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05" r:id="rId2"/>
    <p:sldId id="256" r:id="rId3"/>
    <p:sldId id="292" r:id="rId4"/>
    <p:sldId id="291" r:id="rId5"/>
    <p:sldId id="260" r:id="rId6"/>
    <p:sldId id="283" r:id="rId7"/>
    <p:sldId id="284" r:id="rId8"/>
    <p:sldId id="285" r:id="rId9"/>
    <p:sldId id="286" r:id="rId10"/>
    <p:sldId id="287" r:id="rId11"/>
    <p:sldId id="288" r:id="rId12"/>
    <p:sldId id="289" r:id="rId13"/>
    <p:sldId id="279" r:id="rId14"/>
    <p:sldId id="290" r:id="rId15"/>
    <p:sldId id="304" r:id="rId16"/>
    <p:sldId id="293" r:id="rId17"/>
    <p:sldId id="296" r:id="rId18"/>
    <p:sldId id="297" r:id="rId19"/>
    <p:sldId id="299" r:id="rId20"/>
    <p:sldId id="298" r:id="rId21"/>
    <p:sldId id="300" r:id="rId22"/>
    <p:sldId id="301" r:id="rId23"/>
    <p:sldId id="302" r:id="rId24"/>
    <p:sldId id="281" r:id="rId25"/>
    <p:sldId id="294" r:id="rId26"/>
    <p:sldId id="282" r:id="rId27"/>
    <p:sldId id="295" r:id="rId28"/>
    <p:sldId id="277" r:id="rId29"/>
    <p:sldId id="258" r:id="rId30"/>
    <p:sldId id="259" r:id="rId31"/>
    <p:sldId id="261" r:id="rId32"/>
    <p:sldId id="257" r:id="rId33"/>
    <p:sldId id="306"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88F4"/>
    <a:srgbClr val="EB4D3F"/>
    <a:srgbClr val="F2F2F2"/>
    <a:srgbClr val="848484"/>
    <a:srgbClr val="A4310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11" autoAdjust="0"/>
    <p:restoredTop sz="94660"/>
  </p:normalViewPr>
  <p:slideViewPr>
    <p:cSldViewPr snapToGrid="0">
      <p:cViewPr varScale="1">
        <p:scale>
          <a:sx n="81" d="100"/>
          <a:sy n="81" d="100"/>
        </p:scale>
        <p:origin x="787"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4B9D6C-6A2B-4506-92F5-5A9531991ABD}" type="datetimeFigureOut">
              <a:rPr lang="en-US" smtClean="0"/>
              <a:t>4/27/2024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45876B-3A41-4CE0-8880-57CE4DA8D26E}" type="slidenum">
              <a:rPr lang="en-US" smtClean="0"/>
              <a:t>‹#›</a:t>
            </a:fld>
            <a:endParaRPr lang="en-US"/>
          </a:p>
        </p:txBody>
      </p:sp>
    </p:spTree>
    <p:extLst>
      <p:ext uri="{BB962C8B-B14F-4D97-AF65-F5344CB8AC3E}">
        <p14:creationId xmlns:p14="http://schemas.microsoft.com/office/powerpoint/2010/main" val="2621649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45876B-3A41-4CE0-8880-57CE4DA8D26E}" type="slidenum">
              <a:rPr lang="en-US" smtClean="0"/>
              <a:t>15</a:t>
            </a:fld>
            <a:endParaRPr lang="en-US"/>
          </a:p>
        </p:txBody>
      </p:sp>
    </p:spTree>
    <p:extLst>
      <p:ext uri="{BB962C8B-B14F-4D97-AF65-F5344CB8AC3E}">
        <p14:creationId xmlns:p14="http://schemas.microsoft.com/office/powerpoint/2010/main" val="26354377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C6E49318-C566-344E-D1C0-8488ABFE415F}"/>
              </a:ext>
            </a:extLst>
          </p:cNvPr>
          <p:cNvSpPr/>
          <p:nvPr userDrawn="1"/>
        </p:nvSpPr>
        <p:spPr>
          <a:xfrm>
            <a:off x="107005" y="79899"/>
            <a:ext cx="11974748" cy="6698202"/>
          </a:xfrm>
          <a:prstGeom prst="roundRect">
            <a:avLst>
              <a:gd name="adj" fmla="val 7954"/>
            </a:avLst>
          </a:prstGeom>
          <a:noFill/>
          <a:ln>
            <a:solidFill>
              <a:srgbClr val="4688F4"/>
            </a:solidFill>
            <a:prstDash val="sysDash"/>
          </a:ln>
          <a:effectLst>
            <a:outerShdw blurRad="635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nvGrpSpPr>
          <p:cNvPr id="11" name="Group 10">
            <a:extLst>
              <a:ext uri="{FF2B5EF4-FFF2-40B4-BE49-F238E27FC236}">
                <a16:creationId xmlns:a16="http://schemas.microsoft.com/office/drawing/2014/main" id="{B9ED0BEE-898E-BA3A-E8D3-24181576879E}"/>
              </a:ext>
            </a:extLst>
          </p:cNvPr>
          <p:cNvGrpSpPr/>
          <p:nvPr userDrawn="1"/>
        </p:nvGrpSpPr>
        <p:grpSpPr>
          <a:xfrm>
            <a:off x="5992809" y="136241"/>
            <a:ext cx="6030580" cy="963818"/>
            <a:chOff x="5243777" y="128539"/>
            <a:chExt cx="6809175" cy="1088254"/>
          </a:xfrm>
        </p:grpSpPr>
        <p:sp>
          <p:nvSpPr>
            <p:cNvPr id="7" name="Rectangle: Rounded Corners 6">
              <a:extLst>
                <a:ext uri="{FF2B5EF4-FFF2-40B4-BE49-F238E27FC236}">
                  <a16:creationId xmlns:a16="http://schemas.microsoft.com/office/drawing/2014/main" id="{EA23F751-1523-1A50-75EC-6FFD59684FEC}"/>
                </a:ext>
              </a:extLst>
            </p:cNvPr>
            <p:cNvSpPr/>
            <p:nvPr userDrawn="1"/>
          </p:nvSpPr>
          <p:spPr>
            <a:xfrm>
              <a:off x="5243777" y="370825"/>
              <a:ext cx="6196614" cy="603682"/>
            </a:xfrm>
            <a:prstGeom prst="roundRect">
              <a:avLst/>
            </a:prstGeom>
            <a:solidFill>
              <a:srgbClr val="F2F2F2"/>
            </a:solidFill>
            <a:ln>
              <a:solidFill>
                <a:srgbClr val="4688F4"/>
              </a:solidFill>
              <a:prstDash val="sysDash"/>
            </a:ln>
            <a:effectLst>
              <a:outerShdw blurRad="635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C1EA0846-D031-7945-5555-0210D71A6133}"/>
                </a:ext>
              </a:extLst>
            </p:cNvPr>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964698" y="128539"/>
              <a:ext cx="1088254" cy="1088254"/>
            </a:xfrm>
            <a:prstGeom prst="rect">
              <a:avLst/>
            </a:prstGeom>
            <a:effectLst>
              <a:outerShdw blurRad="63500" algn="ctr" rotWithShape="0">
                <a:prstClr val="black">
                  <a:alpha val="22000"/>
                </a:prstClr>
              </a:outerShdw>
            </a:effectLst>
          </p:spPr>
        </p:pic>
      </p:grpSp>
    </p:spTree>
    <p:extLst>
      <p:ext uri="{BB962C8B-B14F-4D97-AF65-F5344CB8AC3E}">
        <p14:creationId xmlns:p14="http://schemas.microsoft.com/office/powerpoint/2010/main" val="247089453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Ref idx="1001">
        <a:schemeClr val="bg1"/>
      </p:bgRef>
    </p:bg>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C6E49318-C566-344E-D1C0-8488ABFE415F}"/>
              </a:ext>
            </a:extLst>
          </p:cNvPr>
          <p:cNvSpPr/>
          <p:nvPr userDrawn="1"/>
        </p:nvSpPr>
        <p:spPr>
          <a:xfrm>
            <a:off x="107005" y="79899"/>
            <a:ext cx="11974748" cy="6698202"/>
          </a:xfrm>
          <a:prstGeom prst="roundRect">
            <a:avLst>
              <a:gd name="adj" fmla="val 7954"/>
            </a:avLst>
          </a:prstGeom>
          <a:noFill/>
          <a:ln>
            <a:solidFill>
              <a:srgbClr val="4688F4"/>
            </a:solidFill>
            <a:prstDash val="sysDash"/>
          </a:ln>
          <a:effectLst>
            <a:outerShdw blurRad="635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Rectangle: Rounded Corners 1">
            <a:extLst>
              <a:ext uri="{FF2B5EF4-FFF2-40B4-BE49-F238E27FC236}">
                <a16:creationId xmlns:a16="http://schemas.microsoft.com/office/drawing/2014/main" id="{B0600D30-0D4F-04C1-2859-A068DF7F7E00}"/>
              </a:ext>
            </a:extLst>
          </p:cNvPr>
          <p:cNvSpPr/>
          <p:nvPr userDrawn="1"/>
        </p:nvSpPr>
        <p:spPr>
          <a:xfrm>
            <a:off x="1873188" y="2590060"/>
            <a:ext cx="8495930" cy="1677880"/>
          </a:xfrm>
          <a:prstGeom prst="roundRect">
            <a:avLst/>
          </a:prstGeom>
          <a:solidFill>
            <a:srgbClr val="4688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0652069"/>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Ref idx="1001">
        <a:schemeClr val="bg1"/>
      </p:bgRef>
    </p:bg>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C6E49318-C566-344E-D1C0-8488ABFE415F}"/>
              </a:ext>
            </a:extLst>
          </p:cNvPr>
          <p:cNvSpPr/>
          <p:nvPr userDrawn="1"/>
        </p:nvSpPr>
        <p:spPr>
          <a:xfrm>
            <a:off x="107005" y="79899"/>
            <a:ext cx="11974748" cy="6698202"/>
          </a:xfrm>
          <a:prstGeom prst="roundRect">
            <a:avLst>
              <a:gd name="adj" fmla="val 7954"/>
            </a:avLst>
          </a:prstGeom>
          <a:noFill/>
          <a:ln>
            <a:solidFill>
              <a:srgbClr val="4688F4"/>
            </a:solidFill>
            <a:prstDash val="sysDash"/>
          </a:ln>
          <a:effectLst>
            <a:outerShdw blurRad="635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Picture Placeholder 2">
            <a:extLst>
              <a:ext uri="{FF2B5EF4-FFF2-40B4-BE49-F238E27FC236}">
                <a16:creationId xmlns:a16="http://schemas.microsoft.com/office/drawing/2014/main" id="{3D772B6E-F3E4-20B2-846F-822F1EEBBA87}"/>
              </a:ext>
            </a:extLst>
          </p:cNvPr>
          <p:cNvSpPr>
            <a:spLocks noGrp="1"/>
          </p:cNvSpPr>
          <p:nvPr>
            <p:ph type="pic" sz="quarter" idx="10"/>
          </p:nvPr>
        </p:nvSpPr>
        <p:spPr>
          <a:xfrm>
            <a:off x="204187" y="168153"/>
            <a:ext cx="7499968" cy="6521693"/>
          </a:xfrm>
          <a:custGeom>
            <a:avLst/>
            <a:gdLst>
              <a:gd name="connsiteX0" fmla="*/ 5110594 w 7886701"/>
              <a:gd name="connsiteY0" fmla="*/ 6799246 h 6857981"/>
              <a:gd name="connsiteX1" fmla="*/ 5111856 w 7886701"/>
              <a:gd name="connsiteY1" fmla="*/ 6799878 h 6857981"/>
              <a:gd name="connsiteX2" fmla="*/ 5113118 w 7886701"/>
              <a:gd name="connsiteY2" fmla="*/ 6801141 h 6857981"/>
              <a:gd name="connsiteX3" fmla="*/ 5114065 w 7886701"/>
              <a:gd name="connsiteY3" fmla="*/ 6802088 h 6857981"/>
              <a:gd name="connsiteX4" fmla="*/ 5114381 w 7886701"/>
              <a:gd name="connsiteY4" fmla="*/ 6802720 h 6857981"/>
              <a:gd name="connsiteX5" fmla="*/ 5115327 w 7886701"/>
              <a:gd name="connsiteY5" fmla="*/ 6804931 h 6857981"/>
              <a:gd name="connsiteX6" fmla="*/ 5115327 w 7886701"/>
              <a:gd name="connsiteY6" fmla="*/ 6807457 h 6857981"/>
              <a:gd name="connsiteX7" fmla="*/ 5114381 w 7886701"/>
              <a:gd name="connsiteY7" fmla="*/ 6809668 h 6857981"/>
              <a:gd name="connsiteX8" fmla="*/ 5113749 w 7886701"/>
              <a:gd name="connsiteY8" fmla="*/ 6811878 h 6857981"/>
              <a:gd name="connsiteX9" fmla="*/ 5111856 w 7886701"/>
              <a:gd name="connsiteY9" fmla="*/ 6815983 h 6857981"/>
              <a:gd name="connsiteX10" fmla="*/ 5111225 w 7886701"/>
              <a:gd name="connsiteY10" fmla="*/ 6817562 h 6857981"/>
              <a:gd name="connsiteX11" fmla="*/ 5110909 w 7886701"/>
              <a:gd name="connsiteY11" fmla="*/ 6818826 h 6857981"/>
              <a:gd name="connsiteX12" fmla="*/ 5111225 w 7886701"/>
              <a:gd name="connsiteY12" fmla="*/ 6819457 h 6857981"/>
              <a:gd name="connsiteX13" fmla="*/ 5112803 w 7886701"/>
              <a:gd name="connsiteY13" fmla="*/ 6819773 h 6857981"/>
              <a:gd name="connsiteX14" fmla="*/ 5114381 w 7886701"/>
              <a:gd name="connsiteY14" fmla="*/ 6819773 h 6857981"/>
              <a:gd name="connsiteX15" fmla="*/ 5117852 w 7886701"/>
              <a:gd name="connsiteY15" fmla="*/ 6818826 h 6857981"/>
              <a:gd name="connsiteX16" fmla="*/ 5128266 w 7886701"/>
              <a:gd name="connsiteY16" fmla="*/ 6815036 h 6857981"/>
              <a:gd name="connsiteX17" fmla="*/ 5128898 w 7886701"/>
              <a:gd name="connsiteY17" fmla="*/ 6816615 h 6857981"/>
              <a:gd name="connsiteX18" fmla="*/ 5129213 w 7886701"/>
              <a:gd name="connsiteY18" fmla="*/ 6818194 h 6857981"/>
              <a:gd name="connsiteX19" fmla="*/ 5129213 w 7886701"/>
              <a:gd name="connsiteY19" fmla="*/ 6819773 h 6857981"/>
              <a:gd name="connsiteX20" fmla="*/ 5128898 w 7886701"/>
              <a:gd name="connsiteY20" fmla="*/ 6821352 h 6857981"/>
              <a:gd name="connsiteX21" fmla="*/ 5128582 w 7886701"/>
              <a:gd name="connsiteY21" fmla="*/ 6822931 h 6857981"/>
              <a:gd name="connsiteX22" fmla="*/ 5127951 w 7886701"/>
              <a:gd name="connsiteY22" fmla="*/ 6824194 h 6857981"/>
              <a:gd name="connsiteX23" fmla="*/ 5125742 w 7886701"/>
              <a:gd name="connsiteY23" fmla="*/ 6827036 h 6857981"/>
              <a:gd name="connsiteX24" fmla="*/ 5122901 w 7886701"/>
              <a:gd name="connsiteY24" fmla="*/ 6829563 h 6857981"/>
              <a:gd name="connsiteX25" fmla="*/ 5119430 w 7886701"/>
              <a:gd name="connsiteY25" fmla="*/ 6832089 h 6857981"/>
              <a:gd name="connsiteX26" fmla="*/ 5115643 w 7886701"/>
              <a:gd name="connsiteY26" fmla="*/ 6835247 h 6857981"/>
              <a:gd name="connsiteX27" fmla="*/ 5111540 w 7886701"/>
              <a:gd name="connsiteY27" fmla="*/ 6837458 h 6857981"/>
              <a:gd name="connsiteX28" fmla="*/ 5103019 w 7886701"/>
              <a:gd name="connsiteY28" fmla="*/ 6842510 h 6857981"/>
              <a:gd name="connsiteX29" fmla="*/ 5094499 w 7886701"/>
              <a:gd name="connsiteY29" fmla="*/ 6847563 h 6857981"/>
              <a:gd name="connsiteX30" fmla="*/ 5091027 w 7886701"/>
              <a:gd name="connsiteY30" fmla="*/ 6850089 h 6857981"/>
              <a:gd name="connsiteX31" fmla="*/ 5087556 w 7886701"/>
              <a:gd name="connsiteY31" fmla="*/ 6852616 h 6857981"/>
              <a:gd name="connsiteX32" fmla="*/ 5085031 w 7886701"/>
              <a:gd name="connsiteY32" fmla="*/ 6855142 h 6857981"/>
              <a:gd name="connsiteX33" fmla="*/ 5083139 w 7886701"/>
              <a:gd name="connsiteY33" fmla="*/ 6857981 h 6857981"/>
              <a:gd name="connsiteX34" fmla="*/ 5083111 w 7886701"/>
              <a:gd name="connsiteY34" fmla="*/ 6857981 h 6857981"/>
              <a:gd name="connsiteX35" fmla="*/ 5080297 w 7886701"/>
              <a:gd name="connsiteY35" fmla="*/ 6857668 h 6857981"/>
              <a:gd name="connsiteX36" fmla="*/ 5077773 w 7886701"/>
              <a:gd name="connsiteY36" fmla="*/ 6857037 h 6857981"/>
              <a:gd name="connsiteX37" fmla="*/ 5072723 w 7886701"/>
              <a:gd name="connsiteY37" fmla="*/ 6855142 h 6857981"/>
              <a:gd name="connsiteX38" fmla="*/ 5067989 w 7886701"/>
              <a:gd name="connsiteY38" fmla="*/ 6852932 h 6857981"/>
              <a:gd name="connsiteX39" fmla="*/ 5063255 w 7886701"/>
              <a:gd name="connsiteY39" fmla="*/ 6850721 h 6857981"/>
              <a:gd name="connsiteX40" fmla="*/ 5061046 w 7886701"/>
              <a:gd name="connsiteY40" fmla="*/ 6850089 h 6857981"/>
              <a:gd name="connsiteX41" fmla="*/ 5058206 w 7886701"/>
              <a:gd name="connsiteY41" fmla="*/ 6848826 h 6857981"/>
              <a:gd name="connsiteX42" fmla="*/ 5055681 w 7886701"/>
              <a:gd name="connsiteY42" fmla="*/ 6848510 h 6857981"/>
              <a:gd name="connsiteX43" fmla="*/ 5052526 w 7886701"/>
              <a:gd name="connsiteY43" fmla="*/ 6848195 h 6857981"/>
              <a:gd name="connsiteX44" fmla="*/ 5049054 w 7886701"/>
              <a:gd name="connsiteY44" fmla="*/ 6848195 h 6857981"/>
              <a:gd name="connsiteX45" fmla="*/ 5045583 w 7886701"/>
              <a:gd name="connsiteY45" fmla="*/ 6848510 h 6857981"/>
              <a:gd name="connsiteX46" fmla="*/ 5041480 w 7886701"/>
              <a:gd name="connsiteY46" fmla="*/ 6849142 h 6857981"/>
              <a:gd name="connsiteX47" fmla="*/ 5036746 w 7886701"/>
              <a:gd name="connsiteY47" fmla="*/ 6850721 h 6857981"/>
              <a:gd name="connsiteX48" fmla="*/ 5024438 w 7886701"/>
              <a:gd name="connsiteY48" fmla="*/ 6821352 h 6857981"/>
              <a:gd name="connsiteX49" fmla="*/ 5029803 w 7886701"/>
              <a:gd name="connsiteY49" fmla="*/ 6823563 h 6857981"/>
              <a:gd name="connsiteX50" fmla="*/ 5037693 w 7886701"/>
              <a:gd name="connsiteY50" fmla="*/ 6825457 h 6857981"/>
              <a:gd name="connsiteX51" fmla="*/ 5045898 w 7886701"/>
              <a:gd name="connsiteY51" fmla="*/ 6826720 h 6857981"/>
              <a:gd name="connsiteX52" fmla="*/ 5050001 w 7886701"/>
              <a:gd name="connsiteY52" fmla="*/ 6827036 h 6857981"/>
              <a:gd name="connsiteX53" fmla="*/ 5053788 w 7886701"/>
              <a:gd name="connsiteY53" fmla="*/ 6827036 h 6857981"/>
              <a:gd name="connsiteX54" fmla="*/ 5057575 w 7886701"/>
              <a:gd name="connsiteY54" fmla="*/ 6826720 h 6857981"/>
              <a:gd name="connsiteX55" fmla="*/ 5060731 w 7886701"/>
              <a:gd name="connsiteY55" fmla="*/ 6826089 h 6857981"/>
              <a:gd name="connsiteX56" fmla="*/ 5063255 w 7886701"/>
              <a:gd name="connsiteY56" fmla="*/ 6824826 h 6857981"/>
              <a:gd name="connsiteX57" fmla="*/ 5064518 w 7886701"/>
              <a:gd name="connsiteY57" fmla="*/ 6823878 h 6857981"/>
              <a:gd name="connsiteX58" fmla="*/ 5065149 w 7886701"/>
              <a:gd name="connsiteY58" fmla="*/ 6823247 h 6857981"/>
              <a:gd name="connsiteX59" fmla="*/ 5065465 w 7886701"/>
              <a:gd name="connsiteY59" fmla="*/ 6821984 h 6857981"/>
              <a:gd name="connsiteX60" fmla="*/ 5065780 w 7886701"/>
              <a:gd name="connsiteY60" fmla="*/ 6820720 h 6857981"/>
              <a:gd name="connsiteX61" fmla="*/ 5066096 w 7886701"/>
              <a:gd name="connsiteY61" fmla="*/ 6819457 h 6857981"/>
              <a:gd name="connsiteX62" fmla="*/ 5065780 w 7886701"/>
              <a:gd name="connsiteY62" fmla="*/ 6817562 h 6857981"/>
              <a:gd name="connsiteX63" fmla="*/ 5065465 w 7886701"/>
              <a:gd name="connsiteY63" fmla="*/ 6816299 h 6857981"/>
              <a:gd name="connsiteX64" fmla="*/ 5064833 w 7886701"/>
              <a:gd name="connsiteY64" fmla="*/ 6814089 h 6857981"/>
              <a:gd name="connsiteX65" fmla="*/ 5062309 w 7886701"/>
              <a:gd name="connsiteY65" fmla="*/ 6809668 h 6857981"/>
              <a:gd name="connsiteX66" fmla="*/ 5068620 w 7886701"/>
              <a:gd name="connsiteY66" fmla="*/ 6811562 h 6857981"/>
              <a:gd name="connsiteX67" fmla="*/ 5074301 w 7886701"/>
              <a:gd name="connsiteY67" fmla="*/ 6812510 h 6857981"/>
              <a:gd name="connsiteX68" fmla="*/ 5077141 w 7886701"/>
              <a:gd name="connsiteY68" fmla="*/ 6813141 h 6857981"/>
              <a:gd name="connsiteX69" fmla="*/ 5079666 w 7886701"/>
              <a:gd name="connsiteY69" fmla="*/ 6812510 h 6857981"/>
              <a:gd name="connsiteX70" fmla="*/ 5081875 w 7886701"/>
              <a:gd name="connsiteY70" fmla="*/ 6812510 h 6857981"/>
              <a:gd name="connsiteX71" fmla="*/ 5084400 w 7886701"/>
              <a:gd name="connsiteY71" fmla="*/ 6811878 h 6857981"/>
              <a:gd name="connsiteX72" fmla="*/ 5089765 w 7886701"/>
              <a:gd name="connsiteY72" fmla="*/ 6809983 h 6857981"/>
              <a:gd name="connsiteX73" fmla="*/ 5095761 w 7886701"/>
              <a:gd name="connsiteY73" fmla="*/ 6807457 h 6857981"/>
              <a:gd name="connsiteX74" fmla="*/ 5102388 w 7886701"/>
              <a:gd name="connsiteY74" fmla="*/ 6803983 h 6857981"/>
              <a:gd name="connsiteX75" fmla="*/ 2071550 w 7886701"/>
              <a:gd name="connsiteY75" fmla="*/ 6740508 h 6857981"/>
              <a:gd name="connsiteX76" fmla="*/ 2074128 w 7886701"/>
              <a:gd name="connsiteY76" fmla="*/ 6740826 h 6857981"/>
              <a:gd name="connsiteX77" fmla="*/ 2077348 w 7886701"/>
              <a:gd name="connsiteY77" fmla="*/ 6742096 h 6857981"/>
              <a:gd name="connsiteX78" fmla="*/ 2081535 w 7886701"/>
              <a:gd name="connsiteY78" fmla="*/ 6744001 h 6857981"/>
              <a:gd name="connsiteX79" fmla="*/ 2086368 w 7886701"/>
              <a:gd name="connsiteY79" fmla="*/ 6746858 h 6857981"/>
              <a:gd name="connsiteX80" fmla="*/ 2080569 w 7886701"/>
              <a:gd name="connsiteY80" fmla="*/ 6761781 h 6857981"/>
              <a:gd name="connsiteX81" fmla="*/ 2080891 w 7886701"/>
              <a:gd name="connsiteY81" fmla="*/ 6763368 h 6857981"/>
              <a:gd name="connsiteX82" fmla="*/ 2081213 w 7886701"/>
              <a:gd name="connsiteY82" fmla="*/ 6764638 h 6857981"/>
              <a:gd name="connsiteX83" fmla="*/ 2082502 w 7886701"/>
              <a:gd name="connsiteY83" fmla="*/ 6766226 h 6857981"/>
              <a:gd name="connsiteX84" fmla="*/ 2084112 w 7886701"/>
              <a:gd name="connsiteY84" fmla="*/ 6767496 h 6857981"/>
              <a:gd name="connsiteX85" fmla="*/ 2088299 w 7886701"/>
              <a:gd name="connsiteY85" fmla="*/ 6770036 h 6857981"/>
              <a:gd name="connsiteX86" fmla="*/ 2092487 w 7886701"/>
              <a:gd name="connsiteY86" fmla="*/ 6773211 h 6857981"/>
              <a:gd name="connsiteX87" fmla="*/ 2096996 w 7886701"/>
              <a:gd name="connsiteY87" fmla="*/ 6775751 h 6857981"/>
              <a:gd name="connsiteX88" fmla="*/ 2100539 w 7886701"/>
              <a:gd name="connsiteY88" fmla="*/ 6778291 h 6857981"/>
              <a:gd name="connsiteX89" fmla="*/ 2101828 w 7886701"/>
              <a:gd name="connsiteY89" fmla="*/ 6779561 h 6857981"/>
              <a:gd name="connsiteX90" fmla="*/ 2103116 w 7886701"/>
              <a:gd name="connsiteY90" fmla="*/ 6781148 h 6857981"/>
              <a:gd name="connsiteX91" fmla="*/ 2103438 w 7886701"/>
              <a:gd name="connsiteY91" fmla="*/ 6782418 h 6857981"/>
              <a:gd name="connsiteX92" fmla="*/ 2103116 w 7886701"/>
              <a:gd name="connsiteY92" fmla="*/ 6784006 h 6857981"/>
              <a:gd name="connsiteX93" fmla="*/ 2101184 w 7886701"/>
              <a:gd name="connsiteY93" fmla="*/ 6787816 h 6857981"/>
              <a:gd name="connsiteX94" fmla="*/ 2099251 w 7886701"/>
              <a:gd name="connsiteY94" fmla="*/ 6789721 h 6857981"/>
              <a:gd name="connsiteX95" fmla="*/ 2097963 w 7886701"/>
              <a:gd name="connsiteY95" fmla="*/ 6791308 h 6857981"/>
              <a:gd name="connsiteX96" fmla="*/ 2096996 w 7886701"/>
              <a:gd name="connsiteY96" fmla="*/ 6791308 h 6857981"/>
              <a:gd name="connsiteX97" fmla="*/ 2096030 w 7886701"/>
              <a:gd name="connsiteY97" fmla="*/ 6791308 h 6857981"/>
              <a:gd name="connsiteX98" fmla="*/ 2094420 w 7886701"/>
              <a:gd name="connsiteY98" fmla="*/ 6790673 h 6857981"/>
              <a:gd name="connsiteX99" fmla="*/ 2092487 w 7886701"/>
              <a:gd name="connsiteY99" fmla="*/ 6788768 h 6857981"/>
              <a:gd name="connsiteX100" fmla="*/ 2088944 w 7886701"/>
              <a:gd name="connsiteY100" fmla="*/ 6784323 h 6857981"/>
              <a:gd name="connsiteX101" fmla="*/ 2084112 w 7886701"/>
              <a:gd name="connsiteY101" fmla="*/ 6778291 h 6857981"/>
              <a:gd name="connsiteX102" fmla="*/ 2081213 w 7886701"/>
              <a:gd name="connsiteY102" fmla="*/ 6774798 h 6857981"/>
              <a:gd name="connsiteX103" fmla="*/ 2077670 w 7886701"/>
              <a:gd name="connsiteY103" fmla="*/ 6771941 h 6857981"/>
              <a:gd name="connsiteX104" fmla="*/ 2074128 w 7886701"/>
              <a:gd name="connsiteY104" fmla="*/ 6769083 h 6857981"/>
              <a:gd name="connsiteX105" fmla="*/ 2069618 w 7886701"/>
              <a:gd name="connsiteY105" fmla="*/ 6766543 h 6857981"/>
              <a:gd name="connsiteX106" fmla="*/ 2064787 w 7886701"/>
              <a:gd name="connsiteY106" fmla="*/ 6764638 h 6857981"/>
              <a:gd name="connsiteX107" fmla="*/ 2058988 w 7886701"/>
              <a:gd name="connsiteY107" fmla="*/ 6763368 h 6857981"/>
              <a:gd name="connsiteX108" fmla="*/ 2060277 w 7886701"/>
              <a:gd name="connsiteY108" fmla="*/ 6761781 h 6857981"/>
              <a:gd name="connsiteX109" fmla="*/ 2061243 w 7886701"/>
              <a:gd name="connsiteY109" fmla="*/ 6759558 h 6857981"/>
              <a:gd name="connsiteX110" fmla="*/ 2062531 w 7886701"/>
              <a:gd name="connsiteY110" fmla="*/ 6754796 h 6857981"/>
              <a:gd name="connsiteX111" fmla="*/ 2063820 w 7886701"/>
              <a:gd name="connsiteY111" fmla="*/ 6749716 h 6857981"/>
              <a:gd name="connsiteX112" fmla="*/ 2064464 w 7886701"/>
              <a:gd name="connsiteY112" fmla="*/ 6747493 h 6857981"/>
              <a:gd name="connsiteX113" fmla="*/ 2065108 w 7886701"/>
              <a:gd name="connsiteY113" fmla="*/ 6745271 h 6857981"/>
              <a:gd name="connsiteX114" fmla="*/ 2066397 w 7886701"/>
              <a:gd name="connsiteY114" fmla="*/ 6743048 h 6857981"/>
              <a:gd name="connsiteX115" fmla="*/ 2067686 w 7886701"/>
              <a:gd name="connsiteY115" fmla="*/ 6741778 h 6857981"/>
              <a:gd name="connsiteX116" fmla="*/ 2069296 w 7886701"/>
              <a:gd name="connsiteY116" fmla="*/ 6740826 h 6857981"/>
              <a:gd name="connsiteX117" fmla="*/ 5749926 w 7886701"/>
              <a:gd name="connsiteY117" fmla="*/ 6697646 h 6857981"/>
              <a:gd name="connsiteX118" fmla="*/ 5749926 w 7886701"/>
              <a:gd name="connsiteY118" fmla="*/ 6699869 h 6857981"/>
              <a:gd name="connsiteX119" fmla="*/ 5748968 w 7886701"/>
              <a:gd name="connsiteY119" fmla="*/ 6702726 h 6857981"/>
              <a:gd name="connsiteX120" fmla="*/ 5747371 w 7886701"/>
              <a:gd name="connsiteY120" fmla="*/ 6705901 h 6857981"/>
              <a:gd name="connsiteX121" fmla="*/ 5745454 w 7886701"/>
              <a:gd name="connsiteY121" fmla="*/ 6709076 h 6857981"/>
              <a:gd name="connsiteX122" fmla="*/ 5742260 w 7886701"/>
              <a:gd name="connsiteY122" fmla="*/ 6712569 h 6857981"/>
              <a:gd name="connsiteX123" fmla="*/ 5739065 w 7886701"/>
              <a:gd name="connsiteY123" fmla="*/ 6716379 h 6857981"/>
              <a:gd name="connsiteX124" fmla="*/ 5735871 w 7886701"/>
              <a:gd name="connsiteY124" fmla="*/ 6719871 h 6857981"/>
              <a:gd name="connsiteX125" fmla="*/ 5731718 w 7886701"/>
              <a:gd name="connsiteY125" fmla="*/ 6723681 h 6857981"/>
              <a:gd name="connsiteX126" fmla="*/ 5727246 w 7886701"/>
              <a:gd name="connsiteY126" fmla="*/ 6726856 h 6857981"/>
              <a:gd name="connsiteX127" fmla="*/ 5723413 w 7886701"/>
              <a:gd name="connsiteY127" fmla="*/ 6730349 h 6857981"/>
              <a:gd name="connsiteX128" fmla="*/ 5718941 w 7886701"/>
              <a:gd name="connsiteY128" fmla="*/ 6733206 h 6857981"/>
              <a:gd name="connsiteX129" fmla="*/ 5714469 w 7886701"/>
              <a:gd name="connsiteY129" fmla="*/ 6735429 h 6857981"/>
              <a:gd name="connsiteX130" fmla="*/ 5709996 w 7886701"/>
              <a:gd name="connsiteY130" fmla="*/ 6737016 h 6857981"/>
              <a:gd name="connsiteX131" fmla="*/ 5706163 w 7886701"/>
              <a:gd name="connsiteY131" fmla="*/ 6738604 h 6857981"/>
              <a:gd name="connsiteX132" fmla="*/ 5702330 w 7886701"/>
              <a:gd name="connsiteY132" fmla="*/ 6738921 h 6857981"/>
              <a:gd name="connsiteX133" fmla="*/ 5700413 w 7886701"/>
              <a:gd name="connsiteY133" fmla="*/ 6738921 h 6857981"/>
              <a:gd name="connsiteX134" fmla="*/ 5699135 w 7886701"/>
              <a:gd name="connsiteY134" fmla="*/ 6738604 h 6857981"/>
              <a:gd name="connsiteX135" fmla="*/ 5698177 w 7886701"/>
              <a:gd name="connsiteY135" fmla="*/ 6737651 h 6857981"/>
              <a:gd name="connsiteX136" fmla="*/ 5697538 w 7886701"/>
              <a:gd name="connsiteY136" fmla="*/ 6736381 h 6857981"/>
              <a:gd name="connsiteX137" fmla="*/ 5697538 w 7886701"/>
              <a:gd name="connsiteY137" fmla="*/ 6734794 h 6857981"/>
              <a:gd name="connsiteX138" fmla="*/ 5697538 w 7886701"/>
              <a:gd name="connsiteY138" fmla="*/ 6733841 h 6857981"/>
              <a:gd name="connsiteX139" fmla="*/ 5697858 w 7886701"/>
              <a:gd name="connsiteY139" fmla="*/ 6732889 h 6857981"/>
              <a:gd name="connsiteX140" fmla="*/ 5698177 w 7886701"/>
              <a:gd name="connsiteY140" fmla="*/ 6731619 h 6857981"/>
              <a:gd name="connsiteX141" fmla="*/ 5700094 w 7886701"/>
              <a:gd name="connsiteY141" fmla="*/ 6729714 h 6857981"/>
              <a:gd name="connsiteX142" fmla="*/ 5702330 w 7886701"/>
              <a:gd name="connsiteY142" fmla="*/ 6727491 h 6857981"/>
              <a:gd name="connsiteX143" fmla="*/ 5705524 w 7886701"/>
              <a:gd name="connsiteY143" fmla="*/ 6725586 h 6857981"/>
              <a:gd name="connsiteX144" fmla="*/ 5713510 w 7886701"/>
              <a:gd name="connsiteY144" fmla="*/ 6721459 h 6857981"/>
              <a:gd name="connsiteX145" fmla="*/ 5722454 w 7886701"/>
              <a:gd name="connsiteY145" fmla="*/ 6716696 h 6857981"/>
              <a:gd name="connsiteX146" fmla="*/ 5732357 w 7886701"/>
              <a:gd name="connsiteY146" fmla="*/ 6711616 h 6857981"/>
              <a:gd name="connsiteX147" fmla="*/ 5737149 w 7886701"/>
              <a:gd name="connsiteY147" fmla="*/ 6708759 h 6857981"/>
              <a:gd name="connsiteX148" fmla="*/ 5741940 w 7886701"/>
              <a:gd name="connsiteY148" fmla="*/ 6705266 h 6857981"/>
              <a:gd name="connsiteX149" fmla="*/ 5746093 w 7886701"/>
              <a:gd name="connsiteY149" fmla="*/ 6701774 h 6857981"/>
              <a:gd name="connsiteX150" fmla="*/ 2087655 w 7886701"/>
              <a:gd name="connsiteY150" fmla="*/ 6665896 h 6857981"/>
              <a:gd name="connsiteX151" fmla="*/ 2092463 w 7886701"/>
              <a:gd name="connsiteY151" fmla="*/ 6670389 h 6857981"/>
              <a:gd name="connsiteX152" fmla="*/ 2097272 w 7886701"/>
              <a:gd name="connsiteY152" fmla="*/ 6674560 h 6857981"/>
              <a:gd name="connsiteX153" fmla="*/ 2100157 w 7886701"/>
              <a:gd name="connsiteY153" fmla="*/ 6676806 h 6857981"/>
              <a:gd name="connsiteX154" fmla="*/ 2103683 w 7886701"/>
              <a:gd name="connsiteY154" fmla="*/ 6679052 h 6857981"/>
              <a:gd name="connsiteX155" fmla="*/ 2107209 w 7886701"/>
              <a:gd name="connsiteY155" fmla="*/ 6680978 h 6857981"/>
              <a:gd name="connsiteX156" fmla="*/ 2111377 w 7886701"/>
              <a:gd name="connsiteY156" fmla="*/ 6683224 h 6857981"/>
              <a:gd name="connsiteX157" fmla="*/ 2106247 w 7886701"/>
              <a:gd name="connsiteY157" fmla="*/ 6689321 h 6857981"/>
              <a:gd name="connsiteX158" fmla="*/ 2103683 w 7886701"/>
              <a:gd name="connsiteY158" fmla="*/ 6691888 h 6857981"/>
              <a:gd name="connsiteX159" fmla="*/ 2101760 w 7886701"/>
              <a:gd name="connsiteY159" fmla="*/ 6693492 h 6857981"/>
              <a:gd name="connsiteX160" fmla="*/ 2100157 w 7886701"/>
              <a:gd name="connsiteY160" fmla="*/ 6694134 h 6857981"/>
              <a:gd name="connsiteX161" fmla="*/ 2098554 w 7886701"/>
              <a:gd name="connsiteY161" fmla="*/ 6695417 h 6857981"/>
              <a:gd name="connsiteX162" fmla="*/ 2096310 w 7886701"/>
              <a:gd name="connsiteY162" fmla="*/ 6695738 h 6857981"/>
              <a:gd name="connsiteX163" fmla="*/ 2094066 w 7886701"/>
              <a:gd name="connsiteY163" fmla="*/ 6696059 h 6857981"/>
              <a:gd name="connsiteX164" fmla="*/ 2091502 w 7886701"/>
              <a:gd name="connsiteY164" fmla="*/ 6695738 h 6857981"/>
              <a:gd name="connsiteX165" fmla="*/ 2088937 w 7886701"/>
              <a:gd name="connsiteY165" fmla="*/ 6695097 h 6857981"/>
              <a:gd name="connsiteX166" fmla="*/ 2085411 w 7886701"/>
              <a:gd name="connsiteY166" fmla="*/ 6694134 h 6857981"/>
              <a:gd name="connsiteX167" fmla="*/ 2081885 w 7886701"/>
              <a:gd name="connsiteY167" fmla="*/ 6692850 h 6857981"/>
              <a:gd name="connsiteX168" fmla="*/ 2078038 w 7886701"/>
              <a:gd name="connsiteY168" fmla="*/ 6690604 h 6857981"/>
              <a:gd name="connsiteX169" fmla="*/ 2098999 w 7886701"/>
              <a:gd name="connsiteY169" fmla="*/ 6637321 h 6857981"/>
              <a:gd name="connsiteX170" fmla="*/ 2103859 w 7886701"/>
              <a:gd name="connsiteY170" fmla="*/ 6641131 h 6857981"/>
              <a:gd name="connsiteX171" fmla="*/ 2107747 w 7886701"/>
              <a:gd name="connsiteY171" fmla="*/ 6644941 h 6857981"/>
              <a:gd name="connsiteX172" fmla="*/ 2110662 w 7886701"/>
              <a:gd name="connsiteY172" fmla="*/ 6648751 h 6857981"/>
              <a:gd name="connsiteX173" fmla="*/ 2112606 w 7886701"/>
              <a:gd name="connsiteY173" fmla="*/ 6652562 h 6857981"/>
              <a:gd name="connsiteX174" fmla="*/ 2113903 w 7886701"/>
              <a:gd name="connsiteY174" fmla="*/ 6656054 h 6857981"/>
              <a:gd name="connsiteX175" fmla="*/ 2114550 w 7886701"/>
              <a:gd name="connsiteY175" fmla="*/ 6659547 h 6857981"/>
              <a:gd name="connsiteX176" fmla="*/ 2114550 w 7886701"/>
              <a:gd name="connsiteY176" fmla="*/ 6662404 h 6857981"/>
              <a:gd name="connsiteX177" fmla="*/ 2113903 w 7886701"/>
              <a:gd name="connsiteY177" fmla="*/ 6664627 h 6857981"/>
              <a:gd name="connsiteX178" fmla="*/ 2113254 w 7886701"/>
              <a:gd name="connsiteY178" fmla="*/ 6665579 h 6857981"/>
              <a:gd name="connsiteX179" fmla="*/ 2112606 w 7886701"/>
              <a:gd name="connsiteY179" fmla="*/ 6666532 h 6857981"/>
              <a:gd name="connsiteX180" fmla="*/ 2111310 w 7886701"/>
              <a:gd name="connsiteY180" fmla="*/ 6666849 h 6857981"/>
              <a:gd name="connsiteX181" fmla="*/ 2110340 w 7886701"/>
              <a:gd name="connsiteY181" fmla="*/ 6667167 h 6857981"/>
              <a:gd name="connsiteX182" fmla="*/ 2108720 w 7886701"/>
              <a:gd name="connsiteY182" fmla="*/ 6667484 h 6857981"/>
              <a:gd name="connsiteX183" fmla="*/ 2107100 w 7886701"/>
              <a:gd name="connsiteY183" fmla="*/ 6667484 h 6857981"/>
              <a:gd name="connsiteX184" fmla="*/ 2103535 w 7886701"/>
              <a:gd name="connsiteY184" fmla="*/ 6666849 h 6857981"/>
              <a:gd name="connsiteX185" fmla="*/ 2099323 w 7886701"/>
              <a:gd name="connsiteY185" fmla="*/ 6664944 h 6857981"/>
              <a:gd name="connsiteX186" fmla="*/ 2094464 w 7886701"/>
              <a:gd name="connsiteY186" fmla="*/ 6662087 h 6857981"/>
              <a:gd name="connsiteX187" fmla="*/ 2088956 w 7886701"/>
              <a:gd name="connsiteY187" fmla="*/ 6657959 h 6857981"/>
              <a:gd name="connsiteX188" fmla="*/ 2082800 w 7886701"/>
              <a:gd name="connsiteY188" fmla="*/ 6652879 h 6857981"/>
              <a:gd name="connsiteX189" fmla="*/ 2083124 w 7886701"/>
              <a:gd name="connsiteY189" fmla="*/ 6650656 h 6857981"/>
              <a:gd name="connsiteX190" fmla="*/ 2083448 w 7886701"/>
              <a:gd name="connsiteY190" fmla="*/ 6648751 h 6857981"/>
              <a:gd name="connsiteX191" fmla="*/ 2084096 w 7886701"/>
              <a:gd name="connsiteY191" fmla="*/ 6647481 h 6857981"/>
              <a:gd name="connsiteX192" fmla="*/ 2084744 w 7886701"/>
              <a:gd name="connsiteY192" fmla="*/ 6645894 h 6857981"/>
              <a:gd name="connsiteX193" fmla="*/ 2086689 w 7886701"/>
              <a:gd name="connsiteY193" fmla="*/ 6644306 h 6857981"/>
              <a:gd name="connsiteX194" fmla="*/ 2089280 w 7886701"/>
              <a:gd name="connsiteY194" fmla="*/ 6642719 h 6857981"/>
              <a:gd name="connsiteX195" fmla="*/ 2094464 w 7886701"/>
              <a:gd name="connsiteY195" fmla="*/ 6640179 h 6857981"/>
              <a:gd name="connsiteX196" fmla="*/ 2096732 w 7886701"/>
              <a:gd name="connsiteY196" fmla="*/ 6638909 h 6857981"/>
              <a:gd name="connsiteX197" fmla="*/ 4803303 w 7886701"/>
              <a:gd name="connsiteY197" fmla="*/ 6457933 h 6857981"/>
              <a:gd name="connsiteX198" fmla="*/ 4803303 w 7886701"/>
              <a:gd name="connsiteY198" fmla="*/ 6461170 h 6857981"/>
              <a:gd name="connsiteX199" fmla="*/ 4803933 w 7886701"/>
              <a:gd name="connsiteY199" fmla="*/ 6464083 h 6857981"/>
              <a:gd name="connsiteX200" fmla="*/ 4804879 w 7886701"/>
              <a:gd name="connsiteY200" fmla="*/ 6466672 h 6857981"/>
              <a:gd name="connsiteX201" fmla="*/ 4806139 w 7886701"/>
              <a:gd name="connsiteY201" fmla="*/ 6468938 h 6857981"/>
              <a:gd name="connsiteX202" fmla="*/ 4807714 w 7886701"/>
              <a:gd name="connsiteY202" fmla="*/ 6470880 h 6857981"/>
              <a:gd name="connsiteX203" fmla="*/ 4809605 w 7886701"/>
              <a:gd name="connsiteY203" fmla="*/ 6472175 h 6857981"/>
              <a:gd name="connsiteX204" fmla="*/ 4813071 w 7886701"/>
              <a:gd name="connsiteY204" fmla="*/ 6475411 h 6857981"/>
              <a:gd name="connsiteX205" fmla="*/ 4816851 w 7886701"/>
              <a:gd name="connsiteY205" fmla="*/ 6478324 h 6857981"/>
              <a:gd name="connsiteX206" fmla="*/ 4818427 w 7886701"/>
              <a:gd name="connsiteY206" fmla="*/ 6479619 h 6857981"/>
              <a:gd name="connsiteX207" fmla="*/ 4820317 w 7886701"/>
              <a:gd name="connsiteY207" fmla="*/ 6481237 h 6857981"/>
              <a:gd name="connsiteX208" fmla="*/ 4821893 w 7886701"/>
              <a:gd name="connsiteY208" fmla="*/ 6483503 h 6857981"/>
              <a:gd name="connsiteX209" fmla="*/ 4822838 w 7886701"/>
              <a:gd name="connsiteY209" fmla="*/ 6485769 h 6857981"/>
              <a:gd name="connsiteX210" fmla="*/ 4824098 w 7886701"/>
              <a:gd name="connsiteY210" fmla="*/ 6488035 h 6857981"/>
              <a:gd name="connsiteX211" fmla="*/ 4824413 w 7886701"/>
              <a:gd name="connsiteY211" fmla="*/ 6490948 h 6857981"/>
              <a:gd name="connsiteX212" fmla="*/ 4819687 w 7886701"/>
              <a:gd name="connsiteY212" fmla="*/ 6491271 h 6857981"/>
              <a:gd name="connsiteX213" fmla="*/ 4814961 w 7886701"/>
              <a:gd name="connsiteY213" fmla="*/ 6490948 h 6857981"/>
              <a:gd name="connsiteX214" fmla="*/ 4809920 w 7886701"/>
              <a:gd name="connsiteY214" fmla="*/ 6489653 h 6857981"/>
              <a:gd name="connsiteX215" fmla="*/ 4804879 w 7886701"/>
              <a:gd name="connsiteY215" fmla="*/ 6488682 h 6857981"/>
              <a:gd name="connsiteX216" fmla="*/ 4800152 w 7886701"/>
              <a:gd name="connsiteY216" fmla="*/ 6486740 h 6857981"/>
              <a:gd name="connsiteX217" fmla="*/ 4795426 w 7886701"/>
              <a:gd name="connsiteY217" fmla="*/ 6484474 h 6857981"/>
              <a:gd name="connsiteX218" fmla="*/ 4791330 w 7886701"/>
              <a:gd name="connsiteY218" fmla="*/ 6482208 h 6857981"/>
              <a:gd name="connsiteX219" fmla="*/ 4787864 w 7886701"/>
              <a:gd name="connsiteY219" fmla="*/ 6479619 h 6857981"/>
              <a:gd name="connsiteX220" fmla="*/ 4785344 w 7886701"/>
              <a:gd name="connsiteY220" fmla="*/ 6476706 h 6857981"/>
              <a:gd name="connsiteX221" fmla="*/ 4784399 w 7886701"/>
              <a:gd name="connsiteY221" fmla="*/ 6475411 h 6857981"/>
              <a:gd name="connsiteX222" fmla="*/ 4783768 w 7886701"/>
              <a:gd name="connsiteY222" fmla="*/ 6473793 h 6857981"/>
              <a:gd name="connsiteX223" fmla="*/ 4783453 w 7886701"/>
              <a:gd name="connsiteY223" fmla="*/ 6472175 h 6857981"/>
              <a:gd name="connsiteX224" fmla="*/ 4783138 w 7886701"/>
              <a:gd name="connsiteY224" fmla="*/ 6471204 h 6857981"/>
              <a:gd name="connsiteX225" fmla="*/ 4783453 w 7886701"/>
              <a:gd name="connsiteY225" fmla="*/ 6469585 h 6857981"/>
              <a:gd name="connsiteX226" fmla="*/ 4783768 w 7886701"/>
              <a:gd name="connsiteY226" fmla="*/ 6468291 h 6857981"/>
              <a:gd name="connsiteX227" fmla="*/ 4785029 w 7886701"/>
              <a:gd name="connsiteY227" fmla="*/ 6466672 h 6857981"/>
              <a:gd name="connsiteX228" fmla="*/ 4786289 w 7886701"/>
              <a:gd name="connsiteY228" fmla="*/ 6465378 h 6857981"/>
              <a:gd name="connsiteX229" fmla="*/ 4787864 w 7886701"/>
              <a:gd name="connsiteY229" fmla="*/ 6463759 h 6857981"/>
              <a:gd name="connsiteX230" fmla="*/ 4790070 w 7886701"/>
              <a:gd name="connsiteY230" fmla="*/ 6462788 h 6857981"/>
              <a:gd name="connsiteX231" fmla="*/ 4792906 w 7886701"/>
              <a:gd name="connsiteY231" fmla="*/ 6461170 h 6857981"/>
              <a:gd name="connsiteX232" fmla="*/ 4795741 w 7886701"/>
              <a:gd name="connsiteY232" fmla="*/ 6460199 h 6857981"/>
              <a:gd name="connsiteX233" fmla="*/ 4913314 w 7886701"/>
              <a:gd name="connsiteY233" fmla="*/ 6453171 h 6857981"/>
              <a:gd name="connsiteX234" fmla="*/ 4912993 w 7886701"/>
              <a:gd name="connsiteY234" fmla="*/ 6454419 h 6857981"/>
              <a:gd name="connsiteX235" fmla="*/ 4912030 w 7886701"/>
              <a:gd name="connsiteY235" fmla="*/ 6455978 h 6857981"/>
              <a:gd name="connsiteX236" fmla="*/ 4910425 w 7886701"/>
              <a:gd name="connsiteY236" fmla="*/ 6458473 h 6857981"/>
              <a:gd name="connsiteX237" fmla="*/ 4907216 w 7886701"/>
              <a:gd name="connsiteY237" fmla="*/ 6460344 h 6857981"/>
              <a:gd name="connsiteX238" fmla="*/ 4904327 w 7886701"/>
              <a:gd name="connsiteY238" fmla="*/ 6461903 h 6857981"/>
              <a:gd name="connsiteX239" fmla="*/ 4900796 w 7886701"/>
              <a:gd name="connsiteY239" fmla="*/ 6463462 h 6857981"/>
              <a:gd name="connsiteX240" fmla="*/ 4896624 w 7886701"/>
              <a:gd name="connsiteY240" fmla="*/ 6464397 h 6857981"/>
              <a:gd name="connsiteX241" fmla="*/ 4892130 w 7886701"/>
              <a:gd name="connsiteY241" fmla="*/ 6465645 h 6857981"/>
              <a:gd name="connsiteX242" fmla="*/ 4887957 w 7886701"/>
              <a:gd name="connsiteY242" fmla="*/ 6466268 h 6857981"/>
              <a:gd name="connsiteX243" fmla="*/ 4878649 w 7886701"/>
              <a:gd name="connsiteY243" fmla="*/ 6467516 h 6857981"/>
              <a:gd name="connsiteX244" fmla="*/ 4869341 w 7886701"/>
              <a:gd name="connsiteY244" fmla="*/ 6468451 h 6857981"/>
              <a:gd name="connsiteX245" fmla="*/ 4861317 w 7886701"/>
              <a:gd name="connsiteY245" fmla="*/ 6469387 h 6857981"/>
              <a:gd name="connsiteX246" fmla="*/ 4857465 w 7886701"/>
              <a:gd name="connsiteY246" fmla="*/ 6470011 h 6857981"/>
              <a:gd name="connsiteX247" fmla="*/ 4854576 w 7886701"/>
              <a:gd name="connsiteY247" fmla="*/ 6470634 h 6857981"/>
              <a:gd name="connsiteX248" fmla="*/ 4855860 w 7886701"/>
              <a:gd name="connsiteY248" fmla="*/ 6468140 h 6857981"/>
              <a:gd name="connsiteX249" fmla="*/ 4857786 w 7886701"/>
              <a:gd name="connsiteY249" fmla="*/ 6465645 h 6857981"/>
              <a:gd name="connsiteX250" fmla="*/ 4860354 w 7886701"/>
              <a:gd name="connsiteY250" fmla="*/ 6463462 h 6857981"/>
              <a:gd name="connsiteX251" fmla="*/ 4863884 w 7886701"/>
              <a:gd name="connsiteY251" fmla="*/ 6461903 h 6857981"/>
              <a:gd name="connsiteX252" fmla="*/ 4867415 w 7886701"/>
              <a:gd name="connsiteY252" fmla="*/ 6460655 h 6857981"/>
              <a:gd name="connsiteX253" fmla="*/ 4871588 w 7886701"/>
              <a:gd name="connsiteY253" fmla="*/ 6459408 h 6857981"/>
              <a:gd name="connsiteX254" fmla="*/ 4875760 w 7886701"/>
              <a:gd name="connsiteY254" fmla="*/ 6458473 h 6857981"/>
              <a:gd name="connsiteX255" fmla="*/ 4879933 w 7886701"/>
              <a:gd name="connsiteY255" fmla="*/ 6457537 h 6857981"/>
              <a:gd name="connsiteX256" fmla="*/ 4889562 w 7886701"/>
              <a:gd name="connsiteY256" fmla="*/ 6456601 h 6857981"/>
              <a:gd name="connsiteX257" fmla="*/ 4898550 w 7886701"/>
              <a:gd name="connsiteY257" fmla="*/ 6455666 h 6857981"/>
              <a:gd name="connsiteX258" fmla="*/ 4906574 w 7886701"/>
              <a:gd name="connsiteY258" fmla="*/ 6454419 h 6857981"/>
              <a:gd name="connsiteX259" fmla="*/ 4910425 w 7886701"/>
              <a:gd name="connsiteY259" fmla="*/ 6454107 h 6857981"/>
              <a:gd name="connsiteX260" fmla="*/ 5054963 w 7886701"/>
              <a:gd name="connsiteY260" fmla="*/ 6375383 h 6857981"/>
              <a:gd name="connsiteX261" fmla="*/ 5055882 w 7886701"/>
              <a:gd name="connsiteY261" fmla="*/ 6377949 h 6857981"/>
              <a:gd name="connsiteX262" fmla="*/ 5056188 w 7886701"/>
              <a:gd name="connsiteY262" fmla="*/ 6380194 h 6857981"/>
              <a:gd name="connsiteX263" fmla="*/ 5055882 w 7886701"/>
              <a:gd name="connsiteY263" fmla="*/ 6382439 h 6857981"/>
              <a:gd name="connsiteX264" fmla="*/ 5054963 w 7886701"/>
              <a:gd name="connsiteY264" fmla="*/ 6384363 h 6857981"/>
              <a:gd name="connsiteX265" fmla="*/ 5054044 w 7886701"/>
              <a:gd name="connsiteY265" fmla="*/ 6386287 h 6857981"/>
              <a:gd name="connsiteX266" fmla="*/ 5052206 w 7886701"/>
              <a:gd name="connsiteY266" fmla="*/ 6388212 h 6857981"/>
              <a:gd name="connsiteX267" fmla="*/ 5048836 w 7886701"/>
              <a:gd name="connsiteY267" fmla="*/ 6392060 h 6857981"/>
              <a:gd name="connsiteX268" fmla="*/ 5039951 w 7886701"/>
              <a:gd name="connsiteY268" fmla="*/ 6399436 h 6857981"/>
              <a:gd name="connsiteX269" fmla="*/ 5035969 w 7886701"/>
              <a:gd name="connsiteY269" fmla="*/ 6402964 h 6857981"/>
              <a:gd name="connsiteX270" fmla="*/ 5034743 w 7886701"/>
              <a:gd name="connsiteY270" fmla="*/ 6404888 h 6857981"/>
              <a:gd name="connsiteX271" fmla="*/ 5033211 w 7886701"/>
              <a:gd name="connsiteY271" fmla="*/ 6407133 h 6857981"/>
              <a:gd name="connsiteX272" fmla="*/ 5028003 w 7886701"/>
              <a:gd name="connsiteY272" fmla="*/ 6406171 h 6857981"/>
              <a:gd name="connsiteX273" fmla="*/ 5024327 w 7886701"/>
              <a:gd name="connsiteY273" fmla="*/ 6405530 h 6857981"/>
              <a:gd name="connsiteX274" fmla="*/ 5023408 w 7886701"/>
              <a:gd name="connsiteY274" fmla="*/ 6404888 h 6857981"/>
              <a:gd name="connsiteX275" fmla="*/ 5022182 w 7886701"/>
              <a:gd name="connsiteY275" fmla="*/ 6404247 h 6857981"/>
              <a:gd name="connsiteX276" fmla="*/ 5021570 w 7886701"/>
              <a:gd name="connsiteY276" fmla="*/ 6403285 h 6857981"/>
              <a:gd name="connsiteX277" fmla="*/ 5021263 w 7886701"/>
              <a:gd name="connsiteY277" fmla="*/ 6402643 h 6857981"/>
              <a:gd name="connsiteX278" fmla="*/ 5021263 w 7886701"/>
              <a:gd name="connsiteY278" fmla="*/ 6401681 h 6857981"/>
              <a:gd name="connsiteX279" fmla="*/ 5021263 w 7886701"/>
              <a:gd name="connsiteY279" fmla="*/ 6400398 h 6857981"/>
              <a:gd name="connsiteX280" fmla="*/ 5022182 w 7886701"/>
              <a:gd name="connsiteY280" fmla="*/ 6398153 h 6857981"/>
              <a:gd name="connsiteX281" fmla="*/ 5024327 w 7886701"/>
              <a:gd name="connsiteY281" fmla="*/ 6395909 h 6857981"/>
              <a:gd name="connsiteX282" fmla="*/ 5026778 w 7886701"/>
              <a:gd name="connsiteY282" fmla="*/ 6393343 h 6857981"/>
              <a:gd name="connsiteX283" fmla="*/ 5029535 w 7886701"/>
              <a:gd name="connsiteY283" fmla="*/ 6390777 h 6857981"/>
              <a:gd name="connsiteX284" fmla="*/ 5033211 w 7886701"/>
              <a:gd name="connsiteY284" fmla="*/ 6387891 h 6857981"/>
              <a:gd name="connsiteX285" fmla="*/ 5040870 w 7886701"/>
              <a:gd name="connsiteY285" fmla="*/ 6383080 h 6857981"/>
              <a:gd name="connsiteX286" fmla="*/ 5048836 w 7886701"/>
              <a:gd name="connsiteY286" fmla="*/ 6378590 h 6857981"/>
              <a:gd name="connsiteX287" fmla="*/ 4625341 w 7886701"/>
              <a:gd name="connsiteY287" fmla="*/ 6349983 h 6857981"/>
              <a:gd name="connsiteX288" fmla="*/ 4625976 w 7886701"/>
              <a:gd name="connsiteY288" fmla="*/ 6352206 h 6857981"/>
              <a:gd name="connsiteX289" fmla="*/ 4625976 w 7886701"/>
              <a:gd name="connsiteY289" fmla="*/ 6354746 h 6857981"/>
              <a:gd name="connsiteX290" fmla="*/ 4625341 w 7886701"/>
              <a:gd name="connsiteY290" fmla="*/ 6356651 h 6857981"/>
              <a:gd name="connsiteX291" fmla="*/ 4624389 w 7886701"/>
              <a:gd name="connsiteY291" fmla="*/ 6358873 h 6857981"/>
              <a:gd name="connsiteX292" fmla="*/ 4622801 w 7886701"/>
              <a:gd name="connsiteY292" fmla="*/ 6360778 h 6857981"/>
              <a:gd name="connsiteX293" fmla="*/ 4620896 w 7886701"/>
              <a:gd name="connsiteY293" fmla="*/ 6362048 h 6857981"/>
              <a:gd name="connsiteX294" fmla="*/ 4616134 w 7886701"/>
              <a:gd name="connsiteY294" fmla="*/ 6364906 h 6857981"/>
              <a:gd name="connsiteX295" fmla="*/ 4605656 w 7886701"/>
              <a:gd name="connsiteY295" fmla="*/ 6370621 h 6857981"/>
              <a:gd name="connsiteX296" fmla="*/ 4600894 w 7886701"/>
              <a:gd name="connsiteY296" fmla="*/ 6373478 h 6857981"/>
              <a:gd name="connsiteX297" fmla="*/ 4598989 w 7886701"/>
              <a:gd name="connsiteY297" fmla="*/ 6374748 h 6857981"/>
              <a:gd name="connsiteX298" fmla="*/ 4597401 w 7886701"/>
              <a:gd name="connsiteY298" fmla="*/ 6376653 h 6857981"/>
              <a:gd name="connsiteX299" fmla="*/ 4592639 w 7886701"/>
              <a:gd name="connsiteY299" fmla="*/ 6377923 h 6857981"/>
              <a:gd name="connsiteX300" fmla="*/ 4587876 w 7886701"/>
              <a:gd name="connsiteY300" fmla="*/ 6378241 h 6857981"/>
              <a:gd name="connsiteX301" fmla="*/ 4584066 w 7886701"/>
              <a:gd name="connsiteY301" fmla="*/ 6378558 h 6857981"/>
              <a:gd name="connsiteX302" fmla="*/ 4580574 w 7886701"/>
              <a:gd name="connsiteY302" fmla="*/ 6378241 h 6857981"/>
              <a:gd name="connsiteX303" fmla="*/ 4577716 w 7886701"/>
              <a:gd name="connsiteY303" fmla="*/ 6377606 h 6857981"/>
              <a:gd name="connsiteX304" fmla="*/ 4574541 w 7886701"/>
              <a:gd name="connsiteY304" fmla="*/ 6376336 h 6857981"/>
              <a:gd name="connsiteX305" fmla="*/ 4572001 w 7886701"/>
              <a:gd name="connsiteY305" fmla="*/ 6375383 h 6857981"/>
              <a:gd name="connsiteX306" fmla="*/ 4569779 w 7886701"/>
              <a:gd name="connsiteY306" fmla="*/ 6373796 h 6857981"/>
              <a:gd name="connsiteX307" fmla="*/ 4565334 w 7886701"/>
              <a:gd name="connsiteY307" fmla="*/ 6370938 h 6857981"/>
              <a:gd name="connsiteX308" fmla="*/ 4560889 w 7886701"/>
              <a:gd name="connsiteY308" fmla="*/ 6368081 h 6857981"/>
              <a:gd name="connsiteX309" fmla="*/ 4558666 w 7886701"/>
              <a:gd name="connsiteY309" fmla="*/ 6366493 h 6857981"/>
              <a:gd name="connsiteX310" fmla="*/ 4556126 w 7886701"/>
              <a:gd name="connsiteY310" fmla="*/ 6365541 h 6857981"/>
              <a:gd name="connsiteX311" fmla="*/ 4553269 w 7886701"/>
              <a:gd name="connsiteY311" fmla="*/ 6364271 h 6857981"/>
              <a:gd name="connsiteX312" fmla="*/ 4549776 w 7886701"/>
              <a:gd name="connsiteY312" fmla="*/ 6363953 h 6857981"/>
              <a:gd name="connsiteX313" fmla="*/ 4552634 w 7886701"/>
              <a:gd name="connsiteY313" fmla="*/ 6361731 h 6857981"/>
              <a:gd name="connsiteX314" fmla="*/ 4556444 w 7886701"/>
              <a:gd name="connsiteY314" fmla="*/ 6360461 h 6857981"/>
              <a:gd name="connsiteX315" fmla="*/ 4559619 w 7886701"/>
              <a:gd name="connsiteY315" fmla="*/ 6358873 h 6857981"/>
              <a:gd name="connsiteX316" fmla="*/ 4563429 w 7886701"/>
              <a:gd name="connsiteY316" fmla="*/ 6357286 h 6857981"/>
              <a:gd name="connsiteX317" fmla="*/ 4567239 w 7886701"/>
              <a:gd name="connsiteY317" fmla="*/ 6356651 h 6857981"/>
              <a:gd name="connsiteX318" fmla="*/ 4571366 w 7886701"/>
              <a:gd name="connsiteY318" fmla="*/ 6355698 h 6857981"/>
              <a:gd name="connsiteX319" fmla="*/ 4580256 w 7886701"/>
              <a:gd name="connsiteY319" fmla="*/ 6354428 h 6857981"/>
              <a:gd name="connsiteX320" fmla="*/ 4590099 w 7886701"/>
              <a:gd name="connsiteY320" fmla="*/ 6353476 h 6857981"/>
              <a:gd name="connsiteX321" fmla="*/ 4600894 w 7886701"/>
              <a:gd name="connsiteY321" fmla="*/ 6352206 h 6857981"/>
              <a:gd name="connsiteX322" fmla="*/ 4612641 w 7886701"/>
              <a:gd name="connsiteY322" fmla="*/ 6351253 h 6857981"/>
              <a:gd name="connsiteX323" fmla="*/ 5259389 w 7886701"/>
              <a:gd name="connsiteY323" fmla="*/ 6305533 h 6857981"/>
              <a:gd name="connsiteX324" fmla="*/ 5259066 w 7886701"/>
              <a:gd name="connsiteY324" fmla="*/ 6306168 h 6857981"/>
              <a:gd name="connsiteX325" fmla="*/ 5249383 w 7886701"/>
              <a:gd name="connsiteY325" fmla="*/ 6314423 h 6857981"/>
              <a:gd name="connsiteX326" fmla="*/ 5241960 w 7886701"/>
              <a:gd name="connsiteY326" fmla="*/ 6320773 h 6857981"/>
              <a:gd name="connsiteX327" fmla="*/ 5234213 w 7886701"/>
              <a:gd name="connsiteY327" fmla="*/ 6327123 h 6857981"/>
              <a:gd name="connsiteX328" fmla="*/ 5226789 w 7886701"/>
              <a:gd name="connsiteY328" fmla="*/ 6332521 h 6857981"/>
              <a:gd name="connsiteX329" fmla="*/ 5223562 w 7886701"/>
              <a:gd name="connsiteY329" fmla="*/ 6334744 h 6857981"/>
              <a:gd name="connsiteX330" fmla="*/ 5220979 w 7886701"/>
              <a:gd name="connsiteY330" fmla="*/ 6336331 h 6857981"/>
              <a:gd name="connsiteX331" fmla="*/ 5183861 w 7886701"/>
              <a:gd name="connsiteY331" fmla="*/ 6350936 h 6857981"/>
              <a:gd name="connsiteX332" fmla="*/ 5181924 w 7886701"/>
              <a:gd name="connsiteY332" fmla="*/ 6351571 h 6857981"/>
              <a:gd name="connsiteX333" fmla="*/ 5181601 w 7886701"/>
              <a:gd name="connsiteY333" fmla="*/ 6351571 h 6857981"/>
              <a:gd name="connsiteX334" fmla="*/ 5181924 w 7886701"/>
              <a:gd name="connsiteY334" fmla="*/ 6351254 h 6857981"/>
              <a:gd name="connsiteX335" fmla="*/ 5187088 w 7886701"/>
              <a:gd name="connsiteY335" fmla="*/ 6348714 h 6857981"/>
              <a:gd name="connsiteX336" fmla="*/ 5196449 w 7886701"/>
              <a:gd name="connsiteY336" fmla="*/ 6342999 h 6857981"/>
              <a:gd name="connsiteX337" fmla="*/ 5201613 w 7886701"/>
              <a:gd name="connsiteY337" fmla="*/ 6339506 h 6857981"/>
              <a:gd name="connsiteX338" fmla="*/ 5207100 w 7886701"/>
              <a:gd name="connsiteY338" fmla="*/ 6335696 h 6857981"/>
              <a:gd name="connsiteX339" fmla="*/ 5211942 w 7886701"/>
              <a:gd name="connsiteY339" fmla="*/ 6331886 h 6857981"/>
              <a:gd name="connsiteX340" fmla="*/ 5216138 w 7886701"/>
              <a:gd name="connsiteY340" fmla="*/ 6327441 h 6857981"/>
              <a:gd name="connsiteX341" fmla="*/ 5218074 w 7886701"/>
              <a:gd name="connsiteY341" fmla="*/ 6325218 h 6857981"/>
              <a:gd name="connsiteX342" fmla="*/ 5219043 w 7886701"/>
              <a:gd name="connsiteY342" fmla="*/ 6323313 h 6857981"/>
              <a:gd name="connsiteX343" fmla="*/ 5220334 w 7886701"/>
              <a:gd name="connsiteY343" fmla="*/ 6321091 h 6857981"/>
              <a:gd name="connsiteX344" fmla="*/ 5220979 w 7886701"/>
              <a:gd name="connsiteY344" fmla="*/ 6319186 h 6857981"/>
              <a:gd name="connsiteX345" fmla="*/ 5224207 w 7886701"/>
              <a:gd name="connsiteY345" fmla="*/ 6319186 h 6857981"/>
              <a:gd name="connsiteX346" fmla="*/ 5228080 w 7886701"/>
              <a:gd name="connsiteY346" fmla="*/ 6318551 h 6857981"/>
              <a:gd name="connsiteX347" fmla="*/ 5231631 w 7886701"/>
              <a:gd name="connsiteY347" fmla="*/ 6317916 h 6857981"/>
              <a:gd name="connsiteX348" fmla="*/ 5235827 w 7886701"/>
              <a:gd name="connsiteY348" fmla="*/ 6317281 h 6857981"/>
              <a:gd name="connsiteX349" fmla="*/ 5240023 w 7886701"/>
              <a:gd name="connsiteY349" fmla="*/ 6315693 h 6857981"/>
              <a:gd name="connsiteX350" fmla="*/ 5244219 w 7886701"/>
              <a:gd name="connsiteY350" fmla="*/ 6314423 h 6857981"/>
              <a:gd name="connsiteX351" fmla="*/ 5253902 w 7886701"/>
              <a:gd name="connsiteY351" fmla="*/ 6309978 h 6857981"/>
              <a:gd name="connsiteX352" fmla="*/ 5258744 w 7886701"/>
              <a:gd name="connsiteY352" fmla="*/ 6305851 h 6857981"/>
              <a:gd name="connsiteX353" fmla="*/ 6537326 w 7886701"/>
              <a:gd name="connsiteY353" fmla="*/ 6253146 h 6857981"/>
              <a:gd name="connsiteX354" fmla="*/ 6537326 w 7886701"/>
              <a:gd name="connsiteY354" fmla="*/ 6254416 h 6857981"/>
              <a:gd name="connsiteX355" fmla="*/ 6537326 w 7886701"/>
              <a:gd name="connsiteY355" fmla="*/ 6255686 h 6857981"/>
              <a:gd name="connsiteX356" fmla="*/ 6537008 w 7886701"/>
              <a:gd name="connsiteY356" fmla="*/ 6256639 h 6857981"/>
              <a:gd name="connsiteX357" fmla="*/ 6536056 w 7886701"/>
              <a:gd name="connsiteY357" fmla="*/ 6258226 h 6857981"/>
              <a:gd name="connsiteX358" fmla="*/ 6533833 w 7886701"/>
              <a:gd name="connsiteY358" fmla="*/ 6260449 h 6857981"/>
              <a:gd name="connsiteX359" fmla="*/ 6530658 w 7886701"/>
              <a:gd name="connsiteY359" fmla="*/ 6262989 h 6857981"/>
              <a:gd name="connsiteX360" fmla="*/ 6527166 w 7886701"/>
              <a:gd name="connsiteY360" fmla="*/ 6265529 h 6857981"/>
              <a:gd name="connsiteX361" fmla="*/ 6522721 w 7886701"/>
              <a:gd name="connsiteY361" fmla="*/ 6267751 h 6857981"/>
              <a:gd name="connsiteX362" fmla="*/ 6513196 w 7886701"/>
              <a:gd name="connsiteY362" fmla="*/ 6272831 h 6857981"/>
              <a:gd name="connsiteX363" fmla="*/ 6508751 w 7886701"/>
              <a:gd name="connsiteY363" fmla="*/ 6275689 h 6857981"/>
              <a:gd name="connsiteX364" fmla="*/ 6504306 w 7886701"/>
              <a:gd name="connsiteY364" fmla="*/ 6278229 h 6857981"/>
              <a:gd name="connsiteX365" fmla="*/ 6500813 w 7886701"/>
              <a:gd name="connsiteY365" fmla="*/ 6281087 h 6857981"/>
              <a:gd name="connsiteX366" fmla="*/ 6497956 w 7886701"/>
              <a:gd name="connsiteY366" fmla="*/ 6283944 h 6857981"/>
              <a:gd name="connsiteX367" fmla="*/ 6496686 w 7886701"/>
              <a:gd name="connsiteY367" fmla="*/ 6285849 h 6857981"/>
              <a:gd name="connsiteX368" fmla="*/ 6495733 w 7886701"/>
              <a:gd name="connsiteY368" fmla="*/ 6287437 h 6857981"/>
              <a:gd name="connsiteX369" fmla="*/ 6495416 w 7886701"/>
              <a:gd name="connsiteY369" fmla="*/ 6289024 h 6857981"/>
              <a:gd name="connsiteX370" fmla="*/ 6494781 w 7886701"/>
              <a:gd name="connsiteY370" fmla="*/ 6290612 h 6857981"/>
              <a:gd name="connsiteX371" fmla="*/ 6494781 w 7886701"/>
              <a:gd name="connsiteY371" fmla="*/ 6292517 h 6857981"/>
              <a:gd name="connsiteX372" fmla="*/ 6495416 w 7886701"/>
              <a:gd name="connsiteY372" fmla="*/ 6294422 h 6857981"/>
              <a:gd name="connsiteX373" fmla="*/ 6496051 w 7886701"/>
              <a:gd name="connsiteY373" fmla="*/ 6296009 h 6857981"/>
              <a:gd name="connsiteX374" fmla="*/ 6497003 w 7886701"/>
              <a:gd name="connsiteY374" fmla="*/ 6297914 h 6857981"/>
              <a:gd name="connsiteX375" fmla="*/ 6492876 w 7886701"/>
              <a:gd name="connsiteY375" fmla="*/ 6300454 h 6857981"/>
              <a:gd name="connsiteX376" fmla="*/ 6489066 w 7886701"/>
              <a:gd name="connsiteY376" fmla="*/ 6302042 h 6857981"/>
              <a:gd name="connsiteX377" fmla="*/ 6486526 w 7886701"/>
              <a:gd name="connsiteY377" fmla="*/ 6302359 h 6857981"/>
              <a:gd name="connsiteX378" fmla="*/ 6483986 w 7886701"/>
              <a:gd name="connsiteY378" fmla="*/ 6302359 h 6857981"/>
              <a:gd name="connsiteX379" fmla="*/ 6482081 w 7886701"/>
              <a:gd name="connsiteY379" fmla="*/ 6301724 h 6857981"/>
              <a:gd name="connsiteX380" fmla="*/ 6480811 w 7886701"/>
              <a:gd name="connsiteY380" fmla="*/ 6300454 h 6857981"/>
              <a:gd name="connsiteX381" fmla="*/ 6479541 w 7886701"/>
              <a:gd name="connsiteY381" fmla="*/ 6298867 h 6857981"/>
              <a:gd name="connsiteX382" fmla="*/ 6478906 w 7886701"/>
              <a:gd name="connsiteY382" fmla="*/ 6297279 h 6857981"/>
              <a:gd name="connsiteX383" fmla="*/ 6477001 w 7886701"/>
              <a:gd name="connsiteY383" fmla="*/ 6293469 h 6857981"/>
              <a:gd name="connsiteX384" fmla="*/ 6476048 w 7886701"/>
              <a:gd name="connsiteY384" fmla="*/ 6292199 h 6857981"/>
              <a:gd name="connsiteX385" fmla="*/ 6474778 w 7886701"/>
              <a:gd name="connsiteY385" fmla="*/ 6290929 h 6857981"/>
              <a:gd name="connsiteX386" fmla="*/ 6473508 w 7886701"/>
              <a:gd name="connsiteY386" fmla="*/ 6289977 h 6857981"/>
              <a:gd name="connsiteX387" fmla="*/ 6471286 w 7886701"/>
              <a:gd name="connsiteY387" fmla="*/ 6289977 h 6857981"/>
              <a:gd name="connsiteX388" fmla="*/ 6468746 w 7886701"/>
              <a:gd name="connsiteY388" fmla="*/ 6290294 h 6857981"/>
              <a:gd name="connsiteX389" fmla="*/ 6465888 w 7886701"/>
              <a:gd name="connsiteY389" fmla="*/ 6291247 h 6857981"/>
              <a:gd name="connsiteX390" fmla="*/ 6463983 w 7886701"/>
              <a:gd name="connsiteY390" fmla="*/ 6290294 h 6857981"/>
              <a:gd name="connsiteX391" fmla="*/ 6463031 w 7886701"/>
              <a:gd name="connsiteY391" fmla="*/ 6288707 h 6857981"/>
              <a:gd name="connsiteX392" fmla="*/ 6462713 w 7886701"/>
              <a:gd name="connsiteY392" fmla="*/ 6287119 h 6857981"/>
              <a:gd name="connsiteX393" fmla="*/ 6463031 w 7886701"/>
              <a:gd name="connsiteY393" fmla="*/ 6285532 h 6857981"/>
              <a:gd name="connsiteX394" fmla="*/ 6463983 w 7886701"/>
              <a:gd name="connsiteY394" fmla="*/ 6283627 h 6857981"/>
              <a:gd name="connsiteX395" fmla="*/ 6464936 w 7886701"/>
              <a:gd name="connsiteY395" fmla="*/ 6281404 h 6857981"/>
              <a:gd name="connsiteX396" fmla="*/ 6467476 w 7886701"/>
              <a:gd name="connsiteY396" fmla="*/ 6277912 h 6857981"/>
              <a:gd name="connsiteX397" fmla="*/ 6470333 w 7886701"/>
              <a:gd name="connsiteY397" fmla="*/ 6273784 h 6857981"/>
              <a:gd name="connsiteX398" fmla="*/ 6473191 w 7886701"/>
              <a:gd name="connsiteY398" fmla="*/ 6269974 h 6857981"/>
              <a:gd name="connsiteX399" fmla="*/ 6473826 w 7886701"/>
              <a:gd name="connsiteY399" fmla="*/ 6268069 h 6857981"/>
              <a:gd name="connsiteX400" fmla="*/ 6473826 w 7886701"/>
              <a:gd name="connsiteY400" fmla="*/ 6266164 h 6857981"/>
              <a:gd name="connsiteX401" fmla="*/ 6473826 w 7886701"/>
              <a:gd name="connsiteY401" fmla="*/ 6264576 h 6857981"/>
              <a:gd name="connsiteX402" fmla="*/ 6474778 w 7886701"/>
              <a:gd name="connsiteY402" fmla="*/ 6266164 h 6857981"/>
              <a:gd name="connsiteX403" fmla="*/ 6477001 w 7886701"/>
              <a:gd name="connsiteY403" fmla="*/ 6268386 h 6857981"/>
              <a:gd name="connsiteX404" fmla="*/ 6479858 w 7886701"/>
              <a:gd name="connsiteY404" fmla="*/ 6270291 h 6857981"/>
              <a:gd name="connsiteX405" fmla="*/ 6483033 w 7886701"/>
              <a:gd name="connsiteY405" fmla="*/ 6271244 h 6857981"/>
              <a:gd name="connsiteX406" fmla="*/ 6486208 w 7886701"/>
              <a:gd name="connsiteY406" fmla="*/ 6271879 h 6857981"/>
              <a:gd name="connsiteX407" fmla="*/ 6489383 w 7886701"/>
              <a:gd name="connsiteY407" fmla="*/ 6271879 h 6857981"/>
              <a:gd name="connsiteX408" fmla="*/ 6493511 w 7886701"/>
              <a:gd name="connsiteY408" fmla="*/ 6271879 h 6857981"/>
              <a:gd name="connsiteX409" fmla="*/ 6497638 w 7886701"/>
              <a:gd name="connsiteY409" fmla="*/ 6271244 h 6857981"/>
              <a:gd name="connsiteX410" fmla="*/ 6501448 w 7886701"/>
              <a:gd name="connsiteY410" fmla="*/ 6270291 h 6857981"/>
              <a:gd name="connsiteX411" fmla="*/ 6506211 w 7886701"/>
              <a:gd name="connsiteY411" fmla="*/ 6268704 h 6857981"/>
              <a:gd name="connsiteX412" fmla="*/ 6510656 w 7886701"/>
              <a:gd name="connsiteY412" fmla="*/ 6266799 h 6857981"/>
              <a:gd name="connsiteX413" fmla="*/ 6515736 w 7886701"/>
              <a:gd name="connsiteY413" fmla="*/ 6264576 h 6857981"/>
              <a:gd name="connsiteX414" fmla="*/ 6525896 w 7886701"/>
              <a:gd name="connsiteY414" fmla="*/ 6259179 h 6857981"/>
              <a:gd name="connsiteX415" fmla="*/ 5674689 w 7886701"/>
              <a:gd name="connsiteY415" fmla="*/ 6249971 h 6857981"/>
              <a:gd name="connsiteX416" fmla="*/ 5675313 w 7886701"/>
              <a:gd name="connsiteY416" fmla="*/ 6251588 h 6857981"/>
              <a:gd name="connsiteX417" fmla="*/ 5675313 w 7886701"/>
              <a:gd name="connsiteY417" fmla="*/ 6253205 h 6857981"/>
              <a:gd name="connsiteX418" fmla="*/ 5675001 w 7886701"/>
              <a:gd name="connsiteY418" fmla="*/ 6255145 h 6857981"/>
              <a:gd name="connsiteX419" fmla="*/ 5674689 w 7886701"/>
              <a:gd name="connsiteY419" fmla="*/ 6256762 h 6857981"/>
              <a:gd name="connsiteX420" fmla="*/ 5674064 w 7886701"/>
              <a:gd name="connsiteY420" fmla="*/ 6258379 h 6857981"/>
              <a:gd name="connsiteX421" fmla="*/ 5672815 w 7886701"/>
              <a:gd name="connsiteY421" fmla="*/ 6260319 h 6857981"/>
              <a:gd name="connsiteX422" fmla="*/ 5670317 w 7886701"/>
              <a:gd name="connsiteY422" fmla="*/ 6263877 h 6857981"/>
              <a:gd name="connsiteX423" fmla="*/ 5666881 w 7886701"/>
              <a:gd name="connsiteY423" fmla="*/ 6267757 h 6857981"/>
              <a:gd name="connsiteX424" fmla="*/ 5662509 w 7886701"/>
              <a:gd name="connsiteY424" fmla="*/ 6270991 h 6857981"/>
              <a:gd name="connsiteX425" fmla="*/ 5657825 w 7886701"/>
              <a:gd name="connsiteY425" fmla="*/ 6274225 h 6857981"/>
              <a:gd name="connsiteX426" fmla="*/ 5652828 w 7886701"/>
              <a:gd name="connsiteY426" fmla="*/ 6277459 h 6857981"/>
              <a:gd name="connsiteX427" fmla="*/ 5647519 w 7886701"/>
              <a:gd name="connsiteY427" fmla="*/ 6280046 h 6857981"/>
              <a:gd name="connsiteX428" fmla="*/ 5641898 w 7886701"/>
              <a:gd name="connsiteY428" fmla="*/ 6281986 h 6857981"/>
              <a:gd name="connsiteX429" fmla="*/ 5636901 w 7886701"/>
              <a:gd name="connsiteY429" fmla="*/ 6283603 h 6857981"/>
              <a:gd name="connsiteX430" fmla="*/ 5631904 w 7886701"/>
              <a:gd name="connsiteY430" fmla="*/ 6284896 h 6857981"/>
              <a:gd name="connsiteX431" fmla="*/ 5627532 w 7886701"/>
              <a:gd name="connsiteY431" fmla="*/ 6284896 h 6857981"/>
              <a:gd name="connsiteX432" fmla="*/ 5625346 w 7886701"/>
              <a:gd name="connsiteY432" fmla="*/ 6284896 h 6857981"/>
              <a:gd name="connsiteX433" fmla="*/ 5623785 w 7886701"/>
              <a:gd name="connsiteY433" fmla="*/ 6284249 h 6857981"/>
              <a:gd name="connsiteX434" fmla="*/ 5621911 w 7886701"/>
              <a:gd name="connsiteY434" fmla="*/ 6283926 h 6857981"/>
              <a:gd name="connsiteX435" fmla="*/ 5620349 w 7886701"/>
              <a:gd name="connsiteY435" fmla="*/ 6282956 h 6857981"/>
              <a:gd name="connsiteX436" fmla="*/ 5619412 w 7886701"/>
              <a:gd name="connsiteY436" fmla="*/ 6281986 h 6857981"/>
              <a:gd name="connsiteX437" fmla="*/ 5618163 w 7886701"/>
              <a:gd name="connsiteY437" fmla="*/ 6280692 h 6857981"/>
              <a:gd name="connsiteX438" fmla="*/ 5631904 w 7886701"/>
              <a:gd name="connsiteY438" fmla="*/ 6275195 h 6857981"/>
              <a:gd name="connsiteX439" fmla="*/ 5638462 w 7886701"/>
              <a:gd name="connsiteY439" fmla="*/ 6271961 h 6857981"/>
              <a:gd name="connsiteX440" fmla="*/ 5645333 w 7886701"/>
              <a:gd name="connsiteY440" fmla="*/ 6268727 h 6857981"/>
              <a:gd name="connsiteX441" fmla="*/ 5651891 w 7886701"/>
              <a:gd name="connsiteY441" fmla="*/ 6265170 h 6857981"/>
              <a:gd name="connsiteX442" fmla="*/ 5659074 w 7886701"/>
              <a:gd name="connsiteY442" fmla="*/ 6260966 h 6857981"/>
              <a:gd name="connsiteX443" fmla="*/ 5666881 w 7886701"/>
              <a:gd name="connsiteY443" fmla="*/ 6255792 h 6857981"/>
              <a:gd name="connsiteX444" fmla="*/ 3117231 w 7886701"/>
              <a:gd name="connsiteY444" fmla="*/ 6245208 h 6857981"/>
              <a:gd name="connsiteX445" fmla="*/ 3124233 w 7886701"/>
              <a:gd name="connsiteY445" fmla="*/ 6249939 h 6857981"/>
              <a:gd name="connsiteX446" fmla="*/ 3130918 w 7886701"/>
              <a:gd name="connsiteY446" fmla="*/ 6254670 h 6857981"/>
              <a:gd name="connsiteX447" fmla="*/ 3136647 w 7886701"/>
              <a:gd name="connsiteY447" fmla="*/ 6259717 h 6857981"/>
              <a:gd name="connsiteX448" fmla="*/ 3141740 w 7886701"/>
              <a:gd name="connsiteY448" fmla="*/ 6264447 h 6857981"/>
              <a:gd name="connsiteX449" fmla="*/ 3146833 w 7886701"/>
              <a:gd name="connsiteY449" fmla="*/ 6269494 h 6857981"/>
              <a:gd name="connsiteX450" fmla="*/ 3151607 w 7886701"/>
              <a:gd name="connsiteY450" fmla="*/ 6274856 h 6857981"/>
              <a:gd name="connsiteX451" fmla="*/ 3160520 w 7886701"/>
              <a:gd name="connsiteY451" fmla="*/ 6284948 h 6857981"/>
              <a:gd name="connsiteX452" fmla="*/ 3168795 w 7886701"/>
              <a:gd name="connsiteY452" fmla="*/ 6295041 h 6857981"/>
              <a:gd name="connsiteX453" fmla="*/ 3177709 w 7886701"/>
              <a:gd name="connsiteY453" fmla="*/ 6305134 h 6857981"/>
              <a:gd name="connsiteX454" fmla="*/ 3186939 w 7886701"/>
              <a:gd name="connsiteY454" fmla="*/ 6315226 h 6857981"/>
              <a:gd name="connsiteX455" fmla="*/ 3192031 w 7886701"/>
              <a:gd name="connsiteY455" fmla="*/ 6320273 h 6857981"/>
              <a:gd name="connsiteX456" fmla="*/ 3197124 w 7886701"/>
              <a:gd name="connsiteY456" fmla="*/ 6325004 h 6857981"/>
              <a:gd name="connsiteX457" fmla="*/ 3200307 w 7886701"/>
              <a:gd name="connsiteY457" fmla="*/ 6326265 h 6857981"/>
              <a:gd name="connsiteX458" fmla="*/ 3203172 w 7886701"/>
              <a:gd name="connsiteY458" fmla="*/ 6326581 h 6857981"/>
              <a:gd name="connsiteX459" fmla="*/ 3205718 w 7886701"/>
              <a:gd name="connsiteY459" fmla="*/ 6326896 h 6857981"/>
              <a:gd name="connsiteX460" fmla="*/ 3208266 w 7886701"/>
              <a:gd name="connsiteY460" fmla="*/ 6326581 h 6857981"/>
              <a:gd name="connsiteX461" fmla="*/ 3212721 w 7886701"/>
              <a:gd name="connsiteY461" fmla="*/ 6325950 h 6857981"/>
              <a:gd name="connsiteX462" fmla="*/ 3216859 w 7886701"/>
              <a:gd name="connsiteY462" fmla="*/ 6324688 h 6857981"/>
              <a:gd name="connsiteX463" fmla="*/ 3220679 w 7886701"/>
              <a:gd name="connsiteY463" fmla="*/ 6323742 h 6857981"/>
              <a:gd name="connsiteX464" fmla="*/ 3224817 w 7886701"/>
              <a:gd name="connsiteY464" fmla="*/ 6322796 h 6857981"/>
              <a:gd name="connsiteX465" fmla="*/ 3227363 w 7886701"/>
              <a:gd name="connsiteY465" fmla="*/ 6322481 h 6857981"/>
              <a:gd name="connsiteX466" fmla="*/ 3229909 w 7886701"/>
              <a:gd name="connsiteY466" fmla="*/ 6322796 h 6857981"/>
              <a:gd name="connsiteX467" fmla="*/ 3232774 w 7886701"/>
              <a:gd name="connsiteY467" fmla="*/ 6323111 h 6857981"/>
              <a:gd name="connsiteX468" fmla="*/ 3236275 w 7886701"/>
              <a:gd name="connsiteY468" fmla="*/ 6324373 h 6857981"/>
              <a:gd name="connsiteX469" fmla="*/ 3241368 w 7886701"/>
              <a:gd name="connsiteY469" fmla="*/ 6328473 h 6857981"/>
              <a:gd name="connsiteX470" fmla="*/ 3246143 w 7886701"/>
              <a:gd name="connsiteY470" fmla="*/ 6332573 h 6857981"/>
              <a:gd name="connsiteX471" fmla="*/ 3253783 w 7886701"/>
              <a:gd name="connsiteY471" fmla="*/ 6340143 h 6857981"/>
              <a:gd name="connsiteX472" fmla="*/ 3261103 w 7886701"/>
              <a:gd name="connsiteY472" fmla="*/ 6347082 h 6857981"/>
              <a:gd name="connsiteX473" fmla="*/ 3264286 w 7886701"/>
              <a:gd name="connsiteY473" fmla="*/ 6350236 h 6857981"/>
              <a:gd name="connsiteX474" fmla="*/ 3268107 w 7886701"/>
              <a:gd name="connsiteY474" fmla="*/ 6353074 h 6857981"/>
              <a:gd name="connsiteX475" fmla="*/ 3272243 w 7886701"/>
              <a:gd name="connsiteY475" fmla="*/ 6355913 h 6857981"/>
              <a:gd name="connsiteX476" fmla="*/ 3276700 w 7886701"/>
              <a:gd name="connsiteY476" fmla="*/ 6358436 h 6857981"/>
              <a:gd name="connsiteX477" fmla="*/ 3281792 w 7886701"/>
              <a:gd name="connsiteY477" fmla="*/ 6360959 h 6857981"/>
              <a:gd name="connsiteX478" fmla="*/ 3287840 w 7886701"/>
              <a:gd name="connsiteY478" fmla="*/ 6363482 h 6857981"/>
              <a:gd name="connsiteX479" fmla="*/ 3294206 w 7886701"/>
              <a:gd name="connsiteY479" fmla="*/ 6365690 h 6857981"/>
              <a:gd name="connsiteX480" fmla="*/ 3302164 w 7886701"/>
              <a:gd name="connsiteY480" fmla="*/ 6367582 h 6857981"/>
              <a:gd name="connsiteX481" fmla="*/ 3310759 w 7886701"/>
              <a:gd name="connsiteY481" fmla="*/ 6369159 h 6857981"/>
              <a:gd name="connsiteX482" fmla="*/ 3320625 w 7886701"/>
              <a:gd name="connsiteY482" fmla="*/ 6371052 h 6857981"/>
              <a:gd name="connsiteX483" fmla="*/ 3322217 w 7886701"/>
              <a:gd name="connsiteY483" fmla="*/ 6372629 h 6857981"/>
              <a:gd name="connsiteX484" fmla="*/ 3323172 w 7886701"/>
              <a:gd name="connsiteY484" fmla="*/ 6374206 h 6857981"/>
              <a:gd name="connsiteX485" fmla="*/ 3324127 w 7886701"/>
              <a:gd name="connsiteY485" fmla="*/ 6376098 h 6857981"/>
              <a:gd name="connsiteX486" fmla="*/ 3324445 w 7886701"/>
              <a:gd name="connsiteY486" fmla="*/ 6377675 h 6857981"/>
              <a:gd name="connsiteX487" fmla="*/ 3325081 w 7886701"/>
              <a:gd name="connsiteY487" fmla="*/ 6381145 h 6857981"/>
              <a:gd name="connsiteX488" fmla="*/ 3326036 w 7886701"/>
              <a:gd name="connsiteY488" fmla="*/ 6384929 h 6857981"/>
              <a:gd name="connsiteX489" fmla="*/ 3326991 w 7886701"/>
              <a:gd name="connsiteY489" fmla="*/ 6386191 h 6857981"/>
              <a:gd name="connsiteX490" fmla="*/ 3327628 w 7886701"/>
              <a:gd name="connsiteY490" fmla="*/ 6388083 h 6857981"/>
              <a:gd name="connsiteX491" fmla="*/ 3329219 w 7886701"/>
              <a:gd name="connsiteY491" fmla="*/ 6389660 h 6857981"/>
              <a:gd name="connsiteX492" fmla="*/ 3330811 w 7886701"/>
              <a:gd name="connsiteY492" fmla="*/ 6390922 h 6857981"/>
              <a:gd name="connsiteX493" fmla="*/ 3333039 w 7886701"/>
              <a:gd name="connsiteY493" fmla="*/ 6392499 h 6857981"/>
              <a:gd name="connsiteX494" fmla="*/ 3335905 w 7886701"/>
              <a:gd name="connsiteY494" fmla="*/ 6393445 h 6857981"/>
              <a:gd name="connsiteX495" fmla="*/ 3339723 w 7886701"/>
              <a:gd name="connsiteY495" fmla="*/ 6394707 h 6857981"/>
              <a:gd name="connsiteX496" fmla="*/ 3343862 w 7886701"/>
              <a:gd name="connsiteY496" fmla="*/ 6395653 h 6857981"/>
              <a:gd name="connsiteX497" fmla="*/ 3344181 w 7886701"/>
              <a:gd name="connsiteY497" fmla="*/ 6398176 h 6857981"/>
              <a:gd name="connsiteX498" fmla="*/ 3344181 w 7886701"/>
              <a:gd name="connsiteY498" fmla="*/ 6400384 h 6857981"/>
              <a:gd name="connsiteX499" fmla="*/ 3343225 w 7886701"/>
              <a:gd name="connsiteY499" fmla="*/ 6402276 h 6857981"/>
              <a:gd name="connsiteX500" fmla="*/ 3341951 w 7886701"/>
              <a:gd name="connsiteY500" fmla="*/ 6403222 h 6857981"/>
              <a:gd name="connsiteX501" fmla="*/ 3340360 w 7886701"/>
              <a:gd name="connsiteY501" fmla="*/ 6404169 h 6857981"/>
              <a:gd name="connsiteX502" fmla="*/ 3338768 w 7886701"/>
              <a:gd name="connsiteY502" fmla="*/ 6404799 h 6857981"/>
              <a:gd name="connsiteX503" fmla="*/ 3334632 w 7886701"/>
              <a:gd name="connsiteY503" fmla="*/ 6405115 h 6857981"/>
              <a:gd name="connsiteX504" fmla="*/ 3330174 w 7886701"/>
              <a:gd name="connsiteY504" fmla="*/ 6405115 h 6857981"/>
              <a:gd name="connsiteX505" fmla="*/ 3325718 w 7886701"/>
              <a:gd name="connsiteY505" fmla="*/ 6405745 h 6857981"/>
              <a:gd name="connsiteX506" fmla="*/ 3324445 w 7886701"/>
              <a:gd name="connsiteY506" fmla="*/ 6406376 h 6857981"/>
              <a:gd name="connsiteX507" fmla="*/ 3322535 w 7886701"/>
              <a:gd name="connsiteY507" fmla="*/ 6407007 h 6857981"/>
              <a:gd name="connsiteX508" fmla="*/ 3321262 w 7886701"/>
              <a:gd name="connsiteY508" fmla="*/ 6408584 h 6857981"/>
              <a:gd name="connsiteX509" fmla="*/ 3320625 w 7886701"/>
              <a:gd name="connsiteY509" fmla="*/ 6409846 h 6857981"/>
              <a:gd name="connsiteX510" fmla="*/ 3320944 w 7886701"/>
              <a:gd name="connsiteY510" fmla="*/ 6411107 h 6857981"/>
              <a:gd name="connsiteX511" fmla="*/ 3320944 w 7886701"/>
              <a:gd name="connsiteY511" fmla="*/ 6412053 h 6857981"/>
              <a:gd name="connsiteX512" fmla="*/ 3322535 w 7886701"/>
              <a:gd name="connsiteY512" fmla="*/ 6413946 h 6857981"/>
              <a:gd name="connsiteX513" fmla="*/ 3324445 w 7886701"/>
              <a:gd name="connsiteY513" fmla="*/ 6415523 h 6857981"/>
              <a:gd name="connsiteX514" fmla="*/ 3326991 w 7886701"/>
              <a:gd name="connsiteY514" fmla="*/ 6417100 h 6857981"/>
              <a:gd name="connsiteX515" fmla="*/ 3329856 w 7886701"/>
              <a:gd name="connsiteY515" fmla="*/ 6418992 h 6857981"/>
              <a:gd name="connsiteX516" fmla="*/ 3333357 w 7886701"/>
              <a:gd name="connsiteY516" fmla="*/ 6420254 h 6857981"/>
              <a:gd name="connsiteX517" fmla="*/ 3340678 w 7886701"/>
              <a:gd name="connsiteY517" fmla="*/ 6422777 h 6857981"/>
              <a:gd name="connsiteX518" fmla="*/ 3348636 w 7886701"/>
              <a:gd name="connsiteY518" fmla="*/ 6425931 h 6857981"/>
              <a:gd name="connsiteX519" fmla="*/ 3355957 w 7886701"/>
              <a:gd name="connsiteY519" fmla="*/ 6428770 h 6857981"/>
              <a:gd name="connsiteX520" fmla="*/ 3358821 w 7886701"/>
              <a:gd name="connsiteY520" fmla="*/ 6430031 h 6857981"/>
              <a:gd name="connsiteX521" fmla="*/ 3361050 w 7886701"/>
              <a:gd name="connsiteY521" fmla="*/ 6431923 h 6857981"/>
              <a:gd name="connsiteX522" fmla="*/ 3362641 w 7886701"/>
              <a:gd name="connsiteY522" fmla="*/ 6433816 h 6857981"/>
              <a:gd name="connsiteX523" fmla="*/ 3363914 w 7886701"/>
              <a:gd name="connsiteY523" fmla="*/ 6435708 h 6857981"/>
              <a:gd name="connsiteX524" fmla="*/ 3344498 w 7886701"/>
              <a:gd name="connsiteY524" fmla="*/ 6433500 h 6857981"/>
              <a:gd name="connsiteX525" fmla="*/ 3325718 w 7886701"/>
              <a:gd name="connsiteY525" fmla="*/ 6430977 h 6857981"/>
              <a:gd name="connsiteX526" fmla="*/ 3306302 w 7886701"/>
              <a:gd name="connsiteY526" fmla="*/ 6427508 h 6857981"/>
              <a:gd name="connsiteX527" fmla="*/ 3296753 w 7886701"/>
              <a:gd name="connsiteY527" fmla="*/ 6425616 h 6857981"/>
              <a:gd name="connsiteX528" fmla="*/ 3286886 w 7886701"/>
              <a:gd name="connsiteY528" fmla="*/ 6422777 h 6857981"/>
              <a:gd name="connsiteX529" fmla="*/ 3276700 w 7886701"/>
              <a:gd name="connsiteY529" fmla="*/ 6420254 h 6857981"/>
              <a:gd name="connsiteX530" fmla="*/ 3266514 w 7886701"/>
              <a:gd name="connsiteY530" fmla="*/ 6417415 h 6857981"/>
              <a:gd name="connsiteX531" fmla="*/ 3256010 w 7886701"/>
              <a:gd name="connsiteY531" fmla="*/ 6414577 h 6857981"/>
              <a:gd name="connsiteX532" fmla="*/ 3244870 w 7886701"/>
              <a:gd name="connsiteY532" fmla="*/ 6411107 h 6857981"/>
              <a:gd name="connsiteX533" fmla="*/ 3221634 w 7886701"/>
              <a:gd name="connsiteY533" fmla="*/ 6402592 h 6857981"/>
              <a:gd name="connsiteX534" fmla="*/ 3195851 w 7886701"/>
              <a:gd name="connsiteY534" fmla="*/ 6392814 h 6857981"/>
              <a:gd name="connsiteX535" fmla="*/ 3196169 w 7886701"/>
              <a:gd name="connsiteY535" fmla="*/ 6389660 h 6857981"/>
              <a:gd name="connsiteX536" fmla="*/ 3195851 w 7886701"/>
              <a:gd name="connsiteY536" fmla="*/ 6386822 h 6857981"/>
              <a:gd name="connsiteX537" fmla="*/ 3194896 w 7886701"/>
              <a:gd name="connsiteY537" fmla="*/ 6383668 h 6857981"/>
              <a:gd name="connsiteX538" fmla="*/ 3192986 w 7886701"/>
              <a:gd name="connsiteY538" fmla="*/ 6380829 h 6857981"/>
              <a:gd name="connsiteX539" fmla="*/ 3190758 w 7886701"/>
              <a:gd name="connsiteY539" fmla="*/ 6378306 h 6857981"/>
              <a:gd name="connsiteX540" fmla="*/ 3188212 w 7886701"/>
              <a:gd name="connsiteY540" fmla="*/ 6375783 h 6857981"/>
              <a:gd name="connsiteX541" fmla="*/ 3185029 w 7886701"/>
              <a:gd name="connsiteY541" fmla="*/ 6373260 h 6857981"/>
              <a:gd name="connsiteX542" fmla="*/ 3181209 w 7886701"/>
              <a:gd name="connsiteY542" fmla="*/ 6370736 h 6857981"/>
              <a:gd name="connsiteX543" fmla="*/ 3177390 w 7886701"/>
              <a:gd name="connsiteY543" fmla="*/ 6368213 h 6857981"/>
              <a:gd name="connsiteX544" fmla="*/ 3172615 w 7886701"/>
              <a:gd name="connsiteY544" fmla="*/ 6365690 h 6857981"/>
              <a:gd name="connsiteX545" fmla="*/ 3162748 w 7886701"/>
              <a:gd name="connsiteY545" fmla="*/ 6360959 h 6857981"/>
              <a:gd name="connsiteX546" fmla="*/ 3151290 w 7886701"/>
              <a:gd name="connsiteY546" fmla="*/ 6356544 h 6857981"/>
              <a:gd name="connsiteX547" fmla="*/ 3139512 w 7886701"/>
              <a:gd name="connsiteY547" fmla="*/ 6351813 h 6857981"/>
              <a:gd name="connsiteX548" fmla="*/ 3143013 w 7886701"/>
              <a:gd name="connsiteY548" fmla="*/ 6348974 h 6857981"/>
              <a:gd name="connsiteX549" fmla="*/ 3146514 w 7886701"/>
              <a:gd name="connsiteY549" fmla="*/ 6346766 h 6857981"/>
              <a:gd name="connsiteX550" fmla="*/ 3148744 w 7886701"/>
              <a:gd name="connsiteY550" fmla="*/ 6345820 h 6857981"/>
              <a:gd name="connsiteX551" fmla="*/ 3150971 w 7886701"/>
              <a:gd name="connsiteY551" fmla="*/ 6344874 h 6857981"/>
              <a:gd name="connsiteX552" fmla="*/ 3153517 w 7886701"/>
              <a:gd name="connsiteY552" fmla="*/ 6344558 h 6857981"/>
              <a:gd name="connsiteX553" fmla="*/ 3156063 w 7886701"/>
              <a:gd name="connsiteY553" fmla="*/ 6344243 h 6857981"/>
              <a:gd name="connsiteX554" fmla="*/ 3158928 w 7886701"/>
              <a:gd name="connsiteY554" fmla="*/ 6344243 h 6857981"/>
              <a:gd name="connsiteX555" fmla="*/ 3162429 w 7886701"/>
              <a:gd name="connsiteY555" fmla="*/ 6344874 h 6857981"/>
              <a:gd name="connsiteX556" fmla="*/ 3165612 w 7886701"/>
              <a:gd name="connsiteY556" fmla="*/ 6345820 h 6857981"/>
              <a:gd name="connsiteX557" fmla="*/ 3169114 w 7886701"/>
              <a:gd name="connsiteY557" fmla="*/ 6346766 h 6857981"/>
              <a:gd name="connsiteX558" fmla="*/ 3173252 w 7886701"/>
              <a:gd name="connsiteY558" fmla="*/ 6348343 h 6857981"/>
              <a:gd name="connsiteX559" fmla="*/ 3177709 w 7886701"/>
              <a:gd name="connsiteY559" fmla="*/ 6350236 h 6857981"/>
              <a:gd name="connsiteX560" fmla="*/ 3182482 w 7886701"/>
              <a:gd name="connsiteY560" fmla="*/ 6352128 h 6857981"/>
              <a:gd name="connsiteX561" fmla="*/ 3187575 w 7886701"/>
              <a:gd name="connsiteY561" fmla="*/ 6355282 h 6857981"/>
              <a:gd name="connsiteX562" fmla="*/ 3186302 w 7886701"/>
              <a:gd name="connsiteY562" fmla="*/ 6352128 h 6857981"/>
              <a:gd name="connsiteX563" fmla="*/ 3185029 w 7886701"/>
              <a:gd name="connsiteY563" fmla="*/ 6348974 h 6857981"/>
              <a:gd name="connsiteX564" fmla="*/ 3182482 w 7886701"/>
              <a:gd name="connsiteY564" fmla="*/ 6346135 h 6857981"/>
              <a:gd name="connsiteX565" fmla="*/ 3179618 w 7886701"/>
              <a:gd name="connsiteY565" fmla="*/ 6343297 h 6857981"/>
              <a:gd name="connsiteX566" fmla="*/ 3176116 w 7886701"/>
              <a:gd name="connsiteY566" fmla="*/ 6340143 h 6857981"/>
              <a:gd name="connsiteX567" fmla="*/ 3172297 w 7886701"/>
              <a:gd name="connsiteY567" fmla="*/ 6337304 h 6857981"/>
              <a:gd name="connsiteX568" fmla="*/ 3163385 w 7886701"/>
              <a:gd name="connsiteY568" fmla="*/ 6331943 h 6857981"/>
              <a:gd name="connsiteX569" fmla="*/ 3153517 w 7886701"/>
              <a:gd name="connsiteY569" fmla="*/ 6326896 h 6857981"/>
              <a:gd name="connsiteX570" fmla="*/ 3143331 w 7886701"/>
              <a:gd name="connsiteY570" fmla="*/ 6321534 h 6857981"/>
              <a:gd name="connsiteX571" fmla="*/ 3133146 w 7886701"/>
              <a:gd name="connsiteY571" fmla="*/ 6316488 h 6857981"/>
              <a:gd name="connsiteX572" fmla="*/ 3123597 w 7886701"/>
              <a:gd name="connsiteY572" fmla="*/ 6310811 h 6857981"/>
              <a:gd name="connsiteX573" fmla="*/ 3123915 w 7886701"/>
              <a:gd name="connsiteY573" fmla="*/ 6305134 h 6857981"/>
              <a:gd name="connsiteX574" fmla="*/ 3123915 w 7886701"/>
              <a:gd name="connsiteY574" fmla="*/ 6299772 h 6857981"/>
              <a:gd name="connsiteX575" fmla="*/ 3123597 w 7886701"/>
              <a:gd name="connsiteY575" fmla="*/ 6295041 h 6857981"/>
              <a:gd name="connsiteX576" fmla="*/ 3122323 w 7886701"/>
              <a:gd name="connsiteY576" fmla="*/ 6290625 h 6857981"/>
              <a:gd name="connsiteX577" fmla="*/ 3121050 w 7886701"/>
              <a:gd name="connsiteY577" fmla="*/ 6286525 h 6857981"/>
              <a:gd name="connsiteX578" fmla="*/ 3119140 w 7886701"/>
              <a:gd name="connsiteY578" fmla="*/ 6282741 h 6857981"/>
              <a:gd name="connsiteX579" fmla="*/ 3115957 w 7886701"/>
              <a:gd name="connsiteY579" fmla="*/ 6275802 h 6857981"/>
              <a:gd name="connsiteX580" fmla="*/ 3114049 w 7886701"/>
              <a:gd name="connsiteY580" fmla="*/ 6272648 h 6857981"/>
              <a:gd name="connsiteX581" fmla="*/ 3112774 w 7886701"/>
              <a:gd name="connsiteY581" fmla="*/ 6268863 h 6857981"/>
              <a:gd name="connsiteX582" fmla="*/ 3111820 w 7886701"/>
              <a:gd name="connsiteY582" fmla="*/ 6265709 h 6857981"/>
              <a:gd name="connsiteX583" fmla="*/ 3111501 w 7886701"/>
              <a:gd name="connsiteY583" fmla="*/ 6261924 h 6857981"/>
              <a:gd name="connsiteX584" fmla="*/ 3111820 w 7886701"/>
              <a:gd name="connsiteY584" fmla="*/ 6258455 h 6857981"/>
              <a:gd name="connsiteX585" fmla="*/ 3112456 w 7886701"/>
              <a:gd name="connsiteY585" fmla="*/ 6254355 h 6857981"/>
              <a:gd name="connsiteX586" fmla="*/ 3114366 w 7886701"/>
              <a:gd name="connsiteY586" fmla="*/ 6249939 h 6857981"/>
              <a:gd name="connsiteX587" fmla="*/ 4545013 w 7886701"/>
              <a:gd name="connsiteY587" fmla="*/ 6242033 h 6857981"/>
              <a:gd name="connsiteX588" fmla="*/ 4544696 w 7886701"/>
              <a:gd name="connsiteY588" fmla="*/ 6244227 h 6857981"/>
              <a:gd name="connsiteX589" fmla="*/ 4543743 w 7886701"/>
              <a:gd name="connsiteY589" fmla="*/ 6246420 h 6857981"/>
              <a:gd name="connsiteX590" fmla="*/ 4542156 w 7886701"/>
              <a:gd name="connsiteY590" fmla="*/ 6248613 h 6857981"/>
              <a:gd name="connsiteX591" fmla="*/ 4539933 w 7886701"/>
              <a:gd name="connsiteY591" fmla="*/ 6250493 h 6857981"/>
              <a:gd name="connsiteX592" fmla="*/ 4537711 w 7886701"/>
              <a:gd name="connsiteY592" fmla="*/ 6251746 h 6857981"/>
              <a:gd name="connsiteX593" fmla="*/ 4534853 w 7886701"/>
              <a:gd name="connsiteY593" fmla="*/ 6253313 h 6857981"/>
              <a:gd name="connsiteX594" fmla="*/ 4529138 w 7886701"/>
              <a:gd name="connsiteY594" fmla="*/ 6256133 h 6857981"/>
              <a:gd name="connsiteX595" fmla="*/ 4522153 w 7886701"/>
              <a:gd name="connsiteY595" fmla="*/ 6258640 h 6857981"/>
              <a:gd name="connsiteX596" fmla="*/ 4514851 w 7886701"/>
              <a:gd name="connsiteY596" fmla="*/ 6260833 h 6857981"/>
              <a:gd name="connsiteX597" fmla="*/ 4507548 w 7886701"/>
              <a:gd name="connsiteY597" fmla="*/ 6263340 h 6857981"/>
              <a:gd name="connsiteX598" fmla="*/ 4500881 w 7886701"/>
              <a:gd name="connsiteY598" fmla="*/ 6265846 h 6857981"/>
              <a:gd name="connsiteX599" fmla="*/ 4500563 w 7886701"/>
              <a:gd name="connsiteY599" fmla="*/ 6263026 h 6857981"/>
              <a:gd name="connsiteX600" fmla="*/ 4500881 w 7886701"/>
              <a:gd name="connsiteY600" fmla="*/ 6260520 h 6857981"/>
              <a:gd name="connsiteX601" fmla="*/ 4502151 w 7886701"/>
              <a:gd name="connsiteY601" fmla="*/ 6258326 h 6857981"/>
              <a:gd name="connsiteX602" fmla="*/ 4503421 w 7886701"/>
              <a:gd name="connsiteY602" fmla="*/ 6256446 h 6857981"/>
              <a:gd name="connsiteX603" fmla="*/ 4505643 w 7886701"/>
              <a:gd name="connsiteY603" fmla="*/ 6254566 h 6857981"/>
              <a:gd name="connsiteX604" fmla="*/ 4508183 w 7886701"/>
              <a:gd name="connsiteY604" fmla="*/ 6253313 h 6857981"/>
              <a:gd name="connsiteX605" fmla="*/ 4511041 w 7886701"/>
              <a:gd name="connsiteY605" fmla="*/ 6251746 h 6857981"/>
              <a:gd name="connsiteX606" fmla="*/ 4514533 w 7886701"/>
              <a:gd name="connsiteY606" fmla="*/ 6250493 h 6857981"/>
              <a:gd name="connsiteX607" fmla="*/ 4521836 w 7886701"/>
              <a:gd name="connsiteY607" fmla="*/ 6248300 h 6857981"/>
              <a:gd name="connsiteX608" fmla="*/ 4529773 w 7886701"/>
              <a:gd name="connsiteY608" fmla="*/ 6246107 h 6857981"/>
              <a:gd name="connsiteX609" fmla="*/ 4537711 w 7886701"/>
              <a:gd name="connsiteY609" fmla="*/ 6244227 h 6857981"/>
              <a:gd name="connsiteX610" fmla="*/ 5765801 w 7886701"/>
              <a:gd name="connsiteY610" fmla="*/ 6235683 h 6857981"/>
              <a:gd name="connsiteX611" fmla="*/ 5765801 w 7886701"/>
              <a:gd name="connsiteY611" fmla="*/ 6236636 h 6857981"/>
              <a:gd name="connsiteX612" fmla="*/ 5765159 w 7886701"/>
              <a:gd name="connsiteY612" fmla="*/ 6238223 h 6857981"/>
              <a:gd name="connsiteX613" fmla="*/ 5763874 w 7886701"/>
              <a:gd name="connsiteY613" fmla="*/ 6241716 h 6857981"/>
              <a:gd name="connsiteX614" fmla="*/ 5761304 w 7886701"/>
              <a:gd name="connsiteY614" fmla="*/ 6245843 h 6857981"/>
              <a:gd name="connsiteX615" fmla="*/ 5757129 w 7886701"/>
              <a:gd name="connsiteY615" fmla="*/ 6250288 h 6857981"/>
              <a:gd name="connsiteX616" fmla="*/ 5752632 w 7886701"/>
              <a:gd name="connsiteY616" fmla="*/ 6254733 h 6857981"/>
              <a:gd name="connsiteX617" fmla="*/ 5747171 w 7886701"/>
              <a:gd name="connsiteY617" fmla="*/ 6259496 h 6857981"/>
              <a:gd name="connsiteX618" fmla="*/ 5741390 w 7886701"/>
              <a:gd name="connsiteY618" fmla="*/ 6264576 h 6857981"/>
              <a:gd name="connsiteX619" fmla="*/ 5734965 w 7886701"/>
              <a:gd name="connsiteY619" fmla="*/ 6269338 h 6857981"/>
              <a:gd name="connsiteX620" fmla="*/ 5727899 w 7886701"/>
              <a:gd name="connsiteY620" fmla="*/ 6274101 h 6857981"/>
              <a:gd name="connsiteX621" fmla="*/ 5721154 w 7886701"/>
              <a:gd name="connsiteY621" fmla="*/ 6278546 h 6857981"/>
              <a:gd name="connsiteX622" fmla="*/ 5714408 w 7886701"/>
              <a:gd name="connsiteY622" fmla="*/ 6282356 h 6857981"/>
              <a:gd name="connsiteX623" fmla="*/ 5707342 w 7886701"/>
              <a:gd name="connsiteY623" fmla="*/ 6285213 h 6857981"/>
              <a:gd name="connsiteX624" fmla="*/ 5700596 w 7886701"/>
              <a:gd name="connsiteY624" fmla="*/ 6287753 h 6857981"/>
              <a:gd name="connsiteX625" fmla="*/ 5694493 w 7886701"/>
              <a:gd name="connsiteY625" fmla="*/ 6289023 h 6857981"/>
              <a:gd name="connsiteX626" fmla="*/ 5691603 w 7886701"/>
              <a:gd name="connsiteY626" fmla="*/ 6289658 h 6857981"/>
              <a:gd name="connsiteX627" fmla="*/ 5688391 w 7886701"/>
              <a:gd name="connsiteY627" fmla="*/ 6289658 h 6857981"/>
              <a:gd name="connsiteX628" fmla="*/ 5685821 w 7886701"/>
              <a:gd name="connsiteY628" fmla="*/ 6289658 h 6857981"/>
              <a:gd name="connsiteX629" fmla="*/ 5683251 w 7886701"/>
              <a:gd name="connsiteY629" fmla="*/ 6288706 h 6857981"/>
              <a:gd name="connsiteX630" fmla="*/ 5695778 w 7886701"/>
              <a:gd name="connsiteY630" fmla="*/ 6282356 h 6857981"/>
              <a:gd name="connsiteX631" fmla="*/ 5705736 w 7886701"/>
              <a:gd name="connsiteY631" fmla="*/ 6276323 h 6857981"/>
              <a:gd name="connsiteX632" fmla="*/ 5714729 w 7886701"/>
              <a:gd name="connsiteY632" fmla="*/ 6270926 h 6857981"/>
              <a:gd name="connsiteX633" fmla="*/ 5722760 w 7886701"/>
              <a:gd name="connsiteY633" fmla="*/ 6265211 h 6857981"/>
              <a:gd name="connsiteX634" fmla="*/ 5740426 w 7886701"/>
              <a:gd name="connsiteY634" fmla="*/ 6252193 h 6857981"/>
              <a:gd name="connsiteX635" fmla="*/ 5751668 w 7886701"/>
              <a:gd name="connsiteY635" fmla="*/ 6244573 h 6857981"/>
              <a:gd name="connsiteX636" fmla="*/ 5391151 w 7886701"/>
              <a:gd name="connsiteY636" fmla="*/ 6227746 h 6857981"/>
              <a:gd name="connsiteX637" fmla="*/ 5391151 w 7886701"/>
              <a:gd name="connsiteY637" fmla="*/ 6231225 h 6857981"/>
              <a:gd name="connsiteX638" fmla="*/ 5390196 w 7886701"/>
              <a:gd name="connsiteY638" fmla="*/ 6234388 h 6857981"/>
              <a:gd name="connsiteX639" fmla="*/ 5389560 w 7886701"/>
              <a:gd name="connsiteY639" fmla="*/ 6237867 h 6857981"/>
              <a:gd name="connsiteX640" fmla="*/ 5387968 w 7886701"/>
              <a:gd name="connsiteY640" fmla="*/ 6241029 h 6857981"/>
              <a:gd name="connsiteX641" fmla="*/ 5386377 w 7886701"/>
              <a:gd name="connsiteY641" fmla="*/ 6243876 h 6857981"/>
              <a:gd name="connsiteX642" fmla="*/ 5383830 w 7886701"/>
              <a:gd name="connsiteY642" fmla="*/ 6246722 h 6857981"/>
              <a:gd name="connsiteX643" fmla="*/ 5381283 w 7886701"/>
              <a:gd name="connsiteY643" fmla="*/ 6249885 h 6857981"/>
              <a:gd name="connsiteX644" fmla="*/ 5378100 w 7886701"/>
              <a:gd name="connsiteY644" fmla="*/ 6252415 h 6857981"/>
              <a:gd name="connsiteX645" fmla="*/ 5375235 w 7886701"/>
              <a:gd name="connsiteY645" fmla="*/ 6254945 h 6857981"/>
              <a:gd name="connsiteX646" fmla="*/ 5371734 w 7886701"/>
              <a:gd name="connsiteY646" fmla="*/ 6257475 h 6857981"/>
              <a:gd name="connsiteX647" fmla="*/ 5364413 w 7886701"/>
              <a:gd name="connsiteY647" fmla="*/ 6262535 h 6857981"/>
              <a:gd name="connsiteX648" fmla="*/ 5355818 w 7886701"/>
              <a:gd name="connsiteY648" fmla="*/ 6267279 h 6857981"/>
              <a:gd name="connsiteX649" fmla="*/ 5347542 w 7886701"/>
              <a:gd name="connsiteY649" fmla="*/ 6271707 h 6857981"/>
              <a:gd name="connsiteX650" fmla="*/ 5329716 w 7886701"/>
              <a:gd name="connsiteY650" fmla="*/ 6280246 h 6857981"/>
              <a:gd name="connsiteX651" fmla="*/ 5321122 w 7886701"/>
              <a:gd name="connsiteY651" fmla="*/ 6284673 h 6857981"/>
              <a:gd name="connsiteX652" fmla="*/ 5312845 w 7886701"/>
              <a:gd name="connsiteY652" fmla="*/ 6289101 h 6857981"/>
              <a:gd name="connsiteX653" fmla="*/ 5305524 w 7886701"/>
              <a:gd name="connsiteY653" fmla="*/ 6293845 h 6857981"/>
              <a:gd name="connsiteX654" fmla="*/ 5299158 w 7886701"/>
              <a:gd name="connsiteY654" fmla="*/ 6298589 h 6857981"/>
              <a:gd name="connsiteX655" fmla="*/ 5296293 w 7886701"/>
              <a:gd name="connsiteY655" fmla="*/ 6301119 h 6857981"/>
              <a:gd name="connsiteX656" fmla="*/ 5294065 w 7886701"/>
              <a:gd name="connsiteY656" fmla="*/ 6303649 h 6857981"/>
              <a:gd name="connsiteX657" fmla="*/ 5291837 w 7886701"/>
              <a:gd name="connsiteY657" fmla="*/ 6306179 h 6857981"/>
              <a:gd name="connsiteX658" fmla="*/ 5289927 w 7886701"/>
              <a:gd name="connsiteY658" fmla="*/ 6308709 h 6857981"/>
              <a:gd name="connsiteX659" fmla="*/ 5288335 w 7886701"/>
              <a:gd name="connsiteY659" fmla="*/ 6308709 h 6857981"/>
              <a:gd name="connsiteX660" fmla="*/ 5286107 w 7886701"/>
              <a:gd name="connsiteY660" fmla="*/ 6308077 h 6857981"/>
              <a:gd name="connsiteX661" fmla="*/ 5284197 w 7886701"/>
              <a:gd name="connsiteY661" fmla="*/ 6307128 h 6857981"/>
              <a:gd name="connsiteX662" fmla="*/ 5282287 w 7886701"/>
              <a:gd name="connsiteY662" fmla="*/ 6306179 h 6857981"/>
              <a:gd name="connsiteX663" fmla="*/ 5279422 w 7886701"/>
              <a:gd name="connsiteY663" fmla="*/ 6303649 h 6857981"/>
              <a:gd name="connsiteX664" fmla="*/ 5276557 w 7886701"/>
              <a:gd name="connsiteY664" fmla="*/ 6300803 h 6857981"/>
              <a:gd name="connsiteX665" fmla="*/ 5274011 w 7886701"/>
              <a:gd name="connsiteY665" fmla="*/ 6297008 h 6857981"/>
              <a:gd name="connsiteX666" fmla="*/ 5271464 w 7886701"/>
              <a:gd name="connsiteY666" fmla="*/ 6293529 h 6857981"/>
              <a:gd name="connsiteX667" fmla="*/ 5269236 w 7886701"/>
              <a:gd name="connsiteY667" fmla="*/ 6289101 h 6857981"/>
              <a:gd name="connsiteX668" fmla="*/ 5267326 w 7886701"/>
              <a:gd name="connsiteY668" fmla="*/ 6284673 h 6857981"/>
              <a:gd name="connsiteX669" fmla="*/ 5274329 w 7886701"/>
              <a:gd name="connsiteY669" fmla="*/ 6280878 h 6857981"/>
              <a:gd name="connsiteX670" fmla="*/ 5281969 w 7886701"/>
              <a:gd name="connsiteY670" fmla="*/ 6277399 h 6857981"/>
              <a:gd name="connsiteX671" fmla="*/ 5289608 w 7886701"/>
              <a:gd name="connsiteY671" fmla="*/ 6273920 h 6857981"/>
              <a:gd name="connsiteX672" fmla="*/ 5297885 w 7886701"/>
              <a:gd name="connsiteY672" fmla="*/ 6270442 h 6857981"/>
              <a:gd name="connsiteX673" fmla="*/ 5313800 w 7886701"/>
              <a:gd name="connsiteY673" fmla="*/ 6264433 h 6857981"/>
              <a:gd name="connsiteX674" fmla="*/ 5330035 w 7886701"/>
              <a:gd name="connsiteY674" fmla="*/ 6258107 h 6857981"/>
              <a:gd name="connsiteX675" fmla="*/ 5346269 w 7886701"/>
              <a:gd name="connsiteY675" fmla="*/ 6252098 h 6857981"/>
              <a:gd name="connsiteX676" fmla="*/ 5354545 w 7886701"/>
              <a:gd name="connsiteY676" fmla="*/ 6248303 h 6857981"/>
              <a:gd name="connsiteX677" fmla="*/ 5362184 w 7886701"/>
              <a:gd name="connsiteY677" fmla="*/ 6245141 h 6857981"/>
              <a:gd name="connsiteX678" fmla="*/ 5369824 w 7886701"/>
              <a:gd name="connsiteY678" fmla="*/ 6241029 h 6857981"/>
              <a:gd name="connsiteX679" fmla="*/ 5377145 w 7886701"/>
              <a:gd name="connsiteY679" fmla="*/ 6236918 h 6857981"/>
              <a:gd name="connsiteX680" fmla="*/ 5384467 w 7886701"/>
              <a:gd name="connsiteY680" fmla="*/ 6232806 h 6857981"/>
              <a:gd name="connsiteX681" fmla="*/ 4690782 w 7886701"/>
              <a:gd name="connsiteY681" fmla="*/ 6226158 h 6857981"/>
              <a:gd name="connsiteX682" fmla="*/ 4695926 w 7886701"/>
              <a:gd name="connsiteY682" fmla="*/ 6226802 h 6857981"/>
              <a:gd name="connsiteX683" fmla="*/ 4700106 w 7886701"/>
              <a:gd name="connsiteY683" fmla="*/ 6228089 h 6857981"/>
              <a:gd name="connsiteX684" fmla="*/ 4703321 w 7886701"/>
              <a:gd name="connsiteY684" fmla="*/ 6229698 h 6857981"/>
              <a:gd name="connsiteX685" fmla="*/ 4706215 w 7886701"/>
              <a:gd name="connsiteY685" fmla="*/ 6231950 h 6857981"/>
              <a:gd name="connsiteX686" fmla="*/ 4708465 w 7886701"/>
              <a:gd name="connsiteY686" fmla="*/ 6234525 h 6857981"/>
              <a:gd name="connsiteX687" fmla="*/ 4710073 w 7886701"/>
              <a:gd name="connsiteY687" fmla="*/ 6237099 h 6857981"/>
              <a:gd name="connsiteX688" fmla="*/ 4711359 w 7886701"/>
              <a:gd name="connsiteY688" fmla="*/ 6240639 h 6857981"/>
              <a:gd name="connsiteX689" fmla="*/ 4712324 w 7886701"/>
              <a:gd name="connsiteY689" fmla="*/ 6243857 h 6857981"/>
              <a:gd name="connsiteX690" fmla="*/ 4712645 w 7886701"/>
              <a:gd name="connsiteY690" fmla="*/ 6247075 h 6857981"/>
              <a:gd name="connsiteX691" fmla="*/ 4712967 w 7886701"/>
              <a:gd name="connsiteY691" fmla="*/ 6250936 h 6857981"/>
              <a:gd name="connsiteX692" fmla="*/ 4712967 w 7886701"/>
              <a:gd name="connsiteY692" fmla="*/ 6257694 h 6857981"/>
              <a:gd name="connsiteX693" fmla="*/ 4712967 w 7886701"/>
              <a:gd name="connsiteY693" fmla="*/ 6264130 h 6857981"/>
              <a:gd name="connsiteX694" fmla="*/ 4713288 w 7886701"/>
              <a:gd name="connsiteY694" fmla="*/ 6269600 h 6857981"/>
              <a:gd name="connsiteX695" fmla="*/ 4697534 w 7886701"/>
              <a:gd name="connsiteY695" fmla="*/ 6273783 h 6857981"/>
              <a:gd name="connsiteX696" fmla="*/ 4696891 w 7886701"/>
              <a:gd name="connsiteY696" fmla="*/ 6272174 h 6857981"/>
              <a:gd name="connsiteX697" fmla="*/ 4696569 w 7886701"/>
              <a:gd name="connsiteY697" fmla="*/ 6271209 h 6857981"/>
              <a:gd name="connsiteX698" fmla="*/ 4695605 w 7886701"/>
              <a:gd name="connsiteY698" fmla="*/ 6270565 h 6857981"/>
              <a:gd name="connsiteX699" fmla="*/ 4694319 w 7886701"/>
              <a:gd name="connsiteY699" fmla="*/ 6270244 h 6857981"/>
              <a:gd name="connsiteX700" fmla="*/ 4693033 w 7886701"/>
              <a:gd name="connsiteY700" fmla="*/ 6270244 h 6857981"/>
              <a:gd name="connsiteX701" fmla="*/ 4691425 w 7886701"/>
              <a:gd name="connsiteY701" fmla="*/ 6270244 h 6857981"/>
              <a:gd name="connsiteX702" fmla="*/ 4687888 w 7886701"/>
              <a:gd name="connsiteY702" fmla="*/ 6270887 h 6857981"/>
              <a:gd name="connsiteX703" fmla="*/ 4690782 w 7886701"/>
              <a:gd name="connsiteY703" fmla="*/ 6263486 h 6857981"/>
              <a:gd name="connsiteX704" fmla="*/ 4693033 w 7886701"/>
              <a:gd name="connsiteY704" fmla="*/ 6258016 h 6857981"/>
              <a:gd name="connsiteX705" fmla="*/ 4693997 w 7886701"/>
              <a:gd name="connsiteY705" fmla="*/ 6253510 h 6857981"/>
              <a:gd name="connsiteX706" fmla="*/ 4694319 w 7886701"/>
              <a:gd name="connsiteY706" fmla="*/ 6249327 h 6857981"/>
              <a:gd name="connsiteX707" fmla="*/ 4693997 w 7886701"/>
              <a:gd name="connsiteY707" fmla="*/ 6244822 h 6857981"/>
              <a:gd name="connsiteX708" fmla="*/ 4693354 w 7886701"/>
              <a:gd name="connsiteY708" fmla="*/ 6239995 h 6857981"/>
              <a:gd name="connsiteX709" fmla="*/ 3056438 w 7886701"/>
              <a:gd name="connsiteY709" fmla="*/ 6218221 h 6857981"/>
              <a:gd name="connsiteX710" fmla="*/ 3062629 w 7886701"/>
              <a:gd name="connsiteY710" fmla="*/ 6218535 h 6857981"/>
              <a:gd name="connsiteX711" fmla="*/ 3069438 w 7886701"/>
              <a:gd name="connsiteY711" fmla="*/ 6219789 h 6857981"/>
              <a:gd name="connsiteX712" fmla="*/ 3076557 w 7886701"/>
              <a:gd name="connsiteY712" fmla="*/ 6221671 h 6857981"/>
              <a:gd name="connsiteX713" fmla="*/ 3083675 w 7886701"/>
              <a:gd name="connsiteY713" fmla="*/ 6224179 h 6857981"/>
              <a:gd name="connsiteX714" fmla="*/ 3087390 w 7886701"/>
              <a:gd name="connsiteY714" fmla="*/ 6226061 h 6857981"/>
              <a:gd name="connsiteX715" fmla="*/ 3090485 w 7886701"/>
              <a:gd name="connsiteY715" fmla="*/ 6227942 h 6857981"/>
              <a:gd name="connsiteX716" fmla="*/ 3093270 w 7886701"/>
              <a:gd name="connsiteY716" fmla="*/ 6229510 h 6857981"/>
              <a:gd name="connsiteX717" fmla="*/ 3096057 w 7886701"/>
              <a:gd name="connsiteY717" fmla="*/ 6231705 h 6857981"/>
              <a:gd name="connsiteX718" fmla="*/ 3098223 w 7886701"/>
              <a:gd name="connsiteY718" fmla="*/ 6233900 h 6857981"/>
              <a:gd name="connsiteX719" fmla="*/ 3100389 w 7886701"/>
              <a:gd name="connsiteY719" fmla="*/ 6236409 h 6857981"/>
              <a:gd name="connsiteX720" fmla="*/ 3100389 w 7886701"/>
              <a:gd name="connsiteY720" fmla="*/ 6238290 h 6857981"/>
              <a:gd name="connsiteX721" fmla="*/ 3100080 w 7886701"/>
              <a:gd name="connsiteY721" fmla="*/ 6240172 h 6857981"/>
              <a:gd name="connsiteX722" fmla="*/ 3099770 w 7886701"/>
              <a:gd name="connsiteY722" fmla="*/ 6241113 h 6857981"/>
              <a:gd name="connsiteX723" fmla="*/ 3098843 w 7886701"/>
              <a:gd name="connsiteY723" fmla="*/ 6242367 h 6857981"/>
              <a:gd name="connsiteX724" fmla="*/ 3097604 w 7886701"/>
              <a:gd name="connsiteY724" fmla="*/ 6242994 h 6857981"/>
              <a:gd name="connsiteX725" fmla="*/ 3096675 w 7886701"/>
              <a:gd name="connsiteY725" fmla="*/ 6243621 h 6857981"/>
              <a:gd name="connsiteX726" fmla="*/ 3095127 w 7886701"/>
              <a:gd name="connsiteY726" fmla="*/ 6243621 h 6857981"/>
              <a:gd name="connsiteX727" fmla="*/ 3093580 w 7886701"/>
              <a:gd name="connsiteY727" fmla="*/ 6243621 h 6857981"/>
              <a:gd name="connsiteX728" fmla="*/ 3090176 w 7886701"/>
              <a:gd name="connsiteY728" fmla="*/ 6243308 h 6857981"/>
              <a:gd name="connsiteX729" fmla="*/ 3085842 w 7886701"/>
              <a:gd name="connsiteY729" fmla="*/ 6242367 h 6857981"/>
              <a:gd name="connsiteX730" fmla="*/ 3081509 w 7886701"/>
              <a:gd name="connsiteY730" fmla="*/ 6240485 h 6857981"/>
              <a:gd name="connsiteX731" fmla="*/ 3077486 w 7886701"/>
              <a:gd name="connsiteY731" fmla="*/ 6238290 h 6857981"/>
              <a:gd name="connsiteX732" fmla="*/ 3072842 w 7886701"/>
              <a:gd name="connsiteY732" fmla="*/ 6235782 h 6857981"/>
              <a:gd name="connsiteX733" fmla="*/ 3068510 w 7886701"/>
              <a:gd name="connsiteY733" fmla="*/ 6232960 h 6857981"/>
              <a:gd name="connsiteX734" fmla="*/ 3060152 w 7886701"/>
              <a:gd name="connsiteY734" fmla="*/ 6227001 h 6857981"/>
              <a:gd name="connsiteX735" fmla="*/ 3056748 w 7886701"/>
              <a:gd name="connsiteY735" fmla="*/ 6224493 h 6857981"/>
              <a:gd name="connsiteX736" fmla="*/ 3053962 w 7886701"/>
              <a:gd name="connsiteY736" fmla="*/ 6221984 h 6857981"/>
              <a:gd name="connsiteX737" fmla="*/ 3052105 w 7886701"/>
              <a:gd name="connsiteY737" fmla="*/ 6219789 h 6857981"/>
              <a:gd name="connsiteX738" fmla="*/ 3051176 w 7886701"/>
              <a:gd name="connsiteY738" fmla="*/ 6218535 h 6857981"/>
              <a:gd name="connsiteX739" fmla="*/ 4787901 w 7886701"/>
              <a:gd name="connsiteY739" fmla="*/ 6216633 h 6857981"/>
              <a:gd name="connsiteX740" fmla="*/ 4785381 w 7886701"/>
              <a:gd name="connsiteY740" fmla="*/ 6218877 h 6857981"/>
              <a:gd name="connsiteX741" fmla="*/ 4783176 w 7886701"/>
              <a:gd name="connsiteY741" fmla="*/ 6221121 h 6857981"/>
              <a:gd name="connsiteX742" fmla="*/ 4779397 w 7886701"/>
              <a:gd name="connsiteY742" fmla="*/ 6225288 h 6857981"/>
              <a:gd name="connsiteX743" fmla="*/ 4772152 w 7886701"/>
              <a:gd name="connsiteY743" fmla="*/ 6234584 h 6857981"/>
              <a:gd name="connsiteX744" fmla="*/ 4768372 w 7886701"/>
              <a:gd name="connsiteY744" fmla="*/ 6239072 h 6857981"/>
              <a:gd name="connsiteX745" fmla="*/ 4765852 w 7886701"/>
              <a:gd name="connsiteY745" fmla="*/ 6241316 h 6857981"/>
              <a:gd name="connsiteX746" fmla="*/ 4763332 w 7886701"/>
              <a:gd name="connsiteY746" fmla="*/ 6243240 h 6857981"/>
              <a:gd name="connsiteX747" fmla="*/ 4760183 w 7886701"/>
              <a:gd name="connsiteY747" fmla="*/ 6244842 h 6857981"/>
              <a:gd name="connsiteX748" fmla="*/ 4757033 w 7886701"/>
              <a:gd name="connsiteY748" fmla="*/ 6246766 h 6857981"/>
              <a:gd name="connsiteX749" fmla="*/ 4752938 w 7886701"/>
              <a:gd name="connsiteY749" fmla="*/ 6248368 h 6857981"/>
              <a:gd name="connsiteX750" fmla="*/ 4749158 w 7886701"/>
              <a:gd name="connsiteY750" fmla="*/ 6249971 h 6857981"/>
              <a:gd name="connsiteX751" fmla="*/ 4748213 w 7886701"/>
              <a:gd name="connsiteY751" fmla="*/ 6246766 h 6857981"/>
              <a:gd name="connsiteX752" fmla="*/ 4748213 w 7886701"/>
              <a:gd name="connsiteY752" fmla="*/ 6243881 h 6857981"/>
              <a:gd name="connsiteX753" fmla="*/ 4748843 w 7886701"/>
              <a:gd name="connsiteY753" fmla="*/ 6241316 h 6857981"/>
              <a:gd name="connsiteX754" fmla="*/ 4749473 w 7886701"/>
              <a:gd name="connsiteY754" fmla="*/ 6238752 h 6857981"/>
              <a:gd name="connsiteX755" fmla="*/ 4751048 w 7886701"/>
              <a:gd name="connsiteY755" fmla="*/ 6236508 h 6857981"/>
              <a:gd name="connsiteX756" fmla="*/ 4752938 w 7886701"/>
              <a:gd name="connsiteY756" fmla="*/ 6234264 h 6857981"/>
              <a:gd name="connsiteX757" fmla="*/ 4755143 w 7886701"/>
              <a:gd name="connsiteY757" fmla="*/ 6232020 h 6857981"/>
              <a:gd name="connsiteX758" fmla="*/ 4757663 w 7886701"/>
              <a:gd name="connsiteY758" fmla="*/ 6230097 h 6857981"/>
              <a:gd name="connsiteX759" fmla="*/ 4760813 w 7886701"/>
              <a:gd name="connsiteY759" fmla="*/ 6228494 h 6857981"/>
              <a:gd name="connsiteX760" fmla="*/ 4763962 w 7886701"/>
              <a:gd name="connsiteY760" fmla="*/ 6226571 h 6857981"/>
              <a:gd name="connsiteX761" fmla="*/ 4771522 w 7886701"/>
              <a:gd name="connsiteY761" fmla="*/ 6223044 h 6857981"/>
              <a:gd name="connsiteX762" fmla="*/ 4779397 w 7886701"/>
              <a:gd name="connsiteY762" fmla="*/ 6219839 h 6857981"/>
              <a:gd name="connsiteX763" fmla="*/ 3792240 w 7886701"/>
              <a:gd name="connsiteY763" fmla="*/ 6200758 h 6857981"/>
              <a:gd name="connsiteX764" fmla="*/ 3807227 w 7886701"/>
              <a:gd name="connsiteY764" fmla="*/ 6201067 h 6857981"/>
              <a:gd name="connsiteX765" fmla="*/ 3821577 w 7886701"/>
              <a:gd name="connsiteY765" fmla="*/ 6202304 h 6857981"/>
              <a:gd name="connsiteX766" fmla="*/ 3828274 w 7886701"/>
              <a:gd name="connsiteY766" fmla="*/ 6202922 h 6857981"/>
              <a:gd name="connsiteX767" fmla="*/ 3834652 w 7886701"/>
              <a:gd name="connsiteY767" fmla="*/ 6204158 h 6857981"/>
              <a:gd name="connsiteX768" fmla="*/ 3840392 w 7886701"/>
              <a:gd name="connsiteY768" fmla="*/ 6205085 h 6857981"/>
              <a:gd name="connsiteX769" fmla="*/ 3845494 w 7886701"/>
              <a:gd name="connsiteY769" fmla="*/ 6206631 h 6857981"/>
              <a:gd name="connsiteX770" fmla="*/ 3850277 w 7886701"/>
              <a:gd name="connsiteY770" fmla="*/ 6208794 h 6857981"/>
              <a:gd name="connsiteX771" fmla="*/ 3853785 w 7886701"/>
              <a:gd name="connsiteY771" fmla="*/ 6210649 h 6857981"/>
              <a:gd name="connsiteX772" fmla="*/ 3855698 w 7886701"/>
              <a:gd name="connsiteY772" fmla="*/ 6212194 h 6857981"/>
              <a:gd name="connsiteX773" fmla="*/ 3856974 w 7886701"/>
              <a:gd name="connsiteY773" fmla="*/ 6213739 h 6857981"/>
              <a:gd name="connsiteX774" fmla="*/ 3858249 w 7886701"/>
              <a:gd name="connsiteY774" fmla="*/ 6214976 h 6857981"/>
              <a:gd name="connsiteX775" fmla="*/ 3859206 w 7886701"/>
              <a:gd name="connsiteY775" fmla="*/ 6216830 h 6857981"/>
              <a:gd name="connsiteX776" fmla="*/ 3860162 w 7886701"/>
              <a:gd name="connsiteY776" fmla="*/ 6218684 h 6857981"/>
              <a:gd name="connsiteX777" fmla="*/ 3860481 w 7886701"/>
              <a:gd name="connsiteY777" fmla="*/ 6220230 h 6857981"/>
              <a:gd name="connsiteX778" fmla="*/ 3860800 w 7886701"/>
              <a:gd name="connsiteY778" fmla="*/ 6222393 h 6857981"/>
              <a:gd name="connsiteX779" fmla="*/ 3860800 w 7886701"/>
              <a:gd name="connsiteY779" fmla="*/ 6224557 h 6857981"/>
              <a:gd name="connsiteX780" fmla="*/ 3860481 w 7886701"/>
              <a:gd name="connsiteY780" fmla="*/ 6227029 h 6857981"/>
              <a:gd name="connsiteX781" fmla="*/ 3859525 w 7886701"/>
              <a:gd name="connsiteY781" fmla="*/ 6229502 h 6857981"/>
              <a:gd name="connsiteX782" fmla="*/ 3858887 w 7886701"/>
              <a:gd name="connsiteY782" fmla="*/ 6231974 h 6857981"/>
              <a:gd name="connsiteX783" fmla="*/ 3857930 w 7886701"/>
              <a:gd name="connsiteY783" fmla="*/ 6235065 h 6857981"/>
              <a:gd name="connsiteX784" fmla="*/ 3855698 w 7886701"/>
              <a:gd name="connsiteY784" fmla="*/ 6231974 h 6857981"/>
              <a:gd name="connsiteX785" fmla="*/ 3853466 w 7886701"/>
              <a:gd name="connsiteY785" fmla="*/ 6229811 h 6857981"/>
              <a:gd name="connsiteX786" fmla="*/ 3850915 w 7886701"/>
              <a:gd name="connsiteY786" fmla="*/ 6227956 h 6857981"/>
              <a:gd name="connsiteX787" fmla="*/ 3848045 w 7886701"/>
              <a:gd name="connsiteY787" fmla="*/ 6226411 h 6857981"/>
              <a:gd name="connsiteX788" fmla="*/ 3845176 w 7886701"/>
              <a:gd name="connsiteY788" fmla="*/ 6225484 h 6857981"/>
              <a:gd name="connsiteX789" fmla="*/ 3841667 w 7886701"/>
              <a:gd name="connsiteY789" fmla="*/ 6224248 h 6857981"/>
              <a:gd name="connsiteX790" fmla="*/ 3838478 w 7886701"/>
              <a:gd name="connsiteY790" fmla="*/ 6223939 h 6857981"/>
              <a:gd name="connsiteX791" fmla="*/ 3834652 w 7886701"/>
              <a:gd name="connsiteY791" fmla="*/ 6223939 h 6857981"/>
              <a:gd name="connsiteX792" fmla="*/ 3831144 w 7886701"/>
              <a:gd name="connsiteY792" fmla="*/ 6224248 h 6857981"/>
              <a:gd name="connsiteX793" fmla="*/ 3827317 w 7886701"/>
              <a:gd name="connsiteY793" fmla="*/ 6224866 h 6857981"/>
              <a:gd name="connsiteX794" fmla="*/ 3823809 w 7886701"/>
              <a:gd name="connsiteY794" fmla="*/ 6225793 h 6857981"/>
              <a:gd name="connsiteX795" fmla="*/ 3819983 w 7886701"/>
              <a:gd name="connsiteY795" fmla="*/ 6227029 h 6857981"/>
              <a:gd name="connsiteX796" fmla="*/ 3816794 w 7886701"/>
              <a:gd name="connsiteY796" fmla="*/ 6228884 h 6857981"/>
              <a:gd name="connsiteX797" fmla="*/ 3813286 w 7886701"/>
              <a:gd name="connsiteY797" fmla="*/ 6230738 h 6857981"/>
              <a:gd name="connsiteX798" fmla="*/ 3809779 w 7886701"/>
              <a:gd name="connsiteY798" fmla="*/ 6233211 h 6857981"/>
              <a:gd name="connsiteX799" fmla="*/ 3806590 w 7886701"/>
              <a:gd name="connsiteY799" fmla="*/ 6235683 h 6857981"/>
              <a:gd name="connsiteX800" fmla="*/ 3802125 w 7886701"/>
              <a:gd name="connsiteY800" fmla="*/ 6232593 h 6857981"/>
              <a:gd name="connsiteX801" fmla="*/ 3797661 w 7886701"/>
              <a:gd name="connsiteY801" fmla="*/ 6228575 h 6857981"/>
              <a:gd name="connsiteX802" fmla="*/ 3793834 w 7886701"/>
              <a:gd name="connsiteY802" fmla="*/ 6223939 h 6857981"/>
              <a:gd name="connsiteX803" fmla="*/ 3791922 w 7886701"/>
              <a:gd name="connsiteY803" fmla="*/ 6221466 h 6857981"/>
              <a:gd name="connsiteX804" fmla="*/ 3790326 w 7886701"/>
              <a:gd name="connsiteY804" fmla="*/ 6218993 h 6857981"/>
              <a:gd name="connsiteX805" fmla="*/ 3789370 w 7886701"/>
              <a:gd name="connsiteY805" fmla="*/ 6216521 h 6857981"/>
              <a:gd name="connsiteX806" fmla="*/ 3788732 w 7886701"/>
              <a:gd name="connsiteY806" fmla="*/ 6214048 h 6857981"/>
              <a:gd name="connsiteX807" fmla="*/ 3787776 w 7886701"/>
              <a:gd name="connsiteY807" fmla="*/ 6211885 h 6857981"/>
              <a:gd name="connsiteX808" fmla="*/ 3787776 w 7886701"/>
              <a:gd name="connsiteY808" fmla="*/ 6209412 h 6857981"/>
              <a:gd name="connsiteX809" fmla="*/ 3788094 w 7886701"/>
              <a:gd name="connsiteY809" fmla="*/ 6206940 h 6857981"/>
              <a:gd name="connsiteX810" fmla="*/ 3789051 w 7886701"/>
              <a:gd name="connsiteY810" fmla="*/ 6204776 h 6857981"/>
              <a:gd name="connsiteX811" fmla="*/ 3790326 w 7886701"/>
              <a:gd name="connsiteY811" fmla="*/ 6202922 h 6857981"/>
              <a:gd name="connsiteX812" fmla="*/ 6285104 w 7886701"/>
              <a:gd name="connsiteY812" fmla="*/ 6197583 h 6857981"/>
              <a:gd name="connsiteX813" fmla="*/ 6287698 w 7886701"/>
              <a:gd name="connsiteY813" fmla="*/ 6198893 h 6857981"/>
              <a:gd name="connsiteX814" fmla="*/ 6289319 w 7886701"/>
              <a:gd name="connsiteY814" fmla="*/ 6200202 h 6857981"/>
              <a:gd name="connsiteX815" fmla="*/ 6290616 w 7886701"/>
              <a:gd name="connsiteY815" fmla="*/ 6201838 h 6857981"/>
              <a:gd name="connsiteX816" fmla="*/ 6291264 w 7886701"/>
              <a:gd name="connsiteY816" fmla="*/ 6203475 h 6857981"/>
              <a:gd name="connsiteX817" fmla="*/ 6291264 w 7886701"/>
              <a:gd name="connsiteY817" fmla="*/ 6204784 h 6857981"/>
              <a:gd name="connsiteX818" fmla="*/ 6290940 w 7886701"/>
              <a:gd name="connsiteY818" fmla="*/ 6206748 h 6857981"/>
              <a:gd name="connsiteX819" fmla="*/ 6289319 w 7886701"/>
              <a:gd name="connsiteY819" fmla="*/ 6210349 h 6857981"/>
              <a:gd name="connsiteX820" fmla="*/ 6287698 w 7886701"/>
              <a:gd name="connsiteY820" fmla="*/ 6213949 h 6857981"/>
              <a:gd name="connsiteX821" fmla="*/ 6286401 w 7886701"/>
              <a:gd name="connsiteY821" fmla="*/ 6217550 h 6857981"/>
              <a:gd name="connsiteX822" fmla="*/ 6286077 w 7886701"/>
              <a:gd name="connsiteY822" fmla="*/ 6219514 h 6857981"/>
              <a:gd name="connsiteX823" fmla="*/ 6286077 w 7886701"/>
              <a:gd name="connsiteY823" fmla="*/ 6221150 h 6857981"/>
              <a:gd name="connsiteX824" fmla="*/ 6286725 w 7886701"/>
              <a:gd name="connsiteY824" fmla="*/ 6222460 h 6857981"/>
              <a:gd name="connsiteX825" fmla="*/ 6287698 w 7886701"/>
              <a:gd name="connsiteY825" fmla="*/ 6224096 h 6857981"/>
              <a:gd name="connsiteX826" fmla="*/ 6281213 w 7886701"/>
              <a:gd name="connsiteY826" fmla="*/ 6226060 h 6857981"/>
              <a:gd name="connsiteX827" fmla="*/ 6273757 w 7886701"/>
              <a:gd name="connsiteY827" fmla="*/ 6227369 h 6857981"/>
              <a:gd name="connsiteX828" fmla="*/ 6266300 w 7886701"/>
              <a:gd name="connsiteY828" fmla="*/ 6228679 h 6857981"/>
              <a:gd name="connsiteX829" fmla="*/ 6259167 w 7886701"/>
              <a:gd name="connsiteY829" fmla="*/ 6229333 h 6857981"/>
              <a:gd name="connsiteX830" fmla="*/ 6255925 w 7886701"/>
              <a:gd name="connsiteY830" fmla="*/ 6229006 h 6857981"/>
              <a:gd name="connsiteX831" fmla="*/ 6253331 w 7886701"/>
              <a:gd name="connsiteY831" fmla="*/ 6228679 h 6857981"/>
              <a:gd name="connsiteX832" fmla="*/ 6250738 w 7886701"/>
              <a:gd name="connsiteY832" fmla="*/ 6227697 h 6857981"/>
              <a:gd name="connsiteX833" fmla="*/ 6248468 w 7886701"/>
              <a:gd name="connsiteY833" fmla="*/ 6226715 h 6857981"/>
              <a:gd name="connsiteX834" fmla="*/ 6246847 w 7886701"/>
              <a:gd name="connsiteY834" fmla="*/ 6225078 h 6857981"/>
              <a:gd name="connsiteX835" fmla="*/ 6245874 w 7886701"/>
              <a:gd name="connsiteY835" fmla="*/ 6223114 h 6857981"/>
              <a:gd name="connsiteX836" fmla="*/ 6245226 w 7886701"/>
              <a:gd name="connsiteY836" fmla="*/ 6220496 h 6857981"/>
              <a:gd name="connsiteX837" fmla="*/ 6245874 w 7886701"/>
              <a:gd name="connsiteY837" fmla="*/ 6217550 h 6857981"/>
              <a:gd name="connsiteX838" fmla="*/ 6248792 w 7886701"/>
              <a:gd name="connsiteY838" fmla="*/ 6214604 h 6857981"/>
              <a:gd name="connsiteX839" fmla="*/ 6251710 w 7886701"/>
              <a:gd name="connsiteY839" fmla="*/ 6212313 h 6857981"/>
              <a:gd name="connsiteX840" fmla="*/ 6254304 w 7886701"/>
              <a:gd name="connsiteY840" fmla="*/ 6211003 h 6857981"/>
              <a:gd name="connsiteX841" fmla="*/ 6256573 w 7886701"/>
              <a:gd name="connsiteY841" fmla="*/ 6209694 h 6857981"/>
              <a:gd name="connsiteX842" fmla="*/ 6258843 w 7886701"/>
              <a:gd name="connsiteY842" fmla="*/ 6209694 h 6857981"/>
              <a:gd name="connsiteX843" fmla="*/ 6261112 w 7886701"/>
              <a:gd name="connsiteY843" fmla="*/ 6209694 h 6857981"/>
              <a:gd name="connsiteX844" fmla="*/ 6265003 w 7886701"/>
              <a:gd name="connsiteY844" fmla="*/ 6210021 h 6857981"/>
              <a:gd name="connsiteX845" fmla="*/ 6266948 w 7886701"/>
              <a:gd name="connsiteY845" fmla="*/ 6210349 h 6857981"/>
              <a:gd name="connsiteX846" fmla="*/ 6269218 w 7886701"/>
              <a:gd name="connsiteY846" fmla="*/ 6210349 h 6857981"/>
              <a:gd name="connsiteX847" fmla="*/ 6271487 w 7886701"/>
              <a:gd name="connsiteY847" fmla="*/ 6210021 h 6857981"/>
              <a:gd name="connsiteX848" fmla="*/ 6273757 w 7886701"/>
              <a:gd name="connsiteY848" fmla="*/ 6209367 h 6857981"/>
              <a:gd name="connsiteX849" fmla="*/ 6276350 w 7886701"/>
              <a:gd name="connsiteY849" fmla="*/ 6207403 h 6857981"/>
              <a:gd name="connsiteX850" fmla="*/ 6278944 w 7886701"/>
              <a:gd name="connsiteY850" fmla="*/ 6205112 h 6857981"/>
              <a:gd name="connsiteX851" fmla="*/ 6281862 w 7886701"/>
              <a:gd name="connsiteY851" fmla="*/ 6201838 h 6857981"/>
              <a:gd name="connsiteX852" fmla="*/ 4231641 w 7886701"/>
              <a:gd name="connsiteY852" fmla="*/ 6192821 h 6857981"/>
              <a:gd name="connsiteX853" fmla="*/ 4241801 w 7886701"/>
              <a:gd name="connsiteY853" fmla="*/ 6194708 h 6857981"/>
              <a:gd name="connsiteX854" fmla="*/ 4252596 w 7886701"/>
              <a:gd name="connsiteY854" fmla="*/ 6195966 h 6857981"/>
              <a:gd name="connsiteX855" fmla="*/ 4262756 w 7886701"/>
              <a:gd name="connsiteY855" fmla="*/ 6197538 h 6857981"/>
              <a:gd name="connsiteX856" fmla="*/ 4273234 w 7886701"/>
              <a:gd name="connsiteY856" fmla="*/ 6198167 h 6857981"/>
              <a:gd name="connsiteX857" fmla="*/ 4284029 w 7886701"/>
              <a:gd name="connsiteY857" fmla="*/ 6198796 h 6857981"/>
              <a:gd name="connsiteX858" fmla="*/ 4294506 w 7886701"/>
              <a:gd name="connsiteY858" fmla="*/ 6199110 h 6857981"/>
              <a:gd name="connsiteX859" fmla="*/ 4316097 w 7886701"/>
              <a:gd name="connsiteY859" fmla="*/ 6199110 h 6857981"/>
              <a:gd name="connsiteX860" fmla="*/ 4361817 w 7886701"/>
              <a:gd name="connsiteY860" fmla="*/ 6198167 h 6857981"/>
              <a:gd name="connsiteX861" fmla="*/ 4385947 w 7886701"/>
              <a:gd name="connsiteY861" fmla="*/ 6197852 h 6857981"/>
              <a:gd name="connsiteX862" fmla="*/ 4398964 w 7886701"/>
              <a:gd name="connsiteY862" fmla="*/ 6198167 h 6857981"/>
              <a:gd name="connsiteX863" fmla="*/ 4411664 w 7886701"/>
              <a:gd name="connsiteY863" fmla="*/ 6198796 h 6857981"/>
              <a:gd name="connsiteX864" fmla="*/ 4409759 w 7886701"/>
              <a:gd name="connsiteY864" fmla="*/ 6201940 h 6857981"/>
              <a:gd name="connsiteX865" fmla="*/ 4407537 w 7886701"/>
              <a:gd name="connsiteY865" fmla="*/ 6205084 h 6857981"/>
              <a:gd name="connsiteX866" fmla="*/ 4404679 w 7886701"/>
              <a:gd name="connsiteY866" fmla="*/ 6207914 h 6857981"/>
              <a:gd name="connsiteX867" fmla="*/ 4401504 w 7886701"/>
              <a:gd name="connsiteY867" fmla="*/ 6210430 h 6857981"/>
              <a:gd name="connsiteX868" fmla="*/ 4397377 w 7886701"/>
              <a:gd name="connsiteY868" fmla="*/ 6212945 h 6857981"/>
              <a:gd name="connsiteX869" fmla="*/ 4393249 w 7886701"/>
              <a:gd name="connsiteY869" fmla="*/ 6215775 h 6857981"/>
              <a:gd name="connsiteX870" fmla="*/ 4389122 w 7886701"/>
              <a:gd name="connsiteY870" fmla="*/ 6217662 h 6857981"/>
              <a:gd name="connsiteX871" fmla="*/ 4384359 w 7886701"/>
              <a:gd name="connsiteY871" fmla="*/ 6219863 h 6857981"/>
              <a:gd name="connsiteX872" fmla="*/ 4373564 w 7886701"/>
              <a:gd name="connsiteY872" fmla="*/ 6223636 h 6857981"/>
              <a:gd name="connsiteX873" fmla="*/ 4362769 w 7886701"/>
              <a:gd name="connsiteY873" fmla="*/ 6227095 h 6857981"/>
              <a:gd name="connsiteX874" fmla="*/ 4351339 w 7886701"/>
              <a:gd name="connsiteY874" fmla="*/ 6229925 h 6857981"/>
              <a:gd name="connsiteX875" fmla="*/ 4340227 w 7886701"/>
              <a:gd name="connsiteY875" fmla="*/ 6233069 h 6857981"/>
              <a:gd name="connsiteX876" fmla="*/ 4318637 w 7886701"/>
              <a:gd name="connsiteY876" fmla="*/ 6238100 h 6857981"/>
              <a:gd name="connsiteX877" fmla="*/ 4309112 w 7886701"/>
              <a:gd name="connsiteY877" fmla="*/ 6240930 h 6857981"/>
              <a:gd name="connsiteX878" fmla="*/ 4301174 w 7886701"/>
              <a:gd name="connsiteY878" fmla="*/ 6243445 h 6857981"/>
              <a:gd name="connsiteX879" fmla="*/ 4297681 w 7886701"/>
              <a:gd name="connsiteY879" fmla="*/ 6245332 h 6857981"/>
              <a:gd name="connsiteX880" fmla="*/ 4294824 w 7886701"/>
              <a:gd name="connsiteY880" fmla="*/ 6246590 h 6857981"/>
              <a:gd name="connsiteX881" fmla="*/ 4292284 w 7886701"/>
              <a:gd name="connsiteY881" fmla="*/ 6248162 h 6857981"/>
              <a:gd name="connsiteX882" fmla="*/ 4290379 w 7886701"/>
              <a:gd name="connsiteY882" fmla="*/ 6250048 h 6857981"/>
              <a:gd name="connsiteX883" fmla="*/ 4289426 w 7886701"/>
              <a:gd name="connsiteY883" fmla="*/ 6251621 h 6857981"/>
              <a:gd name="connsiteX884" fmla="*/ 4288474 w 7886701"/>
              <a:gd name="connsiteY884" fmla="*/ 6253507 h 6857981"/>
              <a:gd name="connsiteX885" fmla="*/ 4288474 w 7886701"/>
              <a:gd name="connsiteY885" fmla="*/ 6255708 h 6857981"/>
              <a:gd name="connsiteX886" fmla="*/ 4289426 w 7886701"/>
              <a:gd name="connsiteY886" fmla="*/ 6257909 h 6857981"/>
              <a:gd name="connsiteX887" fmla="*/ 4286886 w 7886701"/>
              <a:gd name="connsiteY887" fmla="*/ 6256966 h 6857981"/>
              <a:gd name="connsiteX888" fmla="*/ 4284029 w 7886701"/>
              <a:gd name="connsiteY888" fmla="*/ 6255708 h 6857981"/>
              <a:gd name="connsiteX889" fmla="*/ 4280536 w 7886701"/>
              <a:gd name="connsiteY889" fmla="*/ 6255079 h 6857981"/>
              <a:gd name="connsiteX890" fmla="*/ 4276726 w 7886701"/>
              <a:gd name="connsiteY890" fmla="*/ 6254765 h 6857981"/>
              <a:gd name="connsiteX891" fmla="*/ 4268471 w 7886701"/>
              <a:gd name="connsiteY891" fmla="*/ 6254136 h 6857981"/>
              <a:gd name="connsiteX892" fmla="*/ 4259264 w 7886701"/>
              <a:gd name="connsiteY892" fmla="*/ 6254136 h 6857981"/>
              <a:gd name="connsiteX893" fmla="*/ 4250691 w 7886701"/>
              <a:gd name="connsiteY893" fmla="*/ 6254136 h 6857981"/>
              <a:gd name="connsiteX894" fmla="*/ 4242754 w 7886701"/>
              <a:gd name="connsiteY894" fmla="*/ 6253822 h 6857981"/>
              <a:gd name="connsiteX895" fmla="*/ 4238626 w 7886701"/>
              <a:gd name="connsiteY895" fmla="*/ 6253193 h 6857981"/>
              <a:gd name="connsiteX896" fmla="*/ 4235451 w 7886701"/>
              <a:gd name="connsiteY896" fmla="*/ 6252564 h 6857981"/>
              <a:gd name="connsiteX897" fmla="*/ 4232276 w 7886701"/>
              <a:gd name="connsiteY897" fmla="*/ 6251621 h 6857981"/>
              <a:gd name="connsiteX898" fmla="*/ 4229736 w 7886701"/>
              <a:gd name="connsiteY898" fmla="*/ 6250363 h 6857981"/>
              <a:gd name="connsiteX899" fmla="*/ 4230371 w 7886701"/>
              <a:gd name="connsiteY899" fmla="*/ 6248162 h 6857981"/>
              <a:gd name="connsiteX900" fmla="*/ 4231006 w 7886701"/>
              <a:gd name="connsiteY900" fmla="*/ 6245961 h 6857981"/>
              <a:gd name="connsiteX901" fmla="*/ 4232276 w 7886701"/>
              <a:gd name="connsiteY901" fmla="*/ 6244389 h 6857981"/>
              <a:gd name="connsiteX902" fmla="*/ 4234499 w 7886701"/>
              <a:gd name="connsiteY902" fmla="*/ 6243131 h 6857981"/>
              <a:gd name="connsiteX903" fmla="*/ 4236721 w 7886701"/>
              <a:gd name="connsiteY903" fmla="*/ 6241873 h 6857981"/>
              <a:gd name="connsiteX904" fmla="*/ 4239261 w 7886701"/>
              <a:gd name="connsiteY904" fmla="*/ 6240930 h 6857981"/>
              <a:gd name="connsiteX905" fmla="*/ 4245294 w 7886701"/>
              <a:gd name="connsiteY905" fmla="*/ 6239043 h 6857981"/>
              <a:gd name="connsiteX906" fmla="*/ 4251009 w 7886701"/>
              <a:gd name="connsiteY906" fmla="*/ 6237157 h 6857981"/>
              <a:gd name="connsiteX907" fmla="*/ 4253549 w 7886701"/>
              <a:gd name="connsiteY907" fmla="*/ 6236528 h 6857981"/>
              <a:gd name="connsiteX908" fmla="*/ 4256089 w 7886701"/>
              <a:gd name="connsiteY908" fmla="*/ 6235270 h 6857981"/>
              <a:gd name="connsiteX909" fmla="*/ 4257994 w 7886701"/>
              <a:gd name="connsiteY909" fmla="*/ 6234012 h 6857981"/>
              <a:gd name="connsiteX910" fmla="*/ 4259264 w 7886701"/>
              <a:gd name="connsiteY910" fmla="*/ 6232126 h 6857981"/>
              <a:gd name="connsiteX911" fmla="*/ 4260216 w 7886701"/>
              <a:gd name="connsiteY911" fmla="*/ 6230553 h 6857981"/>
              <a:gd name="connsiteX912" fmla="*/ 4260534 w 7886701"/>
              <a:gd name="connsiteY912" fmla="*/ 6228038 h 6857981"/>
              <a:gd name="connsiteX913" fmla="*/ 4260534 w 7886701"/>
              <a:gd name="connsiteY913" fmla="*/ 6224265 h 6857981"/>
              <a:gd name="connsiteX914" fmla="*/ 4259899 w 7886701"/>
              <a:gd name="connsiteY914" fmla="*/ 6221435 h 6857981"/>
              <a:gd name="connsiteX915" fmla="*/ 4258629 w 7886701"/>
              <a:gd name="connsiteY915" fmla="*/ 6219234 h 6857981"/>
              <a:gd name="connsiteX916" fmla="*/ 4257359 w 7886701"/>
              <a:gd name="connsiteY916" fmla="*/ 6217347 h 6857981"/>
              <a:gd name="connsiteX917" fmla="*/ 4255454 w 7886701"/>
              <a:gd name="connsiteY917" fmla="*/ 6216404 h 6857981"/>
              <a:gd name="connsiteX918" fmla="*/ 4253549 w 7886701"/>
              <a:gd name="connsiteY918" fmla="*/ 6216089 h 6857981"/>
              <a:gd name="connsiteX919" fmla="*/ 4251326 w 7886701"/>
              <a:gd name="connsiteY919" fmla="*/ 6215775 h 6857981"/>
              <a:gd name="connsiteX920" fmla="*/ 4248786 w 7886701"/>
              <a:gd name="connsiteY920" fmla="*/ 6215775 h 6857981"/>
              <a:gd name="connsiteX921" fmla="*/ 4244024 w 7886701"/>
              <a:gd name="connsiteY921" fmla="*/ 6216089 h 6857981"/>
              <a:gd name="connsiteX922" fmla="*/ 4239579 w 7886701"/>
              <a:gd name="connsiteY922" fmla="*/ 6216404 h 6857981"/>
              <a:gd name="connsiteX923" fmla="*/ 4237991 w 7886701"/>
              <a:gd name="connsiteY923" fmla="*/ 6216404 h 6857981"/>
              <a:gd name="connsiteX924" fmla="*/ 4236404 w 7886701"/>
              <a:gd name="connsiteY924" fmla="*/ 6216089 h 6857981"/>
              <a:gd name="connsiteX925" fmla="*/ 4234816 w 7886701"/>
              <a:gd name="connsiteY925" fmla="*/ 6214832 h 6857981"/>
              <a:gd name="connsiteX926" fmla="*/ 4234181 w 7886701"/>
              <a:gd name="connsiteY926" fmla="*/ 6213574 h 6857981"/>
              <a:gd name="connsiteX927" fmla="*/ 4231006 w 7886701"/>
              <a:gd name="connsiteY927" fmla="*/ 6213574 h 6857981"/>
              <a:gd name="connsiteX928" fmla="*/ 4228784 w 7886701"/>
              <a:gd name="connsiteY928" fmla="*/ 6214203 h 6857981"/>
              <a:gd name="connsiteX929" fmla="*/ 4227196 w 7886701"/>
              <a:gd name="connsiteY929" fmla="*/ 6215146 h 6857981"/>
              <a:gd name="connsiteX930" fmla="*/ 4226244 w 7886701"/>
              <a:gd name="connsiteY930" fmla="*/ 6216718 h 6857981"/>
              <a:gd name="connsiteX931" fmla="*/ 4225926 w 7886701"/>
              <a:gd name="connsiteY931" fmla="*/ 6218290 h 6857981"/>
              <a:gd name="connsiteX932" fmla="*/ 4225926 w 7886701"/>
              <a:gd name="connsiteY932" fmla="*/ 6219863 h 6857981"/>
              <a:gd name="connsiteX933" fmla="*/ 4226561 w 7886701"/>
              <a:gd name="connsiteY933" fmla="*/ 6223950 h 6857981"/>
              <a:gd name="connsiteX934" fmla="*/ 4226561 w 7886701"/>
              <a:gd name="connsiteY934" fmla="*/ 6225837 h 6857981"/>
              <a:gd name="connsiteX935" fmla="*/ 4226244 w 7886701"/>
              <a:gd name="connsiteY935" fmla="*/ 6227409 h 6857981"/>
              <a:gd name="connsiteX936" fmla="*/ 4225926 w 7886701"/>
              <a:gd name="connsiteY936" fmla="*/ 6228981 h 6857981"/>
              <a:gd name="connsiteX937" fmla="*/ 4224656 w 7886701"/>
              <a:gd name="connsiteY937" fmla="*/ 6229925 h 6857981"/>
              <a:gd name="connsiteX938" fmla="*/ 4222434 w 7886701"/>
              <a:gd name="connsiteY938" fmla="*/ 6231182 h 6857981"/>
              <a:gd name="connsiteX939" fmla="*/ 4219894 w 7886701"/>
              <a:gd name="connsiteY939" fmla="*/ 6231182 h 6857981"/>
              <a:gd name="connsiteX940" fmla="*/ 4216084 w 7886701"/>
              <a:gd name="connsiteY940" fmla="*/ 6231182 h 6857981"/>
              <a:gd name="connsiteX941" fmla="*/ 4211004 w 7886701"/>
              <a:gd name="connsiteY941" fmla="*/ 6229925 h 6857981"/>
              <a:gd name="connsiteX942" fmla="*/ 4211321 w 7886701"/>
              <a:gd name="connsiteY942" fmla="*/ 6228038 h 6857981"/>
              <a:gd name="connsiteX943" fmla="*/ 4211639 w 7886701"/>
              <a:gd name="connsiteY943" fmla="*/ 6225837 h 6857981"/>
              <a:gd name="connsiteX944" fmla="*/ 4212591 w 7886701"/>
              <a:gd name="connsiteY944" fmla="*/ 6221749 h 6857981"/>
              <a:gd name="connsiteX945" fmla="*/ 4214179 w 7886701"/>
              <a:gd name="connsiteY945" fmla="*/ 6218919 h 6857981"/>
              <a:gd name="connsiteX946" fmla="*/ 4214814 w 7886701"/>
              <a:gd name="connsiteY946" fmla="*/ 6216404 h 6857981"/>
              <a:gd name="connsiteX947" fmla="*/ 4214814 w 7886701"/>
              <a:gd name="connsiteY947" fmla="*/ 6215146 h 6857981"/>
              <a:gd name="connsiteX948" fmla="*/ 4214496 w 7886701"/>
              <a:gd name="connsiteY948" fmla="*/ 6214203 h 6857981"/>
              <a:gd name="connsiteX949" fmla="*/ 4213861 w 7886701"/>
              <a:gd name="connsiteY949" fmla="*/ 6213574 h 6857981"/>
              <a:gd name="connsiteX950" fmla="*/ 4212274 w 7886701"/>
              <a:gd name="connsiteY950" fmla="*/ 6212316 h 6857981"/>
              <a:gd name="connsiteX951" fmla="*/ 4210369 w 7886701"/>
              <a:gd name="connsiteY951" fmla="*/ 6211687 h 6857981"/>
              <a:gd name="connsiteX952" fmla="*/ 4207829 w 7886701"/>
              <a:gd name="connsiteY952" fmla="*/ 6211058 h 6857981"/>
              <a:gd name="connsiteX953" fmla="*/ 4200526 w 7886701"/>
              <a:gd name="connsiteY953" fmla="*/ 6209486 h 6857981"/>
              <a:gd name="connsiteX954" fmla="*/ 4201479 w 7886701"/>
              <a:gd name="connsiteY954" fmla="*/ 6207600 h 6857981"/>
              <a:gd name="connsiteX955" fmla="*/ 4202431 w 7886701"/>
              <a:gd name="connsiteY955" fmla="*/ 6206656 h 6857981"/>
              <a:gd name="connsiteX956" fmla="*/ 4203701 w 7886701"/>
              <a:gd name="connsiteY956" fmla="*/ 6206342 h 6857981"/>
              <a:gd name="connsiteX957" fmla="*/ 4204971 w 7886701"/>
              <a:gd name="connsiteY957" fmla="*/ 6206342 h 6857981"/>
              <a:gd name="connsiteX958" fmla="*/ 4206559 w 7886701"/>
              <a:gd name="connsiteY958" fmla="*/ 6206656 h 6857981"/>
              <a:gd name="connsiteX959" fmla="*/ 4207511 w 7886701"/>
              <a:gd name="connsiteY959" fmla="*/ 6207285 h 6857981"/>
              <a:gd name="connsiteX960" fmla="*/ 4208781 w 7886701"/>
              <a:gd name="connsiteY960" fmla="*/ 6208543 h 6857981"/>
              <a:gd name="connsiteX961" fmla="*/ 4209099 w 7886701"/>
              <a:gd name="connsiteY961" fmla="*/ 6209486 h 6857981"/>
              <a:gd name="connsiteX962" fmla="*/ 4212591 w 7886701"/>
              <a:gd name="connsiteY962" fmla="*/ 6209801 h 6857981"/>
              <a:gd name="connsiteX963" fmla="*/ 4216084 w 7886701"/>
              <a:gd name="connsiteY963" fmla="*/ 6209486 h 6857981"/>
              <a:gd name="connsiteX964" fmla="*/ 4218624 w 7886701"/>
              <a:gd name="connsiteY964" fmla="*/ 6209172 h 6857981"/>
              <a:gd name="connsiteX965" fmla="*/ 4220846 w 7886701"/>
              <a:gd name="connsiteY965" fmla="*/ 6208857 h 6857981"/>
              <a:gd name="connsiteX966" fmla="*/ 4222434 w 7886701"/>
              <a:gd name="connsiteY966" fmla="*/ 6207600 h 6857981"/>
              <a:gd name="connsiteX967" fmla="*/ 4223704 w 7886701"/>
              <a:gd name="connsiteY967" fmla="*/ 6206656 h 6857981"/>
              <a:gd name="connsiteX968" fmla="*/ 4224656 w 7886701"/>
              <a:gd name="connsiteY968" fmla="*/ 6205399 h 6857981"/>
              <a:gd name="connsiteX969" fmla="*/ 4225926 w 7886701"/>
              <a:gd name="connsiteY969" fmla="*/ 6204141 h 6857981"/>
              <a:gd name="connsiteX970" fmla="*/ 4226879 w 7886701"/>
              <a:gd name="connsiteY970" fmla="*/ 6201311 h 6857981"/>
              <a:gd name="connsiteX971" fmla="*/ 4228149 w 7886701"/>
              <a:gd name="connsiteY971" fmla="*/ 6197852 h 6857981"/>
              <a:gd name="connsiteX972" fmla="*/ 4228466 w 7886701"/>
              <a:gd name="connsiteY972" fmla="*/ 6196594 h 6857981"/>
              <a:gd name="connsiteX973" fmla="*/ 4229419 w 7886701"/>
              <a:gd name="connsiteY973" fmla="*/ 6195022 h 6857981"/>
              <a:gd name="connsiteX974" fmla="*/ 4230689 w 7886701"/>
              <a:gd name="connsiteY974" fmla="*/ 6194079 h 6857981"/>
              <a:gd name="connsiteX975" fmla="*/ 4836479 w 7886701"/>
              <a:gd name="connsiteY975" fmla="*/ 6189646 h 6857981"/>
              <a:gd name="connsiteX976" fmla="*/ 4841876 w 7886701"/>
              <a:gd name="connsiteY976" fmla="*/ 6205056 h 6857981"/>
              <a:gd name="connsiteX977" fmla="*/ 4837114 w 7886701"/>
              <a:gd name="connsiteY977" fmla="*/ 6204400 h 6857981"/>
              <a:gd name="connsiteX978" fmla="*/ 4832034 w 7886701"/>
              <a:gd name="connsiteY978" fmla="*/ 6204400 h 6857981"/>
              <a:gd name="connsiteX979" fmla="*/ 4826954 w 7886701"/>
              <a:gd name="connsiteY979" fmla="*/ 6205056 h 6857981"/>
              <a:gd name="connsiteX980" fmla="*/ 4822191 w 7886701"/>
              <a:gd name="connsiteY980" fmla="*/ 6206695 h 6857981"/>
              <a:gd name="connsiteX981" fmla="*/ 4820286 w 7886701"/>
              <a:gd name="connsiteY981" fmla="*/ 6207678 h 6857981"/>
              <a:gd name="connsiteX982" fmla="*/ 4818381 w 7886701"/>
              <a:gd name="connsiteY982" fmla="*/ 6208990 h 6857981"/>
              <a:gd name="connsiteX983" fmla="*/ 4816793 w 7886701"/>
              <a:gd name="connsiteY983" fmla="*/ 6210301 h 6857981"/>
              <a:gd name="connsiteX984" fmla="*/ 4815523 w 7886701"/>
              <a:gd name="connsiteY984" fmla="*/ 6211941 h 6857981"/>
              <a:gd name="connsiteX985" fmla="*/ 4814571 w 7886701"/>
              <a:gd name="connsiteY985" fmla="*/ 6213252 h 6857981"/>
              <a:gd name="connsiteX986" fmla="*/ 4813936 w 7886701"/>
              <a:gd name="connsiteY986" fmla="*/ 6215547 h 6857981"/>
              <a:gd name="connsiteX987" fmla="*/ 4813301 w 7886701"/>
              <a:gd name="connsiteY987" fmla="*/ 6217514 h 6857981"/>
              <a:gd name="connsiteX988" fmla="*/ 4813936 w 7886701"/>
              <a:gd name="connsiteY988" fmla="*/ 6219809 h 6857981"/>
              <a:gd name="connsiteX989" fmla="*/ 4809491 w 7886701"/>
              <a:gd name="connsiteY989" fmla="*/ 6219481 h 6857981"/>
              <a:gd name="connsiteX990" fmla="*/ 4805998 w 7886701"/>
              <a:gd name="connsiteY990" fmla="*/ 6218170 h 6857981"/>
              <a:gd name="connsiteX991" fmla="*/ 4803776 w 7886701"/>
              <a:gd name="connsiteY991" fmla="*/ 6216531 h 6857981"/>
              <a:gd name="connsiteX992" fmla="*/ 4803141 w 7886701"/>
              <a:gd name="connsiteY992" fmla="*/ 6215547 h 6857981"/>
              <a:gd name="connsiteX993" fmla="*/ 4802506 w 7886701"/>
              <a:gd name="connsiteY993" fmla="*/ 6214564 h 6857981"/>
              <a:gd name="connsiteX994" fmla="*/ 4802188 w 7886701"/>
              <a:gd name="connsiteY994" fmla="*/ 6212268 h 6857981"/>
              <a:gd name="connsiteX995" fmla="*/ 4802188 w 7886701"/>
              <a:gd name="connsiteY995" fmla="*/ 6209973 h 6857981"/>
              <a:gd name="connsiteX996" fmla="*/ 4803141 w 7886701"/>
              <a:gd name="connsiteY996" fmla="*/ 6207351 h 6857981"/>
              <a:gd name="connsiteX997" fmla="*/ 4805046 w 7886701"/>
              <a:gd name="connsiteY997" fmla="*/ 6204728 h 6857981"/>
              <a:gd name="connsiteX998" fmla="*/ 4807268 w 7886701"/>
              <a:gd name="connsiteY998" fmla="*/ 6202105 h 6857981"/>
              <a:gd name="connsiteX999" fmla="*/ 4810126 w 7886701"/>
              <a:gd name="connsiteY999" fmla="*/ 6199482 h 6857981"/>
              <a:gd name="connsiteX1000" fmla="*/ 4813301 w 7886701"/>
              <a:gd name="connsiteY1000" fmla="*/ 6197187 h 6857981"/>
              <a:gd name="connsiteX1001" fmla="*/ 4817428 w 7886701"/>
              <a:gd name="connsiteY1001" fmla="*/ 6194892 h 6857981"/>
              <a:gd name="connsiteX1002" fmla="*/ 4821873 w 7886701"/>
              <a:gd name="connsiteY1002" fmla="*/ 6192925 h 6857981"/>
              <a:gd name="connsiteX1003" fmla="*/ 4826319 w 7886701"/>
              <a:gd name="connsiteY1003" fmla="*/ 6191613 h 6857981"/>
              <a:gd name="connsiteX1004" fmla="*/ 4831399 w 7886701"/>
              <a:gd name="connsiteY1004" fmla="*/ 6190302 h 6857981"/>
              <a:gd name="connsiteX1005" fmla="*/ 6321069 w 7886701"/>
              <a:gd name="connsiteY1005" fmla="*/ 6186471 h 6857981"/>
              <a:gd name="connsiteX1006" fmla="*/ 6322365 w 7886701"/>
              <a:gd name="connsiteY1006" fmla="*/ 6189387 h 6857981"/>
              <a:gd name="connsiteX1007" fmla="*/ 6323013 w 7886701"/>
              <a:gd name="connsiteY1007" fmla="*/ 6191979 h 6857981"/>
              <a:gd name="connsiteX1008" fmla="*/ 6323013 w 7886701"/>
              <a:gd name="connsiteY1008" fmla="*/ 6194247 h 6857981"/>
              <a:gd name="connsiteX1009" fmla="*/ 6322365 w 7886701"/>
              <a:gd name="connsiteY1009" fmla="*/ 6196515 h 6857981"/>
              <a:gd name="connsiteX1010" fmla="*/ 6321393 w 7886701"/>
              <a:gd name="connsiteY1010" fmla="*/ 6198458 h 6857981"/>
              <a:gd name="connsiteX1011" fmla="*/ 6320097 w 7886701"/>
              <a:gd name="connsiteY1011" fmla="*/ 6200078 h 6857981"/>
              <a:gd name="connsiteX1012" fmla="*/ 6318153 w 7886701"/>
              <a:gd name="connsiteY1012" fmla="*/ 6202022 h 6857981"/>
              <a:gd name="connsiteX1013" fmla="*/ 6316209 w 7886701"/>
              <a:gd name="connsiteY1013" fmla="*/ 6203966 h 6857981"/>
              <a:gd name="connsiteX1014" fmla="*/ 6311026 w 7886701"/>
              <a:gd name="connsiteY1014" fmla="*/ 6207206 h 6857981"/>
              <a:gd name="connsiteX1015" fmla="*/ 6305518 w 7886701"/>
              <a:gd name="connsiteY1015" fmla="*/ 6210770 h 6857981"/>
              <a:gd name="connsiteX1016" fmla="*/ 6299686 w 7886701"/>
              <a:gd name="connsiteY1016" fmla="*/ 6214010 h 6857981"/>
              <a:gd name="connsiteX1017" fmla="*/ 6293207 w 7886701"/>
              <a:gd name="connsiteY1017" fmla="*/ 6218221 h 6857981"/>
              <a:gd name="connsiteX1018" fmla="*/ 6292235 w 7886701"/>
              <a:gd name="connsiteY1018" fmla="*/ 6216277 h 6857981"/>
              <a:gd name="connsiteX1019" fmla="*/ 6291263 w 7886701"/>
              <a:gd name="connsiteY1019" fmla="*/ 6214010 h 6857981"/>
              <a:gd name="connsiteX1020" fmla="*/ 6291263 w 7886701"/>
              <a:gd name="connsiteY1020" fmla="*/ 6211742 h 6857981"/>
              <a:gd name="connsiteX1021" fmla="*/ 6292235 w 7886701"/>
              <a:gd name="connsiteY1021" fmla="*/ 6209150 h 6857981"/>
              <a:gd name="connsiteX1022" fmla="*/ 6293207 w 7886701"/>
              <a:gd name="connsiteY1022" fmla="*/ 6206882 h 6857981"/>
              <a:gd name="connsiteX1023" fmla="*/ 6294827 w 7886701"/>
              <a:gd name="connsiteY1023" fmla="*/ 6204290 h 6857981"/>
              <a:gd name="connsiteX1024" fmla="*/ 6296447 w 7886701"/>
              <a:gd name="connsiteY1024" fmla="*/ 6201698 h 6857981"/>
              <a:gd name="connsiteX1025" fmla="*/ 6298715 w 7886701"/>
              <a:gd name="connsiteY1025" fmla="*/ 6199430 h 6857981"/>
              <a:gd name="connsiteX1026" fmla="*/ 6301306 w 7886701"/>
              <a:gd name="connsiteY1026" fmla="*/ 6196839 h 6857981"/>
              <a:gd name="connsiteX1027" fmla="*/ 6304546 w 7886701"/>
              <a:gd name="connsiteY1027" fmla="*/ 6194571 h 6857981"/>
              <a:gd name="connsiteX1028" fmla="*/ 6310054 w 7886701"/>
              <a:gd name="connsiteY1028" fmla="*/ 6191007 h 6857981"/>
              <a:gd name="connsiteX1029" fmla="*/ 6312970 w 7886701"/>
              <a:gd name="connsiteY1029" fmla="*/ 6189387 h 6857981"/>
              <a:gd name="connsiteX1030" fmla="*/ 6315885 w 7886701"/>
              <a:gd name="connsiteY1030" fmla="*/ 6187767 h 6857981"/>
              <a:gd name="connsiteX1031" fmla="*/ 6318477 w 7886701"/>
              <a:gd name="connsiteY1031" fmla="*/ 6187119 h 6857981"/>
              <a:gd name="connsiteX1032" fmla="*/ 3716186 w 7886701"/>
              <a:gd name="connsiteY1032" fmla="*/ 6184883 h 6857981"/>
              <a:gd name="connsiteX1033" fmla="*/ 3721320 w 7886701"/>
              <a:gd name="connsiteY1033" fmla="*/ 6184883 h 6857981"/>
              <a:gd name="connsiteX1034" fmla="*/ 3726133 w 7886701"/>
              <a:gd name="connsiteY1034" fmla="*/ 6185860 h 6857981"/>
              <a:gd name="connsiteX1035" fmla="*/ 3730947 w 7886701"/>
              <a:gd name="connsiteY1035" fmla="*/ 6186511 h 6857981"/>
              <a:gd name="connsiteX1036" fmla="*/ 3736081 w 7886701"/>
              <a:gd name="connsiteY1036" fmla="*/ 6187814 h 6857981"/>
              <a:gd name="connsiteX1037" fmla="*/ 3740573 w 7886701"/>
              <a:gd name="connsiteY1037" fmla="*/ 6189442 h 6857981"/>
              <a:gd name="connsiteX1038" fmla="*/ 3745386 w 7886701"/>
              <a:gd name="connsiteY1038" fmla="*/ 6191722 h 6857981"/>
              <a:gd name="connsiteX1039" fmla="*/ 3749237 w 7886701"/>
              <a:gd name="connsiteY1039" fmla="*/ 6194001 h 6857981"/>
              <a:gd name="connsiteX1040" fmla="*/ 3752766 w 7886701"/>
              <a:gd name="connsiteY1040" fmla="*/ 6196606 h 6857981"/>
              <a:gd name="connsiteX1041" fmla="*/ 3755975 w 7886701"/>
              <a:gd name="connsiteY1041" fmla="*/ 6199211 h 6857981"/>
              <a:gd name="connsiteX1042" fmla="*/ 3758221 w 7886701"/>
              <a:gd name="connsiteY1042" fmla="*/ 6202142 h 6857981"/>
              <a:gd name="connsiteX1043" fmla="*/ 3760146 w 7886701"/>
              <a:gd name="connsiteY1043" fmla="*/ 6205073 h 6857981"/>
              <a:gd name="connsiteX1044" fmla="*/ 3760467 w 7886701"/>
              <a:gd name="connsiteY1044" fmla="*/ 6207027 h 6857981"/>
              <a:gd name="connsiteX1045" fmla="*/ 3760788 w 7886701"/>
              <a:gd name="connsiteY1045" fmla="*/ 6208655 h 6857981"/>
              <a:gd name="connsiteX1046" fmla="*/ 3753729 w 7886701"/>
              <a:gd name="connsiteY1046" fmla="*/ 6209632 h 6857981"/>
              <a:gd name="connsiteX1047" fmla="*/ 3747953 w 7886701"/>
              <a:gd name="connsiteY1047" fmla="*/ 6210283 h 6857981"/>
              <a:gd name="connsiteX1048" fmla="*/ 3742498 w 7886701"/>
              <a:gd name="connsiteY1048" fmla="*/ 6210283 h 6857981"/>
              <a:gd name="connsiteX1049" fmla="*/ 3737685 w 7886701"/>
              <a:gd name="connsiteY1049" fmla="*/ 6209958 h 6857981"/>
              <a:gd name="connsiteX1050" fmla="*/ 3733193 w 7886701"/>
              <a:gd name="connsiteY1050" fmla="*/ 6209632 h 6857981"/>
              <a:gd name="connsiteX1051" fmla="*/ 3729342 w 7886701"/>
              <a:gd name="connsiteY1051" fmla="*/ 6208655 h 6857981"/>
              <a:gd name="connsiteX1052" fmla="*/ 3725813 w 7886701"/>
              <a:gd name="connsiteY1052" fmla="*/ 6207027 h 6857981"/>
              <a:gd name="connsiteX1053" fmla="*/ 3722925 w 7886701"/>
              <a:gd name="connsiteY1053" fmla="*/ 6205399 h 6857981"/>
              <a:gd name="connsiteX1054" fmla="*/ 3719716 w 7886701"/>
              <a:gd name="connsiteY1054" fmla="*/ 6203770 h 6857981"/>
              <a:gd name="connsiteX1055" fmla="*/ 3716828 w 7886701"/>
              <a:gd name="connsiteY1055" fmla="*/ 6201817 h 6857981"/>
              <a:gd name="connsiteX1056" fmla="*/ 3711694 w 7886701"/>
              <a:gd name="connsiteY1056" fmla="*/ 6197583 h 6857981"/>
              <a:gd name="connsiteX1057" fmla="*/ 3706239 w 7886701"/>
              <a:gd name="connsiteY1057" fmla="*/ 6194001 h 6857981"/>
              <a:gd name="connsiteX1058" fmla="*/ 3703672 w 7886701"/>
              <a:gd name="connsiteY1058" fmla="*/ 6192047 h 6857981"/>
              <a:gd name="connsiteX1059" fmla="*/ 3700463 w 7886701"/>
              <a:gd name="connsiteY1059" fmla="*/ 6190745 h 6857981"/>
              <a:gd name="connsiteX1060" fmla="*/ 3703672 w 7886701"/>
              <a:gd name="connsiteY1060" fmla="*/ 6188465 h 6857981"/>
              <a:gd name="connsiteX1061" fmla="*/ 3707843 w 7886701"/>
              <a:gd name="connsiteY1061" fmla="*/ 6186511 h 6857981"/>
              <a:gd name="connsiteX1062" fmla="*/ 3711694 w 7886701"/>
              <a:gd name="connsiteY1062" fmla="*/ 6185209 h 6857981"/>
              <a:gd name="connsiteX1063" fmla="*/ 4909350 w 7886701"/>
              <a:gd name="connsiteY1063" fmla="*/ 6175358 h 6857981"/>
              <a:gd name="connsiteX1064" fmla="*/ 4912919 w 7886701"/>
              <a:gd name="connsiteY1064" fmla="*/ 6175676 h 6857981"/>
              <a:gd name="connsiteX1065" fmla="*/ 4915839 w 7886701"/>
              <a:gd name="connsiteY1065" fmla="*/ 6176311 h 6857981"/>
              <a:gd name="connsiteX1066" fmla="*/ 4916488 w 7886701"/>
              <a:gd name="connsiteY1066" fmla="*/ 6177581 h 6857981"/>
              <a:gd name="connsiteX1067" fmla="*/ 4916488 w 7886701"/>
              <a:gd name="connsiteY1067" fmla="*/ 6178216 h 6857981"/>
              <a:gd name="connsiteX1068" fmla="*/ 4916488 w 7886701"/>
              <a:gd name="connsiteY1068" fmla="*/ 6179168 h 6857981"/>
              <a:gd name="connsiteX1069" fmla="*/ 4916164 w 7886701"/>
              <a:gd name="connsiteY1069" fmla="*/ 6180121 h 6857981"/>
              <a:gd name="connsiteX1070" fmla="*/ 4915839 w 7886701"/>
              <a:gd name="connsiteY1070" fmla="*/ 6181073 h 6857981"/>
              <a:gd name="connsiteX1071" fmla="*/ 4914866 w 7886701"/>
              <a:gd name="connsiteY1071" fmla="*/ 6181708 h 6857981"/>
              <a:gd name="connsiteX1072" fmla="*/ 4912919 w 7886701"/>
              <a:gd name="connsiteY1072" fmla="*/ 6182978 h 6857981"/>
              <a:gd name="connsiteX1073" fmla="*/ 4909675 w 7886701"/>
              <a:gd name="connsiteY1073" fmla="*/ 6184566 h 6857981"/>
              <a:gd name="connsiteX1074" fmla="*/ 4906430 w 7886701"/>
              <a:gd name="connsiteY1074" fmla="*/ 6185518 h 6857981"/>
              <a:gd name="connsiteX1075" fmla="*/ 4899292 w 7886701"/>
              <a:gd name="connsiteY1075" fmla="*/ 6187423 h 6857981"/>
              <a:gd name="connsiteX1076" fmla="*/ 4895723 w 7886701"/>
              <a:gd name="connsiteY1076" fmla="*/ 6188376 h 6857981"/>
              <a:gd name="connsiteX1077" fmla="*/ 4892479 w 7886701"/>
              <a:gd name="connsiteY1077" fmla="*/ 6189646 h 6857981"/>
              <a:gd name="connsiteX1078" fmla="*/ 4889883 w 7886701"/>
              <a:gd name="connsiteY1078" fmla="*/ 6190598 h 6857981"/>
              <a:gd name="connsiteX1079" fmla="*/ 4888261 w 7886701"/>
              <a:gd name="connsiteY1079" fmla="*/ 6192186 h 6857981"/>
              <a:gd name="connsiteX1080" fmla="*/ 4887288 w 7886701"/>
              <a:gd name="connsiteY1080" fmla="*/ 6193138 h 6857981"/>
              <a:gd name="connsiteX1081" fmla="*/ 4886963 w 7886701"/>
              <a:gd name="connsiteY1081" fmla="*/ 6193773 h 6857981"/>
              <a:gd name="connsiteX1082" fmla="*/ 4886963 w 7886701"/>
              <a:gd name="connsiteY1082" fmla="*/ 6194726 h 6857981"/>
              <a:gd name="connsiteX1083" fmla="*/ 4886963 w 7886701"/>
              <a:gd name="connsiteY1083" fmla="*/ 6195678 h 6857981"/>
              <a:gd name="connsiteX1084" fmla="*/ 4887936 w 7886701"/>
              <a:gd name="connsiteY1084" fmla="*/ 6196948 h 6857981"/>
              <a:gd name="connsiteX1085" fmla="*/ 4888585 w 7886701"/>
              <a:gd name="connsiteY1085" fmla="*/ 6198218 h 6857981"/>
              <a:gd name="connsiteX1086" fmla="*/ 4891505 w 7886701"/>
              <a:gd name="connsiteY1086" fmla="*/ 6200758 h 6857981"/>
              <a:gd name="connsiteX1087" fmla="*/ 4889883 w 7886701"/>
              <a:gd name="connsiteY1087" fmla="*/ 6200758 h 6857981"/>
              <a:gd name="connsiteX1088" fmla="*/ 4888585 w 7886701"/>
              <a:gd name="connsiteY1088" fmla="*/ 6200758 h 6857981"/>
              <a:gd name="connsiteX1089" fmla="*/ 4886314 w 7886701"/>
              <a:gd name="connsiteY1089" fmla="*/ 6200123 h 6857981"/>
              <a:gd name="connsiteX1090" fmla="*/ 4884367 w 7886701"/>
              <a:gd name="connsiteY1090" fmla="*/ 6199171 h 6857981"/>
              <a:gd name="connsiteX1091" fmla="*/ 4882421 w 7886701"/>
              <a:gd name="connsiteY1091" fmla="*/ 6197583 h 6857981"/>
              <a:gd name="connsiteX1092" fmla="*/ 4880474 w 7886701"/>
              <a:gd name="connsiteY1092" fmla="*/ 6196313 h 6857981"/>
              <a:gd name="connsiteX1093" fmla="*/ 4878527 w 7886701"/>
              <a:gd name="connsiteY1093" fmla="*/ 6195678 h 6857981"/>
              <a:gd name="connsiteX1094" fmla="*/ 4876905 w 7886701"/>
              <a:gd name="connsiteY1094" fmla="*/ 6195361 h 6857981"/>
              <a:gd name="connsiteX1095" fmla="*/ 4875607 w 7886701"/>
              <a:gd name="connsiteY1095" fmla="*/ 6195361 h 6857981"/>
              <a:gd name="connsiteX1096" fmla="*/ 4873985 w 7886701"/>
              <a:gd name="connsiteY1096" fmla="*/ 6195361 h 6857981"/>
              <a:gd name="connsiteX1097" fmla="*/ 4872038 w 7886701"/>
              <a:gd name="connsiteY1097" fmla="*/ 6195996 h 6857981"/>
              <a:gd name="connsiteX1098" fmla="*/ 4873012 w 7886701"/>
              <a:gd name="connsiteY1098" fmla="*/ 6193773 h 6857981"/>
              <a:gd name="connsiteX1099" fmla="*/ 4874309 w 7886701"/>
              <a:gd name="connsiteY1099" fmla="*/ 6191868 h 6857981"/>
              <a:gd name="connsiteX1100" fmla="*/ 4875932 w 7886701"/>
              <a:gd name="connsiteY1100" fmla="*/ 6189646 h 6857981"/>
              <a:gd name="connsiteX1101" fmla="*/ 4878203 w 7886701"/>
              <a:gd name="connsiteY1101" fmla="*/ 6187423 h 6857981"/>
              <a:gd name="connsiteX1102" fmla="*/ 4880474 w 7886701"/>
              <a:gd name="connsiteY1102" fmla="*/ 6185518 h 6857981"/>
              <a:gd name="connsiteX1103" fmla="*/ 4883070 w 7886701"/>
              <a:gd name="connsiteY1103" fmla="*/ 6183613 h 6857981"/>
              <a:gd name="connsiteX1104" fmla="*/ 4885990 w 7886701"/>
              <a:gd name="connsiteY1104" fmla="*/ 6181708 h 6857981"/>
              <a:gd name="connsiteX1105" fmla="*/ 4889234 w 7886701"/>
              <a:gd name="connsiteY1105" fmla="*/ 6180438 h 6857981"/>
              <a:gd name="connsiteX1106" fmla="*/ 4892479 w 7886701"/>
              <a:gd name="connsiteY1106" fmla="*/ 6178851 h 6857981"/>
              <a:gd name="connsiteX1107" fmla="*/ 4896048 w 7886701"/>
              <a:gd name="connsiteY1107" fmla="*/ 6177581 h 6857981"/>
              <a:gd name="connsiteX1108" fmla="*/ 4899292 w 7886701"/>
              <a:gd name="connsiteY1108" fmla="*/ 6176628 h 6857981"/>
              <a:gd name="connsiteX1109" fmla="*/ 4902861 w 7886701"/>
              <a:gd name="connsiteY1109" fmla="*/ 6175993 h 6857981"/>
              <a:gd name="connsiteX1110" fmla="*/ 4906430 w 7886701"/>
              <a:gd name="connsiteY1110" fmla="*/ 6175676 h 6857981"/>
              <a:gd name="connsiteX1111" fmla="*/ 4984751 w 7886701"/>
              <a:gd name="connsiteY1111" fmla="*/ 6143608 h 6857981"/>
              <a:gd name="connsiteX1112" fmla="*/ 4984751 w 7886701"/>
              <a:gd name="connsiteY1112" fmla="*/ 6145549 h 6857981"/>
              <a:gd name="connsiteX1113" fmla="*/ 4984751 w 7886701"/>
              <a:gd name="connsiteY1113" fmla="*/ 6147489 h 6857981"/>
              <a:gd name="connsiteX1114" fmla="*/ 4984435 w 7886701"/>
              <a:gd name="connsiteY1114" fmla="*/ 6149106 h 6857981"/>
              <a:gd name="connsiteX1115" fmla="*/ 4983804 w 7886701"/>
              <a:gd name="connsiteY1115" fmla="*/ 6150723 h 6857981"/>
              <a:gd name="connsiteX1116" fmla="*/ 4983172 w 7886701"/>
              <a:gd name="connsiteY1116" fmla="*/ 6152339 h 6857981"/>
              <a:gd name="connsiteX1117" fmla="*/ 4981909 w 7886701"/>
              <a:gd name="connsiteY1117" fmla="*/ 6153633 h 6857981"/>
              <a:gd name="connsiteX1118" fmla="*/ 4979066 w 7886701"/>
              <a:gd name="connsiteY1118" fmla="*/ 6155897 h 6857981"/>
              <a:gd name="connsiteX1119" fmla="*/ 4975908 w 7886701"/>
              <a:gd name="connsiteY1119" fmla="*/ 6157837 h 6857981"/>
              <a:gd name="connsiteX1120" fmla="*/ 4972118 w 7886701"/>
              <a:gd name="connsiteY1120" fmla="*/ 6159130 h 6857981"/>
              <a:gd name="connsiteX1121" fmla="*/ 4967696 w 7886701"/>
              <a:gd name="connsiteY1121" fmla="*/ 6160424 h 6857981"/>
              <a:gd name="connsiteX1122" fmla="*/ 4962958 w 7886701"/>
              <a:gd name="connsiteY1122" fmla="*/ 6161394 h 6857981"/>
              <a:gd name="connsiteX1123" fmla="*/ 4952852 w 7886701"/>
              <a:gd name="connsiteY1123" fmla="*/ 6163981 h 6857981"/>
              <a:gd name="connsiteX1124" fmla="*/ 4947798 w 7886701"/>
              <a:gd name="connsiteY1124" fmla="*/ 6165598 h 6857981"/>
              <a:gd name="connsiteX1125" fmla="*/ 4942745 w 7886701"/>
              <a:gd name="connsiteY1125" fmla="*/ 6167215 h 6857981"/>
              <a:gd name="connsiteX1126" fmla="*/ 4937691 w 7886701"/>
              <a:gd name="connsiteY1126" fmla="*/ 6169155 h 6857981"/>
              <a:gd name="connsiteX1127" fmla="*/ 4932954 w 7886701"/>
              <a:gd name="connsiteY1127" fmla="*/ 6171419 h 6857981"/>
              <a:gd name="connsiteX1128" fmla="*/ 4928532 w 7886701"/>
              <a:gd name="connsiteY1128" fmla="*/ 6174976 h 6857981"/>
              <a:gd name="connsiteX1129" fmla="*/ 4924426 w 7886701"/>
              <a:gd name="connsiteY1129" fmla="*/ 6178533 h 6857981"/>
              <a:gd name="connsiteX1130" fmla="*/ 4924426 w 7886701"/>
              <a:gd name="connsiteY1130" fmla="*/ 6176593 h 6857981"/>
              <a:gd name="connsiteX1131" fmla="*/ 4924426 w 7886701"/>
              <a:gd name="connsiteY1131" fmla="*/ 6175299 h 6857981"/>
              <a:gd name="connsiteX1132" fmla="*/ 4924426 w 7886701"/>
              <a:gd name="connsiteY1132" fmla="*/ 6173683 h 6857981"/>
              <a:gd name="connsiteX1133" fmla="*/ 4925374 w 7886701"/>
              <a:gd name="connsiteY1133" fmla="*/ 6172389 h 6857981"/>
              <a:gd name="connsiteX1134" fmla="*/ 4926637 w 7886701"/>
              <a:gd name="connsiteY1134" fmla="*/ 6169802 h 6857981"/>
              <a:gd name="connsiteX1135" fmla="*/ 4929164 w 7886701"/>
              <a:gd name="connsiteY1135" fmla="*/ 6167215 h 6857981"/>
              <a:gd name="connsiteX1136" fmla="*/ 4932322 w 7886701"/>
              <a:gd name="connsiteY1136" fmla="*/ 6164951 h 6857981"/>
              <a:gd name="connsiteX1137" fmla="*/ 4936112 w 7886701"/>
              <a:gd name="connsiteY1137" fmla="*/ 6162688 h 6857981"/>
              <a:gd name="connsiteX1138" fmla="*/ 4940218 w 7886701"/>
              <a:gd name="connsiteY1138" fmla="*/ 6160747 h 6857981"/>
              <a:gd name="connsiteX1139" fmla="*/ 4944956 w 7886701"/>
              <a:gd name="connsiteY1139" fmla="*/ 6158484 h 6857981"/>
              <a:gd name="connsiteX1140" fmla="*/ 4955063 w 7886701"/>
              <a:gd name="connsiteY1140" fmla="*/ 6154927 h 6857981"/>
              <a:gd name="connsiteX1141" fmla="*/ 4965485 w 7886701"/>
              <a:gd name="connsiteY1141" fmla="*/ 6151369 h 6857981"/>
              <a:gd name="connsiteX1142" fmla="*/ 4975908 w 7886701"/>
              <a:gd name="connsiteY1142" fmla="*/ 6147812 h 6857981"/>
              <a:gd name="connsiteX1143" fmla="*/ 4980330 w 7886701"/>
              <a:gd name="connsiteY1143" fmla="*/ 6145549 h 6857981"/>
              <a:gd name="connsiteX1144" fmla="*/ 4192205 w 7886701"/>
              <a:gd name="connsiteY1144" fmla="*/ 6142021 h 6857981"/>
              <a:gd name="connsiteX1145" fmla="*/ 4194760 w 7886701"/>
              <a:gd name="connsiteY1145" fmla="*/ 6142021 h 6857981"/>
              <a:gd name="connsiteX1146" fmla="*/ 4197315 w 7886701"/>
              <a:gd name="connsiteY1146" fmla="*/ 6142656 h 6857981"/>
              <a:gd name="connsiteX1147" fmla="*/ 4200508 w 7886701"/>
              <a:gd name="connsiteY1147" fmla="*/ 6143609 h 6857981"/>
              <a:gd name="connsiteX1148" fmla="*/ 4203701 w 7886701"/>
              <a:gd name="connsiteY1148" fmla="*/ 6145514 h 6857981"/>
              <a:gd name="connsiteX1149" fmla="*/ 4201466 w 7886701"/>
              <a:gd name="connsiteY1149" fmla="*/ 6147419 h 6857981"/>
              <a:gd name="connsiteX1150" fmla="*/ 4198911 w 7886701"/>
              <a:gd name="connsiteY1150" fmla="*/ 6149006 h 6857981"/>
              <a:gd name="connsiteX1151" fmla="*/ 4193483 w 7886701"/>
              <a:gd name="connsiteY1151" fmla="*/ 6151864 h 6857981"/>
              <a:gd name="connsiteX1152" fmla="*/ 4191247 w 7886701"/>
              <a:gd name="connsiteY1152" fmla="*/ 6153452 h 6857981"/>
              <a:gd name="connsiteX1153" fmla="*/ 4190289 w 7886701"/>
              <a:gd name="connsiteY1153" fmla="*/ 6154722 h 6857981"/>
              <a:gd name="connsiteX1154" fmla="*/ 4189651 w 7886701"/>
              <a:gd name="connsiteY1154" fmla="*/ 6155674 h 6857981"/>
              <a:gd name="connsiteX1155" fmla="*/ 4189012 w 7886701"/>
              <a:gd name="connsiteY1155" fmla="*/ 6156944 h 6857981"/>
              <a:gd name="connsiteX1156" fmla="*/ 4188693 w 7886701"/>
              <a:gd name="connsiteY1156" fmla="*/ 6158214 h 6857981"/>
              <a:gd name="connsiteX1157" fmla="*/ 4188693 w 7886701"/>
              <a:gd name="connsiteY1157" fmla="*/ 6160119 h 6857981"/>
              <a:gd name="connsiteX1158" fmla="*/ 4189012 w 7886701"/>
              <a:gd name="connsiteY1158" fmla="*/ 6162024 h 6857981"/>
              <a:gd name="connsiteX1159" fmla="*/ 4183903 w 7886701"/>
              <a:gd name="connsiteY1159" fmla="*/ 6159484 h 6857981"/>
              <a:gd name="connsiteX1160" fmla="*/ 4180390 w 7886701"/>
              <a:gd name="connsiteY1160" fmla="*/ 6158849 h 6857981"/>
              <a:gd name="connsiteX1161" fmla="*/ 4178794 w 7886701"/>
              <a:gd name="connsiteY1161" fmla="*/ 6158214 h 6857981"/>
              <a:gd name="connsiteX1162" fmla="*/ 4177516 w 7886701"/>
              <a:gd name="connsiteY1162" fmla="*/ 6158849 h 6857981"/>
              <a:gd name="connsiteX1163" fmla="*/ 4175281 w 7886701"/>
              <a:gd name="connsiteY1163" fmla="*/ 6159167 h 6857981"/>
              <a:gd name="connsiteX1164" fmla="*/ 4172726 w 7886701"/>
              <a:gd name="connsiteY1164" fmla="*/ 6160119 h 6857981"/>
              <a:gd name="connsiteX1165" fmla="*/ 4168895 w 7886701"/>
              <a:gd name="connsiteY1165" fmla="*/ 6161707 h 6857981"/>
              <a:gd name="connsiteX1166" fmla="*/ 4164105 w 7886701"/>
              <a:gd name="connsiteY1166" fmla="*/ 6162342 h 6857981"/>
              <a:gd name="connsiteX1167" fmla="*/ 4160911 w 7886701"/>
              <a:gd name="connsiteY1167" fmla="*/ 6162659 h 6857981"/>
              <a:gd name="connsiteX1168" fmla="*/ 4157079 w 7886701"/>
              <a:gd name="connsiteY1168" fmla="*/ 6162659 h 6857981"/>
              <a:gd name="connsiteX1169" fmla="*/ 4157079 w 7886701"/>
              <a:gd name="connsiteY1169" fmla="*/ 6161389 h 6857981"/>
              <a:gd name="connsiteX1170" fmla="*/ 4157079 w 7886701"/>
              <a:gd name="connsiteY1170" fmla="*/ 6160119 h 6857981"/>
              <a:gd name="connsiteX1171" fmla="*/ 4156760 w 7886701"/>
              <a:gd name="connsiteY1171" fmla="*/ 6158849 h 6857981"/>
              <a:gd name="connsiteX1172" fmla="*/ 4156441 w 7886701"/>
              <a:gd name="connsiteY1172" fmla="*/ 6157897 h 6857981"/>
              <a:gd name="connsiteX1173" fmla="*/ 4154844 w 7886701"/>
              <a:gd name="connsiteY1173" fmla="*/ 6156309 h 6857981"/>
              <a:gd name="connsiteX1174" fmla="*/ 4153567 w 7886701"/>
              <a:gd name="connsiteY1174" fmla="*/ 6154404 h 6857981"/>
              <a:gd name="connsiteX1175" fmla="*/ 4151651 w 7886701"/>
              <a:gd name="connsiteY1175" fmla="*/ 6152817 h 6857981"/>
              <a:gd name="connsiteX1176" fmla="*/ 4149735 w 7886701"/>
              <a:gd name="connsiteY1176" fmla="*/ 6151546 h 6857981"/>
              <a:gd name="connsiteX1177" fmla="*/ 4148777 w 7886701"/>
              <a:gd name="connsiteY1177" fmla="*/ 6149641 h 6857981"/>
              <a:gd name="connsiteX1178" fmla="*/ 4148138 w 7886701"/>
              <a:gd name="connsiteY1178" fmla="*/ 6148371 h 6857981"/>
              <a:gd name="connsiteX1179" fmla="*/ 4148138 w 7886701"/>
              <a:gd name="connsiteY1179" fmla="*/ 6147419 h 6857981"/>
              <a:gd name="connsiteX1180" fmla="*/ 4148777 w 7886701"/>
              <a:gd name="connsiteY1180" fmla="*/ 6144879 h 6857981"/>
              <a:gd name="connsiteX1181" fmla="*/ 4149416 w 7886701"/>
              <a:gd name="connsiteY1181" fmla="*/ 6143291 h 6857981"/>
              <a:gd name="connsiteX1182" fmla="*/ 4150374 w 7886701"/>
              <a:gd name="connsiteY1182" fmla="*/ 6142656 h 6857981"/>
              <a:gd name="connsiteX1183" fmla="*/ 4151332 w 7886701"/>
              <a:gd name="connsiteY1183" fmla="*/ 6142339 h 6857981"/>
              <a:gd name="connsiteX1184" fmla="*/ 4152290 w 7886701"/>
              <a:gd name="connsiteY1184" fmla="*/ 6142656 h 6857981"/>
              <a:gd name="connsiteX1185" fmla="*/ 4153567 w 7886701"/>
              <a:gd name="connsiteY1185" fmla="*/ 6143291 h 6857981"/>
              <a:gd name="connsiteX1186" fmla="*/ 4155802 w 7886701"/>
              <a:gd name="connsiteY1186" fmla="*/ 6145831 h 6857981"/>
              <a:gd name="connsiteX1187" fmla="*/ 4160911 w 7886701"/>
              <a:gd name="connsiteY1187" fmla="*/ 6152817 h 6857981"/>
              <a:gd name="connsiteX1188" fmla="*/ 4163147 w 7886701"/>
              <a:gd name="connsiteY1188" fmla="*/ 6155674 h 6857981"/>
              <a:gd name="connsiteX1189" fmla="*/ 4163785 w 7886701"/>
              <a:gd name="connsiteY1189" fmla="*/ 6156944 h 6857981"/>
              <a:gd name="connsiteX1190" fmla="*/ 4165063 w 7886701"/>
              <a:gd name="connsiteY1190" fmla="*/ 6157262 h 6857981"/>
              <a:gd name="connsiteX1191" fmla="*/ 4167937 w 7886701"/>
              <a:gd name="connsiteY1191" fmla="*/ 6156627 h 6857981"/>
              <a:gd name="connsiteX1192" fmla="*/ 4170811 w 7886701"/>
              <a:gd name="connsiteY1192" fmla="*/ 6155357 h 6857981"/>
              <a:gd name="connsiteX1193" fmla="*/ 4173684 w 7886701"/>
              <a:gd name="connsiteY1193" fmla="*/ 6154404 h 6857981"/>
              <a:gd name="connsiteX1194" fmla="*/ 4175920 w 7886701"/>
              <a:gd name="connsiteY1194" fmla="*/ 6152499 h 6857981"/>
              <a:gd name="connsiteX1195" fmla="*/ 4180071 w 7886701"/>
              <a:gd name="connsiteY1195" fmla="*/ 6149324 h 6857981"/>
              <a:gd name="connsiteX1196" fmla="*/ 4183903 w 7886701"/>
              <a:gd name="connsiteY1196" fmla="*/ 6145831 h 6857981"/>
              <a:gd name="connsiteX1197" fmla="*/ 4185819 w 7886701"/>
              <a:gd name="connsiteY1197" fmla="*/ 6144561 h 6857981"/>
              <a:gd name="connsiteX1198" fmla="*/ 4187735 w 7886701"/>
              <a:gd name="connsiteY1198" fmla="*/ 6143291 h 6857981"/>
              <a:gd name="connsiteX1199" fmla="*/ 4189970 w 7886701"/>
              <a:gd name="connsiteY1199" fmla="*/ 6142339 h 6857981"/>
              <a:gd name="connsiteX1200" fmla="*/ 6686551 w 7886701"/>
              <a:gd name="connsiteY1200" fmla="*/ 6134083 h 6857981"/>
              <a:gd name="connsiteX1201" fmla="*/ 6686551 w 7886701"/>
              <a:gd name="connsiteY1201" fmla="*/ 6137915 h 6857981"/>
              <a:gd name="connsiteX1202" fmla="*/ 6686869 w 7886701"/>
              <a:gd name="connsiteY1202" fmla="*/ 6140788 h 6857981"/>
              <a:gd name="connsiteX1203" fmla="*/ 6687504 w 7886701"/>
              <a:gd name="connsiteY1203" fmla="*/ 6143981 h 6857981"/>
              <a:gd name="connsiteX1204" fmla="*/ 6689091 w 7886701"/>
              <a:gd name="connsiteY1204" fmla="*/ 6147173 h 6857981"/>
              <a:gd name="connsiteX1205" fmla="*/ 6691314 w 7886701"/>
              <a:gd name="connsiteY1205" fmla="*/ 6150047 h 6857981"/>
              <a:gd name="connsiteX1206" fmla="*/ 6693536 w 7886701"/>
              <a:gd name="connsiteY1206" fmla="*/ 6152601 h 6857981"/>
              <a:gd name="connsiteX1207" fmla="*/ 6696711 w 7886701"/>
              <a:gd name="connsiteY1207" fmla="*/ 6155155 h 6857981"/>
              <a:gd name="connsiteX1208" fmla="*/ 6700839 w 7886701"/>
              <a:gd name="connsiteY1208" fmla="*/ 6157390 h 6857981"/>
              <a:gd name="connsiteX1209" fmla="*/ 6697981 w 7886701"/>
              <a:gd name="connsiteY1209" fmla="*/ 6160902 h 6857981"/>
              <a:gd name="connsiteX1210" fmla="*/ 6695124 w 7886701"/>
              <a:gd name="connsiteY1210" fmla="*/ 6164414 h 6857981"/>
              <a:gd name="connsiteX1211" fmla="*/ 6692584 w 7886701"/>
              <a:gd name="connsiteY1211" fmla="*/ 6166968 h 6857981"/>
              <a:gd name="connsiteX1212" fmla="*/ 6690044 w 7886701"/>
              <a:gd name="connsiteY1212" fmla="*/ 6168565 h 6857981"/>
              <a:gd name="connsiteX1213" fmla="*/ 6685281 w 7886701"/>
              <a:gd name="connsiteY1213" fmla="*/ 6172077 h 6857981"/>
              <a:gd name="connsiteX1214" fmla="*/ 6680836 w 7886701"/>
              <a:gd name="connsiteY1214" fmla="*/ 6174312 h 6857981"/>
              <a:gd name="connsiteX1215" fmla="*/ 6676391 w 7886701"/>
              <a:gd name="connsiteY1215" fmla="*/ 6176866 h 6857981"/>
              <a:gd name="connsiteX1216" fmla="*/ 6671629 w 7886701"/>
              <a:gd name="connsiteY1216" fmla="*/ 6179739 h 6857981"/>
              <a:gd name="connsiteX1217" fmla="*/ 6669089 w 7886701"/>
              <a:gd name="connsiteY1217" fmla="*/ 6181974 h 6857981"/>
              <a:gd name="connsiteX1218" fmla="*/ 6666549 w 7886701"/>
              <a:gd name="connsiteY1218" fmla="*/ 6184528 h 6857981"/>
              <a:gd name="connsiteX1219" fmla="*/ 6663374 w 7886701"/>
              <a:gd name="connsiteY1219" fmla="*/ 6187402 h 6857981"/>
              <a:gd name="connsiteX1220" fmla="*/ 6660834 w 7886701"/>
              <a:gd name="connsiteY1220" fmla="*/ 6191233 h 6857981"/>
              <a:gd name="connsiteX1221" fmla="*/ 6660199 w 7886701"/>
              <a:gd name="connsiteY1221" fmla="*/ 6190275 h 6857981"/>
              <a:gd name="connsiteX1222" fmla="*/ 6659881 w 7886701"/>
              <a:gd name="connsiteY1222" fmla="*/ 6189637 h 6857981"/>
              <a:gd name="connsiteX1223" fmla="*/ 6659881 w 7886701"/>
              <a:gd name="connsiteY1223" fmla="*/ 6187721 h 6857981"/>
              <a:gd name="connsiteX1224" fmla="*/ 6660516 w 7886701"/>
              <a:gd name="connsiteY1224" fmla="*/ 6185806 h 6857981"/>
              <a:gd name="connsiteX1225" fmla="*/ 6662104 w 7886701"/>
              <a:gd name="connsiteY1225" fmla="*/ 6184209 h 6857981"/>
              <a:gd name="connsiteX1226" fmla="*/ 6665279 w 7886701"/>
              <a:gd name="connsiteY1226" fmla="*/ 6179739 h 6857981"/>
              <a:gd name="connsiteX1227" fmla="*/ 6668771 w 7886701"/>
              <a:gd name="connsiteY1227" fmla="*/ 6175270 h 6857981"/>
              <a:gd name="connsiteX1228" fmla="*/ 6667819 w 7886701"/>
              <a:gd name="connsiteY1228" fmla="*/ 6174312 h 6857981"/>
              <a:gd name="connsiteX1229" fmla="*/ 6666866 w 7886701"/>
              <a:gd name="connsiteY1229" fmla="*/ 6173354 h 6857981"/>
              <a:gd name="connsiteX1230" fmla="*/ 6665596 w 7886701"/>
              <a:gd name="connsiteY1230" fmla="*/ 6173354 h 6857981"/>
              <a:gd name="connsiteX1231" fmla="*/ 6664326 w 7886701"/>
              <a:gd name="connsiteY1231" fmla="*/ 6173992 h 6857981"/>
              <a:gd name="connsiteX1232" fmla="*/ 6663056 w 7886701"/>
              <a:gd name="connsiteY1232" fmla="*/ 6174631 h 6857981"/>
              <a:gd name="connsiteX1233" fmla="*/ 6661786 w 7886701"/>
              <a:gd name="connsiteY1233" fmla="*/ 6175270 h 6857981"/>
              <a:gd name="connsiteX1234" fmla="*/ 6658929 w 7886701"/>
              <a:gd name="connsiteY1234" fmla="*/ 6177824 h 6857981"/>
              <a:gd name="connsiteX1235" fmla="*/ 6657976 w 7886701"/>
              <a:gd name="connsiteY1235" fmla="*/ 6175908 h 6857981"/>
              <a:gd name="connsiteX1236" fmla="*/ 6657976 w 7886701"/>
              <a:gd name="connsiteY1236" fmla="*/ 6174631 h 6857981"/>
              <a:gd name="connsiteX1237" fmla="*/ 6658294 w 7886701"/>
              <a:gd name="connsiteY1237" fmla="*/ 6173354 h 6857981"/>
              <a:gd name="connsiteX1238" fmla="*/ 6659564 w 7886701"/>
              <a:gd name="connsiteY1238" fmla="*/ 6172396 h 6857981"/>
              <a:gd name="connsiteX1239" fmla="*/ 6660834 w 7886701"/>
              <a:gd name="connsiteY1239" fmla="*/ 6171758 h 6857981"/>
              <a:gd name="connsiteX1240" fmla="*/ 6662421 w 7886701"/>
              <a:gd name="connsiteY1240" fmla="*/ 6171119 h 6857981"/>
              <a:gd name="connsiteX1241" fmla="*/ 6664009 w 7886701"/>
              <a:gd name="connsiteY1241" fmla="*/ 6171119 h 6857981"/>
              <a:gd name="connsiteX1242" fmla="*/ 6664644 w 7886701"/>
              <a:gd name="connsiteY1242" fmla="*/ 6171758 h 6857981"/>
              <a:gd name="connsiteX1243" fmla="*/ 6668136 w 7886701"/>
              <a:gd name="connsiteY1243" fmla="*/ 6169203 h 6857981"/>
              <a:gd name="connsiteX1244" fmla="*/ 6670676 w 7886701"/>
              <a:gd name="connsiteY1244" fmla="*/ 6166011 h 6857981"/>
              <a:gd name="connsiteX1245" fmla="*/ 6672899 w 7886701"/>
              <a:gd name="connsiteY1245" fmla="*/ 6163456 h 6857981"/>
              <a:gd name="connsiteX1246" fmla="*/ 6674169 w 7886701"/>
              <a:gd name="connsiteY1246" fmla="*/ 6161222 h 6857981"/>
              <a:gd name="connsiteX1247" fmla="*/ 6674804 w 7886701"/>
              <a:gd name="connsiteY1247" fmla="*/ 6159306 h 6857981"/>
              <a:gd name="connsiteX1248" fmla="*/ 6675121 w 7886701"/>
              <a:gd name="connsiteY1248" fmla="*/ 6157071 h 6857981"/>
              <a:gd name="connsiteX1249" fmla="*/ 6675439 w 7886701"/>
              <a:gd name="connsiteY1249" fmla="*/ 6152920 h 6857981"/>
              <a:gd name="connsiteX1250" fmla="*/ 6676074 w 7886701"/>
              <a:gd name="connsiteY1250" fmla="*/ 6149408 h 6857981"/>
              <a:gd name="connsiteX1251" fmla="*/ 6676391 w 7886701"/>
              <a:gd name="connsiteY1251" fmla="*/ 6147173 h 6857981"/>
              <a:gd name="connsiteX1252" fmla="*/ 6677026 w 7886701"/>
              <a:gd name="connsiteY1252" fmla="*/ 6144939 h 6857981"/>
              <a:gd name="connsiteX1253" fmla="*/ 6677979 w 7886701"/>
              <a:gd name="connsiteY1253" fmla="*/ 6142384 h 6857981"/>
              <a:gd name="connsiteX1254" fmla="*/ 6680201 w 7886701"/>
              <a:gd name="connsiteY1254" fmla="*/ 6140149 h 6857981"/>
              <a:gd name="connsiteX1255" fmla="*/ 6682741 w 7886701"/>
              <a:gd name="connsiteY1255" fmla="*/ 6137276 h 6857981"/>
              <a:gd name="connsiteX1256" fmla="*/ 5526088 w 7886701"/>
              <a:gd name="connsiteY1256" fmla="*/ 6121383 h 6857981"/>
              <a:gd name="connsiteX1257" fmla="*/ 5522285 w 7886701"/>
              <a:gd name="connsiteY1257" fmla="*/ 6126382 h 6857981"/>
              <a:gd name="connsiteX1258" fmla="*/ 5518799 w 7886701"/>
              <a:gd name="connsiteY1258" fmla="*/ 6131069 h 6857981"/>
              <a:gd name="connsiteX1259" fmla="*/ 5514363 w 7886701"/>
              <a:gd name="connsiteY1259" fmla="*/ 6135755 h 6857981"/>
              <a:gd name="connsiteX1260" fmla="*/ 5509609 w 7886701"/>
              <a:gd name="connsiteY1260" fmla="*/ 6139505 h 6857981"/>
              <a:gd name="connsiteX1261" fmla="*/ 5504856 w 7886701"/>
              <a:gd name="connsiteY1261" fmla="*/ 6143879 h 6857981"/>
              <a:gd name="connsiteX1262" fmla="*/ 5499785 w 7886701"/>
              <a:gd name="connsiteY1262" fmla="*/ 6147628 h 6857981"/>
              <a:gd name="connsiteX1263" fmla="*/ 5494398 w 7886701"/>
              <a:gd name="connsiteY1263" fmla="*/ 6151377 h 6857981"/>
              <a:gd name="connsiteX1264" fmla="*/ 5488694 w 7886701"/>
              <a:gd name="connsiteY1264" fmla="*/ 6154814 h 6857981"/>
              <a:gd name="connsiteX1265" fmla="*/ 5477602 w 7886701"/>
              <a:gd name="connsiteY1265" fmla="*/ 6161375 h 6857981"/>
              <a:gd name="connsiteX1266" fmla="*/ 5465877 w 7886701"/>
              <a:gd name="connsiteY1266" fmla="*/ 6167936 h 6857981"/>
              <a:gd name="connsiteX1267" fmla="*/ 5455419 w 7886701"/>
              <a:gd name="connsiteY1267" fmla="*/ 6174185 h 6857981"/>
              <a:gd name="connsiteX1268" fmla="*/ 5444961 w 7886701"/>
              <a:gd name="connsiteY1268" fmla="*/ 6180121 h 6857981"/>
              <a:gd name="connsiteX1269" fmla="*/ 5444328 w 7886701"/>
              <a:gd name="connsiteY1269" fmla="*/ 6174497 h 6857981"/>
              <a:gd name="connsiteX1270" fmla="*/ 5443060 w 7886701"/>
              <a:gd name="connsiteY1270" fmla="*/ 6167624 h 6857981"/>
              <a:gd name="connsiteX1271" fmla="*/ 5440842 w 7886701"/>
              <a:gd name="connsiteY1271" fmla="*/ 6160750 h 6857981"/>
              <a:gd name="connsiteX1272" fmla="*/ 5439257 w 7886701"/>
              <a:gd name="connsiteY1272" fmla="*/ 6157313 h 6857981"/>
              <a:gd name="connsiteX1273" fmla="*/ 5437673 w 7886701"/>
              <a:gd name="connsiteY1273" fmla="*/ 6153877 h 6857981"/>
              <a:gd name="connsiteX1274" fmla="*/ 5436088 w 7886701"/>
              <a:gd name="connsiteY1274" fmla="*/ 6150752 h 6857981"/>
              <a:gd name="connsiteX1275" fmla="*/ 5433870 w 7886701"/>
              <a:gd name="connsiteY1275" fmla="*/ 6147940 h 6857981"/>
              <a:gd name="connsiteX1276" fmla="*/ 5431651 w 7886701"/>
              <a:gd name="connsiteY1276" fmla="*/ 6145128 h 6857981"/>
              <a:gd name="connsiteX1277" fmla="*/ 5429116 w 7886701"/>
              <a:gd name="connsiteY1277" fmla="*/ 6142629 h 6857981"/>
              <a:gd name="connsiteX1278" fmla="*/ 5426264 w 7886701"/>
              <a:gd name="connsiteY1278" fmla="*/ 6140442 h 6857981"/>
              <a:gd name="connsiteX1279" fmla="*/ 5423412 w 7886701"/>
              <a:gd name="connsiteY1279" fmla="*/ 6138567 h 6857981"/>
              <a:gd name="connsiteX1280" fmla="*/ 5419926 w 7886701"/>
              <a:gd name="connsiteY1280" fmla="*/ 6137317 h 6857981"/>
              <a:gd name="connsiteX1281" fmla="*/ 5416757 w 7886701"/>
              <a:gd name="connsiteY1281" fmla="*/ 6136693 h 6857981"/>
              <a:gd name="connsiteX1282" fmla="*/ 5415173 w 7886701"/>
              <a:gd name="connsiteY1282" fmla="*/ 6140442 h 6857981"/>
              <a:gd name="connsiteX1283" fmla="*/ 5412954 w 7886701"/>
              <a:gd name="connsiteY1283" fmla="*/ 6143566 h 6857981"/>
              <a:gd name="connsiteX1284" fmla="*/ 5410419 w 7886701"/>
              <a:gd name="connsiteY1284" fmla="*/ 6146691 h 6857981"/>
              <a:gd name="connsiteX1285" fmla="*/ 5407250 w 7886701"/>
              <a:gd name="connsiteY1285" fmla="*/ 6150127 h 6857981"/>
              <a:gd name="connsiteX1286" fmla="*/ 5403447 w 7886701"/>
              <a:gd name="connsiteY1286" fmla="*/ 6152627 h 6857981"/>
              <a:gd name="connsiteX1287" fmla="*/ 5399961 w 7886701"/>
              <a:gd name="connsiteY1287" fmla="*/ 6155439 h 6857981"/>
              <a:gd name="connsiteX1288" fmla="*/ 5391088 w 7886701"/>
              <a:gd name="connsiteY1288" fmla="*/ 6160438 h 6857981"/>
              <a:gd name="connsiteX1289" fmla="*/ 5374292 w 7886701"/>
              <a:gd name="connsiteY1289" fmla="*/ 6169498 h 6857981"/>
              <a:gd name="connsiteX1290" fmla="*/ 5370489 w 7886701"/>
              <a:gd name="connsiteY1290" fmla="*/ 6171685 h 6857981"/>
              <a:gd name="connsiteX1291" fmla="*/ 5367320 w 7886701"/>
              <a:gd name="connsiteY1291" fmla="*/ 6173873 h 6857981"/>
              <a:gd name="connsiteX1292" fmla="*/ 5363834 w 7886701"/>
              <a:gd name="connsiteY1292" fmla="*/ 6175747 h 6857981"/>
              <a:gd name="connsiteX1293" fmla="*/ 5361616 w 7886701"/>
              <a:gd name="connsiteY1293" fmla="*/ 6178247 h 6857981"/>
              <a:gd name="connsiteX1294" fmla="*/ 5360032 w 7886701"/>
              <a:gd name="connsiteY1294" fmla="*/ 6176997 h 6857981"/>
              <a:gd name="connsiteX1295" fmla="*/ 5358764 w 7886701"/>
              <a:gd name="connsiteY1295" fmla="*/ 6175747 h 6857981"/>
              <a:gd name="connsiteX1296" fmla="*/ 5358130 w 7886701"/>
              <a:gd name="connsiteY1296" fmla="*/ 6174497 h 6857981"/>
              <a:gd name="connsiteX1297" fmla="*/ 5357813 w 7886701"/>
              <a:gd name="connsiteY1297" fmla="*/ 6172935 h 6857981"/>
              <a:gd name="connsiteX1298" fmla="*/ 5357813 w 7886701"/>
              <a:gd name="connsiteY1298" fmla="*/ 6171998 h 6857981"/>
              <a:gd name="connsiteX1299" fmla="*/ 5358130 w 7886701"/>
              <a:gd name="connsiteY1299" fmla="*/ 6170436 h 6857981"/>
              <a:gd name="connsiteX1300" fmla="*/ 5358764 w 7886701"/>
              <a:gd name="connsiteY1300" fmla="*/ 6169186 h 6857981"/>
              <a:gd name="connsiteX1301" fmla="*/ 5360032 w 7886701"/>
              <a:gd name="connsiteY1301" fmla="*/ 6167624 h 6857981"/>
              <a:gd name="connsiteX1302" fmla="*/ 5362567 w 7886701"/>
              <a:gd name="connsiteY1302" fmla="*/ 6164812 h 6857981"/>
              <a:gd name="connsiteX1303" fmla="*/ 5366370 w 7886701"/>
              <a:gd name="connsiteY1303" fmla="*/ 6161375 h 6857981"/>
              <a:gd name="connsiteX1304" fmla="*/ 5370806 w 7886701"/>
              <a:gd name="connsiteY1304" fmla="*/ 6158251 h 6857981"/>
              <a:gd name="connsiteX1305" fmla="*/ 5376194 w 7886701"/>
              <a:gd name="connsiteY1305" fmla="*/ 6155126 h 6857981"/>
              <a:gd name="connsiteX1306" fmla="*/ 5388236 w 7886701"/>
              <a:gd name="connsiteY1306" fmla="*/ 6148253 h 6857981"/>
              <a:gd name="connsiteX1307" fmla="*/ 5401863 w 7886701"/>
              <a:gd name="connsiteY1307" fmla="*/ 6141067 h 6857981"/>
              <a:gd name="connsiteX1308" fmla="*/ 5408201 w 7886701"/>
              <a:gd name="connsiteY1308" fmla="*/ 6137005 h 6857981"/>
              <a:gd name="connsiteX1309" fmla="*/ 5414856 w 7886701"/>
              <a:gd name="connsiteY1309" fmla="*/ 6133256 h 6857981"/>
              <a:gd name="connsiteX1310" fmla="*/ 5421194 w 7886701"/>
              <a:gd name="connsiteY1310" fmla="*/ 6128882 h 6857981"/>
              <a:gd name="connsiteX1311" fmla="*/ 5426898 w 7886701"/>
              <a:gd name="connsiteY1311" fmla="*/ 6124508 h 6857981"/>
              <a:gd name="connsiteX1312" fmla="*/ 5429750 w 7886701"/>
              <a:gd name="connsiteY1312" fmla="*/ 6130756 h 6857981"/>
              <a:gd name="connsiteX1313" fmla="*/ 5432602 w 7886701"/>
              <a:gd name="connsiteY1313" fmla="*/ 6136380 h 6857981"/>
              <a:gd name="connsiteX1314" fmla="*/ 5436088 w 7886701"/>
              <a:gd name="connsiteY1314" fmla="*/ 6141379 h 6857981"/>
              <a:gd name="connsiteX1315" fmla="*/ 5439574 w 7886701"/>
              <a:gd name="connsiteY1315" fmla="*/ 6146066 h 6857981"/>
              <a:gd name="connsiteX1316" fmla="*/ 5443694 w 7886701"/>
              <a:gd name="connsiteY1316" fmla="*/ 6149815 h 6857981"/>
              <a:gd name="connsiteX1317" fmla="*/ 5445912 w 7886701"/>
              <a:gd name="connsiteY1317" fmla="*/ 6151065 h 6857981"/>
              <a:gd name="connsiteX1318" fmla="*/ 5448130 w 7886701"/>
              <a:gd name="connsiteY1318" fmla="*/ 6152627 h 6857981"/>
              <a:gd name="connsiteX1319" fmla="*/ 5450666 w 7886701"/>
              <a:gd name="connsiteY1319" fmla="*/ 6153564 h 6857981"/>
              <a:gd name="connsiteX1320" fmla="*/ 5453201 w 7886701"/>
              <a:gd name="connsiteY1320" fmla="*/ 6154814 h 6857981"/>
              <a:gd name="connsiteX1321" fmla="*/ 5455736 w 7886701"/>
              <a:gd name="connsiteY1321" fmla="*/ 6155439 h 6857981"/>
              <a:gd name="connsiteX1322" fmla="*/ 5458588 w 7886701"/>
              <a:gd name="connsiteY1322" fmla="*/ 6155751 h 6857981"/>
              <a:gd name="connsiteX1323" fmla="*/ 5461440 w 7886701"/>
              <a:gd name="connsiteY1323" fmla="*/ 6155751 h 6857981"/>
              <a:gd name="connsiteX1324" fmla="*/ 5464926 w 7886701"/>
              <a:gd name="connsiteY1324" fmla="*/ 6155751 h 6857981"/>
              <a:gd name="connsiteX1325" fmla="*/ 5468095 w 7886701"/>
              <a:gd name="connsiteY1325" fmla="*/ 6155439 h 6857981"/>
              <a:gd name="connsiteX1326" fmla="*/ 5471264 w 7886701"/>
              <a:gd name="connsiteY1326" fmla="*/ 6154814 h 6857981"/>
              <a:gd name="connsiteX1327" fmla="*/ 5475067 w 7886701"/>
              <a:gd name="connsiteY1327" fmla="*/ 6153877 h 6857981"/>
              <a:gd name="connsiteX1328" fmla="*/ 5478553 w 7886701"/>
              <a:gd name="connsiteY1328" fmla="*/ 6152627 h 6857981"/>
              <a:gd name="connsiteX1329" fmla="*/ 5482673 w 7886701"/>
              <a:gd name="connsiteY1329" fmla="*/ 6151065 h 6857981"/>
              <a:gd name="connsiteX1330" fmla="*/ 5486792 w 7886701"/>
              <a:gd name="connsiteY1330" fmla="*/ 6149190 h 6857981"/>
              <a:gd name="connsiteX1331" fmla="*/ 5495349 w 7886701"/>
              <a:gd name="connsiteY1331" fmla="*/ 6144191 h 6857981"/>
              <a:gd name="connsiteX1332" fmla="*/ 5504856 w 7886701"/>
              <a:gd name="connsiteY1332" fmla="*/ 6138255 h 6857981"/>
              <a:gd name="connsiteX1333" fmla="*/ 5514997 w 7886701"/>
              <a:gd name="connsiteY1333" fmla="*/ 6130756 h 6857981"/>
              <a:gd name="connsiteX1334" fmla="*/ 4529082 w 7886701"/>
              <a:gd name="connsiteY1334" fmla="*/ 6078521 h 6857981"/>
              <a:gd name="connsiteX1335" fmla="*/ 4533135 w 7886701"/>
              <a:gd name="connsiteY1335" fmla="*/ 6079165 h 6857981"/>
              <a:gd name="connsiteX1336" fmla="*/ 4537189 w 7886701"/>
              <a:gd name="connsiteY1336" fmla="*/ 6079810 h 6857981"/>
              <a:gd name="connsiteX1337" fmla="*/ 4544673 w 7886701"/>
              <a:gd name="connsiteY1337" fmla="*/ 6081420 h 6857981"/>
              <a:gd name="connsiteX1338" fmla="*/ 4552469 w 7886701"/>
              <a:gd name="connsiteY1338" fmla="*/ 6082386 h 6857981"/>
              <a:gd name="connsiteX1339" fmla="*/ 4556523 w 7886701"/>
              <a:gd name="connsiteY1339" fmla="*/ 6083031 h 6857981"/>
              <a:gd name="connsiteX1340" fmla="*/ 4560576 w 7886701"/>
              <a:gd name="connsiteY1340" fmla="*/ 6083353 h 6857981"/>
              <a:gd name="connsiteX1341" fmla="*/ 4560888 w 7886701"/>
              <a:gd name="connsiteY1341" fmla="*/ 6085285 h 6857981"/>
              <a:gd name="connsiteX1342" fmla="*/ 4560576 w 7886701"/>
              <a:gd name="connsiteY1342" fmla="*/ 6087540 h 6857981"/>
              <a:gd name="connsiteX1343" fmla="*/ 4559641 w 7886701"/>
              <a:gd name="connsiteY1343" fmla="*/ 6089151 h 6857981"/>
              <a:gd name="connsiteX1344" fmla="*/ 4558705 w 7886701"/>
              <a:gd name="connsiteY1344" fmla="*/ 6090439 h 6857981"/>
              <a:gd name="connsiteX1345" fmla="*/ 4557146 w 7886701"/>
              <a:gd name="connsiteY1345" fmla="*/ 6092050 h 6857981"/>
              <a:gd name="connsiteX1346" fmla="*/ 4555587 w 7886701"/>
              <a:gd name="connsiteY1346" fmla="*/ 6093338 h 6857981"/>
              <a:gd name="connsiteX1347" fmla="*/ 4553404 w 7886701"/>
              <a:gd name="connsiteY1347" fmla="*/ 6094626 h 6857981"/>
              <a:gd name="connsiteX1348" fmla="*/ 4551222 w 7886701"/>
              <a:gd name="connsiteY1348" fmla="*/ 6095271 h 6857981"/>
              <a:gd name="connsiteX1349" fmla="*/ 4545920 w 7886701"/>
              <a:gd name="connsiteY1349" fmla="*/ 6097203 h 6857981"/>
              <a:gd name="connsiteX1350" fmla="*/ 4539996 w 7886701"/>
              <a:gd name="connsiteY1350" fmla="*/ 6098814 h 6857981"/>
              <a:gd name="connsiteX1351" fmla="*/ 4533135 w 7886701"/>
              <a:gd name="connsiteY1351" fmla="*/ 6099780 h 6857981"/>
              <a:gd name="connsiteX1352" fmla="*/ 4526587 w 7886701"/>
              <a:gd name="connsiteY1352" fmla="*/ 6100746 h 6857981"/>
              <a:gd name="connsiteX1353" fmla="*/ 4525963 w 7886701"/>
              <a:gd name="connsiteY1353" fmla="*/ 6099458 h 6857981"/>
              <a:gd name="connsiteX1354" fmla="*/ 4525963 w 7886701"/>
              <a:gd name="connsiteY1354" fmla="*/ 6097847 h 6857981"/>
              <a:gd name="connsiteX1355" fmla="*/ 4525963 w 7886701"/>
              <a:gd name="connsiteY1355" fmla="*/ 6094948 h 6857981"/>
              <a:gd name="connsiteX1356" fmla="*/ 4526899 w 7886701"/>
              <a:gd name="connsiteY1356" fmla="*/ 6092372 h 6857981"/>
              <a:gd name="connsiteX1357" fmla="*/ 4527834 w 7886701"/>
              <a:gd name="connsiteY1357" fmla="*/ 6090117 h 6857981"/>
              <a:gd name="connsiteX1358" fmla="*/ 4529082 w 7886701"/>
              <a:gd name="connsiteY1358" fmla="*/ 6087540 h 6857981"/>
              <a:gd name="connsiteX1359" fmla="*/ 4529705 w 7886701"/>
              <a:gd name="connsiteY1359" fmla="*/ 6084963 h 6857981"/>
              <a:gd name="connsiteX1360" fmla="*/ 4530017 w 7886701"/>
              <a:gd name="connsiteY1360" fmla="*/ 6082064 h 6857981"/>
              <a:gd name="connsiteX1361" fmla="*/ 4529705 w 7886701"/>
              <a:gd name="connsiteY1361" fmla="*/ 6080454 h 6857981"/>
              <a:gd name="connsiteX1362" fmla="*/ 4259898 w 7886701"/>
              <a:gd name="connsiteY1362" fmla="*/ 6070583 h 6857981"/>
              <a:gd name="connsiteX1363" fmla="*/ 4270376 w 7886701"/>
              <a:gd name="connsiteY1363" fmla="*/ 6070889 h 6857981"/>
              <a:gd name="connsiteX1364" fmla="*/ 4281488 w 7886701"/>
              <a:gd name="connsiteY1364" fmla="*/ 6071499 h 6857981"/>
              <a:gd name="connsiteX1365" fmla="*/ 4292601 w 7886701"/>
              <a:gd name="connsiteY1365" fmla="*/ 6073026 h 6857981"/>
              <a:gd name="connsiteX1366" fmla="*/ 4316413 w 7886701"/>
              <a:gd name="connsiteY1366" fmla="*/ 6075773 h 6857981"/>
              <a:gd name="connsiteX1367" fmla="*/ 4341178 w 7886701"/>
              <a:gd name="connsiteY1367" fmla="*/ 6079437 h 6857981"/>
              <a:gd name="connsiteX1368" fmla="*/ 4354196 w 7886701"/>
              <a:gd name="connsiteY1368" fmla="*/ 6081269 h 6857981"/>
              <a:gd name="connsiteX1369" fmla="*/ 4367531 w 7886701"/>
              <a:gd name="connsiteY1369" fmla="*/ 6082490 h 6857981"/>
              <a:gd name="connsiteX1370" fmla="*/ 4380549 w 7886701"/>
              <a:gd name="connsiteY1370" fmla="*/ 6083711 h 6857981"/>
              <a:gd name="connsiteX1371" fmla="*/ 4394519 w 7886701"/>
              <a:gd name="connsiteY1371" fmla="*/ 6084322 h 6857981"/>
              <a:gd name="connsiteX1372" fmla="*/ 4408489 w 7886701"/>
              <a:gd name="connsiteY1372" fmla="*/ 6084627 h 6857981"/>
              <a:gd name="connsiteX1373" fmla="*/ 4422459 w 7886701"/>
              <a:gd name="connsiteY1373" fmla="*/ 6084322 h 6857981"/>
              <a:gd name="connsiteX1374" fmla="*/ 4436746 w 7886701"/>
              <a:gd name="connsiteY1374" fmla="*/ 6083100 h 6857981"/>
              <a:gd name="connsiteX1375" fmla="*/ 4451351 w 7886701"/>
              <a:gd name="connsiteY1375" fmla="*/ 6081574 h 6857981"/>
              <a:gd name="connsiteX1376" fmla="*/ 4445001 w 7886701"/>
              <a:gd name="connsiteY1376" fmla="*/ 6084016 h 6857981"/>
              <a:gd name="connsiteX1377" fmla="*/ 4438334 w 7886701"/>
              <a:gd name="connsiteY1377" fmla="*/ 6085543 h 6857981"/>
              <a:gd name="connsiteX1378" fmla="*/ 4431349 w 7886701"/>
              <a:gd name="connsiteY1378" fmla="*/ 6087374 h 6857981"/>
              <a:gd name="connsiteX1379" fmla="*/ 4424364 w 7886701"/>
              <a:gd name="connsiteY1379" fmla="*/ 6089206 h 6857981"/>
              <a:gd name="connsiteX1380" fmla="*/ 4411029 w 7886701"/>
              <a:gd name="connsiteY1380" fmla="*/ 6091649 h 6857981"/>
              <a:gd name="connsiteX1381" fmla="*/ 4396741 w 7886701"/>
              <a:gd name="connsiteY1381" fmla="*/ 6093480 h 6857981"/>
              <a:gd name="connsiteX1382" fmla="*/ 4382771 w 7886701"/>
              <a:gd name="connsiteY1382" fmla="*/ 6094396 h 6857981"/>
              <a:gd name="connsiteX1383" fmla="*/ 4368801 w 7886701"/>
              <a:gd name="connsiteY1383" fmla="*/ 6094396 h 6857981"/>
              <a:gd name="connsiteX1384" fmla="*/ 4355149 w 7886701"/>
              <a:gd name="connsiteY1384" fmla="*/ 6094396 h 6857981"/>
              <a:gd name="connsiteX1385" fmla="*/ 4341496 w 7886701"/>
              <a:gd name="connsiteY1385" fmla="*/ 6093480 h 6857981"/>
              <a:gd name="connsiteX1386" fmla="*/ 4328161 w 7886701"/>
              <a:gd name="connsiteY1386" fmla="*/ 6091954 h 6857981"/>
              <a:gd name="connsiteX1387" fmla="*/ 4315143 w 7886701"/>
              <a:gd name="connsiteY1387" fmla="*/ 6090122 h 6857981"/>
              <a:gd name="connsiteX1388" fmla="*/ 4302443 w 7886701"/>
              <a:gd name="connsiteY1388" fmla="*/ 6087680 h 6857981"/>
              <a:gd name="connsiteX1389" fmla="*/ 4290378 w 7886701"/>
              <a:gd name="connsiteY1389" fmla="*/ 6084932 h 6857981"/>
              <a:gd name="connsiteX1390" fmla="*/ 4279266 w 7886701"/>
              <a:gd name="connsiteY1390" fmla="*/ 6081879 h 6857981"/>
              <a:gd name="connsiteX1391" fmla="*/ 4268471 w 7886701"/>
              <a:gd name="connsiteY1391" fmla="*/ 6078521 h 6857981"/>
              <a:gd name="connsiteX1392" fmla="*/ 4258628 w 7886701"/>
              <a:gd name="connsiteY1392" fmla="*/ 6074857 h 6857981"/>
              <a:gd name="connsiteX1393" fmla="*/ 4249738 w 7886701"/>
              <a:gd name="connsiteY1393" fmla="*/ 6070889 h 6857981"/>
              <a:gd name="connsiteX1394" fmla="*/ 5157226 w 7886701"/>
              <a:gd name="connsiteY1394" fmla="*/ 6065821 h 6857981"/>
              <a:gd name="connsiteX1395" fmla="*/ 5159798 w 7886701"/>
              <a:gd name="connsiteY1395" fmla="*/ 6065821 h 6857981"/>
              <a:gd name="connsiteX1396" fmla="*/ 5162691 w 7886701"/>
              <a:gd name="connsiteY1396" fmla="*/ 6065821 h 6857981"/>
              <a:gd name="connsiteX1397" fmla="*/ 5165264 w 7886701"/>
              <a:gd name="connsiteY1397" fmla="*/ 6066466 h 6857981"/>
              <a:gd name="connsiteX1398" fmla="*/ 5167836 w 7886701"/>
              <a:gd name="connsiteY1398" fmla="*/ 6067111 h 6857981"/>
              <a:gd name="connsiteX1399" fmla="*/ 5170086 w 7886701"/>
              <a:gd name="connsiteY1399" fmla="*/ 6067756 h 6857981"/>
              <a:gd name="connsiteX1400" fmla="*/ 5172658 w 7886701"/>
              <a:gd name="connsiteY1400" fmla="*/ 6069368 h 6857981"/>
              <a:gd name="connsiteX1401" fmla="*/ 5174909 w 7886701"/>
              <a:gd name="connsiteY1401" fmla="*/ 6070336 h 6857981"/>
              <a:gd name="connsiteX1402" fmla="*/ 5176838 w 7886701"/>
              <a:gd name="connsiteY1402" fmla="*/ 6072270 h 6857981"/>
              <a:gd name="connsiteX1403" fmla="*/ 5172337 w 7886701"/>
              <a:gd name="connsiteY1403" fmla="*/ 6071948 h 6857981"/>
              <a:gd name="connsiteX1404" fmla="*/ 5168479 w 7886701"/>
              <a:gd name="connsiteY1404" fmla="*/ 6071948 h 6857981"/>
              <a:gd name="connsiteX1405" fmla="*/ 5165264 w 7886701"/>
              <a:gd name="connsiteY1405" fmla="*/ 6072593 h 6857981"/>
              <a:gd name="connsiteX1406" fmla="*/ 5162370 w 7886701"/>
              <a:gd name="connsiteY1406" fmla="*/ 6073883 h 6857981"/>
              <a:gd name="connsiteX1407" fmla="*/ 5159798 w 7886701"/>
              <a:gd name="connsiteY1407" fmla="*/ 6074850 h 6857981"/>
              <a:gd name="connsiteX1408" fmla="*/ 5157869 w 7886701"/>
              <a:gd name="connsiteY1408" fmla="*/ 6076785 h 6857981"/>
              <a:gd name="connsiteX1409" fmla="*/ 5155940 w 7886701"/>
              <a:gd name="connsiteY1409" fmla="*/ 6079042 h 6857981"/>
              <a:gd name="connsiteX1410" fmla="*/ 5154332 w 7886701"/>
              <a:gd name="connsiteY1410" fmla="*/ 6081299 h 6857981"/>
              <a:gd name="connsiteX1411" fmla="*/ 5151117 w 7886701"/>
              <a:gd name="connsiteY1411" fmla="*/ 6085814 h 6857981"/>
              <a:gd name="connsiteX1412" fmla="*/ 5148223 w 7886701"/>
              <a:gd name="connsiteY1412" fmla="*/ 6091618 h 6857981"/>
              <a:gd name="connsiteX1413" fmla="*/ 5146937 w 7886701"/>
              <a:gd name="connsiteY1413" fmla="*/ 6094198 h 6857981"/>
              <a:gd name="connsiteX1414" fmla="*/ 5145008 w 7886701"/>
              <a:gd name="connsiteY1414" fmla="*/ 6096455 h 6857981"/>
              <a:gd name="connsiteX1415" fmla="*/ 5142757 w 7886701"/>
              <a:gd name="connsiteY1415" fmla="*/ 6099035 h 6857981"/>
              <a:gd name="connsiteX1416" fmla="*/ 5140507 w 7886701"/>
              <a:gd name="connsiteY1416" fmla="*/ 6100647 h 6857981"/>
              <a:gd name="connsiteX1417" fmla="*/ 5137291 w 7886701"/>
              <a:gd name="connsiteY1417" fmla="*/ 6102904 h 6857981"/>
              <a:gd name="connsiteX1418" fmla="*/ 5134398 w 7886701"/>
              <a:gd name="connsiteY1418" fmla="*/ 6104194 h 6857981"/>
              <a:gd name="connsiteX1419" fmla="*/ 5131504 w 7886701"/>
              <a:gd name="connsiteY1419" fmla="*/ 6104839 h 6857981"/>
              <a:gd name="connsiteX1420" fmla="*/ 5128932 w 7886701"/>
              <a:gd name="connsiteY1420" fmla="*/ 6104839 h 6857981"/>
              <a:gd name="connsiteX1421" fmla="*/ 5127324 w 7886701"/>
              <a:gd name="connsiteY1421" fmla="*/ 6104517 h 6857981"/>
              <a:gd name="connsiteX1422" fmla="*/ 5125395 w 7886701"/>
              <a:gd name="connsiteY1422" fmla="*/ 6103872 h 6857981"/>
              <a:gd name="connsiteX1423" fmla="*/ 5121537 w 7886701"/>
              <a:gd name="connsiteY1423" fmla="*/ 6101937 h 6857981"/>
              <a:gd name="connsiteX1424" fmla="*/ 5119929 w 7886701"/>
              <a:gd name="connsiteY1424" fmla="*/ 6101292 h 6857981"/>
              <a:gd name="connsiteX1425" fmla="*/ 5118000 w 7886701"/>
              <a:gd name="connsiteY1425" fmla="*/ 6100325 h 6857981"/>
              <a:gd name="connsiteX1426" fmla="*/ 5116071 w 7886701"/>
              <a:gd name="connsiteY1426" fmla="*/ 6100002 h 6857981"/>
              <a:gd name="connsiteX1427" fmla="*/ 5113821 w 7886701"/>
              <a:gd name="connsiteY1427" fmla="*/ 6100002 h 6857981"/>
              <a:gd name="connsiteX1428" fmla="*/ 5111248 w 7886701"/>
              <a:gd name="connsiteY1428" fmla="*/ 6100647 h 6857981"/>
              <a:gd name="connsiteX1429" fmla="*/ 5108355 w 7886701"/>
              <a:gd name="connsiteY1429" fmla="*/ 6101937 h 6857981"/>
              <a:gd name="connsiteX1430" fmla="*/ 5104818 w 7886701"/>
              <a:gd name="connsiteY1430" fmla="*/ 6104194 h 6857981"/>
              <a:gd name="connsiteX1431" fmla="*/ 5100638 w 7886701"/>
              <a:gd name="connsiteY1431" fmla="*/ 6107096 h 6857981"/>
              <a:gd name="connsiteX1432" fmla="*/ 5102889 w 7886701"/>
              <a:gd name="connsiteY1432" fmla="*/ 6102904 h 6857981"/>
              <a:gd name="connsiteX1433" fmla="*/ 5105783 w 7886701"/>
              <a:gd name="connsiteY1433" fmla="*/ 6098712 h 6857981"/>
              <a:gd name="connsiteX1434" fmla="*/ 5109641 w 7886701"/>
              <a:gd name="connsiteY1434" fmla="*/ 6094198 h 6857981"/>
              <a:gd name="connsiteX1435" fmla="*/ 5113499 w 7886701"/>
              <a:gd name="connsiteY1435" fmla="*/ 6089683 h 6857981"/>
              <a:gd name="connsiteX1436" fmla="*/ 5118322 w 7886701"/>
              <a:gd name="connsiteY1436" fmla="*/ 6085491 h 6857981"/>
              <a:gd name="connsiteX1437" fmla="*/ 5123145 w 7886701"/>
              <a:gd name="connsiteY1437" fmla="*/ 6081299 h 6857981"/>
              <a:gd name="connsiteX1438" fmla="*/ 5128610 w 7886701"/>
              <a:gd name="connsiteY1438" fmla="*/ 6077430 h 6857981"/>
              <a:gd name="connsiteX1439" fmla="*/ 5134398 w 7886701"/>
              <a:gd name="connsiteY1439" fmla="*/ 6074205 h 6857981"/>
              <a:gd name="connsiteX1440" fmla="*/ 5139864 w 7886701"/>
              <a:gd name="connsiteY1440" fmla="*/ 6070981 h 6857981"/>
              <a:gd name="connsiteX1441" fmla="*/ 5145651 w 7886701"/>
              <a:gd name="connsiteY1441" fmla="*/ 6068401 h 6857981"/>
              <a:gd name="connsiteX1442" fmla="*/ 5151760 w 7886701"/>
              <a:gd name="connsiteY1442" fmla="*/ 6067111 h 6857981"/>
              <a:gd name="connsiteX1443" fmla="*/ 4863246 w 7886701"/>
              <a:gd name="connsiteY1443" fmla="*/ 6048358 h 6857981"/>
              <a:gd name="connsiteX1444" fmla="*/ 4867072 w 7886701"/>
              <a:gd name="connsiteY1444" fmla="*/ 6048358 h 6857981"/>
              <a:gd name="connsiteX1445" fmla="*/ 4870580 w 7886701"/>
              <a:gd name="connsiteY1445" fmla="*/ 6048358 h 6857981"/>
              <a:gd name="connsiteX1446" fmla="*/ 4874087 w 7886701"/>
              <a:gd name="connsiteY1446" fmla="*/ 6048993 h 6857981"/>
              <a:gd name="connsiteX1447" fmla="*/ 4877276 w 7886701"/>
              <a:gd name="connsiteY1447" fmla="*/ 6049628 h 6857981"/>
              <a:gd name="connsiteX1448" fmla="*/ 4883015 w 7886701"/>
              <a:gd name="connsiteY1448" fmla="*/ 6051533 h 6857981"/>
              <a:gd name="connsiteX1449" fmla="*/ 4889074 w 7886701"/>
              <a:gd name="connsiteY1449" fmla="*/ 6053121 h 6857981"/>
              <a:gd name="connsiteX1450" fmla="*/ 4894813 w 7886701"/>
              <a:gd name="connsiteY1450" fmla="*/ 6055026 h 6857981"/>
              <a:gd name="connsiteX1451" fmla="*/ 4901190 w 7886701"/>
              <a:gd name="connsiteY1451" fmla="*/ 6056613 h 6857981"/>
              <a:gd name="connsiteX1452" fmla="*/ 4904379 w 7886701"/>
              <a:gd name="connsiteY1452" fmla="*/ 6057248 h 6857981"/>
              <a:gd name="connsiteX1453" fmla="*/ 4907567 w 7886701"/>
              <a:gd name="connsiteY1453" fmla="*/ 6057566 h 6857981"/>
              <a:gd name="connsiteX1454" fmla="*/ 4911394 w 7886701"/>
              <a:gd name="connsiteY1454" fmla="*/ 6057566 h 6857981"/>
              <a:gd name="connsiteX1455" fmla="*/ 4914901 w 7886701"/>
              <a:gd name="connsiteY1455" fmla="*/ 6057566 h 6857981"/>
              <a:gd name="connsiteX1456" fmla="*/ 4905973 w 7886701"/>
              <a:gd name="connsiteY1456" fmla="*/ 6059788 h 6857981"/>
              <a:gd name="connsiteX1457" fmla="*/ 4897364 w 7886701"/>
              <a:gd name="connsiteY1457" fmla="*/ 6062646 h 6857981"/>
              <a:gd name="connsiteX1458" fmla="*/ 4889074 w 7886701"/>
              <a:gd name="connsiteY1458" fmla="*/ 6066138 h 6857981"/>
              <a:gd name="connsiteX1459" fmla="*/ 4880146 w 7886701"/>
              <a:gd name="connsiteY1459" fmla="*/ 6069948 h 6857981"/>
              <a:gd name="connsiteX1460" fmla="*/ 4871536 w 7886701"/>
              <a:gd name="connsiteY1460" fmla="*/ 6074711 h 6857981"/>
              <a:gd name="connsiteX1461" fmla="*/ 4861971 w 7886701"/>
              <a:gd name="connsiteY1461" fmla="*/ 6080109 h 6857981"/>
              <a:gd name="connsiteX1462" fmla="*/ 4852086 w 7886701"/>
              <a:gd name="connsiteY1462" fmla="*/ 6086776 h 6857981"/>
              <a:gd name="connsiteX1463" fmla="*/ 4841245 w 7886701"/>
              <a:gd name="connsiteY1463" fmla="*/ 6094396 h 6857981"/>
              <a:gd name="connsiteX1464" fmla="*/ 4840607 w 7886701"/>
              <a:gd name="connsiteY1464" fmla="*/ 6092491 h 6857981"/>
              <a:gd name="connsiteX1465" fmla="*/ 4840607 w 7886701"/>
              <a:gd name="connsiteY1465" fmla="*/ 6090904 h 6857981"/>
              <a:gd name="connsiteX1466" fmla="*/ 4840288 w 7886701"/>
              <a:gd name="connsiteY1466" fmla="*/ 6089316 h 6857981"/>
              <a:gd name="connsiteX1467" fmla="*/ 4840607 w 7886701"/>
              <a:gd name="connsiteY1467" fmla="*/ 6087411 h 6857981"/>
              <a:gd name="connsiteX1468" fmla="*/ 4841245 w 7886701"/>
              <a:gd name="connsiteY1468" fmla="*/ 6086141 h 6857981"/>
              <a:gd name="connsiteX1469" fmla="*/ 4842201 w 7886701"/>
              <a:gd name="connsiteY1469" fmla="*/ 6084554 h 6857981"/>
              <a:gd name="connsiteX1470" fmla="*/ 4843796 w 7886701"/>
              <a:gd name="connsiteY1470" fmla="*/ 6082014 h 6857981"/>
              <a:gd name="connsiteX1471" fmla="*/ 4846665 w 7886701"/>
              <a:gd name="connsiteY1471" fmla="*/ 6079474 h 6857981"/>
              <a:gd name="connsiteX1472" fmla="*/ 4849854 w 7886701"/>
              <a:gd name="connsiteY1472" fmla="*/ 6077251 h 6857981"/>
              <a:gd name="connsiteX1473" fmla="*/ 4856550 w 7886701"/>
              <a:gd name="connsiteY1473" fmla="*/ 6072489 h 6857981"/>
              <a:gd name="connsiteX1474" fmla="*/ 4859739 w 7886701"/>
              <a:gd name="connsiteY1474" fmla="*/ 6070266 h 6857981"/>
              <a:gd name="connsiteX1475" fmla="*/ 4862608 w 7886701"/>
              <a:gd name="connsiteY1475" fmla="*/ 6067726 h 6857981"/>
              <a:gd name="connsiteX1476" fmla="*/ 4865159 w 7886701"/>
              <a:gd name="connsiteY1476" fmla="*/ 6065186 h 6857981"/>
              <a:gd name="connsiteX1477" fmla="*/ 4867072 w 7886701"/>
              <a:gd name="connsiteY1477" fmla="*/ 6062328 h 6857981"/>
              <a:gd name="connsiteX1478" fmla="*/ 4867391 w 7886701"/>
              <a:gd name="connsiteY1478" fmla="*/ 6060741 h 6857981"/>
              <a:gd name="connsiteX1479" fmla="*/ 4867710 w 7886701"/>
              <a:gd name="connsiteY1479" fmla="*/ 6059471 h 6857981"/>
              <a:gd name="connsiteX1480" fmla="*/ 4867710 w 7886701"/>
              <a:gd name="connsiteY1480" fmla="*/ 6057883 h 6857981"/>
              <a:gd name="connsiteX1481" fmla="*/ 4867710 w 7886701"/>
              <a:gd name="connsiteY1481" fmla="*/ 6056296 h 6857981"/>
              <a:gd name="connsiteX1482" fmla="*/ 4867072 w 7886701"/>
              <a:gd name="connsiteY1482" fmla="*/ 6054391 h 6857981"/>
              <a:gd name="connsiteX1483" fmla="*/ 4866435 w 7886701"/>
              <a:gd name="connsiteY1483" fmla="*/ 6052486 h 6857981"/>
              <a:gd name="connsiteX1484" fmla="*/ 4865159 w 7886701"/>
              <a:gd name="connsiteY1484" fmla="*/ 6050581 h 6857981"/>
              <a:gd name="connsiteX1485" fmla="*/ 5221751 w 7886701"/>
              <a:gd name="connsiteY1485" fmla="*/ 6038833 h 6857981"/>
              <a:gd name="connsiteX1486" fmla="*/ 5223701 w 7886701"/>
              <a:gd name="connsiteY1486" fmla="*/ 6038833 h 6857981"/>
              <a:gd name="connsiteX1487" fmla="*/ 5225326 w 7886701"/>
              <a:gd name="connsiteY1487" fmla="*/ 6039151 h 6857981"/>
              <a:gd name="connsiteX1488" fmla="*/ 5226626 w 7886701"/>
              <a:gd name="connsiteY1488" fmla="*/ 6040421 h 6857981"/>
              <a:gd name="connsiteX1489" fmla="*/ 5227926 w 7886701"/>
              <a:gd name="connsiteY1489" fmla="*/ 6041373 h 6857981"/>
              <a:gd name="connsiteX1490" fmla="*/ 5228901 w 7886701"/>
              <a:gd name="connsiteY1490" fmla="*/ 6043596 h 6857981"/>
              <a:gd name="connsiteX1491" fmla="*/ 5229226 w 7886701"/>
              <a:gd name="connsiteY1491" fmla="*/ 6045818 h 6857981"/>
              <a:gd name="connsiteX1492" fmla="*/ 5222726 w 7886701"/>
              <a:gd name="connsiteY1492" fmla="*/ 6048676 h 6857981"/>
              <a:gd name="connsiteX1493" fmla="*/ 5216876 w 7886701"/>
              <a:gd name="connsiteY1493" fmla="*/ 6051216 h 6857981"/>
              <a:gd name="connsiteX1494" fmla="*/ 5212976 w 7886701"/>
              <a:gd name="connsiteY1494" fmla="*/ 6054073 h 6857981"/>
              <a:gd name="connsiteX1495" fmla="*/ 5210376 w 7886701"/>
              <a:gd name="connsiteY1495" fmla="*/ 6057249 h 6857981"/>
              <a:gd name="connsiteX1496" fmla="*/ 5208101 w 7886701"/>
              <a:gd name="connsiteY1496" fmla="*/ 6060106 h 6857981"/>
              <a:gd name="connsiteX1497" fmla="*/ 5206801 w 7886701"/>
              <a:gd name="connsiteY1497" fmla="*/ 6062964 h 6857981"/>
              <a:gd name="connsiteX1498" fmla="*/ 5206151 w 7886701"/>
              <a:gd name="connsiteY1498" fmla="*/ 6065504 h 6857981"/>
              <a:gd name="connsiteX1499" fmla="*/ 5205826 w 7886701"/>
              <a:gd name="connsiteY1499" fmla="*/ 6067726 h 6857981"/>
              <a:gd name="connsiteX1500" fmla="*/ 5205501 w 7886701"/>
              <a:gd name="connsiteY1500" fmla="*/ 6069631 h 6857981"/>
              <a:gd name="connsiteX1501" fmla="*/ 5204851 w 7886701"/>
              <a:gd name="connsiteY1501" fmla="*/ 6070901 h 6857981"/>
              <a:gd name="connsiteX1502" fmla="*/ 5204201 w 7886701"/>
              <a:gd name="connsiteY1502" fmla="*/ 6071854 h 6857981"/>
              <a:gd name="connsiteX1503" fmla="*/ 5203226 w 7886701"/>
              <a:gd name="connsiteY1503" fmla="*/ 6072171 h 6857981"/>
              <a:gd name="connsiteX1504" fmla="*/ 5201276 w 7886701"/>
              <a:gd name="connsiteY1504" fmla="*/ 6071854 h 6857981"/>
              <a:gd name="connsiteX1505" fmla="*/ 5198351 w 7886701"/>
              <a:gd name="connsiteY1505" fmla="*/ 6070584 h 6857981"/>
              <a:gd name="connsiteX1506" fmla="*/ 5189251 w 7886701"/>
              <a:gd name="connsiteY1506" fmla="*/ 6065821 h 6857981"/>
              <a:gd name="connsiteX1507" fmla="*/ 5188276 w 7886701"/>
              <a:gd name="connsiteY1507" fmla="*/ 6064551 h 6857981"/>
              <a:gd name="connsiteX1508" fmla="*/ 5187951 w 7886701"/>
              <a:gd name="connsiteY1508" fmla="*/ 6063281 h 6857981"/>
              <a:gd name="connsiteX1509" fmla="*/ 5188276 w 7886701"/>
              <a:gd name="connsiteY1509" fmla="*/ 6062646 h 6857981"/>
              <a:gd name="connsiteX1510" fmla="*/ 5188926 w 7886701"/>
              <a:gd name="connsiteY1510" fmla="*/ 6061059 h 6857981"/>
              <a:gd name="connsiteX1511" fmla="*/ 5190226 w 7886701"/>
              <a:gd name="connsiteY1511" fmla="*/ 6059789 h 6857981"/>
              <a:gd name="connsiteX1512" fmla="*/ 5192176 w 7886701"/>
              <a:gd name="connsiteY1512" fmla="*/ 6058519 h 6857981"/>
              <a:gd name="connsiteX1513" fmla="*/ 5194451 w 7886701"/>
              <a:gd name="connsiteY1513" fmla="*/ 6057249 h 6857981"/>
              <a:gd name="connsiteX1514" fmla="*/ 5199326 w 7886701"/>
              <a:gd name="connsiteY1514" fmla="*/ 6054708 h 6857981"/>
              <a:gd name="connsiteX1515" fmla="*/ 5203876 w 7886701"/>
              <a:gd name="connsiteY1515" fmla="*/ 6052168 h 6857981"/>
              <a:gd name="connsiteX1516" fmla="*/ 5205826 w 7886701"/>
              <a:gd name="connsiteY1516" fmla="*/ 6050581 h 6857981"/>
              <a:gd name="connsiteX1517" fmla="*/ 5206476 w 7886701"/>
              <a:gd name="connsiteY1517" fmla="*/ 6048993 h 6857981"/>
              <a:gd name="connsiteX1518" fmla="*/ 5206801 w 7886701"/>
              <a:gd name="connsiteY1518" fmla="*/ 6047723 h 6857981"/>
              <a:gd name="connsiteX1519" fmla="*/ 5206801 w 7886701"/>
              <a:gd name="connsiteY1519" fmla="*/ 6046771 h 6857981"/>
              <a:gd name="connsiteX1520" fmla="*/ 5206151 w 7886701"/>
              <a:gd name="connsiteY1520" fmla="*/ 6046136 h 6857981"/>
              <a:gd name="connsiteX1521" fmla="*/ 5204526 w 7886701"/>
              <a:gd name="connsiteY1521" fmla="*/ 6044231 h 6857981"/>
              <a:gd name="connsiteX1522" fmla="*/ 5201276 w 7886701"/>
              <a:gd name="connsiteY1522" fmla="*/ 6042326 h 6857981"/>
              <a:gd name="connsiteX1523" fmla="*/ 5203226 w 7886701"/>
              <a:gd name="connsiteY1523" fmla="*/ 6042643 h 6857981"/>
              <a:gd name="connsiteX1524" fmla="*/ 5204851 w 7886701"/>
              <a:gd name="connsiteY1524" fmla="*/ 6042326 h 6857981"/>
              <a:gd name="connsiteX1525" fmla="*/ 5209076 w 7886701"/>
              <a:gd name="connsiteY1525" fmla="*/ 6041373 h 6857981"/>
              <a:gd name="connsiteX1526" fmla="*/ 5213626 w 7886701"/>
              <a:gd name="connsiteY1526" fmla="*/ 6040421 h 6857981"/>
              <a:gd name="connsiteX1527" fmla="*/ 5217851 w 7886701"/>
              <a:gd name="connsiteY1527" fmla="*/ 6039151 h 6857981"/>
              <a:gd name="connsiteX1528" fmla="*/ 5875646 w 7886701"/>
              <a:gd name="connsiteY1528" fmla="*/ 6024546 h 6857981"/>
              <a:gd name="connsiteX1529" fmla="*/ 5876286 w 7886701"/>
              <a:gd name="connsiteY1529" fmla="*/ 6026785 h 6857981"/>
              <a:gd name="connsiteX1530" fmla="*/ 5876606 w 7886701"/>
              <a:gd name="connsiteY1530" fmla="*/ 6028384 h 6857981"/>
              <a:gd name="connsiteX1531" fmla="*/ 5876926 w 7886701"/>
              <a:gd name="connsiteY1531" fmla="*/ 6030302 h 6857981"/>
              <a:gd name="connsiteX1532" fmla="*/ 5876606 w 7886701"/>
              <a:gd name="connsiteY1532" fmla="*/ 6032221 h 6857981"/>
              <a:gd name="connsiteX1533" fmla="*/ 5875966 w 7886701"/>
              <a:gd name="connsiteY1533" fmla="*/ 6035099 h 6857981"/>
              <a:gd name="connsiteX1534" fmla="*/ 5874365 w 7886701"/>
              <a:gd name="connsiteY1534" fmla="*/ 6037977 h 6857981"/>
              <a:gd name="connsiteX1535" fmla="*/ 5872444 w 7886701"/>
              <a:gd name="connsiteY1535" fmla="*/ 6040535 h 6857981"/>
              <a:gd name="connsiteX1536" fmla="*/ 5869883 w 7886701"/>
              <a:gd name="connsiteY1536" fmla="*/ 6042774 h 6857981"/>
              <a:gd name="connsiteX1537" fmla="*/ 5864440 w 7886701"/>
              <a:gd name="connsiteY1537" fmla="*/ 6047251 h 6857981"/>
              <a:gd name="connsiteX1538" fmla="*/ 5858997 w 7886701"/>
              <a:gd name="connsiteY1538" fmla="*/ 6051408 h 6857981"/>
              <a:gd name="connsiteX1539" fmla="*/ 5856756 w 7886701"/>
              <a:gd name="connsiteY1539" fmla="*/ 6053966 h 6857981"/>
              <a:gd name="connsiteX1540" fmla="*/ 5854514 w 7886701"/>
              <a:gd name="connsiteY1540" fmla="*/ 6056205 h 6857981"/>
              <a:gd name="connsiteX1541" fmla="*/ 5852914 w 7886701"/>
              <a:gd name="connsiteY1541" fmla="*/ 6058763 h 6857981"/>
              <a:gd name="connsiteX1542" fmla="*/ 5851953 w 7886701"/>
              <a:gd name="connsiteY1542" fmla="*/ 6061641 h 6857981"/>
              <a:gd name="connsiteX1543" fmla="*/ 5851953 w 7886701"/>
              <a:gd name="connsiteY1543" fmla="*/ 6063240 h 6857981"/>
              <a:gd name="connsiteX1544" fmla="*/ 5851953 w 7886701"/>
              <a:gd name="connsiteY1544" fmla="*/ 6064839 h 6857981"/>
              <a:gd name="connsiteX1545" fmla="*/ 5852273 w 7886701"/>
              <a:gd name="connsiteY1545" fmla="*/ 6066758 h 6857981"/>
              <a:gd name="connsiteX1546" fmla="*/ 5852914 w 7886701"/>
              <a:gd name="connsiteY1546" fmla="*/ 6068676 h 6857981"/>
              <a:gd name="connsiteX1547" fmla="*/ 5847471 w 7886701"/>
              <a:gd name="connsiteY1547" fmla="*/ 6068996 h 6857981"/>
              <a:gd name="connsiteX1548" fmla="*/ 5845230 w 7886701"/>
              <a:gd name="connsiteY1548" fmla="*/ 6068996 h 6857981"/>
              <a:gd name="connsiteX1549" fmla="*/ 5843629 w 7886701"/>
              <a:gd name="connsiteY1549" fmla="*/ 6068676 h 6857981"/>
              <a:gd name="connsiteX1550" fmla="*/ 5842028 w 7886701"/>
              <a:gd name="connsiteY1550" fmla="*/ 6068037 h 6857981"/>
              <a:gd name="connsiteX1551" fmla="*/ 5841067 w 7886701"/>
              <a:gd name="connsiteY1551" fmla="*/ 6067397 h 6857981"/>
              <a:gd name="connsiteX1552" fmla="*/ 5839787 w 7886701"/>
              <a:gd name="connsiteY1552" fmla="*/ 6066438 h 6857981"/>
              <a:gd name="connsiteX1553" fmla="*/ 5839146 w 7886701"/>
              <a:gd name="connsiteY1553" fmla="*/ 6065479 h 6857981"/>
              <a:gd name="connsiteX1554" fmla="*/ 5838826 w 7886701"/>
              <a:gd name="connsiteY1554" fmla="*/ 6064199 h 6857981"/>
              <a:gd name="connsiteX1555" fmla="*/ 5838826 w 7886701"/>
              <a:gd name="connsiteY1555" fmla="*/ 6062920 h 6857981"/>
              <a:gd name="connsiteX1556" fmla="*/ 5839146 w 7886701"/>
              <a:gd name="connsiteY1556" fmla="*/ 6060042 h 6857981"/>
              <a:gd name="connsiteX1557" fmla="*/ 5840107 w 7886701"/>
              <a:gd name="connsiteY1557" fmla="*/ 6056844 h 6857981"/>
              <a:gd name="connsiteX1558" fmla="*/ 5842348 w 7886701"/>
              <a:gd name="connsiteY1558" fmla="*/ 6053007 h 6857981"/>
              <a:gd name="connsiteX1559" fmla="*/ 5845230 w 7886701"/>
              <a:gd name="connsiteY1559" fmla="*/ 6049489 h 6857981"/>
              <a:gd name="connsiteX1560" fmla="*/ 5848751 w 7886701"/>
              <a:gd name="connsiteY1560" fmla="*/ 6045332 h 6857981"/>
              <a:gd name="connsiteX1561" fmla="*/ 5852273 w 7886701"/>
              <a:gd name="connsiteY1561" fmla="*/ 6041815 h 6857981"/>
              <a:gd name="connsiteX1562" fmla="*/ 5856756 w 7886701"/>
              <a:gd name="connsiteY1562" fmla="*/ 6037657 h 6857981"/>
              <a:gd name="connsiteX1563" fmla="*/ 5861238 w 7886701"/>
              <a:gd name="connsiteY1563" fmla="*/ 6034140 h 6857981"/>
              <a:gd name="connsiteX1564" fmla="*/ 5866041 w 7886701"/>
              <a:gd name="connsiteY1564" fmla="*/ 6030302 h 6857981"/>
              <a:gd name="connsiteX1565" fmla="*/ 5870843 w 7886701"/>
              <a:gd name="connsiteY1565" fmla="*/ 6027105 h 6857981"/>
              <a:gd name="connsiteX1566" fmla="*/ 6246814 w 7886701"/>
              <a:gd name="connsiteY1566" fmla="*/ 5991208 h 6857981"/>
              <a:gd name="connsiteX1567" fmla="*/ 6241658 w 7886701"/>
              <a:gd name="connsiteY1567" fmla="*/ 6001477 h 6857981"/>
              <a:gd name="connsiteX1568" fmla="*/ 6237790 w 7886701"/>
              <a:gd name="connsiteY1568" fmla="*/ 6007894 h 6857981"/>
              <a:gd name="connsiteX1569" fmla="*/ 6235535 w 7886701"/>
              <a:gd name="connsiteY1569" fmla="*/ 6011103 h 6857981"/>
              <a:gd name="connsiteX1570" fmla="*/ 6232956 w 7886701"/>
              <a:gd name="connsiteY1570" fmla="*/ 6013991 h 6857981"/>
              <a:gd name="connsiteX1571" fmla="*/ 6230056 w 7886701"/>
              <a:gd name="connsiteY1571" fmla="*/ 6016558 h 6857981"/>
              <a:gd name="connsiteX1572" fmla="*/ 6227155 w 7886701"/>
              <a:gd name="connsiteY1572" fmla="*/ 6018483 h 6857981"/>
              <a:gd name="connsiteX1573" fmla="*/ 6224255 w 7886701"/>
              <a:gd name="connsiteY1573" fmla="*/ 6020409 h 6857981"/>
              <a:gd name="connsiteX1574" fmla="*/ 6220710 w 7886701"/>
              <a:gd name="connsiteY1574" fmla="*/ 6021050 h 6857981"/>
              <a:gd name="connsiteX1575" fmla="*/ 6217165 w 7886701"/>
              <a:gd name="connsiteY1575" fmla="*/ 6021371 h 6857981"/>
              <a:gd name="connsiteX1576" fmla="*/ 6214909 w 7886701"/>
              <a:gd name="connsiteY1576" fmla="*/ 6021050 h 6857981"/>
              <a:gd name="connsiteX1577" fmla="*/ 6212975 w 7886701"/>
              <a:gd name="connsiteY1577" fmla="*/ 6020409 h 6857981"/>
              <a:gd name="connsiteX1578" fmla="*/ 6210719 w 7886701"/>
              <a:gd name="connsiteY1578" fmla="*/ 6019767 h 6857981"/>
              <a:gd name="connsiteX1579" fmla="*/ 6208785 w 7886701"/>
              <a:gd name="connsiteY1579" fmla="*/ 6018804 h 6857981"/>
              <a:gd name="connsiteX1580" fmla="*/ 6203951 w 7886701"/>
              <a:gd name="connsiteY1580" fmla="*/ 6015916 h 6857981"/>
              <a:gd name="connsiteX1581" fmla="*/ 6207496 w 7886701"/>
              <a:gd name="connsiteY1581" fmla="*/ 6012707 h 6857981"/>
              <a:gd name="connsiteX1582" fmla="*/ 6210397 w 7886701"/>
              <a:gd name="connsiteY1582" fmla="*/ 6010461 h 6857981"/>
              <a:gd name="connsiteX1583" fmla="*/ 6212975 w 7886701"/>
              <a:gd name="connsiteY1583" fmla="*/ 6009178 h 6857981"/>
              <a:gd name="connsiteX1584" fmla="*/ 6215231 w 7886701"/>
              <a:gd name="connsiteY1584" fmla="*/ 6008857 h 6857981"/>
              <a:gd name="connsiteX1585" fmla="*/ 6217487 w 7886701"/>
              <a:gd name="connsiteY1585" fmla="*/ 6009178 h 6857981"/>
              <a:gd name="connsiteX1586" fmla="*/ 6219743 w 7886701"/>
              <a:gd name="connsiteY1586" fmla="*/ 6010140 h 6857981"/>
              <a:gd name="connsiteX1587" fmla="*/ 6221999 w 7886701"/>
              <a:gd name="connsiteY1587" fmla="*/ 6011424 h 6857981"/>
              <a:gd name="connsiteX1588" fmla="*/ 6223610 w 7886701"/>
              <a:gd name="connsiteY1588" fmla="*/ 6012707 h 6857981"/>
              <a:gd name="connsiteX1589" fmla="*/ 6225544 w 7886701"/>
              <a:gd name="connsiteY1589" fmla="*/ 6008536 h 6857981"/>
              <a:gd name="connsiteX1590" fmla="*/ 6227478 w 7886701"/>
              <a:gd name="connsiteY1590" fmla="*/ 6005006 h 6857981"/>
              <a:gd name="connsiteX1591" fmla="*/ 6229734 w 7886701"/>
              <a:gd name="connsiteY1591" fmla="*/ 6001477 h 6857981"/>
              <a:gd name="connsiteX1592" fmla="*/ 6231989 w 7886701"/>
              <a:gd name="connsiteY1592" fmla="*/ 5998589 h 6857981"/>
              <a:gd name="connsiteX1593" fmla="*/ 6234890 w 7886701"/>
              <a:gd name="connsiteY1593" fmla="*/ 5996342 h 6857981"/>
              <a:gd name="connsiteX1594" fmla="*/ 6238112 w 7886701"/>
              <a:gd name="connsiteY1594" fmla="*/ 5994417 h 6857981"/>
              <a:gd name="connsiteX1595" fmla="*/ 6242302 w 7886701"/>
              <a:gd name="connsiteY1595" fmla="*/ 5992813 h 6857981"/>
              <a:gd name="connsiteX1596" fmla="*/ 4785673 w 7886701"/>
              <a:gd name="connsiteY1596" fmla="*/ 5991208 h 6857981"/>
              <a:gd name="connsiteX1597" fmla="*/ 4786314 w 7886701"/>
              <a:gd name="connsiteY1597" fmla="*/ 5995018 h 6857981"/>
              <a:gd name="connsiteX1598" fmla="*/ 4786314 w 7886701"/>
              <a:gd name="connsiteY1598" fmla="*/ 5996923 h 6857981"/>
              <a:gd name="connsiteX1599" fmla="*/ 4786314 w 7886701"/>
              <a:gd name="connsiteY1599" fmla="*/ 5998511 h 6857981"/>
              <a:gd name="connsiteX1600" fmla="*/ 4785673 w 7886701"/>
              <a:gd name="connsiteY1600" fmla="*/ 5999781 h 6857981"/>
              <a:gd name="connsiteX1601" fmla="*/ 4784712 w 7886701"/>
              <a:gd name="connsiteY1601" fmla="*/ 6001051 h 6857981"/>
              <a:gd name="connsiteX1602" fmla="*/ 4784071 w 7886701"/>
              <a:gd name="connsiteY1602" fmla="*/ 6002003 h 6857981"/>
              <a:gd name="connsiteX1603" fmla="*/ 4783109 w 7886701"/>
              <a:gd name="connsiteY1603" fmla="*/ 6002638 h 6857981"/>
              <a:gd name="connsiteX1604" fmla="*/ 4780546 w 7886701"/>
              <a:gd name="connsiteY1604" fmla="*/ 6003908 h 6857981"/>
              <a:gd name="connsiteX1605" fmla="*/ 4777020 w 7886701"/>
              <a:gd name="connsiteY1605" fmla="*/ 6004861 h 6857981"/>
              <a:gd name="connsiteX1606" fmla="*/ 4773495 w 7886701"/>
              <a:gd name="connsiteY1606" fmla="*/ 6005496 h 6857981"/>
              <a:gd name="connsiteX1607" fmla="*/ 4769329 w 7886701"/>
              <a:gd name="connsiteY1607" fmla="*/ 6005813 h 6857981"/>
              <a:gd name="connsiteX1608" fmla="*/ 4760035 w 7886701"/>
              <a:gd name="connsiteY1608" fmla="*/ 6006131 h 6857981"/>
              <a:gd name="connsiteX1609" fmla="*/ 4755227 w 7886701"/>
              <a:gd name="connsiteY1609" fmla="*/ 6006448 h 6857981"/>
              <a:gd name="connsiteX1610" fmla="*/ 4750100 w 7886701"/>
              <a:gd name="connsiteY1610" fmla="*/ 6007083 h 6857981"/>
              <a:gd name="connsiteX1611" fmla="*/ 4745292 w 7886701"/>
              <a:gd name="connsiteY1611" fmla="*/ 6008036 h 6857981"/>
              <a:gd name="connsiteX1612" fmla="*/ 4740806 w 7886701"/>
              <a:gd name="connsiteY1612" fmla="*/ 6009306 h 6857981"/>
              <a:gd name="connsiteX1613" fmla="*/ 4736319 w 7886701"/>
              <a:gd name="connsiteY1613" fmla="*/ 6011211 h 6857981"/>
              <a:gd name="connsiteX1614" fmla="*/ 4732153 w 7886701"/>
              <a:gd name="connsiteY1614" fmla="*/ 6013433 h 6857981"/>
              <a:gd name="connsiteX1615" fmla="*/ 4731512 w 7886701"/>
              <a:gd name="connsiteY1615" fmla="*/ 6011846 h 6857981"/>
              <a:gd name="connsiteX1616" fmla="*/ 4731191 w 7886701"/>
              <a:gd name="connsiteY1616" fmla="*/ 6010576 h 6857981"/>
              <a:gd name="connsiteX1617" fmla="*/ 4729268 w 7886701"/>
              <a:gd name="connsiteY1617" fmla="*/ 6008353 h 6857981"/>
              <a:gd name="connsiteX1618" fmla="*/ 4727345 w 7886701"/>
              <a:gd name="connsiteY1618" fmla="*/ 6006448 h 6857981"/>
              <a:gd name="connsiteX1619" fmla="*/ 4725102 w 7886701"/>
              <a:gd name="connsiteY1619" fmla="*/ 6004861 h 6857981"/>
              <a:gd name="connsiteX1620" fmla="*/ 4722859 w 7886701"/>
              <a:gd name="connsiteY1620" fmla="*/ 6003591 h 6857981"/>
              <a:gd name="connsiteX1621" fmla="*/ 4720615 w 7886701"/>
              <a:gd name="connsiteY1621" fmla="*/ 6001368 h 6857981"/>
              <a:gd name="connsiteX1622" fmla="*/ 4719333 w 7886701"/>
              <a:gd name="connsiteY1622" fmla="*/ 5999146 h 6857981"/>
              <a:gd name="connsiteX1623" fmla="*/ 4719013 w 7886701"/>
              <a:gd name="connsiteY1623" fmla="*/ 5997558 h 6857981"/>
              <a:gd name="connsiteX1624" fmla="*/ 4718051 w 7886701"/>
              <a:gd name="connsiteY1624" fmla="*/ 5995971 h 6857981"/>
              <a:gd name="connsiteX1625" fmla="*/ 4732153 w 7886701"/>
              <a:gd name="connsiteY1625" fmla="*/ 5999146 h 6857981"/>
              <a:gd name="connsiteX1626" fmla="*/ 4739203 w 7886701"/>
              <a:gd name="connsiteY1626" fmla="*/ 6000098 h 6857981"/>
              <a:gd name="connsiteX1627" fmla="*/ 4746895 w 7886701"/>
              <a:gd name="connsiteY1627" fmla="*/ 6001051 h 6857981"/>
              <a:gd name="connsiteX1628" fmla="*/ 4750741 w 7886701"/>
              <a:gd name="connsiteY1628" fmla="*/ 6001051 h 6857981"/>
              <a:gd name="connsiteX1629" fmla="*/ 4754907 w 7886701"/>
              <a:gd name="connsiteY1629" fmla="*/ 6000733 h 6857981"/>
              <a:gd name="connsiteX1630" fmla="*/ 4759394 w 7886701"/>
              <a:gd name="connsiteY1630" fmla="*/ 5999781 h 6857981"/>
              <a:gd name="connsiteX1631" fmla="*/ 4764201 w 7886701"/>
              <a:gd name="connsiteY1631" fmla="*/ 5999146 h 6857981"/>
              <a:gd name="connsiteX1632" fmla="*/ 4769008 w 7886701"/>
              <a:gd name="connsiteY1632" fmla="*/ 5997558 h 6857981"/>
              <a:gd name="connsiteX1633" fmla="*/ 4774136 w 7886701"/>
              <a:gd name="connsiteY1633" fmla="*/ 5996288 h 6857981"/>
              <a:gd name="connsiteX1634" fmla="*/ 4779584 w 7886701"/>
              <a:gd name="connsiteY1634" fmla="*/ 5994066 h 6857981"/>
              <a:gd name="connsiteX1635" fmla="*/ 5341939 w 7886701"/>
              <a:gd name="connsiteY1635" fmla="*/ 5978508 h 6857981"/>
              <a:gd name="connsiteX1636" fmla="*/ 5341939 w 7886701"/>
              <a:gd name="connsiteY1636" fmla="*/ 5981384 h 6857981"/>
              <a:gd name="connsiteX1637" fmla="*/ 5340976 w 7886701"/>
              <a:gd name="connsiteY1637" fmla="*/ 5983941 h 6857981"/>
              <a:gd name="connsiteX1638" fmla="*/ 5339691 w 7886701"/>
              <a:gd name="connsiteY1638" fmla="*/ 5986178 h 6857981"/>
              <a:gd name="connsiteX1639" fmla="*/ 5338085 w 7886701"/>
              <a:gd name="connsiteY1639" fmla="*/ 5988734 h 6857981"/>
              <a:gd name="connsiteX1640" fmla="*/ 5333268 w 7886701"/>
              <a:gd name="connsiteY1640" fmla="*/ 5993528 h 6857981"/>
              <a:gd name="connsiteX1641" fmla="*/ 5328450 w 7886701"/>
              <a:gd name="connsiteY1641" fmla="*/ 5998641 h 6857981"/>
              <a:gd name="connsiteX1642" fmla="*/ 5326202 w 7886701"/>
              <a:gd name="connsiteY1642" fmla="*/ 6000878 h 6857981"/>
              <a:gd name="connsiteX1643" fmla="*/ 5323954 w 7886701"/>
              <a:gd name="connsiteY1643" fmla="*/ 6003434 h 6857981"/>
              <a:gd name="connsiteX1644" fmla="*/ 5322348 w 7886701"/>
              <a:gd name="connsiteY1644" fmla="*/ 6005991 h 6857981"/>
              <a:gd name="connsiteX1645" fmla="*/ 5321384 w 7886701"/>
              <a:gd name="connsiteY1645" fmla="*/ 6008547 h 6857981"/>
              <a:gd name="connsiteX1646" fmla="*/ 5321063 w 7886701"/>
              <a:gd name="connsiteY1646" fmla="*/ 6011104 h 6857981"/>
              <a:gd name="connsiteX1647" fmla="*/ 5321384 w 7886701"/>
              <a:gd name="connsiteY1647" fmla="*/ 6013660 h 6857981"/>
              <a:gd name="connsiteX1648" fmla="*/ 5322348 w 7886701"/>
              <a:gd name="connsiteY1648" fmla="*/ 6016217 h 6857981"/>
              <a:gd name="connsiteX1649" fmla="*/ 5324596 w 7886701"/>
              <a:gd name="connsiteY1649" fmla="*/ 6019093 h 6857981"/>
              <a:gd name="connsiteX1650" fmla="*/ 5320421 w 7886701"/>
              <a:gd name="connsiteY1650" fmla="*/ 6019413 h 6857981"/>
              <a:gd name="connsiteX1651" fmla="*/ 5315603 w 7886701"/>
              <a:gd name="connsiteY1651" fmla="*/ 6020691 h 6857981"/>
              <a:gd name="connsiteX1652" fmla="*/ 5305647 w 7886701"/>
              <a:gd name="connsiteY1652" fmla="*/ 6023567 h 6857981"/>
              <a:gd name="connsiteX1653" fmla="*/ 5300187 w 7886701"/>
              <a:gd name="connsiteY1653" fmla="*/ 6025165 h 6857981"/>
              <a:gd name="connsiteX1654" fmla="*/ 5295690 w 7886701"/>
              <a:gd name="connsiteY1654" fmla="*/ 6026443 h 6857981"/>
              <a:gd name="connsiteX1655" fmla="*/ 5290873 w 7886701"/>
              <a:gd name="connsiteY1655" fmla="*/ 6027082 h 6857981"/>
              <a:gd name="connsiteX1656" fmla="*/ 5286376 w 7886701"/>
              <a:gd name="connsiteY1656" fmla="*/ 6027721 h 6857981"/>
              <a:gd name="connsiteX1657" fmla="*/ 5292800 w 7886701"/>
              <a:gd name="connsiteY1657" fmla="*/ 6019093 h 6857981"/>
              <a:gd name="connsiteX1658" fmla="*/ 5298902 w 7886701"/>
              <a:gd name="connsiteY1658" fmla="*/ 6012063 h 6857981"/>
              <a:gd name="connsiteX1659" fmla="*/ 5304683 w 7886701"/>
              <a:gd name="connsiteY1659" fmla="*/ 6006310 h 6857981"/>
              <a:gd name="connsiteX1660" fmla="*/ 5310785 w 7886701"/>
              <a:gd name="connsiteY1660" fmla="*/ 6001197 h 6857981"/>
              <a:gd name="connsiteX1661" fmla="*/ 5317209 w 7886701"/>
              <a:gd name="connsiteY1661" fmla="*/ 5996084 h 6857981"/>
              <a:gd name="connsiteX1662" fmla="*/ 5324275 w 7886701"/>
              <a:gd name="connsiteY1662" fmla="*/ 5990971 h 6857981"/>
              <a:gd name="connsiteX1663" fmla="*/ 4930776 w 7886701"/>
              <a:gd name="connsiteY1663" fmla="*/ 5977097 h 6857981"/>
              <a:gd name="connsiteX1664" fmla="*/ 4927894 w 7886701"/>
              <a:gd name="connsiteY1664" fmla="*/ 5978987 h 6857981"/>
              <a:gd name="connsiteX1665" fmla="*/ 4927737 w 7886701"/>
              <a:gd name="connsiteY1665" fmla="*/ 5979011 h 6857981"/>
              <a:gd name="connsiteX1666" fmla="*/ 2130987 w 7886701"/>
              <a:gd name="connsiteY1666" fmla="*/ 5973746 h 6857981"/>
              <a:gd name="connsiteX1667" fmla="*/ 2131919 w 7886701"/>
              <a:gd name="connsiteY1667" fmla="*/ 5976006 h 6857981"/>
              <a:gd name="connsiteX1668" fmla="*/ 2133787 w 7886701"/>
              <a:gd name="connsiteY1668" fmla="*/ 5978589 h 6857981"/>
              <a:gd name="connsiteX1669" fmla="*/ 2135966 w 7886701"/>
              <a:gd name="connsiteY1669" fmla="*/ 5980850 h 6857981"/>
              <a:gd name="connsiteX1670" fmla="*/ 2138456 w 7886701"/>
              <a:gd name="connsiteY1670" fmla="*/ 5983110 h 6857981"/>
              <a:gd name="connsiteX1671" fmla="*/ 2144682 w 7886701"/>
              <a:gd name="connsiteY1671" fmla="*/ 5987307 h 6857981"/>
              <a:gd name="connsiteX1672" fmla="*/ 2150596 w 7886701"/>
              <a:gd name="connsiteY1672" fmla="*/ 5991828 h 6857981"/>
              <a:gd name="connsiteX1673" fmla="*/ 2153397 w 7886701"/>
              <a:gd name="connsiteY1673" fmla="*/ 5994088 h 6857981"/>
              <a:gd name="connsiteX1674" fmla="*/ 2155576 w 7886701"/>
              <a:gd name="connsiteY1674" fmla="*/ 5996348 h 6857981"/>
              <a:gd name="connsiteX1675" fmla="*/ 2157444 w 7886701"/>
              <a:gd name="connsiteY1675" fmla="*/ 5998608 h 6857981"/>
              <a:gd name="connsiteX1676" fmla="*/ 2158378 w 7886701"/>
              <a:gd name="connsiteY1676" fmla="*/ 6001191 h 6857981"/>
              <a:gd name="connsiteX1677" fmla="*/ 2159000 w 7886701"/>
              <a:gd name="connsiteY1677" fmla="*/ 6002160 h 6857981"/>
              <a:gd name="connsiteX1678" fmla="*/ 2159000 w 7886701"/>
              <a:gd name="connsiteY1678" fmla="*/ 6003774 h 6857981"/>
              <a:gd name="connsiteX1679" fmla="*/ 2158378 w 7886701"/>
              <a:gd name="connsiteY1679" fmla="*/ 6005066 h 6857981"/>
              <a:gd name="connsiteX1680" fmla="*/ 2157755 w 7886701"/>
              <a:gd name="connsiteY1680" fmla="*/ 6006357 h 6857981"/>
              <a:gd name="connsiteX1681" fmla="*/ 2157133 w 7886701"/>
              <a:gd name="connsiteY1681" fmla="*/ 6007649 h 6857981"/>
              <a:gd name="connsiteX1682" fmla="*/ 2155889 w 7886701"/>
              <a:gd name="connsiteY1682" fmla="*/ 6008940 h 6857981"/>
              <a:gd name="connsiteX1683" fmla="*/ 2152776 w 7886701"/>
              <a:gd name="connsiteY1683" fmla="*/ 6011846 h 6857981"/>
              <a:gd name="connsiteX1684" fmla="*/ 2151218 w 7886701"/>
              <a:gd name="connsiteY1684" fmla="*/ 6009263 h 6857981"/>
              <a:gd name="connsiteX1685" fmla="*/ 2149663 w 7886701"/>
              <a:gd name="connsiteY1685" fmla="*/ 6007003 h 6857981"/>
              <a:gd name="connsiteX1686" fmla="*/ 2147483 w 7886701"/>
              <a:gd name="connsiteY1686" fmla="*/ 6005066 h 6857981"/>
              <a:gd name="connsiteX1687" fmla="*/ 2144993 w 7886701"/>
              <a:gd name="connsiteY1687" fmla="*/ 6002806 h 6857981"/>
              <a:gd name="connsiteX1688" fmla="*/ 2140013 w 7886701"/>
              <a:gd name="connsiteY1688" fmla="*/ 5997962 h 6857981"/>
              <a:gd name="connsiteX1689" fmla="*/ 2134410 w 7886701"/>
              <a:gd name="connsiteY1689" fmla="*/ 5993442 h 6857981"/>
              <a:gd name="connsiteX1690" fmla="*/ 2132542 w 7886701"/>
              <a:gd name="connsiteY1690" fmla="*/ 5991182 h 6857981"/>
              <a:gd name="connsiteX1691" fmla="*/ 2130674 w 7886701"/>
              <a:gd name="connsiteY1691" fmla="*/ 5988599 h 6857981"/>
              <a:gd name="connsiteX1692" fmla="*/ 2128807 w 7886701"/>
              <a:gd name="connsiteY1692" fmla="*/ 5986339 h 6857981"/>
              <a:gd name="connsiteX1693" fmla="*/ 2127874 w 7886701"/>
              <a:gd name="connsiteY1693" fmla="*/ 5984078 h 6857981"/>
              <a:gd name="connsiteX1694" fmla="*/ 2127250 w 7886701"/>
              <a:gd name="connsiteY1694" fmla="*/ 5981495 h 6857981"/>
              <a:gd name="connsiteX1695" fmla="*/ 2127874 w 7886701"/>
              <a:gd name="connsiteY1695" fmla="*/ 5978912 h 6857981"/>
              <a:gd name="connsiteX1696" fmla="*/ 2129118 w 7886701"/>
              <a:gd name="connsiteY1696" fmla="*/ 5976329 h 6857981"/>
              <a:gd name="connsiteX1697" fmla="*/ 4913485 w 7886701"/>
              <a:gd name="connsiteY1697" fmla="*/ 5959458 h 6857981"/>
              <a:gd name="connsiteX1698" fmla="*/ 4916367 w 7886701"/>
              <a:gd name="connsiteY1698" fmla="*/ 5959458 h 6857981"/>
              <a:gd name="connsiteX1699" fmla="*/ 4919249 w 7886701"/>
              <a:gd name="connsiteY1699" fmla="*/ 5959773 h 6857981"/>
              <a:gd name="connsiteX1700" fmla="*/ 4917968 w 7886701"/>
              <a:gd name="connsiteY1700" fmla="*/ 5963868 h 6857981"/>
              <a:gd name="connsiteX1701" fmla="*/ 4916367 w 7886701"/>
              <a:gd name="connsiteY1701" fmla="*/ 5967648 h 6857981"/>
              <a:gd name="connsiteX1702" fmla="*/ 4914446 w 7886701"/>
              <a:gd name="connsiteY1702" fmla="*/ 5971743 h 6857981"/>
              <a:gd name="connsiteX1703" fmla="*/ 4913485 w 7886701"/>
              <a:gd name="connsiteY1703" fmla="*/ 5974892 h 6857981"/>
              <a:gd name="connsiteX1704" fmla="*/ 4913485 w 7886701"/>
              <a:gd name="connsiteY1704" fmla="*/ 5976467 h 6857981"/>
              <a:gd name="connsiteX1705" fmla="*/ 4913805 w 7886701"/>
              <a:gd name="connsiteY1705" fmla="*/ 5977412 h 6857981"/>
              <a:gd name="connsiteX1706" fmla="*/ 4914446 w 7886701"/>
              <a:gd name="connsiteY1706" fmla="*/ 5978672 h 6857981"/>
              <a:gd name="connsiteX1707" fmla="*/ 4916047 w 7886701"/>
              <a:gd name="connsiteY1707" fmla="*/ 5979302 h 6857981"/>
              <a:gd name="connsiteX1708" fmla="*/ 4917968 w 7886701"/>
              <a:gd name="connsiteY1708" fmla="*/ 5979617 h 6857981"/>
              <a:gd name="connsiteX1709" fmla="*/ 4920530 w 7886701"/>
              <a:gd name="connsiteY1709" fmla="*/ 5979617 h 6857981"/>
              <a:gd name="connsiteX1710" fmla="*/ 4923732 w 7886701"/>
              <a:gd name="connsiteY1710" fmla="*/ 5979617 h 6857981"/>
              <a:gd name="connsiteX1711" fmla="*/ 4927737 w 7886701"/>
              <a:gd name="connsiteY1711" fmla="*/ 5979011 h 6857981"/>
              <a:gd name="connsiteX1712" fmla="*/ 4922771 w 7886701"/>
              <a:gd name="connsiteY1712" fmla="*/ 5982137 h 6857981"/>
              <a:gd name="connsiteX1713" fmla="*/ 4916047 w 7886701"/>
              <a:gd name="connsiteY1713" fmla="*/ 5986232 h 6857981"/>
              <a:gd name="connsiteX1714" fmla="*/ 4908042 w 7886701"/>
              <a:gd name="connsiteY1714" fmla="*/ 5990957 h 6857981"/>
              <a:gd name="connsiteX1715" fmla="*/ 4898756 w 7886701"/>
              <a:gd name="connsiteY1715" fmla="*/ 5995366 h 6857981"/>
              <a:gd name="connsiteX1716" fmla="*/ 4889469 w 7886701"/>
              <a:gd name="connsiteY1716" fmla="*/ 5999146 h 6857981"/>
              <a:gd name="connsiteX1717" fmla="*/ 4890750 w 7886701"/>
              <a:gd name="connsiteY1717" fmla="*/ 5995366 h 6857981"/>
              <a:gd name="connsiteX1718" fmla="*/ 4891391 w 7886701"/>
              <a:gd name="connsiteY1718" fmla="*/ 5991587 h 6857981"/>
              <a:gd name="connsiteX1719" fmla="*/ 4891391 w 7886701"/>
              <a:gd name="connsiteY1719" fmla="*/ 5989067 h 6857981"/>
              <a:gd name="connsiteX1720" fmla="*/ 4891071 w 7886701"/>
              <a:gd name="connsiteY1720" fmla="*/ 5986547 h 6857981"/>
              <a:gd name="connsiteX1721" fmla="*/ 4890750 w 7886701"/>
              <a:gd name="connsiteY1721" fmla="*/ 5984657 h 6857981"/>
              <a:gd name="connsiteX1722" fmla="*/ 4889469 w 7886701"/>
              <a:gd name="connsiteY1722" fmla="*/ 5983397 h 6857981"/>
              <a:gd name="connsiteX1723" fmla="*/ 4888189 w 7886701"/>
              <a:gd name="connsiteY1723" fmla="*/ 5982767 h 6857981"/>
              <a:gd name="connsiteX1724" fmla="*/ 4886267 w 7886701"/>
              <a:gd name="connsiteY1724" fmla="*/ 5981822 h 6857981"/>
              <a:gd name="connsiteX1725" fmla="*/ 4884026 w 7886701"/>
              <a:gd name="connsiteY1725" fmla="*/ 5981507 h 6857981"/>
              <a:gd name="connsiteX1726" fmla="*/ 4881785 w 7886701"/>
              <a:gd name="connsiteY1726" fmla="*/ 5981822 h 6857981"/>
              <a:gd name="connsiteX1727" fmla="*/ 4876661 w 7886701"/>
              <a:gd name="connsiteY1727" fmla="*/ 5982767 h 6857981"/>
              <a:gd name="connsiteX1728" fmla="*/ 4870577 w 7886701"/>
              <a:gd name="connsiteY1728" fmla="*/ 5984342 h 6857981"/>
              <a:gd name="connsiteX1729" fmla="*/ 4863853 w 7886701"/>
              <a:gd name="connsiteY1729" fmla="*/ 5986862 h 6857981"/>
              <a:gd name="connsiteX1730" fmla="*/ 4849764 w 7886701"/>
              <a:gd name="connsiteY1730" fmla="*/ 5992847 h 6857981"/>
              <a:gd name="connsiteX1731" fmla="*/ 4842719 w 7886701"/>
              <a:gd name="connsiteY1731" fmla="*/ 5995366 h 6857981"/>
              <a:gd name="connsiteX1732" fmla="*/ 4836635 w 7886701"/>
              <a:gd name="connsiteY1732" fmla="*/ 5997571 h 6857981"/>
              <a:gd name="connsiteX1733" fmla="*/ 4830231 w 7886701"/>
              <a:gd name="connsiteY1733" fmla="*/ 5998831 h 6857981"/>
              <a:gd name="connsiteX1734" fmla="*/ 4827669 w 7886701"/>
              <a:gd name="connsiteY1734" fmla="*/ 5999146 h 6857981"/>
              <a:gd name="connsiteX1735" fmla="*/ 4825108 w 7886701"/>
              <a:gd name="connsiteY1735" fmla="*/ 5999146 h 6857981"/>
              <a:gd name="connsiteX1736" fmla="*/ 4822866 w 7886701"/>
              <a:gd name="connsiteY1736" fmla="*/ 5999146 h 6857981"/>
              <a:gd name="connsiteX1737" fmla="*/ 4821265 w 7886701"/>
              <a:gd name="connsiteY1737" fmla="*/ 5998516 h 6857981"/>
              <a:gd name="connsiteX1738" fmla="*/ 4819344 w 7886701"/>
              <a:gd name="connsiteY1738" fmla="*/ 5997571 h 6857981"/>
              <a:gd name="connsiteX1739" fmla="*/ 4818063 w 7886701"/>
              <a:gd name="connsiteY1739" fmla="*/ 5996311 h 6857981"/>
              <a:gd name="connsiteX1740" fmla="*/ 4819344 w 7886701"/>
              <a:gd name="connsiteY1740" fmla="*/ 5993162 h 6857981"/>
              <a:gd name="connsiteX1741" fmla="*/ 4820625 w 7886701"/>
              <a:gd name="connsiteY1741" fmla="*/ 5990642 h 6857981"/>
              <a:gd name="connsiteX1742" fmla="*/ 4823187 w 7886701"/>
              <a:gd name="connsiteY1742" fmla="*/ 5988122 h 6857981"/>
              <a:gd name="connsiteX1743" fmla="*/ 4825748 w 7886701"/>
              <a:gd name="connsiteY1743" fmla="*/ 5985602 h 6857981"/>
              <a:gd name="connsiteX1744" fmla="*/ 4829271 w 7886701"/>
              <a:gd name="connsiteY1744" fmla="*/ 5983397 h 6857981"/>
              <a:gd name="connsiteX1745" fmla="*/ 4832793 w 7886701"/>
              <a:gd name="connsiteY1745" fmla="*/ 5981192 h 6857981"/>
              <a:gd name="connsiteX1746" fmla="*/ 4837276 w 7886701"/>
              <a:gd name="connsiteY1746" fmla="*/ 5979302 h 6857981"/>
              <a:gd name="connsiteX1747" fmla="*/ 4841759 w 7886701"/>
              <a:gd name="connsiteY1747" fmla="*/ 5977412 h 6857981"/>
              <a:gd name="connsiteX1748" fmla="*/ 4843680 w 7886701"/>
              <a:gd name="connsiteY1748" fmla="*/ 5978987 h 6857981"/>
              <a:gd name="connsiteX1749" fmla="*/ 4845281 w 7886701"/>
              <a:gd name="connsiteY1749" fmla="*/ 5980562 h 6857981"/>
              <a:gd name="connsiteX1750" fmla="*/ 4847202 w 7886701"/>
              <a:gd name="connsiteY1750" fmla="*/ 5981507 h 6857981"/>
              <a:gd name="connsiteX1751" fmla="*/ 4849123 w 7886701"/>
              <a:gd name="connsiteY1751" fmla="*/ 5981822 h 6857981"/>
              <a:gd name="connsiteX1752" fmla="*/ 4851045 w 7886701"/>
              <a:gd name="connsiteY1752" fmla="*/ 5982767 h 6857981"/>
              <a:gd name="connsiteX1753" fmla="*/ 4853286 w 7886701"/>
              <a:gd name="connsiteY1753" fmla="*/ 5982767 h 6857981"/>
              <a:gd name="connsiteX1754" fmla="*/ 4855207 w 7886701"/>
              <a:gd name="connsiteY1754" fmla="*/ 5982767 h 6857981"/>
              <a:gd name="connsiteX1755" fmla="*/ 4857449 w 7886701"/>
              <a:gd name="connsiteY1755" fmla="*/ 5982137 h 6857981"/>
              <a:gd name="connsiteX1756" fmla="*/ 4861611 w 7886701"/>
              <a:gd name="connsiteY1756" fmla="*/ 5981192 h 6857981"/>
              <a:gd name="connsiteX1757" fmla="*/ 4866415 w 7886701"/>
              <a:gd name="connsiteY1757" fmla="*/ 5979302 h 6857981"/>
              <a:gd name="connsiteX1758" fmla="*/ 4871218 w 7886701"/>
              <a:gd name="connsiteY1758" fmla="*/ 5976782 h 6857981"/>
              <a:gd name="connsiteX1759" fmla="*/ 4876021 w 7886701"/>
              <a:gd name="connsiteY1759" fmla="*/ 5974263 h 6857981"/>
              <a:gd name="connsiteX1760" fmla="*/ 4886267 w 7886701"/>
              <a:gd name="connsiteY1760" fmla="*/ 5968593 h 6857981"/>
              <a:gd name="connsiteX1761" fmla="*/ 4891391 w 7886701"/>
              <a:gd name="connsiteY1761" fmla="*/ 5966073 h 6857981"/>
              <a:gd name="connsiteX1762" fmla="*/ 4896834 w 7886701"/>
              <a:gd name="connsiteY1762" fmla="*/ 5963553 h 6857981"/>
              <a:gd name="connsiteX1763" fmla="*/ 4902598 w 7886701"/>
              <a:gd name="connsiteY1763" fmla="*/ 5961663 h 6857981"/>
              <a:gd name="connsiteX1764" fmla="*/ 4908042 w 7886701"/>
              <a:gd name="connsiteY1764" fmla="*/ 5960088 h 6857981"/>
              <a:gd name="connsiteX1765" fmla="*/ 4796204 w 7886701"/>
              <a:gd name="connsiteY1765" fmla="*/ 5959458 h 6857981"/>
              <a:gd name="connsiteX1766" fmla="*/ 4803776 w 7886701"/>
              <a:gd name="connsiteY1766" fmla="*/ 5979567 h 6857981"/>
              <a:gd name="connsiteX1767" fmla="*/ 4795888 w 7886701"/>
              <a:gd name="connsiteY1767" fmla="*/ 5982486 h 6857981"/>
              <a:gd name="connsiteX1768" fmla="*/ 4788315 w 7886701"/>
              <a:gd name="connsiteY1768" fmla="*/ 5985405 h 6857981"/>
              <a:gd name="connsiteX1769" fmla="*/ 4780743 w 7886701"/>
              <a:gd name="connsiteY1769" fmla="*/ 5987675 h 6857981"/>
              <a:gd name="connsiteX1770" fmla="*/ 4773801 w 7886701"/>
              <a:gd name="connsiteY1770" fmla="*/ 5988973 h 6857981"/>
              <a:gd name="connsiteX1771" fmla="*/ 4767491 w 7886701"/>
              <a:gd name="connsiteY1771" fmla="*/ 5989621 h 6857981"/>
              <a:gd name="connsiteX1772" fmla="*/ 4764651 w 7886701"/>
              <a:gd name="connsiteY1772" fmla="*/ 5989621 h 6857981"/>
              <a:gd name="connsiteX1773" fmla="*/ 4761811 w 7886701"/>
              <a:gd name="connsiteY1773" fmla="*/ 5989297 h 6857981"/>
              <a:gd name="connsiteX1774" fmla="*/ 4759287 w 7886701"/>
              <a:gd name="connsiteY1774" fmla="*/ 5988648 h 6857981"/>
              <a:gd name="connsiteX1775" fmla="*/ 4757078 w 7886701"/>
              <a:gd name="connsiteY1775" fmla="*/ 5987675 h 6857981"/>
              <a:gd name="connsiteX1776" fmla="*/ 4754869 w 7886701"/>
              <a:gd name="connsiteY1776" fmla="*/ 5986702 h 6857981"/>
              <a:gd name="connsiteX1777" fmla="*/ 4752976 w 7886701"/>
              <a:gd name="connsiteY1777" fmla="*/ 5985081 h 6857981"/>
              <a:gd name="connsiteX1778" fmla="*/ 4754554 w 7886701"/>
              <a:gd name="connsiteY1778" fmla="*/ 5982810 h 6857981"/>
              <a:gd name="connsiteX1779" fmla="*/ 4756447 w 7886701"/>
              <a:gd name="connsiteY1779" fmla="*/ 5981189 h 6857981"/>
              <a:gd name="connsiteX1780" fmla="*/ 4760864 w 7886701"/>
              <a:gd name="connsiteY1780" fmla="*/ 5977297 h 6857981"/>
              <a:gd name="connsiteX1781" fmla="*/ 4765913 w 7886701"/>
              <a:gd name="connsiteY1781" fmla="*/ 5974053 h 6857981"/>
              <a:gd name="connsiteX1782" fmla="*/ 4771277 w 7886701"/>
              <a:gd name="connsiteY1782" fmla="*/ 5971134 h 6857981"/>
              <a:gd name="connsiteX1783" fmla="*/ 4777272 w 7886701"/>
              <a:gd name="connsiteY1783" fmla="*/ 5967891 h 6857981"/>
              <a:gd name="connsiteX1784" fmla="*/ 4783582 w 7886701"/>
              <a:gd name="connsiteY1784" fmla="*/ 5964972 h 6857981"/>
              <a:gd name="connsiteX1785" fmla="*/ 4190288 w 7886701"/>
              <a:gd name="connsiteY1785" fmla="*/ 5956283 h 6857981"/>
              <a:gd name="connsiteX1786" fmla="*/ 4194797 w 7886701"/>
              <a:gd name="connsiteY1786" fmla="*/ 5956283 h 6857981"/>
              <a:gd name="connsiteX1787" fmla="*/ 4195763 w 7886701"/>
              <a:gd name="connsiteY1787" fmla="*/ 5971841 h 6857981"/>
              <a:gd name="connsiteX1788" fmla="*/ 4191576 w 7886701"/>
              <a:gd name="connsiteY1788" fmla="*/ 5971524 h 6857981"/>
              <a:gd name="connsiteX1789" fmla="*/ 4187389 w 7886701"/>
              <a:gd name="connsiteY1789" fmla="*/ 5971524 h 6857981"/>
              <a:gd name="connsiteX1790" fmla="*/ 4183523 w 7886701"/>
              <a:gd name="connsiteY1790" fmla="*/ 5971841 h 6857981"/>
              <a:gd name="connsiteX1791" fmla="*/ 4179980 w 7886701"/>
              <a:gd name="connsiteY1791" fmla="*/ 5972159 h 6857981"/>
              <a:gd name="connsiteX1792" fmla="*/ 4174505 w 7886701"/>
              <a:gd name="connsiteY1792" fmla="*/ 5973746 h 6857981"/>
              <a:gd name="connsiteX1793" fmla="*/ 4169351 w 7886701"/>
              <a:gd name="connsiteY1793" fmla="*/ 5975334 h 6857981"/>
              <a:gd name="connsiteX1794" fmla="*/ 4164842 w 7886701"/>
              <a:gd name="connsiteY1794" fmla="*/ 5976286 h 6857981"/>
              <a:gd name="connsiteX1795" fmla="*/ 4162909 w 7886701"/>
              <a:gd name="connsiteY1795" fmla="*/ 5976604 h 6857981"/>
              <a:gd name="connsiteX1796" fmla="*/ 4160654 w 7886701"/>
              <a:gd name="connsiteY1796" fmla="*/ 5976921 h 6857981"/>
              <a:gd name="connsiteX1797" fmla="*/ 4158399 w 7886701"/>
              <a:gd name="connsiteY1797" fmla="*/ 5976604 h 6857981"/>
              <a:gd name="connsiteX1798" fmla="*/ 4156145 w 7886701"/>
              <a:gd name="connsiteY1798" fmla="*/ 5975969 h 6857981"/>
              <a:gd name="connsiteX1799" fmla="*/ 4153890 w 7886701"/>
              <a:gd name="connsiteY1799" fmla="*/ 5974699 h 6857981"/>
              <a:gd name="connsiteX1800" fmla="*/ 4151313 w 7886701"/>
              <a:gd name="connsiteY1800" fmla="*/ 5973429 h 6857981"/>
              <a:gd name="connsiteX1801" fmla="*/ 4154534 w 7886701"/>
              <a:gd name="connsiteY1801" fmla="*/ 5972794 h 6857981"/>
              <a:gd name="connsiteX1802" fmla="*/ 4157111 w 7886701"/>
              <a:gd name="connsiteY1802" fmla="*/ 5971524 h 6857981"/>
              <a:gd name="connsiteX1803" fmla="*/ 4161943 w 7886701"/>
              <a:gd name="connsiteY1803" fmla="*/ 5968984 h 6857981"/>
              <a:gd name="connsiteX1804" fmla="*/ 4169995 w 7886701"/>
              <a:gd name="connsiteY1804" fmla="*/ 5963268 h 6857981"/>
              <a:gd name="connsiteX1805" fmla="*/ 4174827 w 7886701"/>
              <a:gd name="connsiteY1805" fmla="*/ 5960093 h 6857981"/>
              <a:gd name="connsiteX1806" fmla="*/ 4177403 w 7886701"/>
              <a:gd name="connsiteY1806" fmla="*/ 5959141 h 6857981"/>
              <a:gd name="connsiteX1807" fmla="*/ 4179980 w 7886701"/>
              <a:gd name="connsiteY1807" fmla="*/ 5958188 h 6857981"/>
              <a:gd name="connsiteX1808" fmla="*/ 4183201 w 7886701"/>
              <a:gd name="connsiteY1808" fmla="*/ 5957236 h 6857981"/>
              <a:gd name="connsiteX1809" fmla="*/ 4186744 w 7886701"/>
              <a:gd name="connsiteY1809" fmla="*/ 5956601 h 6857981"/>
              <a:gd name="connsiteX1810" fmla="*/ 6208714 w 7886701"/>
              <a:gd name="connsiteY1810" fmla="*/ 5954696 h 6857981"/>
              <a:gd name="connsiteX1811" fmla="*/ 6210301 w 7886701"/>
              <a:gd name="connsiteY1811" fmla="*/ 5955674 h 6857981"/>
              <a:gd name="connsiteX1812" fmla="*/ 6210936 w 7886701"/>
              <a:gd name="connsiteY1812" fmla="*/ 5956652 h 6857981"/>
              <a:gd name="connsiteX1813" fmla="*/ 6210936 w 7886701"/>
              <a:gd name="connsiteY1813" fmla="*/ 5957629 h 6857981"/>
              <a:gd name="connsiteX1814" fmla="*/ 6210619 w 7886701"/>
              <a:gd name="connsiteY1814" fmla="*/ 5958933 h 6857981"/>
              <a:gd name="connsiteX1815" fmla="*/ 6210301 w 7886701"/>
              <a:gd name="connsiteY1815" fmla="*/ 5959911 h 6857981"/>
              <a:gd name="connsiteX1816" fmla="*/ 6209031 w 7886701"/>
              <a:gd name="connsiteY1816" fmla="*/ 5961215 h 6857981"/>
              <a:gd name="connsiteX1817" fmla="*/ 6206809 w 7886701"/>
              <a:gd name="connsiteY1817" fmla="*/ 5963822 h 6857981"/>
              <a:gd name="connsiteX1818" fmla="*/ 6207761 w 7886701"/>
              <a:gd name="connsiteY1818" fmla="*/ 5966755 h 6857981"/>
              <a:gd name="connsiteX1819" fmla="*/ 6208396 w 7886701"/>
              <a:gd name="connsiteY1819" fmla="*/ 5969362 h 6857981"/>
              <a:gd name="connsiteX1820" fmla="*/ 6210619 w 7886701"/>
              <a:gd name="connsiteY1820" fmla="*/ 5973925 h 6857981"/>
              <a:gd name="connsiteX1821" fmla="*/ 6212841 w 7886701"/>
              <a:gd name="connsiteY1821" fmla="*/ 5977184 h 6857981"/>
              <a:gd name="connsiteX1822" fmla="*/ 6213476 w 7886701"/>
              <a:gd name="connsiteY1822" fmla="*/ 5978814 h 6857981"/>
              <a:gd name="connsiteX1823" fmla="*/ 6213476 w 7886701"/>
              <a:gd name="connsiteY1823" fmla="*/ 5980769 h 6857981"/>
              <a:gd name="connsiteX1824" fmla="*/ 6213476 w 7886701"/>
              <a:gd name="connsiteY1824" fmla="*/ 5982073 h 6857981"/>
              <a:gd name="connsiteX1825" fmla="*/ 6212841 w 7886701"/>
              <a:gd name="connsiteY1825" fmla="*/ 5984029 h 6857981"/>
              <a:gd name="connsiteX1826" fmla="*/ 6211254 w 7886701"/>
              <a:gd name="connsiteY1826" fmla="*/ 5986310 h 6857981"/>
              <a:gd name="connsiteX1827" fmla="*/ 6209031 w 7886701"/>
              <a:gd name="connsiteY1827" fmla="*/ 5988591 h 6857981"/>
              <a:gd name="connsiteX1828" fmla="*/ 6205856 w 7886701"/>
              <a:gd name="connsiteY1828" fmla="*/ 5991199 h 6857981"/>
              <a:gd name="connsiteX1829" fmla="*/ 6201729 w 7886701"/>
              <a:gd name="connsiteY1829" fmla="*/ 5994132 h 6857981"/>
              <a:gd name="connsiteX1830" fmla="*/ 6189663 w 7886701"/>
              <a:gd name="connsiteY1830" fmla="*/ 6001954 h 6857981"/>
              <a:gd name="connsiteX1831" fmla="*/ 6185853 w 7886701"/>
              <a:gd name="connsiteY1831" fmla="*/ 6003583 h 6857981"/>
              <a:gd name="connsiteX1832" fmla="*/ 6183631 w 7886701"/>
              <a:gd name="connsiteY1832" fmla="*/ 6003909 h 6857981"/>
              <a:gd name="connsiteX1833" fmla="*/ 6183313 w 7886701"/>
              <a:gd name="connsiteY1833" fmla="*/ 6003909 h 6857981"/>
              <a:gd name="connsiteX1834" fmla="*/ 6183313 w 7886701"/>
              <a:gd name="connsiteY1834" fmla="*/ 6003583 h 6857981"/>
              <a:gd name="connsiteX1835" fmla="*/ 6183631 w 7886701"/>
              <a:gd name="connsiteY1835" fmla="*/ 6001954 h 6857981"/>
              <a:gd name="connsiteX1836" fmla="*/ 6185536 w 7886701"/>
              <a:gd name="connsiteY1836" fmla="*/ 5999998 h 6857981"/>
              <a:gd name="connsiteX1837" fmla="*/ 6187441 w 7886701"/>
              <a:gd name="connsiteY1837" fmla="*/ 5997391 h 6857981"/>
              <a:gd name="connsiteX1838" fmla="*/ 6193473 w 7886701"/>
              <a:gd name="connsiteY1838" fmla="*/ 5991525 h 6857981"/>
              <a:gd name="connsiteX1839" fmla="*/ 6196331 w 7886701"/>
              <a:gd name="connsiteY1839" fmla="*/ 5987939 h 6857981"/>
              <a:gd name="connsiteX1840" fmla="*/ 6198871 w 7886701"/>
              <a:gd name="connsiteY1840" fmla="*/ 5984680 h 6857981"/>
              <a:gd name="connsiteX1841" fmla="*/ 6200776 w 7886701"/>
              <a:gd name="connsiteY1841" fmla="*/ 5981421 h 6857981"/>
              <a:gd name="connsiteX1842" fmla="*/ 6201411 w 7886701"/>
              <a:gd name="connsiteY1842" fmla="*/ 5979792 h 6857981"/>
              <a:gd name="connsiteX1843" fmla="*/ 6201729 w 7886701"/>
              <a:gd name="connsiteY1843" fmla="*/ 5978488 h 6857981"/>
              <a:gd name="connsiteX1844" fmla="*/ 6202046 w 7886701"/>
              <a:gd name="connsiteY1844" fmla="*/ 5976858 h 6857981"/>
              <a:gd name="connsiteX1845" fmla="*/ 6201729 w 7886701"/>
              <a:gd name="connsiteY1845" fmla="*/ 5975881 h 6857981"/>
              <a:gd name="connsiteX1846" fmla="*/ 6201411 w 7886701"/>
              <a:gd name="connsiteY1846" fmla="*/ 5974577 h 6857981"/>
              <a:gd name="connsiteX1847" fmla="*/ 6200459 w 7886701"/>
              <a:gd name="connsiteY1847" fmla="*/ 5973599 h 6857981"/>
              <a:gd name="connsiteX1848" fmla="*/ 6198871 w 7886701"/>
              <a:gd name="connsiteY1848" fmla="*/ 5972296 h 6857981"/>
              <a:gd name="connsiteX1849" fmla="*/ 6196966 w 7886701"/>
              <a:gd name="connsiteY1849" fmla="*/ 5971644 h 6857981"/>
              <a:gd name="connsiteX1850" fmla="*/ 6194743 w 7886701"/>
              <a:gd name="connsiteY1850" fmla="*/ 5971318 h 6857981"/>
              <a:gd name="connsiteX1851" fmla="*/ 6191886 w 7886701"/>
              <a:gd name="connsiteY1851" fmla="*/ 5970992 h 6857981"/>
              <a:gd name="connsiteX1852" fmla="*/ 6178980 w 7886701"/>
              <a:gd name="connsiteY1852" fmla="*/ 5943583 h 6857981"/>
              <a:gd name="connsiteX1853" fmla="*/ 6181383 w 7886701"/>
              <a:gd name="connsiteY1853" fmla="*/ 5943583 h 6857981"/>
              <a:gd name="connsiteX1854" fmla="*/ 6182884 w 7886701"/>
              <a:gd name="connsiteY1854" fmla="*/ 5943904 h 6857981"/>
              <a:gd name="connsiteX1855" fmla="*/ 6183485 w 7886701"/>
              <a:gd name="connsiteY1855" fmla="*/ 5944225 h 6857981"/>
              <a:gd name="connsiteX1856" fmla="*/ 6185287 w 7886701"/>
              <a:gd name="connsiteY1856" fmla="*/ 5945829 h 6857981"/>
              <a:gd name="connsiteX1857" fmla="*/ 6186188 w 7886701"/>
              <a:gd name="connsiteY1857" fmla="*/ 5947434 h 6857981"/>
              <a:gd name="connsiteX1858" fmla="*/ 6186488 w 7886701"/>
              <a:gd name="connsiteY1858" fmla="*/ 5950001 h 6857981"/>
              <a:gd name="connsiteX1859" fmla="*/ 6186488 w 7886701"/>
              <a:gd name="connsiteY1859" fmla="*/ 5952889 h 6857981"/>
              <a:gd name="connsiteX1860" fmla="*/ 6185888 w 7886701"/>
              <a:gd name="connsiteY1860" fmla="*/ 5956419 h 6857981"/>
              <a:gd name="connsiteX1861" fmla="*/ 6184686 w 7886701"/>
              <a:gd name="connsiteY1861" fmla="*/ 5959627 h 6857981"/>
              <a:gd name="connsiteX1862" fmla="*/ 6182584 w 7886701"/>
              <a:gd name="connsiteY1862" fmla="*/ 5963478 h 6857981"/>
              <a:gd name="connsiteX1863" fmla="*/ 6180181 w 7886701"/>
              <a:gd name="connsiteY1863" fmla="*/ 5967008 h 6857981"/>
              <a:gd name="connsiteX1864" fmla="*/ 6176577 w 7886701"/>
              <a:gd name="connsiteY1864" fmla="*/ 5970217 h 6857981"/>
              <a:gd name="connsiteX1865" fmla="*/ 6172673 w 7886701"/>
              <a:gd name="connsiteY1865" fmla="*/ 5973746 h 6857981"/>
              <a:gd name="connsiteX1866" fmla="*/ 6173273 w 7886701"/>
              <a:gd name="connsiteY1866" fmla="*/ 5971179 h 6857981"/>
              <a:gd name="connsiteX1867" fmla="*/ 6172673 w 7886701"/>
              <a:gd name="connsiteY1867" fmla="*/ 5968291 h 6857981"/>
              <a:gd name="connsiteX1868" fmla="*/ 6172372 w 7886701"/>
              <a:gd name="connsiteY1868" fmla="*/ 5965724 h 6857981"/>
              <a:gd name="connsiteX1869" fmla="*/ 6171471 w 7886701"/>
              <a:gd name="connsiteY1869" fmla="*/ 5963478 h 6857981"/>
              <a:gd name="connsiteX1870" fmla="*/ 6169970 w 7886701"/>
              <a:gd name="connsiteY1870" fmla="*/ 5960911 h 6857981"/>
              <a:gd name="connsiteX1871" fmla="*/ 6168468 w 7886701"/>
              <a:gd name="connsiteY1871" fmla="*/ 5958344 h 6857981"/>
              <a:gd name="connsiteX1872" fmla="*/ 6166366 w 7886701"/>
              <a:gd name="connsiteY1872" fmla="*/ 5956098 h 6857981"/>
              <a:gd name="connsiteX1873" fmla="*/ 6164263 w 7886701"/>
              <a:gd name="connsiteY1873" fmla="*/ 5953852 h 6857981"/>
              <a:gd name="connsiteX1874" fmla="*/ 6168468 w 7886701"/>
              <a:gd name="connsiteY1874" fmla="*/ 5949359 h 6857981"/>
              <a:gd name="connsiteX1875" fmla="*/ 6172372 w 7886701"/>
              <a:gd name="connsiteY1875" fmla="*/ 5946471 h 6857981"/>
              <a:gd name="connsiteX1876" fmla="*/ 6175976 w 7886701"/>
              <a:gd name="connsiteY1876" fmla="*/ 5944546 h 6857981"/>
              <a:gd name="connsiteX1877" fmla="*/ 5026026 w 7886701"/>
              <a:gd name="connsiteY1877" fmla="*/ 5938821 h 6857981"/>
              <a:gd name="connsiteX1878" fmla="*/ 5026026 w 7886701"/>
              <a:gd name="connsiteY1878" fmla="*/ 5940696 h 6857981"/>
              <a:gd name="connsiteX1879" fmla="*/ 5026026 w 7886701"/>
              <a:gd name="connsiteY1879" fmla="*/ 5942259 h 6857981"/>
              <a:gd name="connsiteX1880" fmla="*/ 5024729 w 7886701"/>
              <a:gd name="connsiteY1880" fmla="*/ 5944759 h 6857981"/>
              <a:gd name="connsiteX1881" fmla="*/ 5023108 w 7886701"/>
              <a:gd name="connsiteY1881" fmla="*/ 5946946 h 6857981"/>
              <a:gd name="connsiteX1882" fmla="*/ 5021163 w 7886701"/>
              <a:gd name="connsiteY1882" fmla="*/ 5948509 h 6857981"/>
              <a:gd name="connsiteX1883" fmla="*/ 5018569 w 7886701"/>
              <a:gd name="connsiteY1883" fmla="*/ 5950384 h 6857981"/>
              <a:gd name="connsiteX1884" fmla="*/ 5015976 w 7886701"/>
              <a:gd name="connsiteY1884" fmla="*/ 5951946 h 6857981"/>
              <a:gd name="connsiteX1885" fmla="*/ 5010788 w 7886701"/>
              <a:gd name="connsiteY1885" fmla="*/ 5954759 h 6857981"/>
              <a:gd name="connsiteX1886" fmla="*/ 5008519 w 7886701"/>
              <a:gd name="connsiteY1886" fmla="*/ 5956634 h 6857981"/>
              <a:gd name="connsiteX1887" fmla="*/ 5006574 w 7886701"/>
              <a:gd name="connsiteY1887" fmla="*/ 5958196 h 6857981"/>
              <a:gd name="connsiteX1888" fmla="*/ 5005601 w 7886701"/>
              <a:gd name="connsiteY1888" fmla="*/ 5960072 h 6857981"/>
              <a:gd name="connsiteX1889" fmla="*/ 5004953 w 7886701"/>
              <a:gd name="connsiteY1889" fmla="*/ 5961634 h 6857981"/>
              <a:gd name="connsiteX1890" fmla="*/ 5004953 w 7886701"/>
              <a:gd name="connsiteY1890" fmla="*/ 5962572 h 6857981"/>
              <a:gd name="connsiteX1891" fmla="*/ 5004953 w 7886701"/>
              <a:gd name="connsiteY1891" fmla="*/ 5964134 h 6857981"/>
              <a:gd name="connsiteX1892" fmla="*/ 5005601 w 7886701"/>
              <a:gd name="connsiteY1892" fmla="*/ 5966009 h 6857981"/>
              <a:gd name="connsiteX1893" fmla="*/ 5006898 w 7886701"/>
              <a:gd name="connsiteY1893" fmla="*/ 5969134 h 6857981"/>
              <a:gd name="connsiteX1894" fmla="*/ 5009816 w 7886701"/>
              <a:gd name="connsiteY1894" fmla="*/ 5973509 h 6857981"/>
              <a:gd name="connsiteX1895" fmla="*/ 5014030 w 7886701"/>
              <a:gd name="connsiteY1895" fmla="*/ 5978509 h 6857981"/>
              <a:gd name="connsiteX1896" fmla="*/ 5009167 w 7886701"/>
              <a:gd name="connsiteY1896" fmla="*/ 5976947 h 6857981"/>
              <a:gd name="connsiteX1897" fmla="*/ 5004304 w 7886701"/>
              <a:gd name="connsiteY1897" fmla="*/ 5976009 h 6857981"/>
              <a:gd name="connsiteX1898" fmla="*/ 4999117 w 7886701"/>
              <a:gd name="connsiteY1898" fmla="*/ 5974447 h 6857981"/>
              <a:gd name="connsiteX1899" fmla="*/ 4994578 w 7886701"/>
              <a:gd name="connsiteY1899" fmla="*/ 5973197 h 6857981"/>
              <a:gd name="connsiteX1900" fmla="*/ 4991984 w 7886701"/>
              <a:gd name="connsiteY1900" fmla="*/ 5972259 h 6857981"/>
              <a:gd name="connsiteX1901" fmla="*/ 4989715 w 7886701"/>
              <a:gd name="connsiteY1901" fmla="*/ 5971322 h 6857981"/>
              <a:gd name="connsiteX1902" fmla="*/ 4988094 w 7886701"/>
              <a:gd name="connsiteY1902" fmla="*/ 5969759 h 6857981"/>
              <a:gd name="connsiteX1903" fmla="*/ 4986148 w 7886701"/>
              <a:gd name="connsiteY1903" fmla="*/ 5968509 h 6857981"/>
              <a:gd name="connsiteX1904" fmla="*/ 4984203 w 7886701"/>
              <a:gd name="connsiteY1904" fmla="*/ 5966322 h 6857981"/>
              <a:gd name="connsiteX1905" fmla="*/ 4982906 w 7886701"/>
              <a:gd name="connsiteY1905" fmla="*/ 5964134 h 6857981"/>
              <a:gd name="connsiteX1906" fmla="*/ 4981285 w 7886701"/>
              <a:gd name="connsiteY1906" fmla="*/ 5961634 h 6857981"/>
              <a:gd name="connsiteX1907" fmla="*/ 4979988 w 7886701"/>
              <a:gd name="connsiteY1907" fmla="*/ 5958822 h 6857981"/>
              <a:gd name="connsiteX1908" fmla="*/ 4991984 w 7886701"/>
              <a:gd name="connsiteY1908" fmla="*/ 5954134 h 6857981"/>
              <a:gd name="connsiteX1909" fmla="*/ 5003331 w 7886701"/>
              <a:gd name="connsiteY1909" fmla="*/ 5949134 h 6857981"/>
              <a:gd name="connsiteX1910" fmla="*/ 4225082 w 7886701"/>
              <a:gd name="connsiteY1910" fmla="*/ 5937233 h 6857981"/>
              <a:gd name="connsiteX1911" fmla="*/ 4228543 w 7886701"/>
              <a:gd name="connsiteY1911" fmla="*/ 5937233 h 6857981"/>
              <a:gd name="connsiteX1912" fmla="*/ 4231689 w 7886701"/>
              <a:gd name="connsiteY1912" fmla="*/ 5937555 h 6857981"/>
              <a:gd name="connsiteX1913" fmla="*/ 4234521 w 7886701"/>
              <a:gd name="connsiteY1913" fmla="*/ 5938198 h 6857981"/>
              <a:gd name="connsiteX1914" fmla="*/ 4237038 w 7886701"/>
              <a:gd name="connsiteY1914" fmla="*/ 5939805 h 6857981"/>
              <a:gd name="connsiteX1915" fmla="*/ 4237038 w 7886701"/>
              <a:gd name="connsiteY1915" fmla="*/ 5942699 h 6857981"/>
              <a:gd name="connsiteX1916" fmla="*/ 4237038 w 7886701"/>
              <a:gd name="connsiteY1916" fmla="*/ 5945271 h 6857981"/>
              <a:gd name="connsiteX1917" fmla="*/ 4236409 w 7886701"/>
              <a:gd name="connsiteY1917" fmla="*/ 5947522 h 6857981"/>
              <a:gd name="connsiteX1918" fmla="*/ 4235150 w 7886701"/>
              <a:gd name="connsiteY1918" fmla="*/ 5949772 h 6857981"/>
              <a:gd name="connsiteX1919" fmla="*/ 4233892 w 7886701"/>
              <a:gd name="connsiteY1919" fmla="*/ 5951380 h 6857981"/>
              <a:gd name="connsiteX1920" fmla="*/ 4232004 w 7886701"/>
              <a:gd name="connsiteY1920" fmla="*/ 5952988 h 6857981"/>
              <a:gd name="connsiteX1921" fmla="*/ 4229802 w 7886701"/>
              <a:gd name="connsiteY1921" fmla="*/ 5954595 h 6857981"/>
              <a:gd name="connsiteX1922" fmla="*/ 4227284 w 7886701"/>
              <a:gd name="connsiteY1922" fmla="*/ 5955881 h 6857981"/>
              <a:gd name="connsiteX1923" fmla="*/ 4222250 w 7886701"/>
              <a:gd name="connsiteY1923" fmla="*/ 5958132 h 6857981"/>
              <a:gd name="connsiteX1924" fmla="*/ 4215957 w 7886701"/>
              <a:gd name="connsiteY1924" fmla="*/ 5959740 h 6857981"/>
              <a:gd name="connsiteX1925" fmla="*/ 4203057 w 7886701"/>
              <a:gd name="connsiteY1925" fmla="*/ 5962633 h 6857981"/>
              <a:gd name="connsiteX1926" fmla="*/ 4202113 w 7886701"/>
              <a:gd name="connsiteY1926" fmla="*/ 5958775 h 6857981"/>
              <a:gd name="connsiteX1927" fmla="*/ 4202113 w 7886701"/>
              <a:gd name="connsiteY1927" fmla="*/ 5955238 h 6857981"/>
              <a:gd name="connsiteX1928" fmla="*/ 4202428 w 7886701"/>
              <a:gd name="connsiteY1928" fmla="*/ 5952345 h 6857981"/>
              <a:gd name="connsiteX1929" fmla="*/ 4203372 w 7886701"/>
              <a:gd name="connsiteY1929" fmla="*/ 5949451 h 6857981"/>
              <a:gd name="connsiteX1930" fmla="*/ 4205260 w 7886701"/>
              <a:gd name="connsiteY1930" fmla="*/ 5946879 h 6857981"/>
              <a:gd name="connsiteX1931" fmla="*/ 4207462 w 7886701"/>
              <a:gd name="connsiteY1931" fmla="*/ 5943985 h 6857981"/>
              <a:gd name="connsiteX1932" fmla="*/ 4209979 w 7886701"/>
              <a:gd name="connsiteY1932" fmla="*/ 5942378 h 6857981"/>
              <a:gd name="connsiteX1933" fmla="*/ 4212496 w 7886701"/>
              <a:gd name="connsiteY1933" fmla="*/ 5940448 h 6857981"/>
              <a:gd name="connsiteX1934" fmla="*/ 4215643 w 7886701"/>
              <a:gd name="connsiteY1934" fmla="*/ 5938841 h 6857981"/>
              <a:gd name="connsiteX1935" fmla="*/ 4218475 w 7886701"/>
              <a:gd name="connsiteY1935" fmla="*/ 5938198 h 6857981"/>
              <a:gd name="connsiteX1936" fmla="*/ 4221936 w 7886701"/>
              <a:gd name="connsiteY1936" fmla="*/ 5937555 h 6857981"/>
              <a:gd name="connsiteX1937" fmla="*/ 6058219 w 7886701"/>
              <a:gd name="connsiteY1937" fmla="*/ 5934058 h 6857981"/>
              <a:gd name="connsiteX1938" fmla="*/ 6058854 w 7886701"/>
              <a:gd name="connsiteY1938" fmla="*/ 5935663 h 6857981"/>
              <a:gd name="connsiteX1939" fmla="*/ 6059171 w 7886701"/>
              <a:gd name="connsiteY1939" fmla="*/ 5937268 h 6857981"/>
              <a:gd name="connsiteX1940" fmla="*/ 6059171 w 7886701"/>
              <a:gd name="connsiteY1940" fmla="*/ 5939195 h 6857981"/>
              <a:gd name="connsiteX1941" fmla="*/ 6059171 w 7886701"/>
              <a:gd name="connsiteY1941" fmla="*/ 5940479 h 6857981"/>
              <a:gd name="connsiteX1942" fmla="*/ 6058536 w 7886701"/>
              <a:gd name="connsiteY1942" fmla="*/ 5944010 h 6857981"/>
              <a:gd name="connsiteX1943" fmla="*/ 6056949 w 7886701"/>
              <a:gd name="connsiteY1943" fmla="*/ 5947541 h 6857981"/>
              <a:gd name="connsiteX1944" fmla="*/ 6055044 w 7886701"/>
              <a:gd name="connsiteY1944" fmla="*/ 5951072 h 6857981"/>
              <a:gd name="connsiteX1945" fmla="*/ 6052821 w 7886701"/>
              <a:gd name="connsiteY1945" fmla="*/ 5954282 h 6857981"/>
              <a:gd name="connsiteX1946" fmla="*/ 6049011 w 7886701"/>
              <a:gd name="connsiteY1946" fmla="*/ 5961024 h 6857981"/>
              <a:gd name="connsiteX1947" fmla="*/ 6047106 w 7886701"/>
              <a:gd name="connsiteY1947" fmla="*/ 5963913 h 6857981"/>
              <a:gd name="connsiteX1948" fmla="*/ 6045519 w 7886701"/>
              <a:gd name="connsiteY1948" fmla="*/ 5966802 h 6857981"/>
              <a:gd name="connsiteX1949" fmla="*/ 6044884 w 7886701"/>
              <a:gd name="connsiteY1949" fmla="*/ 5969370 h 6857981"/>
              <a:gd name="connsiteX1950" fmla="*/ 6044884 w 7886701"/>
              <a:gd name="connsiteY1950" fmla="*/ 5970333 h 6857981"/>
              <a:gd name="connsiteX1951" fmla="*/ 6045201 w 7886701"/>
              <a:gd name="connsiteY1951" fmla="*/ 5971618 h 6857981"/>
              <a:gd name="connsiteX1952" fmla="*/ 6045519 w 7886701"/>
              <a:gd name="connsiteY1952" fmla="*/ 5972581 h 6857981"/>
              <a:gd name="connsiteX1953" fmla="*/ 6046471 w 7886701"/>
              <a:gd name="connsiteY1953" fmla="*/ 5973544 h 6857981"/>
              <a:gd name="connsiteX1954" fmla="*/ 6047424 w 7886701"/>
              <a:gd name="connsiteY1954" fmla="*/ 5974507 h 6857981"/>
              <a:gd name="connsiteX1955" fmla="*/ 6048694 w 7886701"/>
              <a:gd name="connsiteY1955" fmla="*/ 5975149 h 6857981"/>
              <a:gd name="connsiteX1956" fmla="*/ 6052186 w 7886701"/>
              <a:gd name="connsiteY1956" fmla="*/ 5976433 h 6857981"/>
              <a:gd name="connsiteX1957" fmla="*/ 6057266 w 7886701"/>
              <a:gd name="connsiteY1957" fmla="*/ 5977075 h 6857981"/>
              <a:gd name="connsiteX1958" fmla="*/ 6054409 w 7886701"/>
              <a:gd name="connsiteY1958" fmla="*/ 5979964 h 6857981"/>
              <a:gd name="connsiteX1959" fmla="*/ 6051869 w 7886701"/>
              <a:gd name="connsiteY1959" fmla="*/ 5981890 h 6857981"/>
              <a:gd name="connsiteX1960" fmla="*/ 6049329 w 7886701"/>
              <a:gd name="connsiteY1960" fmla="*/ 5983174 h 6857981"/>
              <a:gd name="connsiteX1961" fmla="*/ 6046789 w 7886701"/>
              <a:gd name="connsiteY1961" fmla="*/ 5983816 h 6857981"/>
              <a:gd name="connsiteX1962" fmla="*/ 6042026 w 7886701"/>
              <a:gd name="connsiteY1962" fmla="*/ 5985100 h 6857981"/>
              <a:gd name="connsiteX1963" fmla="*/ 6039486 w 7886701"/>
              <a:gd name="connsiteY1963" fmla="*/ 5986384 h 6857981"/>
              <a:gd name="connsiteX1964" fmla="*/ 6036629 w 7886701"/>
              <a:gd name="connsiteY1964" fmla="*/ 5988311 h 6857981"/>
              <a:gd name="connsiteX1965" fmla="*/ 6034406 w 7886701"/>
              <a:gd name="connsiteY1965" fmla="*/ 5994089 h 6857981"/>
              <a:gd name="connsiteX1966" fmla="*/ 6034089 w 7886701"/>
              <a:gd name="connsiteY1966" fmla="*/ 5996336 h 6857981"/>
              <a:gd name="connsiteX1967" fmla="*/ 6033771 w 7886701"/>
              <a:gd name="connsiteY1967" fmla="*/ 5998583 h 6857981"/>
              <a:gd name="connsiteX1968" fmla="*/ 6033771 w 7886701"/>
              <a:gd name="connsiteY1968" fmla="*/ 6000509 h 6857981"/>
              <a:gd name="connsiteX1969" fmla="*/ 6034089 w 7886701"/>
              <a:gd name="connsiteY1969" fmla="*/ 6001793 h 6857981"/>
              <a:gd name="connsiteX1970" fmla="*/ 6034406 w 7886701"/>
              <a:gd name="connsiteY1970" fmla="*/ 6003398 h 6857981"/>
              <a:gd name="connsiteX1971" fmla="*/ 6035041 w 7886701"/>
              <a:gd name="connsiteY1971" fmla="*/ 6004361 h 6857981"/>
              <a:gd name="connsiteX1972" fmla="*/ 6036311 w 7886701"/>
              <a:gd name="connsiteY1972" fmla="*/ 6005646 h 6857981"/>
              <a:gd name="connsiteX1973" fmla="*/ 6037581 w 7886701"/>
              <a:gd name="connsiteY1973" fmla="*/ 6006609 h 6857981"/>
              <a:gd name="connsiteX1974" fmla="*/ 6041074 w 7886701"/>
              <a:gd name="connsiteY1974" fmla="*/ 6008535 h 6857981"/>
              <a:gd name="connsiteX1975" fmla="*/ 6044566 w 7886701"/>
              <a:gd name="connsiteY1975" fmla="*/ 6010461 h 6857981"/>
              <a:gd name="connsiteX1976" fmla="*/ 6049011 w 7886701"/>
              <a:gd name="connsiteY1976" fmla="*/ 6013029 h 6857981"/>
              <a:gd name="connsiteX1977" fmla="*/ 6049646 w 7886701"/>
              <a:gd name="connsiteY1977" fmla="*/ 6010461 h 6857981"/>
              <a:gd name="connsiteX1978" fmla="*/ 6049964 w 7886701"/>
              <a:gd name="connsiteY1978" fmla="*/ 6008214 h 6857981"/>
              <a:gd name="connsiteX1979" fmla="*/ 6052186 w 7886701"/>
              <a:gd name="connsiteY1979" fmla="*/ 6004040 h 6857981"/>
              <a:gd name="connsiteX1980" fmla="*/ 6054726 w 7886701"/>
              <a:gd name="connsiteY1980" fmla="*/ 5999867 h 6857981"/>
              <a:gd name="connsiteX1981" fmla="*/ 6057584 w 7886701"/>
              <a:gd name="connsiteY1981" fmla="*/ 5996336 h 6857981"/>
              <a:gd name="connsiteX1982" fmla="*/ 6061076 w 7886701"/>
              <a:gd name="connsiteY1982" fmla="*/ 5993126 h 6857981"/>
              <a:gd name="connsiteX1983" fmla="*/ 6064251 w 7886701"/>
              <a:gd name="connsiteY1983" fmla="*/ 5989595 h 6857981"/>
              <a:gd name="connsiteX1984" fmla="*/ 6071236 w 7886701"/>
              <a:gd name="connsiteY1984" fmla="*/ 5983816 h 6857981"/>
              <a:gd name="connsiteX1985" fmla="*/ 6074094 w 7886701"/>
              <a:gd name="connsiteY1985" fmla="*/ 5980927 h 6857981"/>
              <a:gd name="connsiteX1986" fmla="*/ 6076634 w 7886701"/>
              <a:gd name="connsiteY1986" fmla="*/ 5978359 h 6857981"/>
              <a:gd name="connsiteX1987" fmla="*/ 6078856 w 7886701"/>
              <a:gd name="connsiteY1987" fmla="*/ 5975149 h 6857981"/>
              <a:gd name="connsiteX1988" fmla="*/ 6080126 w 7886701"/>
              <a:gd name="connsiteY1988" fmla="*/ 5972581 h 6857981"/>
              <a:gd name="connsiteX1989" fmla="*/ 6080444 w 7886701"/>
              <a:gd name="connsiteY1989" fmla="*/ 5971618 h 6857981"/>
              <a:gd name="connsiteX1990" fmla="*/ 6080444 w 7886701"/>
              <a:gd name="connsiteY1990" fmla="*/ 5970012 h 6857981"/>
              <a:gd name="connsiteX1991" fmla="*/ 6080444 w 7886701"/>
              <a:gd name="connsiteY1991" fmla="*/ 5968728 h 6857981"/>
              <a:gd name="connsiteX1992" fmla="*/ 6079491 w 7886701"/>
              <a:gd name="connsiteY1992" fmla="*/ 5967444 h 6857981"/>
              <a:gd name="connsiteX1993" fmla="*/ 6078856 w 7886701"/>
              <a:gd name="connsiteY1993" fmla="*/ 5966160 h 6857981"/>
              <a:gd name="connsiteX1994" fmla="*/ 6077904 w 7886701"/>
              <a:gd name="connsiteY1994" fmla="*/ 5964555 h 6857981"/>
              <a:gd name="connsiteX1995" fmla="*/ 6074411 w 7886701"/>
              <a:gd name="connsiteY1995" fmla="*/ 5961987 h 6857981"/>
              <a:gd name="connsiteX1996" fmla="*/ 6078539 w 7886701"/>
              <a:gd name="connsiteY1996" fmla="*/ 5960382 h 6857981"/>
              <a:gd name="connsiteX1997" fmla="*/ 6081714 w 7886701"/>
              <a:gd name="connsiteY1997" fmla="*/ 5960061 h 6857981"/>
              <a:gd name="connsiteX1998" fmla="*/ 6085524 w 7886701"/>
              <a:gd name="connsiteY1998" fmla="*/ 5960061 h 6857981"/>
              <a:gd name="connsiteX1999" fmla="*/ 6088699 w 7886701"/>
              <a:gd name="connsiteY1999" fmla="*/ 5960382 h 6857981"/>
              <a:gd name="connsiteX2000" fmla="*/ 6091874 w 7886701"/>
              <a:gd name="connsiteY2000" fmla="*/ 5961666 h 6857981"/>
              <a:gd name="connsiteX2001" fmla="*/ 6095049 w 7886701"/>
              <a:gd name="connsiteY2001" fmla="*/ 5963271 h 6857981"/>
              <a:gd name="connsiteX2002" fmla="*/ 6097906 w 7886701"/>
              <a:gd name="connsiteY2002" fmla="*/ 5964876 h 6857981"/>
              <a:gd name="connsiteX2003" fmla="*/ 6100764 w 7886701"/>
              <a:gd name="connsiteY2003" fmla="*/ 5967123 h 6857981"/>
              <a:gd name="connsiteX2004" fmla="*/ 6094414 w 7886701"/>
              <a:gd name="connsiteY2004" fmla="*/ 5972260 h 6857981"/>
              <a:gd name="connsiteX2005" fmla="*/ 6091874 w 7886701"/>
              <a:gd name="connsiteY2005" fmla="*/ 5974507 h 6857981"/>
              <a:gd name="connsiteX2006" fmla="*/ 6089969 w 7886701"/>
              <a:gd name="connsiteY2006" fmla="*/ 5977075 h 6857981"/>
              <a:gd name="connsiteX2007" fmla="*/ 6088064 w 7886701"/>
              <a:gd name="connsiteY2007" fmla="*/ 5979643 h 6857981"/>
              <a:gd name="connsiteX2008" fmla="*/ 6086794 w 7886701"/>
              <a:gd name="connsiteY2008" fmla="*/ 5981890 h 6857981"/>
              <a:gd name="connsiteX2009" fmla="*/ 6086476 w 7886701"/>
              <a:gd name="connsiteY2009" fmla="*/ 5983174 h 6857981"/>
              <a:gd name="connsiteX2010" fmla="*/ 6086476 w 7886701"/>
              <a:gd name="connsiteY2010" fmla="*/ 5984137 h 6857981"/>
              <a:gd name="connsiteX2011" fmla="*/ 6086794 w 7886701"/>
              <a:gd name="connsiteY2011" fmla="*/ 5985100 h 6857981"/>
              <a:gd name="connsiteX2012" fmla="*/ 6087111 w 7886701"/>
              <a:gd name="connsiteY2012" fmla="*/ 5986063 h 6857981"/>
              <a:gd name="connsiteX2013" fmla="*/ 6088699 w 7886701"/>
              <a:gd name="connsiteY2013" fmla="*/ 5987026 h 6857981"/>
              <a:gd name="connsiteX2014" fmla="*/ 6090604 w 7886701"/>
              <a:gd name="connsiteY2014" fmla="*/ 5987347 h 6857981"/>
              <a:gd name="connsiteX2015" fmla="*/ 6092509 w 7886701"/>
              <a:gd name="connsiteY2015" fmla="*/ 5987026 h 6857981"/>
              <a:gd name="connsiteX2016" fmla="*/ 6094096 w 7886701"/>
              <a:gd name="connsiteY2016" fmla="*/ 5986384 h 6857981"/>
              <a:gd name="connsiteX2017" fmla="*/ 6096001 w 7886701"/>
              <a:gd name="connsiteY2017" fmla="*/ 5985742 h 6857981"/>
              <a:gd name="connsiteX2018" fmla="*/ 6097906 w 7886701"/>
              <a:gd name="connsiteY2018" fmla="*/ 5984137 h 6857981"/>
              <a:gd name="connsiteX2019" fmla="*/ 6102351 w 7886701"/>
              <a:gd name="connsiteY2019" fmla="*/ 5981248 h 6857981"/>
              <a:gd name="connsiteX2020" fmla="*/ 6106161 w 7886701"/>
              <a:gd name="connsiteY2020" fmla="*/ 5978359 h 6857981"/>
              <a:gd name="connsiteX2021" fmla="*/ 6110289 w 7886701"/>
              <a:gd name="connsiteY2021" fmla="*/ 5975149 h 6857981"/>
              <a:gd name="connsiteX2022" fmla="*/ 6112511 w 7886701"/>
              <a:gd name="connsiteY2022" fmla="*/ 5974186 h 6857981"/>
              <a:gd name="connsiteX2023" fmla="*/ 6114416 w 7886701"/>
              <a:gd name="connsiteY2023" fmla="*/ 5973544 h 6857981"/>
              <a:gd name="connsiteX2024" fmla="*/ 6116004 w 7886701"/>
              <a:gd name="connsiteY2024" fmla="*/ 5973223 h 6857981"/>
              <a:gd name="connsiteX2025" fmla="*/ 6117591 w 7886701"/>
              <a:gd name="connsiteY2025" fmla="*/ 5973544 h 6857981"/>
              <a:gd name="connsiteX2026" fmla="*/ 6117274 w 7886701"/>
              <a:gd name="connsiteY2026" fmla="*/ 5975791 h 6857981"/>
              <a:gd name="connsiteX2027" fmla="*/ 6116956 w 7886701"/>
              <a:gd name="connsiteY2027" fmla="*/ 5977717 h 6857981"/>
              <a:gd name="connsiteX2028" fmla="*/ 6116956 w 7886701"/>
              <a:gd name="connsiteY2028" fmla="*/ 5981890 h 6857981"/>
              <a:gd name="connsiteX2029" fmla="*/ 6117591 w 7886701"/>
              <a:gd name="connsiteY2029" fmla="*/ 5986384 h 6857981"/>
              <a:gd name="connsiteX2030" fmla="*/ 6118226 w 7886701"/>
              <a:gd name="connsiteY2030" fmla="*/ 5990558 h 6857981"/>
              <a:gd name="connsiteX2031" fmla="*/ 6118226 w 7886701"/>
              <a:gd name="connsiteY2031" fmla="*/ 5992484 h 6857981"/>
              <a:gd name="connsiteX2032" fmla="*/ 6118226 w 7886701"/>
              <a:gd name="connsiteY2032" fmla="*/ 5994731 h 6857981"/>
              <a:gd name="connsiteX2033" fmla="*/ 6117909 w 7886701"/>
              <a:gd name="connsiteY2033" fmla="*/ 5996978 h 6857981"/>
              <a:gd name="connsiteX2034" fmla="*/ 6117274 w 7886701"/>
              <a:gd name="connsiteY2034" fmla="*/ 5999225 h 6857981"/>
              <a:gd name="connsiteX2035" fmla="*/ 6116004 w 7886701"/>
              <a:gd name="connsiteY2035" fmla="*/ 6001472 h 6857981"/>
              <a:gd name="connsiteX2036" fmla="*/ 6114734 w 7886701"/>
              <a:gd name="connsiteY2036" fmla="*/ 6004040 h 6857981"/>
              <a:gd name="connsiteX2037" fmla="*/ 6112194 w 7886701"/>
              <a:gd name="connsiteY2037" fmla="*/ 6006288 h 6857981"/>
              <a:gd name="connsiteX2038" fmla="*/ 6109654 w 7886701"/>
              <a:gd name="connsiteY2038" fmla="*/ 6008856 h 6857981"/>
              <a:gd name="connsiteX2039" fmla="*/ 6109019 w 7886701"/>
              <a:gd name="connsiteY2039" fmla="*/ 6005967 h 6857981"/>
              <a:gd name="connsiteX2040" fmla="*/ 6108384 w 7886701"/>
              <a:gd name="connsiteY2040" fmla="*/ 6003398 h 6857981"/>
              <a:gd name="connsiteX2041" fmla="*/ 6107431 w 7886701"/>
              <a:gd name="connsiteY2041" fmla="*/ 6001151 h 6857981"/>
              <a:gd name="connsiteX2042" fmla="*/ 6106161 w 7886701"/>
              <a:gd name="connsiteY2042" fmla="*/ 5999225 h 6857981"/>
              <a:gd name="connsiteX2043" fmla="*/ 6105209 w 7886701"/>
              <a:gd name="connsiteY2043" fmla="*/ 5997941 h 6857981"/>
              <a:gd name="connsiteX2044" fmla="*/ 6103304 w 7886701"/>
              <a:gd name="connsiteY2044" fmla="*/ 5996657 h 6857981"/>
              <a:gd name="connsiteX2045" fmla="*/ 6101716 w 7886701"/>
              <a:gd name="connsiteY2045" fmla="*/ 5996015 h 6857981"/>
              <a:gd name="connsiteX2046" fmla="*/ 6100129 w 7886701"/>
              <a:gd name="connsiteY2046" fmla="*/ 5995052 h 6857981"/>
              <a:gd name="connsiteX2047" fmla="*/ 6097906 w 7886701"/>
              <a:gd name="connsiteY2047" fmla="*/ 5995052 h 6857981"/>
              <a:gd name="connsiteX2048" fmla="*/ 6095684 w 7886701"/>
              <a:gd name="connsiteY2048" fmla="*/ 5995694 h 6857981"/>
              <a:gd name="connsiteX2049" fmla="*/ 6090921 w 7886701"/>
              <a:gd name="connsiteY2049" fmla="*/ 5996657 h 6857981"/>
              <a:gd name="connsiteX2050" fmla="*/ 6085524 w 7886701"/>
              <a:gd name="connsiteY2050" fmla="*/ 5998583 h 6857981"/>
              <a:gd name="connsiteX2051" fmla="*/ 6079491 w 7886701"/>
              <a:gd name="connsiteY2051" fmla="*/ 6001151 h 6857981"/>
              <a:gd name="connsiteX2052" fmla="*/ 6073776 w 7886701"/>
              <a:gd name="connsiteY2052" fmla="*/ 6004361 h 6857981"/>
              <a:gd name="connsiteX2053" fmla="*/ 6067426 w 7886701"/>
              <a:gd name="connsiteY2053" fmla="*/ 6008214 h 6857981"/>
              <a:gd name="connsiteX2054" fmla="*/ 6055044 w 7886701"/>
              <a:gd name="connsiteY2054" fmla="*/ 6015597 h 6857981"/>
              <a:gd name="connsiteX2055" fmla="*/ 6042661 w 7886701"/>
              <a:gd name="connsiteY2055" fmla="*/ 6022660 h 6857981"/>
              <a:gd name="connsiteX2056" fmla="*/ 6036946 w 7886701"/>
              <a:gd name="connsiteY2056" fmla="*/ 6025549 h 6857981"/>
              <a:gd name="connsiteX2057" fmla="*/ 6031866 w 7886701"/>
              <a:gd name="connsiteY2057" fmla="*/ 6028117 h 6857981"/>
              <a:gd name="connsiteX2058" fmla="*/ 6030596 w 7886701"/>
              <a:gd name="connsiteY2058" fmla="*/ 6029080 h 6857981"/>
              <a:gd name="connsiteX2059" fmla="*/ 6029961 w 7886701"/>
              <a:gd name="connsiteY2059" fmla="*/ 6030685 h 6857981"/>
              <a:gd name="connsiteX2060" fmla="*/ 6029644 w 7886701"/>
              <a:gd name="connsiteY2060" fmla="*/ 6031648 h 6857981"/>
              <a:gd name="connsiteX2061" fmla="*/ 6029644 w 7886701"/>
              <a:gd name="connsiteY2061" fmla="*/ 6032611 h 6857981"/>
              <a:gd name="connsiteX2062" fmla="*/ 6029961 w 7886701"/>
              <a:gd name="connsiteY2062" fmla="*/ 6033253 h 6857981"/>
              <a:gd name="connsiteX2063" fmla="*/ 6030596 w 7886701"/>
              <a:gd name="connsiteY2063" fmla="*/ 6033574 h 6857981"/>
              <a:gd name="connsiteX2064" fmla="*/ 6032819 w 7886701"/>
              <a:gd name="connsiteY2064" fmla="*/ 6033895 h 6857981"/>
              <a:gd name="connsiteX2065" fmla="*/ 6035359 w 7886701"/>
              <a:gd name="connsiteY2065" fmla="*/ 6033895 h 6857981"/>
              <a:gd name="connsiteX2066" fmla="*/ 6038851 w 7886701"/>
              <a:gd name="connsiteY2066" fmla="*/ 6033253 h 6857981"/>
              <a:gd name="connsiteX2067" fmla="*/ 6041709 w 7886701"/>
              <a:gd name="connsiteY2067" fmla="*/ 6031969 h 6857981"/>
              <a:gd name="connsiteX2068" fmla="*/ 6044566 w 7886701"/>
              <a:gd name="connsiteY2068" fmla="*/ 6030685 h 6857981"/>
              <a:gd name="connsiteX2069" fmla="*/ 6044249 w 7886701"/>
              <a:gd name="connsiteY2069" fmla="*/ 6032932 h 6857981"/>
              <a:gd name="connsiteX2070" fmla="*/ 6043614 w 7886701"/>
              <a:gd name="connsiteY2070" fmla="*/ 6034537 h 6857981"/>
              <a:gd name="connsiteX2071" fmla="*/ 6042344 w 7886701"/>
              <a:gd name="connsiteY2071" fmla="*/ 6036463 h 6857981"/>
              <a:gd name="connsiteX2072" fmla="*/ 6041709 w 7886701"/>
              <a:gd name="connsiteY2072" fmla="*/ 6038069 h 6857981"/>
              <a:gd name="connsiteX2073" fmla="*/ 6040439 w 7886701"/>
              <a:gd name="connsiteY2073" fmla="*/ 6039032 h 6857981"/>
              <a:gd name="connsiteX2074" fmla="*/ 6039169 w 7886701"/>
              <a:gd name="connsiteY2074" fmla="*/ 6040316 h 6857981"/>
              <a:gd name="connsiteX2075" fmla="*/ 6036311 w 7886701"/>
              <a:gd name="connsiteY2075" fmla="*/ 6041921 h 6857981"/>
              <a:gd name="connsiteX2076" fmla="*/ 6032819 w 7886701"/>
              <a:gd name="connsiteY2076" fmla="*/ 6043205 h 6857981"/>
              <a:gd name="connsiteX2077" fmla="*/ 6029326 w 7886701"/>
              <a:gd name="connsiteY2077" fmla="*/ 6044168 h 6857981"/>
              <a:gd name="connsiteX2078" fmla="*/ 6025199 w 7886701"/>
              <a:gd name="connsiteY2078" fmla="*/ 6044489 h 6857981"/>
              <a:gd name="connsiteX2079" fmla="*/ 6021071 w 7886701"/>
              <a:gd name="connsiteY2079" fmla="*/ 6044489 h 6857981"/>
              <a:gd name="connsiteX2080" fmla="*/ 6012499 w 7886701"/>
              <a:gd name="connsiteY2080" fmla="*/ 6045131 h 6857981"/>
              <a:gd name="connsiteX2081" fmla="*/ 6003609 w 7886701"/>
              <a:gd name="connsiteY2081" fmla="*/ 6045131 h 6857981"/>
              <a:gd name="connsiteX2082" fmla="*/ 5999799 w 7886701"/>
              <a:gd name="connsiteY2082" fmla="*/ 6045773 h 6857981"/>
              <a:gd name="connsiteX2083" fmla="*/ 5995671 w 7886701"/>
              <a:gd name="connsiteY2083" fmla="*/ 6046415 h 6857981"/>
              <a:gd name="connsiteX2084" fmla="*/ 5991544 w 7886701"/>
              <a:gd name="connsiteY2084" fmla="*/ 6047699 h 6857981"/>
              <a:gd name="connsiteX2085" fmla="*/ 5988369 w 7886701"/>
              <a:gd name="connsiteY2085" fmla="*/ 6049946 h 6857981"/>
              <a:gd name="connsiteX2086" fmla="*/ 5990591 w 7886701"/>
              <a:gd name="connsiteY2086" fmla="*/ 6045131 h 6857981"/>
              <a:gd name="connsiteX2087" fmla="*/ 5992179 w 7886701"/>
              <a:gd name="connsiteY2087" fmla="*/ 6040316 h 6857981"/>
              <a:gd name="connsiteX2088" fmla="*/ 5992496 w 7886701"/>
              <a:gd name="connsiteY2088" fmla="*/ 6038069 h 6857981"/>
              <a:gd name="connsiteX2089" fmla="*/ 5992496 w 7886701"/>
              <a:gd name="connsiteY2089" fmla="*/ 6036142 h 6857981"/>
              <a:gd name="connsiteX2090" fmla="*/ 5992179 w 7886701"/>
              <a:gd name="connsiteY2090" fmla="*/ 6034216 h 6857981"/>
              <a:gd name="connsiteX2091" fmla="*/ 5991544 w 7886701"/>
              <a:gd name="connsiteY2091" fmla="*/ 6032611 h 6857981"/>
              <a:gd name="connsiteX2092" fmla="*/ 5990909 w 7886701"/>
              <a:gd name="connsiteY2092" fmla="*/ 6031327 h 6857981"/>
              <a:gd name="connsiteX2093" fmla="*/ 5989956 w 7886701"/>
              <a:gd name="connsiteY2093" fmla="*/ 6030364 h 6857981"/>
              <a:gd name="connsiteX2094" fmla="*/ 5988051 w 7886701"/>
              <a:gd name="connsiteY2094" fmla="*/ 6029401 h 6857981"/>
              <a:gd name="connsiteX2095" fmla="*/ 5986146 w 7886701"/>
              <a:gd name="connsiteY2095" fmla="*/ 6029401 h 6857981"/>
              <a:gd name="connsiteX2096" fmla="*/ 5983924 w 7886701"/>
              <a:gd name="connsiteY2096" fmla="*/ 6029401 h 6857981"/>
              <a:gd name="connsiteX2097" fmla="*/ 5981066 w 7886701"/>
              <a:gd name="connsiteY2097" fmla="*/ 6030685 h 6857981"/>
              <a:gd name="connsiteX2098" fmla="*/ 5977891 w 7886701"/>
              <a:gd name="connsiteY2098" fmla="*/ 6031648 h 6857981"/>
              <a:gd name="connsiteX2099" fmla="*/ 5974081 w 7886701"/>
              <a:gd name="connsiteY2099" fmla="*/ 6033895 h 6857981"/>
              <a:gd name="connsiteX2100" fmla="*/ 5975669 w 7886701"/>
              <a:gd name="connsiteY2100" fmla="*/ 6028759 h 6857981"/>
              <a:gd name="connsiteX2101" fmla="*/ 5978209 w 7886701"/>
              <a:gd name="connsiteY2101" fmla="*/ 6023944 h 6857981"/>
              <a:gd name="connsiteX2102" fmla="*/ 5981384 w 7886701"/>
              <a:gd name="connsiteY2102" fmla="*/ 6018807 h 6857981"/>
              <a:gd name="connsiteX2103" fmla="*/ 5985511 w 7886701"/>
              <a:gd name="connsiteY2103" fmla="*/ 6013350 h 6857981"/>
              <a:gd name="connsiteX2104" fmla="*/ 5990274 w 7886701"/>
              <a:gd name="connsiteY2104" fmla="*/ 6008214 h 6857981"/>
              <a:gd name="connsiteX2105" fmla="*/ 5995671 w 7886701"/>
              <a:gd name="connsiteY2105" fmla="*/ 6003077 h 6857981"/>
              <a:gd name="connsiteX2106" fmla="*/ 6002021 w 7886701"/>
              <a:gd name="connsiteY2106" fmla="*/ 5997299 h 6857981"/>
              <a:gd name="connsiteX2107" fmla="*/ 6008689 w 7886701"/>
              <a:gd name="connsiteY2107" fmla="*/ 5991842 h 6857981"/>
              <a:gd name="connsiteX2108" fmla="*/ 6003926 w 7886701"/>
              <a:gd name="connsiteY2108" fmla="*/ 5991200 h 6857981"/>
              <a:gd name="connsiteX2109" fmla="*/ 5999799 w 7886701"/>
              <a:gd name="connsiteY2109" fmla="*/ 5990558 h 6857981"/>
              <a:gd name="connsiteX2110" fmla="*/ 5997894 w 7886701"/>
              <a:gd name="connsiteY2110" fmla="*/ 5989274 h 6857981"/>
              <a:gd name="connsiteX2111" fmla="*/ 5995671 w 7886701"/>
              <a:gd name="connsiteY2111" fmla="*/ 5988311 h 6857981"/>
              <a:gd name="connsiteX2112" fmla="*/ 5993766 w 7886701"/>
              <a:gd name="connsiteY2112" fmla="*/ 5986705 h 6857981"/>
              <a:gd name="connsiteX2113" fmla="*/ 5992179 w 7886701"/>
              <a:gd name="connsiteY2113" fmla="*/ 5984779 h 6857981"/>
              <a:gd name="connsiteX2114" fmla="*/ 5987734 w 7886701"/>
              <a:gd name="connsiteY2114" fmla="*/ 5988632 h 6857981"/>
              <a:gd name="connsiteX2115" fmla="*/ 5982971 w 7886701"/>
              <a:gd name="connsiteY2115" fmla="*/ 5992484 h 6857981"/>
              <a:gd name="connsiteX2116" fmla="*/ 5978526 w 7886701"/>
              <a:gd name="connsiteY2116" fmla="*/ 5996657 h 6857981"/>
              <a:gd name="connsiteX2117" fmla="*/ 5974081 w 7886701"/>
              <a:gd name="connsiteY2117" fmla="*/ 5999867 h 6857981"/>
              <a:gd name="connsiteX2118" fmla="*/ 5971859 w 7886701"/>
              <a:gd name="connsiteY2118" fmla="*/ 6001472 h 6857981"/>
              <a:gd name="connsiteX2119" fmla="*/ 5970271 w 7886701"/>
              <a:gd name="connsiteY2119" fmla="*/ 6002114 h 6857981"/>
              <a:gd name="connsiteX2120" fmla="*/ 5968366 w 7886701"/>
              <a:gd name="connsiteY2120" fmla="*/ 6003077 h 6857981"/>
              <a:gd name="connsiteX2121" fmla="*/ 5966461 w 7886701"/>
              <a:gd name="connsiteY2121" fmla="*/ 6003077 h 6857981"/>
              <a:gd name="connsiteX2122" fmla="*/ 5964556 w 7886701"/>
              <a:gd name="connsiteY2122" fmla="*/ 6002114 h 6857981"/>
              <a:gd name="connsiteX2123" fmla="*/ 5963286 w 7886701"/>
              <a:gd name="connsiteY2123" fmla="*/ 6001151 h 6857981"/>
              <a:gd name="connsiteX2124" fmla="*/ 5962016 w 7886701"/>
              <a:gd name="connsiteY2124" fmla="*/ 5999225 h 6857981"/>
              <a:gd name="connsiteX2125" fmla="*/ 5961064 w 7886701"/>
              <a:gd name="connsiteY2125" fmla="*/ 5996657 h 6857981"/>
              <a:gd name="connsiteX2126" fmla="*/ 5953761 w 7886701"/>
              <a:gd name="connsiteY2126" fmla="*/ 6002435 h 6857981"/>
              <a:gd name="connsiteX2127" fmla="*/ 5949634 w 7886701"/>
              <a:gd name="connsiteY2127" fmla="*/ 6005646 h 6857981"/>
              <a:gd name="connsiteX2128" fmla="*/ 5946141 w 7886701"/>
              <a:gd name="connsiteY2128" fmla="*/ 6008856 h 6857981"/>
              <a:gd name="connsiteX2129" fmla="*/ 5943284 w 7886701"/>
              <a:gd name="connsiteY2129" fmla="*/ 6011745 h 6857981"/>
              <a:gd name="connsiteX2130" fmla="*/ 5941061 w 7886701"/>
              <a:gd name="connsiteY2130" fmla="*/ 6014313 h 6857981"/>
              <a:gd name="connsiteX2131" fmla="*/ 5940426 w 7886701"/>
              <a:gd name="connsiteY2131" fmla="*/ 6015918 h 6857981"/>
              <a:gd name="connsiteX2132" fmla="*/ 5940109 w 7886701"/>
              <a:gd name="connsiteY2132" fmla="*/ 6017202 h 6857981"/>
              <a:gd name="connsiteX2133" fmla="*/ 5940109 w 7886701"/>
              <a:gd name="connsiteY2133" fmla="*/ 6018486 h 6857981"/>
              <a:gd name="connsiteX2134" fmla="*/ 5941061 w 7886701"/>
              <a:gd name="connsiteY2134" fmla="*/ 6019770 h 6857981"/>
              <a:gd name="connsiteX2135" fmla="*/ 5931219 w 7886701"/>
              <a:gd name="connsiteY2135" fmla="*/ 6017844 h 6857981"/>
              <a:gd name="connsiteX2136" fmla="*/ 5921694 w 7886701"/>
              <a:gd name="connsiteY2136" fmla="*/ 6015597 h 6857981"/>
              <a:gd name="connsiteX2137" fmla="*/ 5902326 w 7886701"/>
              <a:gd name="connsiteY2137" fmla="*/ 6010461 h 6857981"/>
              <a:gd name="connsiteX2138" fmla="*/ 5902961 w 7886701"/>
              <a:gd name="connsiteY2138" fmla="*/ 6007251 h 6857981"/>
              <a:gd name="connsiteX2139" fmla="*/ 5904231 w 7886701"/>
              <a:gd name="connsiteY2139" fmla="*/ 6004683 h 6857981"/>
              <a:gd name="connsiteX2140" fmla="*/ 5905501 w 7886701"/>
              <a:gd name="connsiteY2140" fmla="*/ 6002114 h 6857981"/>
              <a:gd name="connsiteX2141" fmla="*/ 5907406 w 7886701"/>
              <a:gd name="connsiteY2141" fmla="*/ 6000509 h 6857981"/>
              <a:gd name="connsiteX2142" fmla="*/ 5909311 w 7886701"/>
              <a:gd name="connsiteY2142" fmla="*/ 5998262 h 6857981"/>
              <a:gd name="connsiteX2143" fmla="*/ 5911534 w 7886701"/>
              <a:gd name="connsiteY2143" fmla="*/ 5996657 h 6857981"/>
              <a:gd name="connsiteX2144" fmla="*/ 5915661 w 7886701"/>
              <a:gd name="connsiteY2144" fmla="*/ 5993447 h 6857981"/>
              <a:gd name="connsiteX2145" fmla="*/ 5920741 w 7886701"/>
              <a:gd name="connsiteY2145" fmla="*/ 5990879 h 6857981"/>
              <a:gd name="connsiteX2146" fmla="*/ 5926456 w 7886701"/>
              <a:gd name="connsiteY2146" fmla="*/ 5988311 h 6857981"/>
              <a:gd name="connsiteX2147" fmla="*/ 5931854 w 7886701"/>
              <a:gd name="connsiteY2147" fmla="*/ 5985100 h 6857981"/>
              <a:gd name="connsiteX2148" fmla="*/ 5937569 w 7886701"/>
              <a:gd name="connsiteY2148" fmla="*/ 5981569 h 6857981"/>
              <a:gd name="connsiteX2149" fmla="*/ 5939791 w 7886701"/>
              <a:gd name="connsiteY2149" fmla="*/ 5989274 h 6857981"/>
              <a:gd name="connsiteX2150" fmla="*/ 5940426 w 7886701"/>
              <a:gd name="connsiteY2150" fmla="*/ 5991842 h 6857981"/>
              <a:gd name="connsiteX2151" fmla="*/ 5941696 w 7886701"/>
              <a:gd name="connsiteY2151" fmla="*/ 5993126 h 6857981"/>
              <a:gd name="connsiteX2152" fmla="*/ 5942649 w 7886701"/>
              <a:gd name="connsiteY2152" fmla="*/ 5993768 h 6857981"/>
              <a:gd name="connsiteX2153" fmla="*/ 5943919 w 7886701"/>
              <a:gd name="connsiteY2153" fmla="*/ 5993768 h 6857981"/>
              <a:gd name="connsiteX2154" fmla="*/ 5944871 w 7886701"/>
              <a:gd name="connsiteY2154" fmla="*/ 5993447 h 6857981"/>
              <a:gd name="connsiteX2155" fmla="*/ 5946459 w 7886701"/>
              <a:gd name="connsiteY2155" fmla="*/ 5992163 h 6857981"/>
              <a:gd name="connsiteX2156" fmla="*/ 5949951 w 7886701"/>
              <a:gd name="connsiteY2156" fmla="*/ 5989274 h 6857981"/>
              <a:gd name="connsiteX2157" fmla="*/ 5952174 w 7886701"/>
              <a:gd name="connsiteY2157" fmla="*/ 5987668 h 6857981"/>
              <a:gd name="connsiteX2158" fmla="*/ 5954714 w 7886701"/>
              <a:gd name="connsiteY2158" fmla="*/ 5986384 h 6857981"/>
              <a:gd name="connsiteX2159" fmla="*/ 5957571 w 7886701"/>
              <a:gd name="connsiteY2159" fmla="*/ 5984779 h 6857981"/>
              <a:gd name="connsiteX2160" fmla="*/ 5961064 w 7886701"/>
              <a:gd name="connsiteY2160" fmla="*/ 5983816 h 6857981"/>
              <a:gd name="connsiteX2161" fmla="*/ 5964874 w 7886701"/>
              <a:gd name="connsiteY2161" fmla="*/ 5983174 h 6857981"/>
              <a:gd name="connsiteX2162" fmla="*/ 5969319 w 7886701"/>
              <a:gd name="connsiteY2162" fmla="*/ 5983174 h 6857981"/>
              <a:gd name="connsiteX2163" fmla="*/ 5968366 w 7886701"/>
              <a:gd name="connsiteY2163" fmla="*/ 5980606 h 6857981"/>
              <a:gd name="connsiteX2164" fmla="*/ 5967096 w 7886701"/>
              <a:gd name="connsiteY2164" fmla="*/ 5978680 h 6857981"/>
              <a:gd name="connsiteX2165" fmla="*/ 5965826 w 7886701"/>
              <a:gd name="connsiteY2165" fmla="*/ 5977075 h 6857981"/>
              <a:gd name="connsiteX2166" fmla="*/ 5964239 w 7886701"/>
              <a:gd name="connsiteY2166" fmla="*/ 5976112 h 6857981"/>
              <a:gd name="connsiteX2167" fmla="*/ 5962969 w 7886701"/>
              <a:gd name="connsiteY2167" fmla="*/ 5975149 h 6857981"/>
              <a:gd name="connsiteX2168" fmla="*/ 5961381 w 7886701"/>
              <a:gd name="connsiteY2168" fmla="*/ 5974507 h 6857981"/>
              <a:gd name="connsiteX2169" fmla="*/ 5957571 w 7886701"/>
              <a:gd name="connsiteY2169" fmla="*/ 5974186 h 6857981"/>
              <a:gd name="connsiteX2170" fmla="*/ 5954396 w 7886701"/>
              <a:gd name="connsiteY2170" fmla="*/ 5973865 h 6857981"/>
              <a:gd name="connsiteX2171" fmla="*/ 5951221 w 7886701"/>
              <a:gd name="connsiteY2171" fmla="*/ 5973223 h 6857981"/>
              <a:gd name="connsiteX2172" fmla="*/ 5949634 w 7886701"/>
              <a:gd name="connsiteY2172" fmla="*/ 5972260 h 6857981"/>
              <a:gd name="connsiteX2173" fmla="*/ 5948364 w 7886701"/>
              <a:gd name="connsiteY2173" fmla="*/ 5971618 h 6857981"/>
              <a:gd name="connsiteX2174" fmla="*/ 5946776 w 7886701"/>
              <a:gd name="connsiteY2174" fmla="*/ 5970012 h 6857981"/>
              <a:gd name="connsiteX2175" fmla="*/ 5945824 w 7886701"/>
              <a:gd name="connsiteY2175" fmla="*/ 5968407 h 6857981"/>
              <a:gd name="connsiteX2176" fmla="*/ 5948681 w 7886701"/>
              <a:gd name="connsiteY2176" fmla="*/ 5965839 h 6857981"/>
              <a:gd name="connsiteX2177" fmla="*/ 5951539 w 7886701"/>
              <a:gd name="connsiteY2177" fmla="*/ 5963592 h 6857981"/>
              <a:gd name="connsiteX2178" fmla="*/ 5954079 w 7886701"/>
              <a:gd name="connsiteY2178" fmla="*/ 5961666 h 6857981"/>
              <a:gd name="connsiteX2179" fmla="*/ 5956936 w 7886701"/>
              <a:gd name="connsiteY2179" fmla="*/ 5960061 h 6857981"/>
              <a:gd name="connsiteX2180" fmla="*/ 5959476 w 7886701"/>
              <a:gd name="connsiteY2180" fmla="*/ 5959419 h 6857981"/>
              <a:gd name="connsiteX2181" fmla="*/ 5962016 w 7886701"/>
              <a:gd name="connsiteY2181" fmla="*/ 5958456 h 6857981"/>
              <a:gd name="connsiteX2182" fmla="*/ 5966779 w 7886701"/>
              <a:gd name="connsiteY2182" fmla="*/ 5957493 h 6857981"/>
              <a:gd name="connsiteX2183" fmla="*/ 5971541 w 7886701"/>
              <a:gd name="connsiteY2183" fmla="*/ 5957172 h 6857981"/>
              <a:gd name="connsiteX2184" fmla="*/ 5976304 w 7886701"/>
              <a:gd name="connsiteY2184" fmla="*/ 5956851 h 6857981"/>
              <a:gd name="connsiteX2185" fmla="*/ 5980749 w 7886701"/>
              <a:gd name="connsiteY2185" fmla="*/ 5956530 h 6857981"/>
              <a:gd name="connsiteX2186" fmla="*/ 5985511 w 7886701"/>
              <a:gd name="connsiteY2186" fmla="*/ 5955888 h 6857981"/>
              <a:gd name="connsiteX2187" fmla="*/ 5986146 w 7886701"/>
              <a:gd name="connsiteY2187" fmla="*/ 5958456 h 6857981"/>
              <a:gd name="connsiteX2188" fmla="*/ 5986146 w 7886701"/>
              <a:gd name="connsiteY2188" fmla="*/ 5961024 h 6857981"/>
              <a:gd name="connsiteX2189" fmla="*/ 5985829 w 7886701"/>
              <a:gd name="connsiteY2189" fmla="*/ 5963913 h 6857981"/>
              <a:gd name="connsiteX2190" fmla="*/ 5985194 w 7886701"/>
              <a:gd name="connsiteY2190" fmla="*/ 5966481 h 6857981"/>
              <a:gd name="connsiteX2191" fmla="*/ 5983606 w 7886701"/>
              <a:gd name="connsiteY2191" fmla="*/ 5969370 h 6857981"/>
              <a:gd name="connsiteX2192" fmla="*/ 5981384 w 7886701"/>
              <a:gd name="connsiteY2192" fmla="*/ 5972260 h 6857981"/>
              <a:gd name="connsiteX2193" fmla="*/ 5978844 w 7886701"/>
              <a:gd name="connsiteY2193" fmla="*/ 5975149 h 6857981"/>
              <a:gd name="connsiteX2194" fmla="*/ 5975351 w 7886701"/>
              <a:gd name="connsiteY2194" fmla="*/ 5978359 h 6857981"/>
              <a:gd name="connsiteX2195" fmla="*/ 5978844 w 7886701"/>
              <a:gd name="connsiteY2195" fmla="*/ 5979322 h 6857981"/>
              <a:gd name="connsiteX2196" fmla="*/ 5982019 w 7886701"/>
              <a:gd name="connsiteY2196" fmla="*/ 5979964 h 6857981"/>
              <a:gd name="connsiteX2197" fmla="*/ 5985829 w 7886701"/>
              <a:gd name="connsiteY2197" fmla="*/ 5980927 h 6857981"/>
              <a:gd name="connsiteX2198" fmla="*/ 5989321 w 7886701"/>
              <a:gd name="connsiteY2198" fmla="*/ 5981248 h 6857981"/>
              <a:gd name="connsiteX2199" fmla="*/ 5993131 w 7886701"/>
              <a:gd name="connsiteY2199" fmla="*/ 5981248 h 6857981"/>
              <a:gd name="connsiteX2200" fmla="*/ 5997259 w 7886701"/>
              <a:gd name="connsiteY2200" fmla="*/ 5980927 h 6857981"/>
              <a:gd name="connsiteX2201" fmla="*/ 6000751 w 7886701"/>
              <a:gd name="connsiteY2201" fmla="*/ 5980606 h 6857981"/>
              <a:gd name="connsiteX2202" fmla="*/ 6004879 w 7886701"/>
              <a:gd name="connsiteY2202" fmla="*/ 5979643 h 6857981"/>
              <a:gd name="connsiteX2203" fmla="*/ 6012499 w 7886701"/>
              <a:gd name="connsiteY2203" fmla="*/ 5977717 h 6857981"/>
              <a:gd name="connsiteX2204" fmla="*/ 6020436 w 7886701"/>
              <a:gd name="connsiteY2204" fmla="*/ 5974828 h 6857981"/>
              <a:gd name="connsiteX2205" fmla="*/ 6029009 w 7886701"/>
              <a:gd name="connsiteY2205" fmla="*/ 5971296 h 6857981"/>
              <a:gd name="connsiteX2206" fmla="*/ 6037264 w 7886701"/>
              <a:gd name="connsiteY2206" fmla="*/ 5966802 h 6857981"/>
              <a:gd name="connsiteX2207" fmla="*/ 6038216 w 7886701"/>
              <a:gd name="connsiteY2207" fmla="*/ 5961987 h 6857981"/>
              <a:gd name="connsiteX2208" fmla="*/ 6039486 w 7886701"/>
              <a:gd name="connsiteY2208" fmla="*/ 5956851 h 6857981"/>
              <a:gd name="connsiteX2209" fmla="*/ 6040439 w 7886701"/>
              <a:gd name="connsiteY2209" fmla="*/ 5951393 h 6857981"/>
              <a:gd name="connsiteX2210" fmla="*/ 6042026 w 7886701"/>
              <a:gd name="connsiteY2210" fmla="*/ 5946578 h 6857981"/>
              <a:gd name="connsiteX2211" fmla="*/ 6042979 w 7886701"/>
              <a:gd name="connsiteY2211" fmla="*/ 5944331 h 6857981"/>
              <a:gd name="connsiteX2212" fmla="*/ 6044249 w 7886701"/>
              <a:gd name="connsiteY2212" fmla="*/ 5942084 h 6857981"/>
              <a:gd name="connsiteX2213" fmla="*/ 6045519 w 7886701"/>
              <a:gd name="connsiteY2213" fmla="*/ 5939837 h 6857981"/>
              <a:gd name="connsiteX2214" fmla="*/ 6047424 w 7886701"/>
              <a:gd name="connsiteY2214" fmla="*/ 5938553 h 6857981"/>
              <a:gd name="connsiteX2215" fmla="*/ 6049646 w 7886701"/>
              <a:gd name="connsiteY2215" fmla="*/ 5936626 h 6857981"/>
              <a:gd name="connsiteX2216" fmla="*/ 6052186 w 7886701"/>
              <a:gd name="connsiteY2216" fmla="*/ 5935342 h 6857981"/>
              <a:gd name="connsiteX2217" fmla="*/ 6054726 w 7886701"/>
              <a:gd name="connsiteY2217" fmla="*/ 5934700 h 6857981"/>
              <a:gd name="connsiteX2218" fmla="*/ 5159181 w 7886701"/>
              <a:gd name="connsiteY2218" fmla="*/ 5908658 h 6857981"/>
              <a:gd name="connsiteX2219" fmla="*/ 5162965 w 7886701"/>
              <a:gd name="connsiteY2219" fmla="*/ 5908658 h 6857981"/>
              <a:gd name="connsiteX2220" fmla="*/ 5167064 w 7886701"/>
              <a:gd name="connsiteY2220" fmla="*/ 5908957 h 6857981"/>
              <a:gd name="connsiteX2221" fmla="*/ 5170848 w 7886701"/>
              <a:gd name="connsiteY2221" fmla="*/ 5909556 h 6857981"/>
              <a:gd name="connsiteX2222" fmla="*/ 5174001 w 7886701"/>
              <a:gd name="connsiteY2222" fmla="*/ 5911051 h 6857981"/>
              <a:gd name="connsiteX2223" fmla="*/ 5176839 w 7886701"/>
              <a:gd name="connsiteY2223" fmla="*/ 5912846 h 6857981"/>
              <a:gd name="connsiteX2224" fmla="*/ 5168641 w 7886701"/>
              <a:gd name="connsiteY2224" fmla="*/ 5914939 h 6857981"/>
              <a:gd name="connsiteX2225" fmla="*/ 5162334 w 7886701"/>
              <a:gd name="connsiteY2225" fmla="*/ 5915837 h 6857981"/>
              <a:gd name="connsiteX2226" fmla="*/ 5157604 w 7886701"/>
              <a:gd name="connsiteY2226" fmla="*/ 5916136 h 6857981"/>
              <a:gd name="connsiteX2227" fmla="*/ 5153820 w 7886701"/>
              <a:gd name="connsiteY2227" fmla="*/ 5916734 h 6857981"/>
              <a:gd name="connsiteX2228" fmla="*/ 5149721 w 7886701"/>
              <a:gd name="connsiteY2228" fmla="*/ 5917930 h 6857981"/>
              <a:gd name="connsiteX2229" fmla="*/ 5144991 w 7886701"/>
              <a:gd name="connsiteY2229" fmla="*/ 5920323 h 6857981"/>
              <a:gd name="connsiteX2230" fmla="*/ 5139315 w 7886701"/>
              <a:gd name="connsiteY2230" fmla="*/ 5923613 h 6857981"/>
              <a:gd name="connsiteX2231" fmla="*/ 5131117 w 7886701"/>
              <a:gd name="connsiteY2231" fmla="*/ 5929296 h 6857981"/>
              <a:gd name="connsiteX2232" fmla="*/ 5130801 w 7886701"/>
              <a:gd name="connsiteY2232" fmla="*/ 5927801 h 6857981"/>
              <a:gd name="connsiteX2233" fmla="*/ 5130801 w 7886701"/>
              <a:gd name="connsiteY2233" fmla="*/ 5926604 h 6857981"/>
              <a:gd name="connsiteX2234" fmla="*/ 5131117 w 7886701"/>
              <a:gd name="connsiteY2234" fmla="*/ 5924212 h 6857981"/>
              <a:gd name="connsiteX2235" fmla="*/ 5132693 w 7886701"/>
              <a:gd name="connsiteY2235" fmla="*/ 5921221 h 6857981"/>
              <a:gd name="connsiteX2236" fmla="*/ 5134585 w 7886701"/>
              <a:gd name="connsiteY2236" fmla="*/ 5918828 h 6857981"/>
              <a:gd name="connsiteX2237" fmla="*/ 5137108 w 7886701"/>
              <a:gd name="connsiteY2237" fmla="*/ 5916734 h 6857981"/>
              <a:gd name="connsiteX2238" fmla="*/ 5139946 w 7886701"/>
              <a:gd name="connsiteY2238" fmla="*/ 5914939 h 6857981"/>
              <a:gd name="connsiteX2239" fmla="*/ 5143099 w 7886701"/>
              <a:gd name="connsiteY2239" fmla="*/ 5913145 h 6857981"/>
              <a:gd name="connsiteX2240" fmla="*/ 5146883 w 7886701"/>
              <a:gd name="connsiteY2240" fmla="*/ 5911350 h 6857981"/>
              <a:gd name="connsiteX2241" fmla="*/ 5150667 w 7886701"/>
              <a:gd name="connsiteY2241" fmla="*/ 5910453 h 6857981"/>
              <a:gd name="connsiteX2242" fmla="*/ 5155082 w 7886701"/>
              <a:gd name="connsiteY2242" fmla="*/ 5909256 h 6857981"/>
              <a:gd name="connsiteX2243" fmla="*/ 5118572 w 7886701"/>
              <a:gd name="connsiteY2243" fmla="*/ 5907071 h 6857981"/>
              <a:gd name="connsiteX2244" fmla="*/ 5117938 w 7886701"/>
              <a:gd name="connsiteY2244" fmla="*/ 5910852 h 6857981"/>
              <a:gd name="connsiteX2245" fmla="*/ 5116037 w 7886701"/>
              <a:gd name="connsiteY2245" fmla="*/ 5914002 h 6857981"/>
              <a:gd name="connsiteX2246" fmla="*/ 5113818 w 7886701"/>
              <a:gd name="connsiteY2246" fmla="*/ 5917467 h 6857981"/>
              <a:gd name="connsiteX2247" fmla="*/ 5110966 w 7886701"/>
              <a:gd name="connsiteY2247" fmla="*/ 5920618 h 6857981"/>
              <a:gd name="connsiteX2248" fmla="*/ 5106846 w 7886701"/>
              <a:gd name="connsiteY2248" fmla="*/ 5923453 h 6857981"/>
              <a:gd name="connsiteX2249" fmla="*/ 5102726 w 7886701"/>
              <a:gd name="connsiteY2249" fmla="*/ 5925973 h 6857981"/>
              <a:gd name="connsiteX2250" fmla="*/ 5097973 w 7886701"/>
              <a:gd name="connsiteY2250" fmla="*/ 5928808 h 6857981"/>
              <a:gd name="connsiteX2251" fmla="*/ 5091952 w 7886701"/>
              <a:gd name="connsiteY2251" fmla="*/ 5931329 h 6857981"/>
              <a:gd name="connsiteX2252" fmla="*/ 5094170 w 7886701"/>
              <a:gd name="connsiteY2252" fmla="*/ 5932904 h 6857981"/>
              <a:gd name="connsiteX2253" fmla="*/ 5096705 w 7886701"/>
              <a:gd name="connsiteY2253" fmla="*/ 5933849 h 6857981"/>
              <a:gd name="connsiteX2254" fmla="*/ 5099557 w 7886701"/>
              <a:gd name="connsiteY2254" fmla="*/ 5934794 h 6857981"/>
              <a:gd name="connsiteX2255" fmla="*/ 5102410 w 7886701"/>
              <a:gd name="connsiteY2255" fmla="*/ 5935109 h 6857981"/>
              <a:gd name="connsiteX2256" fmla="*/ 5104945 w 7886701"/>
              <a:gd name="connsiteY2256" fmla="*/ 5935109 h 6857981"/>
              <a:gd name="connsiteX2257" fmla="*/ 5105896 w 7886701"/>
              <a:gd name="connsiteY2257" fmla="*/ 5934794 h 6857981"/>
              <a:gd name="connsiteX2258" fmla="*/ 5106529 w 7886701"/>
              <a:gd name="connsiteY2258" fmla="*/ 5933849 h 6857981"/>
              <a:gd name="connsiteX2259" fmla="*/ 5106846 w 7886701"/>
              <a:gd name="connsiteY2259" fmla="*/ 5933219 h 6857981"/>
              <a:gd name="connsiteX2260" fmla="*/ 5107480 w 7886701"/>
              <a:gd name="connsiteY2260" fmla="*/ 5932589 h 6857981"/>
              <a:gd name="connsiteX2261" fmla="*/ 5107480 w 7886701"/>
              <a:gd name="connsiteY2261" fmla="*/ 5931329 h 6857981"/>
              <a:gd name="connsiteX2262" fmla="*/ 5107480 w 7886701"/>
              <a:gd name="connsiteY2262" fmla="*/ 5930069 h 6857981"/>
              <a:gd name="connsiteX2263" fmla="*/ 5109698 w 7886701"/>
              <a:gd name="connsiteY2263" fmla="*/ 5929123 h 6857981"/>
              <a:gd name="connsiteX2264" fmla="*/ 5111600 w 7886701"/>
              <a:gd name="connsiteY2264" fmla="*/ 5929123 h 6857981"/>
              <a:gd name="connsiteX2265" fmla="*/ 5113501 w 7886701"/>
              <a:gd name="connsiteY2265" fmla="*/ 5930069 h 6857981"/>
              <a:gd name="connsiteX2266" fmla="*/ 5115403 w 7886701"/>
              <a:gd name="connsiteY2266" fmla="*/ 5931014 h 6857981"/>
              <a:gd name="connsiteX2267" fmla="*/ 5116670 w 7886701"/>
              <a:gd name="connsiteY2267" fmla="*/ 5932274 h 6857981"/>
              <a:gd name="connsiteX2268" fmla="*/ 5117938 w 7886701"/>
              <a:gd name="connsiteY2268" fmla="*/ 5933849 h 6857981"/>
              <a:gd name="connsiteX2269" fmla="*/ 5120473 w 7886701"/>
              <a:gd name="connsiteY2269" fmla="*/ 5937629 h 6857981"/>
              <a:gd name="connsiteX2270" fmla="*/ 5122692 w 7886701"/>
              <a:gd name="connsiteY2270" fmla="*/ 5941725 h 6857981"/>
              <a:gd name="connsiteX2271" fmla="*/ 5123959 w 7886701"/>
              <a:gd name="connsiteY2271" fmla="*/ 5943300 h 6857981"/>
              <a:gd name="connsiteX2272" fmla="*/ 5125227 w 7886701"/>
              <a:gd name="connsiteY2272" fmla="*/ 5944875 h 6857981"/>
              <a:gd name="connsiteX2273" fmla="*/ 5126812 w 7886701"/>
              <a:gd name="connsiteY2273" fmla="*/ 5945820 h 6857981"/>
              <a:gd name="connsiteX2274" fmla="*/ 5128396 w 7886701"/>
              <a:gd name="connsiteY2274" fmla="*/ 5947080 h 6857981"/>
              <a:gd name="connsiteX2275" fmla="*/ 5130298 w 7886701"/>
              <a:gd name="connsiteY2275" fmla="*/ 5947395 h 6857981"/>
              <a:gd name="connsiteX2276" fmla="*/ 5132516 w 7886701"/>
              <a:gd name="connsiteY2276" fmla="*/ 5947080 h 6857981"/>
              <a:gd name="connsiteX2277" fmla="*/ 5136953 w 7886701"/>
              <a:gd name="connsiteY2277" fmla="*/ 5945505 h 6857981"/>
              <a:gd name="connsiteX2278" fmla="*/ 5140756 w 7886701"/>
              <a:gd name="connsiteY2278" fmla="*/ 5943615 h 6857981"/>
              <a:gd name="connsiteX2279" fmla="*/ 5144558 w 7886701"/>
              <a:gd name="connsiteY2279" fmla="*/ 5942040 h 6857981"/>
              <a:gd name="connsiteX2280" fmla="*/ 5147728 w 7886701"/>
              <a:gd name="connsiteY2280" fmla="*/ 5940150 h 6857981"/>
              <a:gd name="connsiteX2281" fmla="*/ 5153115 w 7886701"/>
              <a:gd name="connsiteY2281" fmla="*/ 5936369 h 6857981"/>
              <a:gd name="connsiteX2282" fmla="*/ 5157869 w 7886701"/>
              <a:gd name="connsiteY2282" fmla="*/ 5932589 h 6857981"/>
              <a:gd name="connsiteX2283" fmla="*/ 5162305 w 7886701"/>
              <a:gd name="connsiteY2283" fmla="*/ 5928493 h 6857981"/>
              <a:gd name="connsiteX2284" fmla="*/ 5167059 w 7886701"/>
              <a:gd name="connsiteY2284" fmla="*/ 5924713 h 6857981"/>
              <a:gd name="connsiteX2285" fmla="*/ 5172446 w 7886701"/>
              <a:gd name="connsiteY2285" fmla="*/ 5920618 h 6857981"/>
              <a:gd name="connsiteX2286" fmla="*/ 5175932 w 7886701"/>
              <a:gd name="connsiteY2286" fmla="*/ 5918727 h 6857981"/>
              <a:gd name="connsiteX2287" fmla="*/ 5179418 w 7886701"/>
              <a:gd name="connsiteY2287" fmla="*/ 5916837 h 6857981"/>
              <a:gd name="connsiteX2288" fmla="*/ 5190193 w 7886701"/>
              <a:gd name="connsiteY2288" fmla="*/ 5935109 h 6857981"/>
              <a:gd name="connsiteX2289" fmla="*/ 5187975 w 7886701"/>
              <a:gd name="connsiteY2289" fmla="*/ 5936054 h 6857981"/>
              <a:gd name="connsiteX2290" fmla="*/ 5185757 w 7886701"/>
              <a:gd name="connsiteY2290" fmla="*/ 5936999 h 6857981"/>
              <a:gd name="connsiteX2291" fmla="*/ 5183855 w 7886701"/>
              <a:gd name="connsiteY2291" fmla="*/ 5936999 h 6857981"/>
              <a:gd name="connsiteX2292" fmla="*/ 5181954 w 7886701"/>
              <a:gd name="connsiteY2292" fmla="*/ 5936999 h 6857981"/>
              <a:gd name="connsiteX2293" fmla="*/ 5179101 w 7886701"/>
              <a:gd name="connsiteY2293" fmla="*/ 5936054 h 6857981"/>
              <a:gd name="connsiteX2294" fmla="*/ 5175932 w 7886701"/>
              <a:gd name="connsiteY2294" fmla="*/ 5935109 h 6857981"/>
              <a:gd name="connsiteX2295" fmla="*/ 5172763 w 7886701"/>
              <a:gd name="connsiteY2295" fmla="*/ 5934479 h 6857981"/>
              <a:gd name="connsiteX2296" fmla="*/ 5171179 w 7886701"/>
              <a:gd name="connsiteY2296" fmla="*/ 5933849 h 6857981"/>
              <a:gd name="connsiteX2297" fmla="*/ 5169277 w 7886701"/>
              <a:gd name="connsiteY2297" fmla="*/ 5934479 h 6857981"/>
              <a:gd name="connsiteX2298" fmla="*/ 5167059 w 7886701"/>
              <a:gd name="connsiteY2298" fmla="*/ 5934794 h 6857981"/>
              <a:gd name="connsiteX2299" fmla="*/ 5164841 w 7886701"/>
              <a:gd name="connsiteY2299" fmla="*/ 5935739 h 6857981"/>
              <a:gd name="connsiteX2300" fmla="*/ 5162305 w 7886701"/>
              <a:gd name="connsiteY2300" fmla="*/ 5936999 h 6857981"/>
              <a:gd name="connsiteX2301" fmla="*/ 5159770 w 7886701"/>
              <a:gd name="connsiteY2301" fmla="*/ 5939204 h 6857981"/>
              <a:gd name="connsiteX2302" fmla="*/ 5161355 w 7886701"/>
              <a:gd name="connsiteY2302" fmla="*/ 5942355 h 6857981"/>
              <a:gd name="connsiteX2303" fmla="*/ 5162939 w 7886701"/>
              <a:gd name="connsiteY2303" fmla="*/ 5944875 h 6857981"/>
              <a:gd name="connsiteX2304" fmla="*/ 5165157 w 7886701"/>
              <a:gd name="connsiteY2304" fmla="*/ 5946765 h 6857981"/>
              <a:gd name="connsiteX2305" fmla="*/ 5167376 w 7886701"/>
              <a:gd name="connsiteY2305" fmla="*/ 5947395 h 6857981"/>
              <a:gd name="connsiteX2306" fmla="*/ 5170228 w 7886701"/>
              <a:gd name="connsiteY2306" fmla="*/ 5948025 h 6857981"/>
              <a:gd name="connsiteX2307" fmla="*/ 5173397 w 7886701"/>
              <a:gd name="connsiteY2307" fmla="*/ 5948025 h 6857981"/>
              <a:gd name="connsiteX2308" fmla="*/ 5179418 w 7886701"/>
              <a:gd name="connsiteY2308" fmla="*/ 5947710 h 6857981"/>
              <a:gd name="connsiteX2309" fmla="*/ 5185757 w 7886701"/>
              <a:gd name="connsiteY2309" fmla="*/ 5947080 h 6857981"/>
              <a:gd name="connsiteX2310" fmla="*/ 5188609 w 7886701"/>
              <a:gd name="connsiteY2310" fmla="*/ 5946765 h 6857981"/>
              <a:gd name="connsiteX2311" fmla="*/ 5191461 w 7886701"/>
              <a:gd name="connsiteY2311" fmla="*/ 5947080 h 6857981"/>
              <a:gd name="connsiteX2312" fmla="*/ 5194313 w 7886701"/>
              <a:gd name="connsiteY2312" fmla="*/ 5947395 h 6857981"/>
              <a:gd name="connsiteX2313" fmla="*/ 5196531 w 7886701"/>
              <a:gd name="connsiteY2313" fmla="*/ 5948970 h 6857981"/>
              <a:gd name="connsiteX2314" fmla="*/ 5198750 w 7886701"/>
              <a:gd name="connsiteY2314" fmla="*/ 5950546 h 6857981"/>
              <a:gd name="connsiteX2315" fmla="*/ 5200651 w 7886701"/>
              <a:gd name="connsiteY2315" fmla="*/ 5953066 h 6857981"/>
              <a:gd name="connsiteX2316" fmla="*/ 5183538 w 7886701"/>
              <a:gd name="connsiteY2316" fmla="*/ 5957161 h 6857981"/>
              <a:gd name="connsiteX2317" fmla="*/ 5167376 w 7886701"/>
              <a:gd name="connsiteY2317" fmla="*/ 5961572 h 6857981"/>
              <a:gd name="connsiteX2318" fmla="*/ 5152164 w 7886701"/>
              <a:gd name="connsiteY2318" fmla="*/ 5966612 h 6857981"/>
              <a:gd name="connsiteX2319" fmla="*/ 5137270 w 7886701"/>
              <a:gd name="connsiteY2319" fmla="*/ 5971338 h 6857981"/>
              <a:gd name="connsiteX2320" fmla="*/ 5123009 w 7886701"/>
              <a:gd name="connsiteY2320" fmla="*/ 5976063 h 6857981"/>
              <a:gd name="connsiteX2321" fmla="*/ 5108748 w 7886701"/>
              <a:gd name="connsiteY2321" fmla="*/ 5980789 h 6857981"/>
              <a:gd name="connsiteX2322" fmla="*/ 5095438 w 7886701"/>
              <a:gd name="connsiteY2322" fmla="*/ 5984569 h 6857981"/>
              <a:gd name="connsiteX2323" fmla="*/ 5081811 w 7886701"/>
              <a:gd name="connsiteY2323" fmla="*/ 5988034 h 6857981"/>
              <a:gd name="connsiteX2324" fmla="*/ 5079592 w 7886701"/>
              <a:gd name="connsiteY2324" fmla="*/ 5983309 h 6857981"/>
              <a:gd name="connsiteX2325" fmla="*/ 5078008 w 7886701"/>
              <a:gd name="connsiteY2325" fmla="*/ 5979213 h 6857981"/>
              <a:gd name="connsiteX2326" fmla="*/ 5075155 w 7886701"/>
              <a:gd name="connsiteY2326" fmla="*/ 5975748 h 6857981"/>
              <a:gd name="connsiteX2327" fmla="*/ 5072620 w 7886701"/>
              <a:gd name="connsiteY2327" fmla="*/ 5972283 h 6857981"/>
              <a:gd name="connsiteX2328" fmla="*/ 5071353 w 7886701"/>
              <a:gd name="connsiteY2328" fmla="*/ 5971338 h 6857981"/>
              <a:gd name="connsiteX2329" fmla="*/ 5069768 w 7886701"/>
              <a:gd name="connsiteY2329" fmla="*/ 5970077 h 6857981"/>
              <a:gd name="connsiteX2330" fmla="*/ 5067867 w 7886701"/>
              <a:gd name="connsiteY2330" fmla="*/ 5969447 h 6857981"/>
              <a:gd name="connsiteX2331" fmla="*/ 5066282 w 7886701"/>
              <a:gd name="connsiteY2331" fmla="*/ 5969132 h 6857981"/>
              <a:gd name="connsiteX2332" fmla="*/ 5064064 w 7886701"/>
              <a:gd name="connsiteY2332" fmla="*/ 5968817 h 6857981"/>
              <a:gd name="connsiteX2333" fmla="*/ 5061845 w 7886701"/>
              <a:gd name="connsiteY2333" fmla="*/ 5969132 h 6857981"/>
              <a:gd name="connsiteX2334" fmla="*/ 5059310 w 7886701"/>
              <a:gd name="connsiteY2334" fmla="*/ 5969447 h 6857981"/>
              <a:gd name="connsiteX2335" fmla="*/ 5056775 w 7886701"/>
              <a:gd name="connsiteY2335" fmla="*/ 5970393 h 6857981"/>
              <a:gd name="connsiteX2336" fmla="*/ 5056775 w 7886701"/>
              <a:gd name="connsiteY2336" fmla="*/ 5969447 h 6857981"/>
              <a:gd name="connsiteX2337" fmla="*/ 5057092 w 7886701"/>
              <a:gd name="connsiteY2337" fmla="*/ 5968502 h 6857981"/>
              <a:gd name="connsiteX2338" fmla="*/ 5058042 w 7886701"/>
              <a:gd name="connsiteY2338" fmla="*/ 5966612 h 6857981"/>
              <a:gd name="connsiteX2339" fmla="*/ 5059627 w 7886701"/>
              <a:gd name="connsiteY2339" fmla="*/ 5964722 h 6857981"/>
              <a:gd name="connsiteX2340" fmla="*/ 5061528 w 7886701"/>
              <a:gd name="connsiteY2340" fmla="*/ 5962832 h 6857981"/>
              <a:gd name="connsiteX2341" fmla="*/ 5063430 w 7886701"/>
              <a:gd name="connsiteY2341" fmla="*/ 5961257 h 6857981"/>
              <a:gd name="connsiteX2342" fmla="*/ 5064697 w 7886701"/>
              <a:gd name="connsiteY2342" fmla="*/ 5959366 h 6857981"/>
              <a:gd name="connsiteX2343" fmla="*/ 5065014 w 7886701"/>
              <a:gd name="connsiteY2343" fmla="*/ 5958736 h 6857981"/>
              <a:gd name="connsiteX2344" fmla="*/ 5065331 w 7886701"/>
              <a:gd name="connsiteY2344" fmla="*/ 5957476 h 6857981"/>
              <a:gd name="connsiteX2345" fmla="*/ 5065014 w 7886701"/>
              <a:gd name="connsiteY2345" fmla="*/ 5956531 h 6857981"/>
              <a:gd name="connsiteX2346" fmla="*/ 5064697 w 7886701"/>
              <a:gd name="connsiteY2346" fmla="*/ 5955271 h 6857981"/>
              <a:gd name="connsiteX2347" fmla="*/ 5061528 w 7886701"/>
              <a:gd name="connsiteY2347" fmla="*/ 5955586 h 6857981"/>
              <a:gd name="connsiteX2348" fmla="*/ 5058042 w 7886701"/>
              <a:gd name="connsiteY2348" fmla="*/ 5956216 h 6857981"/>
              <a:gd name="connsiteX2349" fmla="*/ 5054556 w 7886701"/>
              <a:gd name="connsiteY2349" fmla="*/ 5956846 h 6857981"/>
              <a:gd name="connsiteX2350" fmla="*/ 5050437 w 7886701"/>
              <a:gd name="connsiteY2350" fmla="*/ 5957161 h 6857981"/>
              <a:gd name="connsiteX2351" fmla="*/ 5046634 w 7886701"/>
              <a:gd name="connsiteY2351" fmla="*/ 5957161 h 6857981"/>
              <a:gd name="connsiteX2352" fmla="*/ 5042197 w 7886701"/>
              <a:gd name="connsiteY2352" fmla="*/ 5956531 h 6857981"/>
              <a:gd name="connsiteX2353" fmla="*/ 5037443 w 7886701"/>
              <a:gd name="connsiteY2353" fmla="*/ 5954956 h 6857981"/>
              <a:gd name="connsiteX2354" fmla="*/ 5032056 w 7886701"/>
              <a:gd name="connsiteY2354" fmla="*/ 5952751 h 6857981"/>
              <a:gd name="connsiteX2355" fmla="*/ 5031105 w 7886701"/>
              <a:gd name="connsiteY2355" fmla="*/ 5951806 h 6857981"/>
              <a:gd name="connsiteX2356" fmla="*/ 5030788 w 7886701"/>
              <a:gd name="connsiteY2356" fmla="*/ 5950546 h 6857981"/>
              <a:gd name="connsiteX2357" fmla="*/ 5030788 w 7886701"/>
              <a:gd name="connsiteY2357" fmla="*/ 5949600 h 6857981"/>
              <a:gd name="connsiteX2358" fmla="*/ 5031739 w 7886701"/>
              <a:gd name="connsiteY2358" fmla="*/ 5948340 h 6857981"/>
              <a:gd name="connsiteX2359" fmla="*/ 5032373 w 7886701"/>
              <a:gd name="connsiteY2359" fmla="*/ 5947710 h 6857981"/>
              <a:gd name="connsiteX2360" fmla="*/ 5033324 w 7886701"/>
              <a:gd name="connsiteY2360" fmla="*/ 5946765 h 6857981"/>
              <a:gd name="connsiteX2361" fmla="*/ 5036176 w 7886701"/>
              <a:gd name="connsiteY2361" fmla="*/ 5945190 h 6857981"/>
              <a:gd name="connsiteX2362" fmla="*/ 5038077 w 7886701"/>
              <a:gd name="connsiteY2362" fmla="*/ 5944560 h 6857981"/>
              <a:gd name="connsiteX2363" fmla="*/ 5039662 w 7886701"/>
              <a:gd name="connsiteY2363" fmla="*/ 5943615 h 6857981"/>
              <a:gd name="connsiteX2364" fmla="*/ 5040296 w 7886701"/>
              <a:gd name="connsiteY2364" fmla="*/ 5942985 h 6857981"/>
              <a:gd name="connsiteX2365" fmla="*/ 5040612 w 7886701"/>
              <a:gd name="connsiteY2365" fmla="*/ 5942040 h 6857981"/>
              <a:gd name="connsiteX2366" fmla="*/ 5040929 w 7886701"/>
              <a:gd name="connsiteY2366" fmla="*/ 5940780 h 6857981"/>
              <a:gd name="connsiteX2367" fmla="*/ 5040612 w 7886701"/>
              <a:gd name="connsiteY2367" fmla="*/ 5939834 h 6857981"/>
              <a:gd name="connsiteX2368" fmla="*/ 5040296 w 7886701"/>
              <a:gd name="connsiteY2368" fmla="*/ 5937629 h 6857981"/>
              <a:gd name="connsiteX2369" fmla="*/ 5042197 w 7886701"/>
              <a:gd name="connsiteY2369" fmla="*/ 5939519 h 6857981"/>
              <a:gd name="connsiteX2370" fmla="*/ 5044098 w 7886701"/>
              <a:gd name="connsiteY2370" fmla="*/ 5941095 h 6857981"/>
              <a:gd name="connsiteX2371" fmla="*/ 5045683 w 7886701"/>
              <a:gd name="connsiteY2371" fmla="*/ 5942355 h 6857981"/>
              <a:gd name="connsiteX2372" fmla="*/ 5047901 w 7886701"/>
              <a:gd name="connsiteY2372" fmla="*/ 5943300 h 6857981"/>
              <a:gd name="connsiteX2373" fmla="*/ 5049803 w 7886701"/>
              <a:gd name="connsiteY2373" fmla="*/ 5943615 h 6857981"/>
              <a:gd name="connsiteX2374" fmla="*/ 5052021 w 7886701"/>
              <a:gd name="connsiteY2374" fmla="*/ 5944245 h 6857981"/>
              <a:gd name="connsiteX2375" fmla="*/ 5054556 w 7886701"/>
              <a:gd name="connsiteY2375" fmla="*/ 5944245 h 6857981"/>
              <a:gd name="connsiteX2376" fmla="*/ 5056775 w 7886701"/>
              <a:gd name="connsiteY2376" fmla="*/ 5944245 h 6857981"/>
              <a:gd name="connsiteX2377" fmla="*/ 5061528 w 7886701"/>
              <a:gd name="connsiteY2377" fmla="*/ 5942985 h 6857981"/>
              <a:gd name="connsiteX2378" fmla="*/ 5066599 w 7886701"/>
              <a:gd name="connsiteY2378" fmla="*/ 5941095 h 6857981"/>
              <a:gd name="connsiteX2379" fmla="*/ 5071669 w 7886701"/>
              <a:gd name="connsiteY2379" fmla="*/ 5938574 h 6857981"/>
              <a:gd name="connsiteX2380" fmla="*/ 5077057 w 7886701"/>
              <a:gd name="connsiteY2380" fmla="*/ 5935739 h 6857981"/>
              <a:gd name="connsiteX2381" fmla="*/ 5082127 w 7886701"/>
              <a:gd name="connsiteY2381" fmla="*/ 5932589 h 6857981"/>
              <a:gd name="connsiteX2382" fmla="*/ 5087832 w 7886701"/>
              <a:gd name="connsiteY2382" fmla="*/ 5928493 h 6857981"/>
              <a:gd name="connsiteX2383" fmla="*/ 5098607 w 7886701"/>
              <a:gd name="connsiteY2383" fmla="*/ 5920933 h 6857981"/>
              <a:gd name="connsiteX2384" fmla="*/ 5108748 w 7886701"/>
              <a:gd name="connsiteY2384" fmla="*/ 5913372 h 6857981"/>
              <a:gd name="connsiteX2385" fmla="*/ 5113818 w 7886701"/>
              <a:gd name="connsiteY2385" fmla="*/ 5910222 h 6857981"/>
              <a:gd name="connsiteX2386" fmla="*/ 6205522 w 7886701"/>
              <a:gd name="connsiteY2386" fmla="*/ 5900721 h 6857981"/>
              <a:gd name="connsiteX2387" fmla="*/ 6206799 w 7886701"/>
              <a:gd name="connsiteY2387" fmla="*/ 5903533 h 6857981"/>
              <a:gd name="connsiteX2388" fmla="*/ 6208076 w 7886701"/>
              <a:gd name="connsiteY2388" fmla="*/ 5906345 h 6857981"/>
              <a:gd name="connsiteX2389" fmla="*/ 6208714 w 7886701"/>
              <a:gd name="connsiteY2389" fmla="*/ 5909157 h 6857981"/>
              <a:gd name="connsiteX2390" fmla="*/ 6208714 w 7886701"/>
              <a:gd name="connsiteY2390" fmla="*/ 5911657 h 6857981"/>
              <a:gd name="connsiteX2391" fmla="*/ 6208714 w 7886701"/>
              <a:gd name="connsiteY2391" fmla="*/ 5913844 h 6857981"/>
              <a:gd name="connsiteX2392" fmla="*/ 6208076 w 7886701"/>
              <a:gd name="connsiteY2392" fmla="*/ 5916343 h 6857981"/>
              <a:gd name="connsiteX2393" fmla="*/ 6207437 w 7886701"/>
              <a:gd name="connsiteY2393" fmla="*/ 5918530 h 6857981"/>
              <a:gd name="connsiteX2394" fmla="*/ 6206160 w 7886701"/>
              <a:gd name="connsiteY2394" fmla="*/ 5920405 h 6857981"/>
              <a:gd name="connsiteX2395" fmla="*/ 6204883 w 7886701"/>
              <a:gd name="connsiteY2395" fmla="*/ 5922279 h 6857981"/>
              <a:gd name="connsiteX2396" fmla="*/ 6202968 w 7886701"/>
              <a:gd name="connsiteY2396" fmla="*/ 5923842 h 6857981"/>
              <a:gd name="connsiteX2397" fmla="*/ 6200733 w 7886701"/>
              <a:gd name="connsiteY2397" fmla="*/ 5925404 h 6857981"/>
              <a:gd name="connsiteX2398" fmla="*/ 6198498 w 7886701"/>
              <a:gd name="connsiteY2398" fmla="*/ 5926653 h 6857981"/>
              <a:gd name="connsiteX2399" fmla="*/ 6193709 w 7886701"/>
              <a:gd name="connsiteY2399" fmla="*/ 5929778 h 6857981"/>
              <a:gd name="connsiteX2400" fmla="*/ 6188282 w 7886701"/>
              <a:gd name="connsiteY2400" fmla="*/ 5931340 h 6857981"/>
              <a:gd name="connsiteX2401" fmla="*/ 6181897 w 7886701"/>
              <a:gd name="connsiteY2401" fmla="*/ 5933215 h 6857981"/>
              <a:gd name="connsiteX2402" fmla="*/ 6175831 w 7886701"/>
              <a:gd name="connsiteY2402" fmla="*/ 5934777 h 6857981"/>
              <a:gd name="connsiteX2403" fmla="*/ 6169446 w 7886701"/>
              <a:gd name="connsiteY2403" fmla="*/ 5935402 h 6857981"/>
              <a:gd name="connsiteX2404" fmla="*/ 6163700 w 7886701"/>
              <a:gd name="connsiteY2404" fmla="*/ 5936027 h 6857981"/>
              <a:gd name="connsiteX2405" fmla="*/ 6157634 w 7886701"/>
              <a:gd name="connsiteY2405" fmla="*/ 5936339 h 6857981"/>
              <a:gd name="connsiteX2406" fmla="*/ 6152207 w 7886701"/>
              <a:gd name="connsiteY2406" fmla="*/ 5936339 h 6857981"/>
              <a:gd name="connsiteX2407" fmla="*/ 6147737 w 7886701"/>
              <a:gd name="connsiteY2407" fmla="*/ 5936027 h 6857981"/>
              <a:gd name="connsiteX2408" fmla="*/ 6144226 w 7886701"/>
              <a:gd name="connsiteY2408" fmla="*/ 5935714 h 6857981"/>
              <a:gd name="connsiteX2409" fmla="*/ 6143268 w 7886701"/>
              <a:gd name="connsiteY2409" fmla="*/ 5941650 h 6857981"/>
              <a:gd name="connsiteX2410" fmla="*/ 6141672 w 7886701"/>
              <a:gd name="connsiteY2410" fmla="*/ 5946337 h 6857981"/>
              <a:gd name="connsiteX2411" fmla="*/ 6139756 w 7886701"/>
              <a:gd name="connsiteY2411" fmla="*/ 5949461 h 6857981"/>
              <a:gd name="connsiteX2412" fmla="*/ 6138798 w 7886701"/>
              <a:gd name="connsiteY2412" fmla="*/ 5950399 h 6857981"/>
              <a:gd name="connsiteX2413" fmla="*/ 6137841 w 7886701"/>
              <a:gd name="connsiteY2413" fmla="*/ 5951648 h 6857981"/>
              <a:gd name="connsiteX2414" fmla="*/ 6135287 w 7886701"/>
              <a:gd name="connsiteY2414" fmla="*/ 5952586 h 6857981"/>
              <a:gd name="connsiteX2415" fmla="*/ 6133052 w 7886701"/>
              <a:gd name="connsiteY2415" fmla="*/ 5953211 h 6857981"/>
              <a:gd name="connsiteX2416" fmla="*/ 6130179 w 7886701"/>
              <a:gd name="connsiteY2416" fmla="*/ 5953211 h 6857981"/>
              <a:gd name="connsiteX2417" fmla="*/ 6127305 w 7886701"/>
              <a:gd name="connsiteY2417" fmla="*/ 5952898 h 6857981"/>
              <a:gd name="connsiteX2418" fmla="*/ 6120282 w 7886701"/>
              <a:gd name="connsiteY2418" fmla="*/ 5951961 h 6857981"/>
              <a:gd name="connsiteX2419" fmla="*/ 6116770 w 7886701"/>
              <a:gd name="connsiteY2419" fmla="*/ 5951648 h 6857981"/>
              <a:gd name="connsiteX2420" fmla="*/ 6112301 w 7886701"/>
              <a:gd name="connsiteY2420" fmla="*/ 5951648 h 6857981"/>
              <a:gd name="connsiteX2421" fmla="*/ 6107831 w 7886701"/>
              <a:gd name="connsiteY2421" fmla="*/ 5952273 h 6857981"/>
              <a:gd name="connsiteX2422" fmla="*/ 6103042 w 7886701"/>
              <a:gd name="connsiteY2422" fmla="*/ 5953835 h 6857981"/>
              <a:gd name="connsiteX2423" fmla="*/ 6098254 w 7886701"/>
              <a:gd name="connsiteY2423" fmla="*/ 5956022 h 6857981"/>
              <a:gd name="connsiteX2424" fmla="*/ 6095380 w 7886701"/>
              <a:gd name="connsiteY2424" fmla="*/ 5957585 h 6857981"/>
              <a:gd name="connsiteX2425" fmla="*/ 6092826 w 7886701"/>
              <a:gd name="connsiteY2425" fmla="*/ 5959459 h 6857981"/>
              <a:gd name="connsiteX2426" fmla="*/ 6097296 w 7886701"/>
              <a:gd name="connsiteY2426" fmla="*/ 5955085 h 6857981"/>
              <a:gd name="connsiteX2427" fmla="*/ 6102404 w 7886701"/>
              <a:gd name="connsiteY2427" fmla="*/ 5950711 h 6857981"/>
              <a:gd name="connsiteX2428" fmla="*/ 6108150 w 7886701"/>
              <a:gd name="connsiteY2428" fmla="*/ 5946962 h 6857981"/>
              <a:gd name="connsiteX2429" fmla="*/ 6114855 w 7886701"/>
              <a:gd name="connsiteY2429" fmla="*/ 5942900 h 6857981"/>
              <a:gd name="connsiteX2430" fmla="*/ 6121878 w 7886701"/>
              <a:gd name="connsiteY2430" fmla="*/ 5939151 h 6857981"/>
              <a:gd name="connsiteX2431" fmla="*/ 6129221 w 7886701"/>
              <a:gd name="connsiteY2431" fmla="*/ 5935402 h 6857981"/>
              <a:gd name="connsiteX2432" fmla="*/ 6144545 w 7886701"/>
              <a:gd name="connsiteY2432" fmla="*/ 5928216 h 6857981"/>
              <a:gd name="connsiteX2433" fmla="*/ 6176789 w 7886701"/>
              <a:gd name="connsiteY2433" fmla="*/ 5914156 h 6857981"/>
              <a:gd name="connsiteX2434" fmla="*/ 6191794 w 7886701"/>
              <a:gd name="connsiteY2434" fmla="*/ 5907282 h 6857981"/>
              <a:gd name="connsiteX2435" fmla="*/ 6199137 w 7886701"/>
              <a:gd name="connsiteY2435" fmla="*/ 5904158 h 6857981"/>
              <a:gd name="connsiteX2436" fmla="*/ 2115404 w 7886701"/>
              <a:gd name="connsiteY2436" fmla="*/ 5868971 h 6857981"/>
              <a:gd name="connsiteX2437" fmla="*/ 2118484 w 7886701"/>
              <a:gd name="connsiteY2437" fmla="*/ 5868971 h 6857981"/>
              <a:gd name="connsiteX2438" fmla="*/ 2121872 w 7886701"/>
              <a:gd name="connsiteY2438" fmla="*/ 5868971 h 6857981"/>
              <a:gd name="connsiteX2439" fmla="*/ 2122488 w 7886701"/>
              <a:gd name="connsiteY2439" fmla="*/ 5871208 h 6857981"/>
              <a:gd name="connsiteX2440" fmla="*/ 2122488 w 7886701"/>
              <a:gd name="connsiteY2440" fmla="*/ 5873764 h 6857981"/>
              <a:gd name="connsiteX2441" fmla="*/ 2122180 w 7886701"/>
              <a:gd name="connsiteY2441" fmla="*/ 5876320 h 6857981"/>
              <a:gd name="connsiteX2442" fmla="*/ 2120948 w 7886701"/>
              <a:gd name="connsiteY2442" fmla="*/ 5878876 h 6857981"/>
              <a:gd name="connsiteX2443" fmla="*/ 2118176 w 7886701"/>
              <a:gd name="connsiteY2443" fmla="*/ 5884307 h 6857981"/>
              <a:gd name="connsiteX2444" fmla="*/ 2115096 w 7886701"/>
              <a:gd name="connsiteY2444" fmla="*/ 5890058 h 6857981"/>
              <a:gd name="connsiteX2445" fmla="*/ 2112015 w 7886701"/>
              <a:gd name="connsiteY2445" fmla="*/ 5896128 h 6857981"/>
              <a:gd name="connsiteX2446" fmla="*/ 2110475 w 7886701"/>
              <a:gd name="connsiteY2446" fmla="*/ 5899643 h 6857981"/>
              <a:gd name="connsiteX2447" fmla="*/ 2109243 w 7886701"/>
              <a:gd name="connsiteY2447" fmla="*/ 5903157 h 6857981"/>
              <a:gd name="connsiteX2448" fmla="*/ 2108935 w 7886701"/>
              <a:gd name="connsiteY2448" fmla="*/ 5906991 h 6857981"/>
              <a:gd name="connsiteX2449" fmla="*/ 2108935 w 7886701"/>
              <a:gd name="connsiteY2449" fmla="*/ 5910506 h 6857981"/>
              <a:gd name="connsiteX2450" fmla="*/ 2109243 w 7886701"/>
              <a:gd name="connsiteY2450" fmla="*/ 5914340 h 6857981"/>
              <a:gd name="connsiteX2451" fmla="*/ 2110783 w 7886701"/>
              <a:gd name="connsiteY2451" fmla="*/ 5918174 h 6857981"/>
              <a:gd name="connsiteX2452" fmla="*/ 2109243 w 7886701"/>
              <a:gd name="connsiteY2452" fmla="*/ 5918813 h 6857981"/>
              <a:gd name="connsiteX2453" fmla="*/ 2108011 w 7886701"/>
              <a:gd name="connsiteY2453" fmla="*/ 5919452 h 6857981"/>
              <a:gd name="connsiteX2454" fmla="*/ 2106471 w 7886701"/>
              <a:gd name="connsiteY2454" fmla="*/ 5919771 h 6857981"/>
              <a:gd name="connsiteX2455" fmla="*/ 2105239 w 7886701"/>
              <a:gd name="connsiteY2455" fmla="*/ 5919452 h 6857981"/>
              <a:gd name="connsiteX2456" fmla="*/ 2104007 w 7886701"/>
              <a:gd name="connsiteY2456" fmla="*/ 5918813 h 6857981"/>
              <a:gd name="connsiteX2457" fmla="*/ 2102775 w 7886701"/>
              <a:gd name="connsiteY2457" fmla="*/ 5918174 h 6857981"/>
              <a:gd name="connsiteX2458" fmla="*/ 2101851 w 7886701"/>
              <a:gd name="connsiteY2458" fmla="*/ 5917535 h 6857981"/>
              <a:gd name="connsiteX2459" fmla="*/ 2100927 w 7886701"/>
              <a:gd name="connsiteY2459" fmla="*/ 5916257 h 6857981"/>
              <a:gd name="connsiteX2460" fmla="*/ 2099695 w 7886701"/>
              <a:gd name="connsiteY2460" fmla="*/ 5913701 h 6857981"/>
              <a:gd name="connsiteX2461" fmla="*/ 2099387 w 7886701"/>
              <a:gd name="connsiteY2461" fmla="*/ 5912423 h 6857981"/>
              <a:gd name="connsiteX2462" fmla="*/ 2099387 w 7886701"/>
              <a:gd name="connsiteY2462" fmla="*/ 5910825 h 6857981"/>
              <a:gd name="connsiteX2463" fmla="*/ 2099387 w 7886701"/>
              <a:gd name="connsiteY2463" fmla="*/ 5909867 h 6857981"/>
              <a:gd name="connsiteX2464" fmla="*/ 2099695 w 7886701"/>
              <a:gd name="connsiteY2464" fmla="*/ 5908269 h 6857981"/>
              <a:gd name="connsiteX2465" fmla="*/ 2100619 w 7886701"/>
              <a:gd name="connsiteY2465" fmla="*/ 5906991 h 6857981"/>
              <a:gd name="connsiteX2466" fmla="*/ 2101543 w 7886701"/>
              <a:gd name="connsiteY2466" fmla="*/ 5905713 h 6857981"/>
              <a:gd name="connsiteX2467" fmla="*/ 2096922 w 7886701"/>
              <a:gd name="connsiteY2467" fmla="*/ 5905074 h 6857981"/>
              <a:gd name="connsiteX2468" fmla="*/ 2091995 w 7886701"/>
              <a:gd name="connsiteY2468" fmla="*/ 5903796 h 6857981"/>
              <a:gd name="connsiteX2469" fmla="*/ 2089530 w 7886701"/>
              <a:gd name="connsiteY2469" fmla="*/ 5903157 h 6857981"/>
              <a:gd name="connsiteX2470" fmla="*/ 2086758 w 7886701"/>
              <a:gd name="connsiteY2470" fmla="*/ 5901560 h 6857981"/>
              <a:gd name="connsiteX2471" fmla="*/ 2084294 w 7886701"/>
              <a:gd name="connsiteY2471" fmla="*/ 5900282 h 6857981"/>
              <a:gd name="connsiteX2472" fmla="*/ 2081213 w 7886701"/>
              <a:gd name="connsiteY2472" fmla="*/ 5898365 h 6857981"/>
              <a:gd name="connsiteX2473" fmla="*/ 2082753 w 7886701"/>
              <a:gd name="connsiteY2473" fmla="*/ 5894850 h 6857981"/>
              <a:gd name="connsiteX2474" fmla="*/ 2084910 w 7886701"/>
              <a:gd name="connsiteY2474" fmla="*/ 5891017 h 6857981"/>
              <a:gd name="connsiteX2475" fmla="*/ 2086758 w 7886701"/>
              <a:gd name="connsiteY2475" fmla="*/ 5887822 h 6857981"/>
              <a:gd name="connsiteX2476" fmla="*/ 2088914 w 7886701"/>
              <a:gd name="connsiteY2476" fmla="*/ 5884946 h 6857981"/>
              <a:gd name="connsiteX2477" fmla="*/ 2091071 w 7886701"/>
              <a:gd name="connsiteY2477" fmla="*/ 5881751 h 6857981"/>
              <a:gd name="connsiteX2478" fmla="*/ 2093534 w 7886701"/>
              <a:gd name="connsiteY2478" fmla="*/ 5879834 h 6857981"/>
              <a:gd name="connsiteX2479" fmla="*/ 2095998 w 7886701"/>
              <a:gd name="connsiteY2479" fmla="*/ 5877598 h 6857981"/>
              <a:gd name="connsiteX2480" fmla="*/ 2098463 w 7886701"/>
              <a:gd name="connsiteY2480" fmla="*/ 5875361 h 6857981"/>
              <a:gd name="connsiteX2481" fmla="*/ 2100927 w 7886701"/>
              <a:gd name="connsiteY2481" fmla="*/ 5873764 h 6857981"/>
              <a:gd name="connsiteX2482" fmla="*/ 2103699 w 7886701"/>
              <a:gd name="connsiteY2482" fmla="*/ 5872486 h 6857981"/>
              <a:gd name="connsiteX2483" fmla="*/ 2106471 w 7886701"/>
              <a:gd name="connsiteY2483" fmla="*/ 5871208 h 6857981"/>
              <a:gd name="connsiteX2484" fmla="*/ 2109243 w 7886701"/>
              <a:gd name="connsiteY2484" fmla="*/ 5870249 h 6857981"/>
              <a:gd name="connsiteX2485" fmla="*/ 2112324 w 7886701"/>
              <a:gd name="connsiteY2485" fmla="*/ 5869291 h 6857981"/>
              <a:gd name="connsiteX2486" fmla="*/ 5157789 w 7886701"/>
              <a:gd name="connsiteY2486" fmla="*/ 5864208 h 6857981"/>
              <a:gd name="connsiteX2487" fmla="*/ 5157789 w 7886701"/>
              <a:gd name="connsiteY2487" fmla="*/ 5867306 h 6857981"/>
              <a:gd name="connsiteX2488" fmla="*/ 5157146 w 7886701"/>
              <a:gd name="connsiteY2488" fmla="*/ 5870403 h 6857981"/>
              <a:gd name="connsiteX2489" fmla="*/ 5155861 w 7886701"/>
              <a:gd name="connsiteY2489" fmla="*/ 5873811 h 6857981"/>
              <a:gd name="connsiteX2490" fmla="*/ 5154575 w 7886701"/>
              <a:gd name="connsiteY2490" fmla="*/ 5876908 h 6857981"/>
              <a:gd name="connsiteX2491" fmla="*/ 5152647 w 7886701"/>
              <a:gd name="connsiteY2491" fmla="*/ 5880006 h 6857981"/>
              <a:gd name="connsiteX2492" fmla="*/ 5150397 w 7886701"/>
              <a:gd name="connsiteY2492" fmla="*/ 5883103 h 6857981"/>
              <a:gd name="connsiteX2493" fmla="*/ 5147826 w 7886701"/>
              <a:gd name="connsiteY2493" fmla="*/ 5885891 h 6857981"/>
              <a:gd name="connsiteX2494" fmla="*/ 5144933 w 7886701"/>
              <a:gd name="connsiteY2494" fmla="*/ 5888369 h 6857981"/>
              <a:gd name="connsiteX2495" fmla="*/ 5141398 w 7886701"/>
              <a:gd name="connsiteY2495" fmla="*/ 5890847 h 6857981"/>
              <a:gd name="connsiteX2496" fmla="*/ 5138184 w 7886701"/>
              <a:gd name="connsiteY2496" fmla="*/ 5893325 h 6857981"/>
              <a:gd name="connsiteX2497" fmla="*/ 5134970 w 7886701"/>
              <a:gd name="connsiteY2497" fmla="*/ 5895184 h 6857981"/>
              <a:gd name="connsiteX2498" fmla="*/ 5131113 w 7886701"/>
              <a:gd name="connsiteY2498" fmla="*/ 5897352 h 6857981"/>
              <a:gd name="connsiteX2499" fmla="*/ 5127578 w 7886701"/>
              <a:gd name="connsiteY2499" fmla="*/ 5898591 h 6857981"/>
              <a:gd name="connsiteX2500" fmla="*/ 5123721 w 7886701"/>
              <a:gd name="connsiteY2500" fmla="*/ 5900140 h 6857981"/>
              <a:gd name="connsiteX2501" fmla="*/ 5120186 w 7886701"/>
              <a:gd name="connsiteY2501" fmla="*/ 5901069 h 6857981"/>
              <a:gd name="connsiteX2502" fmla="*/ 5116329 w 7886701"/>
              <a:gd name="connsiteY2502" fmla="*/ 5902308 h 6857981"/>
              <a:gd name="connsiteX2503" fmla="*/ 5115686 w 7886701"/>
              <a:gd name="connsiteY2503" fmla="*/ 5900140 h 6857981"/>
              <a:gd name="connsiteX2504" fmla="*/ 5115043 w 7886701"/>
              <a:gd name="connsiteY2504" fmla="*/ 5898281 h 6857981"/>
              <a:gd name="connsiteX2505" fmla="*/ 5112472 w 7886701"/>
              <a:gd name="connsiteY2505" fmla="*/ 5894255 h 6857981"/>
              <a:gd name="connsiteX2506" fmla="*/ 5109258 w 7886701"/>
              <a:gd name="connsiteY2506" fmla="*/ 5890228 h 6857981"/>
              <a:gd name="connsiteX2507" fmla="*/ 5106687 w 7886701"/>
              <a:gd name="connsiteY2507" fmla="*/ 5886201 h 6857981"/>
              <a:gd name="connsiteX2508" fmla="*/ 5105723 w 7886701"/>
              <a:gd name="connsiteY2508" fmla="*/ 5884033 h 6857981"/>
              <a:gd name="connsiteX2509" fmla="*/ 5105401 w 7886701"/>
              <a:gd name="connsiteY2509" fmla="*/ 5882174 h 6857981"/>
              <a:gd name="connsiteX2510" fmla="*/ 5105401 w 7886701"/>
              <a:gd name="connsiteY2510" fmla="*/ 5880625 h 6857981"/>
              <a:gd name="connsiteX2511" fmla="*/ 5106044 w 7886701"/>
              <a:gd name="connsiteY2511" fmla="*/ 5878767 h 6857981"/>
              <a:gd name="connsiteX2512" fmla="*/ 5107008 w 7886701"/>
              <a:gd name="connsiteY2512" fmla="*/ 5877218 h 6857981"/>
              <a:gd name="connsiteX2513" fmla="*/ 5109258 w 7886701"/>
              <a:gd name="connsiteY2513" fmla="*/ 5875979 h 6857981"/>
              <a:gd name="connsiteX2514" fmla="*/ 5111829 w 7886701"/>
              <a:gd name="connsiteY2514" fmla="*/ 5874430 h 6857981"/>
              <a:gd name="connsiteX2515" fmla="*/ 5116007 w 7886701"/>
              <a:gd name="connsiteY2515" fmla="*/ 5873501 h 6857981"/>
              <a:gd name="connsiteX2516" fmla="*/ 5116972 w 7886701"/>
              <a:gd name="connsiteY2516" fmla="*/ 5875359 h 6857981"/>
              <a:gd name="connsiteX2517" fmla="*/ 5117936 w 7886701"/>
              <a:gd name="connsiteY2517" fmla="*/ 5877528 h 6857981"/>
              <a:gd name="connsiteX2518" fmla="*/ 5118257 w 7886701"/>
              <a:gd name="connsiteY2518" fmla="*/ 5879077 h 6857981"/>
              <a:gd name="connsiteX2519" fmla="*/ 5118579 w 7886701"/>
              <a:gd name="connsiteY2519" fmla="*/ 5880935 h 6857981"/>
              <a:gd name="connsiteX2520" fmla="*/ 5118579 w 7886701"/>
              <a:gd name="connsiteY2520" fmla="*/ 5883413 h 6857981"/>
              <a:gd name="connsiteX2521" fmla="*/ 5118257 w 7886701"/>
              <a:gd name="connsiteY2521" fmla="*/ 5885581 h 6857981"/>
              <a:gd name="connsiteX2522" fmla="*/ 5118257 w 7886701"/>
              <a:gd name="connsiteY2522" fmla="*/ 5887130 h 6857981"/>
              <a:gd name="connsiteX2523" fmla="*/ 5118579 w 7886701"/>
              <a:gd name="connsiteY2523" fmla="*/ 5888059 h 6857981"/>
              <a:gd name="connsiteX2524" fmla="*/ 5119221 w 7886701"/>
              <a:gd name="connsiteY2524" fmla="*/ 5888679 h 6857981"/>
              <a:gd name="connsiteX2525" fmla="*/ 5120186 w 7886701"/>
              <a:gd name="connsiteY2525" fmla="*/ 5889298 h 6857981"/>
              <a:gd name="connsiteX2526" fmla="*/ 5121471 w 7886701"/>
              <a:gd name="connsiteY2526" fmla="*/ 5890228 h 6857981"/>
              <a:gd name="connsiteX2527" fmla="*/ 5125971 w 7886701"/>
              <a:gd name="connsiteY2527" fmla="*/ 5891467 h 6857981"/>
              <a:gd name="connsiteX2528" fmla="*/ 5128863 w 7886701"/>
              <a:gd name="connsiteY2528" fmla="*/ 5888059 h 6857981"/>
              <a:gd name="connsiteX2529" fmla="*/ 5131435 w 7886701"/>
              <a:gd name="connsiteY2529" fmla="*/ 5884033 h 6857981"/>
              <a:gd name="connsiteX2530" fmla="*/ 5133684 w 7886701"/>
              <a:gd name="connsiteY2530" fmla="*/ 5880625 h 6857981"/>
              <a:gd name="connsiteX2531" fmla="*/ 5136577 w 7886701"/>
              <a:gd name="connsiteY2531" fmla="*/ 5876908 h 6857981"/>
              <a:gd name="connsiteX2532" fmla="*/ 5140112 w 7886701"/>
              <a:gd name="connsiteY2532" fmla="*/ 5873501 h 6857981"/>
              <a:gd name="connsiteX2533" fmla="*/ 5142041 w 7886701"/>
              <a:gd name="connsiteY2533" fmla="*/ 5871642 h 6857981"/>
              <a:gd name="connsiteX2534" fmla="*/ 5144612 w 7886701"/>
              <a:gd name="connsiteY2534" fmla="*/ 5869784 h 6857981"/>
              <a:gd name="connsiteX2535" fmla="*/ 5147183 w 7886701"/>
              <a:gd name="connsiteY2535" fmla="*/ 5868235 h 6857981"/>
              <a:gd name="connsiteX2536" fmla="*/ 5150076 w 7886701"/>
              <a:gd name="connsiteY2536" fmla="*/ 5866996 h 6857981"/>
              <a:gd name="connsiteX2537" fmla="*/ 5153611 w 7886701"/>
              <a:gd name="connsiteY2537" fmla="*/ 5865138 h 6857981"/>
              <a:gd name="connsiteX2538" fmla="*/ 2350268 w 7886701"/>
              <a:gd name="connsiteY2538" fmla="*/ 5834046 h 6857981"/>
              <a:gd name="connsiteX2539" fmla="*/ 2353094 w 7886701"/>
              <a:gd name="connsiteY2539" fmla="*/ 5838465 h 6857981"/>
              <a:gd name="connsiteX2540" fmla="*/ 2354978 w 7886701"/>
              <a:gd name="connsiteY2540" fmla="*/ 5840042 h 6857981"/>
              <a:gd name="connsiteX2541" fmla="*/ 2356234 w 7886701"/>
              <a:gd name="connsiteY2541" fmla="*/ 5841620 h 6857981"/>
              <a:gd name="connsiteX2542" fmla="*/ 2357804 w 7886701"/>
              <a:gd name="connsiteY2542" fmla="*/ 5842567 h 6857981"/>
              <a:gd name="connsiteX2543" fmla="*/ 2359374 w 7886701"/>
              <a:gd name="connsiteY2543" fmla="*/ 5842567 h 6857981"/>
              <a:gd name="connsiteX2544" fmla="*/ 2360630 w 7886701"/>
              <a:gd name="connsiteY2544" fmla="*/ 5842252 h 6857981"/>
              <a:gd name="connsiteX2545" fmla="*/ 2362200 w 7886701"/>
              <a:gd name="connsiteY2545" fmla="*/ 5840989 h 6857981"/>
              <a:gd name="connsiteX2546" fmla="*/ 2361886 w 7886701"/>
              <a:gd name="connsiteY2546" fmla="*/ 5843830 h 6857981"/>
              <a:gd name="connsiteX2547" fmla="*/ 2360630 w 7886701"/>
              <a:gd name="connsiteY2547" fmla="*/ 5846039 h 6857981"/>
              <a:gd name="connsiteX2548" fmla="*/ 2358432 w 7886701"/>
              <a:gd name="connsiteY2548" fmla="*/ 5850141 h 6857981"/>
              <a:gd name="connsiteX2549" fmla="*/ 2353408 w 7886701"/>
              <a:gd name="connsiteY2549" fmla="*/ 5858347 h 6857981"/>
              <a:gd name="connsiteX2550" fmla="*/ 2350896 w 7886701"/>
              <a:gd name="connsiteY2550" fmla="*/ 5863396 h 6857981"/>
              <a:gd name="connsiteX2551" fmla="*/ 2349954 w 7886701"/>
              <a:gd name="connsiteY2551" fmla="*/ 5865921 h 6857981"/>
              <a:gd name="connsiteX2552" fmla="*/ 2348698 w 7886701"/>
              <a:gd name="connsiteY2552" fmla="*/ 5869077 h 6857981"/>
              <a:gd name="connsiteX2553" fmla="*/ 2348070 w 7886701"/>
              <a:gd name="connsiteY2553" fmla="*/ 5872864 h 6857981"/>
              <a:gd name="connsiteX2554" fmla="*/ 2347757 w 7886701"/>
              <a:gd name="connsiteY2554" fmla="*/ 5876651 h 6857981"/>
              <a:gd name="connsiteX2555" fmla="*/ 2347442 w 7886701"/>
              <a:gd name="connsiteY2555" fmla="*/ 5881385 h 6857981"/>
              <a:gd name="connsiteX2556" fmla="*/ 2347442 w 7886701"/>
              <a:gd name="connsiteY2556" fmla="*/ 5886434 h 6857981"/>
              <a:gd name="connsiteX2557" fmla="*/ 2343674 w 7886701"/>
              <a:gd name="connsiteY2557" fmla="*/ 5885172 h 6857981"/>
              <a:gd name="connsiteX2558" fmla="*/ 2340848 w 7886701"/>
              <a:gd name="connsiteY2558" fmla="*/ 5883594 h 6857981"/>
              <a:gd name="connsiteX2559" fmla="*/ 2338963 w 7886701"/>
              <a:gd name="connsiteY2559" fmla="*/ 5882332 h 6857981"/>
              <a:gd name="connsiteX2560" fmla="*/ 2338021 w 7886701"/>
              <a:gd name="connsiteY2560" fmla="*/ 5880438 h 6857981"/>
              <a:gd name="connsiteX2561" fmla="*/ 2337393 w 7886701"/>
              <a:gd name="connsiteY2561" fmla="*/ 5878544 h 6857981"/>
              <a:gd name="connsiteX2562" fmla="*/ 2337393 w 7886701"/>
              <a:gd name="connsiteY2562" fmla="*/ 5876651 h 6857981"/>
              <a:gd name="connsiteX2563" fmla="*/ 2337393 w 7886701"/>
              <a:gd name="connsiteY2563" fmla="*/ 5874442 h 6857981"/>
              <a:gd name="connsiteX2564" fmla="*/ 2337708 w 7886701"/>
              <a:gd name="connsiteY2564" fmla="*/ 5872864 h 6857981"/>
              <a:gd name="connsiteX2565" fmla="*/ 2338963 w 7886701"/>
              <a:gd name="connsiteY2565" fmla="*/ 5868761 h 6857981"/>
              <a:gd name="connsiteX2566" fmla="*/ 2340219 w 7886701"/>
              <a:gd name="connsiteY2566" fmla="*/ 5864659 h 6857981"/>
              <a:gd name="connsiteX2567" fmla="*/ 2340533 w 7886701"/>
              <a:gd name="connsiteY2567" fmla="*/ 5863081 h 6857981"/>
              <a:gd name="connsiteX2568" fmla="*/ 2340533 w 7886701"/>
              <a:gd name="connsiteY2568" fmla="*/ 5861187 h 6857981"/>
              <a:gd name="connsiteX2569" fmla="*/ 2339905 w 7886701"/>
              <a:gd name="connsiteY2569" fmla="*/ 5859293 h 6857981"/>
              <a:gd name="connsiteX2570" fmla="*/ 2338650 w 7886701"/>
              <a:gd name="connsiteY2570" fmla="*/ 5857400 h 6857981"/>
              <a:gd name="connsiteX2571" fmla="*/ 2336137 w 7886701"/>
              <a:gd name="connsiteY2571" fmla="*/ 5857084 h 6857981"/>
              <a:gd name="connsiteX2572" fmla="*/ 2333939 w 7886701"/>
              <a:gd name="connsiteY2572" fmla="*/ 5857084 h 6857981"/>
              <a:gd name="connsiteX2573" fmla="*/ 2332055 w 7886701"/>
              <a:gd name="connsiteY2573" fmla="*/ 5858031 h 6857981"/>
              <a:gd name="connsiteX2574" fmla="*/ 2330485 w 7886701"/>
              <a:gd name="connsiteY2574" fmla="*/ 5858978 h 6857981"/>
              <a:gd name="connsiteX2575" fmla="*/ 2327031 w 7886701"/>
              <a:gd name="connsiteY2575" fmla="*/ 5861818 h 6857981"/>
              <a:gd name="connsiteX2576" fmla="*/ 2324205 w 7886701"/>
              <a:gd name="connsiteY2576" fmla="*/ 5865290 h 6857981"/>
              <a:gd name="connsiteX2577" fmla="*/ 2322321 w 7886701"/>
              <a:gd name="connsiteY2577" fmla="*/ 5866236 h 6857981"/>
              <a:gd name="connsiteX2578" fmla="*/ 2320751 w 7886701"/>
              <a:gd name="connsiteY2578" fmla="*/ 5867183 h 6857981"/>
              <a:gd name="connsiteX2579" fmla="*/ 2318867 w 7886701"/>
              <a:gd name="connsiteY2579" fmla="*/ 5868130 h 6857981"/>
              <a:gd name="connsiteX2580" fmla="*/ 2316669 w 7886701"/>
              <a:gd name="connsiteY2580" fmla="*/ 5868446 h 6857981"/>
              <a:gd name="connsiteX2581" fmla="*/ 2314471 w 7886701"/>
              <a:gd name="connsiteY2581" fmla="*/ 5868130 h 6857981"/>
              <a:gd name="connsiteX2582" fmla="*/ 2311644 w 7886701"/>
              <a:gd name="connsiteY2582" fmla="*/ 5866868 h 6857981"/>
              <a:gd name="connsiteX2583" fmla="*/ 2308818 w 7886701"/>
              <a:gd name="connsiteY2583" fmla="*/ 5865290 h 6857981"/>
              <a:gd name="connsiteX2584" fmla="*/ 2305050 w 7886701"/>
              <a:gd name="connsiteY2584" fmla="*/ 5862134 h 6857981"/>
              <a:gd name="connsiteX2585" fmla="*/ 2312273 w 7886701"/>
              <a:gd name="connsiteY2585" fmla="*/ 5858347 h 6857981"/>
              <a:gd name="connsiteX2586" fmla="*/ 2319181 w 7886701"/>
              <a:gd name="connsiteY2586" fmla="*/ 5854560 h 6857981"/>
              <a:gd name="connsiteX2587" fmla="*/ 2331741 w 7886701"/>
              <a:gd name="connsiteY2587" fmla="*/ 5848563 h 6857981"/>
              <a:gd name="connsiteX2588" fmla="*/ 2337708 w 7886701"/>
              <a:gd name="connsiteY2588" fmla="*/ 5845723 h 6857981"/>
              <a:gd name="connsiteX2589" fmla="*/ 2342732 w 7886701"/>
              <a:gd name="connsiteY2589" fmla="*/ 5842252 h 6857981"/>
              <a:gd name="connsiteX2590" fmla="*/ 2344930 w 7886701"/>
              <a:gd name="connsiteY2590" fmla="*/ 5840358 h 6857981"/>
              <a:gd name="connsiteX2591" fmla="*/ 2347128 w 7886701"/>
              <a:gd name="connsiteY2591" fmla="*/ 5838465 h 6857981"/>
              <a:gd name="connsiteX2592" fmla="*/ 2348698 w 7886701"/>
              <a:gd name="connsiteY2592" fmla="*/ 5836571 h 6857981"/>
              <a:gd name="connsiteX2593" fmla="*/ 2450415 w 7886701"/>
              <a:gd name="connsiteY2593" fmla="*/ 5830871 h 6857981"/>
              <a:gd name="connsiteX2594" fmla="*/ 2450735 w 7886701"/>
              <a:gd name="connsiteY2594" fmla="*/ 5830871 h 6857981"/>
              <a:gd name="connsiteX2595" fmla="*/ 2451375 w 7886701"/>
              <a:gd name="connsiteY2595" fmla="*/ 5830871 h 6857981"/>
              <a:gd name="connsiteX2596" fmla="*/ 2452976 w 7886701"/>
              <a:gd name="connsiteY2596" fmla="*/ 5832151 h 6857981"/>
              <a:gd name="connsiteX2597" fmla="*/ 2458098 w 7886701"/>
              <a:gd name="connsiteY2597" fmla="*/ 5836628 h 6857981"/>
              <a:gd name="connsiteX2598" fmla="*/ 2464820 w 7886701"/>
              <a:gd name="connsiteY2598" fmla="*/ 5843025 h 6857981"/>
              <a:gd name="connsiteX2599" fmla="*/ 2472823 w 7886701"/>
              <a:gd name="connsiteY2599" fmla="*/ 5850701 h 6857981"/>
              <a:gd name="connsiteX2600" fmla="*/ 2480826 w 7886701"/>
              <a:gd name="connsiteY2600" fmla="*/ 5858696 h 6857981"/>
              <a:gd name="connsiteX2601" fmla="*/ 2484987 w 7886701"/>
              <a:gd name="connsiteY2601" fmla="*/ 5861895 h 6857981"/>
              <a:gd name="connsiteX2602" fmla="*/ 2488509 w 7886701"/>
              <a:gd name="connsiteY2602" fmla="*/ 5865093 h 6857981"/>
              <a:gd name="connsiteX2603" fmla="*/ 2492351 w 7886701"/>
              <a:gd name="connsiteY2603" fmla="*/ 5867651 h 6857981"/>
              <a:gd name="connsiteX2604" fmla="*/ 2495551 w 7886701"/>
              <a:gd name="connsiteY2604" fmla="*/ 5869570 h 6857981"/>
              <a:gd name="connsiteX2605" fmla="*/ 2490429 w 7886701"/>
              <a:gd name="connsiteY2605" fmla="*/ 5868931 h 6857981"/>
              <a:gd name="connsiteX2606" fmla="*/ 2485308 w 7886701"/>
              <a:gd name="connsiteY2606" fmla="*/ 5868931 h 6857981"/>
              <a:gd name="connsiteX2607" fmla="*/ 2481146 w 7886701"/>
              <a:gd name="connsiteY2607" fmla="*/ 5869570 h 6857981"/>
              <a:gd name="connsiteX2608" fmla="*/ 2477625 w 7886701"/>
              <a:gd name="connsiteY2608" fmla="*/ 5870530 h 6857981"/>
              <a:gd name="connsiteX2609" fmla="*/ 2474744 w 7886701"/>
              <a:gd name="connsiteY2609" fmla="*/ 5872769 h 6857981"/>
              <a:gd name="connsiteX2610" fmla="*/ 2472183 w 7886701"/>
              <a:gd name="connsiteY2610" fmla="*/ 5875327 h 6857981"/>
              <a:gd name="connsiteX2611" fmla="*/ 2470582 w 7886701"/>
              <a:gd name="connsiteY2611" fmla="*/ 5878526 h 6857981"/>
              <a:gd name="connsiteX2612" fmla="*/ 2469622 w 7886701"/>
              <a:gd name="connsiteY2612" fmla="*/ 5881724 h 6857981"/>
              <a:gd name="connsiteX2613" fmla="*/ 2468982 w 7886701"/>
              <a:gd name="connsiteY2613" fmla="*/ 5884922 h 6857981"/>
              <a:gd name="connsiteX2614" fmla="*/ 2468982 w 7886701"/>
              <a:gd name="connsiteY2614" fmla="*/ 5889080 h 6857981"/>
              <a:gd name="connsiteX2615" fmla="*/ 2470262 w 7886701"/>
              <a:gd name="connsiteY2615" fmla="*/ 5892598 h 6857981"/>
              <a:gd name="connsiteX2616" fmla="*/ 2471543 w 7886701"/>
              <a:gd name="connsiteY2616" fmla="*/ 5896756 h 6857981"/>
              <a:gd name="connsiteX2617" fmla="*/ 2473784 w 7886701"/>
              <a:gd name="connsiteY2617" fmla="*/ 5900914 h 6857981"/>
              <a:gd name="connsiteX2618" fmla="*/ 2476985 w 7886701"/>
              <a:gd name="connsiteY2618" fmla="*/ 5904432 h 6857981"/>
              <a:gd name="connsiteX2619" fmla="*/ 2480506 w 7886701"/>
              <a:gd name="connsiteY2619" fmla="*/ 5908270 h 6857981"/>
              <a:gd name="connsiteX2620" fmla="*/ 2484987 w 7886701"/>
              <a:gd name="connsiteY2620" fmla="*/ 5911468 h 6857981"/>
              <a:gd name="connsiteX2621" fmla="*/ 2482747 w 7886701"/>
              <a:gd name="connsiteY2621" fmla="*/ 5913067 h 6857981"/>
              <a:gd name="connsiteX2622" fmla="*/ 2482106 w 7886701"/>
              <a:gd name="connsiteY2622" fmla="*/ 5913387 h 6857981"/>
              <a:gd name="connsiteX2623" fmla="*/ 2481146 w 7886701"/>
              <a:gd name="connsiteY2623" fmla="*/ 5913387 h 6857981"/>
              <a:gd name="connsiteX2624" fmla="*/ 2480186 w 7886701"/>
              <a:gd name="connsiteY2624" fmla="*/ 5913067 h 6857981"/>
              <a:gd name="connsiteX2625" fmla="*/ 2478905 w 7886701"/>
              <a:gd name="connsiteY2625" fmla="*/ 5911468 h 6857981"/>
              <a:gd name="connsiteX2626" fmla="*/ 2476344 w 7886701"/>
              <a:gd name="connsiteY2626" fmla="*/ 5908270 h 6857981"/>
              <a:gd name="connsiteX2627" fmla="*/ 2474744 w 7886701"/>
              <a:gd name="connsiteY2627" fmla="*/ 5906670 h 6857981"/>
              <a:gd name="connsiteX2628" fmla="*/ 2472183 w 7886701"/>
              <a:gd name="connsiteY2628" fmla="*/ 5905391 h 6857981"/>
              <a:gd name="connsiteX2629" fmla="*/ 2468662 w 7886701"/>
              <a:gd name="connsiteY2629" fmla="*/ 5904751 h 6857981"/>
              <a:gd name="connsiteX2630" fmla="*/ 2465460 w 7886701"/>
              <a:gd name="connsiteY2630" fmla="*/ 5905711 h 6857981"/>
              <a:gd name="connsiteX2631" fmla="*/ 2462579 w 7886701"/>
              <a:gd name="connsiteY2631" fmla="*/ 5906351 h 6857981"/>
              <a:gd name="connsiteX2632" fmla="*/ 2459698 w 7886701"/>
              <a:gd name="connsiteY2632" fmla="*/ 5907950 h 6857981"/>
              <a:gd name="connsiteX2633" fmla="*/ 2457458 w 7886701"/>
              <a:gd name="connsiteY2633" fmla="*/ 5909869 h 6857981"/>
              <a:gd name="connsiteX2634" fmla="*/ 2454897 w 7886701"/>
              <a:gd name="connsiteY2634" fmla="*/ 5912108 h 6857981"/>
              <a:gd name="connsiteX2635" fmla="*/ 2452976 w 7886701"/>
              <a:gd name="connsiteY2635" fmla="*/ 5915306 h 6857981"/>
              <a:gd name="connsiteX2636" fmla="*/ 2450735 w 7886701"/>
              <a:gd name="connsiteY2636" fmla="*/ 5918184 h 6857981"/>
              <a:gd name="connsiteX2637" fmla="*/ 2447854 w 7886701"/>
              <a:gd name="connsiteY2637" fmla="*/ 5913707 h 6857981"/>
              <a:gd name="connsiteX2638" fmla="*/ 2444333 w 7886701"/>
              <a:gd name="connsiteY2638" fmla="*/ 5909869 h 6857981"/>
              <a:gd name="connsiteX2639" fmla="*/ 2441452 w 7886701"/>
              <a:gd name="connsiteY2639" fmla="*/ 5906670 h 6857981"/>
              <a:gd name="connsiteX2640" fmla="*/ 2438252 w 7886701"/>
              <a:gd name="connsiteY2640" fmla="*/ 5903792 h 6857981"/>
              <a:gd name="connsiteX2641" fmla="*/ 2432168 w 7886701"/>
              <a:gd name="connsiteY2641" fmla="*/ 5898675 h 6857981"/>
              <a:gd name="connsiteX2642" fmla="*/ 2427047 w 7886701"/>
              <a:gd name="connsiteY2642" fmla="*/ 5894197 h 6857981"/>
              <a:gd name="connsiteX2643" fmla="*/ 2425126 w 7886701"/>
              <a:gd name="connsiteY2643" fmla="*/ 5891958 h 6857981"/>
              <a:gd name="connsiteX2644" fmla="*/ 2422885 w 7886701"/>
              <a:gd name="connsiteY2644" fmla="*/ 5889720 h 6857981"/>
              <a:gd name="connsiteX2645" fmla="*/ 2420964 w 7886701"/>
              <a:gd name="connsiteY2645" fmla="*/ 5887161 h 6857981"/>
              <a:gd name="connsiteX2646" fmla="*/ 2419685 w 7886701"/>
              <a:gd name="connsiteY2646" fmla="*/ 5884602 h 6857981"/>
              <a:gd name="connsiteX2647" fmla="*/ 2418724 w 7886701"/>
              <a:gd name="connsiteY2647" fmla="*/ 5882044 h 6857981"/>
              <a:gd name="connsiteX2648" fmla="*/ 2418083 w 7886701"/>
              <a:gd name="connsiteY2648" fmla="*/ 5878845 h 6857981"/>
              <a:gd name="connsiteX2649" fmla="*/ 2417763 w 7886701"/>
              <a:gd name="connsiteY2649" fmla="*/ 5875007 h 6857981"/>
              <a:gd name="connsiteX2650" fmla="*/ 2418083 w 7886701"/>
              <a:gd name="connsiteY2650" fmla="*/ 5871170 h 6857981"/>
              <a:gd name="connsiteX2651" fmla="*/ 2423845 w 7886701"/>
              <a:gd name="connsiteY2651" fmla="*/ 5874688 h 6857981"/>
              <a:gd name="connsiteX2652" fmla="*/ 2428647 w 7886701"/>
              <a:gd name="connsiteY2652" fmla="*/ 5877246 h 6857981"/>
              <a:gd name="connsiteX2653" fmla="*/ 2432168 w 7886701"/>
              <a:gd name="connsiteY2653" fmla="*/ 5878845 h 6857981"/>
              <a:gd name="connsiteX2654" fmla="*/ 2435371 w 7886701"/>
              <a:gd name="connsiteY2654" fmla="*/ 5879485 h 6857981"/>
              <a:gd name="connsiteX2655" fmla="*/ 2437610 w 7886701"/>
              <a:gd name="connsiteY2655" fmla="*/ 5879485 h 6857981"/>
              <a:gd name="connsiteX2656" fmla="*/ 2438891 w 7886701"/>
              <a:gd name="connsiteY2656" fmla="*/ 5878845 h 6857981"/>
              <a:gd name="connsiteX2657" fmla="*/ 2440171 w 7886701"/>
              <a:gd name="connsiteY2657" fmla="*/ 5877566 h 6857981"/>
              <a:gd name="connsiteX2658" fmla="*/ 2440812 w 7886701"/>
              <a:gd name="connsiteY2658" fmla="*/ 5876607 h 6857981"/>
              <a:gd name="connsiteX2659" fmla="*/ 2442412 w 7886701"/>
              <a:gd name="connsiteY2659" fmla="*/ 5874048 h 6857981"/>
              <a:gd name="connsiteX2660" fmla="*/ 2443052 w 7886701"/>
              <a:gd name="connsiteY2660" fmla="*/ 5872769 h 6857981"/>
              <a:gd name="connsiteX2661" fmla="*/ 2444014 w 7886701"/>
              <a:gd name="connsiteY2661" fmla="*/ 5872449 h 6857981"/>
              <a:gd name="connsiteX2662" fmla="*/ 2445293 w 7886701"/>
              <a:gd name="connsiteY2662" fmla="*/ 5872449 h 6857981"/>
              <a:gd name="connsiteX2663" fmla="*/ 2447534 w 7886701"/>
              <a:gd name="connsiteY2663" fmla="*/ 5873408 h 6857981"/>
              <a:gd name="connsiteX2664" fmla="*/ 2450095 w 7886701"/>
              <a:gd name="connsiteY2664" fmla="*/ 5875007 h 6857981"/>
              <a:gd name="connsiteX2665" fmla="*/ 2453616 w 7886701"/>
              <a:gd name="connsiteY2665" fmla="*/ 5877566 h 6857981"/>
              <a:gd name="connsiteX2666" fmla="*/ 2453616 w 7886701"/>
              <a:gd name="connsiteY2666" fmla="*/ 5874048 h 6857981"/>
              <a:gd name="connsiteX2667" fmla="*/ 2453936 w 7886701"/>
              <a:gd name="connsiteY2667" fmla="*/ 5870210 h 6857981"/>
              <a:gd name="connsiteX2668" fmla="*/ 2454897 w 7886701"/>
              <a:gd name="connsiteY2668" fmla="*/ 5867332 h 6857981"/>
              <a:gd name="connsiteX2669" fmla="*/ 2455857 w 7886701"/>
              <a:gd name="connsiteY2669" fmla="*/ 5864453 h 6857981"/>
              <a:gd name="connsiteX2670" fmla="*/ 2458418 w 7886701"/>
              <a:gd name="connsiteY2670" fmla="*/ 5859656 h 6857981"/>
              <a:gd name="connsiteX2671" fmla="*/ 2460339 w 7886701"/>
              <a:gd name="connsiteY2671" fmla="*/ 5855178 h 6857981"/>
              <a:gd name="connsiteX2672" fmla="*/ 2460979 w 7886701"/>
              <a:gd name="connsiteY2672" fmla="*/ 5852939 h 6857981"/>
              <a:gd name="connsiteX2673" fmla="*/ 2461299 w 7886701"/>
              <a:gd name="connsiteY2673" fmla="*/ 5850701 h 6857981"/>
              <a:gd name="connsiteX2674" fmla="*/ 2461299 w 7886701"/>
              <a:gd name="connsiteY2674" fmla="*/ 5848782 h 6857981"/>
              <a:gd name="connsiteX2675" fmla="*/ 2460659 w 7886701"/>
              <a:gd name="connsiteY2675" fmla="*/ 5846543 h 6857981"/>
              <a:gd name="connsiteX2676" fmla="*/ 2459698 w 7886701"/>
              <a:gd name="connsiteY2676" fmla="*/ 5843984 h 6857981"/>
              <a:gd name="connsiteX2677" fmla="*/ 2457458 w 7886701"/>
              <a:gd name="connsiteY2677" fmla="*/ 5840786 h 6857981"/>
              <a:gd name="connsiteX2678" fmla="*/ 2454256 w 7886701"/>
              <a:gd name="connsiteY2678" fmla="*/ 5837907 h 6857981"/>
              <a:gd name="connsiteX2679" fmla="*/ 2450735 w 7886701"/>
              <a:gd name="connsiteY2679" fmla="*/ 5834389 h 6857981"/>
              <a:gd name="connsiteX2680" fmla="*/ 2450095 w 7886701"/>
              <a:gd name="connsiteY2680" fmla="*/ 5832151 h 6857981"/>
              <a:gd name="connsiteX2681" fmla="*/ 2450095 w 7886701"/>
              <a:gd name="connsiteY2681" fmla="*/ 5831511 h 6857981"/>
              <a:gd name="connsiteX2682" fmla="*/ 2165167 w 7886701"/>
              <a:gd name="connsiteY2682" fmla="*/ 5810233 h 6857981"/>
              <a:gd name="connsiteX2683" fmla="*/ 2176463 w 7886701"/>
              <a:gd name="connsiteY2683" fmla="*/ 5817704 h 6857981"/>
              <a:gd name="connsiteX2684" fmla="*/ 2174937 w 7886701"/>
              <a:gd name="connsiteY2684" fmla="*/ 5819260 h 6857981"/>
              <a:gd name="connsiteX2685" fmla="*/ 2173716 w 7886701"/>
              <a:gd name="connsiteY2685" fmla="*/ 5820817 h 6857981"/>
              <a:gd name="connsiteX2686" fmla="*/ 2170968 w 7886701"/>
              <a:gd name="connsiteY2686" fmla="*/ 5823307 h 6857981"/>
              <a:gd name="connsiteX2687" fmla="*/ 2168526 w 7886701"/>
              <a:gd name="connsiteY2687" fmla="*/ 5825174 h 6857981"/>
              <a:gd name="connsiteX2688" fmla="*/ 2166390 w 7886701"/>
              <a:gd name="connsiteY2688" fmla="*/ 5827042 h 6857981"/>
              <a:gd name="connsiteX2689" fmla="*/ 2165473 w 7886701"/>
              <a:gd name="connsiteY2689" fmla="*/ 5827665 h 6857981"/>
              <a:gd name="connsiteX2690" fmla="*/ 2165167 w 7886701"/>
              <a:gd name="connsiteY2690" fmla="*/ 5828598 h 6857981"/>
              <a:gd name="connsiteX2691" fmla="*/ 2165473 w 7886701"/>
              <a:gd name="connsiteY2691" fmla="*/ 5829844 h 6857981"/>
              <a:gd name="connsiteX2692" fmla="*/ 2166083 w 7886701"/>
              <a:gd name="connsiteY2692" fmla="*/ 5831089 h 6857981"/>
              <a:gd name="connsiteX2693" fmla="*/ 2166694 w 7886701"/>
              <a:gd name="connsiteY2693" fmla="*/ 5832645 h 6857981"/>
              <a:gd name="connsiteX2694" fmla="*/ 2168220 w 7886701"/>
              <a:gd name="connsiteY2694" fmla="*/ 5834513 h 6857981"/>
              <a:gd name="connsiteX2695" fmla="*/ 2172189 w 7886701"/>
              <a:gd name="connsiteY2695" fmla="*/ 5839182 h 6857981"/>
              <a:gd name="connsiteX2696" fmla="*/ 2171579 w 7886701"/>
              <a:gd name="connsiteY2696" fmla="*/ 5840427 h 6857981"/>
              <a:gd name="connsiteX2697" fmla="*/ 2170968 w 7886701"/>
              <a:gd name="connsiteY2697" fmla="*/ 5841672 h 6857981"/>
              <a:gd name="connsiteX2698" fmla="*/ 2170052 w 7886701"/>
              <a:gd name="connsiteY2698" fmla="*/ 5841983 h 6857981"/>
              <a:gd name="connsiteX2699" fmla="*/ 2169136 w 7886701"/>
              <a:gd name="connsiteY2699" fmla="*/ 5841983 h 6857981"/>
              <a:gd name="connsiteX2700" fmla="*/ 2168220 w 7886701"/>
              <a:gd name="connsiteY2700" fmla="*/ 5841983 h 6857981"/>
              <a:gd name="connsiteX2701" fmla="*/ 2166694 w 7886701"/>
              <a:gd name="connsiteY2701" fmla="*/ 5841361 h 6857981"/>
              <a:gd name="connsiteX2702" fmla="*/ 2163947 w 7886701"/>
              <a:gd name="connsiteY2702" fmla="*/ 5840116 h 6857981"/>
              <a:gd name="connsiteX2703" fmla="*/ 2152651 w 7886701"/>
              <a:gd name="connsiteY2703" fmla="*/ 5832645 h 6857981"/>
              <a:gd name="connsiteX2704" fmla="*/ 2152956 w 7886701"/>
              <a:gd name="connsiteY2704" fmla="*/ 5831089 h 6857981"/>
              <a:gd name="connsiteX2705" fmla="*/ 2153567 w 7886701"/>
              <a:gd name="connsiteY2705" fmla="*/ 5830155 h 6857981"/>
              <a:gd name="connsiteX2706" fmla="*/ 2154787 w 7886701"/>
              <a:gd name="connsiteY2706" fmla="*/ 5829844 h 6857981"/>
              <a:gd name="connsiteX2707" fmla="*/ 2155703 w 7886701"/>
              <a:gd name="connsiteY2707" fmla="*/ 5829844 h 6857981"/>
              <a:gd name="connsiteX2708" fmla="*/ 2156924 w 7886701"/>
              <a:gd name="connsiteY2708" fmla="*/ 5829844 h 6857981"/>
              <a:gd name="connsiteX2709" fmla="*/ 2158146 w 7886701"/>
              <a:gd name="connsiteY2709" fmla="*/ 5830466 h 6857981"/>
              <a:gd name="connsiteX2710" fmla="*/ 2160588 w 7886701"/>
              <a:gd name="connsiteY2710" fmla="*/ 5832022 h 6857981"/>
              <a:gd name="connsiteX2711" fmla="*/ 2160283 w 7886701"/>
              <a:gd name="connsiteY2711" fmla="*/ 5827665 h 6857981"/>
              <a:gd name="connsiteX2712" fmla="*/ 2160283 w 7886701"/>
              <a:gd name="connsiteY2712" fmla="*/ 5825486 h 6857981"/>
              <a:gd name="connsiteX2713" fmla="*/ 2159672 w 7886701"/>
              <a:gd name="connsiteY2713" fmla="*/ 5823307 h 6857981"/>
              <a:gd name="connsiteX2714" fmla="*/ 2159061 w 7886701"/>
              <a:gd name="connsiteY2714" fmla="*/ 5821128 h 6857981"/>
              <a:gd name="connsiteX2715" fmla="*/ 2157840 w 7886701"/>
              <a:gd name="connsiteY2715" fmla="*/ 5819260 h 6857981"/>
              <a:gd name="connsiteX2716" fmla="*/ 2156619 w 7886701"/>
              <a:gd name="connsiteY2716" fmla="*/ 5817393 h 6857981"/>
              <a:gd name="connsiteX2717" fmla="*/ 2154482 w 7886701"/>
              <a:gd name="connsiteY2717" fmla="*/ 5815525 h 6857981"/>
              <a:gd name="connsiteX2718" fmla="*/ 2155703 w 7886701"/>
              <a:gd name="connsiteY2718" fmla="*/ 5814280 h 6857981"/>
              <a:gd name="connsiteX2719" fmla="*/ 2157230 w 7886701"/>
              <a:gd name="connsiteY2719" fmla="*/ 5813969 h 6857981"/>
              <a:gd name="connsiteX2720" fmla="*/ 2159977 w 7886701"/>
              <a:gd name="connsiteY2720" fmla="*/ 5813346 h 6857981"/>
              <a:gd name="connsiteX2721" fmla="*/ 2161504 w 7886701"/>
              <a:gd name="connsiteY2721" fmla="*/ 5813035 h 6857981"/>
              <a:gd name="connsiteX2722" fmla="*/ 2162725 w 7886701"/>
              <a:gd name="connsiteY2722" fmla="*/ 5812723 h 6857981"/>
              <a:gd name="connsiteX2723" fmla="*/ 2164251 w 7886701"/>
              <a:gd name="connsiteY2723" fmla="*/ 5811478 h 6857981"/>
              <a:gd name="connsiteX2724" fmla="*/ 2095822 w 7886701"/>
              <a:gd name="connsiteY2724" fmla="*/ 5802296 h 6857981"/>
              <a:gd name="connsiteX2725" fmla="*/ 2097969 w 7886701"/>
              <a:gd name="connsiteY2725" fmla="*/ 5803910 h 6857981"/>
              <a:gd name="connsiteX2726" fmla="*/ 2099196 w 7886701"/>
              <a:gd name="connsiteY2726" fmla="*/ 5805846 h 6857981"/>
              <a:gd name="connsiteX2727" fmla="*/ 2101037 w 7886701"/>
              <a:gd name="connsiteY2727" fmla="*/ 5808104 h 6857981"/>
              <a:gd name="connsiteX2728" fmla="*/ 2102266 w 7886701"/>
              <a:gd name="connsiteY2728" fmla="*/ 5810040 h 6857981"/>
              <a:gd name="connsiteX2729" fmla="*/ 2103186 w 7886701"/>
              <a:gd name="connsiteY2729" fmla="*/ 5812299 h 6857981"/>
              <a:gd name="connsiteX2730" fmla="*/ 2103799 w 7886701"/>
              <a:gd name="connsiteY2730" fmla="*/ 5813912 h 6857981"/>
              <a:gd name="connsiteX2731" fmla="*/ 2105026 w 7886701"/>
              <a:gd name="connsiteY2731" fmla="*/ 5818430 h 6857981"/>
              <a:gd name="connsiteX2732" fmla="*/ 2105026 w 7886701"/>
              <a:gd name="connsiteY2732" fmla="*/ 5822624 h 6857981"/>
              <a:gd name="connsiteX2733" fmla="*/ 2104413 w 7886701"/>
              <a:gd name="connsiteY2733" fmla="*/ 5826496 h 6857981"/>
              <a:gd name="connsiteX2734" fmla="*/ 2103186 w 7886701"/>
              <a:gd name="connsiteY2734" fmla="*/ 5830691 h 6857981"/>
              <a:gd name="connsiteX2735" fmla="*/ 2101037 w 7886701"/>
              <a:gd name="connsiteY2735" fmla="*/ 5833918 h 6857981"/>
              <a:gd name="connsiteX2736" fmla="*/ 2098584 w 7886701"/>
              <a:gd name="connsiteY2736" fmla="*/ 5837144 h 6857981"/>
              <a:gd name="connsiteX2737" fmla="*/ 2095514 w 7886701"/>
              <a:gd name="connsiteY2737" fmla="*/ 5839403 h 6857981"/>
              <a:gd name="connsiteX2738" fmla="*/ 2093673 w 7886701"/>
              <a:gd name="connsiteY2738" fmla="*/ 5840371 h 6857981"/>
              <a:gd name="connsiteX2739" fmla="*/ 2091832 w 7886701"/>
              <a:gd name="connsiteY2739" fmla="*/ 5841016 h 6857981"/>
              <a:gd name="connsiteX2740" fmla="*/ 2090298 w 7886701"/>
              <a:gd name="connsiteY2740" fmla="*/ 5841339 h 6857981"/>
              <a:gd name="connsiteX2741" fmla="*/ 2088150 w 7886701"/>
              <a:gd name="connsiteY2741" fmla="*/ 5841984 h 6857981"/>
              <a:gd name="connsiteX2742" fmla="*/ 2086003 w 7886701"/>
              <a:gd name="connsiteY2742" fmla="*/ 5841984 h 6857981"/>
              <a:gd name="connsiteX2743" fmla="*/ 2083855 w 7886701"/>
              <a:gd name="connsiteY2743" fmla="*/ 5841984 h 6857981"/>
              <a:gd name="connsiteX2744" fmla="*/ 2081401 w 7886701"/>
              <a:gd name="connsiteY2744" fmla="*/ 5841339 h 6857981"/>
              <a:gd name="connsiteX2745" fmla="*/ 2079252 w 7886701"/>
              <a:gd name="connsiteY2745" fmla="*/ 5840694 h 6857981"/>
              <a:gd name="connsiteX2746" fmla="*/ 2076799 w 7886701"/>
              <a:gd name="connsiteY2746" fmla="*/ 5839726 h 6857981"/>
              <a:gd name="connsiteX2747" fmla="*/ 2074343 w 7886701"/>
              <a:gd name="connsiteY2747" fmla="*/ 5838435 h 6857981"/>
              <a:gd name="connsiteX2748" fmla="*/ 2071582 w 7886701"/>
              <a:gd name="connsiteY2748" fmla="*/ 5837144 h 6857981"/>
              <a:gd name="connsiteX2749" fmla="*/ 2069127 w 7886701"/>
              <a:gd name="connsiteY2749" fmla="*/ 5834886 h 6857981"/>
              <a:gd name="connsiteX2750" fmla="*/ 2070354 w 7886701"/>
              <a:gd name="connsiteY2750" fmla="*/ 5833272 h 6857981"/>
              <a:gd name="connsiteX2751" fmla="*/ 2070968 w 7886701"/>
              <a:gd name="connsiteY2751" fmla="*/ 5831336 h 6857981"/>
              <a:gd name="connsiteX2752" fmla="*/ 2071582 w 7886701"/>
              <a:gd name="connsiteY2752" fmla="*/ 5830046 h 6857981"/>
              <a:gd name="connsiteX2753" fmla="*/ 2071888 w 7886701"/>
              <a:gd name="connsiteY2753" fmla="*/ 5828110 h 6857981"/>
              <a:gd name="connsiteX2754" fmla="*/ 2071582 w 7886701"/>
              <a:gd name="connsiteY2754" fmla="*/ 5826496 h 6857981"/>
              <a:gd name="connsiteX2755" fmla="*/ 2070662 w 7886701"/>
              <a:gd name="connsiteY2755" fmla="*/ 5824883 h 6857981"/>
              <a:gd name="connsiteX2756" fmla="*/ 2069742 w 7886701"/>
              <a:gd name="connsiteY2756" fmla="*/ 5823270 h 6857981"/>
              <a:gd name="connsiteX2757" fmla="*/ 2068513 w 7886701"/>
              <a:gd name="connsiteY2757" fmla="*/ 5821979 h 6857981"/>
              <a:gd name="connsiteX2758" fmla="*/ 2072502 w 7886701"/>
              <a:gd name="connsiteY2758" fmla="*/ 5821011 h 6857981"/>
              <a:gd name="connsiteX2759" fmla="*/ 2075570 w 7886701"/>
              <a:gd name="connsiteY2759" fmla="*/ 5821011 h 6857981"/>
              <a:gd name="connsiteX2760" fmla="*/ 2078639 w 7886701"/>
              <a:gd name="connsiteY2760" fmla="*/ 5821011 h 6857981"/>
              <a:gd name="connsiteX2761" fmla="*/ 2080787 w 7886701"/>
              <a:gd name="connsiteY2761" fmla="*/ 5821334 h 6857981"/>
              <a:gd name="connsiteX2762" fmla="*/ 2083855 w 7886701"/>
              <a:gd name="connsiteY2762" fmla="*/ 5822302 h 6857981"/>
              <a:gd name="connsiteX2763" fmla="*/ 2085083 w 7886701"/>
              <a:gd name="connsiteY2763" fmla="*/ 5822624 h 6857981"/>
              <a:gd name="connsiteX2764" fmla="*/ 2086003 w 7886701"/>
              <a:gd name="connsiteY2764" fmla="*/ 5822624 h 6857981"/>
              <a:gd name="connsiteX2765" fmla="*/ 2086923 w 7886701"/>
              <a:gd name="connsiteY2765" fmla="*/ 5822624 h 6857981"/>
              <a:gd name="connsiteX2766" fmla="*/ 2087537 w 7886701"/>
              <a:gd name="connsiteY2766" fmla="*/ 5821979 h 6857981"/>
              <a:gd name="connsiteX2767" fmla="*/ 2088457 w 7886701"/>
              <a:gd name="connsiteY2767" fmla="*/ 5820688 h 6857981"/>
              <a:gd name="connsiteX2768" fmla="*/ 2089378 w 7886701"/>
              <a:gd name="connsiteY2768" fmla="*/ 5818430 h 6857981"/>
              <a:gd name="connsiteX2769" fmla="*/ 2091832 w 7886701"/>
              <a:gd name="connsiteY2769" fmla="*/ 5812622 h 6857981"/>
              <a:gd name="connsiteX2770" fmla="*/ 3646753 w 7886701"/>
              <a:gd name="connsiteY2770" fmla="*/ 5800708 h 6857981"/>
              <a:gd name="connsiteX2771" fmla="*/ 3648024 w 7886701"/>
              <a:gd name="connsiteY2771" fmla="*/ 5801346 h 6857981"/>
              <a:gd name="connsiteX2772" fmla="*/ 3648974 w 7886701"/>
              <a:gd name="connsiteY2772" fmla="*/ 5802303 h 6857981"/>
              <a:gd name="connsiteX2773" fmla="*/ 3650244 w 7886701"/>
              <a:gd name="connsiteY2773" fmla="*/ 5802941 h 6857981"/>
              <a:gd name="connsiteX2774" fmla="*/ 3650562 w 7886701"/>
              <a:gd name="connsiteY2774" fmla="*/ 5803579 h 6857981"/>
              <a:gd name="connsiteX2775" fmla="*/ 3651196 w 7886701"/>
              <a:gd name="connsiteY2775" fmla="*/ 5805812 h 6857981"/>
              <a:gd name="connsiteX2776" fmla="*/ 3651513 w 7886701"/>
              <a:gd name="connsiteY2776" fmla="*/ 5808045 h 6857981"/>
              <a:gd name="connsiteX2777" fmla="*/ 3651196 w 7886701"/>
              <a:gd name="connsiteY2777" fmla="*/ 5810597 h 6857981"/>
              <a:gd name="connsiteX2778" fmla="*/ 3650878 w 7886701"/>
              <a:gd name="connsiteY2778" fmla="*/ 5812830 h 6857981"/>
              <a:gd name="connsiteX2779" fmla="*/ 3650562 w 7886701"/>
              <a:gd name="connsiteY2779" fmla="*/ 5815382 h 6857981"/>
              <a:gd name="connsiteX2780" fmla="*/ 3650244 w 7886701"/>
              <a:gd name="connsiteY2780" fmla="*/ 5817934 h 6857981"/>
              <a:gd name="connsiteX2781" fmla="*/ 3661350 w 7886701"/>
              <a:gd name="connsiteY2781" fmla="*/ 5816977 h 6857981"/>
              <a:gd name="connsiteX2782" fmla="*/ 3674678 w 7886701"/>
              <a:gd name="connsiteY2782" fmla="*/ 5815701 h 6857981"/>
              <a:gd name="connsiteX2783" fmla="*/ 3689275 w 7886701"/>
              <a:gd name="connsiteY2783" fmla="*/ 5815063 h 6857981"/>
              <a:gd name="connsiteX2784" fmla="*/ 3704824 w 7886701"/>
              <a:gd name="connsiteY2784" fmla="*/ 5814425 h 6857981"/>
              <a:gd name="connsiteX2785" fmla="*/ 3721642 w 7886701"/>
              <a:gd name="connsiteY2785" fmla="*/ 5814106 h 6857981"/>
              <a:gd name="connsiteX2786" fmla="*/ 3738778 w 7886701"/>
              <a:gd name="connsiteY2786" fmla="*/ 5814106 h 6857981"/>
              <a:gd name="connsiteX2787" fmla="*/ 3755913 w 7886701"/>
              <a:gd name="connsiteY2787" fmla="*/ 5814744 h 6857981"/>
              <a:gd name="connsiteX2788" fmla="*/ 3773366 w 7886701"/>
              <a:gd name="connsiteY2788" fmla="*/ 5815701 h 6857981"/>
              <a:gd name="connsiteX2789" fmla="*/ 3781934 w 7886701"/>
              <a:gd name="connsiteY2789" fmla="*/ 5816020 h 6857981"/>
              <a:gd name="connsiteX2790" fmla="*/ 3790185 w 7886701"/>
              <a:gd name="connsiteY2790" fmla="*/ 5817296 h 6857981"/>
              <a:gd name="connsiteX2791" fmla="*/ 3798752 w 7886701"/>
              <a:gd name="connsiteY2791" fmla="*/ 5818253 h 6857981"/>
              <a:gd name="connsiteX2792" fmla="*/ 3806686 w 7886701"/>
              <a:gd name="connsiteY2792" fmla="*/ 5819529 h 6857981"/>
              <a:gd name="connsiteX2793" fmla="*/ 3814301 w 7886701"/>
              <a:gd name="connsiteY2793" fmla="*/ 5821443 h 6857981"/>
              <a:gd name="connsiteX2794" fmla="*/ 3821917 w 7886701"/>
              <a:gd name="connsiteY2794" fmla="*/ 5823038 h 6857981"/>
              <a:gd name="connsiteX2795" fmla="*/ 3829215 w 7886701"/>
              <a:gd name="connsiteY2795" fmla="*/ 5825590 h 6857981"/>
              <a:gd name="connsiteX2796" fmla="*/ 3835879 w 7886701"/>
              <a:gd name="connsiteY2796" fmla="*/ 5828142 h 6857981"/>
              <a:gd name="connsiteX2797" fmla="*/ 3842226 w 7886701"/>
              <a:gd name="connsiteY2797" fmla="*/ 5831651 h 6857981"/>
              <a:gd name="connsiteX2798" fmla="*/ 3848255 w 7886701"/>
              <a:gd name="connsiteY2798" fmla="*/ 5834842 h 6857981"/>
              <a:gd name="connsiteX2799" fmla="*/ 3853649 w 7886701"/>
              <a:gd name="connsiteY2799" fmla="*/ 5838989 h 6857981"/>
              <a:gd name="connsiteX2800" fmla="*/ 3858727 w 7886701"/>
              <a:gd name="connsiteY2800" fmla="*/ 5842817 h 6857981"/>
              <a:gd name="connsiteX2801" fmla="*/ 3863170 w 7886701"/>
              <a:gd name="connsiteY2801" fmla="*/ 5847921 h 6857981"/>
              <a:gd name="connsiteX2802" fmla="*/ 3867294 w 7886701"/>
              <a:gd name="connsiteY2802" fmla="*/ 5853025 h 6857981"/>
              <a:gd name="connsiteX2803" fmla="*/ 3870468 w 7886701"/>
              <a:gd name="connsiteY2803" fmla="*/ 5859086 h 6857981"/>
              <a:gd name="connsiteX2804" fmla="*/ 3873006 w 7886701"/>
              <a:gd name="connsiteY2804" fmla="*/ 5865147 h 6857981"/>
              <a:gd name="connsiteX2805" fmla="*/ 3877131 w 7886701"/>
              <a:gd name="connsiteY2805" fmla="*/ 5866742 h 6857981"/>
              <a:gd name="connsiteX2806" fmla="*/ 3880305 w 7886701"/>
              <a:gd name="connsiteY2806" fmla="*/ 5867380 h 6857981"/>
              <a:gd name="connsiteX2807" fmla="*/ 3883478 w 7886701"/>
              <a:gd name="connsiteY2807" fmla="*/ 5867699 h 6857981"/>
              <a:gd name="connsiteX2808" fmla="*/ 3886017 w 7886701"/>
              <a:gd name="connsiteY2808" fmla="*/ 5867699 h 6857981"/>
              <a:gd name="connsiteX2809" fmla="*/ 3888238 w 7886701"/>
              <a:gd name="connsiteY2809" fmla="*/ 5867380 h 6857981"/>
              <a:gd name="connsiteX2810" fmla="*/ 3890459 w 7886701"/>
              <a:gd name="connsiteY2810" fmla="*/ 5867061 h 6857981"/>
              <a:gd name="connsiteX2811" fmla="*/ 3892046 w 7886701"/>
              <a:gd name="connsiteY2811" fmla="*/ 5866104 h 6857981"/>
              <a:gd name="connsiteX2812" fmla="*/ 3893951 w 7886701"/>
              <a:gd name="connsiteY2812" fmla="*/ 5865147 h 6857981"/>
              <a:gd name="connsiteX2813" fmla="*/ 3895854 w 7886701"/>
              <a:gd name="connsiteY2813" fmla="*/ 5862276 h 6857981"/>
              <a:gd name="connsiteX2814" fmla="*/ 3898075 w 7886701"/>
              <a:gd name="connsiteY2814" fmla="*/ 5859405 h 6857981"/>
              <a:gd name="connsiteX2815" fmla="*/ 3900296 w 7886701"/>
              <a:gd name="connsiteY2815" fmla="*/ 5856534 h 6857981"/>
              <a:gd name="connsiteX2816" fmla="*/ 3902517 w 7886701"/>
              <a:gd name="connsiteY2816" fmla="*/ 5853663 h 6857981"/>
              <a:gd name="connsiteX2817" fmla="*/ 3905374 w 7886701"/>
              <a:gd name="connsiteY2817" fmla="*/ 5854301 h 6857981"/>
              <a:gd name="connsiteX2818" fmla="*/ 3907912 w 7886701"/>
              <a:gd name="connsiteY2818" fmla="*/ 5854939 h 6857981"/>
              <a:gd name="connsiteX2819" fmla="*/ 3909816 w 7886701"/>
              <a:gd name="connsiteY2819" fmla="*/ 5856215 h 6857981"/>
              <a:gd name="connsiteX2820" fmla="*/ 3911721 w 7886701"/>
              <a:gd name="connsiteY2820" fmla="*/ 5857491 h 6857981"/>
              <a:gd name="connsiteX2821" fmla="*/ 3912990 w 7886701"/>
              <a:gd name="connsiteY2821" fmla="*/ 5858767 h 6857981"/>
              <a:gd name="connsiteX2822" fmla="*/ 3913941 w 7886701"/>
              <a:gd name="connsiteY2822" fmla="*/ 5860043 h 6857981"/>
              <a:gd name="connsiteX2823" fmla="*/ 3914576 w 7886701"/>
              <a:gd name="connsiteY2823" fmla="*/ 5861957 h 6857981"/>
              <a:gd name="connsiteX2824" fmla="*/ 3914893 w 7886701"/>
              <a:gd name="connsiteY2824" fmla="*/ 5863552 h 6857981"/>
              <a:gd name="connsiteX2825" fmla="*/ 3914893 w 7886701"/>
              <a:gd name="connsiteY2825" fmla="*/ 5864828 h 6857981"/>
              <a:gd name="connsiteX2826" fmla="*/ 3914893 w 7886701"/>
              <a:gd name="connsiteY2826" fmla="*/ 5866742 h 6857981"/>
              <a:gd name="connsiteX2827" fmla="*/ 3914259 w 7886701"/>
              <a:gd name="connsiteY2827" fmla="*/ 5868337 h 6857981"/>
              <a:gd name="connsiteX2828" fmla="*/ 3913624 w 7886701"/>
              <a:gd name="connsiteY2828" fmla="*/ 5869932 h 6857981"/>
              <a:gd name="connsiteX2829" fmla="*/ 3912355 w 7886701"/>
              <a:gd name="connsiteY2829" fmla="*/ 5871527 h 6857981"/>
              <a:gd name="connsiteX2830" fmla="*/ 3911403 w 7886701"/>
              <a:gd name="connsiteY2830" fmla="*/ 5873122 h 6857981"/>
              <a:gd name="connsiteX2831" fmla="*/ 3909499 w 7886701"/>
              <a:gd name="connsiteY2831" fmla="*/ 5874079 h 6857981"/>
              <a:gd name="connsiteX2832" fmla="*/ 3907912 w 7886701"/>
              <a:gd name="connsiteY2832" fmla="*/ 5875674 h 6857981"/>
              <a:gd name="connsiteX2833" fmla="*/ 3910133 w 7886701"/>
              <a:gd name="connsiteY2833" fmla="*/ 5879502 h 6857981"/>
              <a:gd name="connsiteX2834" fmla="*/ 3913624 w 7886701"/>
              <a:gd name="connsiteY2834" fmla="*/ 5883649 h 6857981"/>
              <a:gd name="connsiteX2835" fmla="*/ 3917114 w 7886701"/>
              <a:gd name="connsiteY2835" fmla="*/ 5887158 h 6857981"/>
              <a:gd name="connsiteX2836" fmla="*/ 3921557 w 7886701"/>
              <a:gd name="connsiteY2836" fmla="*/ 5890986 h 6857981"/>
              <a:gd name="connsiteX2837" fmla="*/ 3926317 w 7886701"/>
              <a:gd name="connsiteY2837" fmla="*/ 5893857 h 6857981"/>
              <a:gd name="connsiteX2838" fmla="*/ 3931711 w 7886701"/>
              <a:gd name="connsiteY2838" fmla="*/ 5896728 h 6857981"/>
              <a:gd name="connsiteX2839" fmla="*/ 3937424 w 7886701"/>
              <a:gd name="connsiteY2839" fmla="*/ 5899280 h 6857981"/>
              <a:gd name="connsiteX2840" fmla="*/ 3943770 w 7886701"/>
              <a:gd name="connsiteY2840" fmla="*/ 5901832 h 6857981"/>
              <a:gd name="connsiteX2841" fmla="*/ 3950434 w 7886701"/>
              <a:gd name="connsiteY2841" fmla="*/ 5904065 h 6857981"/>
              <a:gd name="connsiteX2842" fmla="*/ 3957415 w 7886701"/>
              <a:gd name="connsiteY2842" fmla="*/ 5905979 h 6857981"/>
              <a:gd name="connsiteX2843" fmla="*/ 3964713 w 7886701"/>
              <a:gd name="connsiteY2843" fmla="*/ 5907893 h 6857981"/>
              <a:gd name="connsiteX2844" fmla="*/ 3972329 w 7886701"/>
              <a:gd name="connsiteY2844" fmla="*/ 5909169 h 6857981"/>
              <a:gd name="connsiteX2845" fmla="*/ 3980262 w 7886701"/>
              <a:gd name="connsiteY2845" fmla="*/ 5910445 h 6857981"/>
              <a:gd name="connsiteX2846" fmla="*/ 3988195 w 7886701"/>
              <a:gd name="connsiteY2846" fmla="*/ 5911402 h 6857981"/>
              <a:gd name="connsiteX2847" fmla="*/ 4004696 w 7886701"/>
              <a:gd name="connsiteY2847" fmla="*/ 5913316 h 6857981"/>
              <a:gd name="connsiteX2848" fmla="*/ 4013581 w 7886701"/>
              <a:gd name="connsiteY2848" fmla="*/ 5913635 h 6857981"/>
              <a:gd name="connsiteX2849" fmla="*/ 4021832 w 7886701"/>
              <a:gd name="connsiteY2849" fmla="*/ 5913954 h 6857981"/>
              <a:gd name="connsiteX2850" fmla="*/ 4038967 w 7886701"/>
              <a:gd name="connsiteY2850" fmla="*/ 5913954 h 6857981"/>
              <a:gd name="connsiteX2851" fmla="*/ 4055786 w 7886701"/>
              <a:gd name="connsiteY2851" fmla="*/ 5913316 h 6857981"/>
              <a:gd name="connsiteX2852" fmla="*/ 4072287 w 7886701"/>
              <a:gd name="connsiteY2852" fmla="*/ 5911721 h 6857981"/>
              <a:gd name="connsiteX2853" fmla="*/ 4087836 w 7886701"/>
              <a:gd name="connsiteY2853" fmla="*/ 5910445 h 6857981"/>
              <a:gd name="connsiteX2854" fmla="*/ 4102750 w 7886701"/>
              <a:gd name="connsiteY2854" fmla="*/ 5908531 h 6857981"/>
              <a:gd name="connsiteX2855" fmla="*/ 4127501 w 7886701"/>
              <a:gd name="connsiteY2855" fmla="*/ 5905660 h 6857981"/>
              <a:gd name="connsiteX2856" fmla="*/ 4124963 w 7886701"/>
              <a:gd name="connsiteY2856" fmla="*/ 5908850 h 6857981"/>
              <a:gd name="connsiteX2857" fmla="*/ 4122424 w 7886701"/>
              <a:gd name="connsiteY2857" fmla="*/ 5912040 h 6857981"/>
              <a:gd name="connsiteX2858" fmla="*/ 4118933 w 7886701"/>
              <a:gd name="connsiteY2858" fmla="*/ 5914911 h 6857981"/>
              <a:gd name="connsiteX2859" fmla="*/ 4115126 w 7886701"/>
              <a:gd name="connsiteY2859" fmla="*/ 5917463 h 6857981"/>
              <a:gd name="connsiteX2860" fmla="*/ 4111318 w 7886701"/>
              <a:gd name="connsiteY2860" fmla="*/ 5919058 h 6857981"/>
              <a:gd name="connsiteX2861" fmla="*/ 4106875 w 7886701"/>
              <a:gd name="connsiteY2861" fmla="*/ 5920653 h 6857981"/>
              <a:gd name="connsiteX2862" fmla="*/ 4102115 w 7886701"/>
              <a:gd name="connsiteY2862" fmla="*/ 5922248 h 6857981"/>
              <a:gd name="connsiteX2863" fmla="*/ 4097355 w 7886701"/>
              <a:gd name="connsiteY2863" fmla="*/ 5923205 h 6857981"/>
              <a:gd name="connsiteX2864" fmla="*/ 4092278 w 7886701"/>
              <a:gd name="connsiteY2864" fmla="*/ 5923843 h 6857981"/>
              <a:gd name="connsiteX2865" fmla="*/ 4086884 w 7886701"/>
              <a:gd name="connsiteY2865" fmla="*/ 5924162 h 6857981"/>
              <a:gd name="connsiteX2866" fmla="*/ 4075460 w 7886701"/>
              <a:gd name="connsiteY2866" fmla="*/ 5924800 h 6857981"/>
              <a:gd name="connsiteX2867" fmla="*/ 4063401 w 7886701"/>
              <a:gd name="connsiteY2867" fmla="*/ 5924800 h 6857981"/>
              <a:gd name="connsiteX2868" fmla="*/ 4051343 w 7886701"/>
              <a:gd name="connsiteY2868" fmla="*/ 5924162 h 6857981"/>
              <a:gd name="connsiteX2869" fmla="*/ 4027544 w 7886701"/>
              <a:gd name="connsiteY2869" fmla="*/ 5923205 h 6857981"/>
              <a:gd name="connsiteX2870" fmla="*/ 4016755 w 7886701"/>
              <a:gd name="connsiteY2870" fmla="*/ 5923205 h 6857981"/>
              <a:gd name="connsiteX2871" fmla="*/ 4006283 w 7886701"/>
              <a:gd name="connsiteY2871" fmla="*/ 5923524 h 6857981"/>
              <a:gd name="connsiteX2872" fmla="*/ 4001523 w 7886701"/>
              <a:gd name="connsiteY2872" fmla="*/ 5924162 h 6857981"/>
              <a:gd name="connsiteX2873" fmla="*/ 3996763 w 7886701"/>
              <a:gd name="connsiteY2873" fmla="*/ 5925119 h 6857981"/>
              <a:gd name="connsiteX2874" fmla="*/ 3992321 w 7886701"/>
              <a:gd name="connsiteY2874" fmla="*/ 5925757 h 6857981"/>
              <a:gd name="connsiteX2875" fmla="*/ 3988195 w 7886701"/>
              <a:gd name="connsiteY2875" fmla="*/ 5927352 h 6857981"/>
              <a:gd name="connsiteX2876" fmla="*/ 3985022 w 7886701"/>
              <a:gd name="connsiteY2876" fmla="*/ 5928628 h 6857981"/>
              <a:gd name="connsiteX2877" fmla="*/ 3981849 w 7886701"/>
              <a:gd name="connsiteY2877" fmla="*/ 5930542 h 6857981"/>
              <a:gd name="connsiteX2878" fmla="*/ 3978676 w 7886701"/>
              <a:gd name="connsiteY2878" fmla="*/ 5932775 h 6857981"/>
              <a:gd name="connsiteX2879" fmla="*/ 3976454 w 7886701"/>
              <a:gd name="connsiteY2879" fmla="*/ 5935646 h 6857981"/>
              <a:gd name="connsiteX2880" fmla="*/ 3968204 w 7886701"/>
              <a:gd name="connsiteY2880" fmla="*/ 5932456 h 6857981"/>
              <a:gd name="connsiteX2881" fmla="*/ 3961223 w 7886701"/>
              <a:gd name="connsiteY2881" fmla="*/ 5929266 h 6857981"/>
              <a:gd name="connsiteX2882" fmla="*/ 3955511 w 7886701"/>
              <a:gd name="connsiteY2882" fmla="*/ 5926714 h 6857981"/>
              <a:gd name="connsiteX2883" fmla="*/ 3950116 w 7886701"/>
              <a:gd name="connsiteY2883" fmla="*/ 5925119 h 6857981"/>
              <a:gd name="connsiteX2884" fmla="*/ 3944404 w 7886701"/>
              <a:gd name="connsiteY2884" fmla="*/ 5923843 h 6857981"/>
              <a:gd name="connsiteX2885" fmla="*/ 3938058 w 7886701"/>
              <a:gd name="connsiteY2885" fmla="*/ 5923205 h 6857981"/>
              <a:gd name="connsiteX2886" fmla="*/ 3929490 w 7886701"/>
              <a:gd name="connsiteY2886" fmla="*/ 5923524 h 6857981"/>
              <a:gd name="connsiteX2887" fmla="*/ 3918701 w 7886701"/>
              <a:gd name="connsiteY2887" fmla="*/ 5924162 h 6857981"/>
              <a:gd name="connsiteX2888" fmla="*/ 3919653 w 7886701"/>
              <a:gd name="connsiteY2888" fmla="*/ 5921610 h 6857981"/>
              <a:gd name="connsiteX2889" fmla="*/ 3919970 w 7886701"/>
              <a:gd name="connsiteY2889" fmla="*/ 5920015 h 6857981"/>
              <a:gd name="connsiteX2890" fmla="*/ 3919653 w 7886701"/>
              <a:gd name="connsiteY2890" fmla="*/ 5918101 h 6857981"/>
              <a:gd name="connsiteX2891" fmla="*/ 3919337 w 7886701"/>
              <a:gd name="connsiteY2891" fmla="*/ 5916506 h 6857981"/>
              <a:gd name="connsiteX2892" fmla="*/ 3918384 w 7886701"/>
              <a:gd name="connsiteY2892" fmla="*/ 5915230 h 6857981"/>
              <a:gd name="connsiteX2893" fmla="*/ 3917114 w 7886701"/>
              <a:gd name="connsiteY2893" fmla="*/ 5913954 h 6857981"/>
              <a:gd name="connsiteX2894" fmla="*/ 3914259 w 7886701"/>
              <a:gd name="connsiteY2894" fmla="*/ 5911721 h 6857981"/>
              <a:gd name="connsiteX2895" fmla="*/ 3911403 w 7886701"/>
              <a:gd name="connsiteY2895" fmla="*/ 5910126 h 6857981"/>
              <a:gd name="connsiteX2896" fmla="*/ 3908547 w 7886701"/>
              <a:gd name="connsiteY2896" fmla="*/ 5907893 h 6857981"/>
              <a:gd name="connsiteX2897" fmla="*/ 3907277 w 7886701"/>
              <a:gd name="connsiteY2897" fmla="*/ 5906617 h 6857981"/>
              <a:gd name="connsiteX2898" fmla="*/ 3906643 w 7886701"/>
              <a:gd name="connsiteY2898" fmla="*/ 5905341 h 6857981"/>
              <a:gd name="connsiteX2899" fmla="*/ 3905691 w 7886701"/>
              <a:gd name="connsiteY2899" fmla="*/ 5903427 h 6857981"/>
              <a:gd name="connsiteX2900" fmla="*/ 3905691 w 7886701"/>
              <a:gd name="connsiteY2900" fmla="*/ 5901513 h 6857981"/>
              <a:gd name="connsiteX2901" fmla="*/ 3898075 w 7886701"/>
              <a:gd name="connsiteY2901" fmla="*/ 5900875 h 6857981"/>
              <a:gd name="connsiteX2902" fmla="*/ 3891728 w 7886701"/>
              <a:gd name="connsiteY2902" fmla="*/ 5900875 h 6857981"/>
              <a:gd name="connsiteX2903" fmla="*/ 3885699 w 7886701"/>
              <a:gd name="connsiteY2903" fmla="*/ 5901513 h 6857981"/>
              <a:gd name="connsiteX2904" fmla="*/ 3880622 w 7886701"/>
              <a:gd name="connsiteY2904" fmla="*/ 5902789 h 6857981"/>
              <a:gd name="connsiteX2905" fmla="*/ 3875862 w 7886701"/>
              <a:gd name="connsiteY2905" fmla="*/ 5904384 h 6857981"/>
              <a:gd name="connsiteX2906" fmla="*/ 3872055 w 7886701"/>
              <a:gd name="connsiteY2906" fmla="*/ 5906617 h 6857981"/>
              <a:gd name="connsiteX2907" fmla="*/ 3867929 w 7886701"/>
              <a:gd name="connsiteY2907" fmla="*/ 5909169 h 6857981"/>
              <a:gd name="connsiteX2908" fmla="*/ 3864121 w 7886701"/>
              <a:gd name="connsiteY2908" fmla="*/ 5911721 h 6857981"/>
              <a:gd name="connsiteX2909" fmla="*/ 3857457 w 7886701"/>
              <a:gd name="connsiteY2909" fmla="*/ 5917463 h 6857981"/>
              <a:gd name="connsiteX2910" fmla="*/ 3853649 w 7886701"/>
              <a:gd name="connsiteY2910" fmla="*/ 5920015 h 6857981"/>
              <a:gd name="connsiteX2911" fmla="*/ 3850159 w 7886701"/>
              <a:gd name="connsiteY2911" fmla="*/ 5922248 h 6857981"/>
              <a:gd name="connsiteX2912" fmla="*/ 3845716 w 7886701"/>
              <a:gd name="connsiteY2912" fmla="*/ 5924162 h 6857981"/>
              <a:gd name="connsiteX2913" fmla="*/ 3840956 w 7886701"/>
              <a:gd name="connsiteY2913" fmla="*/ 5926076 h 6857981"/>
              <a:gd name="connsiteX2914" fmla="*/ 3835879 w 7886701"/>
              <a:gd name="connsiteY2914" fmla="*/ 5927352 h 6857981"/>
              <a:gd name="connsiteX2915" fmla="*/ 3829851 w 7886701"/>
              <a:gd name="connsiteY2915" fmla="*/ 5927990 h 6857981"/>
              <a:gd name="connsiteX2916" fmla="*/ 3826359 w 7886701"/>
              <a:gd name="connsiteY2916" fmla="*/ 5925757 h 6857981"/>
              <a:gd name="connsiteX2917" fmla="*/ 3823821 w 7886701"/>
              <a:gd name="connsiteY2917" fmla="*/ 5923843 h 6857981"/>
              <a:gd name="connsiteX2918" fmla="*/ 3821917 w 7886701"/>
              <a:gd name="connsiteY2918" fmla="*/ 5922248 h 6857981"/>
              <a:gd name="connsiteX2919" fmla="*/ 3820966 w 7886701"/>
              <a:gd name="connsiteY2919" fmla="*/ 5920653 h 6857981"/>
              <a:gd name="connsiteX2920" fmla="*/ 3820648 w 7886701"/>
              <a:gd name="connsiteY2920" fmla="*/ 5918739 h 6857981"/>
              <a:gd name="connsiteX2921" fmla="*/ 3820648 w 7886701"/>
              <a:gd name="connsiteY2921" fmla="*/ 5916825 h 6857981"/>
              <a:gd name="connsiteX2922" fmla="*/ 3821282 w 7886701"/>
              <a:gd name="connsiteY2922" fmla="*/ 5915230 h 6857981"/>
              <a:gd name="connsiteX2923" fmla="*/ 3821917 w 7886701"/>
              <a:gd name="connsiteY2923" fmla="*/ 5912997 h 6857981"/>
              <a:gd name="connsiteX2924" fmla="*/ 3823504 w 7886701"/>
              <a:gd name="connsiteY2924" fmla="*/ 5908850 h 6857981"/>
              <a:gd name="connsiteX2925" fmla="*/ 3824138 w 7886701"/>
              <a:gd name="connsiteY2925" fmla="*/ 5906617 h 6857981"/>
              <a:gd name="connsiteX2926" fmla="*/ 3824138 w 7886701"/>
              <a:gd name="connsiteY2926" fmla="*/ 5904384 h 6857981"/>
              <a:gd name="connsiteX2927" fmla="*/ 3824138 w 7886701"/>
              <a:gd name="connsiteY2927" fmla="*/ 5901832 h 6857981"/>
              <a:gd name="connsiteX2928" fmla="*/ 3823504 w 7886701"/>
              <a:gd name="connsiteY2928" fmla="*/ 5899280 h 6857981"/>
              <a:gd name="connsiteX2929" fmla="*/ 3821917 w 7886701"/>
              <a:gd name="connsiteY2929" fmla="*/ 5896728 h 6857981"/>
              <a:gd name="connsiteX2930" fmla="*/ 3819378 w 7886701"/>
              <a:gd name="connsiteY2930" fmla="*/ 5893857 h 6857981"/>
              <a:gd name="connsiteX2931" fmla="*/ 3817157 w 7886701"/>
              <a:gd name="connsiteY2931" fmla="*/ 5895452 h 6857981"/>
              <a:gd name="connsiteX2932" fmla="*/ 3814936 w 7886701"/>
              <a:gd name="connsiteY2932" fmla="*/ 5896728 h 6857981"/>
              <a:gd name="connsiteX2933" fmla="*/ 3812714 w 7886701"/>
              <a:gd name="connsiteY2933" fmla="*/ 5898323 h 6857981"/>
              <a:gd name="connsiteX2934" fmla="*/ 3810176 w 7886701"/>
              <a:gd name="connsiteY2934" fmla="*/ 5898961 h 6857981"/>
              <a:gd name="connsiteX2935" fmla="*/ 3807637 w 7886701"/>
              <a:gd name="connsiteY2935" fmla="*/ 5899599 h 6857981"/>
              <a:gd name="connsiteX2936" fmla="*/ 3805099 w 7886701"/>
              <a:gd name="connsiteY2936" fmla="*/ 5900556 h 6857981"/>
              <a:gd name="connsiteX2937" fmla="*/ 3799387 w 7886701"/>
              <a:gd name="connsiteY2937" fmla="*/ 5900875 h 6857981"/>
              <a:gd name="connsiteX2938" fmla="*/ 3793358 w 7886701"/>
              <a:gd name="connsiteY2938" fmla="*/ 5900875 h 6857981"/>
              <a:gd name="connsiteX2939" fmla="*/ 3787328 w 7886701"/>
              <a:gd name="connsiteY2939" fmla="*/ 5900556 h 6857981"/>
              <a:gd name="connsiteX2940" fmla="*/ 3774953 w 7886701"/>
              <a:gd name="connsiteY2940" fmla="*/ 5899280 h 6857981"/>
              <a:gd name="connsiteX2941" fmla="*/ 3768606 w 7886701"/>
              <a:gd name="connsiteY2941" fmla="*/ 5898961 h 6857981"/>
              <a:gd name="connsiteX2942" fmla="*/ 3762577 w 7886701"/>
              <a:gd name="connsiteY2942" fmla="*/ 5898961 h 6857981"/>
              <a:gd name="connsiteX2943" fmla="*/ 3756548 w 7886701"/>
              <a:gd name="connsiteY2943" fmla="*/ 5899599 h 6857981"/>
              <a:gd name="connsiteX2944" fmla="*/ 3751153 w 7886701"/>
              <a:gd name="connsiteY2944" fmla="*/ 5900875 h 6857981"/>
              <a:gd name="connsiteX2945" fmla="*/ 3748615 w 7886701"/>
              <a:gd name="connsiteY2945" fmla="*/ 5901513 h 6857981"/>
              <a:gd name="connsiteX2946" fmla="*/ 3746076 w 7886701"/>
              <a:gd name="connsiteY2946" fmla="*/ 5902789 h 6857981"/>
              <a:gd name="connsiteX2947" fmla="*/ 3743855 w 7886701"/>
              <a:gd name="connsiteY2947" fmla="*/ 5904065 h 6857981"/>
              <a:gd name="connsiteX2948" fmla="*/ 3741634 w 7886701"/>
              <a:gd name="connsiteY2948" fmla="*/ 5905979 h 6857981"/>
              <a:gd name="connsiteX2949" fmla="*/ 3739412 w 7886701"/>
              <a:gd name="connsiteY2949" fmla="*/ 5907893 h 6857981"/>
              <a:gd name="connsiteX2950" fmla="*/ 3737827 w 7886701"/>
              <a:gd name="connsiteY2950" fmla="*/ 5910126 h 6857981"/>
              <a:gd name="connsiteX2951" fmla="*/ 3736239 w 7886701"/>
              <a:gd name="connsiteY2951" fmla="*/ 5912678 h 6857981"/>
              <a:gd name="connsiteX2952" fmla="*/ 3734652 w 7886701"/>
              <a:gd name="connsiteY2952" fmla="*/ 5915549 h 6857981"/>
              <a:gd name="connsiteX2953" fmla="*/ 3733383 w 7886701"/>
              <a:gd name="connsiteY2953" fmla="*/ 5912997 h 6857981"/>
              <a:gd name="connsiteX2954" fmla="*/ 3731796 w 7886701"/>
              <a:gd name="connsiteY2954" fmla="*/ 5910764 h 6857981"/>
              <a:gd name="connsiteX2955" fmla="*/ 3729892 w 7886701"/>
              <a:gd name="connsiteY2955" fmla="*/ 5908850 h 6857981"/>
              <a:gd name="connsiteX2956" fmla="*/ 3727989 w 7886701"/>
              <a:gd name="connsiteY2956" fmla="*/ 5906936 h 6857981"/>
              <a:gd name="connsiteX2957" fmla="*/ 3725450 w 7886701"/>
              <a:gd name="connsiteY2957" fmla="*/ 5905660 h 6857981"/>
              <a:gd name="connsiteX2958" fmla="*/ 3722278 w 7886701"/>
              <a:gd name="connsiteY2958" fmla="*/ 5904065 h 6857981"/>
              <a:gd name="connsiteX2959" fmla="*/ 3719421 w 7886701"/>
              <a:gd name="connsiteY2959" fmla="*/ 5903108 h 6857981"/>
              <a:gd name="connsiteX2960" fmla="*/ 3716247 w 7886701"/>
              <a:gd name="connsiteY2960" fmla="*/ 5901832 h 6857981"/>
              <a:gd name="connsiteX2961" fmla="*/ 3709266 w 7886701"/>
              <a:gd name="connsiteY2961" fmla="*/ 5900556 h 6857981"/>
              <a:gd name="connsiteX2962" fmla="*/ 3701651 w 7886701"/>
              <a:gd name="connsiteY2962" fmla="*/ 5899280 h 6857981"/>
              <a:gd name="connsiteX2963" fmla="*/ 3684515 w 7886701"/>
              <a:gd name="connsiteY2963" fmla="*/ 5897685 h 6857981"/>
              <a:gd name="connsiteX2964" fmla="*/ 3675312 w 7886701"/>
              <a:gd name="connsiteY2964" fmla="*/ 5896409 h 6857981"/>
              <a:gd name="connsiteX2965" fmla="*/ 3666111 w 7886701"/>
              <a:gd name="connsiteY2965" fmla="*/ 5894814 h 6857981"/>
              <a:gd name="connsiteX2966" fmla="*/ 3657225 w 7886701"/>
              <a:gd name="connsiteY2966" fmla="*/ 5893219 h 6857981"/>
              <a:gd name="connsiteX2967" fmla="*/ 3648024 w 7886701"/>
              <a:gd name="connsiteY2967" fmla="*/ 5890667 h 6857981"/>
              <a:gd name="connsiteX2968" fmla="*/ 3643580 w 7886701"/>
              <a:gd name="connsiteY2968" fmla="*/ 5888753 h 6857981"/>
              <a:gd name="connsiteX2969" fmla="*/ 3639137 w 7886701"/>
              <a:gd name="connsiteY2969" fmla="*/ 5886839 h 6857981"/>
              <a:gd name="connsiteX2970" fmla="*/ 3634695 w 7886701"/>
              <a:gd name="connsiteY2970" fmla="*/ 5884606 h 6857981"/>
              <a:gd name="connsiteX2971" fmla="*/ 3630887 w 7886701"/>
              <a:gd name="connsiteY2971" fmla="*/ 5882054 h 6857981"/>
              <a:gd name="connsiteX2972" fmla="*/ 3626762 w 7886701"/>
              <a:gd name="connsiteY2972" fmla="*/ 5879502 h 6857981"/>
              <a:gd name="connsiteX2973" fmla="*/ 3623271 w 7886701"/>
              <a:gd name="connsiteY2973" fmla="*/ 5876312 h 6857981"/>
              <a:gd name="connsiteX2974" fmla="*/ 3619463 w 7886701"/>
              <a:gd name="connsiteY2974" fmla="*/ 5873122 h 6857981"/>
              <a:gd name="connsiteX2975" fmla="*/ 3616290 w 7886701"/>
              <a:gd name="connsiteY2975" fmla="*/ 5868975 h 6857981"/>
              <a:gd name="connsiteX2976" fmla="*/ 3620415 w 7886701"/>
              <a:gd name="connsiteY2976" fmla="*/ 5851749 h 6857981"/>
              <a:gd name="connsiteX2977" fmla="*/ 3615021 w 7886701"/>
              <a:gd name="connsiteY2977" fmla="*/ 5851430 h 6857981"/>
              <a:gd name="connsiteX2978" fmla="*/ 3610261 w 7886701"/>
              <a:gd name="connsiteY2978" fmla="*/ 5850473 h 6857981"/>
              <a:gd name="connsiteX2979" fmla="*/ 3601058 w 7886701"/>
              <a:gd name="connsiteY2979" fmla="*/ 5848878 h 6857981"/>
              <a:gd name="connsiteX2980" fmla="*/ 3584241 w 7886701"/>
              <a:gd name="connsiteY2980" fmla="*/ 5844731 h 6857981"/>
              <a:gd name="connsiteX2981" fmla="*/ 3575990 w 7886701"/>
              <a:gd name="connsiteY2981" fmla="*/ 5843136 h 6857981"/>
              <a:gd name="connsiteX2982" fmla="*/ 3572182 w 7886701"/>
              <a:gd name="connsiteY2982" fmla="*/ 5842817 h 6857981"/>
              <a:gd name="connsiteX2983" fmla="*/ 3568056 w 7886701"/>
              <a:gd name="connsiteY2983" fmla="*/ 5842817 h 6857981"/>
              <a:gd name="connsiteX2984" fmla="*/ 3564249 w 7886701"/>
              <a:gd name="connsiteY2984" fmla="*/ 5842817 h 6857981"/>
              <a:gd name="connsiteX2985" fmla="*/ 3559807 w 7886701"/>
              <a:gd name="connsiteY2985" fmla="*/ 5843774 h 6857981"/>
              <a:gd name="connsiteX2986" fmla="*/ 3555681 w 7886701"/>
              <a:gd name="connsiteY2986" fmla="*/ 5844731 h 6857981"/>
              <a:gd name="connsiteX2987" fmla="*/ 3551238 w 7886701"/>
              <a:gd name="connsiteY2987" fmla="*/ 5846326 h 6857981"/>
              <a:gd name="connsiteX2988" fmla="*/ 3552825 w 7886701"/>
              <a:gd name="connsiteY2988" fmla="*/ 5842817 h 6857981"/>
              <a:gd name="connsiteX2989" fmla="*/ 3554094 w 7886701"/>
              <a:gd name="connsiteY2989" fmla="*/ 5840265 h 6857981"/>
              <a:gd name="connsiteX2990" fmla="*/ 3555998 w 7886701"/>
              <a:gd name="connsiteY2990" fmla="*/ 5838670 h 6857981"/>
              <a:gd name="connsiteX2991" fmla="*/ 3557902 w 7886701"/>
              <a:gd name="connsiteY2991" fmla="*/ 5837075 h 6857981"/>
              <a:gd name="connsiteX2992" fmla="*/ 3559807 w 7886701"/>
              <a:gd name="connsiteY2992" fmla="*/ 5835799 h 6857981"/>
              <a:gd name="connsiteX2993" fmla="*/ 3561393 w 7886701"/>
              <a:gd name="connsiteY2993" fmla="*/ 5834842 h 6857981"/>
              <a:gd name="connsiteX2994" fmla="*/ 3564883 w 7886701"/>
              <a:gd name="connsiteY2994" fmla="*/ 5833246 h 6857981"/>
              <a:gd name="connsiteX2995" fmla="*/ 3566154 w 7886701"/>
              <a:gd name="connsiteY2995" fmla="*/ 5832608 h 6857981"/>
              <a:gd name="connsiteX2996" fmla="*/ 3567423 w 7886701"/>
              <a:gd name="connsiteY2996" fmla="*/ 5831651 h 6857981"/>
              <a:gd name="connsiteX2997" fmla="*/ 3568056 w 7886701"/>
              <a:gd name="connsiteY2997" fmla="*/ 5830056 h 6857981"/>
              <a:gd name="connsiteX2998" fmla="*/ 3568374 w 7886701"/>
              <a:gd name="connsiteY2998" fmla="*/ 5828142 h 6857981"/>
              <a:gd name="connsiteX2999" fmla="*/ 3568056 w 7886701"/>
              <a:gd name="connsiteY2999" fmla="*/ 5825909 h 6857981"/>
              <a:gd name="connsiteX3000" fmla="*/ 3567423 w 7886701"/>
              <a:gd name="connsiteY3000" fmla="*/ 5823038 h 6857981"/>
              <a:gd name="connsiteX3001" fmla="*/ 3565835 w 7886701"/>
              <a:gd name="connsiteY3001" fmla="*/ 5819529 h 6857981"/>
              <a:gd name="connsiteX3002" fmla="*/ 3564249 w 7886701"/>
              <a:gd name="connsiteY3002" fmla="*/ 5814744 h 6857981"/>
              <a:gd name="connsiteX3003" fmla="*/ 3567105 w 7886701"/>
              <a:gd name="connsiteY3003" fmla="*/ 5815701 h 6857981"/>
              <a:gd name="connsiteX3004" fmla="*/ 3569326 w 7886701"/>
              <a:gd name="connsiteY3004" fmla="*/ 5816977 h 6857981"/>
              <a:gd name="connsiteX3005" fmla="*/ 3571547 w 7886701"/>
              <a:gd name="connsiteY3005" fmla="*/ 5818253 h 6857981"/>
              <a:gd name="connsiteX3006" fmla="*/ 3573451 w 7886701"/>
              <a:gd name="connsiteY3006" fmla="*/ 5819848 h 6857981"/>
              <a:gd name="connsiteX3007" fmla="*/ 3575355 w 7886701"/>
              <a:gd name="connsiteY3007" fmla="*/ 5821443 h 6857981"/>
              <a:gd name="connsiteX3008" fmla="*/ 3577577 w 7886701"/>
              <a:gd name="connsiteY3008" fmla="*/ 5822719 h 6857981"/>
              <a:gd name="connsiteX3009" fmla="*/ 3580115 w 7886701"/>
              <a:gd name="connsiteY3009" fmla="*/ 5824314 h 6857981"/>
              <a:gd name="connsiteX3010" fmla="*/ 3582972 w 7886701"/>
              <a:gd name="connsiteY3010" fmla="*/ 5824952 h 6857981"/>
              <a:gd name="connsiteX3011" fmla="*/ 3585510 w 7886701"/>
              <a:gd name="connsiteY3011" fmla="*/ 5823995 h 6857981"/>
              <a:gd name="connsiteX3012" fmla="*/ 3588048 w 7886701"/>
              <a:gd name="connsiteY3012" fmla="*/ 5822719 h 6857981"/>
              <a:gd name="connsiteX3013" fmla="*/ 3587413 w 7886701"/>
              <a:gd name="connsiteY3013" fmla="*/ 5822081 h 6857981"/>
              <a:gd name="connsiteX3014" fmla="*/ 3586779 w 7886701"/>
              <a:gd name="connsiteY3014" fmla="*/ 5821762 h 6857981"/>
              <a:gd name="connsiteX3015" fmla="*/ 3584241 w 7886701"/>
              <a:gd name="connsiteY3015" fmla="*/ 5820805 h 6857981"/>
              <a:gd name="connsiteX3016" fmla="*/ 3580750 w 7886701"/>
              <a:gd name="connsiteY3016" fmla="*/ 5820167 h 6857981"/>
              <a:gd name="connsiteX3017" fmla="*/ 3577577 w 7886701"/>
              <a:gd name="connsiteY3017" fmla="*/ 5820167 h 6857981"/>
              <a:gd name="connsiteX3018" fmla="*/ 3579163 w 7886701"/>
              <a:gd name="connsiteY3018" fmla="*/ 5817934 h 6857981"/>
              <a:gd name="connsiteX3019" fmla="*/ 3580432 w 7886701"/>
              <a:gd name="connsiteY3019" fmla="*/ 5816020 h 6857981"/>
              <a:gd name="connsiteX3020" fmla="*/ 3582336 w 7886701"/>
              <a:gd name="connsiteY3020" fmla="*/ 5814744 h 6857981"/>
              <a:gd name="connsiteX3021" fmla="*/ 3583923 w 7886701"/>
              <a:gd name="connsiteY3021" fmla="*/ 5813468 h 6857981"/>
              <a:gd name="connsiteX3022" fmla="*/ 3585510 w 7886701"/>
              <a:gd name="connsiteY3022" fmla="*/ 5812830 h 6857981"/>
              <a:gd name="connsiteX3023" fmla="*/ 3587413 w 7886701"/>
              <a:gd name="connsiteY3023" fmla="*/ 5812192 h 6857981"/>
              <a:gd name="connsiteX3024" fmla="*/ 3589635 w 7886701"/>
              <a:gd name="connsiteY3024" fmla="*/ 5811873 h 6857981"/>
              <a:gd name="connsiteX3025" fmla="*/ 3591539 w 7886701"/>
              <a:gd name="connsiteY3025" fmla="*/ 5811554 h 6857981"/>
              <a:gd name="connsiteX3026" fmla="*/ 3595029 w 7886701"/>
              <a:gd name="connsiteY3026" fmla="*/ 5811554 h 6857981"/>
              <a:gd name="connsiteX3027" fmla="*/ 3599154 w 7886701"/>
              <a:gd name="connsiteY3027" fmla="*/ 5812511 h 6857981"/>
              <a:gd name="connsiteX3028" fmla="*/ 3602962 w 7886701"/>
              <a:gd name="connsiteY3028" fmla="*/ 5814106 h 6857981"/>
              <a:gd name="connsiteX3029" fmla="*/ 3607089 w 7886701"/>
              <a:gd name="connsiteY3029" fmla="*/ 5816020 h 6857981"/>
              <a:gd name="connsiteX3030" fmla="*/ 3618194 w 7886701"/>
              <a:gd name="connsiteY3030" fmla="*/ 5814106 h 6857981"/>
              <a:gd name="connsiteX3031" fmla="*/ 3623588 w 7886701"/>
              <a:gd name="connsiteY3031" fmla="*/ 5812830 h 6857981"/>
              <a:gd name="connsiteX3032" fmla="*/ 3628983 w 7886701"/>
              <a:gd name="connsiteY3032" fmla="*/ 5811554 h 6857981"/>
              <a:gd name="connsiteX3033" fmla="*/ 3634061 w 7886701"/>
              <a:gd name="connsiteY3033" fmla="*/ 5809640 h 6857981"/>
              <a:gd name="connsiteX3034" fmla="*/ 3638820 w 7886701"/>
              <a:gd name="connsiteY3034" fmla="*/ 5807407 h 6857981"/>
              <a:gd name="connsiteX3035" fmla="*/ 3642946 w 7886701"/>
              <a:gd name="connsiteY3035" fmla="*/ 5804536 h 6857981"/>
              <a:gd name="connsiteX3036" fmla="*/ 3645167 w 7886701"/>
              <a:gd name="connsiteY3036" fmla="*/ 5802622 h 6857981"/>
              <a:gd name="connsiteX3037" fmla="*/ 1442551 w 7886701"/>
              <a:gd name="connsiteY3037" fmla="*/ 5800708 h 6857981"/>
              <a:gd name="connsiteX3038" fmla="*/ 1460136 w 7886701"/>
              <a:gd name="connsiteY3038" fmla="*/ 5816076 h 6857981"/>
              <a:gd name="connsiteX3039" fmla="*/ 1457206 w 7886701"/>
              <a:gd name="connsiteY3039" fmla="*/ 5818317 h 6857981"/>
              <a:gd name="connsiteX3040" fmla="*/ 1454925 w 7886701"/>
              <a:gd name="connsiteY3040" fmla="*/ 5821199 h 6857981"/>
              <a:gd name="connsiteX3041" fmla="*/ 1453949 w 7886701"/>
              <a:gd name="connsiteY3041" fmla="*/ 5823760 h 6857981"/>
              <a:gd name="connsiteX3042" fmla="*/ 1453621 w 7886701"/>
              <a:gd name="connsiteY3042" fmla="*/ 5825361 h 6857981"/>
              <a:gd name="connsiteX3043" fmla="*/ 1453621 w 7886701"/>
              <a:gd name="connsiteY3043" fmla="*/ 5826322 h 6857981"/>
              <a:gd name="connsiteX3044" fmla="*/ 1453949 w 7886701"/>
              <a:gd name="connsiteY3044" fmla="*/ 5827923 h 6857981"/>
              <a:gd name="connsiteX3045" fmla="*/ 1454273 w 7886701"/>
              <a:gd name="connsiteY3045" fmla="*/ 5829523 h 6857981"/>
              <a:gd name="connsiteX3046" fmla="*/ 1455902 w 7886701"/>
              <a:gd name="connsiteY3046" fmla="*/ 5832405 h 6857981"/>
              <a:gd name="connsiteX3047" fmla="*/ 1458508 w 7886701"/>
              <a:gd name="connsiteY3047" fmla="*/ 5835607 h 6857981"/>
              <a:gd name="connsiteX3048" fmla="*/ 1462091 w 7886701"/>
              <a:gd name="connsiteY3048" fmla="*/ 5838488 h 6857981"/>
              <a:gd name="connsiteX3049" fmla="*/ 1458508 w 7886701"/>
              <a:gd name="connsiteY3049" fmla="*/ 5838808 h 6857981"/>
              <a:gd name="connsiteX3050" fmla="*/ 1454599 w 7886701"/>
              <a:gd name="connsiteY3050" fmla="*/ 5838488 h 6857981"/>
              <a:gd name="connsiteX3051" fmla="*/ 1451669 w 7886701"/>
              <a:gd name="connsiteY3051" fmla="*/ 5837207 h 6857981"/>
              <a:gd name="connsiteX3052" fmla="*/ 1448412 w 7886701"/>
              <a:gd name="connsiteY3052" fmla="*/ 5835286 h 6857981"/>
              <a:gd name="connsiteX3053" fmla="*/ 1445808 w 7886701"/>
              <a:gd name="connsiteY3053" fmla="*/ 5833045 h 6857981"/>
              <a:gd name="connsiteX3054" fmla="*/ 1443528 w 7886701"/>
              <a:gd name="connsiteY3054" fmla="*/ 5830164 h 6857981"/>
              <a:gd name="connsiteX3055" fmla="*/ 1441249 w 7886701"/>
              <a:gd name="connsiteY3055" fmla="*/ 5827282 h 6857981"/>
              <a:gd name="connsiteX3056" fmla="*/ 1439294 w 7886701"/>
              <a:gd name="connsiteY3056" fmla="*/ 5823760 h 6857981"/>
              <a:gd name="connsiteX3057" fmla="*/ 1438319 w 7886701"/>
              <a:gd name="connsiteY3057" fmla="*/ 5820559 h 6857981"/>
              <a:gd name="connsiteX3058" fmla="*/ 1437016 w 7886701"/>
              <a:gd name="connsiteY3058" fmla="*/ 5816717 h 6857981"/>
              <a:gd name="connsiteX3059" fmla="*/ 1436690 w 7886701"/>
              <a:gd name="connsiteY3059" fmla="*/ 5813515 h 6857981"/>
              <a:gd name="connsiteX3060" fmla="*/ 1436690 w 7886701"/>
              <a:gd name="connsiteY3060" fmla="*/ 5810313 h 6857981"/>
              <a:gd name="connsiteX3061" fmla="*/ 1437340 w 7886701"/>
              <a:gd name="connsiteY3061" fmla="*/ 5807432 h 6857981"/>
              <a:gd name="connsiteX3062" fmla="*/ 1438642 w 7886701"/>
              <a:gd name="connsiteY3062" fmla="*/ 5804870 h 6857981"/>
              <a:gd name="connsiteX3063" fmla="*/ 1439946 w 7886701"/>
              <a:gd name="connsiteY3063" fmla="*/ 5802629 h 6857981"/>
              <a:gd name="connsiteX3064" fmla="*/ 2398395 w 7886701"/>
              <a:gd name="connsiteY3064" fmla="*/ 5797533 h 6857981"/>
              <a:gd name="connsiteX3065" fmla="*/ 2400935 w 7886701"/>
              <a:gd name="connsiteY3065" fmla="*/ 5797864 h 6857981"/>
              <a:gd name="connsiteX3066" fmla="*/ 2403158 w 7886701"/>
              <a:gd name="connsiteY3066" fmla="*/ 5798195 h 6857981"/>
              <a:gd name="connsiteX3067" fmla="*/ 2406015 w 7886701"/>
              <a:gd name="connsiteY3067" fmla="*/ 5798856 h 6857981"/>
              <a:gd name="connsiteX3068" fmla="*/ 2408555 w 7886701"/>
              <a:gd name="connsiteY3068" fmla="*/ 5800510 h 6857981"/>
              <a:gd name="connsiteX3069" fmla="*/ 2411730 w 7886701"/>
              <a:gd name="connsiteY3069" fmla="*/ 5802164 h 6857981"/>
              <a:gd name="connsiteX3070" fmla="*/ 2418081 w 7886701"/>
              <a:gd name="connsiteY3070" fmla="*/ 5805802 h 6857981"/>
              <a:gd name="connsiteX3071" fmla="*/ 2416810 w 7886701"/>
              <a:gd name="connsiteY3071" fmla="*/ 5807786 h 6857981"/>
              <a:gd name="connsiteX3072" fmla="*/ 2416175 w 7886701"/>
              <a:gd name="connsiteY3072" fmla="*/ 5809770 h 6857981"/>
              <a:gd name="connsiteX3073" fmla="*/ 2415858 w 7886701"/>
              <a:gd name="connsiteY3073" fmla="*/ 5811424 h 6857981"/>
              <a:gd name="connsiteX3074" fmla="*/ 2415858 w 7886701"/>
              <a:gd name="connsiteY3074" fmla="*/ 5813078 h 6857981"/>
              <a:gd name="connsiteX3075" fmla="*/ 2416175 w 7886701"/>
              <a:gd name="connsiteY3075" fmla="*/ 5814732 h 6857981"/>
              <a:gd name="connsiteX3076" fmla="*/ 2416810 w 7886701"/>
              <a:gd name="connsiteY3076" fmla="*/ 5816054 h 6857981"/>
              <a:gd name="connsiteX3077" fmla="*/ 2418081 w 7886701"/>
              <a:gd name="connsiteY3077" fmla="*/ 5817708 h 6857981"/>
              <a:gd name="connsiteX3078" fmla="*/ 2419350 w 7886701"/>
              <a:gd name="connsiteY3078" fmla="*/ 5819031 h 6857981"/>
              <a:gd name="connsiteX3079" fmla="*/ 2416175 w 7886701"/>
              <a:gd name="connsiteY3079" fmla="*/ 5820354 h 6857981"/>
              <a:gd name="connsiteX3080" fmla="*/ 2412683 w 7886701"/>
              <a:gd name="connsiteY3080" fmla="*/ 5821016 h 6857981"/>
              <a:gd name="connsiteX3081" fmla="*/ 2408555 w 7886701"/>
              <a:gd name="connsiteY3081" fmla="*/ 5821346 h 6857981"/>
              <a:gd name="connsiteX3082" fmla="*/ 2404110 w 7886701"/>
              <a:gd name="connsiteY3082" fmla="*/ 5820685 h 6857981"/>
              <a:gd name="connsiteX3083" fmla="*/ 2399665 w 7886701"/>
              <a:gd name="connsiteY3083" fmla="*/ 5819362 h 6857981"/>
              <a:gd name="connsiteX3084" fmla="*/ 2394904 w 7886701"/>
              <a:gd name="connsiteY3084" fmla="*/ 5817708 h 6857981"/>
              <a:gd name="connsiteX3085" fmla="*/ 2389824 w 7886701"/>
              <a:gd name="connsiteY3085" fmla="*/ 5815062 h 6857981"/>
              <a:gd name="connsiteX3086" fmla="*/ 2384425 w 7886701"/>
              <a:gd name="connsiteY3086" fmla="*/ 5812086 h 6857981"/>
              <a:gd name="connsiteX3087" fmla="*/ 2385696 w 7886701"/>
              <a:gd name="connsiteY3087" fmla="*/ 5808778 h 6857981"/>
              <a:gd name="connsiteX3088" fmla="*/ 2386648 w 7886701"/>
              <a:gd name="connsiteY3088" fmla="*/ 5806132 h 6857981"/>
              <a:gd name="connsiteX3089" fmla="*/ 2387600 w 7886701"/>
              <a:gd name="connsiteY3089" fmla="*/ 5803817 h 6857981"/>
              <a:gd name="connsiteX3090" fmla="*/ 2389188 w 7886701"/>
              <a:gd name="connsiteY3090" fmla="*/ 5802164 h 6857981"/>
              <a:gd name="connsiteX3091" fmla="*/ 2390775 w 7886701"/>
              <a:gd name="connsiteY3091" fmla="*/ 5800510 h 6857981"/>
              <a:gd name="connsiteX3092" fmla="*/ 2392364 w 7886701"/>
              <a:gd name="connsiteY3092" fmla="*/ 5799518 h 6857981"/>
              <a:gd name="connsiteX3093" fmla="*/ 2394268 w 7886701"/>
              <a:gd name="connsiteY3093" fmla="*/ 5798195 h 6857981"/>
              <a:gd name="connsiteX3094" fmla="*/ 2396173 w 7886701"/>
              <a:gd name="connsiteY3094" fmla="*/ 5797864 h 6857981"/>
              <a:gd name="connsiteX3095" fmla="*/ 6315699 w 7886701"/>
              <a:gd name="connsiteY3095" fmla="*/ 5776896 h 6857981"/>
              <a:gd name="connsiteX3096" fmla="*/ 6316020 w 7886701"/>
              <a:gd name="connsiteY3096" fmla="*/ 5779083 h 6857981"/>
              <a:gd name="connsiteX3097" fmla="*/ 6316342 w 7886701"/>
              <a:gd name="connsiteY3097" fmla="*/ 5781270 h 6857981"/>
              <a:gd name="connsiteX3098" fmla="*/ 6316663 w 7886701"/>
              <a:gd name="connsiteY3098" fmla="*/ 5783144 h 6857981"/>
              <a:gd name="connsiteX3099" fmla="*/ 6316342 w 7886701"/>
              <a:gd name="connsiteY3099" fmla="*/ 5785019 h 6857981"/>
              <a:gd name="connsiteX3100" fmla="*/ 6315699 w 7886701"/>
              <a:gd name="connsiteY3100" fmla="*/ 5789705 h 6857981"/>
              <a:gd name="connsiteX3101" fmla="*/ 6314093 w 7886701"/>
              <a:gd name="connsiteY3101" fmla="*/ 5794078 h 6857981"/>
              <a:gd name="connsiteX3102" fmla="*/ 6311844 w 7886701"/>
              <a:gd name="connsiteY3102" fmla="*/ 5798764 h 6857981"/>
              <a:gd name="connsiteX3103" fmla="*/ 6309274 w 7886701"/>
              <a:gd name="connsiteY3103" fmla="*/ 5803763 h 6857981"/>
              <a:gd name="connsiteX3104" fmla="*/ 6306382 w 7886701"/>
              <a:gd name="connsiteY3104" fmla="*/ 5808449 h 6857981"/>
              <a:gd name="connsiteX3105" fmla="*/ 6303169 w 7886701"/>
              <a:gd name="connsiteY3105" fmla="*/ 5813447 h 6857981"/>
              <a:gd name="connsiteX3106" fmla="*/ 6288390 w 7886701"/>
              <a:gd name="connsiteY3106" fmla="*/ 5833129 h 6857981"/>
              <a:gd name="connsiteX3107" fmla="*/ 6284856 w 7886701"/>
              <a:gd name="connsiteY3107" fmla="*/ 5838439 h 6857981"/>
              <a:gd name="connsiteX3108" fmla="*/ 6281965 w 7886701"/>
              <a:gd name="connsiteY3108" fmla="*/ 5842813 h 6857981"/>
              <a:gd name="connsiteX3109" fmla="*/ 6279395 w 7886701"/>
              <a:gd name="connsiteY3109" fmla="*/ 5847499 h 6857981"/>
              <a:gd name="connsiteX3110" fmla="*/ 6277146 w 7886701"/>
              <a:gd name="connsiteY3110" fmla="*/ 5852185 h 6857981"/>
              <a:gd name="connsiteX3111" fmla="*/ 6273290 w 7886701"/>
              <a:gd name="connsiteY3111" fmla="*/ 5854059 h 6857981"/>
              <a:gd name="connsiteX3112" fmla="*/ 6270077 w 7886701"/>
              <a:gd name="connsiteY3112" fmla="*/ 5854684 h 6857981"/>
              <a:gd name="connsiteX3113" fmla="*/ 6268471 w 7886701"/>
              <a:gd name="connsiteY3113" fmla="*/ 5854684 h 6857981"/>
              <a:gd name="connsiteX3114" fmla="*/ 6267507 w 7886701"/>
              <a:gd name="connsiteY3114" fmla="*/ 5854684 h 6857981"/>
              <a:gd name="connsiteX3115" fmla="*/ 6266865 w 7886701"/>
              <a:gd name="connsiteY3115" fmla="*/ 5854372 h 6857981"/>
              <a:gd name="connsiteX3116" fmla="*/ 6266543 w 7886701"/>
              <a:gd name="connsiteY3116" fmla="*/ 5853122 h 6857981"/>
              <a:gd name="connsiteX3117" fmla="*/ 6266222 w 7886701"/>
              <a:gd name="connsiteY3117" fmla="*/ 5851248 h 6857981"/>
              <a:gd name="connsiteX3118" fmla="*/ 6266543 w 7886701"/>
              <a:gd name="connsiteY3118" fmla="*/ 5849061 h 6857981"/>
              <a:gd name="connsiteX3119" fmla="*/ 6266865 w 7886701"/>
              <a:gd name="connsiteY3119" fmla="*/ 5846874 h 6857981"/>
              <a:gd name="connsiteX3120" fmla="*/ 6268150 w 7886701"/>
              <a:gd name="connsiteY3120" fmla="*/ 5841563 h 6857981"/>
              <a:gd name="connsiteX3121" fmla="*/ 6268471 w 7886701"/>
              <a:gd name="connsiteY3121" fmla="*/ 5838752 h 6857981"/>
              <a:gd name="connsiteX3122" fmla="*/ 6268471 w 7886701"/>
              <a:gd name="connsiteY3122" fmla="*/ 5836253 h 6857981"/>
              <a:gd name="connsiteX3123" fmla="*/ 6268150 w 7886701"/>
              <a:gd name="connsiteY3123" fmla="*/ 5834066 h 6857981"/>
              <a:gd name="connsiteX3124" fmla="*/ 6266865 w 7886701"/>
              <a:gd name="connsiteY3124" fmla="*/ 5832191 h 6857981"/>
              <a:gd name="connsiteX3125" fmla="*/ 6266222 w 7886701"/>
              <a:gd name="connsiteY3125" fmla="*/ 5831567 h 6857981"/>
              <a:gd name="connsiteX3126" fmla="*/ 6265580 w 7886701"/>
              <a:gd name="connsiteY3126" fmla="*/ 5830629 h 6857981"/>
              <a:gd name="connsiteX3127" fmla="*/ 6264294 w 7886701"/>
              <a:gd name="connsiteY3127" fmla="*/ 5830005 h 6857981"/>
              <a:gd name="connsiteX3128" fmla="*/ 6262688 w 7886701"/>
              <a:gd name="connsiteY3128" fmla="*/ 5829692 h 6857981"/>
              <a:gd name="connsiteX3129" fmla="*/ 6268792 w 7886701"/>
              <a:gd name="connsiteY3129" fmla="*/ 5830005 h 6857981"/>
              <a:gd name="connsiteX3130" fmla="*/ 6273933 w 7886701"/>
              <a:gd name="connsiteY3130" fmla="*/ 5829380 h 6857981"/>
              <a:gd name="connsiteX3131" fmla="*/ 6278752 w 7886701"/>
              <a:gd name="connsiteY3131" fmla="*/ 5828130 h 6857981"/>
              <a:gd name="connsiteX3132" fmla="*/ 6282929 w 7886701"/>
              <a:gd name="connsiteY3132" fmla="*/ 5826568 h 6857981"/>
              <a:gd name="connsiteX3133" fmla="*/ 6286141 w 7886701"/>
              <a:gd name="connsiteY3133" fmla="*/ 5824381 h 6857981"/>
              <a:gd name="connsiteX3134" fmla="*/ 6289354 w 7886701"/>
              <a:gd name="connsiteY3134" fmla="*/ 5821570 h 6857981"/>
              <a:gd name="connsiteX3135" fmla="*/ 6291924 w 7886701"/>
              <a:gd name="connsiteY3135" fmla="*/ 5818133 h 6857981"/>
              <a:gd name="connsiteX3136" fmla="*/ 6294495 w 7886701"/>
              <a:gd name="connsiteY3136" fmla="*/ 5814697 h 6857981"/>
              <a:gd name="connsiteX3137" fmla="*/ 6297065 w 7886701"/>
              <a:gd name="connsiteY3137" fmla="*/ 5810636 h 6857981"/>
              <a:gd name="connsiteX3138" fmla="*/ 6299314 w 7886701"/>
              <a:gd name="connsiteY3138" fmla="*/ 5806574 h 6857981"/>
              <a:gd name="connsiteX3139" fmla="*/ 6303812 w 7886701"/>
              <a:gd name="connsiteY3139" fmla="*/ 5797515 h 6857981"/>
              <a:gd name="connsiteX3140" fmla="*/ 6308952 w 7886701"/>
              <a:gd name="connsiteY3140" fmla="*/ 5787206 h 6857981"/>
              <a:gd name="connsiteX3141" fmla="*/ 6311844 w 7886701"/>
              <a:gd name="connsiteY3141" fmla="*/ 5782207 h 6857981"/>
              <a:gd name="connsiteX3142" fmla="*/ 2473326 w 7886701"/>
              <a:gd name="connsiteY3142" fmla="*/ 5773721 h 6857981"/>
              <a:gd name="connsiteX3143" fmla="*/ 2474914 w 7886701"/>
              <a:gd name="connsiteY3143" fmla="*/ 5774454 h 6857981"/>
              <a:gd name="connsiteX3144" fmla="*/ 2476502 w 7886701"/>
              <a:gd name="connsiteY3144" fmla="*/ 5775675 h 6857981"/>
              <a:gd name="connsiteX3145" fmla="*/ 2478089 w 7886701"/>
              <a:gd name="connsiteY3145" fmla="*/ 5776896 h 6857981"/>
              <a:gd name="connsiteX3146" fmla="*/ 2475231 w 7886701"/>
              <a:gd name="connsiteY3146" fmla="*/ 5775431 h 6857981"/>
              <a:gd name="connsiteX3147" fmla="*/ 1513454 w 7886701"/>
              <a:gd name="connsiteY3147" fmla="*/ 5772133 h 6857981"/>
              <a:gd name="connsiteX3148" fmla="*/ 1518779 w 7886701"/>
              <a:gd name="connsiteY3148" fmla="*/ 5779309 h 6857981"/>
              <a:gd name="connsiteX3149" fmla="*/ 1523479 w 7886701"/>
              <a:gd name="connsiteY3149" fmla="*/ 5786173 h 6857981"/>
              <a:gd name="connsiteX3150" fmla="*/ 1527239 w 7886701"/>
              <a:gd name="connsiteY3150" fmla="*/ 5793037 h 6857981"/>
              <a:gd name="connsiteX3151" fmla="*/ 1528806 w 7886701"/>
              <a:gd name="connsiteY3151" fmla="*/ 5796469 h 6857981"/>
              <a:gd name="connsiteX3152" fmla="*/ 1530372 w 7886701"/>
              <a:gd name="connsiteY3152" fmla="*/ 5799901 h 6857981"/>
              <a:gd name="connsiteX3153" fmla="*/ 1531312 w 7886701"/>
              <a:gd name="connsiteY3153" fmla="*/ 5803333 h 6857981"/>
              <a:gd name="connsiteX3154" fmla="*/ 1531627 w 7886701"/>
              <a:gd name="connsiteY3154" fmla="*/ 5806765 h 6857981"/>
              <a:gd name="connsiteX3155" fmla="*/ 1531939 w 7886701"/>
              <a:gd name="connsiteY3155" fmla="*/ 5809885 h 6857981"/>
              <a:gd name="connsiteX3156" fmla="*/ 1531939 w 7886701"/>
              <a:gd name="connsiteY3156" fmla="*/ 5813004 h 6857981"/>
              <a:gd name="connsiteX3157" fmla="*/ 1531627 w 7886701"/>
              <a:gd name="connsiteY3157" fmla="*/ 5816748 h 6857981"/>
              <a:gd name="connsiteX3158" fmla="*/ 1531000 w 7886701"/>
              <a:gd name="connsiteY3158" fmla="*/ 5819556 h 6857981"/>
              <a:gd name="connsiteX3159" fmla="*/ 1529745 w 7886701"/>
              <a:gd name="connsiteY3159" fmla="*/ 5822676 h 6857981"/>
              <a:gd name="connsiteX3160" fmla="*/ 1528180 w 7886701"/>
              <a:gd name="connsiteY3160" fmla="*/ 5826108 h 6857981"/>
              <a:gd name="connsiteX3161" fmla="*/ 1526926 w 7886701"/>
              <a:gd name="connsiteY3161" fmla="*/ 5822676 h 6857981"/>
              <a:gd name="connsiteX3162" fmla="*/ 1525673 w 7886701"/>
              <a:gd name="connsiteY3162" fmla="*/ 5819244 h 6857981"/>
              <a:gd name="connsiteX3163" fmla="*/ 1523794 w 7886701"/>
              <a:gd name="connsiteY3163" fmla="*/ 5815812 h 6857981"/>
              <a:gd name="connsiteX3164" fmla="*/ 1521600 w 7886701"/>
              <a:gd name="connsiteY3164" fmla="*/ 5812381 h 6857981"/>
              <a:gd name="connsiteX3165" fmla="*/ 1517212 w 7886701"/>
              <a:gd name="connsiteY3165" fmla="*/ 5805205 h 6857981"/>
              <a:gd name="connsiteX3166" fmla="*/ 1512828 w 7886701"/>
              <a:gd name="connsiteY3166" fmla="*/ 5798341 h 6857981"/>
              <a:gd name="connsiteX3167" fmla="*/ 1511262 w 7886701"/>
              <a:gd name="connsiteY3167" fmla="*/ 5794909 h 6857981"/>
              <a:gd name="connsiteX3168" fmla="*/ 1509695 w 7886701"/>
              <a:gd name="connsiteY3168" fmla="*/ 5791477 h 6857981"/>
              <a:gd name="connsiteX3169" fmla="*/ 1508754 w 7886701"/>
              <a:gd name="connsiteY3169" fmla="*/ 5788357 h 6857981"/>
              <a:gd name="connsiteX3170" fmla="*/ 1508126 w 7886701"/>
              <a:gd name="connsiteY3170" fmla="*/ 5784613 h 6857981"/>
              <a:gd name="connsiteX3171" fmla="*/ 1508126 w 7886701"/>
              <a:gd name="connsiteY3171" fmla="*/ 5781493 h 6857981"/>
              <a:gd name="connsiteX3172" fmla="*/ 1509068 w 7886701"/>
              <a:gd name="connsiteY3172" fmla="*/ 5778373 h 6857981"/>
              <a:gd name="connsiteX3173" fmla="*/ 1510948 w 7886701"/>
              <a:gd name="connsiteY3173" fmla="*/ 5775565 h 6857981"/>
              <a:gd name="connsiteX3174" fmla="*/ 4581527 w 7886701"/>
              <a:gd name="connsiteY3174" fmla="*/ 5759433 h 6857981"/>
              <a:gd name="connsiteX3175" fmla="*/ 4584702 w 7886701"/>
              <a:gd name="connsiteY3175" fmla="*/ 5759751 h 6857981"/>
              <a:gd name="connsiteX3176" fmla="*/ 4587242 w 7886701"/>
              <a:gd name="connsiteY3176" fmla="*/ 5760386 h 6857981"/>
              <a:gd name="connsiteX3177" fmla="*/ 4590099 w 7886701"/>
              <a:gd name="connsiteY3177" fmla="*/ 5761338 h 6857981"/>
              <a:gd name="connsiteX3178" fmla="*/ 4591687 w 7886701"/>
              <a:gd name="connsiteY3178" fmla="*/ 5761973 h 6857981"/>
              <a:gd name="connsiteX3179" fmla="*/ 4593274 w 7886701"/>
              <a:gd name="connsiteY3179" fmla="*/ 5763243 h 6857981"/>
              <a:gd name="connsiteX3180" fmla="*/ 4594227 w 7886701"/>
              <a:gd name="connsiteY3180" fmla="*/ 5764513 h 6857981"/>
              <a:gd name="connsiteX3181" fmla="*/ 4595179 w 7886701"/>
              <a:gd name="connsiteY3181" fmla="*/ 5766101 h 6857981"/>
              <a:gd name="connsiteX3182" fmla="*/ 4595497 w 7886701"/>
              <a:gd name="connsiteY3182" fmla="*/ 5767688 h 6857981"/>
              <a:gd name="connsiteX3183" fmla="*/ 4595814 w 7886701"/>
              <a:gd name="connsiteY3183" fmla="*/ 5770863 h 6857981"/>
              <a:gd name="connsiteX3184" fmla="*/ 4595814 w 7886701"/>
              <a:gd name="connsiteY3184" fmla="*/ 5774991 h 6857981"/>
              <a:gd name="connsiteX3185" fmla="*/ 4595497 w 7886701"/>
              <a:gd name="connsiteY3185" fmla="*/ 5778801 h 6857981"/>
              <a:gd name="connsiteX3186" fmla="*/ 4595179 w 7886701"/>
              <a:gd name="connsiteY3186" fmla="*/ 5782929 h 6857981"/>
              <a:gd name="connsiteX3187" fmla="*/ 4589147 w 7886701"/>
              <a:gd name="connsiteY3187" fmla="*/ 5780706 h 6857981"/>
              <a:gd name="connsiteX3188" fmla="*/ 4586607 w 7886701"/>
              <a:gd name="connsiteY3188" fmla="*/ 5780071 h 6857981"/>
              <a:gd name="connsiteX3189" fmla="*/ 4584067 w 7886701"/>
              <a:gd name="connsiteY3189" fmla="*/ 5779119 h 6857981"/>
              <a:gd name="connsiteX3190" fmla="*/ 4581527 w 7886701"/>
              <a:gd name="connsiteY3190" fmla="*/ 5779119 h 6857981"/>
              <a:gd name="connsiteX3191" fmla="*/ 4579304 w 7886701"/>
              <a:gd name="connsiteY3191" fmla="*/ 5779119 h 6857981"/>
              <a:gd name="connsiteX3192" fmla="*/ 4577082 w 7886701"/>
              <a:gd name="connsiteY3192" fmla="*/ 5779754 h 6857981"/>
              <a:gd name="connsiteX3193" fmla="*/ 4575494 w 7886701"/>
              <a:gd name="connsiteY3193" fmla="*/ 5780389 h 6857981"/>
              <a:gd name="connsiteX3194" fmla="*/ 4573589 w 7886701"/>
              <a:gd name="connsiteY3194" fmla="*/ 5781024 h 6857981"/>
              <a:gd name="connsiteX3195" fmla="*/ 4571684 w 7886701"/>
              <a:gd name="connsiteY3195" fmla="*/ 5782294 h 6857981"/>
              <a:gd name="connsiteX3196" fmla="*/ 4570096 w 7886701"/>
              <a:gd name="connsiteY3196" fmla="*/ 5783881 h 6857981"/>
              <a:gd name="connsiteX3197" fmla="*/ 4568826 w 7886701"/>
              <a:gd name="connsiteY3197" fmla="*/ 5785786 h 6857981"/>
              <a:gd name="connsiteX3198" fmla="*/ 4567556 w 7886701"/>
              <a:gd name="connsiteY3198" fmla="*/ 5788009 h 6857981"/>
              <a:gd name="connsiteX3199" fmla="*/ 4566604 w 7886701"/>
              <a:gd name="connsiteY3199" fmla="*/ 5790231 h 6857981"/>
              <a:gd name="connsiteX3200" fmla="*/ 4565969 w 7886701"/>
              <a:gd name="connsiteY3200" fmla="*/ 5793089 h 6857981"/>
              <a:gd name="connsiteX3201" fmla="*/ 4565016 w 7886701"/>
              <a:gd name="connsiteY3201" fmla="*/ 5795946 h 6857981"/>
              <a:gd name="connsiteX3202" fmla="*/ 4563429 w 7886701"/>
              <a:gd name="connsiteY3202" fmla="*/ 5795946 h 6857981"/>
              <a:gd name="connsiteX3203" fmla="*/ 4561841 w 7886701"/>
              <a:gd name="connsiteY3203" fmla="*/ 5795946 h 6857981"/>
              <a:gd name="connsiteX3204" fmla="*/ 4560889 w 7886701"/>
              <a:gd name="connsiteY3204" fmla="*/ 5795311 h 6857981"/>
              <a:gd name="connsiteX3205" fmla="*/ 4559619 w 7886701"/>
              <a:gd name="connsiteY3205" fmla="*/ 5794676 h 6857981"/>
              <a:gd name="connsiteX3206" fmla="*/ 4558349 w 7886701"/>
              <a:gd name="connsiteY3206" fmla="*/ 5792454 h 6857981"/>
              <a:gd name="connsiteX3207" fmla="*/ 4556761 w 7886701"/>
              <a:gd name="connsiteY3207" fmla="*/ 5789914 h 6857981"/>
              <a:gd name="connsiteX3208" fmla="*/ 4556126 w 7886701"/>
              <a:gd name="connsiteY3208" fmla="*/ 5787056 h 6857981"/>
              <a:gd name="connsiteX3209" fmla="*/ 4554856 w 7886701"/>
              <a:gd name="connsiteY3209" fmla="*/ 5783564 h 6857981"/>
              <a:gd name="connsiteX3210" fmla="*/ 4554221 w 7886701"/>
              <a:gd name="connsiteY3210" fmla="*/ 5780389 h 6857981"/>
              <a:gd name="connsiteX3211" fmla="*/ 4552951 w 7886701"/>
              <a:gd name="connsiteY3211" fmla="*/ 5777531 h 6857981"/>
              <a:gd name="connsiteX3212" fmla="*/ 4558984 w 7886701"/>
              <a:gd name="connsiteY3212" fmla="*/ 5776261 h 6857981"/>
              <a:gd name="connsiteX3213" fmla="*/ 4564381 w 7886701"/>
              <a:gd name="connsiteY3213" fmla="*/ 5774991 h 6857981"/>
              <a:gd name="connsiteX3214" fmla="*/ 4569461 w 7886701"/>
              <a:gd name="connsiteY3214" fmla="*/ 5773403 h 6857981"/>
              <a:gd name="connsiteX3215" fmla="*/ 4574224 w 7886701"/>
              <a:gd name="connsiteY3215" fmla="*/ 5771498 h 6857981"/>
              <a:gd name="connsiteX3216" fmla="*/ 4576129 w 7886701"/>
              <a:gd name="connsiteY3216" fmla="*/ 5770546 h 6857981"/>
              <a:gd name="connsiteX3217" fmla="*/ 4577399 w 7886701"/>
              <a:gd name="connsiteY3217" fmla="*/ 5769276 h 6857981"/>
              <a:gd name="connsiteX3218" fmla="*/ 4578987 w 7886701"/>
              <a:gd name="connsiteY3218" fmla="*/ 5768006 h 6857981"/>
              <a:gd name="connsiteX3219" fmla="*/ 4579939 w 7886701"/>
              <a:gd name="connsiteY3219" fmla="*/ 5766418 h 6857981"/>
              <a:gd name="connsiteX3220" fmla="*/ 4581209 w 7886701"/>
              <a:gd name="connsiteY3220" fmla="*/ 5765148 h 6857981"/>
              <a:gd name="connsiteX3221" fmla="*/ 4581527 w 7886701"/>
              <a:gd name="connsiteY3221" fmla="*/ 5763243 h 6857981"/>
              <a:gd name="connsiteX3222" fmla="*/ 4581844 w 7886701"/>
              <a:gd name="connsiteY3222" fmla="*/ 5761338 h 6857981"/>
              <a:gd name="connsiteX3223" fmla="*/ 2074912 w 7886701"/>
              <a:gd name="connsiteY3223" fmla="*/ 5743558 h 6857981"/>
              <a:gd name="connsiteX3224" fmla="*/ 2076825 w 7886701"/>
              <a:gd name="connsiteY3224" fmla="*/ 5749882 h 6857981"/>
              <a:gd name="connsiteX3225" fmla="*/ 2078738 w 7886701"/>
              <a:gd name="connsiteY3225" fmla="*/ 5754625 h 6857981"/>
              <a:gd name="connsiteX3226" fmla="*/ 2080013 w 7886701"/>
              <a:gd name="connsiteY3226" fmla="*/ 5757470 h 6857981"/>
              <a:gd name="connsiteX3227" fmla="*/ 2081288 w 7886701"/>
              <a:gd name="connsiteY3227" fmla="*/ 5758419 h 6857981"/>
              <a:gd name="connsiteX3228" fmla="*/ 2081924 w 7886701"/>
              <a:gd name="connsiteY3228" fmla="*/ 5759051 h 6857981"/>
              <a:gd name="connsiteX3229" fmla="*/ 2083199 w 7886701"/>
              <a:gd name="connsiteY3229" fmla="*/ 5759367 h 6857981"/>
              <a:gd name="connsiteX3230" fmla="*/ 2083837 w 7886701"/>
              <a:gd name="connsiteY3230" fmla="*/ 5759367 h 6857981"/>
              <a:gd name="connsiteX3231" fmla="*/ 2085749 w 7886701"/>
              <a:gd name="connsiteY3231" fmla="*/ 5758735 h 6857981"/>
              <a:gd name="connsiteX3232" fmla="*/ 2087661 w 7886701"/>
              <a:gd name="connsiteY3232" fmla="*/ 5757470 h 6857981"/>
              <a:gd name="connsiteX3233" fmla="*/ 2089892 w 7886701"/>
              <a:gd name="connsiteY3233" fmla="*/ 5755889 h 6857981"/>
              <a:gd name="connsiteX3234" fmla="*/ 2092124 w 7886701"/>
              <a:gd name="connsiteY3234" fmla="*/ 5753992 h 6857981"/>
              <a:gd name="connsiteX3235" fmla="*/ 2094993 w 7886701"/>
              <a:gd name="connsiteY3235" fmla="*/ 5751779 h 6857981"/>
              <a:gd name="connsiteX3236" fmla="*/ 2098179 w 7886701"/>
              <a:gd name="connsiteY3236" fmla="*/ 5749882 h 6857981"/>
              <a:gd name="connsiteX3237" fmla="*/ 2101048 w 7886701"/>
              <a:gd name="connsiteY3237" fmla="*/ 5748933 h 6857981"/>
              <a:gd name="connsiteX3238" fmla="*/ 2102960 w 7886701"/>
              <a:gd name="connsiteY3238" fmla="*/ 5748617 h 6857981"/>
              <a:gd name="connsiteX3239" fmla="*/ 2104554 w 7886701"/>
              <a:gd name="connsiteY3239" fmla="*/ 5748301 h 6857981"/>
              <a:gd name="connsiteX3240" fmla="*/ 2106466 w 7886701"/>
              <a:gd name="connsiteY3240" fmla="*/ 5748617 h 6857981"/>
              <a:gd name="connsiteX3241" fmla="*/ 2108697 w 7886701"/>
              <a:gd name="connsiteY3241" fmla="*/ 5748933 h 6857981"/>
              <a:gd name="connsiteX3242" fmla="*/ 2110929 w 7886701"/>
              <a:gd name="connsiteY3242" fmla="*/ 5749250 h 6857981"/>
              <a:gd name="connsiteX3243" fmla="*/ 2113159 w 7886701"/>
              <a:gd name="connsiteY3243" fmla="*/ 5750198 h 6857981"/>
              <a:gd name="connsiteX3244" fmla="*/ 2115390 w 7886701"/>
              <a:gd name="connsiteY3244" fmla="*/ 5751779 h 6857981"/>
              <a:gd name="connsiteX3245" fmla="*/ 2117940 w 7886701"/>
              <a:gd name="connsiteY3245" fmla="*/ 5753360 h 6857981"/>
              <a:gd name="connsiteX3246" fmla="*/ 2114116 w 7886701"/>
              <a:gd name="connsiteY3246" fmla="*/ 5754308 h 6857981"/>
              <a:gd name="connsiteX3247" fmla="*/ 2110929 w 7886701"/>
              <a:gd name="connsiteY3247" fmla="*/ 5755889 h 6857981"/>
              <a:gd name="connsiteX3248" fmla="*/ 2108697 w 7886701"/>
              <a:gd name="connsiteY3248" fmla="*/ 5757154 h 6857981"/>
              <a:gd name="connsiteX3249" fmla="*/ 2106785 w 7886701"/>
              <a:gd name="connsiteY3249" fmla="*/ 5758419 h 6857981"/>
              <a:gd name="connsiteX3250" fmla="*/ 2105829 w 7886701"/>
              <a:gd name="connsiteY3250" fmla="*/ 5760000 h 6857981"/>
              <a:gd name="connsiteX3251" fmla="*/ 2105191 w 7886701"/>
              <a:gd name="connsiteY3251" fmla="*/ 5761581 h 6857981"/>
              <a:gd name="connsiteX3252" fmla="*/ 2104554 w 7886701"/>
              <a:gd name="connsiteY3252" fmla="*/ 5763478 h 6857981"/>
              <a:gd name="connsiteX3253" fmla="*/ 2105191 w 7886701"/>
              <a:gd name="connsiteY3253" fmla="*/ 5765375 h 6857981"/>
              <a:gd name="connsiteX3254" fmla="*/ 2105829 w 7886701"/>
              <a:gd name="connsiteY3254" fmla="*/ 5766956 h 6857981"/>
              <a:gd name="connsiteX3255" fmla="*/ 2106785 w 7886701"/>
              <a:gd name="connsiteY3255" fmla="*/ 5769169 h 6857981"/>
              <a:gd name="connsiteX3256" fmla="*/ 2109654 w 7886701"/>
              <a:gd name="connsiteY3256" fmla="*/ 5773279 h 6857981"/>
              <a:gd name="connsiteX3257" fmla="*/ 2113798 w 7886701"/>
              <a:gd name="connsiteY3257" fmla="*/ 5777706 h 6857981"/>
              <a:gd name="connsiteX3258" fmla="*/ 2118578 w 7886701"/>
              <a:gd name="connsiteY3258" fmla="*/ 5782449 h 6857981"/>
              <a:gd name="connsiteX3259" fmla="*/ 2128778 w 7886701"/>
              <a:gd name="connsiteY3259" fmla="*/ 5791618 h 6857981"/>
              <a:gd name="connsiteX3260" fmla="*/ 2133877 w 7886701"/>
              <a:gd name="connsiteY3260" fmla="*/ 5796993 h 6857981"/>
              <a:gd name="connsiteX3261" fmla="*/ 2138020 w 7886701"/>
              <a:gd name="connsiteY3261" fmla="*/ 5801420 h 6857981"/>
              <a:gd name="connsiteX3262" fmla="*/ 2141526 w 7886701"/>
              <a:gd name="connsiteY3262" fmla="*/ 5806162 h 6857981"/>
              <a:gd name="connsiteX3263" fmla="*/ 2142801 w 7886701"/>
              <a:gd name="connsiteY3263" fmla="*/ 5808692 h 6857981"/>
              <a:gd name="connsiteX3264" fmla="*/ 2143757 w 7886701"/>
              <a:gd name="connsiteY3264" fmla="*/ 5810905 h 6857981"/>
              <a:gd name="connsiteX3265" fmla="*/ 2144076 w 7886701"/>
              <a:gd name="connsiteY3265" fmla="*/ 5813118 h 6857981"/>
              <a:gd name="connsiteX3266" fmla="*/ 2144713 w 7886701"/>
              <a:gd name="connsiteY3266" fmla="*/ 5815332 h 6857981"/>
              <a:gd name="connsiteX3267" fmla="*/ 2144076 w 7886701"/>
              <a:gd name="connsiteY3267" fmla="*/ 5817545 h 6857981"/>
              <a:gd name="connsiteX3268" fmla="*/ 2143439 w 7886701"/>
              <a:gd name="connsiteY3268" fmla="*/ 5819758 h 6857981"/>
              <a:gd name="connsiteX3269" fmla="*/ 2138657 w 7886701"/>
              <a:gd name="connsiteY3269" fmla="*/ 5817229 h 6857981"/>
              <a:gd name="connsiteX3270" fmla="*/ 2134195 w 7886701"/>
              <a:gd name="connsiteY3270" fmla="*/ 5813435 h 6857981"/>
              <a:gd name="connsiteX3271" fmla="*/ 2130053 w 7886701"/>
              <a:gd name="connsiteY3271" fmla="*/ 5809324 h 6857981"/>
              <a:gd name="connsiteX3272" fmla="*/ 2125590 w 7886701"/>
              <a:gd name="connsiteY3272" fmla="*/ 5804898 h 6857981"/>
              <a:gd name="connsiteX3273" fmla="*/ 2116984 w 7886701"/>
              <a:gd name="connsiteY3273" fmla="*/ 5795096 h 6857981"/>
              <a:gd name="connsiteX3274" fmla="*/ 2108697 w 7886701"/>
              <a:gd name="connsiteY3274" fmla="*/ 5784978 h 6857981"/>
              <a:gd name="connsiteX3275" fmla="*/ 2103916 w 7886701"/>
              <a:gd name="connsiteY3275" fmla="*/ 5780552 h 6857981"/>
              <a:gd name="connsiteX3276" fmla="*/ 2099454 w 7886701"/>
              <a:gd name="connsiteY3276" fmla="*/ 5776441 h 6857981"/>
              <a:gd name="connsiteX3277" fmla="*/ 2094673 w 7886701"/>
              <a:gd name="connsiteY3277" fmla="*/ 5772963 h 6857981"/>
              <a:gd name="connsiteX3278" fmla="*/ 2089574 w 7886701"/>
              <a:gd name="connsiteY3278" fmla="*/ 5770434 h 6857981"/>
              <a:gd name="connsiteX3279" fmla="*/ 2087024 w 7886701"/>
              <a:gd name="connsiteY3279" fmla="*/ 5769169 h 6857981"/>
              <a:gd name="connsiteX3280" fmla="*/ 2084474 w 7886701"/>
              <a:gd name="connsiteY3280" fmla="*/ 5768537 h 6857981"/>
              <a:gd name="connsiteX3281" fmla="*/ 2081606 w 7886701"/>
              <a:gd name="connsiteY3281" fmla="*/ 5767904 h 6857981"/>
              <a:gd name="connsiteX3282" fmla="*/ 2078738 w 7886701"/>
              <a:gd name="connsiteY3282" fmla="*/ 5767272 h 6857981"/>
              <a:gd name="connsiteX3283" fmla="*/ 2075869 w 7886701"/>
              <a:gd name="connsiteY3283" fmla="*/ 5767272 h 6857981"/>
              <a:gd name="connsiteX3284" fmla="*/ 2072681 w 7886701"/>
              <a:gd name="connsiteY3284" fmla="*/ 5768220 h 6857981"/>
              <a:gd name="connsiteX3285" fmla="*/ 2069813 w 7886701"/>
              <a:gd name="connsiteY3285" fmla="*/ 5768537 h 6857981"/>
              <a:gd name="connsiteX3286" fmla="*/ 2066625 w 7886701"/>
              <a:gd name="connsiteY3286" fmla="*/ 5769485 h 6857981"/>
              <a:gd name="connsiteX3287" fmla="*/ 2064394 w 7886701"/>
              <a:gd name="connsiteY3287" fmla="*/ 5768220 h 6857981"/>
              <a:gd name="connsiteX3288" fmla="*/ 2063119 w 7886701"/>
              <a:gd name="connsiteY3288" fmla="*/ 5766640 h 6857981"/>
              <a:gd name="connsiteX3289" fmla="*/ 2062483 w 7886701"/>
              <a:gd name="connsiteY3289" fmla="*/ 5765375 h 6857981"/>
              <a:gd name="connsiteX3290" fmla="*/ 2062163 w 7886701"/>
              <a:gd name="connsiteY3290" fmla="*/ 5763478 h 6857981"/>
              <a:gd name="connsiteX3291" fmla="*/ 2062483 w 7886701"/>
              <a:gd name="connsiteY3291" fmla="*/ 5761897 h 6857981"/>
              <a:gd name="connsiteX3292" fmla="*/ 2063119 w 7886701"/>
              <a:gd name="connsiteY3292" fmla="*/ 5760000 h 6857981"/>
              <a:gd name="connsiteX3293" fmla="*/ 2065351 w 7886701"/>
              <a:gd name="connsiteY3293" fmla="*/ 5756838 h 6857981"/>
              <a:gd name="connsiteX3294" fmla="*/ 2071406 w 7886701"/>
              <a:gd name="connsiteY3294" fmla="*/ 5750198 h 6857981"/>
              <a:gd name="connsiteX3295" fmla="*/ 2073637 w 7886701"/>
              <a:gd name="connsiteY3295" fmla="*/ 5746720 h 6857981"/>
              <a:gd name="connsiteX3296" fmla="*/ 2074594 w 7886701"/>
              <a:gd name="connsiteY3296" fmla="*/ 5745139 h 6857981"/>
              <a:gd name="connsiteX3297" fmla="*/ 1810388 w 7886701"/>
              <a:gd name="connsiteY3297" fmla="*/ 5729271 h 6857981"/>
              <a:gd name="connsiteX3298" fmla="*/ 1812611 w 7886701"/>
              <a:gd name="connsiteY3298" fmla="*/ 5729588 h 6857981"/>
              <a:gd name="connsiteX3299" fmla="*/ 1814833 w 7886701"/>
              <a:gd name="connsiteY3299" fmla="*/ 5729904 h 6857981"/>
              <a:gd name="connsiteX3300" fmla="*/ 1817056 w 7886701"/>
              <a:gd name="connsiteY3300" fmla="*/ 5730537 h 6857981"/>
              <a:gd name="connsiteX3301" fmla="*/ 1819278 w 7886701"/>
              <a:gd name="connsiteY3301" fmla="*/ 5731802 h 6857981"/>
              <a:gd name="connsiteX3302" fmla="*/ 1823722 w 7886701"/>
              <a:gd name="connsiteY3302" fmla="*/ 5734017 h 6857981"/>
              <a:gd name="connsiteX3303" fmla="*/ 1827850 w 7886701"/>
              <a:gd name="connsiteY3303" fmla="*/ 5736865 h 6857981"/>
              <a:gd name="connsiteX3304" fmla="*/ 1836423 w 7886701"/>
              <a:gd name="connsiteY3304" fmla="*/ 5743192 h 6857981"/>
              <a:gd name="connsiteX3305" fmla="*/ 1840866 w 7886701"/>
              <a:gd name="connsiteY3305" fmla="*/ 5746356 h 6857981"/>
              <a:gd name="connsiteX3306" fmla="*/ 1844677 w 7886701"/>
              <a:gd name="connsiteY3306" fmla="*/ 5748571 h 6857981"/>
              <a:gd name="connsiteX3307" fmla="*/ 1848805 w 7886701"/>
              <a:gd name="connsiteY3307" fmla="*/ 5749837 h 6857981"/>
              <a:gd name="connsiteX3308" fmla="*/ 1851027 w 7886701"/>
              <a:gd name="connsiteY3308" fmla="*/ 5750469 h 6857981"/>
              <a:gd name="connsiteX3309" fmla="*/ 1852932 w 7886701"/>
              <a:gd name="connsiteY3309" fmla="*/ 5750469 h 6857981"/>
              <a:gd name="connsiteX3310" fmla="*/ 1855154 w 7886701"/>
              <a:gd name="connsiteY3310" fmla="*/ 5750153 h 6857981"/>
              <a:gd name="connsiteX3311" fmla="*/ 1856742 w 7886701"/>
              <a:gd name="connsiteY3311" fmla="*/ 5749837 h 6857981"/>
              <a:gd name="connsiteX3312" fmla="*/ 1858648 w 7886701"/>
              <a:gd name="connsiteY3312" fmla="*/ 5748887 h 6857981"/>
              <a:gd name="connsiteX3313" fmla="*/ 1860553 w 7886701"/>
              <a:gd name="connsiteY3313" fmla="*/ 5747305 h 6857981"/>
              <a:gd name="connsiteX3314" fmla="*/ 1862774 w 7886701"/>
              <a:gd name="connsiteY3314" fmla="*/ 5745407 h 6857981"/>
              <a:gd name="connsiteX3315" fmla="*/ 1864362 w 7886701"/>
              <a:gd name="connsiteY3315" fmla="*/ 5743192 h 6857981"/>
              <a:gd name="connsiteX3316" fmla="*/ 1866267 w 7886701"/>
              <a:gd name="connsiteY3316" fmla="*/ 5740345 h 6857981"/>
              <a:gd name="connsiteX3317" fmla="*/ 1868174 w 7886701"/>
              <a:gd name="connsiteY3317" fmla="*/ 5737181 h 6857981"/>
              <a:gd name="connsiteX3318" fmla="*/ 1870394 w 7886701"/>
              <a:gd name="connsiteY3318" fmla="*/ 5742560 h 6857981"/>
              <a:gd name="connsiteX3319" fmla="*/ 1872619 w 7886701"/>
              <a:gd name="connsiteY3319" fmla="*/ 5747938 h 6857981"/>
              <a:gd name="connsiteX3320" fmla="*/ 1875793 w 7886701"/>
              <a:gd name="connsiteY3320" fmla="*/ 5758696 h 6857981"/>
              <a:gd name="connsiteX3321" fmla="*/ 1878649 w 7886701"/>
              <a:gd name="connsiteY3321" fmla="*/ 5769453 h 6857981"/>
              <a:gd name="connsiteX3322" fmla="*/ 1881507 w 7886701"/>
              <a:gd name="connsiteY3322" fmla="*/ 5780526 h 6857981"/>
              <a:gd name="connsiteX3323" fmla="*/ 1883414 w 7886701"/>
              <a:gd name="connsiteY3323" fmla="*/ 5785905 h 6857981"/>
              <a:gd name="connsiteX3324" fmla="*/ 1885317 w 7886701"/>
              <a:gd name="connsiteY3324" fmla="*/ 5790967 h 6857981"/>
              <a:gd name="connsiteX3325" fmla="*/ 1887539 w 7886701"/>
              <a:gd name="connsiteY3325" fmla="*/ 5796346 h 6857981"/>
              <a:gd name="connsiteX3326" fmla="*/ 1890081 w 7886701"/>
              <a:gd name="connsiteY3326" fmla="*/ 5801725 h 6857981"/>
              <a:gd name="connsiteX3327" fmla="*/ 1892937 w 7886701"/>
              <a:gd name="connsiteY3327" fmla="*/ 5807420 h 6857981"/>
              <a:gd name="connsiteX3328" fmla="*/ 1896112 w 7886701"/>
              <a:gd name="connsiteY3328" fmla="*/ 5812798 h 6857981"/>
              <a:gd name="connsiteX3329" fmla="*/ 1900240 w 7886701"/>
              <a:gd name="connsiteY3329" fmla="*/ 5817860 h 6857981"/>
              <a:gd name="connsiteX3330" fmla="*/ 1904685 w 7886701"/>
              <a:gd name="connsiteY3330" fmla="*/ 5823239 h 6857981"/>
              <a:gd name="connsiteX3331" fmla="*/ 1906589 w 7886701"/>
              <a:gd name="connsiteY3331" fmla="*/ 5821657 h 6857981"/>
              <a:gd name="connsiteX3332" fmla="*/ 1907858 w 7886701"/>
              <a:gd name="connsiteY3332" fmla="*/ 5820075 h 6857981"/>
              <a:gd name="connsiteX3333" fmla="*/ 1909131 w 7886701"/>
              <a:gd name="connsiteY3333" fmla="*/ 5818177 h 6857981"/>
              <a:gd name="connsiteX3334" fmla="*/ 1909764 w 7886701"/>
              <a:gd name="connsiteY3334" fmla="*/ 5816911 h 6857981"/>
              <a:gd name="connsiteX3335" fmla="*/ 1910084 w 7886701"/>
              <a:gd name="connsiteY3335" fmla="*/ 5815013 h 6857981"/>
              <a:gd name="connsiteX3336" fmla="*/ 1910400 w 7886701"/>
              <a:gd name="connsiteY3336" fmla="*/ 5813431 h 6857981"/>
              <a:gd name="connsiteX3337" fmla="*/ 1910400 w 7886701"/>
              <a:gd name="connsiteY3337" fmla="*/ 5811849 h 6857981"/>
              <a:gd name="connsiteX3338" fmla="*/ 1910084 w 7886701"/>
              <a:gd name="connsiteY3338" fmla="*/ 5810267 h 6857981"/>
              <a:gd name="connsiteX3339" fmla="*/ 1909131 w 7886701"/>
              <a:gd name="connsiteY3339" fmla="*/ 5807103 h 6857981"/>
              <a:gd name="connsiteX3340" fmla="*/ 1907542 w 7886701"/>
              <a:gd name="connsiteY3340" fmla="*/ 5803623 h 6857981"/>
              <a:gd name="connsiteX3341" fmla="*/ 1905319 w 7886701"/>
              <a:gd name="connsiteY3341" fmla="*/ 5800459 h 6857981"/>
              <a:gd name="connsiteX3342" fmla="*/ 1903097 w 7886701"/>
              <a:gd name="connsiteY3342" fmla="*/ 5797611 h 6857981"/>
              <a:gd name="connsiteX3343" fmla="*/ 1898336 w 7886701"/>
              <a:gd name="connsiteY3343" fmla="*/ 5790967 h 6857981"/>
              <a:gd name="connsiteX3344" fmla="*/ 1896112 w 7886701"/>
              <a:gd name="connsiteY3344" fmla="*/ 5787803 h 6857981"/>
              <a:gd name="connsiteX3345" fmla="*/ 1894842 w 7886701"/>
              <a:gd name="connsiteY3345" fmla="*/ 5784323 h 6857981"/>
              <a:gd name="connsiteX3346" fmla="*/ 1893573 w 7886701"/>
              <a:gd name="connsiteY3346" fmla="*/ 5781476 h 6857981"/>
              <a:gd name="connsiteX3347" fmla="*/ 1893255 w 7886701"/>
              <a:gd name="connsiteY3347" fmla="*/ 5779577 h 6857981"/>
              <a:gd name="connsiteX3348" fmla="*/ 1893255 w 7886701"/>
              <a:gd name="connsiteY3348" fmla="*/ 5778312 h 6857981"/>
              <a:gd name="connsiteX3349" fmla="*/ 1893573 w 7886701"/>
              <a:gd name="connsiteY3349" fmla="*/ 5776413 h 6857981"/>
              <a:gd name="connsiteX3350" fmla="*/ 1893891 w 7886701"/>
              <a:gd name="connsiteY3350" fmla="*/ 5774831 h 6857981"/>
              <a:gd name="connsiteX3351" fmla="*/ 1894842 w 7886701"/>
              <a:gd name="connsiteY3351" fmla="*/ 5773249 h 6857981"/>
              <a:gd name="connsiteX3352" fmla="*/ 1895796 w 7886701"/>
              <a:gd name="connsiteY3352" fmla="*/ 5771667 h 6857981"/>
              <a:gd name="connsiteX3353" fmla="*/ 1904050 w 7886701"/>
              <a:gd name="connsiteY3353" fmla="*/ 5777995 h 6857981"/>
              <a:gd name="connsiteX3354" fmla="*/ 1907542 w 7886701"/>
              <a:gd name="connsiteY3354" fmla="*/ 5781159 h 6857981"/>
              <a:gd name="connsiteX3355" fmla="*/ 1910717 w 7886701"/>
              <a:gd name="connsiteY3355" fmla="*/ 5784323 h 6857981"/>
              <a:gd name="connsiteX3356" fmla="*/ 1913892 w 7886701"/>
              <a:gd name="connsiteY3356" fmla="*/ 5787487 h 6857981"/>
              <a:gd name="connsiteX3357" fmla="*/ 1916432 w 7886701"/>
              <a:gd name="connsiteY3357" fmla="*/ 5790651 h 6857981"/>
              <a:gd name="connsiteX3358" fmla="*/ 1918337 w 7886701"/>
              <a:gd name="connsiteY3358" fmla="*/ 5793815 h 6857981"/>
              <a:gd name="connsiteX3359" fmla="*/ 1919926 w 7886701"/>
              <a:gd name="connsiteY3359" fmla="*/ 5797295 h 6857981"/>
              <a:gd name="connsiteX3360" fmla="*/ 1921512 w 7886701"/>
              <a:gd name="connsiteY3360" fmla="*/ 5800459 h 6857981"/>
              <a:gd name="connsiteX3361" fmla="*/ 1921830 w 7886701"/>
              <a:gd name="connsiteY3361" fmla="*/ 5803623 h 6857981"/>
              <a:gd name="connsiteX3362" fmla="*/ 1922148 w 7886701"/>
              <a:gd name="connsiteY3362" fmla="*/ 5806470 h 6857981"/>
              <a:gd name="connsiteX3363" fmla="*/ 1921830 w 7886701"/>
              <a:gd name="connsiteY3363" fmla="*/ 5809951 h 6857981"/>
              <a:gd name="connsiteX3364" fmla="*/ 1920561 w 7886701"/>
              <a:gd name="connsiteY3364" fmla="*/ 5813115 h 6857981"/>
              <a:gd name="connsiteX3365" fmla="*/ 1918974 w 7886701"/>
              <a:gd name="connsiteY3365" fmla="*/ 5816278 h 6857981"/>
              <a:gd name="connsiteX3366" fmla="*/ 1916748 w 7886701"/>
              <a:gd name="connsiteY3366" fmla="*/ 5819759 h 6857981"/>
              <a:gd name="connsiteX3367" fmla="*/ 1913258 w 7886701"/>
              <a:gd name="connsiteY3367" fmla="*/ 5823239 h 6857981"/>
              <a:gd name="connsiteX3368" fmla="*/ 1927864 w 7886701"/>
              <a:gd name="connsiteY3368" fmla="*/ 5833996 h 6857981"/>
              <a:gd name="connsiteX3369" fmla="*/ 1940880 w 7886701"/>
              <a:gd name="connsiteY3369" fmla="*/ 5843172 h 6857981"/>
              <a:gd name="connsiteX3370" fmla="*/ 1951674 w 7886701"/>
              <a:gd name="connsiteY3370" fmla="*/ 5851398 h 6857981"/>
              <a:gd name="connsiteX3371" fmla="*/ 1961518 w 7886701"/>
              <a:gd name="connsiteY3371" fmla="*/ 5858991 h 6857981"/>
              <a:gd name="connsiteX3372" fmla="*/ 1970090 w 7886701"/>
              <a:gd name="connsiteY3372" fmla="*/ 5866268 h 6857981"/>
              <a:gd name="connsiteX3373" fmla="*/ 1977709 w 7886701"/>
              <a:gd name="connsiteY3373" fmla="*/ 5873545 h 6857981"/>
              <a:gd name="connsiteX3374" fmla="*/ 1981201 w 7886701"/>
              <a:gd name="connsiteY3374" fmla="*/ 5877342 h 6857981"/>
              <a:gd name="connsiteX3375" fmla="*/ 1984696 w 7886701"/>
              <a:gd name="connsiteY3375" fmla="*/ 5881455 h 6857981"/>
              <a:gd name="connsiteX3376" fmla="*/ 1987869 w 7886701"/>
              <a:gd name="connsiteY3376" fmla="*/ 5885884 h 6857981"/>
              <a:gd name="connsiteX3377" fmla="*/ 1990727 w 7886701"/>
              <a:gd name="connsiteY3377" fmla="*/ 5890630 h 6857981"/>
              <a:gd name="connsiteX3378" fmla="*/ 1985966 w 7886701"/>
              <a:gd name="connsiteY3378" fmla="*/ 5890946 h 6857981"/>
              <a:gd name="connsiteX3379" fmla="*/ 1981837 w 7886701"/>
              <a:gd name="connsiteY3379" fmla="*/ 5890630 h 6857981"/>
              <a:gd name="connsiteX3380" fmla="*/ 1978345 w 7886701"/>
              <a:gd name="connsiteY3380" fmla="*/ 5889997 h 6857981"/>
              <a:gd name="connsiteX3381" fmla="*/ 1975487 w 7886701"/>
              <a:gd name="connsiteY3381" fmla="*/ 5888415 h 6857981"/>
              <a:gd name="connsiteX3382" fmla="*/ 1972631 w 7886701"/>
              <a:gd name="connsiteY3382" fmla="*/ 5886833 h 6857981"/>
              <a:gd name="connsiteX3383" fmla="*/ 1970408 w 7886701"/>
              <a:gd name="connsiteY3383" fmla="*/ 5884619 h 6857981"/>
              <a:gd name="connsiteX3384" fmla="*/ 1965963 w 7886701"/>
              <a:gd name="connsiteY3384" fmla="*/ 5880506 h 6857981"/>
              <a:gd name="connsiteX3385" fmla="*/ 1961518 w 7886701"/>
              <a:gd name="connsiteY3385" fmla="*/ 5875443 h 6857981"/>
              <a:gd name="connsiteX3386" fmla="*/ 1958977 w 7886701"/>
              <a:gd name="connsiteY3386" fmla="*/ 5873229 h 6857981"/>
              <a:gd name="connsiteX3387" fmla="*/ 1956119 w 7886701"/>
              <a:gd name="connsiteY3387" fmla="*/ 5871014 h 6857981"/>
              <a:gd name="connsiteX3388" fmla="*/ 1952310 w 7886701"/>
              <a:gd name="connsiteY3388" fmla="*/ 5869116 h 6857981"/>
              <a:gd name="connsiteX3389" fmla="*/ 1948501 w 7886701"/>
              <a:gd name="connsiteY3389" fmla="*/ 5867534 h 6857981"/>
              <a:gd name="connsiteX3390" fmla="*/ 1943420 w 7886701"/>
              <a:gd name="connsiteY3390" fmla="*/ 5866584 h 6857981"/>
              <a:gd name="connsiteX3391" fmla="*/ 1937704 w 7886701"/>
              <a:gd name="connsiteY3391" fmla="*/ 5866268 h 6857981"/>
              <a:gd name="connsiteX3392" fmla="*/ 1936117 w 7886701"/>
              <a:gd name="connsiteY3392" fmla="*/ 5870065 h 6857981"/>
              <a:gd name="connsiteX3393" fmla="*/ 1935164 w 7886701"/>
              <a:gd name="connsiteY3393" fmla="*/ 5873861 h 6857981"/>
              <a:gd name="connsiteX3394" fmla="*/ 1934847 w 7886701"/>
              <a:gd name="connsiteY3394" fmla="*/ 5877025 h 6857981"/>
              <a:gd name="connsiteX3395" fmla="*/ 1934847 w 7886701"/>
              <a:gd name="connsiteY3395" fmla="*/ 5880506 h 6857981"/>
              <a:gd name="connsiteX3396" fmla="*/ 1935164 w 7886701"/>
              <a:gd name="connsiteY3396" fmla="*/ 5883353 h 6857981"/>
              <a:gd name="connsiteX3397" fmla="*/ 1936117 w 7886701"/>
              <a:gd name="connsiteY3397" fmla="*/ 5886201 h 6857981"/>
              <a:gd name="connsiteX3398" fmla="*/ 1937704 w 7886701"/>
              <a:gd name="connsiteY3398" fmla="*/ 5891263 h 6857981"/>
              <a:gd name="connsiteX3399" fmla="*/ 1938657 w 7886701"/>
              <a:gd name="connsiteY3399" fmla="*/ 5893478 h 6857981"/>
              <a:gd name="connsiteX3400" fmla="*/ 1938657 w 7886701"/>
              <a:gd name="connsiteY3400" fmla="*/ 5896009 h 6857981"/>
              <a:gd name="connsiteX3401" fmla="*/ 1938657 w 7886701"/>
              <a:gd name="connsiteY3401" fmla="*/ 5898223 h 6857981"/>
              <a:gd name="connsiteX3402" fmla="*/ 1937704 w 7886701"/>
              <a:gd name="connsiteY3402" fmla="*/ 5900438 h 6857981"/>
              <a:gd name="connsiteX3403" fmla="*/ 1936434 w 7886701"/>
              <a:gd name="connsiteY3403" fmla="*/ 5902969 h 6857981"/>
              <a:gd name="connsiteX3404" fmla="*/ 1934530 w 7886701"/>
              <a:gd name="connsiteY3404" fmla="*/ 5905184 h 6857981"/>
              <a:gd name="connsiteX3405" fmla="*/ 1931356 w 7886701"/>
              <a:gd name="connsiteY3405" fmla="*/ 5907715 h 6857981"/>
              <a:gd name="connsiteX3406" fmla="*/ 1926911 w 7886701"/>
              <a:gd name="connsiteY3406" fmla="*/ 5910246 h 6857981"/>
              <a:gd name="connsiteX3407" fmla="*/ 1925322 w 7886701"/>
              <a:gd name="connsiteY3407" fmla="*/ 5907715 h 6857981"/>
              <a:gd name="connsiteX3408" fmla="*/ 1924370 w 7886701"/>
              <a:gd name="connsiteY3408" fmla="*/ 5905500 h 6857981"/>
              <a:gd name="connsiteX3409" fmla="*/ 1922466 w 7886701"/>
              <a:gd name="connsiteY3409" fmla="*/ 5900755 h 6857981"/>
              <a:gd name="connsiteX3410" fmla="*/ 1921830 w 7886701"/>
              <a:gd name="connsiteY3410" fmla="*/ 5896009 h 6857981"/>
              <a:gd name="connsiteX3411" fmla="*/ 1921512 w 7886701"/>
              <a:gd name="connsiteY3411" fmla="*/ 5891579 h 6857981"/>
              <a:gd name="connsiteX3412" fmla="*/ 1921512 w 7886701"/>
              <a:gd name="connsiteY3412" fmla="*/ 5886833 h 6857981"/>
              <a:gd name="connsiteX3413" fmla="*/ 1921830 w 7886701"/>
              <a:gd name="connsiteY3413" fmla="*/ 5882088 h 6857981"/>
              <a:gd name="connsiteX3414" fmla="*/ 1922466 w 7886701"/>
              <a:gd name="connsiteY3414" fmla="*/ 5873229 h 6857981"/>
              <a:gd name="connsiteX3415" fmla="*/ 1922782 w 7886701"/>
              <a:gd name="connsiteY3415" fmla="*/ 5868483 h 6857981"/>
              <a:gd name="connsiteX3416" fmla="*/ 1922466 w 7886701"/>
              <a:gd name="connsiteY3416" fmla="*/ 5863737 h 6857981"/>
              <a:gd name="connsiteX3417" fmla="*/ 1921830 w 7886701"/>
              <a:gd name="connsiteY3417" fmla="*/ 5858991 h 6857981"/>
              <a:gd name="connsiteX3418" fmla="*/ 1920561 w 7886701"/>
              <a:gd name="connsiteY3418" fmla="*/ 5854562 h 6857981"/>
              <a:gd name="connsiteX3419" fmla="*/ 1919608 w 7886701"/>
              <a:gd name="connsiteY3419" fmla="*/ 5852031 h 6857981"/>
              <a:gd name="connsiteX3420" fmla="*/ 1918021 w 7886701"/>
              <a:gd name="connsiteY3420" fmla="*/ 5849816 h 6857981"/>
              <a:gd name="connsiteX3421" fmla="*/ 1916748 w 7886701"/>
              <a:gd name="connsiteY3421" fmla="*/ 5847601 h 6857981"/>
              <a:gd name="connsiteX3422" fmla="*/ 1914845 w 7886701"/>
              <a:gd name="connsiteY3422" fmla="*/ 5845386 h 6857981"/>
              <a:gd name="connsiteX3423" fmla="*/ 1912940 w 7886701"/>
              <a:gd name="connsiteY3423" fmla="*/ 5842855 h 6857981"/>
              <a:gd name="connsiteX3424" fmla="*/ 1910400 w 7886701"/>
              <a:gd name="connsiteY3424" fmla="*/ 5840640 h 6857981"/>
              <a:gd name="connsiteX3425" fmla="*/ 1907858 w 7886701"/>
              <a:gd name="connsiteY3425" fmla="*/ 5838742 h 6857981"/>
              <a:gd name="connsiteX3426" fmla="*/ 1904685 w 7886701"/>
              <a:gd name="connsiteY3426" fmla="*/ 5836527 h 6857981"/>
              <a:gd name="connsiteX3427" fmla="*/ 1900874 w 7886701"/>
              <a:gd name="connsiteY3427" fmla="*/ 5834945 h 6857981"/>
              <a:gd name="connsiteX3428" fmla="*/ 1897700 w 7886701"/>
              <a:gd name="connsiteY3428" fmla="*/ 5834313 h 6857981"/>
              <a:gd name="connsiteX3429" fmla="*/ 1895160 w 7886701"/>
              <a:gd name="connsiteY3429" fmla="*/ 5834313 h 6857981"/>
              <a:gd name="connsiteX3430" fmla="*/ 1893255 w 7886701"/>
              <a:gd name="connsiteY3430" fmla="*/ 5834945 h 6857981"/>
              <a:gd name="connsiteX3431" fmla="*/ 1891349 w 7886701"/>
              <a:gd name="connsiteY3431" fmla="*/ 5835895 h 6857981"/>
              <a:gd name="connsiteX3432" fmla="*/ 1890081 w 7886701"/>
              <a:gd name="connsiteY3432" fmla="*/ 5837160 h 6857981"/>
              <a:gd name="connsiteX3433" fmla="*/ 1887859 w 7886701"/>
              <a:gd name="connsiteY3433" fmla="*/ 5840008 h 6857981"/>
              <a:gd name="connsiteX3434" fmla="*/ 1886268 w 7886701"/>
              <a:gd name="connsiteY3434" fmla="*/ 5841906 h 6857981"/>
              <a:gd name="connsiteX3435" fmla="*/ 1884998 w 7886701"/>
              <a:gd name="connsiteY3435" fmla="*/ 5842855 h 6857981"/>
              <a:gd name="connsiteX3436" fmla="*/ 1883414 w 7886701"/>
              <a:gd name="connsiteY3436" fmla="*/ 5844121 h 6857981"/>
              <a:gd name="connsiteX3437" fmla="*/ 1881189 w 7886701"/>
              <a:gd name="connsiteY3437" fmla="*/ 5844754 h 6857981"/>
              <a:gd name="connsiteX3438" fmla="*/ 1878649 w 7886701"/>
              <a:gd name="connsiteY3438" fmla="*/ 5844754 h 6857981"/>
              <a:gd name="connsiteX3439" fmla="*/ 1875475 w 7886701"/>
              <a:gd name="connsiteY3439" fmla="*/ 5844437 h 6857981"/>
              <a:gd name="connsiteX3440" fmla="*/ 1871348 w 7886701"/>
              <a:gd name="connsiteY3440" fmla="*/ 5843172 h 6857981"/>
              <a:gd name="connsiteX3441" fmla="*/ 1866585 w 7886701"/>
              <a:gd name="connsiteY3441" fmla="*/ 5841273 h 6857981"/>
              <a:gd name="connsiteX3442" fmla="*/ 1860553 w 7886701"/>
              <a:gd name="connsiteY3442" fmla="*/ 5833364 h 6857981"/>
              <a:gd name="connsiteX3443" fmla="*/ 1855154 w 7886701"/>
              <a:gd name="connsiteY3443" fmla="*/ 5825770 h 6857981"/>
              <a:gd name="connsiteX3444" fmla="*/ 1850392 w 7886701"/>
              <a:gd name="connsiteY3444" fmla="*/ 5818177 h 6857981"/>
              <a:gd name="connsiteX3445" fmla="*/ 1845947 w 7886701"/>
              <a:gd name="connsiteY3445" fmla="*/ 5810583 h 6857981"/>
              <a:gd name="connsiteX3446" fmla="*/ 1837374 w 7886701"/>
              <a:gd name="connsiteY3446" fmla="*/ 5795397 h 6857981"/>
              <a:gd name="connsiteX3447" fmla="*/ 1829118 w 7886701"/>
              <a:gd name="connsiteY3447" fmla="*/ 5780210 h 6857981"/>
              <a:gd name="connsiteX3448" fmla="*/ 1830389 w 7886701"/>
              <a:gd name="connsiteY3448" fmla="*/ 5778944 h 6857981"/>
              <a:gd name="connsiteX3449" fmla="*/ 1832295 w 7886701"/>
              <a:gd name="connsiteY3449" fmla="*/ 5777995 h 6857981"/>
              <a:gd name="connsiteX3450" fmla="*/ 1834199 w 7886701"/>
              <a:gd name="connsiteY3450" fmla="*/ 5777363 h 6857981"/>
              <a:gd name="connsiteX3451" fmla="*/ 1836105 w 7886701"/>
              <a:gd name="connsiteY3451" fmla="*/ 5777046 h 6857981"/>
              <a:gd name="connsiteX3452" fmla="*/ 1839597 w 7886701"/>
              <a:gd name="connsiteY3452" fmla="*/ 5777363 h 6857981"/>
              <a:gd name="connsiteX3453" fmla="*/ 1843724 w 7886701"/>
              <a:gd name="connsiteY3453" fmla="*/ 5777995 h 6857981"/>
              <a:gd name="connsiteX3454" fmla="*/ 1847852 w 7886701"/>
              <a:gd name="connsiteY3454" fmla="*/ 5778628 h 6857981"/>
              <a:gd name="connsiteX3455" fmla="*/ 1851663 w 7886701"/>
              <a:gd name="connsiteY3455" fmla="*/ 5778628 h 6857981"/>
              <a:gd name="connsiteX3456" fmla="*/ 1853567 w 7886701"/>
              <a:gd name="connsiteY3456" fmla="*/ 5778628 h 6857981"/>
              <a:gd name="connsiteX3457" fmla="*/ 1855154 w 7886701"/>
              <a:gd name="connsiteY3457" fmla="*/ 5777995 h 6857981"/>
              <a:gd name="connsiteX3458" fmla="*/ 1856742 w 7886701"/>
              <a:gd name="connsiteY3458" fmla="*/ 5777046 h 6857981"/>
              <a:gd name="connsiteX3459" fmla="*/ 1858329 w 7886701"/>
              <a:gd name="connsiteY3459" fmla="*/ 5776097 h 6857981"/>
              <a:gd name="connsiteX3460" fmla="*/ 1857059 w 7886701"/>
              <a:gd name="connsiteY3460" fmla="*/ 5771984 h 6857981"/>
              <a:gd name="connsiteX3461" fmla="*/ 1855472 w 7886701"/>
              <a:gd name="connsiteY3461" fmla="*/ 5768820 h 6857981"/>
              <a:gd name="connsiteX3462" fmla="*/ 1853250 w 7886701"/>
              <a:gd name="connsiteY3462" fmla="*/ 5765972 h 6857981"/>
              <a:gd name="connsiteX3463" fmla="*/ 1850392 w 7886701"/>
              <a:gd name="connsiteY3463" fmla="*/ 5763441 h 6857981"/>
              <a:gd name="connsiteX3464" fmla="*/ 1846900 w 7886701"/>
              <a:gd name="connsiteY3464" fmla="*/ 5760910 h 6857981"/>
              <a:gd name="connsiteX3465" fmla="*/ 1843724 w 7886701"/>
              <a:gd name="connsiteY3465" fmla="*/ 5758696 h 6857981"/>
              <a:gd name="connsiteX3466" fmla="*/ 1835787 w 7886701"/>
              <a:gd name="connsiteY3466" fmla="*/ 5754899 h 6857981"/>
              <a:gd name="connsiteX3467" fmla="*/ 1826897 w 7886701"/>
              <a:gd name="connsiteY3467" fmla="*/ 5751102 h 6857981"/>
              <a:gd name="connsiteX3468" fmla="*/ 1822452 w 7886701"/>
              <a:gd name="connsiteY3468" fmla="*/ 5748571 h 6857981"/>
              <a:gd name="connsiteX3469" fmla="*/ 1818007 w 7886701"/>
              <a:gd name="connsiteY3469" fmla="*/ 5746356 h 6857981"/>
              <a:gd name="connsiteX3470" fmla="*/ 1813880 w 7886701"/>
              <a:gd name="connsiteY3470" fmla="*/ 5743192 h 6857981"/>
              <a:gd name="connsiteX3471" fmla="*/ 1809435 w 7886701"/>
              <a:gd name="connsiteY3471" fmla="*/ 5740029 h 6857981"/>
              <a:gd name="connsiteX3472" fmla="*/ 1805307 w 7886701"/>
              <a:gd name="connsiteY3472" fmla="*/ 5736548 h 6857981"/>
              <a:gd name="connsiteX3473" fmla="*/ 1801814 w 7886701"/>
              <a:gd name="connsiteY3473" fmla="*/ 5732119 h 6857981"/>
              <a:gd name="connsiteX3474" fmla="*/ 1804037 w 7886701"/>
              <a:gd name="connsiteY3474" fmla="*/ 5730537 h 6857981"/>
              <a:gd name="connsiteX3475" fmla="*/ 1805943 w 7886701"/>
              <a:gd name="connsiteY3475" fmla="*/ 5729904 h 6857981"/>
              <a:gd name="connsiteX3476" fmla="*/ 1808165 w 7886701"/>
              <a:gd name="connsiteY3476" fmla="*/ 5729588 h 6857981"/>
              <a:gd name="connsiteX3477" fmla="*/ 6280395 w 7886701"/>
              <a:gd name="connsiteY3477" fmla="*/ 5707046 h 6857981"/>
              <a:gd name="connsiteX3478" fmla="*/ 6281341 w 7886701"/>
              <a:gd name="connsiteY3478" fmla="*/ 5710248 h 6857981"/>
              <a:gd name="connsiteX3479" fmla="*/ 6282288 w 7886701"/>
              <a:gd name="connsiteY3479" fmla="*/ 5713129 h 6857981"/>
              <a:gd name="connsiteX3480" fmla="*/ 6283865 w 7886701"/>
              <a:gd name="connsiteY3480" fmla="*/ 5715691 h 6857981"/>
              <a:gd name="connsiteX3481" fmla="*/ 6285127 w 7886701"/>
              <a:gd name="connsiteY3481" fmla="*/ 5717612 h 6857981"/>
              <a:gd name="connsiteX3482" fmla="*/ 6286704 w 7886701"/>
              <a:gd name="connsiteY3482" fmla="*/ 5719533 h 6857981"/>
              <a:gd name="connsiteX3483" fmla="*/ 6288597 w 7886701"/>
              <a:gd name="connsiteY3483" fmla="*/ 5720493 h 6857981"/>
              <a:gd name="connsiteX3484" fmla="*/ 6290174 w 7886701"/>
              <a:gd name="connsiteY3484" fmla="*/ 5721774 h 6857981"/>
              <a:gd name="connsiteX3485" fmla="*/ 6292067 w 7886701"/>
              <a:gd name="connsiteY3485" fmla="*/ 5722094 h 6857981"/>
              <a:gd name="connsiteX3486" fmla="*/ 6294591 w 7886701"/>
              <a:gd name="connsiteY3486" fmla="*/ 5721774 h 6857981"/>
              <a:gd name="connsiteX3487" fmla="*/ 6296799 w 7886701"/>
              <a:gd name="connsiteY3487" fmla="*/ 5721454 h 6857981"/>
              <a:gd name="connsiteX3488" fmla="*/ 6299323 w 7886701"/>
              <a:gd name="connsiteY3488" fmla="*/ 5720173 h 6857981"/>
              <a:gd name="connsiteX3489" fmla="*/ 6302162 w 7886701"/>
              <a:gd name="connsiteY3489" fmla="*/ 5718572 h 6857981"/>
              <a:gd name="connsiteX3490" fmla="*/ 6305317 w 7886701"/>
              <a:gd name="connsiteY3490" fmla="*/ 5716971 h 6857981"/>
              <a:gd name="connsiteX3491" fmla="*/ 6308471 w 7886701"/>
              <a:gd name="connsiteY3491" fmla="*/ 5714410 h 6857981"/>
              <a:gd name="connsiteX3492" fmla="*/ 6311626 w 7886701"/>
              <a:gd name="connsiteY3492" fmla="*/ 5711529 h 6857981"/>
              <a:gd name="connsiteX3493" fmla="*/ 6315412 w 7886701"/>
              <a:gd name="connsiteY3493" fmla="*/ 5708007 h 6857981"/>
              <a:gd name="connsiteX3494" fmla="*/ 6317620 w 7886701"/>
              <a:gd name="connsiteY3494" fmla="*/ 5709287 h 6857981"/>
              <a:gd name="connsiteX3495" fmla="*/ 6317936 w 7886701"/>
              <a:gd name="connsiteY3495" fmla="*/ 5709928 h 6857981"/>
              <a:gd name="connsiteX3496" fmla="*/ 6318251 w 7886701"/>
              <a:gd name="connsiteY3496" fmla="*/ 5710568 h 6857981"/>
              <a:gd name="connsiteX3497" fmla="*/ 6318251 w 7886701"/>
              <a:gd name="connsiteY3497" fmla="*/ 5711529 h 6857981"/>
              <a:gd name="connsiteX3498" fmla="*/ 6318251 w 7886701"/>
              <a:gd name="connsiteY3498" fmla="*/ 5712169 h 6857981"/>
              <a:gd name="connsiteX3499" fmla="*/ 6317620 w 7886701"/>
              <a:gd name="connsiteY3499" fmla="*/ 5714090 h 6857981"/>
              <a:gd name="connsiteX3500" fmla="*/ 6316043 w 7886701"/>
              <a:gd name="connsiteY3500" fmla="*/ 5716011 h 6857981"/>
              <a:gd name="connsiteX3501" fmla="*/ 6313834 w 7886701"/>
              <a:gd name="connsiteY3501" fmla="*/ 5717932 h 6857981"/>
              <a:gd name="connsiteX3502" fmla="*/ 6309102 w 7886701"/>
              <a:gd name="connsiteY3502" fmla="*/ 5722414 h 6857981"/>
              <a:gd name="connsiteX3503" fmla="*/ 6304370 w 7886701"/>
              <a:gd name="connsiteY3503" fmla="*/ 5726577 h 6857981"/>
              <a:gd name="connsiteX3504" fmla="*/ 6302162 w 7886701"/>
              <a:gd name="connsiteY3504" fmla="*/ 5728818 h 6857981"/>
              <a:gd name="connsiteX3505" fmla="*/ 6300900 w 7886701"/>
              <a:gd name="connsiteY3505" fmla="*/ 5730419 h 6857981"/>
              <a:gd name="connsiteX3506" fmla="*/ 6299954 w 7886701"/>
              <a:gd name="connsiteY3506" fmla="*/ 5732340 h 6857981"/>
              <a:gd name="connsiteX3507" fmla="*/ 6299954 w 7886701"/>
              <a:gd name="connsiteY3507" fmla="*/ 5732980 h 6857981"/>
              <a:gd name="connsiteX3508" fmla="*/ 6299954 w 7886701"/>
              <a:gd name="connsiteY3508" fmla="*/ 5733940 h 6857981"/>
              <a:gd name="connsiteX3509" fmla="*/ 6300585 w 7886701"/>
              <a:gd name="connsiteY3509" fmla="*/ 5734581 h 6857981"/>
              <a:gd name="connsiteX3510" fmla="*/ 6300900 w 7886701"/>
              <a:gd name="connsiteY3510" fmla="*/ 5735221 h 6857981"/>
              <a:gd name="connsiteX3511" fmla="*/ 6303109 w 7886701"/>
              <a:gd name="connsiteY3511" fmla="*/ 5736502 h 6857981"/>
              <a:gd name="connsiteX3512" fmla="*/ 6301531 w 7886701"/>
              <a:gd name="connsiteY3512" fmla="*/ 5737142 h 6857981"/>
              <a:gd name="connsiteX3513" fmla="*/ 6299638 w 7886701"/>
              <a:gd name="connsiteY3513" fmla="*/ 5736822 h 6857981"/>
              <a:gd name="connsiteX3514" fmla="*/ 6297430 w 7886701"/>
              <a:gd name="connsiteY3514" fmla="*/ 5736502 h 6857981"/>
              <a:gd name="connsiteX3515" fmla="*/ 6295222 w 7886701"/>
              <a:gd name="connsiteY3515" fmla="*/ 5735221 h 6857981"/>
              <a:gd name="connsiteX3516" fmla="*/ 6291121 w 7886701"/>
              <a:gd name="connsiteY3516" fmla="*/ 5732980 h 6857981"/>
              <a:gd name="connsiteX3517" fmla="*/ 6287020 w 7886701"/>
              <a:gd name="connsiteY3517" fmla="*/ 5730419 h 6857981"/>
              <a:gd name="connsiteX3518" fmla="*/ 6285442 w 7886701"/>
              <a:gd name="connsiteY3518" fmla="*/ 5729778 h 6857981"/>
              <a:gd name="connsiteX3519" fmla="*/ 6284180 w 7886701"/>
              <a:gd name="connsiteY3519" fmla="*/ 5729138 h 6857981"/>
              <a:gd name="connsiteX3520" fmla="*/ 6282919 w 7886701"/>
              <a:gd name="connsiteY3520" fmla="*/ 5729138 h 6857981"/>
              <a:gd name="connsiteX3521" fmla="*/ 6282288 w 7886701"/>
              <a:gd name="connsiteY3521" fmla="*/ 5729778 h 6857981"/>
              <a:gd name="connsiteX3522" fmla="*/ 6281972 w 7886701"/>
              <a:gd name="connsiteY3522" fmla="*/ 5730739 h 6857981"/>
              <a:gd name="connsiteX3523" fmla="*/ 6282288 w 7886701"/>
              <a:gd name="connsiteY3523" fmla="*/ 5732980 h 6857981"/>
              <a:gd name="connsiteX3524" fmla="*/ 6283550 w 7886701"/>
              <a:gd name="connsiteY3524" fmla="*/ 5735861 h 6857981"/>
              <a:gd name="connsiteX3525" fmla="*/ 6285127 w 7886701"/>
              <a:gd name="connsiteY3525" fmla="*/ 5740344 h 6857981"/>
              <a:gd name="connsiteX3526" fmla="*/ 6281026 w 7886701"/>
              <a:gd name="connsiteY3526" fmla="*/ 5742905 h 6857981"/>
              <a:gd name="connsiteX3527" fmla="*/ 6277556 w 7886701"/>
              <a:gd name="connsiteY3527" fmla="*/ 5744506 h 6857981"/>
              <a:gd name="connsiteX3528" fmla="*/ 6274716 w 7886701"/>
              <a:gd name="connsiteY3528" fmla="*/ 5745146 h 6857981"/>
              <a:gd name="connsiteX3529" fmla="*/ 6273770 w 7886701"/>
              <a:gd name="connsiteY3529" fmla="*/ 5744826 h 6857981"/>
              <a:gd name="connsiteX3530" fmla="*/ 6272508 w 7886701"/>
              <a:gd name="connsiteY3530" fmla="*/ 5744506 h 6857981"/>
              <a:gd name="connsiteX3531" fmla="*/ 6271877 w 7886701"/>
              <a:gd name="connsiteY3531" fmla="*/ 5744186 h 6857981"/>
              <a:gd name="connsiteX3532" fmla="*/ 6270615 w 7886701"/>
              <a:gd name="connsiteY3532" fmla="*/ 5743225 h 6857981"/>
              <a:gd name="connsiteX3533" fmla="*/ 6269669 w 7886701"/>
              <a:gd name="connsiteY3533" fmla="*/ 5741624 h 6857981"/>
              <a:gd name="connsiteX3534" fmla="*/ 6269038 w 7886701"/>
              <a:gd name="connsiteY3534" fmla="*/ 5739063 h 6857981"/>
              <a:gd name="connsiteX3535" fmla="*/ 6269038 w 7886701"/>
              <a:gd name="connsiteY3535" fmla="*/ 5735861 h 6857981"/>
              <a:gd name="connsiteX3536" fmla="*/ 6269353 w 7886701"/>
              <a:gd name="connsiteY3536" fmla="*/ 5732340 h 6857981"/>
              <a:gd name="connsiteX3537" fmla="*/ 6269669 w 7886701"/>
              <a:gd name="connsiteY3537" fmla="*/ 5728818 h 6857981"/>
              <a:gd name="connsiteX3538" fmla="*/ 6270615 w 7886701"/>
              <a:gd name="connsiteY3538" fmla="*/ 5724976 h 6857981"/>
              <a:gd name="connsiteX3539" fmla="*/ 6272193 w 7886701"/>
              <a:gd name="connsiteY3539" fmla="*/ 5720813 h 6857981"/>
              <a:gd name="connsiteX3540" fmla="*/ 6273770 w 7886701"/>
              <a:gd name="connsiteY3540" fmla="*/ 5717292 h 6857981"/>
              <a:gd name="connsiteX3541" fmla="*/ 6275663 w 7886701"/>
              <a:gd name="connsiteY3541" fmla="*/ 5713450 h 6857981"/>
              <a:gd name="connsiteX3542" fmla="*/ 6277871 w 7886701"/>
              <a:gd name="connsiteY3542" fmla="*/ 5709928 h 6857981"/>
              <a:gd name="connsiteX3543" fmla="*/ 4440239 w 7886701"/>
              <a:gd name="connsiteY3543" fmla="*/ 5694346 h 6857981"/>
              <a:gd name="connsiteX3544" fmla="*/ 4437754 w 7886701"/>
              <a:gd name="connsiteY3544" fmla="*/ 5697603 h 6857981"/>
              <a:gd name="connsiteX3545" fmla="*/ 4434648 w 7886701"/>
              <a:gd name="connsiteY3545" fmla="*/ 5700533 h 6857981"/>
              <a:gd name="connsiteX3546" fmla="*/ 4430921 w 7886701"/>
              <a:gd name="connsiteY3546" fmla="*/ 5704115 h 6857981"/>
              <a:gd name="connsiteX3547" fmla="*/ 4425951 w 7886701"/>
              <a:gd name="connsiteY3547" fmla="*/ 5707046 h 6857981"/>
              <a:gd name="connsiteX3548" fmla="*/ 4429368 w 7886701"/>
              <a:gd name="connsiteY3548" fmla="*/ 5702813 h 6857981"/>
              <a:gd name="connsiteX3549" fmla="*/ 4432785 w 7886701"/>
              <a:gd name="connsiteY3549" fmla="*/ 5699557 h 6857981"/>
              <a:gd name="connsiteX3550" fmla="*/ 4436512 w 7886701"/>
              <a:gd name="connsiteY3550" fmla="*/ 5696626 h 6857981"/>
              <a:gd name="connsiteX3551" fmla="*/ 4489134 w 7886701"/>
              <a:gd name="connsiteY3551" fmla="*/ 5692758 h 6857981"/>
              <a:gd name="connsiteX3552" fmla="*/ 4492944 w 7886701"/>
              <a:gd name="connsiteY3552" fmla="*/ 5693084 h 6857981"/>
              <a:gd name="connsiteX3553" fmla="*/ 4492944 w 7886701"/>
              <a:gd name="connsiteY3553" fmla="*/ 5698290 h 6857981"/>
              <a:gd name="connsiteX3554" fmla="*/ 4491992 w 7886701"/>
              <a:gd name="connsiteY3554" fmla="*/ 5704798 h 6857981"/>
              <a:gd name="connsiteX3555" fmla="*/ 4491674 w 7886701"/>
              <a:gd name="connsiteY3555" fmla="*/ 5711956 h 6857981"/>
              <a:gd name="connsiteX3556" fmla="*/ 4491674 w 7886701"/>
              <a:gd name="connsiteY3556" fmla="*/ 5719115 h 6857981"/>
              <a:gd name="connsiteX3557" fmla="*/ 4491992 w 7886701"/>
              <a:gd name="connsiteY3557" fmla="*/ 5722694 h 6857981"/>
              <a:gd name="connsiteX3558" fmla="*/ 4492944 w 7886701"/>
              <a:gd name="connsiteY3558" fmla="*/ 5726599 h 6857981"/>
              <a:gd name="connsiteX3559" fmla="*/ 4493579 w 7886701"/>
              <a:gd name="connsiteY3559" fmla="*/ 5729527 h 6857981"/>
              <a:gd name="connsiteX3560" fmla="*/ 4495167 w 7886701"/>
              <a:gd name="connsiteY3560" fmla="*/ 5732456 h 6857981"/>
              <a:gd name="connsiteX3561" fmla="*/ 4496437 w 7886701"/>
              <a:gd name="connsiteY3561" fmla="*/ 5735385 h 6857981"/>
              <a:gd name="connsiteX3562" fmla="*/ 4498342 w 7886701"/>
              <a:gd name="connsiteY3562" fmla="*/ 5737662 h 6857981"/>
              <a:gd name="connsiteX3563" fmla="*/ 4500882 w 7886701"/>
              <a:gd name="connsiteY3563" fmla="*/ 5739615 h 6857981"/>
              <a:gd name="connsiteX3564" fmla="*/ 4503739 w 7886701"/>
              <a:gd name="connsiteY3564" fmla="*/ 5740591 h 6857981"/>
              <a:gd name="connsiteX3565" fmla="*/ 4502469 w 7886701"/>
              <a:gd name="connsiteY3565" fmla="*/ 5742543 h 6857981"/>
              <a:gd name="connsiteX3566" fmla="*/ 4500882 w 7886701"/>
              <a:gd name="connsiteY3566" fmla="*/ 5744170 h 6857981"/>
              <a:gd name="connsiteX3567" fmla="*/ 4499294 w 7886701"/>
              <a:gd name="connsiteY3567" fmla="*/ 5744821 h 6857981"/>
              <a:gd name="connsiteX3568" fmla="*/ 4497707 w 7886701"/>
              <a:gd name="connsiteY3568" fmla="*/ 5745146 h 6857981"/>
              <a:gd name="connsiteX3569" fmla="*/ 4495802 w 7886701"/>
              <a:gd name="connsiteY3569" fmla="*/ 5744821 h 6857981"/>
              <a:gd name="connsiteX3570" fmla="*/ 4493897 w 7886701"/>
              <a:gd name="connsiteY3570" fmla="*/ 5744495 h 6857981"/>
              <a:gd name="connsiteX3571" fmla="*/ 4491674 w 7886701"/>
              <a:gd name="connsiteY3571" fmla="*/ 5743519 h 6857981"/>
              <a:gd name="connsiteX3572" fmla="*/ 4490087 w 7886701"/>
              <a:gd name="connsiteY3572" fmla="*/ 5742218 h 6857981"/>
              <a:gd name="connsiteX3573" fmla="*/ 4488181 w 7886701"/>
              <a:gd name="connsiteY3573" fmla="*/ 5740591 h 6857981"/>
              <a:gd name="connsiteX3574" fmla="*/ 4486276 w 7886701"/>
              <a:gd name="connsiteY3574" fmla="*/ 5738964 h 6857981"/>
              <a:gd name="connsiteX3575" fmla="*/ 4482784 w 7886701"/>
              <a:gd name="connsiteY3575" fmla="*/ 5734408 h 6857981"/>
              <a:gd name="connsiteX3576" fmla="*/ 4479291 w 7886701"/>
              <a:gd name="connsiteY3576" fmla="*/ 5729202 h 6857981"/>
              <a:gd name="connsiteX3577" fmla="*/ 4476751 w 7886701"/>
              <a:gd name="connsiteY3577" fmla="*/ 5723020 h 6857981"/>
              <a:gd name="connsiteX3578" fmla="*/ 4474846 w 7886701"/>
              <a:gd name="connsiteY3578" fmla="*/ 5717488 h 6857981"/>
              <a:gd name="connsiteX3579" fmla="*/ 4473576 w 7886701"/>
              <a:gd name="connsiteY3579" fmla="*/ 5711631 h 6857981"/>
              <a:gd name="connsiteX3580" fmla="*/ 4473576 w 7886701"/>
              <a:gd name="connsiteY3580" fmla="*/ 5708377 h 6857981"/>
              <a:gd name="connsiteX3581" fmla="*/ 4473576 w 7886701"/>
              <a:gd name="connsiteY3581" fmla="*/ 5705774 h 6857981"/>
              <a:gd name="connsiteX3582" fmla="*/ 4473894 w 7886701"/>
              <a:gd name="connsiteY3582" fmla="*/ 5703822 h 6857981"/>
              <a:gd name="connsiteX3583" fmla="*/ 4474529 w 7886701"/>
              <a:gd name="connsiteY3583" fmla="*/ 5700893 h 6857981"/>
              <a:gd name="connsiteX3584" fmla="*/ 4475481 w 7886701"/>
              <a:gd name="connsiteY3584" fmla="*/ 5699266 h 6857981"/>
              <a:gd name="connsiteX3585" fmla="*/ 4476751 w 7886701"/>
              <a:gd name="connsiteY3585" fmla="*/ 5697314 h 6857981"/>
              <a:gd name="connsiteX3586" fmla="*/ 4478339 w 7886701"/>
              <a:gd name="connsiteY3586" fmla="*/ 5695361 h 6857981"/>
              <a:gd name="connsiteX3587" fmla="*/ 4480561 w 7886701"/>
              <a:gd name="connsiteY3587" fmla="*/ 5694385 h 6857981"/>
              <a:gd name="connsiteX3588" fmla="*/ 4483101 w 7886701"/>
              <a:gd name="connsiteY3588" fmla="*/ 5693734 h 6857981"/>
              <a:gd name="connsiteX3589" fmla="*/ 4485959 w 7886701"/>
              <a:gd name="connsiteY3589" fmla="*/ 5693084 h 6857981"/>
              <a:gd name="connsiteX3590" fmla="*/ 4351661 w 7886701"/>
              <a:gd name="connsiteY3590" fmla="*/ 5680058 h 6857981"/>
              <a:gd name="connsiteX3591" fmla="*/ 4354563 w 7886701"/>
              <a:gd name="connsiteY3591" fmla="*/ 5680376 h 6857981"/>
              <a:gd name="connsiteX3592" fmla="*/ 4357787 w 7886701"/>
              <a:gd name="connsiteY3592" fmla="*/ 5681011 h 6857981"/>
              <a:gd name="connsiteX3593" fmla="*/ 4359722 w 7886701"/>
              <a:gd name="connsiteY3593" fmla="*/ 5682281 h 6857981"/>
              <a:gd name="connsiteX3594" fmla="*/ 4362302 w 7886701"/>
              <a:gd name="connsiteY3594" fmla="*/ 5683233 h 6857981"/>
              <a:gd name="connsiteX3595" fmla="*/ 4366494 w 7886701"/>
              <a:gd name="connsiteY3595" fmla="*/ 5686726 h 6857981"/>
              <a:gd name="connsiteX3596" fmla="*/ 4370363 w 7886701"/>
              <a:gd name="connsiteY3596" fmla="*/ 5689901 h 6857981"/>
              <a:gd name="connsiteX3597" fmla="*/ 4374555 w 7886701"/>
              <a:gd name="connsiteY3597" fmla="*/ 5692758 h 6857981"/>
              <a:gd name="connsiteX3598" fmla="*/ 4376813 w 7886701"/>
              <a:gd name="connsiteY3598" fmla="*/ 5694346 h 6857981"/>
              <a:gd name="connsiteX3599" fmla="*/ 4379392 w 7886701"/>
              <a:gd name="connsiteY3599" fmla="*/ 5695298 h 6857981"/>
              <a:gd name="connsiteX3600" fmla="*/ 4381972 w 7886701"/>
              <a:gd name="connsiteY3600" fmla="*/ 5696251 h 6857981"/>
              <a:gd name="connsiteX3601" fmla="*/ 4385519 w 7886701"/>
              <a:gd name="connsiteY3601" fmla="*/ 5696568 h 6857981"/>
              <a:gd name="connsiteX3602" fmla="*/ 4388744 w 7886701"/>
              <a:gd name="connsiteY3602" fmla="*/ 5696568 h 6857981"/>
              <a:gd name="connsiteX3603" fmla="*/ 4392613 w 7886701"/>
              <a:gd name="connsiteY3603" fmla="*/ 5696251 h 6857981"/>
              <a:gd name="connsiteX3604" fmla="*/ 4390678 w 7886701"/>
              <a:gd name="connsiteY3604" fmla="*/ 5698156 h 6857981"/>
              <a:gd name="connsiteX3605" fmla="*/ 4388099 w 7886701"/>
              <a:gd name="connsiteY3605" fmla="*/ 5700061 h 6857981"/>
              <a:gd name="connsiteX3606" fmla="*/ 4385519 w 7886701"/>
              <a:gd name="connsiteY3606" fmla="*/ 5701331 h 6857981"/>
              <a:gd name="connsiteX3607" fmla="*/ 4381972 w 7886701"/>
              <a:gd name="connsiteY3607" fmla="*/ 5701966 h 6857981"/>
              <a:gd name="connsiteX3608" fmla="*/ 4378425 w 7886701"/>
              <a:gd name="connsiteY3608" fmla="*/ 5702283 h 6857981"/>
              <a:gd name="connsiteX3609" fmla="*/ 4374555 w 7886701"/>
              <a:gd name="connsiteY3609" fmla="*/ 5702283 h 6857981"/>
              <a:gd name="connsiteX3610" fmla="*/ 4371008 w 7886701"/>
              <a:gd name="connsiteY3610" fmla="*/ 5701648 h 6857981"/>
              <a:gd name="connsiteX3611" fmla="*/ 4367139 w 7886701"/>
              <a:gd name="connsiteY3611" fmla="*/ 5700696 h 6857981"/>
              <a:gd name="connsiteX3612" fmla="*/ 4363914 w 7886701"/>
              <a:gd name="connsiteY3612" fmla="*/ 5699426 h 6857981"/>
              <a:gd name="connsiteX3613" fmla="*/ 4360690 w 7886701"/>
              <a:gd name="connsiteY3613" fmla="*/ 5697521 h 6857981"/>
              <a:gd name="connsiteX3614" fmla="*/ 4357787 w 7886701"/>
              <a:gd name="connsiteY3614" fmla="*/ 5695616 h 6857981"/>
              <a:gd name="connsiteX3615" fmla="*/ 4354885 w 7886701"/>
              <a:gd name="connsiteY3615" fmla="*/ 5693076 h 6857981"/>
              <a:gd name="connsiteX3616" fmla="*/ 4353273 w 7886701"/>
              <a:gd name="connsiteY3616" fmla="*/ 5690218 h 6857981"/>
              <a:gd name="connsiteX3617" fmla="*/ 4351983 w 7886701"/>
              <a:gd name="connsiteY3617" fmla="*/ 5687361 h 6857981"/>
              <a:gd name="connsiteX3618" fmla="*/ 4351338 w 7886701"/>
              <a:gd name="connsiteY3618" fmla="*/ 5683551 h 6857981"/>
              <a:gd name="connsiteX3619" fmla="*/ 1451783 w 7886701"/>
              <a:gd name="connsiteY3619" fmla="*/ 5657833 h 6857981"/>
              <a:gd name="connsiteX3620" fmla="*/ 1453659 w 7886701"/>
              <a:gd name="connsiteY3620" fmla="*/ 5657833 h 6857981"/>
              <a:gd name="connsiteX3621" fmla="*/ 1455224 w 7886701"/>
              <a:gd name="connsiteY3621" fmla="*/ 5658483 h 6857981"/>
              <a:gd name="connsiteX3622" fmla="*/ 1457104 w 7886701"/>
              <a:gd name="connsiteY3622" fmla="*/ 5660108 h 6857981"/>
              <a:gd name="connsiteX3623" fmla="*/ 1458669 w 7886701"/>
              <a:gd name="connsiteY3623" fmla="*/ 5662058 h 6857981"/>
              <a:gd name="connsiteX3624" fmla="*/ 1460233 w 7886701"/>
              <a:gd name="connsiteY3624" fmla="*/ 5664658 h 6857981"/>
              <a:gd name="connsiteX3625" fmla="*/ 1461173 w 7886701"/>
              <a:gd name="connsiteY3625" fmla="*/ 5667583 h 6857981"/>
              <a:gd name="connsiteX3626" fmla="*/ 1462425 w 7886701"/>
              <a:gd name="connsiteY3626" fmla="*/ 5670508 h 6857981"/>
              <a:gd name="connsiteX3627" fmla="*/ 1463052 w 7886701"/>
              <a:gd name="connsiteY3627" fmla="*/ 5674083 h 6857981"/>
              <a:gd name="connsiteX3628" fmla="*/ 1463676 w 7886701"/>
              <a:gd name="connsiteY3628" fmla="*/ 5677983 h 6857981"/>
              <a:gd name="connsiteX3629" fmla="*/ 1463676 w 7886701"/>
              <a:gd name="connsiteY3629" fmla="*/ 5681233 h 6857981"/>
              <a:gd name="connsiteX3630" fmla="*/ 1463676 w 7886701"/>
              <a:gd name="connsiteY3630" fmla="*/ 5685133 h 6857981"/>
              <a:gd name="connsiteX3631" fmla="*/ 1463052 w 7886701"/>
              <a:gd name="connsiteY3631" fmla="*/ 5688708 h 6857981"/>
              <a:gd name="connsiteX3632" fmla="*/ 1462425 w 7886701"/>
              <a:gd name="connsiteY3632" fmla="*/ 5691633 h 6857981"/>
              <a:gd name="connsiteX3633" fmla="*/ 1460858 w 7886701"/>
              <a:gd name="connsiteY3633" fmla="*/ 5694883 h 6857981"/>
              <a:gd name="connsiteX3634" fmla="*/ 1458669 w 7886701"/>
              <a:gd name="connsiteY3634" fmla="*/ 5697483 h 6857981"/>
              <a:gd name="connsiteX3635" fmla="*/ 1456475 w 7886701"/>
              <a:gd name="connsiteY3635" fmla="*/ 5699108 h 6857981"/>
              <a:gd name="connsiteX3636" fmla="*/ 1454597 w 7886701"/>
              <a:gd name="connsiteY3636" fmla="*/ 5695858 h 6857981"/>
              <a:gd name="connsiteX3637" fmla="*/ 1452407 w 7886701"/>
              <a:gd name="connsiteY3637" fmla="*/ 5692283 h 6857981"/>
              <a:gd name="connsiteX3638" fmla="*/ 1448964 w 7886701"/>
              <a:gd name="connsiteY3638" fmla="*/ 5684808 h 6857981"/>
              <a:gd name="connsiteX3639" fmla="*/ 1445835 w 7886701"/>
              <a:gd name="connsiteY3639" fmla="*/ 5677658 h 6857981"/>
              <a:gd name="connsiteX3640" fmla="*/ 1443643 w 7886701"/>
              <a:gd name="connsiteY3640" fmla="*/ 5673758 h 6857981"/>
              <a:gd name="connsiteX3641" fmla="*/ 1441453 w 7886701"/>
              <a:gd name="connsiteY3641" fmla="*/ 5670183 h 6857981"/>
              <a:gd name="connsiteX3642" fmla="*/ 1444268 w 7886701"/>
              <a:gd name="connsiteY3642" fmla="*/ 5670183 h 6857981"/>
              <a:gd name="connsiteX3643" fmla="*/ 1446774 w 7886701"/>
              <a:gd name="connsiteY3643" fmla="*/ 5669858 h 6857981"/>
              <a:gd name="connsiteX3644" fmla="*/ 1449903 w 7886701"/>
              <a:gd name="connsiteY3644" fmla="*/ 5668883 h 6857981"/>
              <a:gd name="connsiteX3645" fmla="*/ 1451783 w 7886701"/>
              <a:gd name="connsiteY3645" fmla="*/ 5667583 h 6857981"/>
              <a:gd name="connsiteX3646" fmla="*/ 1453034 w 7886701"/>
              <a:gd name="connsiteY3646" fmla="*/ 5666608 h 6857981"/>
              <a:gd name="connsiteX3647" fmla="*/ 1453659 w 7886701"/>
              <a:gd name="connsiteY3647" fmla="*/ 5665958 h 6857981"/>
              <a:gd name="connsiteX3648" fmla="*/ 1453973 w 7886701"/>
              <a:gd name="connsiteY3648" fmla="*/ 5664983 h 6857981"/>
              <a:gd name="connsiteX3649" fmla="*/ 1453973 w 7886701"/>
              <a:gd name="connsiteY3649" fmla="*/ 5663683 h 6857981"/>
              <a:gd name="connsiteX3650" fmla="*/ 1453973 w 7886701"/>
              <a:gd name="connsiteY3650" fmla="*/ 5662708 h 6857981"/>
              <a:gd name="connsiteX3651" fmla="*/ 1453659 w 7886701"/>
              <a:gd name="connsiteY3651" fmla="*/ 5661083 h 6857981"/>
              <a:gd name="connsiteX3652" fmla="*/ 1453034 w 7886701"/>
              <a:gd name="connsiteY3652" fmla="*/ 5659783 h 6857981"/>
              <a:gd name="connsiteX3653" fmla="*/ 6366043 w 7886701"/>
              <a:gd name="connsiteY3653" fmla="*/ 5627671 h 6857981"/>
              <a:gd name="connsiteX3654" fmla="*/ 6366349 w 7886701"/>
              <a:gd name="connsiteY3654" fmla="*/ 5630877 h 6857981"/>
              <a:gd name="connsiteX3655" fmla="*/ 6366962 w 7886701"/>
              <a:gd name="connsiteY3655" fmla="*/ 5633441 h 6857981"/>
              <a:gd name="connsiteX3656" fmla="*/ 6369106 w 7886701"/>
              <a:gd name="connsiteY3656" fmla="*/ 5638250 h 6857981"/>
              <a:gd name="connsiteX3657" fmla="*/ 6370332 w 7886701"/>
              <a:gd name="connsiteY3657" fmla="*/ 5640173 h 6857981"/>
              <a:gd name="connsiteX3658" fmla="*/ 6370638 w 7886701"/>
              <a:gd name="connsiteY3658" fmla="*/ 5643379 h 6857981"/>
              <a:gd name="connsiteX3659" fmla="*/ 6370638 w 7886701"/>
              <a:gd name="connsiteY3659" fmla="*/ 5644340 h 6857981"/>
              <a:gd name="connsiteX3660" fmla="*/ 6370332 w 7886701"/>
              <a:gd name="connsiteY3660" fmla="*/ 5645943 h 6857981"/>
              <a:gd name="connsiteX3661" fmla="*/ 6369413 w 7886701"/>
              <a:gd name="connsiteY3661" fmla="*/ 5647225 h 6857981"/>
              <a:gd name="connsiteX3662" fmla="*/ 6368800 w 7886701"/>
              <a:gd name="connsiteY3662" fmla="*/ 5648828 h 6857981"/>
              <a:gd name="connsiteX3663" fmla="*/ 6366655 w 7886701"/>
              <a:gd name="connsiteY3663" fmla="*/ 5652354 h 6857981"/>
              <a:gd name="connsiteX3664" fmla="*/ 6364511 w 7886701"/>
              <a:gd name="connsiteY3664" fmla="*/ 5654598 h 6857981"/>
              <a:gd name="connsiteX3665" fmla="*/ 6362366 w 7886701"/>
              <a:gd name="connsiteY3665" fmla="*/ 5656521 h 6857981"/>
              <a:gd name="connsiteX3666" fmla="*/ 6360834 w 7886701"/>
              <a:gd name="connsiteY3666" fmla="*/ 5657163 h 6857981"/>
              <a:gd name="connsiteX3667" fmla="*/ 6358996 w 7886701"/>
              <a:gd name="connsiteY3667" fmla="*/ 5657483 h 6857981"/>
              <a:gd name="connsiteX3668" fmla="*/ 6356852 w 7886701"/>
              <a:gd name="connsiteY3668" fmla="*/ 5657483 h 6857981"/>
              <a:gd name="connsiteX3669" fmla="*/ 6355014 w 7886701"/>
              <a:gd name="connsiteY3669" fmla="*/ 5657163 h 6857981"/>
              <a:gd name="connsiteX3670" fmla="*/ 6353176 w 7886701"/>
              <a:gd name="connsiteY3670" fmla="*/ 5656842 h 6857981"/>
              <a:gd name="connsiteX3671" fmla="*/ 6349806 w 7886701"/>
              <a:gd name="connsiteY3671" fmla="*/ 5655880 h 6857981"/>
              <a:gd name="connsiteX3672" fmla="*/ 6347967 w 7886701"/>
              <a:gd name="connsiteY3672" fmla="*/ 5655560 h 6857981"/>
              <a:gd name="connsiteX3673" fmla="*/ 6345823 w 7886701"/>
              <a:gd name="connsiteY3673" fmla="*/ 5655560 h 6857981"/>
              <a:gd name="connsiteX3674" fmla="*/ 6343985 w 7886701"/>
              <a:gd name="connsiteY3674" fmla="*/ 5655880 h 6857981"/>
              <a:gd name="connsiteX3675" fmla="*/ 6342453 w 7886701"/>
              <a:gd name="connsiteY3675" fmla="*/ 5656842 h 6857981"/>
              <a:gd name="connsiteX3676" fmla="*/ 6340308 w 7886701"/>
              <a:gd name="connsiteY3676" fmla="*/ 5658445 h 6857981"/>
              <a:gd name="connsiteX3677" fmla="*/ 6338164 w 7886701"/>
              <a:gd name="connsiteY3677" fmla="*/ 5661009 h 6857981"/>
              <a:gd name="connsiteX3678" fmla="*/ 6336632 w 7886701"/>
              <a:gd name="connsiteY3678" fmla="*/ 5658124 h 6857981"/>
              <a:gd name="connsiteX3679" fmla="*/ 6336019 w 7886701"/>
              <a:gd name="connsiteY3679" fmla="*/ 5654919 h 6857981"/>
              <a:gd name="connsiteX3680" fmla="*/ 6335713 w 7886701"/>
              <a:gd name="connsiteY3680" fmla="*/ 5652034 h 6857981"/>
              <a:gd name="connsiteX3681" fmla="*/ 6336326 w 7886701"/>
              <a:gd name="connsiteY3681" fmla="*/ 5649149 h 6857981"/>
              <a:gd name="connsiteX3682" fmla="*/ 6337551 w 7886701"/>
              <a:gd name="connsiteY3682" fmla="*/ 5646584 h 6857981"/>
              <a:gd name="connsiteX3683" fmla="*/ 6339083 w 7886701"/>
              <a:gd name="connsiteY3683" fmla="*/ 5644020 h 6857981"/>
              <a:gd name="connsiteX3684" fmla="*/ 6341227 w 7886701"/>
              <a:gd name="connsiteY3684" fmla="*/ 5641455 h 6857981"/>
              <a:gd name="connsiteX3685" fmla="*/ 6343678 w 7886701"/>
              <a:gd name="connsiteY3685" fmla="*/ 5639211 h 6857981"/>
              <a:gd name="connsiteX3686" fmla="*/ 6346742 w 7886701"/>
              <a:gd name="connsiteY3686" fmla="*/ 5636967 h 6857981"/>
              <a:gd name="connsiteX3687" fmla="*/ 6349499 w 7886701"/>
              <a:gd name="connsiteY3687" fmla="*/ 5635044 h 6857981"/>
              <a:gd name="connsiteX3688" fmla="*/ 6355320 w 7886701"/>
              <a:gd name="connsiteY3688" fmla="*/ 5631838 h 6857981"/>
              <a:gd name="connsiteX3689" fmla="*/ 6361141 w 7886701"/>
              <a:gd name="connsiteY3689" fmla="*/ 5629274 h 6857981"/>
              <a:gd name="connsiteX3690" fmla="*/ 2083746 w 7886701"/>
              <a:gd name="connsiteY3690" fmla="*/ 5587983 h 6857981"/>
              <a:gd name="connsiteX3691" fmla="*/ 2084994 w 7886701"/>
              <a:gd name="connsiteY3691" fmla="*/ 5587983 h 6857981"/>
              <a:gd name="connsiteX3692" fmla="*/ 2086243 w 7886701"/>
              <a:gd name="connsiteY3692" fmla="*/ 5588299 h 6857981"/>
              <a:gd name="connsiteX3693" fmla="*/ 2087490 w 7886701"/>
              <a:gd name="connsiteY3693" fmla="*/ 5588615 h 6857981"/>
              <a:gd name="connsiteX3694" fmla="*/ 2088738 w 7886701"/>
              <a:gd name="connsiteY3694" fmla="*/ 5589879 h 6857981"/>
              <a:gd name="connsiteX3695" fmla="*/ 2090922 w 7886701"/>
              <a:gd name="connsiteY3695" fmla="*/ 5591774 h 6857981"/>
              <a:gd name="connsiteX3696" fmla="*/ 2093106 w 7886701"/>
              <a:gd name="connsiteY3696" fmla="*/ 5594618 h 6857981"/>
              <a:gd name="connsiteX3697" fmla="*/ 2096851 w 7886701"/>
              <a:gd name="connsiteY3697" fmla="*/ 5600304 h 6857981"/>
              <a:gd name="connsiteX3698" fmla="*/ 2098722 w 7886701"/>
              <a:gd name="connsiteY3698" fmla="*/ 5603147 h 6857981"/>
              <a:gd name="connsiteX3699" fmla="*/ 2100594 w 7886701"/>
              <a:gd name="connsiteY3699" fmla="*/ 5605359 h 6857981"/>
              <a:gd name="connsiteX3700" fmla="*/ 2102778 w 7886701"/>
              <a:gd name="connsiteY3700" fmla="*/ 5606938 h 6857981"/>
              <a:gd name="connsiteX3701" fmla="*/ 2103714 w 7886701"/>
              <a:gd name="connsiteY3701" fmla="*/ 5607254 h 6857981"/>
              <a:gd name="connsiteX3702" fmla="*/ 2104962 w 7886701"/>
              <a:gd name="connsiteY3702" fmla="*/ 5607254 h 6857981"/>
              <a:gd name="connsiteX3703" fmla="*/ 2105897 w 7886701"/>
              <a:gd name="connsiteY3703" fmla="*/ 5606938 h 6857981"/>
              <a:gd name="connsiteX3704" fmla="*/ 2107457 w 7886701"/>
              <a:gd name="connsiteY3704" fmla="*/ 5606307 h 6857981"/>
              <a:gd name="connsiteX3705" fmla="*/ 2108393 w 7886701"/>
              <a:gd name="connsiteY3705" fmla="*/ 5605359 h 6857981"/>
              <a:gd name="connsiteX3706" fmla="*/ 2109953 w 7886701"/>
              <a:gd name="connsiteY3706" fmla="*/ 5603779 h 6857981"/>
              <a:gd name="connsiteX3707" fmla="*/ 2112761 w 7886701"/>
              <a:gd name="connsiteY3707" fmla="*/ 5599672 h 6857981"/>
              <a:gd name="connsiteX3708" fmla="*/ 2115569 w 7886701"/>
              <a:gd name="connsiteY3708" fmla="*/ 5593038 h 6857981"/>
              <a:gd name="connsiteX3709" fmla="*/ 2117129 w 7886701"/>
              <a:gd name="connsiteY3709" fmla="*/ 5595249 h 6857981"/>
              <a:gd name="connsiteX3710" fmla="*/ 2118065 w 7886701"/>
              <a:gd name="connsiteY3710" fmla="*/ 5597777 h 6857981"/>
              <a:gd name="connsiteX3711" fmla="*/ 2118377 w 7886701"/>
              <a:gd name="connsiteY3711" fmla="*/ 5599988 h 6857981"/>
              <a:gd name="connsiteX3712" fmla="*/ 2118689 w 7886701"/>
              <a:gd name="connsiteY3712" fmla="*/ 5602200 h 6857981"/>
              <a:gd name="connsiteX3713" fmla="*/ 2119313 w 7886701"/>
              <a:gd name="connsiteY3713" fmla="*/ 5604727 h 6857981"/>
              <a:gd name="connsiteX3714" fmla="*/ 2118689 w 7886701"/>
              <a:gd name="connsiteY3714" fmla="*/ 5606938 h 6857981"/>
              <a:gd name="connsiteX3715" fmla="*/ 2118377 w 7886701"/>
              <a:gd name="connsiteY3715" fmla="*/ 5609466 h 6857981"/>
              <a:gd name="connsiteX3716" fmla="*/ 2117753 w 7886701"/>
              <a:gd name="connsiteY3716" fmla="*/ 5611677 h 6857981"/>
              <a:gd name="connsiteX3717" fmla="*/ 2115882 w 7886701"/>
              <a:gd name="connsiteY3717" fmla="*/ 5616732 h 6857981"/>
              <a:gd name="connsiteX3718" fmla="*/ 2113073 w 7886701"/>
              <a:gd name="connsiteY3718" fmla="*/ 5621471 h 6857981"/>
              <a:gd name="connsiteX3719" fmla="*/ 2109953 w 7886701"/>
              <a:gd name="connsiteY3719" fmla="*/ 5626526 h 6857981"/>
              <a:gd name="connsiteX3720" fmla="*/ 2106209 w 7886701"/>
              <a:gd name="connsiteY3720" fmla="*/ 5631264 h 6857981"/>
              <a:gd name="connsiteX3721" fmla="*/ 2100282 w 7886701"/>
              <a:gd name="connsiteY3721" fmla="*/ 5627789 h 6857981"/>
              <a:gd name="connsiteX3722" fmla="*/ 2095602 w 7886701"/>
              <a:gd name="connsiteY3722" fmla="*/ 5625894 h 6857981"/>
              <a:gd name="connsiteX3723" fmla="*/ 2093418 w 7886701"/>
              <a:gd name="connsiteY3723" fmla="*/ 5625578 h 6857981"/>
              <a:gd name="connsiteX3724" fmla="*/ 2091858 w 7886701"/>
              <a:gd name="connsiteY3724" fmla="*/ 5625578 h 6857981"/>
              <a:gd name="connsiteX3725" fmla="*/ 2090611 w 7886701"/>
              <a:gd name="connsiteY3725" fmla="*/ 5625894 h 6857981"/>
              <a:gd name="connsiteX3726" fmla="*/ 2089362 w 7886701"/>
              <a:gd name="connsiteY3726" fmla="*/ 5626526 h 6857981"/>
              <a:gd name="connsiteX3727" fmla="*/ 2088426 w 7886701"/>
              <a:gd name="connsiteY3727" fmla="*/ 5626841 h 6857981"/>
              <a:gd name="connsiteX3728" fmla="*/ 2087490 w 7886701"/>
              <a:gd name="connsiteY3728" fmla="*/ 5627789 h 6857981"/>
              <a:gd name="connsiteX3729" fmla="*/ 2086554 w 7886701"/>
              <a:gd name="connsiteY3729" fmla="*/ 5630001 h 6857981"/>
              <a:gd name="connsiteX3730" fmla="*/ 2086243 w 7886701"/>
              <a:gd name="connsiteY3730" fmla="*/ 5632528 h 6857981"/>
              <a:gd name="connsiteX3731" fmla="*/ 2085930 w 7886701"/>
              <a:gd name="connsiteY3731" fmla="*/ 5636003 h 6857981"/>
              <a:gd name="connsiteX3732" fmla="*/ 2084994 w 7886701"/>
              <a:gd name="connsiteY3732" fmla="*/ 5642322 h 6857981"/>
              <a:gd name="connsiteX3733" fmla="*/ 2084682 w 7886701"/>
              <a:gd name="connsiteY3733" fmla="*/ 5645165 h 6857981"/>
              <a:gd name="connsiteX3734" fmla="*/ 2083746 w 7886701"/>
              <a:gd name="connsiteY3734" fmla="*/ 5647692 h 6857981"/>
              <a:gd name="connsiteX3735" fmla="*/ 2083122 w 7886701"/>
              <a:gd name="connsiteY3735" fmla="*/ 5648956 h 6857981"/>
              <a:gd name="connsiteX3736" fmla="*/ 2081874 w 7886701"/>
              <a:gd name="connsiteY3736" fmla="*/ 5649904 h 6857981"/>
              <a:gd name="connsiteX3737" fmla="*/ 2080626 w 7886701"/>
              <a:gd name="connsiteY3737" fmla="*/ 5650851 h 6857981"/>
              <a:gd name="connsiteX3738" fmla="*/ 2079066 w 7886701"/>
              <a:gd name="connsiteY3738" fmla="*/ 5651167 h 6857981"/>
              <a:gd name="connsiteX3739" fmla="*/ 2077194 w 7886701"/>
              <a:gd name="connsiteY3739" fmla="*/ 5651483 h 6857981"/>
              <a:gd name="connsiteX3740" fmla="*/ 2075322 w 7886701"/>
              <a:gd name="connsiteY3740" fmla="*/ 5651483 h 6857981"/>
              <a:gd name="connsiteX3741" fmla="*/ 2072826 w 7886701"/>
              <a:gd name="connsiteY3741" fmla="*/ 5651167 h 6857981"/>
              <a:gd name="connsiteX3742" fmla="*/ 2070331 w 7886701"/>
              <a:gd name="connsiteY3742" fmla="*/ 5650220 h 6857981"/>
              <a:gd name="connsiteX3743" fmla="*/ 2068146 w 7886701"/>
              <a:gd name="connsiteY3743" fmla="*/ 5647376 h 6857981"/>
              <a:gd name="connsiteX3744" fmla="*/ 2066898 w 7886701"/>
              <a:gd name="connsiteY3744" fmla="*/ 5644533 h 6857981"/>
              <a:gd name="connsiteX3745" fmla="*/ 2066274 w 7886701"/>
              <a:gd name="connsiteY3745" fmla="*/ 5642006 h 6857981"/>
              <a:gd name="connsiteX3746" fmla="*/ 2065338 w 7886701"/>
              <a:gd name="connsiteY3746" fmla="*/ 5639794 h 6857981"/>
              <a:gd name="connsiteX3747" fmla="*/ 2065338 w 7886701"/>
              <a:gd name="connsiteY3747" fmla="*/ 5637583 h 6857981"/>
              <a:gd name="connsiteX3748" fmla="*/ 2065650 w 7886701"/>
              <a:gd name="connsiteY3748" fmla="*/ 5635371 h 6857981"/>
              <a:gd name="connsiteX3749" fmla="*/ 2066586 w 7886701"/>
              <a:gd name="connsiteY3749" fmla="*/ 5633792 h 6857981"/>
              <a:gd name="connsiteX3750" fmla="*/ 2067522 w 7886701"/>
              <a:gd name="connsiteY3750" fmla="*/ 5631896 h 6857981"/>
              <a:gd name="connsiteX3751" fmla="*/ 2068770 w 7886701"/>
              <a:gd name="connsiteY3751" fmla="*/ 5630317 h 6857981"/>
              <a:gd name="connsiteX3752" fmla="*/ 2070331 w 7886701"/>
              <a:gd name="connsiteY3752" fmla="*/ 5629053 h 6857981"/>
              <a:gd name="connsiteX3753" fmla="*/ 2073762 w 7886701"/>
              <a:gd name="connsiteY3753" fmla="*/ 5625894 h 6857981"/>
              <a:gd name="connsiteX3754" fmla="*/ 2077506 w 7886701"/>
              <a:gd name="connsiteY3754" fmla="*/ 5623366 h 6857981"/>
              <a:gd name="connsiteX3755" fmla="*/ 2081562 w 7886701"/>
              <a:gd name="connsiteY3755" fmla="*/ 5621471 h 6857981"/>
              <a:gd name="connsiteX3756" fmla="*/ 2084994 w 7886701"/>
              <a:gd name="connsiteY3756" fmla="*/ 5618628 h 6857981"/>
              <a:gd name="connsiteX3757" fmla="*/ 2088426 w 7886701"/>
              <a:gd name="connsiteY3757" fmla="*/ 5616100 h 6857981"/>
              <a:gd name="connsiteX3758" fmla="*/ 2089362 w 7886701"/>
              <a:gd name="connsiteY3758" fmla="*/ 5614836 h 6857981"/>
              <a:gd name="connsiteX3759" fmla="*/ 2090611 w 7886701"/>
              <a:gd name="connsiteY3759" fmla="*/ 5613257 h 6857981"/>
              <a:gd name="connsiteX3760" fmla="*/ 2091234 w 7886701"/>
              <a:gd name="connsiteY3760" fmla="*/ 5611993 h 6857981"/>
              <a:gd name="connsiteX3761" fmla="*/ 2091547 w 7886701"/>
              <a:gd name="connsiteY3761" fmla="*/ 5610098 h 6857981"/>
              <a:gd name="connsiteX3762" fmla="*/ 2091547 w 7886701"/>
              <a:gd name="connsiteY3762" fmla="*/ 5608518 h 6857981"/>
              <a:gd name="connsiteX3763" fmla="*/ 2091234 w 7886701"/>
              <a:gd name="connsiteY3763" fmla="*/ 5606307 h 6857981"/>
              <a:gd name="connsiteX3764" fmla="*/ 2090298 w 7886701"/>
              <a:gd name="connsiteY3764" fmla="*/ 5604727 h 6857981"/>
              <a:gd name="connsiteX3765" fmla="*/ 2089050 w 7886701"/>
              <a:gd name="connsiteY3765" fmla="*/ 5602200 h 6857981"/>
              <a:gd name="connsiteX3766" fmla="*/ 2086866 w 7886701"/>
              <a:gd name="connsiteY3766" fmla="*/ 5599988 h 6857981"/>
              <a:gd name="connsiteX3767" fmla="*/ 2084370 w 7886701"/>
              <a:gd name="connsiteY3767" fmla="*/ 5597461 h 6857981"/>
              <a:gd name="connsiteX3768" fmla="*/ 2081562 w 7886701"/>
              <a:gd name="connsiteY3768" fmla="*/ 5594618 h 6857981"/>
              <a:gd name="connsiteX3769" fmla="*/ 2077506 w 7886701"/>
              <a:gd name="connsiteY3769" fmla="*/ 5591142 h 6857981"/>
              <a:gd name="connsiteX3770" fmla="*/ 2079378 w 7886701"/>
              <a:gd name="connsiteY3770" fmla="*/ 5589879 h 6857981"/>
              <a:gd name="connsiteX3771" fmla="*/ 2080939 w 7886701"/>
              <a:gd name="connsiteY3771" fmla="*/ 5588615 h 6857981"/>
              <a:gd name="connsiteX3772" fmla="*/ 2082186 w 7886701"/>
              <a:gd name="connsiteY3772" fmla="*/ 5588299 h 6857981"/>
              <a:gd name="connsiteX3773" fmla="*/ 4263789 w 7886701"/>
              <a:gd name="connsiteY3773" fmla="*/ 5494321 h 6857981"/>
              <a:gd name="connsiteX3774" fmla="*/ 4265448 w 7886701"/>
              <a:gd name="connsiteY3774" fmla="*/ 5494639 h 6857981"/>
              <a:gd name="connsiteX3775" fmla="*/ 4266775 w 7886701"/>
              <a:gd name="connsiteY3775" fmla="*/ 5495274 h 6857981"/>
              <a:gd name="connsiteX3776" fmla="*/ 4269097 w 7886701"/>
              <a:gd name="connsiteY3776" fmla="*/ 5497179 h 6857981"/>
              <a:gd name="connsiteX3777" fmla="*/ 4270755 w 7886701"/>
              <a:gd name="connsiteY3777" fmla="*/ 5497814 h 6857981"/>
              <a:gd name="connsiteX3778" fmla="*/ 4272414 w 7886701"/>
              <a:gd name="connsiteY3778" fmla="*/ 5498449 h 6857981"/>
              <a:gd name="connsiteX3779" fmla="*/ 4273741 w 7886701"/>
              <a:gd name="connsiteY3779" fmla="*/ 5498766 h 6857981"/>
              <a:gd name="connsiteX3780" fmla="*/ 4275731 w 7886701"/>
              <a:gd name="connsiteY3780" fmla="*/ 5499084 h 6857981"/>
              <a:gd name="connsiteX3781" fmla="*/ 4276726 w 7886701"/>
              <a:gd name="connsiteY3781" fmla="*/ 5509244 h 6857981"/>
              <a:gd name="connsiteX3782" fmla="*/ 4275399 w 7886701"/>
              <a:gd name="connsiteY3782" fmla="*/ 5509561 h 6857981"/>
              <a:gd name="connsiteX3783" fmla="*/ 4273741 w 7886701"/>
              <a:gd name="connsiteY3783" fmla="*/ 5509561 h 6857981"/>
              <a:gd name="connsiteX3784" fmla="*/ 4273077 w 7886701"/>
              <a:gd name="connsiteY3784" fmla="*/ 5509244 h 6857981"/>
              <a:gd name="connsiteX3785" fmla="*/ 4272414 w 7886701"/>
              <a:gd name="connsiteY3785" fmla="*/ 5508609 h 6857981"/>
              <a:gd name="connsiteX3786" fmla="*/ 4271419 w 7886701"/>
              <a:gd name="connsiteY3786" fmla="*/ 5507656 h 6857981"/>
              <a:gd name="connsiteX3787" fmla="*/ 4271087 w 7886701"/>
              <a:gd name="connsiteY3787" fmla="*/ 5506704 h 6857981"/>
              <a:gd name="connsiteX3788" fmla="*/ 4270755 w 7886701"/>
              <a:gd name="connsiteY3788" fmla="*/ 5504481 h 6857981"/>
              <a:gd name="connsiteX3789" fmla="*/ 4268433 w 7886701"/>
              <a:gd name="connsiteY3789" fmla="*/ 5504481 h 6857981"/>
              <a:gd name="connsiteX3790" fmla="*/ 4266443 w 7886701"/>
              <a:gd name="connsiteY3790" fmla="*/ 5505116 h 6857981"/>
              <a:gd name="connsiteX3791" fmla="*/ 4265780 w 7886701"/>
              <a:gd name="connsiteY3791" fmla="*/ 5506386 h 6857981"/>
              <a:gd name="connsiteX3792" fmla="*/ 4265116 w 7886701"/>
              <a:gd name="connsiteY3792" fmla="*/ 5507656 h 6857981"/>
              <a:gd name="connsiteX3793" fmla="*/ 4265116 w 7886701"/>
              <a:gd name="connsiteY3793" fmla="*/ 5509244 h 6857981"/>
              <a:gd name="connsiteX3794" fmla="*/ 4265116 w 7886701"/>
              <a:gd name="connsiteY3794" fmla="*/ 5511149 h 6857981"/>
              <a:gd name="connsiteX3795" fmla="*/ 4265448 w 7886701"/>
              <a:gd name="connsiteY3795" fmla="*/ 5514959 h 6857981"/>
              <a:gd name="connsiteX3796" fmla="*/ 4265448 w 7886701"/>
              <a:gd name="connsiteY3796" fmla="*/ 5516864 h 6857981"/>
              <a:gd name="connsiteX3797" fmla="*/ 4265448 w 7886701"/>
              <a:gd name="connsiteY3797" fmla="*/ 5518769 h 6857981"/>
              <a:gd name="connsiteX3798" fmla="*/ 4265116 w 7886701"/>
              <a:gd name="connsiteY3798" fmla="*/ 5520356 h 6857981"/>
              <a:gd name="connsiteX3799" fmla="*/ 4264121 w 7886701"/>
              <a:gd name="connsiteY3799" fmla="*/ 5521309 h 6857981"/>
              <a:gd name="connsiteX3800" fmla="*/ 4263126 w 7886701"/>
              <a:gd name="connsiteY3800" fmla="*/ 5522261 h 6857981"/>
              <a:gd name="connsiteX3801" fmla="*/ 4260804 w 7886701"/>
              <a:gd name="connsiteY3801" fmla="*/ 5522896 h 6857981"/>
              <a:gd name="connsiteX3802" fmla="*/ 4258150 w 7886701"/>
              <a:gd name="connsiteY3802" fmla="*/ 5522261 h 6857981"/>
              <a:gd name="connsiteX3803" fmla="*/ 4254833 w 7886701"/>
              <a:gd name="connsiteY3803" fmla="*/ 5521309 h 6857981"/>
              <a:gd name="connsiteX3804" fmla="*/ 4254501 w 7886701"/>
              <a:gd name="connsiteY3804" fmla="*/ 5519086 h 6857981"/>
              <a:gd name="connsiteX3805" fmla="*/ 4254501 w 7886701"/>
              <a:gd name="connsiteY3805" fmla="*/ 5516864 h 6857981"/>
              <a:gd name="connsiteX3806" fmla="*/ 4255165 w 7886701"/>
              <a:gd name="connsiteY3806" fmla="*/ 5513371 h 6857981"/>
              <a:gd name="connsiteX3807" fmla="*/ 4256160 w 7886701"/>
              <a:gd name="connsiteY3807" fmla="*/ 5509879 h 6857981"/>
              <a:gd name="connsiteX3808" fmla="*/ 4257818 w 7886701"/>
              <a:gd name="connsiteY3808" fmla="*/ 5506704 h 6857981"/>
              <a:gd name="connsiteX3809" fmla="*/ 4261467 w 7886701"/>
              <a:gd name="connsiteY3809" fmla="*/ 5501306 h 6857981"/>
              <a:gd name="connsiteX3810" fmla="*/ 4262794 w 7886701"/>
              <a:gd name="connsiteY3810" fmla="*/ 5497814 h 6857981"/>
              <a:gd name="connsiteX3811" fmla="*/ 1450681 w 7886701"/>
              <a:gd name="connsiteY3811" fmla="*/ 5484796 h 6857981"/>
              <a:gd name="connsiteX3812" fmla="*/ 1454234 w 7886701"/>
              <a:gd name="connsiteY3812" fmla="*/ 5484796 h 6857981"/>
              <a:gd name="connsiteX3813" fmla="*/ 1458108 w 7886701"/>
              <a:gd name="connsiteY3813" fmla="*/ 5485104 h 6857981"/>
              <a:gd name="connsiteX3814" fmla="*/ 1461335 w 7886701"/>
              <a:gd name="connsiteY3814" fmla="*/ 5486336 h 6857981"/>
              <a:gd name="connsiteX3815" fmla="*/ 1464242 w 7886701"/>
              <a:gd name="connsiteY3815" fmla="*/ 5487877 h 6857981"/>
              <a:gd name="connsiteX3816" fmla="*/ 1465534 w 7886701"/>
              <a:gd name="connsiteY3816" fmla="*/ 5489109 h 6857981"/>
              <a:gd name="connsiteX3817" fmla="*/ 1466502 w 7886701"/>
              <a:gd name="connsiteY3817" fmla="*/ 5490341 h 6857981"/>
              <a:gd name="connsiteX3818" fmla="*/ 1467149 w 7886701"/>
              <a:gd name="connsiteY3818" fmla="*/ 5491881 h 6857981"/>
              <a:gd name="connsiteX3819" fmla="*/ 1468115 w 7886701"/>
              <a:gd name="connsiteY3819" fmla="*/ 5493729 h 6857981"/>
              <a:gd name="connsiteX3820" fmla="*/ 1468439 w 7886701"/>
              <a:gd name="connsiteY3820" fmla="*/ 5495269 h 6857981"/>
              <a:gd name="connsiteX3821" fmla="*/ 1468439 w 7886701"/>
              <a:gd name="connsiteY3821" fmla="*/ 5497425 h 6857981"/>
              <a:gd name="connsiteX3822" fmla="*/ 1466502 w 7886701"/>
              <a:gd name="connsiteY3822" fmla="*/ 5499274 h 6857981"/>
              <a:gd name="connsiteX3823" fmla="*/ 1464242 w 7886701"/>
              <a:gd name="connsiteY3823" fmla="*/ 5500814 h 6857981"/>
              <a:gd name="connsiteX3824" fmla="*/ 1461981 w 7886701"/>
              <a:gd name="connsiteY3824" fmla="*/ 5501122 h 6857981"/>
              <a:gd name="connsiteX3825" fmla="*/ 1459398 w 7886701"/>
              <a:gd name="connsiteY3825" fmla="*/ 5501430 h 6857981"/>
              <a:gd name="connsiteX3826" fmla="*/ 1457141 w 7886701"/>
              <a:gd name="connsiteY3826" fmla="*/ 5501122 h 6857981"/>
              <a:gd name="connsiteX3827" fmla="*/ 1454556 w 7886701"/>
              <a:gd name="connsiteY3827" fmla="*/ 5500814 h 6857981"/>
              <a:gd name="connsiteX3828" fmla="*/ 1449389 w 7886701"/>
              <a:gd name="connsiteY3828" fmla="*/ 5499582 h 6857981"/>
              <a:gd name="connsiteX3829" fmla="*/ 1444547 w 7886701"/>
              <a:gd name="connsiteY3829" fmla="*/ 5498658 h 6857981"/>
              <a:gd name="connsiteX3830" fmla="*/ 1441962 w 7886701"/>
              <a:gd name="connsiteY3830" fmla="*/ 5498658 h 6857981"/>
              <a:gd name="connsiteX3831" fmla="*/ 1439703 w 7886701"/>
              <a:gd name="connsiteY3831" fmla="*/ 5498966 h 6857981"/>
              <a:gd name="connsiteX3832" fmla="*/ 1437444 w 7886701"/>
              <a:gd name="connsiteY3832" fmla="*/ 5499582 h 6857981"/>
              <a:gd name="connsiteX3833" fmla="*/ 1435183 w 7886701"/>
              <a:gd name="connsiteY3833" fmla="*/ 5500814 h 6857981"/>
              <a:gd name="connsiteX3834" fmla="*/ 1433245 w 7886701"/>
              <a:gd name="connsiteY3834" fmla="*/ 5502970 h 6857981"/>
              <a:gd name="connsiteX3835" fmla="*/ 1431308 w 7886701"/>
              <a:gd name="connsiteY3835" fmla="*/ 5505434 h 6857981"/>
              <a:gd name="connsiteX3836" fmla="*/ 1430340 w 7886701"/>
              <a:gd name="connsiteY3836" fmla="*/ 5503586 h 6857981"/>
              <a:gd name="connsiteX3837" fmla="*/ 1430340 w 7886701"/>
              <a:gd name="connsiteY3837" fmla="*/ 5501738 h 6857981"/>
              <a:gd name="connsiteX3838" fmla="*/ 1430340 w 7886701"/>
              <a:gd name="connsiteY3838" fmla="*/ 5499890 h 6857981"/>
              <a:gd name="connsiteX3839" fmla="*/ 1430340 w 7886701"/>
              <a:gd name="connsiteY3839" fmla="*/ 5498350 h 6857981"/>
              <a:gd name="connsiteX3840" fmla="*/ 1431308 w 7886701"/>
              <a:gd name="connsiteY3840" fmla="*/ 5496809 h 6857981"/>
              <a:gd name="connsiteX3841" fmla="*/ 1431632 w 7886701"/>
              <a:gd name="connsiteY3841" fmla="*/ 5494961 h 6857981"/>
              <a:gd name="connsiteX3842" fmla="*/ 1433891 w 7886701"/>
              <a:gd name="connsiteY3842" fmla="*/ 5492189 h 6857981"/>
              <a:gd name="connsiteX3843" fmla="*/ 1436474 w 7886701"/>
              <a:gd name="connsiteY3843" fmla="*/ 5490033 h 6857981"/>
              <a:gd name="connsiteX3844" fmla="*/ 1439381 w 7886701"/>
              <a:gd name="connsiteY3844" fmla="*/ 5487877 h 6857981"/>
              <a:gd name="connsiteX3845" fmla="*/ 1443254 w 7886701"/>
              <a:gd name="connsiteY3845" fmla="*/ 5486644 h 6857981"/>
              <a:gd name="connsiteX3846" fmla="*/ 1446805 w 7886701"/>
              <a:gd name="connsiteY3846" fmla="*/ 5485412 h 6857981"/>
              <a:gd name="connsiteX3847" fmla="*/ 4292581 w 7886701"/>
              <a:gd name="connsiteY3847" fmla="*/ 5449871 h 6857981"/>
              <a:gd name="connsiteX3848" fmla="*/ 4293868 w 7886701"/>
              <a:gd name="connsiteY3848" fmla="*/ 5453963 h 6857981"/>
              <a:gd name="connsiteX3849" fmla="*/ 4294189 w 7886701"/>
              <a:gd name="connsiteY3849" fmla="*/ 5455852 h 6857981"/>
              <a:gd name="connsiteX3850" fmla="*/ 4294189 w 7886701"/>
              <a:gd name="connsiteY3850" fmla="*/ 5457740 h 6857981"/>
              <a:gd name="connsiteX3851" fmla="*/ 4293868 w 7886701"/>
              <a:gd name="connsiteY3851" fmla="*/ 5459314 h 6857981"/>
              <a:gd name="connsiteX3852" fmla="*/ 4293546 w 7886701"/>
              <a:gd name="connsiteY3852" fmla="*/ 5460259 h 6857981"/>
              <a:gd name="connsiteX3853" fmla="*/ 4291938 w 7886701"/>
              <a:gd name="connsiteY3853" fmla="*/ 5462462 h 6857981"/>
              <a:gd name="connsiteX3854" fmla="*/ 4290330 w 7886701"/>
              <a:gd name="connsiteY3854" fmla="*/ 5464351 h 6857981"/>
              <a:gd name="connsiteX3855" fmla="*/ 4288079 w 7886701"/>
              <a:gd name="connsiteY3855" fmla="*/ 5465610 h 6857981"/>
              <a:gd name="connsiteX3856" fmla="*/ 4285184 w 7886701"/>
              <a:gd name="connsiteY3856" fmla="*/ 5467183 h 6857981"/>
              <a:gd name="connsiteX3857" fmla="*/ 4281968 w 7886701"/>
              <a:gd name="connsiteY3857" fmla="*/ 5467813 h 6857981"/>
              <a:gd name="connsiteX3858" fmla="*/ 4276501 w 7886701"/>
              <a:gd name="connsiteY3858" fmla="*/ 5470016 h 6857981"/>
              <a:gd name="connsiteX3859" fmla="*/ 4273928 w 7886701"/>
              <a:gd name="connsiteY3859" fmla="*/ 5470961 h 6857981"/>
              <a:gd name="connsiteX3860" fmla="*/ 4271355 w 7886701"/>
              <a:gd name="connsiteY3860" fmla="*/ 5472849 h 6857981"/>
              <a:gd name="connsiteX3861" fmla="*/ 4270069 w 7886701"/>
              <a:gd name="connsiteY3861" fmla="*/ 5474738 h 6857981"/>
              <a:gd name="connsiteX3862" fmla="*/ 4269104 w 7886701"/>
              <a:gd name="connsiteY3862" fmla="*/ 5475682 h 6857981"/>
              <a:gd name="connsiteX3863" fmla="*/ 4268461 w 7886701"/>
              <a:gd name="connsiteY3863" fmla="*/ 5476941 h 6857981"/>
              <a:gd name="connsiteX3864" fmla="*/ 4268461 w 7886701"/>
              <a:gd name="connsiteY3864" fmla="*/ 5478200 h 6857981"/>
              <a:gd name="connsiteX3865" fmla="*/ 4268139 w 7886701"/>
              <a:gd name="connsiteY3865" fmla="*/ 5479774 h 6857981"/>
              <a:gd name="connsiteX3866" fmla="*/ 4268782 w 7886701"/>
              <a:gd name="connsiteY3866" fmla="*/ 5483866 h 6857981"/>
              <a:gd name="connsiteX3867" fmla="*/ 4261707 w 7886701"/>
              <a:gd name="connsiteY3867" fmla="*/ 5482922 h 6857981"/>
              <a:gd name="connsiteX3868" fmla="*/ 4255918 w 7886701"/>
              <a:gd name="connsiteY3868" fmla="*/ 5482607 h 6857981"/>
              <a:gd name="connsiteX3869" fmla="*/ 4250451 w 7886701"/>
              <a:gd name="connsiteY3869" fmla="*/ 5481978 h 6857981"/>
              <a:gd name="connsiteX3870" fmla="*/ 4245626 w 7886701"/>
              <a:gd name="connsiteY3870" fmla="*/ 5481663 h 6857981"/>
              <a:gd name="connsiteX3871" fmla="*/ 4240802 w 7886701"/>
              <a:gd name="connsiteY3871" fmla="*/ 5481663 h 6857981"/>
              <a:gd name="connsiteX3872" fmla="*/ 4235978 w 7886701"/>
              <a:gd name="connsiteY3872" fmla="*/ 5481978 h 6857981"/>
              <a:gd name="connsiteX3873" fmla="*/ 4230511 w 7886701"/>
              <a:gd name="connsiteY3873" fmla="*/ 5483866 h 6857981"/>
              <a:gd name="connsiteX3874" fmla="*/ 4224400 w 7886701"/>
              <a:gd name="connsiteY3874" fmla="*/ 5486384 h 6857981"/>
              <a:gd name="connsiteX3875" fmla="*/ 4222149 w 7886701"/>
              <a:gd name="connsiteY3875" fmla="*/ 5479145 h 6857981"/>
              <a:gd name="connsiteX3876" fmla="*/ 4221184 w 7886701"/>
              <a:gd name="connsiteY3876" fmla="*/ 5475053 h 6857981"/>
              <a:gd name="connsiteX3877" fmla="*/ 4219898 w 7886701"/>
              <a:gd name="connsiteY3877" fmla="*/ 5470646 h 6857981"/>
              <a:gd name="connsiteX3878" fmla="*/ 4219576 w 7886701"/>
              <a:gd name="connsiteY3878" fmla="*/ 5466239 h 6857981"/>
              <a:gd name="connsiteX3879" fmla="*/ 4219576 w 7886701"/>
              <a:gd name="connsiteY3879" fmla="*/ 5462462 h 6857981"/>
              <a:gd name="connsiteX3880" fmla="*/ 4219898 w 7886701"/>
              <a:gd name="connsiteY3880" fmla="*/ 5460573 h 6857981"/>
              <a:gd name="connsiteX3881" fmla="*/ 4220541 w 7886701"/>
              <a:gd name="connsiteY3881" fmla="*/ 5458370 h 6857981"/>
              <a:gd name="connsiteX3882" fmla="*/ 4221506 w 7886701"/>
              <a:gd name="connsiteY3882" fmla="*/ 5457111 h 6857981"/>
              <a:gd name="connsiteX3883" fmla="*/ 4222471 w 7886701"/>
              <a:gd name="connsiteY3883" fmla="*/ 5455222 h 6857981"/>
              <a:gd name="connsiteX3884" fmla="*/ 4226330 w 7886701"/>
              <a:gd name="connsiteY3884" fmla="*/ 5459629 h 6857981"/>
              <a:gd name="connsiteX3885" fmla="*/ 4229868 w 7886701"/>
              <a:gd name="connsiteY3885" fmla="*/ 5462777 h 6857981"/>
              <a:gd name="connsiteX3886" fmla="*/ 4234049 w 7886701"/>
              <a:gd name="connsiteY3886" fmla="*/ 5465295 h 6857981"/>
              <a:gd name="connsiteX3887" fmla="*/ 4238551 w 7886701"/>
              <a:gd name="connsiteY3887" fmla="*/ 5466869 h 6857981"/>
              <a:gd name="connsiteX3888" fmla="*/ 4242410 w 7886701"/>
              <a:gd name="connsiteY3888" fmla="*/ 5467813 h 6857981"/>
              <a:gd name="connsiteX3889" fmla="*/ 4246913 w 7886701"/>
              <a:gd name="connsiteY3889" fmla="*/ 5467813 h 6857981"/>
              <a:gd name="connsiteX3890" fmla="*/ 4251737 w 7886701"/>
              <a:gd name="connsiteY3890" fmla="*/ 5467498 h 6857981"/>
              <a:gd name="connsiteX3891" fmla="*/ 4256240 w 7886701"/>
              <a:gd name="connsiteY3891" fmla="*/ 5466869 h 6857981"/>
              <a:gd name="connsiteX3892" fmla="*/ 4261064 w 7886701"/>
              <a:gd name="connsiteY3892" fmla="*/ 5465295 h 6857981"/>
              <a:gd name="connsiteX3893" fmla="*/ 4265566 w 7886701"/>
              <a:gd name="connsiteY3893" fmla="*/ 5463406 h 6857981"/>
              <a:gd name="connsiteX3894" fmla="*/ 4270390 w 7886701"/>
              <a:gd name="connsiteY3894" fmla="*/ 5461832 h 6857981"/>
              <a:gd name="connsiteX3895" fmla="*/ 4275214 w 7886701"/>
              <a:gd name="connsiteY3895" fmla="*/ 5459629 h 6857981"/>
              <a:gd name="connsiteX3896" fmla="*/ 4283898 w 7886701"/>
              <a:gd name="connsiteY3896" fmla="*/ 5454908 h 6857981"/>
              <a:gd name="connsiteX3897" fmla="*/ 1895476 w 7886701"/>
              <a:gd name="connsiteY3897" fmla="*/ 5448283 h 6857981"/>
              <a:gd name="connsiteX3898" fmla="*/ 1899381 w 7886701"/>
              <a:gd name="connsiteY3898" fmla="*/ 5448283 h 6857981"/>
              <a:gd name="connsiteX3899" fmla="*/ 1902308 w 7886701"/>
              <a:gd name="connsiteY3899" fmla="*/ 5448593 h 6857981"/>
              <a:gd name="connsiteX3900" fmla="*/ 1905235 w 7886701"/>
              <a:gd name="connsiteY3900" fmla="*/ 5449834 h 6857981"/>
              <a:gd name="connsiteX3901" fmla="*/ 1907513 w 7886701"/>
              <a:gd name="connsiteY3901" fmla="*/ 5450765 h 6857981"/>
              <a:gd name="connsiteX3902" fmla="*/ 1910116 w 7886701"/>
              <a:gd name="connsiteY3902" fmla="*/ 5452626 h 6857981"/>
              <a:gd name="connsiteX3903" fmla="*/ 1912068 w 7886701"/>
              <a:gd name="connsiteY3903" fmla="*/ 5454798 h 6857981"/>
              <a:gd name="connsiteX3904" fmla="*/ 1915645 w 7886701"/>
              <a:gd name="connsiteY3904" fmla="*/ 5459140 h 6857981"/>
              <a:gd name="connsiteX3905" fmla="*/ 1919549 w 7886701"/>
              <a:gd name="connsiteY3905" fmla="*/ 5464104 h 6857981"/>
              <a:gd name="connsiteX3906" fmla="*/ 1921828 w 7886701"/>
              <a:gd name="connsiteY3906" fmla="*/ 5465965 h 6857981"/>
              <a:gd name="connsiteX3907" fmla="*/ 1923454 w 7886701"/>
              <a:gd name="connsiteY3907" fmla="*/ 5468136 h 6857981"/>
              <a:gd name="connsiteX3908" fmla="*/ 1926057 w 7886701"/>
              <a:gd name="connsiteY3908" fmla="*/ 5469998 h 6857981"/>
              <a:gd name="connsiteX3909" fmla="*/ 1928659 w 7886701"/>
              <a:gd name="connsiteY3909" fmla="*/ 5471549 h 6857981"/>
              <a:gd name="connsiteX3910" fmla="*/ 1931912 w 7886701"/>
              <a:gd name="connsiteY3910" fmla="*/ 5472479 h 6857981"/>
              <a:gd name="connsiteX3911" fmla="*/ 1935164 w 7886701"/>
              <a:gd name="connsiteY3911" fmla="*/ 5472790 h 6857981"/>
              <a:gd name="connsiteX3912" fmla="*/ 1933864 w 7886701"/>
              <a:gd name="connsiteY3912" fmla="*/ 5474341 h 6857981"/>
              <a:gd name="connsiteX3913" fmla="*/ 1932562 w 7886701"/>
              <a:gd name="connsiteY3913" fmla="*/ 5474961 h 6857981"/>
              <a:gd name="connsiteX3914" fmla="*/ 1930610 w 7886701"/>
              <a:gd name="connsiteY3914" fmla="*/ 5475271 h 6857981"/>
              <a:gd name="connsiteX3915" fmla="*/ 1928007 w 7886701"/>
              <a:gd name="connsiteY3915" fmla="*/ 5475271 h 6857981"/>
              <a:gd name="connsiteX3916" fmla="*/ 1925405 w 7886701"/>
              <a:gd name="connsiteY3916" fmla="*/ 5474961 h 6857981"/>
              <a:gd name="connsiteX3917" fmla="*/ 1922476 w 7886701"/>
              <a:gd name="connsiteY3917" fmla="*/ 5474341 h 6857981"/>
              <a:gd name="connsiteX3918" fmla="*/ 1918899 w 7886701"/>
              <a:gd name="connsiteY3918" fmla="*/ 5473100 h 6857981"/>
              <a:gd name="connsiteX3919" fmla="*/ 1915971 w 7886701"/>
              <a:gd name="connsiteY3919" fmla="*/ 5471549 h 6857981"/>
              <a:gd name="connsiteX3920" fmla="*/ 1912718 w 7886701"/>
              <a:gd name="connsiteY3920" fmla="*/ 5469688 h 6857981"/>
              <a:gd name="connsiteX3921" fmla="*/ 1909465 w 7886701"/>
              <a:gd name="connsiteY3921" fmla="*/ 5467516 h 6857981"/>
              <a:gd name="connsiteX3922" fmla="*/ 1906212 w 7886701"/>
              <a:gd name="connsiteY3922" fmla="*/ 5465034 h 6857981"/>
              <a:gd name="connsiteX3923" fmla="*/ 1903286 w 7886701"/>
              <a:gd name="connsiteY3923" fmla="*/ 5462243 h 6857981"/>
              <a:gd name="connsiteX3924" fmla="*/ 1900681 w 7886701"/>
              <a:gd name="connsiteY3924" fmla="*/ 5459451 h 6857981"/>
              <a:gd name="connsiteX3925" fmla="*/ 1898405 w 7886701"/>
              <a:gd name="connsiteY3925" fmla="*/ 5455728 h 6857981"/>
              <a:gd name="connsiteX3926" fmla="*/ 1897103 w 7886701"/>
              <a:gd name="connsiteY3926" fmla="*/ 5452316 h 6857981"/>
              <a:gd name="connsiteX3927" fmla="*/ 1473850 w 7886701"/>
              <a:gd name="connsiteY3927" fmla="*/ 5407008 h 6857981"/>
              <a:gd name="connsiteX3928" fmla="*/ 1485441 w 7886701"/>
              <a:gd name="connsiteY3928" fmla="*/ 5418373 h 6857981"/>
              <a:gd name="connsiteX3929" fmla="*/ 1490455 w 7886701"/>
              <a:gd name="connsiteY3929" fmla="*/ 5423740 h 6857981"/>
              <a:gd name="connsiteX3930" fmla="*/ 1492962 w 7886701"/>
              <a:gd name="connsiteY3930" fmla="*/ 5426582 h 6857981"/>
              <a:gd name="connsiteX3931" fmla="*/ 1494842 w 7886701"/>
              <a:gd name="connsiteY3931" fmla="*/ 5429107 h 6857981"/>
              <a:gd name="connsiteX3932" fmla="*/ 1496721 w 7886701"/>
              <a:gd name="connsiteY3932" fmla="*/ 5431633 h 6857981"/>
              <a:gd name="connsiteX3933" fmla="*/ 1497664 w 7886701"/>
              <a:gd name="connsiteY3933" fmla="*/ 5434474 h 6857981"/>
              <a:gd name="connsiteX3934" fmla="*/ 1498603 w 7886701"/>
              <a:gd name="connsiteY3934" fmla="*/ 5437000 h 6857981"/>
              <a:gd name="connsiteX3935" fmla="*/ 1498603 w 7886701"/>
              <a:gd name="connsiteY3935" fmla="*/ 5439525 h 6857981"/>
              <a:gd name="connsiteX3936" fmla="*/ 1497975 w 7886701"/>
              <a:gd name="connsiteY3936" fmla="*/ 5442051 h 6857981"/>
              <a:gd name="connsiteX3937" fmla="*/ 1497036 w 7886701"/>
              <a:gd name="connsiteY3937" fmla="*/ 5444261 h 6857981"/>
              <a:gd name="connsiteX3938" fmla="*/ 1495156 w 7886701"/>
              <a:gd name="connsiteY3938" fmla="*/ 5446155 h 6857981"/>
              <a:gd name="connsiteX3939" fmla="*/ 1492648 w 7886701"/>
              <a:gd name="connsiteY3939" fmla="*/ 5448365 h 6857981"/>
              <a:gd name="connsiteX3940" fmla="*/ 1488263 w 7886701"/>
              <a:gd name="connsiteY3940" fmla="*/ 5444576 h 6857981"/>
              <a:gd name="connsiteX3941" fmla="*/ 1484815 w 7886701"/>
              <a:gd name="connsiteY3941" fmla="*/ 5441735 h 6857981"/>
              <a:gd name="connsiteX3942" fmla="*/ 1481683 w 7886701"/>
              <a:gd name="connsiteY3942" fmla="*/ 5439841 h 6857981"/>
              <a:gd name="connsiteX3943" fmla="*/ 1479176 w 7886701"/>
              <a:gd name="connsiteY3943" fmla="*/ 5438894 h 6857981"/>
              <a:gd name="connsiteX3944" fmla="*/ 1477297 w 7886701"/>
              <a:gd name="connsiteY3944" fmla="*/ 5438578 h 6857981"/>
              <a:gd name="connsiteX3945" fmla="*/ 1475730 w 7886701"/>
              <a:gd name="connsiteY3945" fmla="*/ 5439525 h 6857981"/>
              <a:gd name="connsiteX3946" fmla="*/ 1474477 w 7886701"/>
              <a:gd name="connsiteY3946" fmla="*/ 5440472 h 6857981"/>
              <a:gd name="connsiteX3947" fmla="*/ 1473538 w 7886701"/>
              <a:gd name="connsiteY3947" fmla="*/ 5442051 h 6857981"/>
              <a:gd name="connsiteX3948" fmla="*/ 1472910 w 7886701"/>
              <a:gd name="connsiteY3948" fmla="*/ 5444261 h 6857981"/>
              <a:gd name="connsiteX3949" fmla="*/ 1472597 w 7886701"/>
              <a:gd name="connsiteY3949" fmla="*/ 5446155 h 6857981"/>
              <a:gd name="connsiteX3950" fmla="*/ 1472283 w 7886701"/>
              <a:gd name="connsiteY3950" fmla="*/ 5451837 h 6857981"/>
              <a:gd name="connsiteX3951" fmla="*/ 1471344 w 7886701"/>
              <a:gd name="connsiteY3951" fmla="*/ 5457520 h 6857981"/>
              <a:gd name="connsiteX3952" fmla="*/ 1471030 w 7886701"/>
              <a:gd name="connsiteY3952" fmla="*/ 5460046 h 6857981"/>
              <a:gd name="connsiteX3953" fmla="*/ 1470405 w 7886701"/>
              <a:gd name="connsiteY3953" fmla="*/ 5462571 h 6857981"/>
              <a:gd name="connsiteX3954" fmla="*/ 1466331 w 7886701"/>
              <a:gd name="connsiteY3954" fmla="*/ 5461624 h 6857981"/>
              <a:gd name="connsiteX3955" fmla="*/ 1463511 w 7886701"/>
              <a:gd name="connsiteY3955" fmla="*/ 5460046 h 6857981"/>
              <a:gd name="connsiteX3956" fmla="*/ 1460690 w 7886701"/>
              <a:gd name="connsiteY3956" fmla="*/ 5458151 h 6857981"/>
              <a:gd name="connsiteX3957" fmla="*/ 1458498 w 7886701"/>
              <a:gd name="connsiteY3957" fmla="*/ 5456573 h 6857981"/>
              <a:gd name="connsiteX3958" fmla="*/ 1456617 w 7886701"/>
              <a:gd name="connsiteY3958" fmla="*/ 5454363 h 6857981"/>
              <a:gd name="connsiteX3959" fmla="*/ 1455363 w 7886701"/>
              <a:gd name="connsiteY3959" fmla="*/ 5452153 h 6857981"/>
              <a:gd name="connsiteX3960" fmla="*/ 1452857 w 7886701"/>
              <a:gd name="connsiteY3960" fmla="*/ 5448680 h 6857981"/>
              <a:gd name="connsiteX3961" fmla="*/ 1451917 w 7886701"/>
              <a:gd name="connsiteY3961" fmla="*/ 5447418 h 6857981"/>
              <a:gd name="connsiteX3962" fmla="*/ 1451290 w 7886701"/>
              <a:gd name="connsiteY3962" fmla="*/ 5446786 h 6857981"/>
              <a:gd name="connsiteX3963" fmla="*/ 1450349 w 7886701"/>
              <a:gd name="connsiteY3963" fmla="*/ 5446786 h 6857981"/>
              <a:gd name="connsiteX3964" fmla="*/ 1449412 w 7886701"/>
              <a:gd name="connsiteY3964" fmla="*/ 5447418 h 6857981"/>
              <a:gd name="connsiteX3965" fmla="*/ 1448784 w 7886701"/>
              <a:gd name="connsiteY3965" fmla="*/ 5448680 h 6857981"/>
              <a:gd name="connsiteX3966" fmla="*/ 1447843 w 7886701"/>
              <a:gd name="connsiteY3966" fmla="*/ 5450890 h 6857981"/>
              <a:gd name="connsiteX3967" fmla="*/ 1444710 w 7886701"/>
              <a:gd name="connsiteY3967" fmla="*/ 5459099 h 6857981"/>
              <a:gd name="connsiteX3968" fmla="*/ 1442203 w 7886701"/>
              <a:gd name="connsiteY3968" fmla="*/ 5454994 h 6857981"/>
              <a:gd name="connsiteX3969" fmla="*/ 1440638 w 7886701"/>
              <a:gd name="connsiteY3969" fmla="*/ 5450890 h 6857981"/>
              <a:gd name="connsiteX3970" fmla="*/ 1437816 w 7886701"/>
              <a:gd name="connsiteY3970" fmla="*/ 5442998 h 6857981"/>
              <a:gd name="connsiteX3971" fmla="*/ 1436252 w 7886701"/>
              <a:gd name="connsiteY3971" fmla="*/ 5438894 h 6857981"/>
              <a:gd name="connsiteX3972" fmla="*/ 1434372 w 7886701"/>
              <a:gd name="connsiteY3972" fmla="*/ 5435105 h 6857981"/>
              <a:gd name="connsiteX3973" fmla="*/ 1431550 w 7886701"/>
              <a:gd name="connsiteY3973" fmla="*/ 5430686 h 6857981"/>
              <a:gd name="connsiteX3974" fmla="*/ 1427164 w 7886701"/>
              <a:gd name="connsiteY3974" fmla="*/ 5426266 h 6857981"/>
              <a:gd name="connsiteX3975" fmla="*/ 1429358 w 7886701"/>
              <a:gd name="connsiteY3975" fmla="*/ 5424056 h 6857981"/>
              <a:gd name="connsiteX3976" fmla="*/ 1431550 w 7886701"/>
              <a:gd name="connsiteY3976" fmla="*/ 5422477 h 6857981"/>
              <a:gd name="connsiteX3977" fmla="*/ 1436252 w 7886701"/>
              <a:gd name="connsiteY3977" fmla="*/ 5419321 h 6857981"/>
              <a:gd name="connsiteX3978" fmla="*/ 1441264 w 7886701"/>
              <a:gd name="connsiteY3978" fmla="*/ 5416795 h 6857981"/>
              <a:gd name="connsiteX3979" fmla="*/ 1446906 w 7886701"/>
              <a:gd name="connsiteY3979" fmla="*/ 5414585 h 6857981"/>
              <a:gd name="connsiteX3980" fmla="*/ 1452857 w 7886701"/>
              <a:gd name="connsiteY3980" fmla="*/ 5412691 h 6857981"/>
              <a:gd name="connsiteX3981" fmla="*/ 1459437 w 7886701"/>
              <a:gd name="connsiteY3981" fmla="*/ 5410797 h 6857981"/>
              <a:gd name="connsiteX3982" fmla="*/ 4527551 w 7886701"/>
              <a:gd name="connsiteY3982" fmla="*/ 5392721 h 6857981"/>
              <a:gd name="connsiteX3983" fmla="*/ 4526915 w 7886701"/>
              <a:gd name="connsiteY3983" fmla="*/ 5394632 h 6857981"/>
              <a:gd name="connsiteX3984" fmla="*/ 4525644 w 7886701"/>
              <a:gd name="connsiteY3984" fmla="*/ 5396543 h 6857981"/>
              <a:gd name="connsiteX3985" fmla="*/ 4524054 w 7886701"/>
              <a:gd name="connsiteY3985" fmla="*/ 5398136 h 6857981"/>
              <a:gd name="connsiteX3986" fmla="*/ 4522465 w 7886701"/>
              <a:gd name="connsiteY3986" fmla="*/ 5400047 h 6857981"/>
              <a:gd name="connsiteX3987" fmla="*/ 4520240 w 7886701"/>
              <a:gd name="connsiteY3987" fmla="*/ 5401321 h 6857981"/>
              <a:gd name="connsiteX3988" fmla="*/ 4518014 w 7886701"/>
              <a:gd name="connsiteY3988" fmla="*/ 5402913 h 6857981"/>
              <a:gd name="connsiteX3989" fmla="*/ 4512610 w 7886701"/>
              <a:gd name="connsiteY3989" fmla="*/ 5405143 h 6857981"/>
              <a:gd name="connsiteX3990" fmla="*/ 4506252 w 7886701"/>
              <a:gd name="connsiteY3990" fmla="*/ 5407054 h 6857981"/>
              <a:gd name="connsiteX3991" fmla="*/ 4499258 w 7886701"/>
              <a:gd name="connsiteY3991" fmla="*/ 5409283 h 6857981"/>
              <a:gd name="connsiteX3992" fmla="*/ 4485589 w 7886701"/>
              <a:gd name="connsiteY3992" fmla="*/ 5413742 h 6857981"/>
              <a:gd name="connsiteX3993" fmla="*/ 4478595 w 7886701"/>
              <a:gd name="connsiteY3993" fmla="*/ 5416290 h 6857981"/>
              <a:gd name="connsiteX3994" fmla="*/ 4471919 w 7886701"/>
              <a:gd name="connsiteY3994" fmla="*/ 5418838 h 6857981"/>
              <a:gd name="connsiteX3995" fmla="*/ 4466197 w 7886701"/>
              <a:gd name="connsiteY3995" fmla="*/ 5422341 h 6857981"/>
              <a:gd name="connsiteX3996" fmla="*/ 4463654 w 7886701"/>
              <a:gd name="connsiteY3996" fmla="*/ 5423934 h 6857981"/>
              <a:gd name="connsiteX3997" fmla="*/ 4461429 w 7886701"/>
              <a:gd name="connsiteY3997" fmla="*/ 5425845 h 6857981"/>
              <a:gd name="connsiteX3998" fmla="*/ 4459203 w 7886701"/>
              <a:gd name="connsiteY3998" fmla="*/ 5428074 h 6857981"/>
              <a:gd name="connsiteX3999" fmla="*/ 4457296 w 7886701"/>
              <a:gd name="connsiteY3999" fmla="*/ 5430304 h 6857981"/>
              <a:gd name="connsiteX4000" fmla="*/ 4456024 w 7886701"/>
              <a:gd name="connsiteY4000" fmla="*/ 5432852 h 6857981"/>
              <a:gd name="connsiteX4001" fmla="*/ 4454753 w 7886701"/>
              <a:gd name="connsiteY4001" fmla="*/ 5435718 h 6857981"/>
              <a:gd name="connsiteX4002" fmla="*/ 4454117 w 7886701"/>
              <a:gd name="connsiteY4002" fmla="*/ 5438585 h 6857981"/>
              <a:gd name="connsiteX4003" fmla="*/ 4454117 w 7886701"/>
              <a:gd name="connsiteY4003" fmla="*/ 5441770 h 6857981"/>
              <a:gd name="connsiteX4004" fmla="*/ 4454117 w 7886701"/>
              <a:gd name="connsiteY4004" fmla="*/ 5445273 h 6857981"/>
              <a:gd name="connsiteX4005" fmla="*/ 4454753 w 7886701"/>
              <a:gd name="connsiteY4005" fmla="*/ 5448776 h 6857981"/>
              <a:gd name="connsiteX4006" fmla="*/ 4453481 w 7886701"/>
              <a:gd name="connsiteY4006" fmla="*/ 5448776 h 6857981"/>
              <a:gd name="connsiteX4007" fmla="*/ 4452210 w 7886701"/>
              <a:gd name="connsiteY4007" fmla="*/ 5448139 h 6857981"/>
              <a:gd name="connsiteX4008" fmla="*/ 4451574 w 7886701"/>
              <a:gd name="connsiteY4008" fmla="*/ 5447821 h 6857981"/>
              <a:gd name="connsiteX4009" fmla="*/ 4450302 w 7886701"/>
              <a:gd name="connsiteY4009" fmla="*/ 5446865 h 6857981"/>
              <a:gd name="connsiteX4010" fmla="*/ 4449348 w 7886701"/>
              <a:gd name="connsiteY4010" fmla="*/ 5444636 h 6857981"/>
              <a:gd name="connsiteX4011" fmla="*/ 4448077 w 7886701"/>
              <a:gd name="connsiteY4011" fmla="*/ 5442088 h 6857981"/>
              <a:gd name="connsiteX4012" fmla="*/ 4446805 w 7886701"/>
              <a:gd name="connsiteY4012" fmla="*/ 5435400 h 6857981"/>
              <a:gd name="connsiteX4013" fmla="*/ 4446170 w 7886701"/>
              <a:gd name="connsiteY4013" fmla="*/ 5432533 h 6857981"/>
              <a:gd name="connsiteX4014" fmla="*/ 4444898 w 7886701"/>
              <a:gd name="connsiteY4014" fmla="*/ 5429030 h 6857981"/>
              <a:gd name="connsiteX4015" fmla="*/ 4436633 w 7886701"/>
              <a:gd name="connsiteY4015" fmla="*/ 5432215 h 6857981"/>
              <a:gd name="connsiteX4016" fmla="*/ 4427096 w 7886701"/>
              <a:gd name="connsiteY4016" fmla="*/ 5435718 h 6857981"/>
              <a:gd name="connsiteX4017" fmla="*/ 4417877 w 7886701"/>
              <a:gd name="connsiteY4017" fmla="*/ 5440177 h 6857981"/>
              <a:gd name="connsiteX4018" fmla="*/ 4413108 w 7886701"/>
              <a:gd name="connsiteY4018" fmla="*/ 5442407 h 6857981"/>
              <a:gd name="connsiteX4019" fmla="*/ 4408976 w 7886701"/>
              <a:gd name="connsiteY4019" fmla="*/ 5444954 h 6857981"/>
              <a:gd name="connsiteX4020" fmla="*/ 4405479 w 7886701"/>
              <a:gd name="connsiteY4020" fmla="*/ 5447502 h 6857981"/>
              <a:gd name="connsiteX4021" fmla="*/ 4402300 w 7886701"/>
              <a:gd name="connsiteY4021" fmla="*/ 5450050 h 6857981"/>
              <a:gd name="connsiteX4022" fmla="*/ 4399121 w 7886701"/>
              <a:gd name="connsiteY4022" fmla="*/ 5452917 h 6857981"/>
              <a:gd name="connsiteX4023" fmla="*/ 4397531 w 7886701"/>
              <a:gd name="connsiteY4023" fmla="*/ 5455465 h 6857981"/>
              <a:gd name="connsiteX4024" fmla="*/ 4395942 w 7886701"/>
              <a:gd name="connsiteY4024" fmla="*/ 5458013 h 6857981"/>
              <a:gd name="connsiteX4025" fmla="*/ 4395624 w 7886701"/>
              <a:gd name="connsiteY4025" fmla="*/ 5459605 h 6857981"/>
              <a:gd name="connsiteX4026" fmla="*/ 4395624 w 7886701"/>
              <a:gd name="connsiteY4026" fmla="*/ 5460879 h 6857981"/>
              <a:gd name="connsiteX4027" fmla="*/ 4395942 w 7886701"/>
              <a:gd name="connsiteY4027" fmla="*/ 5462153 h 6857981"/>
              <a:gd name="connsiteX4028" fmla="*/ 4396260 w 7886701"/>
              <a:gd name="connsiteY4028" fmla="*/ 5463427 h 6857981"/>
              <a:gd name="connsiteX4029" fmla="*/ 4397213 w 7886701"/>
              <a:gd name="connsiteY4029" fmla="*/ 5464701 h 6857981"/>
              <a:gd name="connsiteX4030" fmla="*/ 4397849 w 7886701"/>
              <a:gd name="connsiteY4030" fmla="*/ 5465657 h 6857981"/>
              <a:gd name="connsiteX4031" fmla="*/ 4395942 w 7886701"/>
              <a:gd name="connsiteY4031" fmla="*/ 5468205 h 6857981"/>
              <a:gd name="connsiteX4032" fmla="*/ 4393716 w 7886701"/>
              <a:gd name="connsiteY4032" fmla="*/ 5470116 h 6857981"/>
              <a:gd name="connsiteX4033" fmla="*/ 4391173 w 7886701"/>
              <a:gd name="connsiteY4033" fmla="*/ 5471390 h 6857981"/>
              <a:gd name="connsiteX4034" fmla="*/ 4388312 w 7886701"/>
              <a:gd name="connsiteY4034" fmla="*/ 5472027 h 6857981"/>
              <a:gd name="connsiteX4035" fmla="*/ 4385451 w 7886701"/>
              <a:gd name="connsiteY4035" fmla="*/ 5472027 h 6857981"/>
              <a:gd name="connsiteX4036" fmla="*/ 4381954 w 7886701"/>
              <a:gd name="connsiteY4036" fmla="*/ 5472027 h 6857981"/>
              <a:gd name="connsiteX4037" fmla="*/ 4378457 w 7886701"/>
              <a:gd name="connsiteY4037" fmla="*/ 5471390 h 6857981"/>
              <a:gd name="connsiteX4038" fmla="*/ 4374643 w 7886701"/>
              <a:gd name="connsiteY4038" fmla="*/ 5470434 h 6857981"/>
              <a:gd name="connsiteX4039" fmla="*/ 4367331 w 7886701"/>
              <a:gd name="connsiteY4039" fmla="*/ 5468842 h 6857981"/>
              <a:gd name="connsiteX4040" fmla="*/ 4360655 w 7886701"/>
              <a:gd name="connsiteY4040" fmla="*/ 5465975 h 6857981"/>
              <a:gd name="connsiteX4041" fmla="*/ 4353979 w 7886701"/>
              <a:gd name="connsiteY4041" fmla="*/ 5464383 h 6857981"/>
              <a:gd name="connsiteX4042" fmla="*/ 4351118 w 7886701"/>
              <a:gd name="connsiteY4042" fmla="*/ 5463427 h 6857981"/>
              <a:gd name="connsiteX4043" fmla="*/ 4348575 w 7886701"/>
              <a:gd name="connsiteY4043" fmla="*/ 5463109 h 6857981"/>
              <a:gd name="connsiteX4044" fmla="*/ 4347939 w 7886701"/>
              <a:gd name="connsiteY4044" fmla="*/ 5465657 h 6857981"/>
              <a:gd name="connsiteX4045" fmla="*/ 4347303 w 7886701"/>
              <a:gd name="connsiteY4045" fmla="*/ 5468205 h 6857981"/>
              <a:gd name="connsiteX4046" fmla="*/ 4346668 w 7886701"/>
              <a:gd name="connsiteY4046" fmla="*/ 5470753 h 6857981"/>
              <a:gd name="connsiteX4047" fmla="*/ 4345396 w 7886701"/>
              <a:gd name="connsiteY4047" fmla="*/ 5472982 h 6857981"/>
              <a:gd name="connsiteX4048" fmla="*/ 4344124 w 7886701"/>
              <a:gd name="connsiteY4048" fmla="*/ 5475530 h 6857981"/>
              <a:gd name="connsiteX4049" fmla="*/ 4342217 w 7886701"/>
              <a:gd name="connsiteY4049" fmla="*/ 5477759 h 6857981"/>
              <a:gd name="connsiteX4050" fmla="*/ 4340310 w 7886701"/>
              <a:gd name="connsiteY4050" fmla="*/ 5479989 h 6857981"/>
              <a:gd name="connsiteX4051" fmla="*/ 4338084 w 7886701"/>
              <a:gd name="connsiteY4051" fmla="*/ 5481900 h 6857981"/>
              <a:gd name="connsiteX4052" fmla="*/ 4333634 w 7886701"/>
              <a:gd name="connsiteY4052" fmla="*/ 5485403 h 6857981"/>
              <a:gd name="connsiteX4053" fmla="*/ 4327912 w 7886701"/>
              <a:gd name="connsiteY4053" fmla="*/ 5488588 h 6857981"/>
              <a:gd name="connsiteX4054" fmla="*/ 4322190 w 7886701"/>
              <a:gd name="connsiteY4054" fmla="*/ 5491136 h 6857981"/>
              <a:gd name="connsiteX4055" fmla="*/ 4316149 w 7886701"/>
              <a:gd name="connsiteY4055" fmla="*/ 5492729 h 6857981"/>
              <a:gd name="connsiteX4056" fmla="*/ 4309792 w 7886701"/>
              <a:gd name="connsiteY4056" fmla="*/ 5494003 h 6857981"/>
              <a:gd name="connsiteX4057" fmla="*/ 4303434 w 7886701"/>
              <a:gd name="connsiteY4057" fmla="*/ 5494321 h 6857981"/>
              <a:gd name="connsiteX4058" fmla="*/ 4297394 w 7886701"/>
              <a:gd name="connsiteY4058" fmla="*/ 5494003 h 6857981"/>
              <a:gd name="connsiteX4059" fmla="*/ 4294532 w 7886701"/>
              <a:gd name="connsiteY4059" fmla="*/ 5493684 h 6857981"/>
              <a:gd name="connsiteX4060" fmla="*/ 4291354 w 7886701"/>
              <a:gd name="connsiteY4060" fmla="*/ 5492729 h 6857981"/>
              <a:gd name="connsiteX4061" fmla="*/ 4288492 w 7886701"/>
              <a:gd name="connsiteY4061" fmla="*/ 5491773 h 6857981"/>
              <a:gd name="connsiteX4062" fmla="*/ 4285949 w 7886701"/>
              <a:gd name="connsiteY4062" fmla="*/ 5490499 h 6857981"/>
              <a:gd name="connsiteX4063" fmla="*/ 4283406 w 7886701"/>
              <a:gd name="connsiteY4063" fmla="*/ 5489225 h 6857981"/>
              <a:gd name="connsiteX4064" fmla="*/ 4281181 w 7886701"/>
              <a:gd name="connsiteY4064" fmla="*/ 5487314 h 6857981"/>
              <a:gd name="connsiteX4065" fmla="*/ 4278956 w 7886701"/>
              <a:gd name="connsiteY4065" fmla="*/ 5485403 h 6857981"/>
              <a:gd name="connsiteX4066" fmla="*/ 4276730 w 7886701"/>
              <a:gd name="connsiteY4066" fmla="*/ 5483174 h 6857981"/>
              <a:gd name="connsiteX4067" fmla="*/ 4275459 w 7886701"/>
              <a:gd name="connsiteY4067" fmla="*/ 5480626 h 6857981"/>
              <a:gd name="connsiteX4068" fmla="*/ 4273551 w 7886701"/>
              <a:gd name="connsiteY4068" fmla="*/ 5477759 h 6857981"/>
              <a:gd name="connsiteX4069" fmla="*/ 4278956 w 7886701"/>
              <a:gd name="connsiteY4069" fmla="*/ 5479352 h 6857981"/>
              <a:gd name="connsiteX4070" fmla="*/ 4283088 w 7886701"/>
              <a:gd name="connsiteY4070" fmla="*/ 5480307 h 6857981"/>
              <a:gd name="connsiteX4071" fmla="*/ 4285949 w 7886701"/>
              <a:gd name="connsiteY4071" fmla="*/ 5480307 h 6857981"/>
              <a:gd name="connsiteX4072" fmla="*/ 4288492 w 7886701"/>
              <a:gd name="connsiteY4072" fmla="*/ 5480307 h 6857981"/>
              <a:gd name="connsiteX4073" fmla="*/ 4290082 w 7886701"/>
              <a:gd name="connsiteY4073" fmla="*/ 5479670 h 6857981"/>
              <a:gd name="connsiteX4074" fmla="*/ 4291036 w 7886701"/>
              <a:gd name="connsiteY4074" fmla="*/ 5478715 h 6857981"/>
              <a:gd name="connsiteX4075" fmla="*/ 4291671 w 7886701"/>
              <a:gd name="connsiteY4075" fmla="*/ 5477441 h 6857981"/>
              <a:gd name="connsiteX4076" fmla="*/ 4292625 w 7886701"/>
              <a:gd name="connsiteY4076" fmla="*/ 5476167 h 6857981"/>
              <a:gd name="connsiteX4077" fmla="*/ 4293261 w 7886701"/>
              <a:gd name="connsiteY4077" fmla="*/ 5474256 h 6857981"/>
              <a:gd name="connsiteX4078" fmla="*/ 4294532 w 7886701"/>
              <a:gd name="connsiteY4078" fmla="*/ 5472664 h 6857981"/>
              <a:gd name="connsiteX4079" fmla="*/ 4295804 w 7886701"/>
              <a:gd name="connsiteY4079" fmla="*/ 5471390 h 6857981"/>
              <a:gd name="connsiteX4080" fmla="*/ 4298029 w 7886701"/>
              <a:gd name="connsiteY4080" fmla="*/ 5469797 h 6857981"/>
              <a:gd name="connsiteX4081" fmla="*/ 4300890 w 7886701"/>
              <a:gd name="connsiteY4081" fmla="*/ 5468842 h 6857981"/>
              <a:gd name="connsiteX4082" fmla="*/ 4305023 w 7886701"/>
              <a:gd name="connsiteY4082" fmla="*/ 5467886 h 6857981"/>
              <a:gd name="connsiteX4083" fmla="*/ 4309792 w 7886701"/>
              <a:gd name="connsiteY4083" fmla="*/ 5467568 h 6857981"/>
              <a:gd name="connsiteX4084" fmla="*/ 4316149 w 7886701"/>
              <a:gd name="connsiteY4084" fmla="*/ 5467568 h 6857981"/>
              <a:gd name="connsiteX4085" fmla="*/ 4315832 w 7886701"/>
              <a:gd name="connsiteY4085" fmla="*/ 5465338 h 6857981"/>
              <a:gd name="connsiteX4086" fmla="*/ 4315196 w 7886701"/>
              <a:gd name="connsiteY4086" fmla="*/ 5464064 h 6857981"/>
              <a:gd name="connsiteX4087" fmla="*/ 4314242 w 7886701"/>
              <a:gd name="connsiteY4087" fmla="*/ 5463109 h 6857981"/>
              <a:gd name="connsiteX4088" fmla="*/ 4312653 w 7886701"/>
              <a:gd name="connsiteY4088" fmla="*/ 5462790 h 6857981"/>
              <a:gd name="connsiteX4089" fmla="*/ 4311063 w 7886701"/>
              <a:gd name="connsiteY4089" fmla="*/ 5462472 h 6857981"/>
              <a:gd name="connsiteX4090" fmla="*/ 4309156 w 7886701"/>
              <a:gd name="connsiteY4090" fmla="*/ 5462790 h 6857981"/>
              <a:gd name="connsiteX4091" fmla="*/ 4305023 w 7886701"/>
              <a:gd name="connsiteY4091" fmla="*/ 5463109 h 6857981"/>
              <a:gd name="connsiteX4092" fmla="*/ 4301208 w 7886701"/>
              <a:gd name="connsiteY4092" fmla="*/ 5463427 h 6857981"/>
              <a:gd name="connsiteX4093" fmla="*/ 4299937 w 7886701"/>
              <a:gd name="connsiteY4093" fmla="*/ 5463109 h 6857981"/>
              <a:gd name="connsiteX4094" fmla="*/ 4298347 w 7886701"/>
              <a:gd name="connsiteY4094" fmla="*/ 5462472 h 6857981"/>
              <a:gd name="connsiteX4095" fmla="*/ 4297711 w 7886701"/>
              <a:gd name="connsiteY4095" fmla="*/ 5461516 h 6857981"/>
              <a:gd name="connsiteX4096" fmla="*/ 4297394 w 7886701"/>
              <a:gd name="connsiteY4096" fmla="*/ 5459605 h 6857981"/>
              <a:gd name="connsiteX4097" fmla="*/ 4297394 w 7886701"/>
              <a:gd name="connsiteY4097" fmla="*/ 5457057 h 6857981"/>
              <a:gd name="connsiteX4098" fmla="*/ 4298347 w 7886701"/>
              <a:gd name="connsiteY4098" fmla="*/ 5453554 h 6857981"/>
              <a:gd name="connsiteX4099" fmla="*/ 4305977 w 7886701"/>
              <a:gd name="connsiteY4099" fmla="*/ 5454191 h 6857981"/>
              <a:gd name="connsiteX4100" fmla="*/ 4313606 w 7886701"/>
              <a:gd name="connsiteY4100" fmla="*/ 5454191 h 6857981"/>
              <a:gd name="connsiteX4101" fmla="*/ 4321554 w 7886701"/>
              <a:gd name="connsiteY4101" fmla="*/ 5454191 h 6857981"/>
              <a:gd name="connsiteX4102" fmla="*/ 4328865 w 7886701"/>
              <a:gd name="connsiteY4102" fmla="*/ 5453235 h 6857981"/>
              <a:gd name="connsiteX4103" fmla="*/ 4336495 w 7886701"/>
              <a:gd name="connsiteY4103" fmla="*/ 5452917 h 6857981"/>
              <a:gd name="connsiteX4104" fmla="*/ 4343807 w 7886701"/>
              <a:gd name="connsiteY4104" fmla="*/ 5451961 h 6857981"/>
              <a:gd name="connsiteX4105" fmla="*/ 4358430 w 7886701"/>
              <a:gd name="connsiteY4105" fmla="*/ 5449732 h 6857981"/>
              <a:gd name="connsiteX4106" fmla="*/ 4372417 w 7886701"/>
              <a:gd name="connsiteY4106" fmla="*/ 5446228 h 6857981"/>
              <a:gd name="connsiteX4107" fmla="*/ 4386723 w 7886701"/>
              <a:gd name="connsiteY4107" fmla="*/ 5442407 h 6857981"/>
              <a:gd name="connsiteX4108" fmla="*/ 4400710 w 7886701"/>
              <a:gd name="connsiteY4108" fmla="*/ 5437948 h 6857981"/>
              <a:gd name="connsiteX4109" fmla="*/ 4414380 w 7886701"/>
              <a:gd name="connsiteY4109" fmla="*/ 5432533 h 6857981"/>
              <a:gd name="connsiteX4110" fmla="*/ 4442037 w 7886701"/>
              <a:gd name="connsiteY4110" fmla="*/ 5422341 h 6857981"/>
              <a:gd name="connsiteX4111" fmla="*/ 4469376 w 7886701"/>
              <a:gd name="connsiteY4111" fmla="*/ 5411194 h 6857981"/>
              <a:gd name="connsiteX4112" fmla="*/ 4483681 w 7886701"/>
              <a:gd name="connsiteY4112" fmla="*/ 5406098 h 6857981"/>
              <a:gd name="connsiteX4113" fmla="*/ 4497987 w 7886701"/>
              <a:gd name="connsiteY4113" fmla="*/ 5401321 h 6857981"/>
              <a:gd name="connsiteX4114" fmla="*/ 4512610 w 7886701"/>
              <a:gd name="connsiteY4114" fmla="*/ 5396543 h 6857981"/>
              <a:gd name="connsiteX4115" fmla="*/ 1808165 w 7886701"/>
              <a:gd name="connsiteY4115" fmla="*/ 5370496 h 6857981"/>
              <a:gd name="connsiteX4116" fmla="*/ 1810036 w 7886701"/>
              <a:gd name="connsiteY4116" fmla="*/ 5370810 h 6857981"/>
              <a:gd name="connsiteX4117" fmla="*/ 1812531 w 7886701"/>
              <a:gd name="connsiteY4117" fmla="*/ 5372063 h 6857981"/>
              <a:gd name="connsiteX4118" fmla="*/ 1815648 w 7886701"/>
              <a:gd name="connsiteY4118" fmla="*/ 5373316 h 6857981"/>
              <a:gd name="connsiteX4119" fmla="*/ 1819390 w 7886701"/>
              <a:gd name="connsiteY4119" fmla="*/ 5375196 h 6857981"/>
              <a:gd name="connsiteX4120" fmla="*/ 1827186 w 7886701"/>
              <a:gd name="connsiteY4120" fmla="*/ 5380523 h 6857981"/>
              <a:gd name="connsiteX4121" fmla="*/ 1835293 w 7886701"/>
              <a:gd name="connsiteY4121" fmla="*/ 5387416 h 6857981"/>
              <a:gd name="connsiteX4122" fmla="*/ 1843714 w 7886701"/>
              <a:gd name="connsiteY4122" fmla="*/ 5394935 h 6857981"/>
              <a:gd name="connsiteX4123" fmla="*/ 1847456 w 7886701"/>
              <a:gd name="connsiteY4123" fmla="*/ 5399009 h 6857981"/>
              <a:gd name="connsiteX4124" fmla="*/ 1851196 w 7886701"/>
              <a:gd name="connsiteY4124" fmla="*/ 5403082 h 6857981"/>
              <a:gd name="connsiteX4125" fmla="*/ 1854003 w 7886701"/>
              <a:gd name="connsiteY4125" fmla="*/ 5406842 h 6857981"/>
              <a:gd name="connsiteX4126" fmla="*/ 1856811 w 7886701"/>
              <a:gd name="connsiteY4126" fmla="*/ 5410915 h 6857981"/>
              <a:gd name="connsiteX4127" fmla="*/ 1858993 w 7886701"/>
              <a:gd name="connsiteY4127" fmla="*/ 5414361 h 6857981"/>
              <a:gd name="connsiteX4128" fmla="*/ 1860553 w 7886701"/>
              <a:gd name="connsiteY4128" fmla="*/ 5418121 h 6857981"/>
              <a:gd name="connsiteX4129" fmla="*/ 1856187 w 7886701"/>
              <a:gd name="connsiteY4129" fmla="*/ 5417808 h 6857981"/>
              <a:gd name="connsiteX4130" fmla="*/ 1851822 w 7886701"/>
              <a:gd name="connsiteY4130" fmla="*/ 5417181 h 6857981"/>
              <a:gd name="connsiteX4131" fmla="*/ 1848080 w 7886701"/>
              <a:gd name="connsiteY4131" fmla="*/ 5415928 h 6857981"/>
              <a:gd name="connsiteX4132" fmla="*/ 1844025 w 7886701"/>
              <a:gd name="connsiteY4132" fmla="*/ 5414048 h 6857981"/>
              <a:gd name="connsiteX4133" fmla="*/ 1840909 w 7886701"/>
              <a:gd name="connsiteY4133" fmla="*/ 5411541 h 6857981"/>
              <a:gd name="connsiteX4134" fmla="*/ 1837165 w 7886701"/>
              <a:gd name="connsiteY4134" fmla="*/ 5409035 h 6857981"/>
              <a:gd name="connsiteX4135" fmla="*/ 1834361 w 7886701"/>
              <a:gd name="connsiteY4135" fmla="*/ 5405902 h 6857981"/>
              <a:gd name="connsiteX4136" fmla="*/ 1830929 w 7886701"/>
              <a:gd name="connsiteY4136" fmla="*/ 5402768 h 6857981"/>
              <a:gd name="connsiteX4137" fmla="*/ 1825315 w 7886701"/>
              <a:gd name="connsiteY4137" fmla="*/ 5394935 h 6857981"/>
              <a:gd name="connsiteX4138" fmla="*/ 1819702 w 7886701"/>
              <a:gd name="connsiteY4138" fmla="*/ 5386789 h 6857981"/>
              <a:gd name="connsiteX4139" fmla="*/ 1813776 w 7886701"/>
              <a:gd name="connsiteY4139" fmla="*/ 5378643 h 6857981"/>
              <a:gd name="connsiteX4140" fmla="*/ 1217615 w 7886701"/>
              <a:gd name="connsiteY4140" fmla="*/ 5311758 h 6857981"/>
              <a:gd name="connsiteX4141" fmla="*/ 1229300 w 7886701"/>
              <a:gd name="connsiteY4141" fmla="*/ 5325683 h 6857981"/>
              <a:gd name="connsiteX4142" fmla="*/ 1237828 w 7886701"/>
              <a:gd name="connsiteY4142" fmla="*/ 5337393 h 6857981"/>
              <a:gd name="connsiteX4143" fmla="*/ 1245092 w 7886701"/>
              <a:gd name="connsiteY4143" fmla="*/ 5347520 h 6857981"/>
              <a:gd name="connsiteX4144" fmla="*/ 1251409 w 7886701"/>
              <a:gd name="connsiteY4144" fmla="*/ 5357015 h 6857981"/>
              <a:gd name="connsiteX4145" fmla="*/ 1257095 w 7886701"/>
              <a:gd name="connsiteY4145" fmla="*/ 5366826 h 6857981"/>
              <a:gd name="connsiteX4146" fmla="*/ 1263095 w 7886701"/>
              <a:gd name="connsiteY4146" fmla="*/ 5377269 h 6857981"/>
              <a:gd name="connsiteX4147" fmla="*/ 1277939 w 7886701"/>
              <a:gd name="connsiteY4147" fmla="*/ 5404170 h 6857981"/>
              <a:gd name="connsiteX4148" fmla="*/ 1275729 w 7886701"/>
              <a:gd name="connsiteY4148" fmla="*/ 5406069 h 6857981"/>
              <a:gd name="connsiteX4149" fmla="*/ 1273834 w 7886701"/>
              <a:gd name="connsiteY4149" fmla="*/ 5407651 h 6857981"/>
              <a:gd name="connsiteX4150" fmla="*/ 1272254 w 7886701"/>
              <a:gd name="connsiteY4150" fmla="*/ 5408601 h 6857981"/>
              <a:gd name="connsiteX4151" fmla="*/ 1270045 w 7886701"/>
              <a:gd name="connsiteY4151" fmla="*/ 5409234 h 6857981"/>
              <a:gd name="connsiteX4152" fmla="*/ 1267831 w 7886701"/>
              <a:gd name="connsiteY4152" fmla="*/ 5409867 h 6857981"/>
              <a:gd name="connsiteX4153" fmla="*/ 1265621 w 7886701"/>
              <a:gd name="connsiteY4153" fmla="*/ 5410183 h 6857981"/>
              <a:gd name="connsiteX4154" fmla="*/ 1263412 w 7886701"/>
              <a:gd name="connsiteY4154" fmla="*/ 5409867 h 6857981"/>
              <a:gd name="connsiteX4155" fmla="*/ 1261202 w 7886701"/>
              <a:gd name="connsiteY4155" fmla="*/ 5409234 h 6857981"/>
              <a:gd name="connsiteX4156" fmla="*/ 1258989 w 7886701"/>
              <a:gd name="connsiteY4156" fmla="*/ 5408601 h 6857981"/>
              <a:gd name="connsiteX4157" fmla="*/ 1256778 w 7886701"/>
              <a:gd name="connsiteY4157" fmla="*/ 5407651 h 6857981"/>
              <a:gd name="connsiteX4158" fmla="*/ 1252039 w 7886701"/>
              <a:gd name="connsiteY4158" fmla="*/ 5405120 h 6857981"/>
              <a:gd name="connsiteX4159" fmla="*/ 1247936 w 7886701"/>
              <a:gd name="connsiteY4159" fmla="*/ 5401322 h 6857981"/>
              <a:gd name="connsiteX4160" fmla="*/ 1243513 w 7886701"/>
              <a:gd name="connsiteY4160" fmla="*/ 5397208 h 6857981"/>
              <a:gd name="connsiteX4161" fmla="*/ 1239407 w 7886701"/>
              <a:gd name="connsiteY4161" fmla="*/ 5392777 h 6857981"/>
              <a:gd name="connsiteX4162" fmla="*/ 1235302 w 7886701"/>
              <a:gd name="connsiteY4162" fmla="*/ 5387397 h 6857981"/>
              <a:gd name="connsiteX4163" fmla="*/ 1231828 w 7886701"/>
              <a:gd name="connsiteY4163" fmla="*/ 5382333 h 6857981"/>
              <a:gd name="connsiteX4164" fmla="*/ 1228985 w 7886701"/>
              <a:gd name="connsiteY4164" fmla="*/ 5376953 h 6857981"/>
              <a:gd name="connsiteX4165" fmla="*/ 1226459 w 7886701"/>
              <a:gd name="connsiteY4165" fmla="*/ 5371889 h 6857981"/>
              <a:gd name="connsiteX4166" fmla="*/ 1224246 w 7886701"/>
              <a:gd name="connsiteY4166" fmla="*/ 5366509 h 6857981"/>
              <a:gd name="connsiteX4167" fmla="*/ 1222668 w 7886701"/>
              <a:gd name="connsiteY4167" fmla="*/ 5361762 h 6857981"/>
              <a:gd name="connsiteX4168" fmla="*/ 1222038 w 7886701"/>
              <a:gd name="connsiteY4168" fmla="*/ 5357331 h 6857981"/>
              <a:gd name="connsiteX4169" fmla="*/ 1226774 w 7886701"/>
              <a:gd name="connsiteY4169" fmla="*/ 5357015 h 6857981"/>
              <a:gd name="connsiteX4170" fmla="*/ 1229932 w 7886701"/>
              <a:gd name="connsiteY4170" fmla="*/ 5355749 h 6857981"/>
              <a:gd name="connsiteX4171" fmla="*/ 1231511 w 7886701"/>
              <a:gd name="connsiteY4171" fmla="*/ 5355116 h 6857981"/>
              <a:gd name="connsiteX4172" fmla="*/ 1232458 w 7886701"/>
              <a:gd name="connsiteY4172" fmla="*/ 5354483 h 6857981"/>
              <a:gd name="connsiteX4173" fmla="*/ 1233407 w 7886701"/>
              <a:gd name="connsiteY4173" fmla="*/ 5353850 h 6857981"/>
              <a:gd name="connsiteX4174" fmla="*/ 1233721 w 7886701"/>
              <a:gd name="connsiteY4174" fmla="*/ 5352584 h 6857981"/>
              <a:gd name="connsiteX4175" fmla="*/ 1234354 w 7886701"/>
              <a:gd name="connsiteY4175" fmla="*/ 5350369 h 6857981"/>
              <a:gd name="connsiteX4176" fmla="*/ 1234038 w 7886701"/>
              <a:gd name="connsiteY4176" fmla="*/ 5347837 h 6857981"/>
              <a:gd name="connsiteX4177" fmla="*/ 1233407 w 7886701"/>
              <a:gd name="connsiteY4177" fmla="*/ 5344989 h 6857981"/>
              <a:gd name="connsiteX4178" fmla="*/ 1232144 w 7886701"/>
              <a:gd name="connsiteY4178" fmla="*/ 5341824 h 6857981"/>
              <a:gd name="connsiteX4179" fmla="*/ 1228667 w 7886701"/>
              <a:gd name="connsiteY4179" fmla="*/ 5334861 h 6857981"/>
              <a:gd name="connsiteX4180" fmla="*/ 1224246 w 7886701"/>
              <a:gd name="connsiteY4180" fmla="*/ 5327266 h 6857981"/>
              <a:gd name="connsiteX4181" fmla="*/ 1220143 w 7886701"/>
              <a:gd name="connsiteY4181" fmla="*/ 5319670 h 6857981"/>
              <a:gd name="connsiteX4182" fmla="*/ 1218880 w 7886701"/>
              <a:gd name="connsiteY4182" fmla="*/ 5315556 h 6857981"/>
              <a:gd name="connsiteX4183" fmla="*/ 3702368 w 7886701"/>
              <a:gd name="connsiteY4183" fmla="*/ 5292708 h 6857981"/>
              <a:gd name="connsiteX4184" fmla="*/ 3704908 w 7886701"/>
              <a:gd name="connsiteY4184" fmla="*/ 5292708 h 6857981"/>
              <a:gd name="connsiteX4185" fmla="*/ 3707766 w 7886701"/>
              <a:gd name="connsiteY4185" fmla="*/ 5292708 h 6857981"/>
              <a:gd name="connsiteX4186" fmla="*/ 3710941 w 7886701"/>
              <a:gd name="connsiteY4186" fmla="*/ 5293042 h 6857981"/>
              <a:gd name="connsiteX4187" fmla="*/ 3716021 w 7886701"/>
              <a:gd name="connsiteY4187" fmla="*/ 5294045 h 6857981"/>
              <a:gd name="connsiteX4188" fmla="*/ 3720148 w 7886701"/>
              <a:gd name="connsiteY4188" fmla="*/ 5295716 h 6857981"/>
              <a:gd name="connsiteX4189" fmla="*/ 3721736 w 7886701"/>
              <a:gd name="connsiteY4189" fmla="*/ 5296385 h 6857981"/>
              <a:gd name="connsiteX4190" fmla="*/ 3722688 w 7886701"/>
              <a:gd name="connsiteY4190" fmla="*/ 5297721 h 6857981"/>
              <a:gd name="connsiteX4191" fmla="*/ 3722371 w 7886701"/>
              <a:gd name="connsiteY4191" fmla="*/ 5299392 h 6857981"/>
              <a:gd name="connsiteX4192" fmla="*/ 3722054 w 7886701"/>
              <a:gd name="connsiteY4192" fmla="*/ 5301064 h 6857981"/>
              <a:gd name="connsiteX4193" fmla="*/ 3721101 w 7886701"/>
              <a:gd name="connsiteY4193" fmla="*/ 5302735 h 6857981"/>
              <a:gd name="connsiteX4194" fmla="*/ 3719831 w 7886701"/>
              <a:gd name="connsiteY4194" fmla="*/ 5303403 h 6857981"/>
              <a:gd name="connsiteX4195" fmla="*/ 3718243 w 7886701"/>
              <a:gd name="connsiteY4195" fmla="*/ 5304071 h 6857981"/>
              <a:gd name="connsiteX4196" fmla="*/ 3716338 w 7886701"/>
              <a:gd name="connsiteY4196" fmla="*/ 5304406 h 6857981"/>
              <a:gd name="connsiteX4197" fmla="*/ 3711894 w 7886701"/>
              <a:gd name="connsiteY4197" fmla="*/ 5304406 h 6857981"/>
              <a:gd name="connsiteX4198" fmla="*/ 3702368 w 7886701"/>
              <a:gd name="connsiteY4198" fmla="*/ 5304071 h 6857981"/>
              <a:gd name="connsiteX4199" fmla="*/ 3697923 w 7886701"/>
              <a:gd name="connsiteY4199" fmla="*/ 5304406 h 6857981"/>
              <a:gd name="connsiteX4200" fmla="*/ 3696337 w 7886701"/>
              <a:gd name="connsiteY4200" fmla="*/ 5304740 h 6857981"/>
              <a:gd name="connsiteX4201" fmla="*/ 3694748 w 7886701"/>
              <a:gd name="connsiteY4201" fmla="*/ 5305408 h 6857981"/>
              <a:gd name="connsiteX4202" fmla="*/ 3694113 w 7886701"/>
              <a:gd name="connsiteY4202" fmla="*/ 5302066 h 6857981"/>
              <a:gd name="connsiteX4203" fmla="*/ 3694113 w 7886701"/>
              <a:gd name="connsiteY4203" fmla="*/ 5299058 h 6857981"/>
              <a:gd name="connsiteX4204" fmla="*/ 3694748 w 7886701"/>
              <a:gd name="connsiteY4204" fmla="*/ 5296719 h 6857981"/>
              <a:gd name="connsiteX4205" fmla="*/ 3696337 w 7886701"/>
              <a:gd name="connsiteY4205" fmla="*/ 5295382 h 6857981"/>
              <a:gd name="connsiteX4206" fmla="*/ 3697606 w 7886701"/>
              <a:gd name="connsiteY4206" fmla="*/ 5294045 h 6857981"/>
              <a:gd name="connsiteX4207" fmla="*/ 3699828 w 7886701"/>
              <a:gd name="connsiteY4207" fmla="*/ 5293042 h 6857981"/>
              <a:gd name="connsiteX4208" fmla="*/ 3659394 w 7886701"/>
              <a:gd name="connsiteY4208" fmla="*/ 5268896 h 6857981"/>
              <a:gd name="connsiteX4209" fmla="*/ 3662627 w 7886701"/>
              <a:gd name="connsiteY4209" fmla="*/ 5268896 h 6857981"/>
              <a:gd name="connsiteX4210" fmla="*/ 3665861 w 7886701"/>
              <a:gd name="connsiteY4210" fmla="*/ 5269208 h 6857981"/>
              <a:gd name="connsiteX4211" fmla="*/ 3669418 w 7886701"/>
              <a:gd name="connsiteY4211" fmla="*/ 5269520 h 6857981"/>
              <a:gd name="connsiteX4212" fmla="*/ 3672652 w 7886701"/>
              <a:gd name="connsiteY4212" fmla="*/ 5270144 h 6857981"/>
              <a:gd name="connsiteX4213" fmla="*/ 3675563 w 7886701"/>
              <a:gd name="connsiteY4213" fmla="*/ 5270767 h 6857981"/>
              <a:gd name="connsiteX4214" fmla="*/ 3678473 w 7886701"/>
              <a:gd name="connsiteY4214" fmla="*/ 5272326 h 6857981"/>
              <a:gd name="connsiteX4215" fmla="*/ 3680737 w 7886701"/>
              <a:gd name="connsiteY4215" fmla="*/ 5273262 h 6857981"/>
              <a:gd name="connsiteX4216" fmla="*/ 3683000 w 7886701"/>
              <a:gd name="connsiteY4216" fmla="*/ 5275133 h 6857981"/>
              <a:gd name="connsiteX4217" fmla="*/ 3682677 w 7886701"/>
              <a:gd name="connsiteY4217" fmla="*/ 5276380 h 6857981"/>
              <a:gd name="connsiteX4218" fmla="*/ 3682353 w 7886701"/>
              <a:gd name="connsiteY4218" fmla="*/ 5277316 h 6857981"/>
              <a:gd name="connsiteX4219" fmla="*/ 3681707 w 7886701"/>
              <a:gd name="connsiteY4219" fmla="*/ 5277940 h 6857981"/>
              <a:gd name="connsiteX4220" fmla="*/ 3680413 w 7886701"/>
              <a:gd name="connsiteY4220" fmla="*/ 5278875 h 6857981"/>
              <a:gd name="connsiteX4221" fmla="*/ 3678150 w 7886701"/>
              <a:gd name="connsiteY4221" fmla="*/ 5279811 h 6857981"/>
              <a:gd name="connsiteX4222" fmla="*/ 3675563 w 7886701"/>
              <a:gd name="connsiteY4222" fmla="*/ 5280434 h 6857981"/>
              <a:gd name="connsiteX4223" fmla="*/ 3673299 w 7886701"/>
              <a:gd name="connsiteY4223" fmla="*/ 5281370 h 6857981"/>
              <a:gd name="connsiteX4224" fmla="*/ 3671035 w 7886701"/>
              <a:gd name="connsiteY4224" fmla="*/ 5281993 h 6857981"/>
              <a:gd name="connsiteX4225" fmla="*/ 3670388 w 7886701"/>
              <a:gd name="connsiteY4225" fmla="*/ 5283241 h 6857981"/>
              <a:gd name="connsiteX4226" fmla="*/ 3669742 w 7886701"/>
              <a:gd name="connsiteY4226" fmla="*/ 5283865 h 6857981"/>
              <a:gd name="connsiteX4227" fmla="*/ 3669418 w 7886701"/>
              <a:gd name="connsiteY4227" fmla="*/ 5284800 h 6857981"/>
              <a:gd name="connsiteX4228" fmla="*/ 3669418 w 7886701"/>
              <a:gd name="connsiteY4228" fmla="*/ 5286359 h 6857981"/>
              <a:gd name="connsiteX4229" fmla="*/ 3665861 w 7886701"/>
              <a:gd name="connsiteY4229" fmla="*/ 5285736 h 6857981"/>
              <a:gd name="connsiteX4230" fmla="*/ 3663274 w 7886701"/>
              <a:gd name="connsiteY4230" fmla="*/ 5284488 h 6857981"/>
              <a:gd name="connsiteX4231" fmla="*/ 3661981 w 7886701"/>
              <a:gd name="connsiteY4231" fmla="*/ 5282617 h 6857981"/>
              <a:gd name="connsiteX4232" fmla="*/ 3660688 w 7886701"/>
              <a:gd name="connsiteY4232" fmla="*/ 5281370 h 6857981"/>
              <a:gd name="connsiteX4233" fmla="*/ 3660365 w 7886701"/>
              <a:gd name="connsiteY4233" fmla="*/ 5279187 h 6857981"/>
              <a:gd name="connsiteX4234" fmla="*/ 3661010 w 7886701"/>
              <a:gd name="connsiteY4234" fmla="*/ 5277004 h 6857981"/>
              <a:gd name="connsiteX4235" fmla="*/ 3662304 w 7886701"/>
              <a:gd name="connsiteY4235" fmla="*/ 5274198 h 6857981"/>
              <a:gd name="connsiteX4236" fmla="*/ 3663597 w 7886701"/>
              <a:gd name="connsiteY4236" fmla="*/ 5271703 h 6857981"/>
              <a:gd name="connsiteX4237" fmla="*/ 3661010 w 7886701"/>
              <a:gd name="connsiteY4237" fmla="*/ 5271703 h 6857981"/>
              <a:gd name="connsiteX4238" fmla="*/ 3658747 w 7886701"/>
              <a:gd name="connsiteY4238" fmla="*/ 5272015 h 6857981"/>
              <a:gd name="connsiteX4239" fmla="*/ 3657453 w 7886701"/>
              <a:gd name="connsiteY4239" fmla="*/ 5272638 h 6857981"/>
              <a:gd name="connsiteX4240" fmla="*/ 3655836 w 7886701"/>
              <a:gd name="connsiteY4240" fmla="*/ 5274198 h 6857981"/>
              <a:gd name="connsiteX4241" fmla="*/ 3653249 w 7886701"/>
              <a:gd name="connsiteY4241" fmla="*/ 5276380 h 6857981"/>
              <a:gd name="connsiteX4242" fmla="*/ 3651632 w 7886701"/>
              <a:gd name="connsiteY4242" fmla="*/ 5277316 h 6857981"/>
              <a:gd name="connsiteX4243" fmla="*/ 3649692 w 7886701"/>
              <a:gd name="connsiteY4243" fmla="*/ 5277628 h 6857981"/>
              <a:gd name="connsiteX4244" fmla="*/ 3648399 w 7886701"/>
              <a:gd name="connsiteY4244" fmla="*/ 5275445 h 6857981"/>
              <a:gd name="connsiteX4245" fmla="*/ 3648075 w 7886701"/>
              <a:gd name="connsiteY4245" fmla="*/ 5274198 h 6857981"/>
              <a:gd name="connsiteX4246" fmla="*/ 3648399 w 7886701"/>
              <a:gd name="connsiteY4246" fmla="*/ 5272326 h 6857981"/>
              <a:gd name="connsiteX4247" fmla="*/ 3649692 w 7886701"/>
              <a:gd name="connsiteY4247" fmla="*/ 5271391 h 6857981"/>
              <a:gd name="connsiteX4248" fmla="*/ 3651632 w 7886701"/>
              <a:gd name="connsiteY4248" fmla="*/ 5270144 h 6857981"/>
              <a:gd name="connsiteX4249" fmla="*/ 3653573 w 7886701"/>
              <a:gd name="connsiteY4249" fmla="*/ 5269520 h 6857981"/>
              <a:gd name="connsiteX4250" fmla="*/ 3656160 w 7886701"/>
              <a:gd name="connsiteY4250" fmla="*/ 5269208 h 6857981"/>
              <a:gd name="connsiteX4251" fmla="*/ 4250648 w 7886701"/>
              <a:gd name="connsiteY4251" fmla="*/ 5210158 h 6857981"/>
              <a:gd name="connsiteX4252" fmla="*/ 4253731 w 7886701"/>
              <a:gd name="connsiteY4252" fmla="*/ 5211161 h 6857981"/>
              <a:gd name="connsiteX4253" fmla="*/ 4255888 w 7886701"/>
              <a:gd name="connsiteY4253" fmla="*/ 5212498 h 6857981"/>
              <a:gd name="connsiteX4254" fmla="*/ 4257738 w 7886701"/>
              <a:gd name="connsiteY4254" fmla="*/ 5213835 h 6857981"/>
              <a:gd name="connsiteX4255" fmla="*/ 4258354 w 7886701"/>
              <a:gd name="connsiteY4255" fmla="*/ 5215840 h 6857981"/>
              <a:gd name="connsiteX4256" fmla="*/ 4258663 w 7886701"/>
              <a:gd name="connsiteY4256" fmla="*/ 5218179 h 6857981"/>
              <a:gd name="connsiteX4257" fmla="*/ 4258354 w 7886701"/>
              <a:gd name="connsiteY4257" fmla="*/ 5220519 h 6857981"/>
              <a:gd name="connsiteX4258" fmla="*/ 4257738 w 7886701"/>
              <a:gd name="connsiteY4258" fmla="*/ 5223192 h 6857981"/>
              <a:gd name="connsiteX4259" fmla="*/ 4256197 w 7886701"/>
              <a:gd name="connsiteY4259" fmla="*/ 5226200 h 6857981"/>
              <a:gd name="connsiteX4260" fmla="*/ 4258354 w 7886701"/>
              <a:gd name="connsiteY4260" fmla="*/ 5226200 h 6857981"/>
              <a:gd name="connsiteX4261" fmla="*/ 4260512 w 7886701"/>
              <a:gd name="connsiteY4261" fmla="*/ 5225866 h 6857981"/>
              <a:gd name="connsiteX4262" fmla="*/ 4261745 w 7886701"/>
              <a:gd name="connsiteY4262" fmla="*/ 5225198 h 6857981"/>
              <a:gd name="connsiteX4263" fmla="*/ 4262978 w 7886701"/>
              <a:gd name="connsiteY4263" fmla="*/ 5223527 h 6857981"/>
              <a:gd name="connsiteX4264" fmla="*/ 4265444 w 7886701"/>
              <a:gd name="connsiteY4264" fmla="*/ 5221187 h 6857981"/>
              <a:gd name="connsiteX4265" fmla="*/ 4266677 w 7886701"/>
              <a:gd name="connsiteY4265" fmla="*/ 5220185 h 6857981"/>
              <a:gd name="connsiteX4266" fmla="*/ 4268527 w 7886701"/>
              <a:gd name="connsiteY4266" fmla="*/ 5219850 h 6857981"/>
              <a:gd name="connsiteX4267" fmla="*/ 4270068 w 7886701"/>
              <a:gd name="connsiteY4267" fmla="*/ 5222190 h 6857981"/>
              <a:gd name="connsiteX4268" fmla="*/ 4270376 w 7886701"/>
              <a:gd name="connsiteY4268" fmla="*/ 5223861 h 6857981"/>
              <a:gd name="connsiteX4269" fmla="*/ 4270068 w 7886701"/>
              <a:gd name="connsiteY4269" fmla="*/ 5225532 h 6857981"/>
              <a:gd name="connsiteX4270" fmla="*/ 4268835 w 7886701"/>
              <a:gd name="connsiteY4270" fmla="*/ 5226535 h 6857981"/>
              <a:gd name="connsiteX4271" fmla="*/ 4267602 w 7886701"/>
              <a:gd name="connsiteY4271" fmla="*/ 5227871 h 6857981"/>
              <a:gd name="connsiteX4272" fmla="*/ 4265444 w 7886701"/>
              <a:gd name="connsiteY4272" fmla="*/ 5228540 h 6857981"/>
              <a:gd name="connsiteX4273" fmla="*/ 4262978 w 7886701"/>
              <a:gd name="connsiteY4273" fmla="*/ 5228874 h 6857981"/>
              <a:gd name="connsiteX4274" fmla="*/ 4260204 w 7886701"/>
              <a:gd name="connsiteY4274" fmla="*/ 5229208 h 6857981"/>
              <a:gd name="connsiteX4275" fmla="*/ 4257121 w 7886701"/>
              <a:gd name="connsiteY4275" fmla="*/ 5229208 h 6857981"/>
              <a:gd name="connsiteX4276" fmla="*/ 4254039 w 7886701"/>
              <a:gd name="connsiteY4276" fmla="*/ 5228874 h 6857981"/>
              <a:gd name="connsiteX4277" fmla="*/ 4250956 w 7886701"/>
              <a:gd name="connsiteY4277" fmla="*/ 5228540 h 6857981"/>
              <a:gd name="connsiteX4278" fmla="*/ 4248182 w 7886701"/>
              <a:gd name="connsiteY4278" fmla="*/ 5227871 h 6857981"/>
              <a:gd name="connsiteX4279" fmla="*/ 4245100 w 7886701"/>
              <a:gd name="connsiteY4279" fmla="*/ 5226535 h 6857981"/>
              <a:gd name="connsiteX4280" fmla="*/ 4242325 w 7886701"/>
              <a:gd name="connsiteY4280" fmla="*/ 5225532 h 6857981"/>
              <a:gd name="connsiteX4281" fmla="*/ 4240168 w 7886701"/>
              <a:gd name="connsiteY4281" fmla="*/ 5223861 h 6857981"/>
              <a:gd name="connsiteX4282" fmla="*/ 4238626 w 7886701"/>
              <a:gd name="connsiteY4282" fmla="*/ 5222524 h 6857981"/>
              <a:gd name="connsiteX4283" fmla="*/ 4238626 w 7886701"/>
              <a:gd name="connsiteY4283" fmla="*/ 5220853 h 6857981"/>
              <a:gd name="connsiteX4284" fmla="*/ 4239243 w 7886701"/>
              <a:gd name="connsiteY4284" fmla="*/ 5219850 h 6857981"/>
              <a:gd name="connsiteX4285" fmla="*/ 4239551 w 7886701"/>
              <a:gd name="connsiteY4285" fmla="*/ 5218848 h 6857981"/>
              <a:gd name="connsiteX4286" fmla="*/ 4240476 w 7886701"/>
              <a:gd name="connsiteY4286" fmla="*/ 5218179 h 6857981"/>
              <a:gd name="connsiteX4287" fmla="*/ 4242634 w 7886701"/>
              <a:gd name="connsiteY4287" fmla="*/ 5217511 h 6857981"/>
              <a:gd name="connsiteX4288" fmla="*/ 4244791 w 7886701"/>
              <a:gd name="connsiteY4288" fmla="*/ 5216842 h 6857981"/>
              <a:gd name="connsiteX4289" fmla="*/ 4246949 w 7886701"/>
              <a:gd name="connsiteY4289" fmla="*/ 5215840 h 6857981"/>
              <a:gd name="connsiteX4290" fmla="*/ 4249107 w 7886701"/>
              <a:gd name="connsiteY4290" fmla="*/ 5214837 h 6857981"/>
              <a:gd name="connsiteX4291" fmla="*/ 4249723 w 7886701"/>
              <a:gd name="connsiteY4291" fmla="*/ 5213835 h 6857981"/>
              <a:gd name="connsiteX4292" fmla="*/ 4250032 w 7886701"/>
              <a:gd name="connsiteY4292" fmla="*/ 5212832 h 6857981"/>
              <a:gd name="connsiteX4293" fmla="*/ 4250648 w 7886701"/>
              <a:gd name="connsiteY4293" fmla="*/ 5211829 h 6857981"/>
              <a:gd name="connsiteX4294" fmla="*/ 4226872 w 7886701"/>
              <a:gd name="connsiteY4294" fmla="*/ 5191108 h 6857981"/>
              <a:gd name="connsiteX4295" fmla="*/ 4227514 w 7886701"/>
              <a:gd name="connsiteY4295" fmla="*/ 5194116 h 6857981"/>
              <a:gd name="connsiteX4296" fmla="*/ 4227514 w 7886701"/>
              <a:gd name="connsiteY4296" fmla="*/ 5197458 h 6857981"/>
              <a:gd name="connsiteX4297" fmla="*/ 4226872 w 7886701"/>
              <a:gd name="connsiteY4297" fmla="*/ 5199798 h 6857981"/>
              <a:gd name="connsiteX4298" fmla="*/ 4225265 w 7886701"/>
              <a:gd name="connsiteY4298" fmla="*/ 5201135 h 6857981"/>
              <a:gd name="connsiteX4299" fmla="*/ 4223980 w 7886701"/>
              <a:gd name="connsiteY4299" fmla="*/ 5202471 h 6857981"/>
              <a:gd name="connsiteX4300" fmla="*/ 4221731 w 7886701"/>
              <a:gd name="connsiteY4300" fmla="*/ 5203474 h 6857981"/>
              <a:gd name="connsiteX4301" fmla="*/ 4219482 w 7886701"/>
              <a:gd name="connsiteY4301" fmla="*/ 5203808 h 6857981"/>
              <a:gd name="connsiteX4302" fmla="*/ 4216912 w 7886701"/>
              <a:gd name="connsiteY4302" fmla="*/ 5203808 h 6857981"/>
              <a:gd name="connsiteX4303" fmla="*/ 4214342 w 7886701"/>
              <a:gd name="connsiteY4303" fmla="*/ 5203808 h 6857981"/>
              <a:gd name="connsiteX4304" fmla="*/ 4211771 w 7886701"/>
              <a:gd name="connsiteY4304" fmla="*/ 5203474 h 6857981"/>
              <a:gd name="connsiteX4305" fmla="*/ 4206952 w 7886701"/>
              <a:gd name="connsiteY4305" fmla="*/ 5201803 h 6857981"/>
              <a:gd name="connsiteX4306" fmla="*/ 4202775 w 7886701"/>
              <a:gd name="connsiteY4306" fmla="*/ 5200466 h 6857981"/>
              <a:gd name="connsiteX4307" fmla="*/ 4201490 w 7886701"/>
              <a:gd name="connsiteY4307" fmla="*/ 5199798 h 6857981"/>
              <a:gd name="connsiteX4308" fmla="*/ 4200526 w 7886701"/>
              <a:gd name="connsiteY4308" fmla="*/ 5198795 h 6857981"/>
              <a:gd name="connsiteX4309" fmla="*/ 4200526 w 7886701"/>
              <a:gd name="connsiteY4309" fmla="*/ 5196456 h 6857981"/>
              <a:gd name="connsiteX4310" fmla="*/ 4201490 w 7886701"/>
              <a:gd name="connsiteY4310" fmla="*/ 5195119 h 6857981"/>
              <a:gd name="connsiteX4311" fmla="*/ 4202454 w 7886701"/>
              <a:gd name="connsiteY4311" fmla="*/ 5193782 h 6857981"/>
              <a:gd name="connsiteX4312" fmla="*/ 4203739 w 7886701"/>
              <a:gd name="connsiteY4312" fmla="*/ 5192779 h 6857981"/>
              <a:gd name="connsiteX4313" fmla="*/ 4205024 w 7886701"/>
              <a:gd name="connsiteY4313" fmla="*/ 5192445 h 6857981"/>
              <a:gd name="connsiteX4314" fmla="*/ 4206952 w 7886701"/>
              <a:gd name="connsiteY4314" fmla="*/ 5192111 h 6857981"/>
              <a:gd name="connsiteX4315" fmla="*/ 4211129 w 7886701"/>
              <a:gd name="connsiteY4315" fmla="*/ 5191442 h 6857981"/>
              <a:gd name="connsiteX4316" fmla="*/ 4219482 w 7886701"/>
              <a:gd name="connsiteY4316" fmla="*/ 5192111 h 6857981"/>
              <a:gd name="connsiteX4317" fmla="*/ 4223659 w 7886701"/>
              <a:gd name="connsiteY4317" fmla="*/ 5192111 h 6857981"/>
              <a:gd name="connsiteX4318" fmla="*/ 4225265 w 7886701"/>
              <a:gd name="connsiteY4318" fmla="*/ 5191442 h 6857981"/>
              <a:gd name="connsiteX4319" fmla="*/ 1337890 w 7886701"/>
              <a:gd name="connsiteY4319" fmla="*/ 5186346 h 6857981"/>
              <a:gd name="connsiteX4320" fmla="*/ 1341486 w 7886701"/>
              <a:gd name="connsiteY4320" fmla="*/ 5186664 h 6857981"/>
              <a:gd name="connsiteX4321" fmla="*/ 1345408 w 7886701"/>
              <a:gd name="connsiteY4321" fmla="*/ 5187934 h 6857981"/>
              <a:gd name="connsiteX4322" fmla="*/ 1349003 w 7886701"/>
              <a:gd name="connsiteY4322" fmla="*/ 5189204 h 6857981"/>
              <a:gd name="connsiteX4323" fmla="*/ 1352599 w 7886701"/>
              <a:gd name="connsiteY4323" fmla="*/ 5191109 h 6857981"/>
              <a:gd name="connsiteX4324" fmla="*/ 1355868 w 7886701"/>
              <a:gd name="connsiteY4324" fmla="*/ 5193649 h 6857981"/>
              <a:gd name="connsiteX4325" fmla="*/ 1358482 w 7886701"/>
              <a:gd name="connsiteY4325" fmla="*/ 5196189 h 6857981"/>
              <a:gd name="connsiteX4326" fmla="*/ 1360770 w 7886701"/>
              <a:gd name="connsiteY4326" fmla="*/ 5199046 h 6857981"/>
              <a:gd name="connsiteX4327" fmla="*/ 1361422 w 7886701"/>
              <a:gd name="connsiteY4327" fmla="*/ 5200951 h 6857981"/>
              <a:gd name="connsiteX4328" fmla="*/ 1361750 w 7886701"/>
              <a:gd name="connsiteY4328" fmla="*/ 5202539 h 6857981"/>
              <a:gd name="connsiteX4329" fmla="*/ 1362078 w 7886701"/>
              <a:gd name="connsiteY4329" fmla="*/ 5204126 h 6857981"/>
              <a:gd name="connsiteX4330" fmla="*/ 1362078 w 7886701"/>
              <a:gd name="connsiteY4330" fmla="*/ 5206031 h 6857981"/>
              <a:gd name="connsiteX4331" fmla="*/ 1360444 w 7886701"/>
              <a:gd name="connsiteY4331" fmla="*/ 5207619 h 6857981"/>
              <a:gd name="connsiteX4332" fmla="*/ 1358482 w 7886701"/>
              <a:gd name="connsiteY4332" fmla="*/ 5208571 h 6857981"/>
              <a:gd name="connsiteX4333" fmla="*/ 1356522 w 7886701"/>
              <a:gd name="connsiteY4333" fmla="*/ 5208571 h 6857981"/>
              <a:gd name="connsiteX4334" fmla="*/ 1354560 w 7886701"/>
              <a:gd name="connsiteY4334" fmla="*/ 5208254 h 6857981"/>
              <a:gd name="connsiteX4335" fmla="*/ 1352926 w 7886701"/>
              <a:gd name="connsiteY4335" fmla="*/ 5207619 h 6857981"/>
              <a:gd name="connsiteX4336" fmla="*/ 1350965 w 7886701"/>
              <a:gd name="connsiteY4336" fmla="*/ 5206031 h 6857981"/>
              <a:gd name="connsiteX4337" fmla="*/ 1347043 w 7886701"/>
              <a:gd name="connsiteY4337" fmla="*/ 5203491 h 6857981"/>
              <a:gd name="connsiteX4338" fmla="*/ 1343448 w 7886701"/>
              <a:gd name="connsiteY4338" fmla="*/ 5200951 h 6857981"/>
              <a:gd name="connsiteX4339" fmla="*/ 1341160 w 7886701"/>
              <a:gd name="connsiteY4339" fmla="*/ 5199999 h 6857981"/>
              <a:gd name="connsiteX4340" fmla="*/ 1339198 w 7886701"/>
              <a:gd name="connsiteY4340" fmla="*/ 5199364 h 6857981"/>
              <a:gd name="connsiteX4341" fmla="*/ 1337890 w 7886701"/>
              <a:gd name="connsiteY4341" fmla="*/ 5199999 h 6857981"/>
              <a:gd name="connsiteX4342" fmla="*/ 1335931 w 7886701"/>
              <a:gd name="connsiteY4342" fmla="*/ 5200634 h 6857981"/>
              <a:gd name="connsiteX4343" fmla="*/ 1333971 w 7886701"/>
              <a:gd name="connsiteY4343" fmla="*/ 5201904 h 6857981"/>
              <a:gd name="connsiteX4344" fmla="*/ 1332663 w 7886701"/>
              <a:gd name="connsiteY4344" fmla="*/ 5204444 h 6857981"/>
              <a:gd name="connsiteX4345" fmla="*/ 1331029 w 7886701"/>
              <a:gd name="connsiteY4345" fmla="*/ 5201904 h 6857981"/>
              <a:gd name="connsiteX4346" fmla="*/ 1330046 w 7886701"/>
              <a:gd name="connsiteY4346" fmla="*/ 5199364 h 6857981"/>
              <a:gd name="connsiteX4347" fmla="*/ 1329067 w 7886701"/>
              <a:gd name="connsiteY4347" fmla="*/ 5197141 h 6857981"/>
              <a:gd name="connsiteX4348" fmla="*/ 1328739 w 7886701"/>
              <a:gd name="connsiteY4348" fmla="*/ 5195236 h 6857981"/>
              <a:gd name="connsiteX4349" fmla="*/ 1328739 w 7886701"/>
              <a:gd name="connsiteY4349" fmla="*/ 5193649 h 6857981"/>
              <a:gd name="connsiteX4350" fmla="*/ 1328739 w 7886701"/>
              <a:gd name="connsiteY4350" fmla="*/ 5191744 h 6857981"/>
              <a:gd name="connsiteX4351" fmla="*/ 1329067 w 7886701"/>
              <a:gd name="connsiteY4351" fmla="*/ 5190791 h 6857981"/>
              <a:gd name="connsiteX4352" fmla="*/ 1330046 w 7886701"/>
              <a:gd name="connsiteY4352" fmla="*/ 5189204 h 6857981"/>
              <a:gd name="connsiteX4353" fmla="*/ 1330701 w 7886701"/>
              <a:gd name="connsiteY4353" fmla="*/ 5188569 h 6857981"/>
              <a:gd name="connsiteX4354" fmla="*/ 1331681 w 7886701"/>
              <a:gd name="connsiteY4354" fmla="*/ 5187934 h 6857981"/>
              <a:gd name="connsiteX4355" fmla="*/ 1333315 w 7886701"/>
              <a:gd name="connsiteY4355" fmla="*/ 5186981 h 6857981"/>
              <a:gd name="connsiteX4356" fmla="*/ 1334295 w 7886701"/>
              <a:gd name="connsiteY4356" fmla="*/ 5186664 h 6857981"/>
              <a:gd name="connsiteX4357" fmla="*/ 1365887 w 7886701"/>
              <a:gd name="connsiteY4357" fmla="*/ 5130783 h 6857981"/>
              <a:gd name="connsiteX4358" fmla="*/ 1367792 w 7886701"/>
              <a:gd name="connsiteY4358" fmla="*/ 5130783 h 6857981"/>
              <a:gd name="connsiteX4359" fmla="*/ 1369696 w 7886701"/>
              <a:gd name="connsiteY4359" fmla="*/ 5131101 h 6857981"/>
              <a:gd name="connsiteX4360" fmla="*/ 1371285 w 7886701"/>
              <a:gd name="connsiteY4360" fmla="*/ 5132371 h 6857981"/>
              <a:gd name="connsiteX4361" fmla="*/ 1372874 w 7886701"/>
              <a:gd name="connsiteY4361" fmla="*/ 5133641 h 6857981"/>
              <a:gd name="connsiteX4362" fmla="*/ 1374459 w 7886701"/>
              <a:gd name="connsiteY4362" fmla="*/ 5135863 h 6857981"/>
              <a:gd name="connsiteX4363" fmla="*/ 1377318 w 7886701"/>
              <a:gd name="connsiteY4363" fmla="*/ 5140943 h 6857981"/>
              <a:gd name="connsiteX4364" fmla="*/ 1380491 w 7886701"/>
              <a:gd name="connsiteY4364" fmla="*/ 5146976 h 6857981"/>
              <a:gd name="connsiteX4365" fmla="*/ 1382714 w 7886701"/>
              <a:gd name="connsiteY4365" fmla="*/ 5150151 h 6857981"/>
              <a:gd name="connsiteX4366" fmla="*/ 1385256 w 7886701"/>
              <a:gd name="connsiteY4366" fmla="*/ 5153961 h 6857981"/>
              <a:gd name="connsiteX4367" fmla="*/ 1388114 w 7886701"/>
              <a:gd name="connsiteY4367" fmla="*/ 5157136 h 6857981"/>
              <a:gd name="connsiteX4368" fmla="*/ 1391604 w 7886701"/>
              <a:gd name="connsiteY4368" fmla="*/ 5160311 h 6857981"/>
              <a:gd name="connsiteX4369" fmla="*/ 1389383 w 7886701"/>
              <a:gd name="connsiteY4369" fmla="*/ 5161898 h 6857981"/>
              <a:gd name="connsiteX4370" fmla="*/ 1388114 w 7886701"/>
              <a:gd name="connsiteY4370" fmla="*/ 5163168 h 6857981"/>
              <a:gd name="connsiteX4371" fmla="*/ 1387159 w 7886701"/>
              <a:gd name="connsiteY4371" fmla="*/ 5165073 h 6857981"/>
              <a:gd name="connsiteX4372" fmla="*/ 1386523 w 7886701"/>
              <a:gd name="connsiteY4372" fmla="*/ 5166978 h 6857981"/>
              <a:gd name="connsiteX4373" fmla="*/ 1386523 w 7886701"/>
              <a:gd name="connsiteY4373" fmla="*/ 5168883 h 6857981"/>
              <a:gd name="connsiteX4374" fmla="*/ 1386523 w 7886701"/>
              <a:gd name="connsiteY4374" fmla="*/ 5170471 h 6857981"/>
              <a:gd name="connsiteX4375" fmla="*/ 1386843 w 7886701"/>
              <a:gd name="connsiteY4375" fmla="*/ 5172376 h 6857981"/>
              <a:gd name="connsiteX4376" fmla="*/ 1387479 w 7886701"/>
              <a:gd name="connsiteY4376" fmla="*/ 5174598 h 6857981"/>
              <a:gd name="connsiteX4377" fmla="*/ 1389383 w 7886701"/>
              <a:gd name="connsiteY4377" fmla="*/ 5178726 h 6857981"/>
              <a:gd name="connsiteX4378" fmla="*/ 1391922 w 7886701"/>
              <a:gd name="connsiteY4378" fmla="*/ 5183171 h 6857981"/>
              <a:gd name="connsiteX4379" fmla="*/ 1397320 w 7886701"/>
              <a:gd name="connsiteY4379" fmla="*/ 5191743 h 6857981"/>
              <a:gd name="connsiteX4380" fmla="*/ 1394780 w 7886701"/>
              <a:gd name="connsiteY4380" fmla="*/ 5192061 h 6857981"/>
              <a:gd name="connsiteX4381" fmla="*/ 1392239 w 7886701"/>
              <a:gd name="connsiteY4381" fmla="*/ 5192378 h 6857981"/>
              <a:gd name="connsiteX4382" fmla="*/ 1390017 w 7886701"/>
              <a:gd name="connsiteY4382" fmla="*/ 5193331 h 6857981"/>
              <a:gd name="connsiteX4383" fmla="*/ 1388430 w 7886701"/>
              <a:gd name="connsiteY4383" fmla="*/ 5193966 h 6857981"/>
              <a:gd name="connsiteX4384" fmla="*/ 1387159 w 7886701"/>
              <a:gd name="connsiteY4384" fmla="*/ 5194918 h 6857981"/>
              <a:gd name="connsiteX4385" fmla="*/ 1385889 w 7886701"/>
              <a:gd name="connsiteY4385" fmla="*/ 5196188 h 6857981"/>
              <a:gd name="connsiteX4386" fmla="*/ 1385256 w 7886701"/>
              <a:gd name="connsiteY4386" fmla="*/ 5197141 h 6857981"/>
              <a:gd name="connsiteX4387" fmla="*/ 1384936 w 7886701"/>
              <a:gd name="connsiteY4387" fmla="*/ 5198728 h 6857981"/>
              <a:gd name="connsiteX4388" fmla="*/ 1384936 w 7886701"/>
              <a:gd name="connsiteY4388" fmla="*/ 5200316 h 6857981"/>
              <a:gd name="connsiteX4389" fmla="*/ 1384936 w 7886701"/>
              <a:gd name="connsiteY4389" fmla="*/ 5201903 h 6857981"/>
              <a:gd name="connsiteX4390" fmla="*/ 1385256 w 7886701"/>
              <a:gd name="connsiteY4390" fmla="*/ 5205396 h 6857981"/>
              <a:gd name="connsiteX4391" fmla="*/ 1386843 w 7886701"/>
              <a:gd name="connsiteY4391" fmla="*/ 5209206 h 6857981"/>
              <a:gd name="connsiteX4392" fmla="*/ 1388114 w 7886701"/>
              <a:gd name="connsiteY4392" fmla="*/ 5213651 h 6857981"/>
              <a:gd name="connsiteX4393" fmla="*/ 1392559 w 7886701"/>
              <a:gd name="connsiteY4393" fmla="*/ 5222541 h 6857981"/>
              <a:gd name="connsiteX4394" fmla="*/ 1394462 w 7886701"/>
              <a:gd name="connsiteY4394" fmla="*/ 5227303 h 6857981"/>
              <a:gd name="connsiteX4395" fmla="*/ 1396367 w 7886701"/>
              <a:gd name="connsiteY4395" fmla="*/ 5231431 h 6857981"/>
              <a:gd name="connsiteX4396" fmla="*/ 1397638 w 7886701"/>
              <a:gd name="connsiteY4396" fmla="*/ 5235876 h 6857981"/>
              <a:gd name="connsiteX4397" fmla="*/ 1398591 w 7886701"/>
              <a:gd name="connsiteY4397" fmla="*/ 5240321 h 6857981"/>
              <a:gd name="connsiteX4398" fmla="*/ 1398591 w 7886701"/>
              <a:gd name="connsiteY4398" fmla="*/ 5242543 h 6857981"/>
              <a:gd name="connsiteX4399" fmla="*/ 1398591 w 7886701"/>
              <a:gd name="connsiteY4399" fmla="*/ 5244448 h 6857981"/>
              <a:gd name="connsiteX4400" fmla="*/ 1397954 w 7886701"/>
              <a:gd name="connsiteY4400" fmla="*/ 5246353 h 6857981"/>
              <a:gd name="connsiteX4401" fmla="*/ 1397320 w 7886701"/>
              <a:gd name="connsiteY4401" fmla="*/ 5248258 h 6857981"/>
              <a:gd name="connsiteX4402" fmla="*/ 1395415 w 7886701"/>
              <a:gd name="connsiteY4402" fmla="*/ 5248258 h 6857981"/>
              <a:gd name="connsiteX4403" fmla="*/ 1393193 w 7886701"/>
              <a:gd name="connsiteY4403" fmla="*/ 5247623 h 6857981"/>
              <a:gd name="connsiteX4404" fmla="*/ 1391288 w 7886701"/>
              <a:gd name="connsiteY4404" fmla="*/ 5246988 h 6857981"/>
              <a:gd name="connsiteX4405" fmla="*/ 1389064 w 7886701"/>
              <a:gd name="connsiteY4405" fmla="*/ 5245718 h 6857981"/>
              <a:gd name="connsiteX4406" fmla="*/ 1384619 w 7886701"/>
              <a:gd name="connsiteY4406" fmla="*/ 5242543 h 6857981"/>
              <a:gd name="connsiteX4407" fmla="*/ 1380174 w 7886701"/>
              <a:gd name="connsiteY4407" fmla="*/ 5238733 h 6857981"/>
              <a:gd name="connsiteX4408" fmla="*/ 1371285 w 7886701"/>
              <a:gd name="connsiteY4408" fmla="*/ 5230478 h 6857981"/>
              <a:gd name="connsiteX4409" fmla="*/ 1367158 w 7886701"/>
              <a:gd name="connsiteY4409" fmla="*/ 5226668 h 6857981"/>
              <a:gd name="connsiteX4410" fmla="*/ 1364934 w 7886701"/>
              <a:gd name="connsiteY4410" fmla="*/ 5225398 h 6857981"/>
              <a:gd name="connsiteX4411" fmla="*/ 1362713 w 7886701"/>
              <a:gd name="connsiteY4411" fmla="*/ 5224128 h 6857981"/>
              <a:gd name="connsiteX4412" fmla="*/ 1365887 w 7886701"/>
              <a:gd name="connsiteY4412" fmla="*/ 5221271 h 6857981"/>
              <a:gd name="connsiteX4413" fmla="*/ 1368745 w 7886701"/>
              <a:gd name="connsiteY4413" fmla="*/ 5217461 h 6857981"/>
              <a:gd name="connsiteX4414" fmla="*/ 1371285 w 7886701"/>
              <a:gd name="connsiteY4414" fmla="*/ 5213016 h 6857981"/>
              <a:gd name="connsiteX4415" fmla="*/ 1373508 w 7886701"/>
              <a:gd name="connsiteY4415" fmla="*/ 5207936 h 6857981"/>
              <a:gd name="connsiteX4416" fmla="*/ 1375729 w 7886701"/>
              <a:gd name="connsiteY4416" fmla="*/ 5202221 h 6857981"/>
              <a:gd name="connsiteX4417" fmla="*/ 1377318 w 7886701"/>
              <a:gd name="connsiteY4417" fmla="*/ 5196188 h 6857981"/>
              <a:gd name="connsiteX4418" fmla="*/ 1378269 w 7886701"/>
              <a:gd name="connsiteY4418" fmla="*/ 5189838 h 6857981"/>
              <a:gd name="connsiteX4419" fmla="*/ 1378587 w 7886701"/>
              <a:gd name="connsiteY4419" fmla="*/ 5183488 h 6857981"/>
              <a:gd name="connsiteX4420" fmla="*/ 1378587 w 7886701"/>
              <a:gd name="connsiteY4420" fmla="*/ 5176821 h 6857981"/>
              <a:gd name="connsiteX4421" fmla="*/ 1377953 w 7886701"/>
              <a:gd name="connsiteY4421" fmla="*/ 5170153 h 6857981"/>
              <a:gd name="connsiteX4422" fmla="*/ 1376682 w 7886701"/>
              <a:gd name="connsiteY4422" fmla="*/ 5163803 h 6857981"/>
              <a:gd name="connsiteX4423" fmla="*/ 1374777 w 7886701"/>
              <a:gd name="connsiteY4423" fmla="*/ 5157453 h 6857981"/>
              <a:gd name="connsiteX4424" fmla="*/ 1373190 w 7886701"/>
              <a:gd name="connsiteY4424" fmla="*/ 5154278 h 6857981"/>
              <a:gd name="connsiteX4425" fmla="*/ 1371285 w 7886701"/>
              <a:gd name="connsiteY4425" fmla="*/ 5151421 h 6857981"/>
              <a:gd name="connsiteX4426" fmla="*/ 1369696 w 7886701"/>
              <a:gd name="connsiteY4426" fmla="*/ 5148246 h 6857981"/>
              <a:gd name="connsiteX4427" fmla="*/ 1367792 w 7886701"/>
              <a:gd name="connsiteY4427" fmla="*/ 5145706 h 6857981"/>
              <a:gd name="connsiteX4428" fmla="*/ 1365569 w 7886701"/>
              <a:gd name="connsiteY4428" fmla="*/ 5143166 h 6857981"/>
              <a:gd name="connsiteX4429" fmla="*/ 1363029 w 7886701"/>
              <a:gd name="connsiteY4429" fmla="*/ 5140626 h 6857981"/>
              <a:gd name="connsiteX4430" fmla="*/ 1360172 w 7886701"/>
              <a:gd name="connsiteY4430" fmla="*/ 5138086 h 6857981"/>
              <a:gd name="connsiteX4431" fmla="*/ 1357314 w 7886701"/>
              <a:gd name="connsiteY4431" fmla="*/ 5135863 h 6857981"/>
              <a:gd name="connsiteX4432" fmla="*/ 1360489 w 7886701"/>
              <a:gd name="connsiteY4432" fmla="*/ 5133323 h 6857981"/>
              <a:gd name="connsiteX4433" fmla="*/ 1363349 w 7886701"/>
              <a:gd name="connsiteY4433" fmla="*/ 5132053 h 6857981"/>
              <a:gd name="connsiteX4434" fmla="*/ 1254091 w 7886701"/>
              <a:gd name="connsiteY4434" fmla="*/ 5032358 h 6857981"/>
              <a:gd name="connsiteX4435" fmla="*/ 1256339 w 7886701"/>
              <a:gd name="connsiteY4435" fmla="*/ 5033007 h 6857981"/>
              <a:gd name="connsiteX4436" fmla="*/ 1256981 w 7886701"/>
              <a:gd name="connsiteY4436" fmla="*/ 5036899 h 6857981"/>
              <a:gd name="connsiteX4437" fmla="*/ 1257301 w 7886701"/>
              <a:gd name="connsiteY4437" fmla="*/ 5040467 h 6857981"/>
              <a:gd name="connsiteX4438" fmla="*/ 1257301 w 7886701"/>
              <a:gd name="connsiteY4438" fmla="*/ 5043061 h 6857981"/>
              <a:gd name="connsiteX4439" fmla="*/ 1256981 w 7886701"/>
              <a:gd name="connsiteY4439" fmla="*/ 5045007 h 6857981"/>
              <a:gd name="connsiteX4440" fmla="*/ 1256018 w 7886701"/>
              <a:gd name="connsiteY4440" fmla="*/ 5046953 h 6857981"/>
              <a:gd name="connsiteX4441" fmla="*/ 1254734 w 7886701"/>
              <a:gd name="connsiteY4441" fmla="*/ 5048575 h 6857981"/>
              <a:gd name="connsiteX4442" fmla="*/ 1253448 w 7886701"/>
              <a:gd name="connsiteY4442" fmla="*/ 5049548 h 6857981"/>
              <a:gd name="connsiteX4443" fmla="*/ 1251524 w 7886701"/>
              <a:gd name="connsiteY4443" fmla="*/ 5050521 h 6857981"/>
              <a:gd name="connsiteX4444" fmla="*/ 1247348 w 7886701"/>
              <a:gd name="connsiteY4444" fmla="*/ 5052143 h 6857981"/>
              <a:gd name="connsiteX4445" fmla="*/ 1242531 w 7886701"/>
              <a:gd name="connsiteY4445" fmla="*/ 5054413 h 6857981"/>
              <a:gd name="connsiteX4446" fmla="*/ 1239963 w 7886701"/>
              <a:gd name="connsiteY4446" fmla="*/ 5056035 h 6857981"/>
              <a:gd name="connsiteX4447" fmla="*/ 1237396 w 7886701"/>
              <a:gd name="connsiteY4447" fmla="*/ 5057332 h 6857981"/>
              <a:gd name="connsiteX4448" fmla="*/ 1234505 w 7886701"/>
              <a:gd name="connsiteY4448" fmla="*/ 5059602 h 6857981"/>
              <a:gd name="connsiteX4449" fmla="*/ 1231937 w 7886701"/>
              <a:gd name="connsiteY4449" fmla="*/ 5062521 h 6857981"/>
              <a:gd name="connsiteX4450" fmla="*/ 1230011 w 7886701"/>
              <a:gd name="connsiteY4450" fmla="*/ 5059602 h 6857981"/>
              <a:gd name="connsiteX4451" fmla="*/ 1229047 w 7886701"/>
              <a:gd name="connsiteY4451" fmla="*/ 5056359 h 6857981"/>
              <a:gd name="connsiteX4452" fmla="*/ 1228726 w 7886701"/>
              <a:gd name="connsiteY4452" fmla="*/ 5053440 h 6857981"/>
              <a:gd name="connsiteX4453" fmla="*/ 1229047 w 7886701"/>
              <a:gd name="connsiteY4453" fmla="*/ 5050845 h 6857981"/>
              <a:gd name="connsiteX4454" fmla="*/ 1229690 w 7886701"/>
              <a:gd name="connsiteY4454" fmla="*/ 5047926 h 6857981"/>
              <a:gd name="connsiteX4455" fmla="*/ 1231295 w 7886701"/>
              <a:gd name="connsiteY4455" fmla="*/ 5045007 h 6857981"/>
              <a:gd name="connsiteX4456" fmla="*/ 1233222 w 7886701"/>
              <a:gd name="connsiteY4456" fmla="*/ 5043061 h 6857981"/>
              <a:gd name="connsiteX4457" fmla="*/ 1235147 w 7886701"/>
              <a:gd name="connsiteY4457" fmla="*/ 5040467 h 6857981"/>
              <a:gd name="connsiteX4458" fmla="*/ 1237716 w 7886701"/>
              <a:gd name="connsiteY4458" fmla="*/ 5038521 h 6857981"/>
              <a:gd name="connsiteX4459" fmla="*/ 1240607 w 7886701"/>
              <a:gd name="connsiteY4459" fmla="*/ 5036575 h 6857981"/>
              <a:gd name="connsiteX4460" fmla="*/ 1243173 w 7886701"/>
              <a:gd name="connsiteY4460" fmla="*/ 5034953 h 6857981"/>
              <a:gd name="connsiteX4461" fmla="*/ 1246064 w 7886701"/>
              <a:gd name="connsiteY4461" fmla="*/ 5033980 h 6857981"/>
              <a:gd name="connsiteX4462" fmla="*/ 1248954 w 7886701"/>
              <a:gd name="connsiteY4462" fmla="*/ 5033331 h 6857981"/>
              <a:gd name="connsiteX4463" fmla="*/ 1251524 w 7886701"/>
              <a:gd name="connsiteY4463" fmla="*/ 5033007 h 6857981"/>
              <a:gd name="connsiteX4464" fmla="*/ 3691891 w 7886701"/>
              <a:gd name="connsiteY4464" fmla="*/ 5010133 h 6857981"/>
              <a:gd name="connsiteX4465" fmla="*/ 3693479 w 7886701"/>
              <a:gd name="connsiteY4465" fmla="*/ 5017565 h 6857981"/>
              <a:gd name="connsiteX4466" fmla="*/ 3695066 w 7886701"/>
              <a:gd name="connsiteY4466" fmla="*/ 5026289 h 6857981"/>
              <a:gd name="connsiteX4467" fmla="*/ 3695701 w 7886701"/>
              <a:gd name="connsiteY4467" fmla="*/ 5030490 h 6857981"/>
              <a:gd name="connsiteX4468" fmla="*/ 3695701 w 7886701"/>
              <a:gd name="connsiteY4468" fmla="*/ 5034691 h 6857981"/>
              <a:gd name="connsiteX4469" fmla="*/ 3694749 w 7886701"/>
              <a:gd name="connsiteY4469" fmla="*/ 5038245 h 6857981"/>
              <a:gd name="connsiteX4470" fmla="*/ 3694431 w 7886701"/>
              <a:gd name="connsiteY4470" fmla="*/ 5040184 h 6857981"/>
              <a:gd name="connsiteX4471" fmla="*/ 3693797 w 7886701"/>
              <a:gd name="connsiteY4471" fmla="*/ 5042123 h 6857981"/>
              <a:gd name="connsiteX4472" fmla="*/ 3691257 w 7886701"/>
              <a:gd name="connsiteY4472" fmla="*/ 5037599 h 6857981"/>
              <a:gd name="connsiteX4473" fmla="*/ 3688399 w 7886701"/>
              <a:gd name="connsiteY4473" fmla="*/ 5034368 h 6857981"/>
              <a:gd name="connsiteX4474" fmla="*/ 3685224 w 7886701"/>
              <a:gd name="connsiteY4474" fmla="*/ 5031783 h 6857981"/>
              <a:gd name="connsiteX4475" fmla="*/ 3682366 w 7886701"/>
              <a:gd name="connsiteY4475" fmla="*/ 5030167 h 6857981"/>
              <a:gd name="connsiteX4476" fmla="*/ 3679509 w 7886701"/>
              <a:gd name="connsiteY4476" fmla="*/ 5029521 h 6857981"/>
              <a:gd name="connsiteX4477" fmla="*/ 3676651 w 7886701"/>
              <a:gd name="connsiteY4477" fmla="*/ 5029198 h 6857981"/>
              <a:gd name="connsiteX4478" fmla="*/ 3673160 w 7886701"/>
              <a:gd name="connsiteY4478" fmla="*/ 5029844 h 6857981"/>
              <a:gd name="connsiteX4479" fmla="*/ 3669984 w 7886701"/>
              <a:gd name="connsiteY4479" fmla="*/ 5030490 h 6857981"/>
              <a:gd name="connsiteX4480" fmla="*/ 3666809 w 7886701"/>
              <a:gd name="connsiteY4480" fmla="*/ 5032106 h 6857981"/>
              <a:gd name="connsiteX4481" fmla="*/ 3663316 w 7886701"/>
              <a:gd name="connsiteY4481" fmla="*/ 5034044 h 6857981"/>
              <a:gd name="connsiteX4482" fmla="*/ 3656966 w 7886701"/>
              <a:gd name="connsiteY4482" fmla="*/ 5037922 h 6857981"/>
              <a:gd name="connsiteX4483" fmla="*/ 3650298 w 7886701"/>
              <a:gd name="connsiteY4483" fmla="*/ 5042446 h 6857981"/>
              <a:gd name="connsiteX4484" fmla="*/ 3643632 w 7886701"/>
              <a:gd name="connsiteY4484" fmla="*/ 5046646 h 6857981"/>
              <a:gd name="connsiteX4485" fmla="*/ 3643313 w 7886701"/>
              <a:gd name="connsiteY4485" fmla="*/ 5042123 h 6857981"/>
              <a:gd name="connsiteX4486" fmla="*/ 3643313 w 7886701"/>
              <a:gd name="connsiteY4486" fmla="*/ 5038891 h 6857981"/>
              <a:gd name="connsiteX4487" fmla="*/ 3644266 w 7886701"/>
              <a:gd name="connsiteY4487" fmla="*/ 5035660 h 6857981"/>
              <a:gd name="connsiteX4488" fmla="*/ 3645218 w 7886701"/>
              <a:gd name="connsiteY4488" fmla="*/ 5034044 h 6857981"/>
              <a:gd name="connsiteX4489" fmla="*/ 3646806 w 7886701"/>
              <a:gd name="connsiteY4489" fmla="*/ 5032106 h 6857981"/>
              <a:gd name="connsiteX4490" fmla="*/ 3648076 w 7886701"/>
              <a:gd name="connsiteY4490" fmla="*/ 5031136 h 6857981"/>
              <a:gd name="connsiteX4491" fmla="*/ 3650298 w 7886701"/>
              <a:gd name="connsiteY4491" fmla="*/ 5029844 h 6857981"/>
              <a:gd name="connsiteX4492" fmla="*/ 3652203 w 7886701"/>
              <a:gd name="connsiteY4492" fmla="*/ 5029198 h 6857981"/>
              <a:gd name="connsiteX4493" fmla="*/ 3656648 w 7886701"/>
              <a:gd name="connsiteY4493" fmla="*/ 5027259 h 6857981"/>
              <a:gd name="connsiteX4494" fmla="*/ 3658236 w 7886701"/>
              <a:gd name="connsiteY4494" fmla="*/ 5026289 h 6857981"/>
              <a:gd name="connsiteX4495" fmla="*/ 3659823 w 7886701"/>
              <a:gd name="connsiteY4495" fmla="*/ 5024674 h 6857981"/>
              <a:gd name="connsiteX4496" fmla="*/ 3661411 w 7886701"/>
              <a:gd name="connsiteY4496" fmla="*/ 5022735 h 6857981"/>
              <a:gd name="connsiteX4497" fmla="*/ 3662046 w 7886701"/>
              <a:gd name="connsiteY4497" fmla="*/ 5020150 h 6857981"/>
              <a:gd name="connsiteX4498" fmla="*/ 3662363 w 7886701"/>
              <a:gd name="connsiteY4498" fmla="*/ 5017242 h 6857981"/>
              <a:gd name="connsiteX4499" fmla="*/ 3662046 w 7886701"/>
              <a:gd name="connsiteY4499" fmla="*/ 5013041 h 6857981"/>
              <a:gd name="connsiteX4500" fmla="*/ 3666809 w 7886701"/>
              <a:gd name="connsiteY4500" fmla="*/ 5013688 h 6857981"/>
              <a:gd name="connsiteX4501" fmla="*/ 3670620 w 7886701"/>
              <a:gd name="connsiteY4501" fmla="*/ 5014334 h 6857981"/>
              <a:gd name="connsiteX4502" fmla="*/ 3674429 w 7886701"/>
              <a:gd name="connsiteY4502" fmla="*/ 5014980 h 6857981"/>
              <a:gd name="connsiteX4503" fmla="*/ 3677604 w 7886701"/>
              <a:gd name="connsiteY4503" fmla="*/ 5015303 h 6857981"/>
              <a:gd name="connsiteX4504" fmla="*/ 3681097 w 7886701"/>
              <a:gd name="connsiteY4504" fmla="*/ 5015303 h 6857981"/>
              <a:gd name="connsiteX4505" fmla="*/ 3684271 w 7886701"/>
              <a:gd name="connsiteY4505" fmla="*/ 5014657 h 6857981"/>
              <a:gd name="connsiteX4506" fmla="*/ 3687764 w 7886701"/>
              <a:gd name="connsiteY4506" fmla="*/ 5012718 h 6857981"/>
              <a:gd name="connsiteX4507" fmla="*/ 3635617 w 7886701"/>
              <a:gd name="connsiteY4507" fmla="*/ 5000608 h 6857981"/>
              <a:gd name="connsiteX4508" fmla="*/ 3640077 w 7886701"/>
              <a:gd name="connsiteY4508" fmla="*/ 5000608 h 6857981"/>
              <a:gd name="connsiteX4509" fmla="*/ 3643899 w 7886701"/>
              <a:gd name="connsiteY4509" fmla="*/ 5001566 h 6857981"/>
              <a:gd name="connsiteX4510" fmla="*/ 3648040 w 7886701"/>
              <a:gd name="connsiteY4510" fmla="*/ 5003483 h 6857981"/>
              <a:gd name="connsiteX4511" fmla="*/ 3649951 w 7886701"/>
              <a:gd name="connsiteY4511" fmla="*/ 5005080 h 6857981"/>
              <a:gd name="connsiteX4512" fmla="*/ 3651544 w 7886701"/>
              <a:gd name="connsiteY4512" fmla="*/ 5006357 h 6857981"/>
              <a:gd name="connsiteX4513" fmla="*/ 3653136 w 7886701"/>
              <a:gd name="connsiteY4513" fmla="*/ 5007954 h 6857981"/>
              <a:gd name="connsiteX4514" fmla="*/ 3654729 w 7886701"/>
              <a:gd name="connsiteY4514" fmla="*/ 5009870 h 6857981"/>
              <a:gd name="connsiteX4515" fmla="*/ 3656003 w 7886701"/>
              <a:gd name="connsiteY4515" fmla="*/ 5012106 h 6857981"/>
              <a:gd name="connsiteX4516" fmla="*/ 3657277 w 7886701"/>
              <a:gd name="connsiteY4516" fmla="*/ 5014342 h 6857981"/>
              <a:gd name="connsiteX4517" fmla="*/ 3658233 w 7886701"/>
              <a:gd name="connsiteY4517" fmla="*/ 5016897 h 6857981"/>
              <a:gd name="connsiteX4518" fmla="*/ 3659189 w 7886701"/>
              <a:gd name="connsiteY4518" fmla="*/ 5019771 h 6857981"/>
              <a:gd name="connsiteX4519" fmla="*/ 3655684 w 7886701"/>
              <a:gd name="connsiteY4519" fmla="*/ 5017855 h 6857981"/>
              <a:gd name="connsiteX4520" fmla="*/ 3652818 w 7886701"/>
              <a:gd name="connsiteY4520" fmla="*/ 5016897 h 6857981"/>
              <a:gd name="connsiteX4521" fmla="*/ 3650907 w 7886701"/>
              <a:gd name="connsiteY4521" fmla="*/ 5016258 h 6857981"/>
              <a:gd name="connsiteX4522" fmla="*/ 3648995 w 7886701"/>
              <a:gd name="connsiteY4522" fmla="*/ 5016258 h 6857981"/>
              <a:gd name="connsiteX4523" fmla="*/ 3648040 w 7886701"/>
              <a:gd name="connsiteY4523" fmla="*/ 5016897 h 6857981"/>
              <a:gd name="connsiteX4524" fmla="*/ 3647403 w 7886701"/>
              <a:gd name="connsiteY4524" fmla="*/ 5017855 h 6857981"/>
              <a:gd name="connsiteX4525" fmla="*/ 3646129 w 7886701"/>
              <a:gd name="connsiteY4525" fmla="*/ 5020410 h 6857981"/>
              <a:gd name="connsiteX4526" fmla="*/ 3644855 w 7886701"/>
              <a:gd name="connsiteY4526" fmla="*/ 5023284 h 6857981"/>
              <a:gd name="connsiteX4527" fmla="*/ 3643580 w 7886701"/>
              <a:gd name="connsiteY4527" fmla="*/ 5024562 h 6857981"/>
              <a:gd name="connsiteX4528" fmla="*/ 3641669 w 7886701"/>
              <a:gd name="connsiteY4528" fmla="*/ 5025520 h 6857981"/>
              <a:gd name="connsiteX4529" fmla="*/ 3640077 w 7886701"/>
              <a:gd name="connsiteY4529" fmla="*/ 5026797 h 6857981"/>
              <a:gd name="connsiteX4530" fmla="*/ 3636891 w 7886701"/>
              <a:gd name="connsiteY4530" fmla="*/ 5027117 h 6857981"/>
              <a:gd name="connsiteX4531" fmla="*/ 3633388 w 7886701"/>
              <a:gd name="connsiteY4531" fmla="*/ 5027117 h 6857981"/>
              <a:gd name="connsiteX4532" fmla="*/ 3628928 w 7886701"/>
              <a:gd name="connsiteY4532" fmla="*/ 5026159 h 6857981"/>
              <a:gd name="connsiteX4533" fmla="*/ 3628928 w 7886701"/>
              <a:gd name="connsiteY4533" fmla="*/ 5028075 h 6857981"/>
              <a:gd name="connsiteX4534" fmla="*/ 3629247 w 7886701"/>
              <a:gd name="connsiteY4534" fmla="*/ 5029672 h 6857981"/>
              <a:gd name="connsiteX4535" fmla="*/ 3630202 w 7886701"/>
              <a:gd name="connsiteY4535" fmla="*/ 5030630 h 6857981"/>
              <a:gd name="connsiteX4536" fmla="*/ 3631158 w 7886701"/>
              <a:gd name="connsiteY4536" fmla="*/ 5031588 h 6857981"/>
              <a:gd name="connsiteX4537" fmla="*/ 3632114 w 7886701"/>
              <a:gd name="connsiteY4537" fmla="*/ 5031588 h 6857981"/>
              <a:gd name="connsiteX4538" fmla="*/ 3633388 w 7886701"/>
              <a:gd name="connsiteY4538" fmla="*/ 5031907 h 6857981"/>
              <a:gd name="connsiteX4539" fmla="*/ 3636254 w 7886701"/>
              <a:gd name="connsiteY4539" fmla="*/ 5031588 h 6857981"/>
              <a:gd name="connsiteX4540" fmla="*/ 3639121 w 7886701"/>
              <a:gd name="connsiteY4540" fmla="*/ 5031907 h 6857981"/>
              <a:gd name="connsiteX4541" fmla="*/ 3640396 w 7886701"/>
              <a:gd name="connsiteY4541" fmla="*/ 5032227 h 6857981"/>
              <a:gd name="connsiteX4542" fmla="*/ 3641032 w 7886701"/>
              <a:gd name="connsiteY4542" fmla="*/ 5032865 h 6857981"/>
              <a:gd name="connsiteX4543" fmla="*/ 3641351 w 7886701"/>
              <a:gd name="connsiteY4543" fmla="*/ 5034462 h 6857981"/>
              <a:gd name="connsiteX4544" fmla="*/ 3641669 w 7886701"/>
              <a:gd name="connsiteY4544" fmla="*/ 5036059 h 6857981"/>
              <a:gd name="connsiteX4545" fmla="*/ 3641351 w 7886701"/>
              <a:gd name="connsiteY4545" fmla="*/ 5038295 h 6857981"/>
              <a:gd name="connsiteX4546" fmla="*/ 3640714 w 7886701"/>
              <a:gd name="connsiteY4546" fmla="*/ 5041808 h 6857981"/>
              <a:gd name="connsiteX4547" fmla="*/ 3635299 w 7886701"/>
              <a:gd name="connsiteY4547" fmla="*/ 5040531 h 6857981"/>
              <a:gd name="connsiteX4548" fmla="*/ 3629566 w 7886701"/>
              <a:gd name="connsiteY4548" fmla="*/ 5039572 h 6857981"/>
              <a:gd name="connsiteX4549" fmla="*/ 3624151 w 7886701"/>
              <a:gd name="connsiteY4549" fmla="*/ 5039253 h 6857981"/>
              <a:gd name="connsiteX4550" fmla="*/ 3618736 w 7886701"/>
              <a:gd name="connsiteY4550" fmla="*/ 5038614 h 6857981"/>
              <a:gd name="connsiteX4551" fmla="*/ 3613321 w 7886701"/>
              <a:gd name="connsiteY4551" fmla="*/ 5038295 h 6857981"/>
              <a:gd name="connsiteX4552" fmla="*/ 3608225 w 7886701"/>
              <a:gd name="connsiteY4552" fmla="*/ 5038614 h 6857981"/>
              <a:gd name="connsiteX4553" fmla="*/ 3597075 w 7886701"/>
              <a:gd name="connsiteY4553" fmla="*/ 5039572 h 6857981"/>
              <a:gd name="connsiteX4554" fmla="*/ 3586565 w 7886701"/>
              <a:gd name="connsiteY4554" fmla="*/ 5040531 h 6857981"/>
              <a:gd name="connsiteX4555" fmla="*/ 3575735 w 7886701"/>
              <a:gd name="connsiteY4555" fmla="*/ 5042447 h 6857981"/>
              <a:gd name="connsiteX4556" fmla="*/ 3554394 w 7886701"/>
              <a:gd name="connsiteY4556" fmla="*/ 5045641 h 6857981"/>
              <a:gd name="connsiteX4557" fmla="*/ 3532096 w 7886701"/>
              <a:gd name="connsiteY4557" fmla="*/ 5050112 h 6857981"/>
              <a:gd name="connsiteX4558" fmla="*/ 3520629 w 7886701"/>
              <a:gd name="connsiteY4558" fmla="*/ 5052028 h 6857981"/>
              <a:gd name="connsiteX4559" fmla="*/ 3509162 w 7886701"/>
              <a:gd name="connsiteY4559" fmla="*/ 5053306 h 6857981"/>
              <a:gd name="connsiteX4560" fmla="*/ 3498013 w 7886701"/>
              <a:gd name="connsiteY4560" fmla="*/ 5054264 h 6857981"/>
              <a:gd name="connsiteX4561" fmla="*/ 3486228 w 7886701"/>
              <a:gd name="connsiteY4561" fmla="*/ 5054583 h 6857981"/>
              <a:gd name="connsiteX4562" fmla="*/ 3480176 w 7886701"/>
              <a:gd name="connsiteY4562" fmla="*/ 5054264 h 6857981"/>
              <a:gd name="connsiteX4563" fmla="*/ 3474124 w 7886701"/>
              <a:gd name="connsiteY4563" fmla="*/ 5053944 h 6857981"/>
              <a:gd name="connsiteX4564" fmla="*/ 3468390 w 7886701"/>
              <a:gd name="connsiteY4564" fmla="*/ 5052986 h 6857981"/>
              <a:gd name="connsiteX4565" fmla="*/ 3462338 w 7886701"/>
              <a:gd name="connsiteY4565" fmla="*/ 5052348 h 6857981"/>
              <a:gd name="connsiteX4566" fmla="*/ 3463612 w 7886701"/>
              <a:gd name="connsiteY4566" fmla="*/ 5050751 h 6857981"/>
              <a:gd name="connsiteX4567" fmla="*/ 3464886 w 7886701"/>
              <a:gd name="connsiteY4567" fmla="*/ 5049473 h 6857981"/>
              <a:gd name="connsiteX4568" fmla="*/ 3466479 w 7886701"/>
              <a:gd name="connsiteY4568" fmla="*/ 5048196 h 6857981"/>
              <a:gd name="connsiteX4569" fmla="*/ 3468390 w 7886701"/>
              <a:gd name="connsiteY4569" fmla="*/ 5047557 h 6857981"/>
              <a:gd name="connsiteX4570" fmla="*/ 3472213 w 7886701"/>
              <a:gd name="connsiteY4570" fmla="*/ 5046599 h 6857981"/>
              <a:gd name="connsiteX4571" fmla="*/ 3476991 w 7886701"/>
              <a:gd name="connsiteY4571" fmla="*/ 5045960 h 6857981"/>
              <a:gd name="connsiteX4572" fmla="*/ 3482087 w 7886701"/>
              <a:gd name="connsiteY4572" fmla="*/ 5045641 h 6857981"/>
              <a:gd name="connsiteX4573" fmla="*/ 3487502 w 7886701"/>
              <a:gd name="connsiteY4573" fmla="*/ 5045960 h 6857981"/>
              <a:gd name="connsiteX4574" fmla="*/ 3498650 w 7886701"/>
              <a:gd name="connsiteY4574" fmla="*/ 5046599 h 6857981"/>
              <a:gd name="connsiteX4575" fmla="*/ 3504384 w 7886701"/>
              <a:gd name="connsiteY4575" fmla="*/ 5045960 h 6857981"/>
              <a:gd name="connsiteX4576" fmla="*/ 3509480 w 7886701"/>
              <a:gd name="connsiteY4576" fmla="*/ 5045321 h 6857981"/>
              <a:gd name="connsiteX4577" fmla="*/ 3512029 w 7886701"/>
              <a:gd name="connsiteY4577" fmla="*/ 5044683 h 6857981"/>
              <a:gd name="connsiteX4578" fmla="*/ 3514895 w 7886701"/>
              <a:gd name="connsiteY4578" fmla="*/ 5044044 h 6857981"/>
              <a:gd name="connsiteX4579" fmla="*/ 3516806 w 7886701"/>
              <a:gd name="connsiteY4579" fmla="*/ 5043086 h 6857981"/>
              <a:gd name="connsiteX4580" fmla="*/ 3519036 w 7886701"/>
              <a:gd name="connsiteY4580" fmla="*/ 5041808 h 6857981"/>
              <a:gd name="connsiteX4581" fmla="*/ 3521266 w 7886701"/>
              <a:gd name="connsiteY4581" fmla="*/ 5040211 h 6857981"/>
              <a:gd name="connsiteX4582" fmla="*/ 3523177 w 7886701"/>
              <a:gd name="connsiteY4582" fmla="*/ 5038295 h 6857981"/>
              <a:gd name="connsiteX4583" fmla="*/ 3524771 w 7886701"/>
              <a:gd name="connsiteY4583" fmla="*/ 5036698 h 6857981"/>
              <a:gd name="connsiteX4584" fmla="*/ 3526044 w 7886701"/>
              <a:gd name="connsiteY4584" fmla="*/ 5034143 h 6857981"/>
              <a:gd name="connsiteX4585" fmla="*/ 3527636 w 7886701"/>
              <a:gd name="connsiteY4585" fmla="*/ 5031588 h 6857981"/>
              <a:gd name="connsiteX4586" fmla="*/ 3528273 w 7886701"/>
              <a:gd name="connsiteY4586" fmla="*/ 5028075 h 6857981"/>
              <a:gd name="connsiteX4587" fmla="*/ 3528911 w 7886701"/>
              <a:gd name="connsiteY4587" fmla="*/ 5024881 h 6857981"/>
              <a:gd name="connsiteX4588" fmla="*/ 3529866 w 7886701"/>
              <a:gd name="connsiteY4588" fmla="*/ 5020729 h 6857981"/>
              <a:gd name="connsiteX4589" fmla="*/ 3530503 w 7886701"/>
              <a:gd name="connsiteY4589" fmla="*/ 5021048 h 6857981"/>
              <a:gd name="connsiteX4590" fmla="*/ 3531140 w 7886701"/>
              <a:gd name="connsiteY4590" fmla="*/ 5022007 h 6857981"/>
              <a:gd name="connsiteX4591" fmla="*/ 3532096 w 7886701"/>
              <a:gd name="connsiteY4591" fmla="*/ 5023604 h 6857981"/>
              <a:gd name="connsiteX4592" fmla="*/ 3532414 w 7886701"/>
              <a:gd name="connsiteY4592" fmla="*/ 5026159 h 6857981"/>
              <a:gd name="connsiteX4593" fmla="*/ 3532733 w 7886701"/>
              <a:gd name="connsiteY4593" fmla="*/ 5028714 h 6857981"/>
              <a:gd name="connsiteX4594" fmla="*/ 3532096 w 7886701"/>
              <a:gd name="connsiteY4594" fmla="*/ 5035421 h 6857981"/>
              <a:gd name="connsiteX4595" fmla="*/ 3531459 w 7886701"/>
              <a:gd name="connsiteY4595" fmla="*/ 5042127 h 6857981"/>
              <a:gd name="connsiteX4596" fmla="*/ 3538148 w 7886701"/>
              <a:gd name="connsiteY4596" fmla="*/ 5041489 h 6857981"/>
              <a:gd name="connsiteX4597" fmla="*/ 3545792 w 7886701"/>
              <a:gd name="connsiteY4597" fmla="*/ 5039892 h 6857981"/>
              <a:gd name="connsiteX4598" fmla="*/ 3553119 w 7886701"/>
              <a:gd name="connsiteY4598" fmla="*/ 5037656 h 6857981"/>
              <a:gd name="connsiteX4599" fmla="*/ 3556941 w 7886701"/>
              <a:gd name="connsiteY4599" fmla="*/ 5036059 h 6857981"/>
              <a:gd name="connsiteX4600" fmla="*/ 3560445 w 7886701"/>
              <a:gd name="connsiteY4600" fmla="*/ 5034782 h 6857981"/>
              <a:gd name="connsiteX4601" fmla="*/ 3563311 w 7886701"/>
              <a:gd name="connsiteY4601" fmla="*/ 5033185 h 6857981"/>
              <a:gd name="connsiteX4602" fmla="*/ 3566497 w 7886701"/>
              <a:gd name="connsiteY4602" fmla="*/ 5031588 h 6857981"/>
              <a:gd name="connsiteX4603" fmla="*/ 3569045 w 7886701"/>
              <a:gd name="connsiteY4603" fmla="*/ 5029352 h 6857981"/>
              <a:gd name="connsiteX4604" fmla="*/ 3570639 w 7886701"/>
              <a:gd name="connsiteY4604" fmla="*/ 5027117 h 6857981"/>
              <a:gd name="connsiteX4605" fmla="*/ 3572230 w 7886701"/>
              <a:gd name="connsiteY4605" fmla="*/ 5024881 h 6857981"/>
              <a:gd name="connsiteX4606" fmla="*/ 3572867 w 7886701"/>
              <a:gd name="connsiteY4606" fmla="*/ 5022326 h 6857981"/>
              <a:gd name="connsiteX4607" fmla="*/ 3572867 w 7886701"/>
              <a:gd name="connsiteY4607" fmla="*/ 5019771 h 6857981"/>
              <a:gd name="connsiteX4608" fmla="*/ 3572230 w 7886701"/>
              <a:gd name="connsiteY4608" fmla="*/ 5017216 h 6857981"/>
              <a:gd name="connsiteX4609" fmla="*/ 3574141 w 7886701"/>
              <a:gd name="connsiteY4609" fmla="*/ 5014980 h 6857981"/>
              <a:gd name="connsiteX4610" fmla="*/ 3575735 w 7886701"/>
              <a:gd name="connsiteY4610" fmla="*/ 5013703 h 6857981"/>
              <a:gd name="connsiteX4611" fmla="*/ 3577645 w 7886701"/>
              <a:gd name="connsiteY4611" fmla="*/ 5013383 h 6857981"/>
              <a:gd name="connsiteX4612" fmla="*/ 3579875 w 7886701"/>
              <a:gd name="connsiteY4612" fmla="*/ 5013064 h 6857981"/>
              <a:gd name="connsiteX4613" fmla="*/ 3582105 w 7886701"/>
              <a:gd name="connsiteY4613" fmla="*/ 5013383 h 6857981"/>
              <a:gd name="connsiteX4614" fmla="*/ 3584334 w 7886701"/>
              <a:gd name="connsiteY4614" fmla="*/ 5014342 h 6857981"/>
              <a:gd name="connsiteX4615" fmla="*/ 3588794 w 7886701"/>
              <a:gd name="connsiteY4615" fmla="*/ 5016258 h 6857981"/>
              <a:gd name="connsiteX4616" fmla="*/ 3593572 w 7886701"/>
              <a:gd name="connsiteY4616" fmla="*/ 5019452 h 6857981"/>
              <a:gd name="connsiteX4617" fmla="*/ 3598349 w 7886701"/>
              <a:gd name="connsiteY4617" fmla="*/ 5022645 h 6857981"/>
              <a:gd name="connsiteX4618" fmla="*/ 3602172 w 7886701"/>
              <a:gd name="connsiteY4618" fmla="*/ 5025200 h 6857981"/>
              <a:gd name="connsiteX4619" fmla="*/ 3604402 w 7886701"/>
              <a:gd name="connsiteY4619" fmla="*/ 5026159 h 6857981"/>
              <a:gd name="connsiteX4620" fmla="*/ 3606313 w 7886701"/>
              <a:gd name="connsiteY4620" fmla="*/ 5027117 h 6857981"/>
              <a:gd name="connsiteX4621" fmla="*/ 3607268 w 7886701"/>
              <a:gd name="connsiteY4621" fmla="*/ 5022007 h 6857981"/>
              <a:gd name="connsiteX4622" fmla="*/ 3609498 w 7886701"/>
              <a:gd name="connsiteY4622" fmla="*/ 5017216 h 6857981"/>
              <a:gd name="connsiteX4623" fmla="*/ 3612046 w 7886701"/>
              <a:gd name="connsiteY4623" fmla="*/ 5013064 h 6857981"/>
              <a:gd name="connsiteX4624" fmla="*/ 3615550 w 7886701"/>
              <a:gd name="connsiteY4624" fmla="*/ 5009551 h 6857981"/>
              <a:gd name="connsiteX4625" fmla="*/ 3619054 w 7886701"/>
              <a:gd name="connsiteY4625" fmla="*/ 5006357 h 6857981"/>
              <a:gd name="connsiteX4626" fmla="*/ 3622876 w 7886701"/>
              <a:gd name="connsiteY4626" fmla="*/ 5003802 h 6857981"/>
              <a:gd name="connsiteX4627" fmla="*/ 3627018 w 7886701"/>
              <a:gd name="connsiteY4627" fmla="*/ 5002205 h 6857981"/>
              <a:gd name="connsiteX4628" fmla="*/ 3631476 w 7886701"/>
              <a:gd name="connsiteY4628" fmla="*/ 5000928 h 6857981"/>
              <a:gd name="connsiteX4629" fmla="*/ 3667992 w 7886701"/>
              <a:gd name="connsiteY4629" fmla="*/ 4973621 h 6857981"/>
              <a:gd name="connsiteX4630" fmla="*/ 3669615 w 7886701"/>
              <a:gd name="connsiteY4630" fmla="*/ 4974256 h 6857981"/>
              <a:gd name="connsiteX4631" fmla="*/ 3671889 w 7886701"/>
              <a:gd name="connsiteY4631" fmla="*/ 4974891 h 6857981"/>
              <a:gd name="connsiteX4632" fmla="*/ 3671889 w 7886701"/>
              <a:gd name="connsiteY4632" fmla="*/ 4979654 h 6857981"/>
              <a:gd name="connsiteX4633" fmla="*/ 3671564 w 7886701"/>
              <a:gd name="connsiteY4633" fmla="*/ 4983146 h 6857981"/>
              <a:gd name="connsiteX4634" fmla="*/ 3670589 w 7886701"/>
              <a:gd name="connsiteY4634" fmla="*/ 4986639 h 6857981"/>
              <a:gd name="connsiteX4635" fmla="*/ 3669615 w 7886701"/>
              <a:gd name="connsiteY4635" fmla="*/ 4989496 h 6857981"/>
              <a:gd name="connsiteX4636" fmla="*/ 3667017 w 7886701"/>
              <a:gd name="connsiteY4636" fmla="*/ 4995211 h 6857981"/>
              <a:gd name="connsiteX4637" fmla="*/ 3666368 w 7886701"/>
              <a:gd name="connsiteY4637" fmla="*/ 4998704 h 6857981"/>
              <a:gd name="connsiteX4638" fmla="*/ 3665394 w 7886701"/>
              <a:gd name="connsiteY4638" fmla="*/ 5002196 h 6857981"/>
              <a:gd name="connsiteX4639" fmla="*/ 3664420 w 7886701"/>
              <a:gd name="connsiteY4639" fmla="*/ 5001879 h 6857981"/>
              <a:gd name="connsiteX4640" fmla="*/ 3663770 w 7886701"/>
              <a:gd name="connsiteY4640" fmla="*/ 5001244 h 6857981"/>
              <a:gd name="connsiteX4641" fmla="*/ 3661822 w 7886701"/>
              <a:gd name="connsiteY4641" fmla="*/ 4999339 h 6857981"/>
              <a:gd name="connsiteX4642" fmla="*/ 3660198 w 7886701"/>
              <a:gd name="connsiteY4642" fmla="*/ 4998069 h 6857981"/>
              <a:gd name="connsiteX4643" fmla="*/ 3659224 w 7886701"/>
              <a:gd name="connsiteY4643" fmla="*/ 4997751 h 6857981"/>
              <a:gd name="connsiteX4644" fmla="*/ 3657601 w 7886701"/>
              <a:gd name="connsiteY4644" fmla="*/ 4997751 h 6857981"/>
              <a:gd name="connsiteX4645" fmla="*/ 3657601 w 7886701"/>
              <a:gd name="connsiteY4645" fmla="*/ 4987274 h 6857981"/>
              <a:gd name="connsiteX4646" fmla="*/ 3658250 w 7886701"/>
              <a:gd name="connsiteY4646" fmla="*/ 4986956 h 6857981"/>
              <a:gd name="connsiteX4647" fmla="*/ 3659550 w 7886701"/>
              <a:gd name="connsiteY4647" fmla="*/ 4986956 h 6857981"/>
              <a:gd name="connsiteX4648" fmla="*/ 3659873 w 7886701"/>
              <a:gd name="connsiteY4648" fmla="*/ 4987274 h 6857981"/>
              <a:gd name="connsiteX4649" fmla="*/ 3660523 w 7886701"/>
              <a:gd name="connsiteY4649" fmla="*/ 4987909 h 6857981"/>
              <a:gd name="connsiteX4650" fmla="*/ 3661172 w 7886701"/>
              <a:gd name="connsiteY4650" fmla="*/ 4989814 h 6857981"/>
              <a:gd name="connsiteX4651" fmla="*/ 3661497 w 7886701"/>
              <a:gd name="connsiteY4651" fmla="*/ 4992036 h 6857981"/>
              <a:gd name="connsiteX4652" fmla="*/ 3662796 w 7886701"/>
              <a:gd name="connsiteY4652" fmla="*/ 4992036 h 6857981"/>
              <a:gd name="connsiteX4653" fmla="*/ 3664095 w 7886701"/>
              <a:gd name="connsiteY4653" fmla="*/ 4991401 h 6857981"/>
              <a:gd name="connsiteX4654" fmla="*/ 3664420 w 7886701"/>
              <a:gd name="connsiteY4654" fmla="*/ 4990131 h 6857981"/>
              <a:gd name="connsiteX4655" fmla="*/ 3664745 w 7886701"/>
              <a:gd name="connsiteY4655" fmla="*/ 4988861 h 6857981"/>
              <a:gd name="connsiteX4656" fmla="*/ 3665070 w 7886701"/>
              <a:gd name="connsiteY4656" fmla="*/ 4985369 h 6857981"/>
              <a:gd name="connsiteX4657" fmla="*/ 3665070 w 7886701"/>
              <a:gd name="connsiteY4657" fmla="*/ 4981559 h 6857981"/>
              <a:gd name="connsiteX4658" fmla="*/ 3665070 w 7886701"/>
              <a:gd name="connsiteY4658" fmla="*/ 4977749 h 6857981"/>
              <a:gd name="connsiteX4659" fmla="*/ 3665394 w 7886701"/>
              <a:gd name="connsiteY4659" fmla="*/ 4976161 h 6857981"/>
              <a:gd name="connsiteX4660" fmla="*/ 3665718 w 7886701"/>
              <a:gd name="connsiteY4660" fmla="*/ 4974891 h 6857981"/>
              <a:gd name="connsiteX4661" fmla="*/ 3666694 w 7886701"/>
              <a:gd name="connsiteY4661" fmla="*/ 4974256 h 6857981"/>
              <a:gd name="connsiteX4662" fmla="*/ 1015367 w 7886701"/>
              <a:gd name="connsiteY4662" fmla="*/ 4962508 h 6857981"/>
              <a:gd name="connsiteX4663" fmla="*/ 1020132 w 7886701"/>
              <a:gd name="connsiteY4663" fmla="*/ 4974110 h 6857981"/>
              <a:gd name="connsiteX4664" fmla="*/ 1022351 w 7886701"/>
              <a:gd name="connsiteY4664" fmla="*/ 4980234 h 6857981"/>
              <a:gd name="connsiteX4665" fmla="*/ 1023304 w 7886701"/>
              <a:gd name="connsiteY4665" fmla="*/ 4985712 h 6857981"/>
              <a:gd name="connsiteX4666" fmla="*/ 1023939 w 7886701"/>
              <a:gd name="connsiteY4666" fmla="*/ 4991191 h 6857981"/>
              <a:gd name="connsiteX4667" fmla="*/ 1023939 w 7886701"/>
              <a:gd name="connsiteY4667" fmla="*/ 4993769 h 6857981"/>
              <a:gd name="connsiteX4668" fmla="*/ 1023624 w 7886701"/>
              <a:gd name="connsiteY4668" fmla="*/ 4996347 h 6857981"/>
              <a:gd name="connsiteX4669" fmla="*/ 1022988 w 7886701"/>
              <a:gd name="connsiteY4669" fmla="*/ 4998603 h 6857981"/>
              <a:gd name="connsiteX4670" fmla="*/ 1022037 w 7886701"/>
              <a:gd name="connsiteY4670" fmla="*/ 5000859 h 6857981"/>
              <a:gd name="connsiteX4671" fmla="*/ 1020766 w 7886701"/>
              <a:gd name="connsiteY4671" fmla="*/ 5003115 h 6857981"/>
              <a:gd name="connsiteX4672" fmla="*/ 1018859 w 7886701"/>
              <a:gd name="connsiteY4672" fmla="*/ 5005371 h 6857981"/>
              <a:gd name="connsiteX4673" fmla="*/ 1018543 w 7886701"/>
              <a:gd name="connsiteY4673" fmla="*/ 5000859 h 6857981"/>
              <a:gd name="connsiteX4674" fmla="*/ 1017592 w 7886701"/>
              <a:gd name="connsiteY4674" fmla="*/ 4997314 h 6857981"/>
              <a:gd name="connsiteX4675" fmla="*/ 1016003 w 7886701"/>
              <a:gd name="connsiteY4675" fmla="*/ 4994092 h 6857981"/>
              <a:gd name="connsiteX4676" fmla="*/ 1014734 w 7886701"/>
              <a:gd name="connsiteY4676" fmla="*/ 4992158 h 6857981"/>
              <a:gd name="connsiteX4677" fmla="*/ 1013463 w 7886701"/>
              <a:gd name="connsiteY4677" fmla="*/ 4991191 h 6857981"/>
              <a:gd name="connsiteX4678" fmla="*/ 1011874 w 7886701"/>
              <a:gd name="connsiteY4678" fmla="*/ 4990546 h 6857981"/>
              <a:gd name="connsiteX4679" fmla="*/ 1010922 w 7886701"/>
              <a:gd name="connsiteY4679" fmla="*/ 4989902 h 6857981"/>
              <a:gd name="connsiteX4680" fmla="*/ 1009335 w 7886701"/>
              <a:gd name="connsiteY4680" fmla="*/ 4989902 h 6857981"/>
              <a:gd name="connsiteX4681" fmla="*/ 1006160 w 7886701"/>
              <a:gd name="connsiteY4681" fmla="*/ 4989902 h 6857981"/>
              <a:gd name="connsiteX4682" fmla="*/ 1002668 w 7886701"/>
              <a:gd name="connsiteY4682" fmla="*/ 4990546 h 6857981"/>
              <a:gd name="connsiteX4683" fmla="*/ 1002032 w 7886701"/>
              <a:gd name="connsiteY4683" fmla="*/ 4988291 h 6857981"/>
              <a:gd name="connsiteX4684" fmla="*/ 1001715 w 7886701"/>
              <a:gd name="connsiteY4684" fmla="*/ 4986357 h 6857981"/>
              <a:gd name="connsiteX4685" fmla="*/ 1002032 w 7886701"/>
              <a:gd name="connsiteY4685" fmla="*/ 4984101 h 6857981"/>
              <a:gd name="connsiteX4686" fmla="*/ 1002668 w 7886701"/>
              <a:gd name="connsiteY4686" fmla="*/ 4982489 h 6857981"/>
              <a:gd name="connsiteX4687" fmla="*/ 1003937 w 7886701"/>
              <a:gd name="connsiteY4687" fmla="*/ 4978622 h 6857981"/>
              <a:gd name="connsiteX4688" fmla="*/ 1005843 w 7886701"/>
              <a:gd name="connsiteY4688" fmla="*/ 4975399 h 6857981"/>
              <a:gd name="connsiteX4689" fmla="*/ 1008064 w 7886701"/>
              <a:gd name="connsiteY4689" fmla="*/ 4972177 h 6857981"/>
              <a:gd name="connsiteX4690" fmla="*/ 1010605 w 7886701"/>
              <a:gd name="connsiteY4690" fmla="*/ 4968632 h 6857981"/>
              <a:gd name="connsiteX4691" fmla="*/ 1013145 w 7886701"/>
              <a:gd name="connsiteY4691" fmla="*/ 4965731 h 6857981"/>
              <a:gd name="connsiteX4692" fmla="*/ 1196024 w 7886701"/>
              <a:gd name="connsiteY4692" fmla="*/ 4887896 h 6857981"/>
              <a:gd name="connsiteX4693" fmla="*/ 1199199 w 7886701"/>
              <a:gd name="connsiteY4693" fmla="*/ 4891071 h 6857981"/>
              <a:gd name="connsiteX4694" fmla="*/ 1201104 w 7886701"/>
              <a:gd name="connsiteY4694" fmla="*/ 4893611 h 6857981"/>
              <a:gd name="connsiteX4695" fmla="*/ 1203009 w 7886701"/>
              <a:gd name="connsiteY4695" fmla="*/ 4896151 h 6857981"/>
              <a:gd name="connsiteX4696" fmla="*/ 1204915 w 7886701"/>
              <a:gd name="connsiteY4696" fmla="*/ 4898691 h 6857981"/>
              <a:gd name="connsiteX4697" fmla="*/ 1205867 w 7886701"/>
              <a:gd name="connsiteY4697" fmla="*/ 4900914 h 6857981"/>
              <a:gd name="connsiteX4698" fmla="*/ 1206819 w 7886701"/>
              <a:gd name="connsiteY4698" fmla="*/ 4902819 h 6857981"/>
              <a:gd name="connsiteX4699" fmla="*/ 1207772 w 7886701"/>
              <a:gd name="connsiteY4699" fmla="*/ 4906946 h 6857981"/>
              <a:gd name="connsiteX4700" fmla="*/ 1208090 w 7886701"/>
              <a:gd name="connsiteY4700" fmla="*/ 4911074 h 6857981"/>
              <a:gd name="connsiteX4701" fmla="*/ 1208090 w 7886701"/>
              <a:gd name="connsiteY4701" fmla="*/ 4914884 h 6857981"/>
              <a:gd name="connsiteX4702" fmla="*/ 1207772 w 7886701"/>
              <a:gd name="connsiteY4702" fmla="*/ 4918694 h 6857981"/>
              <a:gd name="connsiteX4703" fmla="*/ 1207456 w 7886701"/>
              <a:gd name="connsiteY4703" fmla="*/ 4922821 h 6857981"/>
              <a:gd name="connsiteX4704" fmla="*/ 1206819 w 7886701"/>
              <a:gd name="connsiteY4704" fmla="*/ 4922186 h 6857981"/>
              <a:gd name="connsiteX4705" fmla="*/ 1205232 w 7886701"/>
              <a:gd name="connsiteY4705" fmla="*/ 4921551 h 6857981"/>
              <a:gd name="connsiteX4706" fmla="*/ 1201738 w 7886701"/>
              <a:gd name="connsiteY4706" fmla="*/ 4918694 h 6857981"/>
              <a:gd name="connsiteX4707" fmla="*/ 1197295 w 7886701"/>
              <a:gd name="connsiteY4707" fmla="*/ 4914566 h 6857981"/>
              <a:gd name="connsiteX4708" fmla="*/ 1195072 w 7886701"/>
              <a:gd name="connsiteY4708" fmla="*/ 4912344 h 6857981"/>
              <a:gd name="connsiteX4709" fmla="*/ 1193167 w 7886701"/>
              <a:gd name="connsiteY4709" fmla="*/ 4909804 h 6857981"/>
              <a:gd name="connsiteX4710" fmla="*/ 1191263 w 7886701"/>
              <a:gd name="connsiteY4710" fmla="*/ 4906946 h 6857981"/>
              <a:gd name="connsiteX4711" fmla="*/ 1190309 w 7886701"/>
              <a:gd name="connsiteY4711" fmla="*/ 4904406 h 6857981"/>
              <a:gd name="connsiteX4712" fmla="*/ 1189673 w 7886701"/>
              <a:gd name="connsiteY4712" fmla="*/ 4901549 h 6857981"/>
              <a:gd name="connsiteX4713" fmla="*/ 1189040 w 7886701"/>
              <a:gd name="connsiteY4713" fmla="*/ 4898691 h 6857981"/>
              <a:gd name="connsiteX4714" fmla="*/ 1189673 w 7886701"/>
              <a:gd name="connsiteY4714" fmla="*/ 4895834 h 6857981"/>
              <a:gd name="connsiteX4715" fmla="*/ 1190945 w 7886701"/>
              <a:gd name="connsiteY4715" fmla="*/ 4892976 h 6857981"/>
              <a:gd name="connsiteX4716" fmla="*/ 1193167 w 7886701"/>
              <a:gd name="connsiteY4716" fmla="*/ 4890436 h 6857981"/>
              <a:gd name="connsiteX4717" fmla="*/ 1243078 w 7886701"/>
              <a:gd name="connsiteY4717" fmla="*/ 4838683 h 6857981"/>
              <a:gd name="connsiteX4718" fmla="*/ 1245333 w 7886701"/>
              <a:gd name="connsiteY4718" fmla="*/ 4838683 h 6857981"/>
              <a:gd name="connsiteX4719" fmla="*/ 1247583 w 7886701"/>
              <a:gd name="connsiteY4719" fmla="*/ 4839002 h 6857981"/>
              <a:gd name="connsiteX4720" fmla="*/ 1249515 w 7886701"/>
              <a:gd name="connsiteY4720" fmla="*/ 4839960 h 6857981"/>
              <a:gd name="connsiteX4721" fmla="*/ 1251446 w 7886701"/>
              <a:gd name="connsiteY4721" fmla="*/ 4840599 h 6857981"/>
              <a:gd name="connsiteX4722" fmla="*/ 1253375 w 7886701"/>
              <a:gd name="connsiteY4722" fmla="*/ 4841556 h 6857981"/>
              <a:gd name="connsiteX4723" fmla="*/ 1255307 w 7886701"/>
              <a:gd name="connsiteY4723" fmla="*/ 4843152 h 6857981"/>
              <a:gd name="connsiteX4724" fmla="*/ 1258525 w 7886701"/>
              <a:gd name="connsiteY4724" fmla="*/ 4846345 h 6857981"/>
              <a:gd name="connsiteX4725" fmla="*/ 1261742 w 7886701"/>
              <a:gd name="connsiteY4725" fmla="*/ 4850495 h 6857981"/>
              <a:gd name="connsiteX4726" fmla="*/ 1264315 w 7886701"/>
              <a:gd name="connsiteY4726" fmla="*/ 4854964 h 6857981"/>
              <a:gd name="connsiteX4727" fmla="*/ 1267534 w 7886701"/>
              <a:gd name="connsiteY4727" fmla="*/ 4860072 h 6857981"/>
              <a:gd name="connsiteX4728" fmla="*/ 1272362 w 7886701"/>
              <a:gd name="connsiteY4728" fmla="*/ 4870606 h 6857981"/>
              <a:gd name="connsiteX4729" fmla="*/ 1276544 w 7886701"/>
              <a:gd name="connsiteY4729" fmla="*/ 4880821 h 6857981"/>
              <a:gd name="connsiteX4730" fmla="*/ 1278797 w 7886701"/>
              <a:gd name="connsiteY4730" fmla="*/ 4885610 h 6857981"/>
              <a:gd name="connsiteX4731" fmla="*/ 1281050 w 7886701"/>
              <a:gd name="connsiteY4731" fmla="*/ 4890079 h 6857981"/>
              <a:gd name="connsiteX4732" fmla="*/ 1283303 w 7886701"/>
              <a:gd name="connsiteY4732" fmla="*/ 4893591 h 6857981"/>
              <a:gd name="connsiteX4733" fmla="*/ 1285876 w 7886701"/>
              <a:gd name="connsiteY4733" fmla="*/ 4896783 h 6857981"/>
              <a:gd name="connsiteX4734" fmla="*/ 1283625 w 7886701"/>
              <a:gd name="connsiteY4734" fmla="*/ 4897421 h 6857981"/>
              <a:gd name="connsiteX4735" fmla="*/ 1281050 w 7886701"/>
              <a:gd name="connsiteY4735" fmla="*/ 4897421 h 6857981"/>
              <a:gd name="connsiteX4736" fmla="*/ 1278797 w 7886701"/>
              <a:gd name="connsiteY4736" fmla="*/ 4897421 h 6857981"/>
              <a:gd name="connsiteX4737" fmla="*/ 1276544 w 7886701"/>
              <a:gd name="connsiteY4737" fmla="*/ 4897102 h 6857981"/>
              <a:gd name="connsiteX4738" fmla="*/ 1271718 w 7886701"/>
              <a:gd name="connsiteY4738" fmla="*/ 4895506 h 6857981"/>
              <a:gd name="connsiteX4739" fmla="*/ 1267534 w 7886701"/>
              <a:gd name="connsiteY4739" fmla="*/ 4893591 h 6857981"/>
              <a:gd name="connsiteX4740" fmla="*/ 1263029 w 7886701"/>
              <a:gd name="connsiteY4740" fmla="*/ 4892314 h 6857981"/>
              <a:gd name="connsiteX4741" fmla="*/ 1258201 w 7886701"/>
              <a:gd name="connsiteY4741" fmla="*/ 4890717 h 6857981"/>
              <a:gd name="connsiteX4742" fmla="*/ 1255950 w 7886701"/>
              <a:gd name="connsiteY4742" fmla="*/ 4890398 h 6857981"/>
              <a:gd name="connsiteX4743" fmla="*/ 1253699 w 7886701"/>
              <a:gd name="connsiteY4743" fmla="*/ 4890398 h 6857981"/>
              <a:gd name="connsiteX4744" fmla="*/ 1251122 w 7886701"/>
              <a:gd name="connsiteY4744" fmla="*/ 4890398 h 6857981"/>
              <a:gd name="connsiteX4745" fmla="*/ 1248871 w 7886701"/>
              <a:gd name="connsiteY4745" fmla="*/ 4890717 h 6857981"/>
              <a:gd name="connsiteX4746" fmla="*/ 1251768 w 7886701"/>
              <a:gd name="connsiteY4746" fmla="*/ 4887206 h 6857981"/>
              <a:gd name="connsiteX4747" fmla="*/ 1255307 w 7886701"/>
              <a:gd name="connsiteY4747" fmla="*/ 4882418 h 6857981"/>
              <a:gd name="connsiteX4748" fmla="*/ 1258525 w 7886701"/>
              <a:gd name="connsiteY4748" fmla="*/ 4876352 h 6857981"/>
              <a:gd name="connsiteX4749" fmla="*/ 1260133 w 7886701"/>
              <a:gd name="connsiteY4749" fmla="*/ 4873479 h 6857981"/>
              <a:gd name="connsiteX4750" fmla="*/ 1260776 w 7886701"/>
              <a:gd name="connsiteY4750" fmla="*/ 4870925 h 6857981"/>
              <a:gd name="connsiteX4751" fmla="*/ 1261420 w 7886701"/>
              <a:gd name="connsiteY4751" fmla="*/ 4868052 h 6857981"/>
              <a:gd name="connsiteX4752" fmla="*/ 1261420 w 7886701"/>
              <a:gd name="connsiteY4752" fmla="*/ 4865498 h 6857981"/>
              <a:gd name="connsiteX4753" fmla="*/ 1261100 w 7886701"/>
              <a:gd name="connsiteY4753" fmla="*/ 4863264 h 6857981"/>
              <a:gd name="connsiteX4754" fmla="*/ 1259489 w 7886701"/>
              <a:gd name="connsiteY4754" fmla="*/ 4861348 h 6857981"/>
              <a:gd name="connsiteX4755" fmla="*/ 1258847 w 7886701"/>
              <a:gd name="connsiteY4755" fmla="*/ 4860710 h 6857981"/>
              <a:gd name="connsiteX4756" fmla="*/ 1257882 w 7886701"/>
              <a:gd name="connsiteY4756" fmla="*/ 4860391 h 6857981"/>
              <a:gd name="connsiteX4757" fmla="*/ 1254985 w 7886701"/>
              <a:gd name="connsiteY4757" fmla="*/ 4859114 h 6857981"/>
              <a:gd name="connsiteX4758" fmla="*/ 1250800 w 7886701"/>
              <a:gd name="connsiteY4758" fmla="*/ 4858795 h 6857981"/>
              <a:gd name="connsiteX4759" fmla="*/ 1245651 w 7886701"/>
              <a:gd name="connsiteY4759" fmla="*/ 4859114 h 6857981"/>
              <a:gd name="connsiteX4760" fmla="*/ 1244689 w 7886701"/>
              <a:gd name="connsiteY4760" fmla="*/ 4854645 h 6857981"/>
              <a:gd name="connsiteX4761" fmla="*/ 1243721 w 7886701"/>
              <a:gd name="connsiteY4761" fmla="*/ 4850175 h 6857981"/>
              <a:gd name="connsiteX4762" fmla="*/ 1242757 w 7886701"/>
              <a:gd name="connsiteY4762" fmla="*/ 4847622 h 6857981"/>
              <a:gd name="connsiteX4763" fmla="*/ 1241470 w 7886701"/>
              <a:gd name="connsiteY4763" fmla="*/ 4845068 h 6857981"/>
              <a:gd name="connsiteX4764" fmla="*/ 1240183 w 7886701"/>
              <a:gd name="connsiteY4764" fmla="*/ 4842514 h 6857981"/>
              <a:gd name="connsiteX4765" fmla="*/ 1238252 w 7886701"/>
              <a:gd name="connsiteY4765" fmla="*/ 4839960 h 6857981"/>
              <a:gd name="connsiteX4766" fmla="*/ 1240825 w 7886701"/>
              <a:gd name="connsiteY4766" fmla="*/ 4839002 h 6857981"/>
              <a:gd name="connsiteX4767" fmla="*/ 3616865 w 7886701"/>
              <a:gd name="connsiteY4767" fmla="*/ 4786296 h 6857981"/>
              <a:gd name="connsiteX4768" fmla="*/ 3618736 w 7886701"/>
              <a:gd name="connsiteY4768" fmla="*/ 4786296 h 6857981"/>
              <a:gd name="connsiteX4769" fmla="*/ 3620295 w 7886701"/>
              <a:gd name="connsiteY4769" fmla="*/ 4787212 h 6857981"/>
              <a:gd name="connsiteX4770" fmla="*/ 3621855 w 7886701"/>
              <a:gd name="connsiteY4770" fmla="*/ 4787823 h 6857981"/>
              <a:gd name="connsiteX4771" fmla="*/ 3623413 w 7886701"/>
              <a:gd name="connsiteY4771" fmla="*/ 4788739 h 6857981"/>
              <a:gd name="connsiteX4772" fmla="*/ 3624972 w 7886701"/>
              <a:gd name="connsiteY4772" fmla="*/ 4790570 h 6857981"/>
              <a:gd name="connsiteX4773" fmla="*/ 3626221 w 7886701"/>
              <a:gd name="connsiteY4773" fmla="*/ 4792707 h 6857981"/>
              <a:gd name="connsiteX4774" fmla="*/ 3627467 w 7886701"/>
              <a:gd name="connsiteY4774" fmla="*/ 4794845 h 6857981"/>
              <a:gd name="connsiteX4775" fmla="*/ 3628091 w 7886701"/>
              <a:gd name="connsiteY4775" fmla="*/ 4797287 h 6857981"/>
              <a:gd name="connsiteX4776" fmla="*/ 3628714 w 7886701"/>
              <a:gd name="connsiteY4776" fmla="*/ 4800340 h 6857981"/>
              <a:gd name="connsiteX4777" fmla="*/ 3629026 w 7886701"/>
              <a:gd name="connsiteY4777" fmla="*/ 4803393 h 6857981"/>
              <a:gd name="connsiteX4778" fmla="*/ 3628714 w 7886701"/>
              <a:gd name="connsiteY4778" fmla="*/ 4806751 h 6857981"/>
              <a:gd name="connsiteX4779" fmla="*/ 3628404 w 7886701"/>
              <a:gd name="connsiteY4779" fmla="*/ 4810109 h 6857981"/>
              <a:gd name="connsiteX4780" fmla="*/ 3627155 w 7886701"/>
              <a:gd name="connsiteY4780" fmla="*/ 4809499 h 6857981"/>
              <a:gd name="connsiteX4781" fmla="*/ 3625908 w 7886701"/>
              <a:gd name="connsiteY4781" fmla="*/ 4808888 h 6857981"/>
              <a:gd name="connsiteX4782" fmla="*/ 3624972 w 7886701"/>
              <a:gd name="connsiteY4782" fmla="*/ 4807362 h 6857981"/>
              <a:gd name="connsiteX4783" fmla="*/ 3623725 w 7886701"/>
              <a:gd name="connsiteY4783" fmla="*/ 4806140 h 6857981"/>
              <a:gd name="connsiteX4784" fmla="*/ 3622478 w 7886701"/>
              <a:gd name="connsiteY4784" fmla="*/ 4802782 h 6857981"/>
              <a:gd name="connsiteX4785" fmla="*/ 3620919 w 7886701"/>
              <a:gd name="connsiteY4785" fmla="*/ 4799424 h 6857981"/>
              <a:gd name="connsiteX4786" fmla="*/ 3619359 w 7886701"/>
              <a:gd name="connsiteY4786" fmla="*/ 4795760 h 6857981"/>
              <a:gd name="connsiteX4787" fmla="*/ 3618424 w 7886701"/>
              <a:gd name="connsiteY4787" fmla="*/ 4794539 h 6857981"/>
              <a:gd name="connsiteX4788" fmla="*/ 3617176 w 7886701"/>
              <a:gd name="connsiteY4788" fmla="*/ 4793318 h 6857981"/>
              <a:gd name="connsiteX4789" fmla="*/ 3616241 w 7886701"/>
              <a:gd name="connsiteY4789" fmla="*/ 4792402 h 6857981"/>
              <a:gd name="connsiteX4790" fmla="*/ 3614683 w 7886701"/>
              <a:gd name="connsiteY4790" fmla="*/ 4791792 h 6857981"/>
              <a:gd name="connsiteX4791" fmla="*/ 3613434 w 7886701"/>
              <a:gd name="connsiteY4791" fmla="*/ 4791181 h 6857981"/>
              <a:gd name="connsiteX4792" fmla="*/ 3611563 w 7886701"/>
              <a:gd name="connsiteY4792" fmla="*/ 4791181 h 6857981"/>
              <a:gd name="connsiteX4793" fmla="*/ 3612811 w 7886701"/>
              <a:gd name="connsiteY4793" fmla="*/ 4789654 h 6857981"/>
              <a:gd name="connsiteX4794" fmla="*/ 3614058 w 7886701"/>
              <a:gd name="connsiteY4794" fmla="*/ 4787823 h 6857981"/>
              <a:gd name="connsiteX4795" fmla="*/ 3615617 w 7886701"/>
              <a:gd name="connsiteY4795" fmla="*/ 4787212 h 6857981"/>
              <a:gd name="connsiteX4796" fmla="*/ 813753 w 7886701"/>
              <a:gd name="connsiteY4796" fmla="*/ 4786296 h 6857981"/>
              <a:gd name="connsiteX4797" fmla="*/ 815947 w 7886701"/>
              <a:gd name="connsiteY4797" fmla="*/ 4786296 h 6857981"/>
              <a:gd name="connsiteX4798" fmla="*/ 818455 w 7886701"/>
              <a:gd name="connsiteY4798" fmla="*/ 4786630 h 6857981"/>
              <a:gd name="connsiteX4799" fmla="*/ 820963 w 7886701"/>
              <a:gd name="connsiteY4799" fmla="*/ 4787299 h 6857981"/>
              <a:gd name="connsiteX4800" fmla="*/ 823784 w 7886701"/>
              <a:gd name="connsiteY4800" fmla="*/ 4788970 h 6857981"/>
              <a:gd name="connsiteX4801" fmla="*/ 826605 w 7886701"/>
              <a:gd name="connsiteY4801" fmla="*/ 4790641 h 6857981"/>
              <a:gd name="connsiteX4802" fmla="*/ 830368 w 7886701"/>
              <a:gd name="connsiteY4802" fmla="*/ 4793315 h 6857981"/>
              <a:gd name="connsiteX4803" fmla="*/ 833815 w 7886701"/>
              <a:gd name="connsiteY4803" fmla="*/ 4796991 h 6857981"/>
              <a:gd name="connsiteX4804" fmla="*/ 838205 w 7886701"/>
              <a:gd name="connsiteY4804" fmla="*/ 4801002 h 6857981"/>
              <a:gd name="connsiteX4805" fmla="*/ 835069 w 7886701"/>
              <a:gd name="connsiteY4805" fmla="*/ 4803007 h 6857981"/>
              <a:gd name="connsiteX4806" fmla="*/ 831934 w 7886701"/>
              <a:gd name="connsiteY4806" fmla="*/ 4804344 h 6857981"/>
              <a:gd name="connsiteX4807" fmla="*/ 828486 w 7886701"/>
              <a:gd name="connsiteY4807" fmla="*/ 4805012 h 6857981"/>
              <a:gd name="connsiteX4808" fmla="*/ 825668 w 7886701"/>
              <a:gd name="connsiteY4808" fmla="*/ 4805346 h 6857981"/>
              <a:gd name="connsiteX4809" fmla="*/ 822531 w 7886701"/>
              <a:gd name="connsiteY4809" fmla="*/ 4805346 h 6857981"/>
              <a:gd name="connsiteX4810" fmla="*/ 819082 w 7886701"/>
              <a:gd name="connsiteY4810" fmla="*/ 4805012 h 6857981"/>
              <a:gd name="connsiteX4811" fmla="*/ 816263 w 7886701"/>
              <a:gd name="connsiteY4811" fmla="*/ 4804344 h 6857981"/>
              <a:gd name="connsiteX4812" fmla="*/ 813126 w 7886701"/>
              <a:gd name="connsiteY4812" fmla="*/ 4803007 h 6857981"/>
              <a:gd name="connsiteX4813" fmla="*/ 807171 w 7886701"/>
              <a:gd name="connsiteY4813" fmla="*/ 4800333 h 6857981"/>
              <a:gd name="connsiteX4814" fmla="*/ 801216 w 7886701"/>
              <a:gd name="connsiteY4814" fmla="*/ 4796657 h 6857981"/>
              <a:gd name="connsiteX4815" fmla="*/ 788989 w 7886701"/>
              <a:gd name="connsiteY4815" fmla="*/ 4788970 h 6857981"/>
              <a:gd name="connsiteX4816" fmla="*/ 793379 w 7886701"/>
              <a:gd name="connsiteY4816" fmla="*/ 4788970 h 6857981"/>
              <a:gd name="connsiteX4817" fmla="*/ 797142 w 7886701"/>
              <a:gd name="connsiteY4817" fmla="*/ 4788636 h 6857981"/>
              <a:gd name="connsiteX4818" fmla="*/ 803724 w 7886701"/>
              <a:gd name="connsiteY4818" fmla="*/ 4787633 h 6857981"/>
              <a:gd name="connsiteX4819" fmla="*/ 808738 w 7886701"/>
              <a:gd name="connsiteY4819" fmla="*/ 4786630 h 6857981"/>
              <a:gd name="connsiteX4820" fmla="*/ 3597276 w 7886701"/>
              <a:gd name="connsiteY4820" fmla="*/ 4775183 h 6857981"/>
              <a:gd name="connsiteX4821" fmla="*/ 3595512 w 7886701"/>
              <a:gd name="connsiteY4821" fmla="*/ 4778796 h 6857981"/>
              <a:gd name="connsiteX4822" fmla="*/ 3593454 w 7886701"/>
              <a:gd name="connsiteY4822" fmla="*/ 4781424 h 6857981"/>
              <a:gd name="connsiteX4823" fmla="*/ 3591397 w 7886701"/>
              <a:gd name="connsiteY4823" fmla="*/ 4783066 h 6857981"/>
              <a:gd name="connsiteX4824" fmla="*/ 3589339 w 7886701"/>
              <a:gd name="connsiteY4824" fmla="*/ 4784708 h 6857981"/>
              <a:gd name="connsiteX4825" fmla="*/ 3591102 w 7886701"/>
              <a:gd name="connsiteY4825" fmla="*/ 4782081 h 6857981"/>
              <a:gd name="connsiteX4826" fmla="*/ 3592572 w 7886701"/>
              <a:gd name="connsiteY4826" fmla="*/ 4779453 h 6857981"/>
              <a:gd name="connsiteX4827" fmla="*/ 3594631 w 7886701"/>
              <a:gd name="connsiteY4827" fmla="*/ 4777154 h 6857981"/>
              <a:gd name="connsiteX4828" fmla="*/ 3572650 w 7886701"/>
              <a:gd name="connsiteY4828" fmla="*/ 4725971 h 6857981"/>
              <a:gd name="connsiteX4829" fmla="*/ 3573696 w 7886701"/>
              <a:gd name="connsiteY4829" fmla="*/ 4725971 h 6857981"/>
              <a:gd name="connsiteX4830" fmla="*/ 3574393 w 7886701"/>
              <a:gd name="connsiteY4830" fmla="*/ 4726595 h 6857981"/>
              <a:gd name="connsiteX4831" fmla="*/ 3575090 w 7886701"/>
              <a:gd name="connsiteY4831" fmla="*/ 4727218 h 6857981"/>
              <a:gd name="connsiteX4832" fmla="*/ 3576484 w 7886701"/>
              <a:gd name="connsiteY4832" fmla="*/ 4730023 h 6857981"/>
              <a:gd name="connsiteX4833" fmla="*/ 3577181 w 7886701"/>
              <a:gd name="connsiteY4833" fmla="*/ 4734074 h 6857981"/>
              <a:gd name="connsiteX4834" fmla="*/ 3577878 w 7886701"/>
              <a:gd name="connsiteY4834" fmla="*/ 4738749 h 6857981"/>
              <a:gd name="connsiteX4835" fmla="*/ 3578226 w 7886701"/>
              <a:gd name="connsiteY4835" fmla="*/ 4744359 h 6857981"/>
              <a:gd name="connsiteX4836" fmla="*/ 3578226 w 7886701"/>
              <a:gd name="connsiteY4836" fmla="*/ 4750280 h 6857981"/>
              <a:gd name="connsiteX4837" fmla="*/ 3577878 w 7886701"/>
              <a:gd name="connsiteY4837" fmla="*/ 4755890 h 6857981"/>
              <a:gd name="connsiteX4838" fmla="*/ 3577529 w 7886701"/>
              <a:gd name="connsiteY4838" fmla="*/ 4761812 h 6857981"/>
              <a:gd name="connsiteX4839" fmla="*/ 3576484 w 7886701"/>
              <a:gd name="connsiteY4839" fmla="*/ 4766798 h 6857981"/>
              <a:gd name="connsiteX4840" fmla="*/ 3574741 w 7886701"/>
              <a:gd name="connsiteY4840" fmla="*/ 4771473 h 6857981"/>
              <a:gd name="connsiteX4841" fmla="*/ 3574044 w 7886701"/>
              <a:gd name="connsiteY4841" fmla="*/ 4773031 h 6857981"/>
              <a:gd name="connsiteX4842" fmla="*/ 3572650 w 7886701"/>
              <a:gd name="connsiteY4842" fmla="*/ 4774590 h 6857981"/>
              <a:gd name="connsiteX4843" fmla="*/ 3571605 w 7886701"/>
              <a:gd name="connsiteY4843" fmla="*/ 4775525 h 6857981"/>
              <a:gd name="connsiteX4844" fmla="*/ 3570211 w 7886701"/>
              <a:gd name="connsiteY4844" fmla="*/ 4776460 h 6857981"/>
              <a:gd name="connsiteX4845" fmla="*/ 3569166 w 7886701"/>
              <a:gd name="connsiteY4845" fmla="*/ 4776771 h 6857981"/>
              <a:gd name="connsiteX4846" fmla="*/ 3567423 w 7886701"/>
              <a:gd name="connsiteY4846" fmla="*/ 4776771 h 6857981"/>
              <a:gd name="connsiteX4847" fmla="*/ 3566029 w 7886701"/>
              <a:gd name="connsiteY4847" fmla="*/ 4775836 h 6857981"/>
              <a:gd name="connsiteX4848" fmla="*/ 3563938 w 7886701"/>
              <a:gd name="connsiteY4848" fmla="*/ 4774901 h 6857981"/>
              <a:gd name="connsiteX4849" fmla="*/ 3566727 w 7886701"/>
              <a:gd name="connsiteY4849" fmla="*/ 4764617 h 6857981"/>
              <a:gd name="connsiteX4850" fmla="*/ 3568817 w 7886701"/>
              <a:gd name="connsiteY4850" fmla="*/ 4758072 h 6857981"/>
              <a:gd name="connsiteX4851" fmla="*/ 3570211 w 7886701"/>
              <a:gd name="connsiteY4851" fmla="*/ 4751215 h 6857981"/>
              <a:gd name="connsiteX4852" fmla="*/ 3571605 w 7886701"/>
              <a:gd name="connsiteY4852" fmla="*/ 4744359 h 6857981"/>
              <a:gd name="connsiteX4853" fmla="*/ 3571953 w 7886701"/>
              <a:gd name="connsiteY4853" fmla="*/ 4738126 h 6857981"/>
              <a:gd name="connsiteX4854" fmla="*/ 3571953 w 7886701"/>
              <a:gd name="connsiteY4854" fmla="*/ 4735009 h 6857981"/>
              <a:gd name="connsiteX4855" fmla="*/ 3571605 w 7886701"/>
              <a:gd name="connsiteY4855" fmla="*/ 4732516 h 6857981"/>
              <a:gd name="connsiteX4856" fmla="*/ 3570908 w 7886701"/>
              <a:gd name="connsiteY4856" fmla="*/ 4730646 h 6857981"/>
              <a:gd name="connsiteX4857" fmla="*/ 3569514 w 7886701"/>
              <a:gd name="connsiteY4857" fmla="*/ 4729088 h 6857981"/>
              <a:gd name="connsiteX4858" fmla="*/ 3570908 w 7886701"/>
              <a:gd name="connsiteY4858" fmla="*/ 4727218 h 6857981"/>
              <a:gd name="connsiteX4859" fmla="*/ 3571605 w 7886701"/>
              <a:gd name="connsiteY4859" fmla="*/ 4726595 h 6857981"/>
              <a:gd name="connsiteX4860" fmla="*/ 3559176 w 7886701"/>
              <a:gd name="connsiteY4860" fmla="*/ 4660883 h 6857981"/>
              <a:gd name="connsiteX4861" fmla="*/ 3559811 w 7886701"/>
              <a:gd name="connsiteY4861" fmla="*/ 4661201 h 6857981"/>
              <a:gd name="connsiteX4862" fmla="*/ 3560128 w 7886701"/>
              <a:gd name="connsiteY4862" fmla="*/ 4662153 h 6857981"/>
              <a:gd name="connsiteX4863" fmla="*/ 3560446 w 7886701"/>
              <a:gd name="connsiteY4863" fmla="*/ 4663741 h 6857981"/>
              <a:gd name="connsiteX4864" fmla="*/ 3560763 w 7886701"/>
              <a:gd name="connsiteY4864" fmla="*/ 4666281 h 6857981"/>
              <a:gd name="connsiteX4865" fmla="*/ 3560446 w 7886701"/>
              <a:gd name="connsiteY4865" fmla="*/ 4668821 h 6857981"/>
              <a:gd name="connsiteX4866" fmla="*/ 3559811 w 7886701"/>
              <a:gd name="connsiteY4866" fmla="*/ 4675488 h 6857981"/>
              <a:gd name="connsiteX4867" fmla="*/ 3559176 w 7886701"/>
              <a:gd name="connsiteY4867" fmla="*/ 4681839 h 6857981"/>
              <a:gd name="connsiteX4868" fmla="*/ 3556636 w 7886701"/>
              <a:gd name="connsiteY4868" fmla="*/ 4681204 h 6857981"/>
              <a:gd name="connsiteX4869" fmla="*/ 3554096 w 7886701"/>
              <a:gd name="connsiteY4869" fmla="*/ 4680886 h 6857981"/>
              <a:gd name="connsiteX4870" fmla="*/ 3551873 w 7886701"/>
              <a:gd name="connsiteY4870" fmla="*/ 4681204 h 6857981"/>
              <a:gd name="connsiteX4871" fmla="*/ 3549651 w 7886701"/>
              <a:gd name="connsiteY4871" fmla="*/ 4681839 h 6857981"/>
              <a:gd name="connsiteX4872" fmla="*/ 3547745 w 7886701"/>
              <a:gd name="connsiteY4872" fmla="*/ 4682791 h 6857981"/>
              <a:gd name="connsiteX4873" fmla="*/ 3545840 w 7886701"/>
              <a:gd name="connsiteY4873" fmla="*/ 4685014 h 6857981"/>
              <a:gd name="connsiteX4874" fmla="*/ 3544570 w 7886701"/>
              <a:gd name="connsiteY4874" fmla="*/ 4687554 h 6857981"/>
              <a:gd name="connsiteX4875" fmla="*/ 3543618 w 7886701"/>
              <a:gd name="connsiteY4875" fmla="*/ 4691046 h 6857981"/>
              <a:gd name="connsiteX4876" fmla="*/ 3542665 w 7886701"/>
              <a:gd name="connsiteY4876" fmla="*/ 4690094 h 6857981"/>
              <a:gd name="connsiteX4877" fmla="*/ 3541714 w 7886701"/>
              <a:gd name="connsiteY4877" fmla="*/ 4688506 h 6857981"/>
              <a:gd name="connsiteX4878" fmla="*/ 3540443 w 7886701"/>
              <a:gd name="connsiteY4878" fmla="*/ 4685649 h 6857981"/>
              <a:gd name="connsiteX4879" fmla="*/ 3540125 w 7886701"/>
              <a:gd name="connsiteY4879" fmla="*/ 4682791 h 6857981"/>
              <a:gd name="connsiteX4880" fmla="*/ 3540443 w 7886701"/>
              <a:gd name="connsiteY4880" fmla="*/ 4679616 h 6857981"/>
              <a:gd name="connsiteX4881" fmla="*/ 3541078 w 7886701"/>
              <a:gd name="connsiteY4881" fmla="*/ 4676124 h 6857981"/>
              <a:gd name="connsiteX4882" fmla="*/ 3542348 w 7886701"/>
              <a:gd name="connsiteY4882" fmla="*/ 4672948 h 6857981"/>
              <a:gd name="connsiteX4883" fmla="*/ 3544888 w 7886701"/>
              <a:gd name="connsiteY4883" fmla="*/ 4665328 h 6857981"/>
              <a:gd name="connsiteX4884" fmla="*/ 3546158 w 7886701"/>
              <a:gd name="connsiteY4884" fmla="*/ 4668821 h 6857981"/>
              <a:gd name="connsiteX4885" fmla="*/ 3548063 w 7886701"/>
              <a:gd name="connsiteY4885" fmla="*/ 4671361 h 6857981"/>
              <a:gd name="connsiteX4886" fmla="*/ 3549015 w 7886701"/>
              <a:gd name="connsiteY4886" fmla="*/ 4672631 h 6857981"/>
              <a:gd name="connsiteX4887" fmla="*/ 3549651 w 7886701"/>
              <a:gd name="connsiteY4887" fmla="*/ 4672948 h 6857981"/>
              <a:gd name="connsiteX4888" fmla="*/ 3550603 w 7886701"/>
              <a:gd name="connsiteY4888" fmla="*/ 4673266 h 6857981"/>
              <a:gd name="connsiteX4889" fmla="*/ 3551556 w 7886701"/>
              <a:gd name="connsiteY4889" fmla="*/ 4673266 h 6857981"/>
              <a:gd name="connsiteX4890" fmla="*/ 3552191 w 7886701"/>
              <a:gd name="connsiteY4890" fmla="*/ 4672948 h 6857981"/>
              <a:gd name="connsiteX4891" fmla="*/ 3553143 w 7886701"/>
              <a:gd name="connsiteY4891" fmla="*/ 4672313 h 6857981"/>
              <a:gd name="connsiteX4892" fmla="*/ 3555048 w 7886701"/>
              <a:gd name="connsiteY4892" fmla="*/ 4669773 h 6857981"/>
              <a:gd name="connsiteX4893" fmla="*/ 3557271 w 7886701"/>
              <a:gd name="connsiteY4893" fmla="*/ 4665963 h 6857981"/>
              <a:gd name="connsiteX4894" fmla="*/ 4283076 w 7886701"/>
              <a:gd name="connsiteY4894" fmla="*/ 4645008 h 6857981"/>
              <a:gd name="connsiteX4895" fmla="*/ 4282745 w 7886701"/>
              <a:gd name="connsiteY4895" fmla="*/ 4650991 h 6857981"/>
              <a:gd name="connsiteX4896" fmla="*/ 4281750 w 7886701"/>
              <a:gd name="connsiteY4896" fmla="*/ 4654769 h 6857981"/>
              <a:gd name="connsiteX4897" fmla="*/ 4280425 w 7886701"/>
              <a:gd name="connsiteY4897" fmla="*/ 4657288 h 6857981"/>
              <a:gd name="connsiteX4898" fmla="*/ 4279099 w 7886701"/>
              <a:gd name="connsiteY4898" fmla="*/ 4658863 h 6857981"/>
              <a:gd name="connsiteX4899" fmla="*/ 4278436 w 7886701"/>
              <a:gd name="connsiteY4899" fmla="*/ 4660752 h 6857981"/>
              <a:gd name="connsiteX4900" fmla="*/ 4278436 w 7886701"/>
              <a:gd name="connsiteY4900" fmla="*/ 4663901 h 6857981"/>
              <a:gd name="connsiteX4901" fmla="*/ 4279430 w 7886701"/>
              <a:gd name="connsiteY4901" fmla="*/ 4669254 h 6857981"/>
              <a:gd name="connsiteX4902" fmla="*/ 4281419 w 7886701"/>
              <a:gd name="connsiteY4902" fmla="*/ 4677126 h 6857981"/>
              <a:gd name="connsiteX4903" fmla="*/ 4280425 w 7886701"/>
              <a:gd name="connsiteY4903" fmla="*/ 4676181 h 6857981"/>
              <a:gd name="connsiteX4904" fmla="*/ 4279099 w 7886701"/>
              <a:gd name="connsiteY4904" fmla="*/ 4675236 h 6857981"/>
              <a:gd name="connsiteX4905" fmla="*/ 4277441 w 7886701"/>
              <a:gd name="connsiteY4905" fmla="*/ 4672402 h 6857981"/>
              <a:gd name="connsiteX4906" fmla="*/ 4275121 w 7886701"/>
              <a:gd name="connsiteY4906" fmla="*/ 4669883 h 6857981"/>
              <a:gd name="connsiteX4907" fmla="*/ 4273795 w 7886701"/>
              <a:gd name="connsiteY4907" fmla="*/ 4668624 h 6857981"/>
              <a:gd name="connsiteX4908" fmla="*/ 4272801 w 7886701"/>
              <a:gd name="connsiteY4908" fmla="*/ 4668309 h 6857981"/>
              <a:gd name="connsiteX4909" fmla="*/ 4271475 w 7886701"/>
              <a:gd name="connsiteY4909" fmla="*/ 4669569 h 6857981"/>
              <a:gd name="connsiteX4910" fmla="*/ 4271144 w 7886701"/>
              <a:gd name="connsiteY4910" fmla="*/ 4670513 h 6857981"/>
              <a:gd name="connsiteX4911" fmla="*/ 4271144 w 7886701"/>
              <a:gd name="connsiteY4911" fmla="*/ 4671773 h 6857981"/>
              <a:gd name="connsiteX4912" fmla="*/ 4271807 w 7886701"/>
              <a:gd name="connsiteY4912" fmla="*/ 4672402 h 6857981"/>
              <a:gd name="connsiteX4913" fmla="*/ 4272801 w 7886701"/>
              <a:gd name="connsiteY4913" fmla="*/ 4672717 h 6857981"/>
              <a:gd name="connsiteX4914" fmla="*/ 4273464 w 7886701"/>
              <a:gd name="connsiteY4914" fmla="*/ 4673032 h 6857981"/>
              <a:gd name="connsiteX4915" fmla="*/ 4274458 w 7886701"/>
              <a:gd name="connsiteY4915" fmla="*/ 4673032 h 6857981"/>
              <a:gd name="connsiteX4916" fmla="*/ 4275784 w 7886701"/>
              <a:gd name="connsiteY4916" fmla="*/ 4672717 h 6857981"/>
              <a:gd name="connsiteX4917" fmla="*/ 4274458 w 7886701"/>
              <a:gd name="connsiteY4917" fmla="*/ 4677440 h 6857981"/>
              <a:gd name="connsiteX4918" fmla="*/ 4273464 w 7886701"/>
              <a:gd name="connsiteY4918" fmla="*/ 4680274 h 6857981"/>
              <a:gd name="connsiteX4919" fmla="*/ 4271807 w 7886701"/>
              <a:gd name="connsiteY4919" fmla="*/ 4682164 h 6857981"/>
              <a:gd name="connsiteX4920" fmla="*/ 4271144 w 7886701"/>
              <a:gd name="connsiteY4920" fmla="*/ 4682793 h 6857981"/>
              <a:gd name="connsiteX4921" fmla="*/ 4270481 w 7886701"/>
              <a:gd name="connsiteY4921" fmla="*/ 4683108 h 6857981"/>
              <a:gd name="connsiteX4922" fmla="*/ 4269155 w 7886701"/>
              <a:gd name="connsiteY4922" fmla="*/ 4683108 h 6857981"/>
              <a:gd name="connsiteX4923" fmla="*/ 4268492 w 7886701"/>
              <a:gd name="connsiteY4923" fmla="*/ 4682793 h 6857981"/>
              <a:gd name="connsiteX4924" fmla="*/ 4266503 w 7886701"/>
              <a:gd name="connsiteY4924" fmla="*/ 4681849 h 6857981"/>
              <a:gd name="connsiteX4925" fmla="*/ 4264846 w 7886701"/>
              <a:gd name="connsiteY4925" fmla="*/ 4679959 h 6857981"/>
              <a:gd name="connsiteX4926" fmla="*/ 4263189 w 7886701"/>
              <a:gd name="connsiteY4926" fmla="*/ 4677440 h 6857981"/>
              <a:gd name="connsiteX4927" fmla="*/ 4261200 w 7886701"/>
              <a:gd name="connsiteY4927" fmla="*/ 4674607 h 6857981"/>
              <a:gd name="connsiteX4928" fmla="*/ 4259211 w 7886701"/>
              <a:gd name="connsiteY4928" fmla="*/ 4670828 h 6857981"/>
              <a:gd name="connsiteX4929" fmla="*/ 4257885 w 7886701"/>
              <a:gd name="connsiteY4929" fmla="*/ 4667050 h 6857981"/>
              <a:gd name="connsiteX4930" fmla="*/ 4256228 w 7886701"/>
              <a:gd name="connsiteY4930" fmla="*/ 4662956 h 6857981"/>
              <a:gd name="connsiteX4931" fmla="*/ 4255233 w 7886701"/>
              <a:gd name="connsiteY4931" fmla="*/ 4658548 h 6857981"/>
              <a:gd name="connsiteX4932" fmla="*/ 4253908 w 7886701"/>
              <a:gd name="connsiteY4932" fmla="*/ 4654140 h 6857981"/>
              <a:gd name="connsiteX4933" fmla="*/ 4253245 w 7886701"/>
              <a:gd name="connsiteY4933" fmla="*/ 4650361 h 6857981"/>
              <a:gd name="connsiteX4934" fmla="*/ 4252913 w 7886701"/>
              <a:gd name="connsiteY4934" fmla="*/ 4646268 h 6857981"/>
              <a:gd name="connsiteX4935" fmla="*/ 4255233 w 7886701"/>
              <a:gd name="connsiteY4935" fmla="*/ 4645638 h 6857981"/>
              <a:gd name="connsiteX4936" fmla="*/ 4257554 w 7886701"/>
              <a:gd name="connsiteY4936" fmla="*/ 4645323 h 6857981"/>
              <a:gd name="connsiteX4937" fmla="*/ 4259874 w 7886701"/>
              <a:gd name="connsiteY4937" fmla="*/ 4645323 h 6857981"/>
              <a:gd name="connsiteX4938" fmla="*/ 4261531 w 7886701"/>
              <a:gd name="connsiteY4938" fmla="*/ 4645953 h 6857981"/>
              <a:gd name="connsiteX4939" fmla="*/ 4265840 w 7886701"/>
              <a:gd name="connsiteY4939" fmla="*/ 4646898 h 6857981"/>
              <a:gd name="connsiteX4940" fmla="*/ 4269155 w 7886701"/>
              <a:gd name="connsiteY4940" fmla="*/ 4648472 h 6857981"/>
              <a:gd name="connsiteX4941" fmla="*/ 4273132 w 7886701"/>
              <a:gd name="connsiteY4941" fmla="*/ 4650046 h 6857981"/>
              <a:gd name="connsiteX4942" fmla="*/ 4274458 w 7886701"/>
              <a:gd name="connsiteY4942" fmla="*/ 4650046 h 6857981"/>
              <a:gd name="connsiteX4943" fmla="*/ 4276447 w 7886701"/>
              <a:gd name="connsiteY4943" fmla="*/ 4650046 h 6857981"/>
              <a:gd name="connsiteX4944" fmla="*/ 4278104 w 7886701"/>
              <a:gd name="connsiteY4944" fmla="*/ 4649417 h 6857981"/>
              <a:gd name="connsiteX4945" fmla="*/ 4280093 w 7886701"/>
              <a:gd name="connsiteY4945" fmla="*/ 4648472 h 6857981"/>
              <a:gd name="connsiteX4946" fmla="*/ 4281419 w 7886701"/>
              <a:gd name="connsiteY4946" fmla="*/ 4646898 h 6857981"/>
              <a:gd name="connsiteX4947" fmla="*/ 722314 w 7886701"/>
              <a:gd name="connsiteY4947" fmla="*/ 4625958 h 6857981"/>
              <a:gd name="connsiteX4948" fmla="*/ 724897 w 7886701"/>
              <a:gd name="connsiteY4948" fmla="*/ 4626906 h 6857981"/>
              <a:gd name="connsiteX4949" fmla="*/ 727160 w 7886701"/>
              <a:gd name="connsiteY4949" fmla="*/ 4628171 h 6857981"/>
              <a:gd name="connsiteX4950" fmla="*/ 729421 w 7886701"/>
              <a:gd name="connsiteY4950" fmla="*/ 4629119 h 6857981"/>
              <a:gd name="connsiteX4951" fmla="*/ 731033 w 7886701"/>
              <a:gd name="connsiteY4951" fmla="*/ 4631015 h 6857981"/>
              <a:gd name="connsiteX4952" fmla="*/ 732970 w 7886701"/>
              <a:gd name="connsiteY4952" fmla="*/ 4632912 h 6857981"/>
              <a:gd name="connsiteX4953" fmla="*/ 734585 w 7886701"/>
              <a:gd name="connsiteY4953" fmla="*/ 4634492 h 6857981"/>
              <a:gd name="connsiteX4954" fmla="*/ 737490 w 7886701"/>
              <a:gd name="connsiteY4954" fmla="*/ 4639233 h 6857981"/>
              <a:gd name="connsiteX4955" fmla="*/ 740073 w 7886701"/>
              <a:gd name="connsiteY4955" fmla="*/ 4644290 h 6857981"/>
              <a:gd name="connsiteX4956" fmla="*/ 742333 w 7886701"/>
              <a:gd name="connsiteY4956" fmla="*/ 4650295 h 6857981"/>
              <a:gd name="connsiteX4957" fmla="*/ 744270 w 7886701"/>
              <a:gd name="connsiteY4957" fmla="*/ 4656300 h 6857981"/>
              <a:gd name="connsiteX4958" fmla="*/ 745562 w 7886701"/>
              <a:gd name="connsiteY4958" fmla="*/ 4662938 h 6857981"/>
              <a:gd name="connsiteX4959" fmla="*/ 748469 w 7886701"/>
              <a:gd name="connsiteY4959" fmla="*/ 4676844 h 6857981"/>
              <a:gd name="connsiteX4960" fmla="*/ 751699 w 7886701"/>
              <a:gd name="connsiteY4960" fmla="*/ 4690751 h 6857981"/>
              <a:gd name="connsiteX4961" fmla="*/ 753311 w 7886701"/>
              <a:gd name="connsiteY4961" fmla="*/ 4698021 h 6857981"/>
              <a:gd name="connsiteX4962" fmla="*/ 755250 w 7886701"/>
              <a:gd name="connsiteY4962" fmla="*/ 4704974 h 6857981"/>
              <a:gd name="connsiteX4963" fmla="*/ 757509 w 7886701"/>
              <a:gd name="connsiteY4963" fmla="*/ 4711611 h 6857981"/>
              <a:gd name="connsiteX4964" fmla="*/ 760416 w 7886701"/>
              <a:gd name="connsiteY4964" fmla="*/ 4717617 h 6857981"/>
              <a:gd name="connsiteX4965" fmla="*/ 762353 w 7886701"/>
              <a:gd name="connsiteY4965" fmla="*/ 4721093 h 6857981"/>
              <a:gd name="connsiteX4966" fmla="*/ 764613 w 7886701"/>
              <a:gd name="connsiteY4966" fmla="*/ 4723938 h 6857981"/>
              <a:gd name="connsiteX4967" fmla="*/ 766874 w 7886701"/>
              <a:gd name="connsiteY4967" fmla="*/ 4726466 h 6857981"/>
              <a:gd name="connsiteX4968" fmla="*/ 769133 w 7886701"/>
              <a:gd name="connsiteY4968" fmla="*/ 4728679 h 6857981"/>
              <a:gd name="connsiteX4969" fmla="*/ 771395 w 7886701"/>
              <a:gd name="connsiteY4969" fmla="*/ 4730575 h 6857981"/>
              <a:gd name="connsiteX4970" fmla="*/ 773332 w 7886701"/>
              <a:gd name="connsiteY4970" fmla="*/ 4732156 h 6857981"/>
              <a:gd name="connsiteX4971" fmla="*/ 778174 w 7886701"/>
              <a:gd name="connsiteY4971" fmla="*/ 4734368 h 6857981"/>
              <a:gd name="connsiteX4972" fmla="*/ 782694 w 7886701"/>
              <a:gd name="connsiteY4972" fmla="*/ 4736264 h 6857981"/>
              <a:gd name="connsiteX4973" fmla="*/ 787537 w 7886701"/>
              <a:gd name="connsiteY4973" fmla="*/ 4737529 h 6857981"/>
              <a:gd name="connsiteX4974" fmla="*/ 792379 w 7886701"/>
              <a:gd name="connsiteY4974" fmla="*/ 4738477 h 6857981"/>
              <a:gd name="connsiteX4975" fmla="*/ 796900 w 7886701"/>
              <a:gd name="connsiteY4975" fmla="*/ 4739425 h 6857981"/>
              <a:gd name="connsiteX4976" fmla="*/ 797871 w 7886701"/>
              <a:gd name="connsiteY4976" fmla="*/ 4742586 h 6857981"/>
              <a:gd name="connsiteX4977" fmla="*/ 798515 w 7886701"/>
              <a:gd name="connsiteY4977" fmla="*/ 4745114 h 6857981"/>
              <a:gd name="connsiteX4978" fmla="*/ 798515 w 7886701"/>
              <a:gd name="connsiteY4978" fmla="*/ 4746694 h 6857981"/>
              <a:gd name="connsiteX4979" fmla="*/ 797545 w 7886701"/>
              <a:gd name="connsiteY4979" fmla="*/ 4748275 h 6857981"/>
              <a:gd name="connsiteX4980" fmla="*/ 796256 w 7886701"/>
              <a:gd name="connsiteY4980" fmla="*/ 4749223 h 6857981"/>
              <a:gd name="connsiteX4981" fmla="*/ 794640 w 7886701"/>
              <a:gd name="connsiteY4981" fmla="*/ 4749855 h 6857981"/>
              <a:gd name="connsiteX4982" fmla="*/ 792703 w 7886701"/>
              <a:gd name="connsiteY4982" fmla="*/ 4750171 h 6857981"/>
              <a:gd name="connsiteX4983" fmla="*/ 790444 w 7886701"/>
              <a:gd name="connsiteY4983" fmla="*/ 4749855 h 6857981"/>
              <a:gd name="connsiteX4984" fmla="*/ 788183 w 7886701"/>
              <a:gd name="connsiteY4984" fmla="*/ 4748907 h 6857981"/>
              <a:gd name="connsiteX4985" fmla="*/ 786246 w 7886701"/>
              <a:gd name="connsiteY4985" fmla="*/ 4747959 h 6857981"/>
              <a:gd name="connsiteX4986" fmla="*/ 783986 w 7886701"/>
              <a:gd name="connsiteY4986" fmla="*/ 4746378 h 6857981"/>
              <a:gd name="connsiteX4987" fmla="*/ 781725 w 7886701"/>
              <a:gd name="connsiteY4987" fmla="*/ 4745114 h 6857981"/>
              <a:gd name="connsiteX4988" fmla="*/ 779787 w 7886701"/>
              <a:gd name="connsiteY4988" fmla="*/ 4742902 h 6857981"/>
              <a:gd name="connsiteX4989" fmla="*/ 778174 w 7886701"/>
              <a:gd name="connsiteY4989" fmla="*/ 4740373 h 6857981"/>
              <a:gd name="connsiteX4990" fmla="*/ 776882 w 7886701"/>
              <a:gd name="connsiteY4990" fmla="*/ 4737845 h 6857981"/>
              <a:gd name="connsiteX4991" fmla="*/ 776237 w 7886701"/>
              <a:gd name="connsiteY4991" fmla="*/ 4734684 h 6857981"/>
              <a:gd name="connsiteX4992" fmla="*/ 774945 w 7886701"/>
              <a:gd name="connsiteY4992" fmla="*/ 4736580 h 6857981"/>
              <a:gd name="connsiteX4993" fmla="*/ 774622 w 7886701"/>
              <a:gd name="connsiteY4993" fmla="*/ 4738477 h 6857981"/>
              <a:gd name="connsiteX4994" fmla="*/ 774622 w 7886701"/>
              <a:gd name="connsiteY4994" fmla="*/ 4740689 h 6857981"/>
              <a:gd name="connsiteX4995" fmla="*/ 774945 w 7886701"/>
              <a:gd name="connsiteY4995" fmla="*/ 4743218 h 6857981"/>
              <a:gd name="connsiteX4996" fmla="*/ 776882 w 7886701"/>
              <a:gd name="connsiteY4996" fmla="*/ 4747959 h 6857981"/>
              <a:gd name="connsiteX4997" fmla="*/ 778820 w 7886701"/>
              <a:gd name="connsiteY4997" fmla="*/ 4753016 h 6857981"/>
              <a:gd name="connsiteX4998" fmla="*/ 779464 w 7886701"/>
              <a:gd name="connsiteY4998" fmla="*/ 4755544 h 6857981"/>
              <a:gd name="connsiteX4999" fmla="*/ 779787 w 7886701"/>
              <a:gd name="connsiteY4999" fmla="*/ 4757757 h 6857981"/>
              <a:gd name="connsiteX5000" fmla="*/ 779787 w 7886701"/>
              <a:gd name="connsiteY5000" fmla="*/ 4759969 h 6857981"/>
              <a:gd name="connsiteX5001" fmla="*/ 779144 w 7886701"/>
              <a:gd name="connsiteY5001" fmla="*/ 4761865 h 6857981"/>
              <a:gd name="connsiteX5002" fmla="*/ 777850 w 7886701"/>
              <a:gd name="connsiteY5002" fmla="*/ 4763130 h 6857981"/>
              <a:gd name="connsiteX5003" fmla="*/ 776237 w 7886701"/>
              <a:gd name="connsiteY5003" fmla="*/ 4764710 h 6857981"/>
              <a:gd name="connsiteX5004" fmla="*/ 773006 w 7886701"/>
              <a:gd name="connsiteY5004" fmla="*/ 4765342 h 6857981"/>
              <a:gd name="connsiteX5005" fmla="*/ 769133 w 7886701"/>
              <a:gd name="connsiteY5005" fmla="*/ 4765658 h 6857981"/>
              <a:gd name="connsiteX5006" fmla="*/ 765258 w 7886701"/>
              <a:gd name="connsiteY5006" fmla="*/ 4758073 h 6857981"/>
              <a:gd name="connsiteX5007" fmla="*/ 761384 w 7886701"/>
              <a:gd name="connsiteY5007" fmla="*/ 4750171 h 6857981"/>
              <a:gd name="connsiteX5008" fmla="*/ 754281 w 7886701"/>
              <a:gd name="connsiteY5008" fmla="*/ 4733736 h 6857981"/>
              <a:gd name="connsiteX5009" fmla="*/ 747823 w 7886701"/>
              <a:gd name="connsiteY5009" fmla="*/ 4716668 h 6857981"/>
              <a:gd name="connsiteX5010" fmla="*/ 741687 w 7886701"/>
              <a:gd name="connsiteY5010" fmla="*/ 4698969 h 6857981"/>
              <a:gd name="connsiteX5011" fmla="*/ 736521 w 7886701"/>
              <a:gd name="connsiteY5011" fmla="*/ 4680953 h 6857981"/>
              <a:gd name="connsiteX5012" fmla="*/ 731033 w 7886701"/>
              <a:gd name="connsiteY5012" fmla="*/ 4662622 h 6857981"/>
              <a:gd name="connsiteX5013" fmla="*/ 726836 w 7886701"/>
              <a:gd name="connsiteY5013" fmla="*/ 4644290 h 6857981"/>
              <a:gd name="connsiteX5014" fmla="*/ 731481 w 7886701"/>
              <a:gd name="connsiteY5014" fmla="*/ 4568808 h 6857981"/>
              <a:gd name="connsiteX5015" fmla="*/ 732713 w 7886701"/>
              <a:gd name="connsiteY5015" fmla="*/ 4569123 h 6857981"/>
              <a:gd name="connsiteX5016" fmla="*/ 733632 w 7886701"/>
              <a:gd name="connsiteY5016" fmla="*/ 4569438 h 6857981"/>
              <a:gd name="connsiteX5017" fmla="*/ 734860 w 7886701"/>
              <a:gd name="connsiteY5017" fmla="*/ 4570069 h 6857981"/>
              <a:gd name="connsiteX5018" fmla="*/ 736706 w 7886701"/>
              <a:gd name="connsiteY5018" fmla="*/ 4571959 h 6857981"/>
              <a:gd name="connsiteX5019" fmla="*/ 738549 w 7886701"/>
              <a:gd name="connsiteY5019" fmla="*/ 4574795 h 6857981"/>
              <a:gd name="connsiteX5020" fmla="*/ 740699 w 7886701"/>
              <a:gd name="connsiteY5020" fmla="*/ 4578261 h 6857981"/>
              <a:gd name="connsiteX5021" fmla="*/ 742542 w 7886701"/>
              <a:gd name="connsiteY5021" fmla="*/ 4581726 h 6857981"/>
              <a:gd name="connsiteX5022" fmla="*/ 746229 w 7886701"/>
              <a:gd name="connsiteY5022" fmla="*/ 4589288 h 6857981"/>
              <a:gd name="connsiteX5023" fmla="*/ 748075 w 7886701"/>
              <a:gd name="connsiteY5023" fmla="*/ 4592439 h 6857981"/>
              <a:gd name="connsiteX5024" fmla="*/ 749917 w 7886701"/>
              <a:gd name="connsiteY5024" fmla="*/ 4595590 h 6857981"/>
              <a:gd name="connsiteX5025" fmla="*/ 752068 w 7886701"/>
              <a:gd name="connsiteY5025" fmla="*/ 4597795 h 6857981"/>
              <a:gd name="connsiteX5026" fmla="*/ 752991 w 7886701"/>
              <a:gd name="connsiteY5026" fmla="*/ 4598741 h 6857981"/>
              <a:gd name="connsiteX5027" fmla="*/ 754219 w 7886701"/>
              <a:gd name="connsiteY5027" fmla="*/ 4599056 h 6857981"/>
              <a:gd name="connsiteX5028" fmla="*/ 755448 w 7886701"/>
              <a:gd name="connsiteY5028" fmla="*/ 4599371 h 6857981"/>
              <a:gd name="connsiteX5029" fmla="*/ 756676 w 7886701"/>
              <a:gd name="connsiteY5029" fmla="*/ 4599371 h 6857981"/>
              <a:gd name="connsiteX5030" fmla="*/ 757599 w 7886701"/>
              <a:gd name="connsiteY5030" fmla="*/ 4599056 h 6857981"/>
              <a:gd name="connsiteX5031" fmla="*/ 759133 w 7886701"/>
              <a:gd name="connsiteY5031" fmla="*/ 4598425 h 6857981"/>
              <a:gd name="connsiteX5032" fmla="*/ 760056 w 7886701"/>
              <a:gd name="connsiteY5032" fmla="*/ 4597795 h 6857981"/>
              <a:gd name="connsiteX5033" fmla="*/ 761594 w 7886701"/>
              <a:gd name="connsiteY5033" fmla="*/ 4596220 h 6857981"/>
              <a:gd name="connsiteX5034" fmla="*/ 764358 w 7886701"/>
              <a:gd name="connsiteY5034" fmla="*/ 4591809 h 6857981"/>
              <a:gd name="connsiteX5035" fmla="*/ 766200 w 7886701"/>
              <a:gd name="connsiteY5035" fmla="*/ 4596535 h 6857981"/>
              <a:gd name="connsiteX5036" fmla="*/ 767124 w 7886701"/>
              <a:gd name="connsiteY5036" fmla="*/ 4600631 h 6857981"/>
              <a:gd name="connsiteX5037" fmla="*/ 768045 w 7886701"/>
              <a:gd name="connsiteY5037" fmla="*/ 4604412 h 6857981"/>
              <a:gd name="connsiteX5038" fmla="*/ 768353 w 7886701"/>
              <a:gd name="connsiteY5038" fmla="*/ 4608508 h 6857981"/>
              <a:gd name="connsiteX5039" fmla="*/ 768045 w 7886701"/>
              <a:gd name="connsiteY5039" fmla="*/ 4612289 h 6857981"/>
              <a:gd name="connsiteX5040" fmla="*/ 767430 w 7886701"/>
              <a:gd name="connsiteY5040" fmla="*/ 4615440 h 6857981"/>
              <a:gd name="connsiteX5041" fmla="*/ 766508 w 7886701"/>
              <a:gd name="connsiteY5041" fmla="*/ 4622056 h 6857981"/>
              <a:gd name="connsiteX5042" fmla="*/ 764972 w 7886701"/>
              <a:gd name="connsiteY5042" fmla="*/ 4628673 h 6857981"/>
              <a:gd name="connsiteX5043" fmla="*/ 764358 w 7886701"/>
              <a:gd name="connsiteY5043" fmla="*/ 4632139 h 6857981"/>
              <a:gd name="connsiteX5044" fmla="*/ 764050 w 7886701"/>
              <a:gd name="connsiteY5044" fmla="*/ 4635604 h 6857981"/>
              <a:gd name="connsiteX5045" fmla="*/ 764050 w 7886701"/>
              <a:gd name="connsiteY5045" fmla="*/ 4639385 h 6857981"/>
              <a:gd name="connsiteX5046" fmla="*/ 764358 w 7886701"/>
              <a:gd name="connsiteY5046" fmla="*/ 4642851 h 6857981"/>
              <a:gd name="connsiteX5047" fmla="*/ 764972 w 7886701"/>
              <a:gd name="connsiteY5047" fmla="*/ 4646947 h 6857981"/>
              <a:gd name="connsiteX5048" fmla="*/ 766200 w 7886701"/>
              <a:gd name="connsiteY5048" fmla="*/ 4651358 h 6857981"/>
              <a:gd name="connsiteX5049" fmla="*/ 764050 w 7886701"/>
              <a:gd name="connsiteY5049" fmla="*/ 4650728 h 6857981"/>
              <a:gd name="connsiteX5050" fmla="*/ 762207 w 7886701"/>
              <a:gd name="connsiteY5050" fmla="*/ 4650098 h 6857981"/>
              <a:gd name="connsiteX5051" fmla="*/ 760363 w 7886701"/>
              <a:gd name="connsiteY5051" fmla="*/ 4649153 h 6857981"/>
              <a:gd name="connsiteX5052" fmla="*/ 759133 w 7886701"/>
              <a:gd name="connsiteY5052" fmla="*/ 4647577 h 6857981"/>
              <a:gd name="connsiteX5053" fmla="*/ 757904 w 7886701"/>
              <a:gd name="connsiteY5053" fmla="*/ 4646317 h 6857981"/>
              <a:gd name="connsiteX5054" fmla="*/ 756676 w 7886701"/>
              <a:gd name="connsiteY5054" fmla="*/ 4644427 h 6857981"/>
              <a:gd name="connsiteX5055" fmla="*/ 754831 w 7886701"/>
              <a:gd name="connsiteY5055" fmla="*/ 4640015 h 6857981"/>
              <a:gd name="connsiteX5056" fmla="*/ 753297 w 7886701"/>
              <a:gd name="connsiteY5056" fmla="*/ 4634974 h 6857981"/>
              <a:gd name="connsiteX5057" fmla="*/ 752068 w 7886701"/>
              <a:gd name="connsiteY5057" fmla="*/ 4629618 h 6857981"/>
              <a:gd name="connsiteX5058" fmla="*/ 750223 w 7886701"/>
              <a:gd name="connsiteY5058" fmla="*/ 4617960 h 6857981"/>
              <a:gd name="connsiteX5059" fmla="*/ 749300 w 7886701"/>
              <a:gd name="connsiteY5059" fmla="*/ 4612604 h 6857981"/>
              <a:gd name="connsiteX5060" fmla="*/ 748075 w 7886701"/>
              <a:gd name="connsiteY5060" fmla="*/ 4606932 h 6857981"/>
              <a:gd name="connsiteX5061" fmla="*/ 746843 w 7886701"/>
              <a:gd name="connsiteY5061" fmla="*/ 4602521 h 6857981"/>
              <a:gd name="connsiteX5062" fmla="*/ 745001 w 7886701"/>
              <a:gd name="connsiteY5062" fmla="*/ 4598425 h 6857981"/>
              <a:gd name="connsiteX5063" fmla="*/ 743771 w 7886701"/>
              <a:gd name="connsiteY5063" fmla="*/ 4596850 h 6857981"/>
              <a:gd name="connsiteX5064" fmla="*/ 742542 w 7886701"/>
              <a:gd name="connsiteY5064" fmla="*/ 4595590 h 6857981"/>
              <a:gd name="connsiteX5065" fmla="*/ 741006 w 7886701"/>
              <a:gd name="connsiteY5065" fmla="*/ 4594329 h 6857981"/>
              <a:gd name="connsiteX5066" fmla="*/ 739776 w 7886701"/>
              <a:gd name="connsiteY5066" fmla="*/ 4593699 h 6857981"/>
              <a:gd name="connsiteX5067" fmla="*/ 737935 w 7886701"/>
              <a:gd name="connsiteY5067" fmla="*/ 4593384 h 6857981"/>
              <a:gd name="connsiteX5068" fmla="*/ 735783 w 7886701"/>
              <a:gd name="connsiteY5068" fmla="*/ 4593384 h 6857981"/>
              <a:gd name="connsiteX5069" fmla="*/ 733632 w 7886701"/>
              <a:gd name="connsiteY5069" fmla="*/ 4593699 h 6857981"/>
              <a:gd name="connsiteX5070" fmla="*/ 731175 w 7886701"/>
              <a:gd name="connsiteY5070" fmla="*/ 4594329 h 6857981"/>
              <a:gd name="connsiteX5071" fmla="*/ 730558 w 7886701"/>
              <a:gd name="connsiteY5071" fmla="*/ 4590864 h 6857981"/>
              <a:gd name="connsiteX5072" fmla="*/ 730558 w 7886701"/>
              <a:gd name="connsiteY5072" fmla="*/ 4588028 h 6857981"/>
              <a:gd name="connsiteX5073" fmla="*/ 730558 w 7886701"/>
              <a:gd name="connsiteY5073" fmla="*/ 4584562 h 6857981"/>
              <a:gd name="connsiteX5074" fmla="*/ 731175 w 7886701"/>
              <a:gd name="connsiteY5074" fmla="*/ 4581726 h 6857981"/>
              <a:gd name="connsiteX5075" fmla="*/ 731481 w 7886701"/>
              <a:gd name="connsiteY5075" fmla="*/ 4578891 h 6857981"/>
              <a:gd name="connsiteX5076" fmla="*/ 731481 w 7886701"/>
              <a:gd name="connsiteY5076" fmla="*/ 4576055 h 6857981"/>
              <a:gd name="connsiteX5077" fmla="*/ 731175 w 7886701"/>
              <a:gd name="connsiteY5077" fmla="*/ 4572589 h 6857981"/>
              <a:gd name="connsiteX5078" fmla="*/ 730252 w 7886701"/>
              <a:gd name="connsiteY5078" fmla="*/ 4569123 h 6857981"/>
              <a:gd name="connsiteX5079" fmla="*/ 3693477 w 7886701"/>
              <a:gd name="connsiteY5079" fmla="*/ 4535469 h 6857981"/>
              <a:gd name="connsiteX5080" fmla="*/ 3694112 w 7886701"/>
              <a:gd name="connsiteY5080" fmla="*/ 4542543 h 6857981"/>
              <a:gd name="connsiteX5081" fmla="*/ 3693795 w 7886701"/>
              <a:gd name="connsiteY5081" fmla="*/ 4548652 h 6857981"/>
              <a:gd name="connsiteX5082" fmla="*/ 3692526 w 7886701"/>
              <a:gd name="connsiteY5082" fmla="*/ 4553474 h 6857981"/>
              <a:gd name="connsiteX5083" fmla="*/ 3691255 w 7886701"/>
              <a:gd name="connsiteY5083" fmla="*/ 4557654 h 6857981"/>
              <a:gd name="connsiteX5084" fmla="*/ 3690302 w 7886701"/>
              <a:gd name="connsiteY5084" fmla="*/ 4558619 h 6857981"/>
              <a:gd name="connsiteX5085" fmla="*/ 3689667 w 7886701"/>
              <a:gd name="connsiteY5085" fmla="*/ 4559905 h 6857981"/>
              <a:gd name="connsiteX5086" fmla="*/ 3688715 w 7886701"/>
              <a:gd name="connsiteY5086" fmla="*/ 4560548 h 6857981"/>
              <a:gd name="connsiteX5087" fmla="*/ 3687762 w 7886701"/>
              <a:gd name="connsiteY5087" fmla="*/ 4560869 h 6857981"/>
              <a:gd name="connsiteX5088" fmla="*/ 3686810 w 7886701"/>
              <a:gd name="connsiteY5088" fmla="*/ 4560869 h 6857981"/>
              <a:gd name="connsiteX5089" fmla="*/ 3686175 w 7886701"/>
              <a:gd name="connsiteY5089" fmla="*/ 4560548 h 6857981"/>
              <a:gd name="connsiteX5090" fmla="*/ 3685222 w 7886701"/>
              <a:gd name="connsiteY5090" fmla="*/ 4559905 h 6857981"/>
              <a:gd name="connsiteX5091" fmla="*/ 3684587 w 7886701"/>
              <a:gd name="connsiteY5091" fmla="*/ 4558619 h 6857981"/>
              <a:gd name="connsiteX5092" fmla="*/ 3684587 w 7886701"/>
              <a:gd name="connsiteY5092" fmla="*/ 4552831 h 6857981"/>
              <a:gd name="connsiteX5093" fmla="*/ 3684906 w 7886701"/>
              <a:gd name="connsiteY5093" fmla="*/ 4548330 h 6857981"/>
              <a:gd name="connsiteX5094" fmla="*/ 3685540 w 7886701"/>
              <a:gd name="connsiteY5094" fmla="*/ 4545115 h 6857981"/>
              <a:gd name="connsiteX5095" fmla="*/ 3687127 w 7886701"/>
              <a:gd name="connsiteY5095" fmla="*/ 4542221 h 6857981"/>
              <a:gd name="connsiteX5096" fmla="*/ 3688715 w 7886701"/>
              <a:gd name="connsiteY5096" fmla="*/ 4539971 h 6857981"/>
              <a:gd name="connsiteX5097" fmla="*/ 3689986 w 7886701"/>
              <a:gd name="connsiteY5097" fmla="*/ 4538363 h 6857981"/>
              <a:gd name="connsiteX5098" fmla="*/ 3702756 w 7886701"/>
              <a:gd name="connsiteY5098" fmla="*/ 4519594 h 6857981"/>
              <a:gd name="connsiteX5099" fmla="*/ 3703374 w 7886701"/>
              <a:gd name="connsiteY5099" fmla="*/ 4520220 h 6857981"/>
              <a:gd name="connsiteX5100" fmla="*/ 3703682 w 7886701"/>
              <a:gd name="connsiteY5100" fmla="*/ 4520532 h 6857981"/>
              <a:gd name="connsiteX5101" fmla="*/ 3705225 w 7886701"/>
              <a:gd name="connsiteY5101" fmla="*/ 4523034 h 6857981"/>
              <a:gd name="connsiteX5102" fmla="*/ 3703682 w 7886701"/>
              <a:gd name="connsiteY5102" fmla="*/ 4525223 h 6857981"/>
              <a:gd name="connsiteX5103" fmla="*/ 3703064 w 7886701"/>
              <a:gd name="connsiteY5103" fmla="*/ 4527724 h 6857981"/>
              <a:gd name="connsiteX5104" fmla="*/ 3700904 w 7886701"/>
              <a:gd name="connsiteY5104" fmla="*/ 4533666 h 6857981"/>
              <a:gd name="connsiteX5105" fmla="*/ 3699977 w 7886701"/>
              <a:gd name="connsiteY5105" fmla="*/ 4536167 h 6857981"/>
              <a:gd name="connsiteX5106" fmla="*/ 3698744 w 7886701"/>
              <a:gd name="connsiteY5106" fmla="*/ 4538356 h 6857981"/>
              <a:gd name="connsiteX5107" fmla="*/ 3698125 w 7886701"/>
              <a:gd name="connsiteY5107" fmla="*/ 4538981 h 6857981"/>
              <a:gd name="connsiteX5108" fmla="*/ 3696890 w 7886701"/>
              <a:gd name="connsiteY5108" fmla="*/ 4539920 h 6857981"/>
              <a:gd name="connsiteX5109" fmla="*/ 3695964 w 7886701"/>
              <a:gd name="connsiteY5109" fmla="*/ 4540232 h 6857981"/>
              <a:gd name="connsiteX5110" fmla="*/ 3694730 w 7886701"/>
              <a:gd name="connsiteY5110" fmla="*/ 4540232 h 6857981"/>
              <a:gd name="connsiteX5111" fmla="*/ 3694112 w 7886701"/>
              <a:gd name="connsiteY5111" fmla="*/ 4524597 h 6857981"/>
              <a:gd name="connsiteX5112" fmla="*/ 3695656 w 7886701"/>
              <a:gd name="connsiteY5112" fmla="*/ 4525223 h 6857981"/>
              <a:gd name="connsiteX5113" fmla="*/ 3696273 w 7886701"/>
              <a:gd name="connsiteY5113" fmla="*/ 4525223 h 6857981"/>
              <a:gd name="connsiteX5114" fmla="*/ 3697199 w 7886701"/>
              <a:gd name="connsiteY5114" fmla="*/ 4525223 h 6857981"/>
              <a:gd name="connsiteX5115" fmla="*/ 3698125 w 7886701"/>
              <a:gd name="connsiteY5115" fmla="*/ 4524285 h 6857981"/>
              <a:gd name="connsiteX5116" fmla="*/ 3699360 w 7886701"/>
              <a:gd name="connsiteY5116" fmla="*/ 4523347 h 6857981"/>
              <a:gd name="connsiteX5117" fmla="*/ 3700904 w 7886701"/>
              <a:gd name="connsiteY5117" fmla="*/ 4521470 h 6857981"/>
              <a:gd name="connsiteX5118" fmla="*/ 3701522 w 7886701"/>
              <a:gd name="connsiteY5118" fmla="*/ 4520532 h 6857981"/>
              <a:gd name="connsiteX5119" fmla="*/ 3702448 w 7886701"/>
              <a:gd name="connsiteY5119" fmla="*/ 4520220 h 6857981"/>
              <a:gd name="connsiteX5120" fmla="*/ 735013 w 7886701"/>
              <a:gd name="connsiteY5120" fmla="*/ 4505307 h 6857981"/>
              <a:gd name="connsiteX5121" fmla="*/ 737525 w 7886701"/>
              <a:gd name="connsiteY5121" fmla="*/ 4506267 h 6857981"/>
              <a:gd name="connsiteX5122" fmla="*/ 740039 w 7886701"/>
              <a:gd name="connsiteY5122" fmla="*/ 4507867 h 6857981"/>
              <a:gd name="connsiteX5123" fmla="*/ 742237 w 7886701"/>
              <a:gd name="connsiteY5123" fmla="*/ 4509786 h 6857981"/>
              <a:gd name="connsiteX5124" fmla="*/ 744119 w 7886701"/>
              <a:gd name="connsiteY5124" fmla="*/ 4511706 h 6857981"/>
              <a:gd name="connsiteX5125" fmla="*/ 748202 w 7886701"/>
              <a:gd name="connsiteY5125" fmla="*/ 4515864 h 6857981"/>
              <a:gd name="connsiteX5126" fmla="*/ 751342 w 7886701"/>
              <a:gd name="connsiteY5126" fmla="*/ 4520663 h 6857981"/>
              <a:gd name="connsiteX5127" fmla="*/ 754797 w 7886701"/>
              <a:gd name="connsiteY5127" fmla="*/ 4526422 h 6857981"/>
              <a:gd name="connsiteX5128" fmla="*/ 757308 w 7886701"/>
              <a:gd name="connsiteY5128" fmla="*/ 4531860 h 6857981"/>
              <a:gd name="connsiteX5129" fmla="*/ 762647 w 7886701"/>
              <a:gd name="connsiteY5129" fmla="*/ 4543697 h 6857981"/>
              <a:gd name="connsiteX5130" fmla="*/ 765159 w 7886701"/>
              <a:gd name="connsiteY5130" fmla="*/ 4549456 h 6857981"/>
              <a:gd name="connsiteX5131" fmla="*/ 767984 w 7886701"/>
              <a:gd name="connsiteY5131" fmla="*/ 4554894 h 6857981"/>
              <a:gd name="connsiteX5132" fmla="*/ 770812 w 7886701"/>
              <a:gd name="connsiteY5132" fmla="*/ 4560013 h 6857981"/>
              <a:gd name="connsiteX5133" fmla="*/ 774265 w 7886701"/>
              <a:gd name="connsiteY5133" fmla="*/ 4564812 h 6857981"/>
              <a:gd name="connsiteX5134" fmla="*/ 777719 w 7886701"/>
              <a:gd name="connsiteY5134" fmla="*/ 4568971 h 6857981"/>
              <a:gd name="connsiteX5135" fmla="*/ 779917 w 7886701"/>
              <a:gd name="connsiteY5135" fmla="*/ 4570890 h 6857981"/>
              <a:gd name="connsiteX5136" fmla="*/ 782116 w 7886701"/>
              <a:gd name="connsiteY5136" fmla="*/ 4572170 h 6857981"/>
              <a:gd name="connsiteX5137" fmla="*/ 784314 w 7886701"/>
              <a:gd name="connsiteY5137" fmla="*/ 4573769 h 6857981"/>
              <a:gd name="connsiteX5138" fmla="*/ 786826 w 7886701"/>
              <a:gd name="connsiteY5138" fmla="*/ 4574729 h 6857981"/>
              <a:gd name="connsiteX5139" fmla="*/ 789338 w 7886701"/>
              <a:gd name="connsiteY5139" fmla="*/ 4575369 h 6857981"/>
              <a:gd name="connsiteX5140" fmla="*/ 792165 w 7886701"/>
              <a:gd name="connsiteY5140" fmla="*/ 4576329 h 6857981"/>
              <a:gd name="connsiteX5141" fmla="*/ 769869 w 7886701"/>
              <a:gd name="connsiteY5141" fmla="*/ 4589445 h 6857981"/>
              <a:gd name="connsiteX5142" fmla="*/ 763590 w 7886701"/>
              <a:gd name="connsiteY5142" fmla="*/ 4575369 h 6857981"/>
              <a:gd name="connsiteX5143" fmla="*/ 758251 w 7886701"/>
              <a:gd name="connsiteY5143" fmla="*/ 4563532 h 6857981"/>
              <a:gd name="connsiteX5144" fmla="*/ 748516 w 7886701"/>
              <a:gd name="connsiteY5144" fmla="*/ 4543057 h 6857981"/>
              <a:gd name="connsiteX5145" fmla="*/ 744747 w 7886701"/>
              <a:gd name="connsiteY5145" fmla="*/ 4534420 h 6857981"/>
              <a:gd name="connsiteX5146" fmla="*/ 740666 w 7886701"/>
              <a:gd name="connsiteY5146" fmla="*/ 4525142 h 6857981"/>
              <a:gd name="connsiteX5147" fmla="*/ 737525 w 7886701"/>
              <a:gd name="connsiteY5147" fmla="*/ 4515545 h 6857981"/>
              <a:gd name="connsiteX5148" fmla="*/ 3825875 w 7886701"/>
              <a:gd name="connsiteY5148" fmla="*/ 4492606 h 6857981"/>
              <a:gd name="connsiteX5149" fmla="*/ 3827145 w 7886701"/>
              <a:gd name="connsiteY5149" fmla="*/ 4492927 h 6857981"/>
              <a:gd name="connsiteX5150" fmla="*/ 3828415 w 7886701"/>
              <a:gd name="connsiteY5150" fmla="*/ 4493248 h 6857981"/>
              <a:gd name="connsiteX5151" fmla="*/ 3830002 w 7886701"/>
              <a:gd name="connsiteY5151" fmla="*/ 4493890 h 6857981"/>
              <a:gd name="connsiteX5152" fmla="*/ 3831272 w 7886701"/>
              <a:gd name="connsiteY5152" fmla="*/ 4495174 h 6857981"/>
              <a:gd name="connsiteX5153" fmla="*/ 3833177 w 7886701"/>
              <a:gd name="connsiteY5153" fmla="*/ 4496457 h 6857981"/>
              <a:gd name="connsiteX5154" fmla="*/ 3836352 w 7886701"/>
              <a:gd name="connsiteY5154" fmla="*/ 4500629 h 6857981"/>
              <a:gd name="connsiteX5155" fmla="*/ 3845560 w 7886701"/>
              <a:gd name="connsiteY5155" fmla="*/ 4525341 h 6857981"/>
              <a:gd name="connsiteX5156" fmla="*/ 3847782 w 7886701"/>
              <a:gd name="connsiteY5156" fmla="*/ 4522131 h 6857981"/>
              <a:gd name="connsiteX5157" fmla="*/ 3848735 w 7886701"/>
              <a:gd name="connsiteY5157" fmla="*/ 4520527 h 6857981"/>
              <a:gd name="connsiteX5158" fmla="*/ 3850322 w 7886701"/>
              <a:gd name="connsiteY5158" fmla="*/ 4519885 h 6857981"/>
              <a:gd name="connsiteX5159" fmla="*/ 3851910 w 7886701"/>
              <a:gd name="connsiteY5159" fmla="*/ 4519885 h 6857981"/>
              <a:gd name="connsiteX5160" fmla="*/ 3853180 w 7886701"/>
              <a:gd name="connsiteY5160" fmla="*/ 4520206 h 6857981"/>
              <a:gd name="connsiteX5161" fmla="*/ 3855402 w 7886701"/>
              <a:gd name="connsiteY5161" fmla="*/ 4521810 h 6857981"/>
              <a:gd name="connsiteX5162" fmla="*/ 3857626 w 7886701"/>
              <a:gd name="connsiteY5162" fmla="*/ 4523736 h 6857981"/>
              <a:gd name="connsiteX5163" fmla="*/ 3858577 w 7886701"/>
              <a:gd name="connsiteY5163" fmla="*/ 4530796 h 6857981"/>
              <a:gd name="connsiteX5164" fmla="*/ 3859212 w 7886701"/>
              <a:gd name="connsiteY5164" fmla="*/ 4537215 h 6857981"/>
              <a:gd name="connsiteX5165" fmla="*/ 3858577 w 7886701"/>
              <a:gd name="connsiteY5165" fmla="*/ 4542670 h 6857981"/>
              <a:gd name="connsiteX5166" fmla="*/ 3857942 w 7886701"/>
              <a:gd name="connsiteY5166" fmla="*/ 4547805 h 6857981"/>
              <a:gd name="connsiteX5167" fmla="*/ 3857626 w 7886701"/>
              <a:gd name="connsiteY5167" fmla="*/ 4553261 h 6857981"/>
              <a:gd name="connsiteX5168" fmla="*/ 3857307 w 7886701"/>
              <a:gd name="connsiteY5168" fmla="*/ 4559038 h 6857981"/>
              <a:gd name="connsiteX5169" fmla="*/ 3857626 w 7886701"/>
              <a:gd name="connsiteY5169" fmla="*/ 4565135 h 6857981"/>
              <a:gd name="connsiteX5170" fmla="*/ 3858260 w 7886701"/>
              <a:gd name="connsiteY5170" fmla="*/ 4572196 h 6857981"/>
              <a:gd name="connsiteX5171" fmla="*/ 3857626 w 7886701"/>
              <a:gd name="connsiteY5171" fmla="*/ 4571875 h 6857981"/>
              <a:gd name="connsiteX5172" fmla="*/ 3856672 w 7886701"/>
              <a:gd name="connsiteY5172" fmla="*/ 4570591 h 6857981"/>
              <a:gd name="connsiteX5173" fmla="*/ 3855720 w 7886701"/>
              <a:gd name="connsiteY5173" fmla="*/ 4569307 h 6857981"/>
              <a:gd name="connsiteX5174" fmla="*/ 3854767 w 7886701"/>
              <a:gd name="connsiteY5174" fmla="*/ 4567382 h 6857981"/>
              <a:gd name="connsiteX5175" fmla="*/ 3851592 w 7886701"/>
              <a:gd name="connsiteY5175" fmla="*/ 4558075 h 6857981"/>
              <a:gd name="connsiteX5176" fmla="*/ 3847782 w 7886701"/>
              <a:gd name="connsiteY5176" fmla="*/ 4568986 h 6857981"/>
              <a:gd name="connsiteX5177" fmla="*/ 3845560 w 7886701"/>
              <a:gd name="connsiteY5177" fmla="*/ 4575084 h 6857981"/>
              <a:gd name="connsiteX5178" fmla="*/ 3843020 w 7886701"/>
              <a:gd name="connsiteY5178" fmla="*/ 4581502 h 6857981"/>
              <a:gd name="connsiteX5179" fmla="*/ 3839845 w 7886701"/>
              <a:gd name="connsiteY5179" fmla="*/ 4587921 h 6857981"/>
              <a:gd name="connsiteX5180" fmla="*/ 3836352 w 7886701"/>
              <a:gd name="connsiteY5180" fmla="*/ 4594339 h 6857981"/>
              <a:gd name="connsiteX5181" fmla="*/ 3832861 w 7886701"/>
              <a:gd name="connsiteY5181" fmla="*/ 4600116 h 6857981"/>
              <a:gd name="connsiteX5182" fmla="*/ 3828415 w 7886701"/>
              <a:gd name="connsiteY5182" fmla="*/ 4604930 h 6857981"/>
              <a:gd name="connsiteX5183" fmla="*/ 3826192 w 7886701"/>
              <a:gd name="connsiteY5183" fmla="*/ 4606855 h 6857981"/>
              <a:gd name="connsiteX5184" fmla="*/ 3823970 w 7886701"/>
              <a:gd name="connsiteY5184" fmla="*/ 4608460 h 6857981"/>
              <a:gd name="connsiteX5185" fmla="*/ 3821747 w 7886701"/>
              <a:gd name="connsiteY5185" fmla="*/ 4609744 h 6857981"/>
              <a:gd name="connsiteX5186" fmla="*/ 3819207 w 7886701"/>
              <a:gd name="connsiteY5186" fmla="*/ 4611027 h 6857981"/>
              <a:gd name="connsiteX5187" fmla="*/ 3816985 w 7886701"/>
              <a:gd name="connsiteY5187" fmla="*/ 4611669 h 6857981"/>
              <a:gd name="connsiteX5188" fmla="*/ 3814445 w 7886701"/>
              <a:gd name="connsiteY5188" fmla="*/ 4611669 h 6857981"/>
              <a:gd name="connsiteX5189" fmla="*/ 3812541 w 7886701"/>
              <a:gd name="connsiteY5189" fmla="*/ 4611669 h 6857981"/>
              <a:gd name="connsiteX5190" fmla="*/ 3809682 w 7886701"/>
              <a:gd name="connsiteY5190" fmla="*/ 4611027 h 6857981"/>
              <a:gd name="connsiteX5191" fmla="*/ 3807142 w 7886701"/>
              <a:gd name="connsiteY5191" fmla="*/ 4610065 h 6857981"/>
              <a:gd name="connsiteX5192" fmla="*/ 3805237 w 7886701"/>
              <a:gd name="connsiteY5192" fmla="*/ 4608460 h 6857981"/>
              <a:gd name="connsiteX5193" fmla="*/ 3802380 w 7886701"/>
              <a:gd name="connsiteY5193" fmla="*/ 4606534 h 6857981"/>
              <a:gd name="connsiteX5194" fmla="*/ 3800475 w 7886701"/>
              <a:gd name="connsiteY5194" fmla="*/ 4603967 h 6857981"/>
              <a:gd name="connsiteX5195" fmla="*/ 3797935 w 7886701"/>
              <a:gd name="connsiteY5195" fmla="*/ 4600437 h 6857981"/>
              <a:gd name="connsiteX5196" fmla="*/ 3795713 w 7886701"/>
              <a:gd name="connsiteY5196" fmla="*/ 4596586 h 6857981"/>
              <a:gd name="connsiteX5197" fmla="*/ 3793490 w 7886701"/>
              <a:gd name="connsiteY5197" fmla="*/ 4592093 h 6857981"/>
              <a:gd name="connsiteX5198" fmla="*/ 3791267 w 7886701"/>
              <a:gd name="connsiteY5198" fmla="*/ 4586958 h 6857981"/>
              <a:gd name="connsiteX5199" fmla="*/ 3789997 w 7886701"/>
              <a:gd name="connsiteY5199" fmla="*/ 4586637 h 6857981"/>
              <a:gd name="connsiteX5200" fmla="*/ 3789045 w 7886701"/>
              <a:gd name="connsiteY5200" fmla="*/ 4586958 h 6857981"/>
              <a:gd name="connsiteX5201" fmla="*/ 3788410 w 7886701"/>
              <a:gd name="connsiteY5201" fmla="*/ 4587279 h 6857981"/>
              <a:gd name="connsiteX5202" fmla="*/ 3787457 w 7886701"/>
              <a:gd name="connsiteY5202" fmla="*/ 4587921 h 6857981"/>
              <a:gd name="connsiteX5203" fmla="*/ 3786822 w 7886701"/>
              <a:gd name="connsiteY5203" fmla="*/ 4589846 h 6857981"/>
              <a:gd name="connsiteX5204" fmla="*/ 3786505 w 7886701"/>
              <a:gd name="connsiteY5204" fmla="*/ 4592414 h 6857981"/>
              <a:gd name="connsiteX5205" fmla="*/ 3786505 w 7886701"/>
              <a:gd name="connsiteY5205" fmla="*/ 4599153 h 6857981"/>
              <a:gd name="connsiteX5206" fmla="*/ 3786822 w 7886701"/>
              <a:gd name="connsiteY5206" fmla="*/ 4605893 h 6857981"/>
              <a:gd name="connsiteX5207" fmla="*/ 3785870 w 7886701"/>
              <a:gd name="connsiteY5207" fmla="*/ 4605251 h 6857981"/>
              <a:gd name="connsiteX5208" fmla="*/ 3784917 w 7886701"/>
              <a:gd name="connsiteY5208" fmla="*/ 4604930 h 6857981"/>
              <a:gd name="connsiteX5209" fmla="*/ 3783647 w 7886701"/>
              <a:gd name="connsiteY5209" fmla="*/ 4603646 h 6857981"/>
              <a:gd name="connsiteX5210" fmla="*/ 3782060 w 7886701"/>
              <a:gd name="connsiteY5210" fmla="*/ 4601400 h 6857981"/>
              <a:gd name="connsiteX5211" fmla="*/ 3781425 w 7886701"/>
              <a:gd name="connsiteY5211" fmla="*/ 4598511 h 6857981"/>
              <a:gd name="connsiteX5212" fmla="*/ 3780790 w 7886701"/>
              <a:gd name="connsiteY5212" fmla="*/ 4594981 h 6857981"/>
              <a:gd name="connsiteX5213" fmla="*/ 3780156 w 7886701"/>
              <a:gd name="connsiteY5213" fmla="*/ 4591772 h 6857981"/>
              <a:gd name="connsiteX5214" fmla="*/ 3780156 w 7886701"/>
              <a:gd name="connsiteY5214" fmla="*/ 4588563 h 6857981"/>
              <a:gd name="connsiteX5215" fmla="*/ 3780156 w 7886701"/>
              <a:gd name="connsiteY5215" fmla="*/ 4585353 h 6857981"/>
              <a:gd name="connsiteX5216" fmla="*/ 3778885 w 7886701"/>
              <a:gd name="connsiteY5216" fmla="*/ 4581823 h 6857981"/>
              <a:gd name="connsiteX5217" fmla="*/ 3777297 w 7886701"/>
              <a:gd name="connsiteY5217" fmla="*/ 4578614 h 6857981"/>
              <a:gd name="connsiteX5218" fmla="*/ 3775392 w 7886701"/>
              <a:gd name="connsiteY5218" fmla="*/ 4575405 h 6857981"/>
              <a:gd name="connsiteX5219" fmla="*/ 3773805 w 7886701"/>
              <a:gd name="connsiteY5219" fmla="*/ 4572837 h 6857981"/>
              <a:gd name="connsiteX5220" fmla="*/ 3771900 w 7886701"/>
              <a:gd name="connsiteY5220" fmla="*/ 4571233 h 6857981"/>
              <a:gd name="connsiteX5221" fmla="*/ 3769996 w 7886701"/>
              <a:gd name="connsiteY5221" fmla="*/ 4569307 h 6857981"/>
              <a:gd name="connsiteX5222" fmla="*/ 3767772 w 7886701"/>
              <a:gd name="connsiteY5222" fmla="*/ 4567703 h 6857981"/>
              <a:gd name="connsiteX5223" fmla="*/ 3766185 w 7886701"/>
              <a:gd name="connsiteY5223" fmla="*/ 4566740 h 6857981"/>
              <a:gd name="connsiteX5224" fmla="*/ 3763962 w 7886701"/>
              <a:gd name="connsiteY5224" fmla="*/ 4565456 h 6857981"/>
              <a:gd name="connsiteX5225" fmla="*/ 3762057 w 7886701"/>
              <a:gd name="connsiteY5225" fmla="*/ 4565135 h 6857981"/>
              <a:gd name="connsiteX5226" fmla="*/ 3759835 w 7886701"/>
              <a:gd name="connsiteY5226" fmla="*/ 4564814 h 6857981"/>
              <a:gd name="connsiteX5227" fmla="*/ 3757612 w 7886701"/>
              <a:gd name="connsiteY5227" fmla="*/ 4564814 h 6857981"/>
              <a:gd name="connsiteX5228" fmla="*/ 3755390 w 7886701"/>
              <a:gd name="connsiteY5228" fmla="*/ 4564814 h 6857981"/>
              <a:gd name="connsiteX5229" fmla="*/ 3753168 w 7886701"/>
              <a:gd name="connsiteY5229" fmla="*/ 4565456 h 6857981"/>
              <a:gd name="connsiteX5230" fmla="*/ 3749040 w 7886701"/>
              <a:gd name="connsiteY5230" fmla="*/ 4567061 h 6857981"/>
              <a:gd name="connsiteX5231" fmla="*/ 3744595 w 7886701"/>
              <a:gd name="connsiteY5231" fmla="*/ 4568986 h 6857981"/>
              <a:gd name="connsiteX5232" fmla="*/ 3740151 w 7886701"/>
              <a:gd name="connsiteY5232" fmla="*/ 4571554 h 6857981"/>
              <a:gd name="connsiteX5233" fmla="*/ 3735387 w 7886701"/>
              <a:gd name="connsiteY5233" fmla="*/ 4574121 h 6857981"/>
              <a:gd name="connsiteX5234" fmla="*/ 3731260 w 7886701"/>
              <a:gd name="connsiteY5234" fmla="*/ 4576688 h 6857981"/>
              <a:gd name="connsiteX5235" fmla="*/ 3723005 w 7886701"/>
              <a:gd name="connsiteY5235" fmla="*/ 4582786 h 6857981"/>
              <a:gd name="connsiteX5236" fmla="*/ 3716337 w 7886701"/>
              <a:gd name="connsiteY5236" fmla="*/ 4588884 h 6857981"/>
              <a:gd name="connsiteX5237" fmla="*/ 3717290 w 7886701"/>
              <a:gd name="connsiteY5237" fmla="*/ 4581502 h 6857981"/>
              <a:gd name="connsiteX5238" fmla="*/ 3717925 w 7886701"/>
              <a:gd name="connsiteY5238" fmla="*/ 4578614 h 6857981"/>
              <a:gd name="connsiteX5239" fmla="*/ 3718560 w 7886701"/>
              <a:gd name="connsiteY5239" fmla="*/ 4575726 h 6857981"/>
              <a:gd name="connsiteX5240" fmla="*/ 3719830 w 7886701"/>
              <a:gd name="connsiteY5240" fmla="*/ 4573158 h 6857981"/>
              <a:gd name="connsiteX5241" fmla="*/ 3720783 w 7886701"/>
              <a:gd name="connsiteY5241" fmla="*/ 4571554 h 6857981"/>
              <a:gd name="connsiteX5242" fmla="*/ 3721735 w 7886701"/>
              <a:gd name="connsiteY5242" fmla="*/ 4569628 h 6857981"/>
              <a:gd name="connsiteX5243" fmla="*/ 3723323 w 7886701"/>
              <a:gd name="connsiteY5243" fmla="*/ 4568024 h 6857981"/>
              <a:gd name="connsiteX5244" fmla="*/ 3725862 w 7886701"/>
              <a:gd name="connsiteY5244" fmla="*/ 4565777 h 6857981"/>
              <a:gd name="connsiteX5245" fmla="*/ 3729037 w 7886701"/>
              <a:gd name="connsiteY5245" fmla="*/ 4564172 h 6857981"/>
              <a:gd name="connsiteX5246" fmla="*/ 3732212 w 7886701"/>
              <a:gd name="connsiteY5246" fmla="*/ 4562889 h 6857981"/>
              <a:gd name="connsiteX5247" fmla="*/ 3735387 w 7886701"/>
              <a:gd name="connsiteY5247" fmla="*/ 4562247 h 6857981"/>
              <a:gd name="connsiteX5248" fmla="*/ 3738562 w 7886701"/>
              <a:gd name="connsiteY5248" fmla="*/ 4561284 h 6857981"/>
              <a:gd name="connsiteX5249" fmla="*/ 3741737 w 7886701"/>
              <a:gd name="connsiteY5249" fmla="*/ 4560321 h 6857981"/>
              <a:gd name="connsiteX5250" fmla="*/ 3744595 w 7886701"/>
              <a:gd name="connsiteY5250" fmla="*/ 4559038 h 6857981"/>
              <a:gd name="connsiteX5251" fmla="*/ 3747135 w 7886701"/>
              <a:gd name="connsiteY5251" fmla="*/ 4557112 h 6857981"/>
              <a:gd name="connsiteX5252" fmla="*/ 3748088 w 7886701"/>
              <a:gd name="connsiteY5252" fmla="*/ 4555828 h 6857981"/>
              <a:gd name="connsiteX5253" fmla="*/ 3749357 w 7886701"/>
              <a:gd name="connsiteY5253" fmla="*/ 4554545 h 6857981"/>
              <a:gd name="connsiteX5254" fmla="*/ 3749992 w 7886701"/>
              <a:gd name="connsiteY5254" fmla="*/ 4552619 h 6857981"/>
              <a:gd name="connsiteX5255" fmla="*/ 3750628 w 7886701"/>
              <a:gd name="connsiteY5255" fmla="*/ 4550694 h 6857981"/>
              <a:gd name="connsiteX5256" fmla="*/ 3751580 w 7886701"/>
              <a:gd name="connsiteY5256" fmla="*/ 4548447 h 6857981"/>
              <a:gd name="connsiteX5257" fmla="*/ 3751897 w 7886701"/>
              <a:gd name="connsiteY5257" fmla="*/ 4545880 h 6857981"/>
              <a:gd name="connsiteX5258" fmla="*/ 3752215 w 7886701"/>
              <a:gd name="connsiteY5258" fmla="*/ 4539782 h 6857981"/>
              <a:gd name="connsiteX5259" fmla="*/ 3754755 w 7886701"/>
              <a:gd name="connsiteY5259" fmla="*/ 4541708 h 6857981"/>
              <a:gd name="connsiteX5260" fmla="*/ 3756660 w 7886701"/>
              <a:gd name="connsiteY5260" fmla="*/ 4542991 h 6857981"/>
              <a:gd name="connsiteX5261" fmla="*/ 3758248 w 7886701"/>
              <a:gd name="connsiteY5261" fmla="*/ 4544275 h 6857981"/>
              <a:gd name="connsiteX5262" fmla="*/ 3759835 w 7886701"/>
              <a:gd name="connsiteY5262" fmla="*/ 4544917 h 6857981"/>
              <a:gd name="connsiteX5263" fmla="*/ 3761740 w 7886701"/>
              <a:gd name="connsiteY5263" fmla="*/ 4545238 h 6857981"/>
              <a:gd name="connsiteX5264" fmla="*/ 3763010 w 7886701"/>
              <a:gd name="connsiteY5264" fmla="*/ 4544596 h 6857981"/>
              <a:gd name="connsiteX5265" fmla="*/ 3764915 w 7886701"/>
              <a:gd name="connsiteY5265" fmla="*/ 4542670 h 6857981"/>
              <a:gd name="connsiteX5266" fmla="*/ 3767137 w 7886701"/>
              <a:gd name="connsiteY5266" fmla="*/ 4539782 h 6857981"/>
              <a:gd name="connsiteX5267" fmla="*/ 3767772 w 7886701"/>
              <a:gd name="connsiteY5267" fmla="*/ 4544596 h 6857981"/>
              <a:gd name="connsiteX5268" fmla="*/ 3769042 w 7886701"/>
              <a:gd name="connsiteY5268" fmla="*/ 4547484 h 6857981"/>
              <a:gd name="connsiteX5269" fmla="*/ 3769677 w 7886701"/>
              <a:gd name="connsiteY5269" fmla="*/ 4549731 h 6857981"/>
              <a:gd name="connsiteX5270" fmla="*/ 3770947 w 7886701"/>
              <a:gd name="connsiteY5270" fmla="*/ 4551335 h 6857981"/>
              <a:gd name="connsiteX5271" fmla="*/ 3771900 w 7886701"/>
              <a:gd name="connsiteY5271" fmla="*/ 4552619 h 6857981"/>
              <a:gd name="connsiteX5272" fmla="*/ 3772852 w 7886701"/>
              <a:gd name="connsiteY5272" fmla="*/ 4554224 h 6857981"/>
              <a:gd name="connsiteX5273" fmla="*/ 3774122 w 7886701"/>
              <a:gd name="connsiteY5273" fmla="*/ 4556470 h 6857981"/>
              <a:gd name="connsiteX5274" fmla="*/ 3775076 w 7886701"/>
              <a:gd name="connsiteY5274" fmla="*/ 4559359 h 6857981"/>
              <a:gd name="connsiteX5275" fmla="*/ 3776980 w 7886701"/>
              <a:gd name="connsiteY5275" fmla="*/ 4558396 h 6857981"/>
              <a:gd name="connsiteX5276" fmla="*/ 3778567 w 7886701"/>
              <a:gd name="connsiteY5276" fmla="*/ 4557433 h 6857981"/>
              <a:gd name="connsiteX5277" fmla="*/ 3779837 w 7886701"/>
              <a:gd name="connsiteY5277" fmla="*/ 4555507 h 6857981"/>
              <a:gd name="connsiteX5278" fmla="*/ 3780790 w 7886701"/>
              <a:gd name="connsiteY5278" fmla="*/ 4552940 h 6857981"/>
              <a:gd name="connsiteX5279" fmla="*/ 3781425 w 7886701"/>
              <a:gd name="connsiteY5279" fmla="*/ 4550373 h 6857981"/>
              <a:gd name="connsiteX5280" fmla="*/ 3781742 w 7886701"/>
              <a:gd name="connsiteY5280" fmla="*/ 4547163 h 6857981"/>
              <a:gd name="connsiteX5281" fmla="*/ 3781742 w 7886701"/>
              <a:gd name="connsiteY5281" fmla="*/ 4540424 h 6857981"/>
              <a:gd name="connsiteX5282" fmla="*/ 3782060 w 7886701"/>
              <a:gd name="connsiteY5282" fmla="*/ 4533043 h 6857981"/>
              <a:gd name="connsiteX5283" fmla="*/ 3782060 w 7886701"/>
              <a:gd name="connsiteY5283" fmla="*/ 4525982 h 6857981"/>
              <a:gd name="connsiteX5284" fmla="*/ 3782377 w 7886701"/>
              <a:gd name="connsiteY5284" fmla="*/ 4522773 h 6857981"/>
              <a:gd name="connsiteX5285" fmla="*/ 3782696 w 7886701"/>
              <a:gd name="connsiteY5285" fmla="*/ 4520206 h 6857981"/>
              <a:gd name="connsiteX5286" fmla="*/ 3783647 w 7886701"/>
              <a:gd name="connsiteY5286" fmla="*/ 4517638 h 6857981"/>
              <a:gd name="connsiteX5287" fmla="*/ 3784600 w 7886701"/>
              <a:gd name="connsiteY5287" fmla="*/ 4515392 h 6857981"/>
              <a:gd name="connsiteX5288" fmla="*/ 3785870 w 7886701"/>
              <a:gd name="connsiteY5288" fmla="*/ 4516034 h 6857981"/>
              <a:gd name="connsiteX5289" fmla="*/ 3786822 w 7886701"/>
              <a:gd name="connsiteY5289" fmla="*/ 4517317 h 6857981"/>
              <a:gd name="connsiteX5290" fmla="*/ 3787457 w 7886701"/>
              <a:gd name="connsiteY5290" fmla="*/ 4518280 h 6857981"/>
              <a:gd name="connsiteX5291" fmla="*/ 3788092 w 7886701"/>
              <a:gd name="connsiteY5291" fmla="*/ 4519885 h 6857981"/>
              <a:gd name="connsiteX5292" fmla="*/ 3789045 w 7886701"/>
              <a:gd name="connsiteY5292" fmla="*/ 4523094 h 6857981"/>
              <a:gd name="connsiteX5293" fmla="*/ 3789680 w 7886701"/>
              <a:gd name="connsiteY5293" fmla="*/ 4527266 h 6857981"/>
              <a:gd name="connsiteX5294" fmla="*/ 3790633 w 7886701"/>
              <a:gd name="connsiteY5294" fmla="*/ 4531759 h 6857981"/>
              <a:gd name="connsiteX5295" fmla="*/ 3791585 w 7886701"/>
              <a:gd name="connsiteY5295" fmla="*/ 4535931 h 6857981"/>
              <a:gd name="connsiteX5296" fmla="*/ 3793173 w 7886701"/>
              <a:gd name="connsiteY5296" fmla="*/ 4540424 h 6857981"/>
              <a:gd name="connsiteX5297" fmla="*/ 3794125 w 7886701"/>
              <a:gd name="connsiteY5297" fmla="*/ 4542670 h 6857981"/>
              <a:gd name="connsiteX5298" fmla="*/ 3795713 w 7886701"/>
              <a:gd name="connsiteY5298" fmla="*/ 4544917 h 6857981"/>
              <a:gd name="connsiteX5299" fmla="*/ 3795713 w 7886701"/>
              <a:gd name="connsiteY5299" fmla="*/ 4540424 h 6857981"/>
              <a:gd name="connsiteX5300" fmla="*/ 3795713 w 7886701"/>
              <a:gd name="connsiteY5300" fmla="*/ 4537215 h 6857981"/>
              <a:gd name="connsiteX5301" fmla="*/ 3796347 w 7886701"/>
              <a:gd name="connsiteY5301" fmla="*/ 4534647 h 6857981"/>
              <a:gd name="connsiteX5302" fmla="*/ 3797300 w 7886701"/>
              <a:gd name="connsiteY5302" fmla="*/ 4532401 h 6857981"/>
              <a:gd name="connsiteX5303" fmla="*/ 3798570 w 7886701"/>
              <a:gd name="connsiteY5303" fmla="*/ 4530796 h 6857981"/>
              <a:gd name="connsiteX5304" fmla="*/ 3799522 w 7886701"/>
              <a:gd name="connsiteY5304" fmla="*/ 4529513 h 6857981"/>
              <a:gd name="connsiteX5305" fmla="*/ 3802380 w 7886701"/>
              <a:gd name="connsiteY5305" fmla="*/ 4527266 h 6857981"/>
              <a:gd name="connsiteX5306" fmla="*/ 3803650 w 7886701"/>
              <a:gd name="connsiteY5306" fmla="*/ 4525661 h 6857981"/>
              <a:gd name="connsiteX5307" fmla="*/ 3804602 w 7886701"/>
              <a:gd name="connsiteY5307" fmla="*/ 4523736 h 6857981"/>
              <a:gd name="connsiteX5308" fmla="*/ 3805873 w 7886701"/>
              <a:gd name="connsiteY5308" fmla="*/ 4522131 h 6857981"/>
              <a:gd name="connsiteX5309" fmla="*/ 3806190 w 7886701"/>
              <a:gd name="connsiteY5309" fmla="*/ 4519564 h 6857981"/>
              <a:gd name="connsiteX5310" fmla="*/ 3806507 w 7886701"/>
              <a:gd name="connsiteY5310" fmla="*/ 4516034 h 6857981"/>
              <a:gd name="connsiteX5311" fmla="*/ 3806190 w 7886701"/>
              <a:gd name="connsiteY5311" fmla="*/ 4512183 h 6857981"/>
              <a:gd name="connsiteX5312" fmla="*/ 3805873 w 7886701"/>
              <a:gd name="connsiteY5312" fmla="*/ 4507048 h 6857981"/>
              <a:gd name="connsiteX5313" fmla="*/ 3804285 w 7886701"/>
              <a:gd name="connsiteY5313" fmla="*/ 4500950 h 6857981"/>
              <a:gd name="connsiteX5314" fmla="*/ 3806507 w 7886701"/>
              <a:gd name="connsiteY5314" fmla="*/ 4504480 h 6857981"/>
              <a:gd name="connsiteX5315" fmla="*/ 3808413 w 7886701"/>
              <a:gd name="connsiteY5315" fmla="*/ 4506085 h 6857981"/>
              <a:gd name="connsiteX5316" fmla="*/ 3809047 w 7886701"/>
              <a:gd name="connsiteY5316" fmla="*/ 4506406 h 6857981"/>
              <a:gd name="connsiteX5317" fmla="*/ 3809682 w 7886701"/>
              <a:gd name="connsiteY5317" fmla="*/ 4507048 h 6857981"/>
              <a:gd name="connsiteX5318" fmla="*/ 3810635 w 7886701"/>
              <a:gd name="connsiteY5318" fmla="*/ 4507048 h 6857981"/>
              <a:gd name="connsiteX5319" fmla="*/ 3811270 w 7886701"/>
              <a:gd name="connsiteY5319" fmla="*/ 4506406 h 6857981"/>
              <a:gd name="connsiteX5320" fmla="*/ 3812857 w 7886701"/>
              <a:gd name="connsiteY5320" fmla="*/ 4505443 h 6857981"/>
              <a:gd name="connsiteX5321" fmla="*/ 3814127 w 7886701"/>
              <a:gd name="connsiteY5321" fmla="*/ 4503518 h 6857981"/>
              <a:gd name="connsiteX5322" fmla="*/ 3816985 w 7886701"/>
              <a:gd name="connsiteY5322" fmla="*/ 4499025 h 6857981"/>
              <a:gd name="connsiteX5323" fmla="*/ 3818890 w 7886701"/>
              <a:gd name="connsiteY5323" fmla="*/ 4497099 h 6857981"/>
              <a:gd name="connsiteX5324" fmla="*/ 3820477 w 7886701"/>
              <a:gd name="connsiteY5324" fmla="*/ 4495174 h 6857981"/>
              <a:gd name="connsiteX5325" fmla="*/ 3822701 w 7886701"/>
              <a:gd name="connsiteY5325" fmla="*/ 4493569 h 6857981"/>
              <a:gd name="connsiteX5326" fmla="*/ 3824922 w 7886701"/>
              <a:gd name="connsiteY5326" fmla="*/ 4492927 h 6857981"/>
              <a:gd name="connsiteX5327" fmla="*/ 701936 w 7886701"/>
              <a:gd name="connsiteY5327" fmla="*/ 4464032 h 6857981"/>
              <a:gd name="connsiteX5328" fmla="*/ 720725 w 7886701"/>
              <a:gd name="connsiteY5328" fmla="*/ 4503413 h 6857981"/>
              <a:gd name="connsiteX5329" fmla="*/ 717953 w 7886701"/>
              <a:gd name="connsiteY5329" fmla="*/ 4503720 h 6857981"/>
              <a:gd name="connsiteX5330" fmla="*/ 715181 w 7886701"/>
              <a:gd name="connsiteY5330" fmla="*/ 4503413 h 6857981"/>
              <a:gd name="connsiteX5331" fmla="*/ 712717 w 7886701"/>
              <a:gd name="connsiteY5331" fmla="*/ 4502797 h 6857981"/>
              <a:gd name="connsiteX5332" fmla="*/ 709944 w 7886701"/>
              <a:gd name="connsiteY5332" fmla="*/ 4501874 h 6857981"/>
              <a:gd name="connsiteX5333" fmla="*/ 707480 w 7886701"/>
              <a:gd name="connsiteY5333" fmla="*/ 4500336 h 6857981"/>
              <a:gd name="connsiteX5334" fmla="*/ 704400 w 7886701"/>
              <a:gd name="connsiteY5334" fmla="*/ 4498798 h 6857981"/>
              <a:gd name="connsiteX5335" fmla="*/ 699472 w 7886701"/>
              <a:gd name="connsiteY5335" fmla="*/ 4495106 h 6857981"/>
              <a:gd name="connsiteX5336" fmla="*/ 694235 w 7886701"/>
              <a:gd name="connsiteY5336" fmla="*/ 4490491 h 6857981"/>
              <a:gd name="connsiteX5337" fmla="*/ 689307 w 7886701"/>
              <a:gd name="connsiteY5337" fmla="*/ 4485568 h 6857981"/>
              <a:gd name="connsiteX5338" fmla="*/ 684378 w 7886701"/>
              <a:gd name="connsiteY5338" fmla="*/ 4480646 h 6857981"/>
              <a:gd name="connsiteX5339" fmla="*/ 679450 w 7886701"/>
              <a:gd name="connsiteY5339" fmla="*/ 4476031 h 6857981"/>
              <a:gd name="connsiteX5340" fmla="*/ 4331380 w 7886701"/>
              <a:gd name="connsiteY5340" fmla="*/ 4427519 h 6857981"/>
              <a:gd name="connsiteX5341" fmla="*/ 4332060 w 7886701"/>
              <a:gd name="connsiteY5341" fmla="*/ 4430468 h 6857981"/>
              <a:gd name="connsiteX5342" fmla="*/ 4332401 w 7886701"/>
              <a:gd name="connsiteY5342" fmla="*/ 4433416 h 6857981"/>
              <a:gd name="connsiteX5343" fmla="*/ 4332401 w 7886701"/>
              <a:gd name="connsiteY5343" fmla="*/ 4438330 h 6857981"/>
              <a:gd name="connsiteX5344" fmla="*/ 4332741 w 7886701"/>
              <a:gd name="connsiteY5344" fmla="*/ 4440295 h 6857981"/>
              <a:gd name="connsiteX5345" fmla="*/ 4333421 w 7886701"/>
              <a:gd name="connsiteY5345" fmla="*/ 4441278 h 6857981"/>
              <a:gd name="connsiteX5346" fmla="*/ 4333761 w 7886701"/>
              <a:gd name="connsiteY5346" fmla="*/ 4442588 h 6857981"/>
              <a:gd name="connsiteX5347" fmla="*/ 4334782 w 7886701"/>
              <a:gd name="connsiteY5347" fmla="*/ 4443243 h 6857981"/>
              <a:gd name="connsiteX5348" fmla="*/ 4335462 w 7886701"/>
              <a:gd name="connsiteY5348" fmla="*/ 4447174 h 6857981"/>
              <a:gd name="connsiteX5349" fmla="*/ 4335462 w 7886701"/>
              <a:gd name="connsiteY5349" fmla="*/ 4447830 h 6857981"/>
              <a:gd name="connsiteX5350" fmla="*/ 4335122 w 7886701"/>
              <a:gd name="connsiteY5350" fmla="*/ 4448157 h 6857981"/>
              <a:gd name="connsiteX5351" fmla="*/ 4334782 w 7886701"/>
              <a:gd name="connsiteY5351" fmla="*/ 4448157 h 6857981"/>
              <a:gd name="connsiteX5352" fmla="*/ 4334442 w 7886701"/>
              <a:gd name="connsiteY5352" fmla="*/ 4447830 h 6857981"/>
              <a:gd name="connsiteX5353" fmla="*/ 4333421 w 7886701"/>
              <a:gd name="connsiteY5353" fmla="*/ 4446847 h 6857981"/>
              <a:gd name="connsiteX5354" fmla="*/ 4331720 w 7886701"/>
              <a:gd name="connsiteY5354" fmla="*/ 4444881 h 6857981"/>
              <a:gd name="connsiteX5355" fmla="*/ 4330019 w 7886701"/>
              <a:gd name="connsiteY5355" fmla="*/ 4444226 h 6857981"/>
              <a:gd name="connsiteX5356" fmla="*/ 4329339 w 7886701"/>
              <a:gd name="connsiteY5356" fmla="*/ 4443571 h 6857981"/>
              <a:gd name="connsiteX5357" fmla="*/ 4328659 w 7886701"/>
              <a:gd name="connsiteY5357" fmla="*/ 4444226 h 6857981"/>
              <a:gd name="connsiteX5358" fmla="*/ 4327638 w 7886701"/>
              <a:gd name="connsiteY5358" fmla="*/ 4444881 h 6857981"/>
              <a:gd name="connsiteX5359" fmla="*/ 4326958 w 7886701"/>
              <a:gd name="connsiteY5359" fmla="*/ 4446192 h 6857981"/>
              <a:gd name="connsiteX5360" fmla="*/ 4326277 w 7886701"/>
              <a:gd name="connsiteY5360" fmla="*/ 4441933 h 6857981"/>
              <a:gd name="connsiteX5361" fmla="*/ 4325937 w 7886701"/>
              <a:gd name="connsiteY5361" fmla="*/ 4438002 h 6857981"/>
              <a:gd name="connsiteX5362" fmla="*/ 4325937 w 7886701"/>
              <a:gd name="connsiteY5362" fmla="*/ 4435381 h 6857981"/>
              <a:gd name="connsiteX5363" fmla="*/ 4326618 w 7886701"/>
              <a:gd name="connsiteY5363" fmla="*/ 4433088 h 6857981"/>
              <a:gd name="connsiteX5364" fmla="*/ 4327638 w 7886701"/>
              <a:gd name="connsiteY5364" fmla="*/ 4431123 h 6857981"/>
              <a:gd name="connsiteX5365" fmla="*/ 4328999 w 7886701"/>
              <a:gd name="connsiteY5365" fmla="*/ 4429812 h 6857981"/>
              <a:gd name="connsiteX5366" fmla="*/ 3549061 w 7886701"/>
              <a:gd name="connsiteY5366" fmla="*/ 4419581 h 6857981"/>
              <a:gd name="connsiteX5367" fmla="*/ 3551413 w 7886701"/>
              <a:gd name="connsiteY5367" fmla="*/ 4419581 h 6857981"/>
              <a:gd name="connsiteX5368" fmla="*/ 3553177 w 7886701"/>
              <a:gd name="connsiteY5368" fmla="*/ 4419899 h 6857981"/>
              <a:gd name="connsiteX5369" fmla="*/ 3554941 w 7886701"/>
              <a:gd name="connsiteY5369" fmla="*/ 4420851 h 6857981"/>
              <a:gd name="connsiteX5370" fmla="*/ 3556411 w 7886701"/>
              <a:gd name="connsiteY5370" fmla="*/ 4422439 h 6857981"/>
              <a:gd name="connsiteX5371" fmla="*/ 3556999 w 7886701"/>
              <a:gd name="connsiteY5371" fmla="*/ 4424661 h 6857981"/>
              <a:gd name="connsiteX5372" fmla="*/ 3557587 w 7886701"/>
              <a:gd name="connsiteY5372" fmla="*/ 4427519 h 6857981"/>
              <a:gd name="connsiteX5373" fmla="*/ 3557587 w 7886701"/>
              <a:gd name="connsiteY5373" fmla="*/ 4431012 h 6857981"/>
              <a:gd name="connsiteX5374" fmla="*/ 3556117 w 7886701"/>
              <a:gd name="connsiteY5374" fmla="*/ 4433552 h 6857981"/>
              <a:gd name="connsiteX5375" fmla="*/ 3554353 w 7886701"/>
              <a:gd name="connsiteY5375" fmla="*/ 4435457 h 6857981"/>
              <a:gd name="connsiteX5376" fmla="*/ 3552295 w 7886701"/>
              <a:gd name="connsiteY5376" fmla="*/ 4437044 h 6857981"/>
              <a:gd name="connsiteX5377" fmla="*/ 3550238 w 7886701"/>
              <a:gd name="connsiteY5377" fmla="*/ 4437679 h 6857981"/>
              <a:gd name="connsiteX5378" fmla="*/ 3546121 w 7886701"/>
              <a:gd name="connsiteY5378" fmla="*/ 4439267 h 6857981"/>
              <a:gd name="connsiteX5379" fmla="*/ 3541712 w 7886701"/>
              <a:gd name="connsiteY5379" fmla="*/ 4440219 h 6857981"/>
              <a:gd name="connsiteX5380" fmla="*/ 3546415 w 7886701"/>
              <a:gd name="connsiteY5380" fmla="*/ 4419899 h 6857981"/>
              <a:gd name="connsiteX5381" fmla="*/ 3557269 w 7886701"/>
              <a:gd name="connsiteY5381" fmla="*/ 4405294 h 6857981"/>
              <a:gd name="connsiteX5382" fmla="*/ 3558221 w 7886701"/>
              <a:gd name="connsiteY5382" fmla="*/ 4405294 h 6857981"/>
              <a:gd name="connsiteX5383" fmla="*/ 3559174 w 7886701"/>
              <a:gd name="connsiteY5383" fmla="*/ 4405294 h 6857981"/>
              <a:gd name="connsiteX5384" fmla="*/ 3559809 w 7886701"/>
              <a:gd name="connsiteY5384" fmla="*/ 4405929 h 6857981"/>
              <a:gd name="connsiteX5385" fmla="*/ 3560761 w 7886701"/>
              <a:gd name="connsiteY5385" fmla="*/ 4406882 h 6857981"/>
              <a:gd name="connsiteX5386" fmla="*/ 3562984 w 7886701"/>
              <a:gd name="connsiteY5386" fmla="*/ 4409739 h 6857981"/>
              <a:gd name="connsiteX5387" fmla="*/ 3564572 w 7886701"/>
              <a:gd name="connsiteY5387" fmla="*/ 4411644 h 6857981"/>
              <a:gd name="connsiteX5388" fmla="*/ 3566160 w 7886701"/>
              <a:gd name="connsiteY5388" fmla="*/ 4412597 h 6857981"/>
              <a:gd name="connsiteX5389" fmla="*/ 3567112 w 7886701"/>
              <a:gd name="connsiteY5389" fmla="*/ 4412914 h 6857981"/>
              <a:gd name="connsiteX5390" fmla="*/ 3568700 w 7886701"/>
              <a:gd name="connsiteY5390" fmla="*/ 4412597 h 6857981"/>
              <a:gd name="connsiteX5391" fmla="*/ 3570287 w 7886701"/>
              <a:gd name="connsiteY5391" fmla="*/ 4411327 h 6857981"/>
              <a:gd name="connsiteX5392" fmla="*/ 3569652 w 7886701"/>
              <a:gd name="connsiteY5392" fmla="*/ 4414819 h 6857981"/>
              <a:gd name="connsiteX5393" fmla="*/ 3569334 w 7886701"/>
              <a:gd name="connsiteY5393" fmla="*/ 4417359 h 6857981"/>
              <a:gd name="connsiteX5394" fmla="*/ 3569334 w 7886701"/>
              <a:gd name="connsiteY5394" fmla="*/ 4421487 h 6857981"/>
              <a:gd name="connsiteX5395" fmla="*/ 3569017 w 7886701"/>
              <a:gd name="connsiteY5395" fmla="*/ 4425932 h 6857981"/>
              <a:gd name="connsiteX5396" fmla="*/ 3568700 w 7886701"/>
              <a:gd name="connsiteY5396" fmla="*/ 4428790 h 6857981"/>
              <a:gd name="connsiteX5397" fmla="*/ 3568064 w 7886701"/>
              <a:gd name="connsiteY5397" fmla="*/ 4432282 h 6857981"/>
              <a:gd name="connsiteX5398" fmla="*/ 3566160 w 7886701"/>
              <a:gd name="connsiteY5398" fmla="*/ 4424980 h 6857981"/>
              <a:gd name="connsiteX5399" fmla="*/ 3564889 w 7886701"/>
              <a:gd name="connsiteY5399" fmla="*/ 4421487 h 6857981"/>
              <a:gd name="connsiteX5400" fmla="*/ 3563620 w 7886701"/>
              <a:gd name="connsiteY5400" fmla="*/ 4418312 h 6857981"/>
              <a:gd name="connsiteX5401" fmla="*/ 3562032 w 7886701"/>
              <a:gd name="connsiteY5401" fmla="*/ 4416089 h 6857981"/>
              <a:gd name="connsiteX5402" fmla="*/ 3561080 w 7886701"/>
              <a:gd name="connsiteY5402" fmla="*/ 4415454 h 6857981"/>
              <a:gd name="connsiteX5403" fmla="*/ 3559491 w 7886701"/>
              <a:gd name="connsiteY5403" fmla="*/ 4414819 h 6857981"/>
              <a:gd name="connsiteX5404" fmla="*/ 3558540 w 7886701"/>
              <a:gd name="connsiteY5404" fmla="*/ 4414184 h 6857981"/>
              <a:gd name="connsiteX5405" fmla="*/ 3556951 w 7886701"/>
              <a:gd name="connsiteY5405" fmla="*/ 4414184 h 6857981"/>
              <a:gd name="connsiteX5406" fmla="*/ 3555046 w 7886701"/>
              <a:gd name="connsiteY5406" fmla="*/ 4414819 h 6857981"/>
              <a:gd name="connsiteX5407" fmla="*/ 3552824 w 7886701"/>
              <a:gd name="connsiteY5407" fmla="*/ 4415137 h 6857981"/>
              <a:gd name="connsiteX5408" fmla="*/ 3554094 w 7886701"/>
              <a:gd name="connsiteY5408" fmla="*/ 4411009 h 6857981"/>
              <a:gd name="connsiteX5409" fmla="*/ 3555046 w 7886701"/>
              <a:gd name="connsiteY5409" fmla="*/ 4408469 h 6857981"/>
              <a:gd name="connsiteX5410" fmla="*/ 3556316 w 7886701"/>
              <a:gd name="connsiteY5410" fmla="*/ 4406247 h 6857981"/>
              <a:gd name="connsiteX5411" fmla="*/ 3653693 w 7886701"/>
              <a:gd name="connsiteY5411" fmla="*/ 4395769 h 6857981"/>
              <a:gd name="connsiteX5412" fmla="*/ 3656213 w 7886701"/>
              <a:gd name="connsiteY5412" fmla="*/ 4396090 h 6857981"/>
              <a:gd name="connsiteX5413" fmla="*/ 3659363 w 7886701"/>
              <a:gd name="connsiteY5413" fmla="*/ 4397052 h 6857981"/>
              <a:gd name="connsiteX5414" fmla="*/ 3661883 w 7886701"/>
              <a:gd name="connsiteY5414" fmla="*/ 4398335 h 6857981"/>
              <a:gd name="connsiteX5415" fmla="*/ 3664404 w 7886701"/>
              <a:gd name="connsiteY5415" fmla="*/ 4400259 h 6857981"/>
              <a:gd name="connsiteX5416" fmla="*/ 3666922 w 7886701"/>
              <a:gd name="connsiteY5416" fmla="*/ 4402825 h 6857981"/>
              <a:gd name="connsiteX5417" fmla="*/ 3669442 w 7886701"/>
              <a:gd name="connsiteY5417" fmla="*/ 4405711 h 6857981"/>
              <a:gd name="connsiteX5418" fmla="*/ 3671647 w 7886701"/>
              <a:gd name="connsiteY5418" fmla="*/ 4408598 h 6857981"/>
              <a:gd name="connsiteX5419" fmla="*/ 3673852 w 7886701"/>
              <a:gd name="connsiteY5419" fmla="*/ 4412446 h 6857981"/>
              <a:gd name="connsiteX5420" fmla="*/ 3677632 w 7886701"/>
              <a:gd name="connsiteY5420" fmla="*/ 4419502 h 6857981"/>
              <a:gd name="connsiteX5421" fmla="*/ 3681412 w 7886701"/>
              <a:gd name="connsiteY5421" fmla="*/ 4426878 h 6857981"/>
              <a:gd name="connsiteX5422" fmla="*/ 3680467 w 7886701"/>
              <a:gd name="connsiteY5422" fmla="*/ 4427199 h 6857981"/>
              <a:gd name="connsiteX5423" fmla="*/ 3679522 w 7886701"/>
              <a:gd name="connsiteY5423" fmla="*/ 4427519 h 6857981"/>
              <a:gd name="connsiteX5424" fmla="*/ 3677317 w 7886701"/>
              <a:gd name="connsiteY5424" fmla="*/ 4427519 h 6857981"/>
              <a:gd name="connsiteX5425" fmla="*/ 3675113 w 7886701"/>
              <a:gd name="connsiteY5425" fmla="*/ 4426557 h 6857981"/>
              <a:gd name="connsiteX5426" fmla="*/ 3672908 w 7886701"/>
              <a:gd name="connsiteY5426" fmla="*/ 4424954 h 6857981"/>
              <a:gd name="connsiteX5427" fmla="*/ 3670702 w 7886701"/>
              <a:gd name="connsiteY5427" fmla="*/ 4423029 h 6857981"/>
              <a:gd name="connsiteX5428" fmla="*/ 3668183 w 7886701"/>
              <a:gd name="connsiteY5428" fmla="*/ 4420464 h 6857981"/>
              <a:gd name="connsiteX5429" fmla="*/ 3663458 w 7886701"/>
              <a:gd name="connsiteY5429" fmla="*/ 4415012 h 6857981"/>
              <a:gd name="connsiteX5430" fmla="*/ 3658418 w 7886701"/>
              <a:gd name="connsiteY5430" fmla="*/ 4409880 h 6857981"/>
              <a:gd name="connsiteX5431" fmla="*/ 3655898 w 7886701"/>
              <a:gd name="connsiteY5431" fmla="*/ 4407315 h 6857981"/>
              <a:gd name="connsiteX5432" fmla="*/ 3653378 w 7886701"/>
              <a:gd name="connsiteY5432" fmla="*/ 4405390 h 6857981"/>
              <a:gd name="connsiteX5433" fmla="*/ 3650544 w 7886701"/>
              <a:gd name="connsiteY5433" fmla="*/ 4403466 h 6857981"/>
              <a:gd name="connsiteX5434" fmla="*/ 3647708 w 7886701"/>
              <a:gd name="connsiteY5434" fmla="*/ 4402825 h 6857981"/>
              <a:gd name="connsiteX5435" fmla="*/ 3644874 w 7886701"/>
              <a:gd name="connsiteY5435" fmla="*/ 4402504 h 6857981"/>
              <a:gd name="connsiteX5436" fmla="*/ 3643299 w 7886701"/>
              <a:gd name="connsiteY5436" fmla="*/ 4402825 h 6857981"/>
              <a:gd name="connsiteX5437" fmla="*/ 3641724 w 7886701"/>
              <a:gd name="connsiteY5437" fmla="*/ 4403146 h 6857981"/>
              <a:gd name="connsiteX5438" fmla="*/ 3645189 w 7886701"/>
              <a:gd name="connsiteY5438" fmla="*/ 4399938 h 6857981"/>
              <a:gd name="connsiteX5439" fmla="*/ 3648024 w 7886701"/>
              <a:gd name="connsiteY5439" fmla="*/ 4397693 h 6857981"/>
              <a:gd name="connsiteX5440" fmla="*/ 3650858 w 7886701"/>
              <a:gd name="connsiteY5440" fmla="*/ 4396411 h 6857981"/>
              <a:gd name="connsiteX5441" fmla="*/ 3627754 w 7886701"/>
              <a:gd name="connsiteY5441" fmla="*/ 4373544 h 6857981"/>
              <a:gd name="connsiteX5442" fmla="*/ 3629024 w 7886701"/>
              <a:gd name="connsiteY5442" fmla="*/ 4373544 h 6857981"/>
              <a:gd name="connsiteX5443" fmla="*/ 3630613 w 7886701"/>
              <a:gd name="connsiteY5443" fmla="*/ 4373544 h 6857981"/>
              <a:gd name="connsiteX5444" fmla="*/ 3629342 w 7886701"/>
              <a:gd name="connsiteY5444" fmla="*/ 4379173 h 6857981"/>
              <a:gd name="connsiteX5445" fmla="*/ 3628389 w 7886701"/>
              <a:gd name="connsiteY5445" fmla="*/ 4383551 h 6857981"/>
              <a:gd name="connsiteX5446" fmla="*/ 3627437 w 7886701"/>
              <a:gd name="connsiteY5446" fmla="*/ 4388241 h 6857981"/>
              <a:gd name="connsiteX5447" fmla="*/ 3626484 w 7886701"/>
              <a:gd name="connsiteY5447" fmla="*/ 4394182 h 6857981"/>
              <a:gd name="connsiteX5448" fmla="*/ 3625214 w 7886701"/>
              <a:gd name="connsiteY5448" fmla="*/ 4392306 h 6857981"/>
              <a:gd name="connsiteX5449" fmla="*/ 3623627 w 7886701"/>
              <a:gd name="connsiteY5449" fmla="*/ 4389179 h 6857981"/>
              <a:gd name="connsiteX5450" fmla="*/ 3622674 w 7886701"/>
              <a:gd name="connsiteY5450" fmla="*/ 4386678 h 6857981"/>
              <a:gd name="connsiteX5451" fmla="*/ 3621087 w 7886701"/>
              <a:gd name="connsiteY5451" fmla="*/ 4384489 h 6857981"/>
              <a:gd name="connsiteX5452" fmla="*/ 3621722 w 7886701"/>
              <a:gd name="connsiteY5452" fmla="*/ 4381049 h 6857981"/>
              <a:gd name="connsiteX5453" fmla="*/ 3622993 w 7886701"/>
              <a:gd name="connsiteY5453" fmla="*/ 4378235 h 6857981"/>
              <a:gd name="connsiteX5454" fmla="*/ 3623627 w 7886701"/>
              <a:gd name="connsiteY5454" fmla="*/ 4376046 h 6857981"/>
              <a:gd name="connsiteX5455" fmla="*/ 3625214 w 7886701"/>
              <a:gd name="connsiteY5455" fmla="*/ 4374795 h 6857981"/>
              <a:gd name="connsiteX5456" fmla="*/ 3626167 w 7886701"/>
              <a:gd name="connsiteY5456" fmla="*/ 4373857 h 6857981"/>
              <a:gd name="connsiteX5457" fmla="*/ 3535070 w 7886701"/>
              <a:gd name="connsiteY5457" fmla="*/ 4371956 h 6857981"/>
              <a:gd name="connsiteX5458" fmla="*/ 3537985 w 7886701"/>
              <a:gd name="connsiteY5458" fmla="*/ 4371956 h 6857981"/>
              <a:gd name="connsiteX5459" fmla="*/ 3534746 w 7886701"/>
              <a:gd name="connsiteY5459" fmla="*/ 4378198 h 6857981"/>
              <a:gd name="connsiteX5460" fmla="*/ 3532802 w 7886701"/>
              <a:gd name="connsiteY5460" fmla="*/ 4382879 h 6857981"/>
              <a:gd name="connsiteX5461" fmla="*/ 3532154 w 7886701"/>
              <a:gd name="connsiteY5461" fmla="*/ 4386000 h 6857981"/>
              <a:gd name="connsiteX5462" fmla="*/ 3532154 w 7886701"/>
              <a:gd name="connsiteY5462" fmla="*/ 4388496 h 6857981"/>
              <a:gd name="connsiteX5463" fmla="*/ 3532478 w 7886701"/>
              <a:gd name="connsiteY5463" fmla="*/ 4389433 h 6857981"/>
              <a:gd name="connsiteX5464" fmla="*/ 3532802 w 7886701"/>
              <a:gd name="connsiteY5464" fmla="*/ 4390369 h 6857981"/>
              <a:gd name="connsiteX5465" fmla="*/ 3534098 w 7886701"/>
              <a:gd name="connsiteY5465" fmla="*/ 4391305 h 6857981"/>
              <a:gd name="connsiteX5466" fmla="*/ 3535718 w 7886701"/>
              <a:gd name="connsiteY5466" fmla="*/ 4392241 h 6857981"/>
              <a:gd name="connsiteX5467" fmla="*/ 3537663 w 7886701"/>
              <a:gd name="connsiteY5467" fmla="*/ 4392241 h 6857981"/>
              <a:gd name="connsiteX5468" fmla="*/ 3542521 w 7886701"/>
              <a:gd name="connsiteY5468" fmla="*/ 4392241 h 6857981"/>
              <a:gd name="connsiteX5469" fmla="*/ 3544466 w 7886701"/>
              <a:gd name="connsiteY5469" fmla="*/ 4392241 h 6857981"/>
              <a:gd name="connsiteX5470" fmla="*/ 3546733 w 7886701"/>
              <a:gd name="connsiteY5470" fmla="*/ 4392553 h 6857981"/>
              <a:gd name="connsiteX5471" fmla="*/ 3548029 w 7886701"/>
              <a:gd name="connsiteY5471" fmla="*/ 4393177 h 6857981"/>
              <a:gd name="connsiteX5472" fmla="*/ 3549326 w 7886701"/>
              <a:gd name="connsiteY5472" fmla="*/ 4394114 h 6857981"/>
              <a:gd name="connsiteX5473" fmla="*/ 3549649 w 7886701"/>
              <a:gd name="connsiteY5473" fmla="*/ 4395050 h 6857981"/>
              <a:gd name="connsiteX5474" fmla="*/ 3549649 w 7886701"/>
              <a:gd name="connsiteY5474" fmla="*/ 4395986 h 6857981"/>
              <a:gd name="connsiteX5475" fmla="*/ 3549326 w 7886701"/>
              <a:gd name="connsiteY5475" fmla="*/ 4398795 h 6857981"/>
              <a:gd name="connsiteX5476" fmla="*/ 3548029 w 7886701"/>
              <a:gd name="connsiteY5476" fmla="*/ 4400979 h 6857981"/>
              <a:gd name="connsiteX5477" fmla="*/ 3547057 w 7886701"/>
              <a:gd name="connsiteY5477" fmla="*/ 4403164 h 6857981"/>
              <a:gd name="connsiteX5478" fmla="*/ 3545437 w 7886701"/>
              <a:gd name="connsiteY5478" fmla="*/ 4404724 h 6857981"/>
              <a:gd name="connsiteX5479" fmla="*/ 3544466 w 7886701"/>
              <a:gd name="connsiteY5479" fmla="*/ 4405973 h 6857981"/>
              <a:gd name="connsiteX5480" fmla="*/ 3542845 w 7886701"/>
              <a:gd name="connsiteY5480" fmla="*/ 4407221 h 6857981"/>
              <a:gd name="connsiteX5481" fmla="*/ 3541549 w 7886701"/>
              <a:gd name="connsiteY5481" fmla="*/ 4407845 h 6857981"/>
              <a:gd name="connsiteX5482" fmla="*/ 3538309 w 7886701"/>
              <a:gd name="connsiteY5482" fmla="*/ 4408469 h 6857981"/>
              <a:gd name="connsiteX5483" fmla="*/ 3538957 w 7886701"/>
              <a:gd name="connsiteY5483" fmla="*/ 4405036 h 6857981"/>
              <a:gd name="connsiteX5484" fmla="*/ 3538957 w 7886701"/>
              <a:gd name="connsiteY5484" fmla="*/ 4402228 h 6857981"/>
              <a:gd name="connsiteX5485" fmla="*/ 3537985 w 7886701"/>
              <a:gd name="connsiteY5485" fmla="*/ 4400355 h 6857981"/>
              <a:gd name="connsiteX5486" fmla="*/ 3537338 w 7886701"/>
              <a:gd name="connsiteY5486" fmla="*/ 4398795 h 6857981"/>
              <a:gd name="connsiteX5487" fmla="*/ 3536042 w 7886701"/>
              <a:gd name="connsiteY5487" fmla="*/ 4398483 h 6857981"/>
              <a:gd name="connsiteX5488" fmla="*/ 3534422 w 7886701"/>
              <a:gd name="connsiteY5488" fmla="*/ 4398171 h 6857981"/>
              <a:gd name="connsiteX5489" fmla="*/ 3532802 w 7886701"/>
              <a:gd name="connsiteY5489" fmla="*/ 4398483 h 6857981"/>
              <a:gd name="connsiteX5490" fmla="*/ 3530858 w 7886701"/>
              <a:gd name="connsiteY5490" fmla="*/ 4398795 h 6857981"/>
              <a:gd name="connsiteX5491" fmla="*/ 3526970 w 7886701"/>
              <a:gd name="connsiteY5491" fmla="*/ 4400043 h 6857981"/>
              <a:gd name="connsiteX5492" fmla="*/ 3525026 w 7886701"/>
              <a:gd name="connsiteY5492" fmla="*/ 4400355 h 6857981"/>
              <a:gd name="connsiteX5493" fmla="*/ 3523082 w 7886701"/>
              <a:gd name="connsiteY5493" fmla="*/ 4400355 h 6857981"/>
              <a:gd name="connsiteX5494" fmla="*/ 3521139 w 7886701"/>
              <a:gd name="connsiteY5494" fmla="*/ 4400043 h 6857981"/>
              <a:gd name="connsiteX5495" fmla="*/ 3519843 w 7886701"/>
              <a:gd name="connsiteY5495" fmla="*/ 4399107 h 6857981"/>
              <a:gd name="connsiteX5496" fmla="*/ 3518547 w 7886701"/>
              <a:gd name="connsiteY5496" fmla="*/ 4397547 h 6857981"/>
              <a:gd name="connsiteX5497" fmla="*/ 3517899 w 7886701"/>
              <a:gd name="connsiteY5497" fmla="*/ 4395362 h 6857981"/>
              <a:gd name="connsiteX5498" fmla="*/ 3521787 w 7886701"/>
              <a:gd name="connsiteY5498" fmla="*/ 4389120 h 6857981"/>
              <a:gd name="connsiteX5499" fmla="*/ 3524702 w 7886701"/>
              <a:gd name="connsiteY5499" fmla="*/ 4384127 h 6857981"/>
              <a:gd name="connsiteX5500" fmla="*/ 3525675 w 7886701"/>
              <a:gd name="connsiteY5500" fmla="*/ 4381631 h 6857981"/>
              <a:gd name="connsiteX5501" fmla="*/ 3525998 w 7886701"/>
              <a:gd name="connsiteY5501" fmla="*/ 4379446 h 6857981"/>
              <a:gd name="connsiteX5502" fmla="*/ 3525675 w 7886701"/>
              <a:gd name="connsiteY5502" fmla="*/ 4378510 h 6857981"/>
              <a:gd name="connsiteX5503" fmla="*/ 3525350 w 7886701"/>
              <a:gd name="connsiteY5503" fmla="*/ 4377262 h 6857981"/>
              <a:gd name="connsiteX5504" fmla="*/ 3525026 w 7886701"/>
              <a:gd name="connsiteY5504" fmla="*/ 4376325 h 6857981"/>
              <a:gd name="connsiteX5505" fmla="*/ 3524055 w 7886701"/>
              <a:gd name="connsiteY5505" fmla="*/ 4375701 h 6857981"/>
              <a:gd name="connsiteX5506" fmla="*/ 3522758 w 7886701"/>
              <a:gd name="connsiteY5506" fmla="*/ 4376013 h 6857981"/>
              <a:gd name="connsiteX5507" fmla="*/ 3525998 w 7886701"/>
              <a:gd name="connsiteY5507" fmla="*/ 4374453 h 6857981"/>
              <a:gd name="connsiteX5508" fmla="*/ 3528590 w 7886701"/>
              <a:gd name="connsiteY5508" fmla="*/ 4373517 h 6857981"/>
              <a:gd name="connsiteX5509" fmla="*/ 3531830 w 7886701"/>
              <a:gd name="connsiteY5509" fmla="*/ 4372580 h 6857981"/>
              <a:gd name="connsiteX5510" fmla="*/ 3455466 w 7886701"/>
              <a:gd name="connsiteY5510" fmla="*/ 4354494 h 6857981"/>
              <a:gd name="connsiteX5511" fmla="*/ 3457032 w 7886701"/>
              <a:gd name="connsiteY5511" fmla="*/ 4354494 h 6857981"/>
              <a:gd name="connsiteX5512" fmla="*/ 3458598 w 7886701"/>
              <a:gd name="connsiteY5512" fmla="*/ 4354494 h 6857981"/>
              <a:gd name="connsiteX5513" fmla="*/ 3459852 w 7886701"/>
              <a:gd name="connsiteY5513" fmla="*/ 4354812 h 6857981"/>
              <a:gd name="connsiteX5514" fmla="*/ 3461105 w 7886701"/>
              <a:gd name="connsiteY5514" fmla="*/ 4355764 h 6857981"/>
              <a:gd name="connsiteX5515" fmla="*/ 3462045 w 7886701"/>
              <a:gd name="connsiteY5515" fmla="*/ 4356399 h 6857981"/>
              <a:gd name="connsiteX5516" fmla="*/ 3463298 w 7886701"/>
              <a:gd name="connsiteY5516" fmla="*/ 4357034 h 6857981"/>
              <a:gd name="connsiteX5517" fmla="*/ 3463925 w 7886701"/>
              <a:gd name="connsiteY5517" fmla="*/ 4358622 h 6857981"/>
              <a:gd name="connsiteX5518" fmla="*/ 3462045 w 7886701"/>
              <a:gd name="connsiteY5518" fmla="*/ 4362114 h 6857981"/>
              <a:gd name="connsiteX5519" fmla="*/ 3460791 w 7886701"/>
              <a:gd name="connsiteY5519" fmla="*/ 4366877 h 6857981"/>
              <a:gd name="connsiteX5520" fmla="*/ 3457345 w 7886701"/>
              <a:gd name="connsiteY5520" fmla="*/ 4376084 h 6857981"/>
              <a:gd name="connsiteX5521" fmla="*/ 3455466 w 7886701"/>
              <a:gd name="connsiteY5521" fmla="*/ 4379894 h 6857981"/>
              <a:gd name="connsiteX5522" fmla="*/ 3454838 w 7886701"/>
              <a:gd name="connsiteY5522" fmla="*/ 4381164 h 6857981"/>
              <a:gd name="connsiteX5523" fmla="*/ 3453898 w 7886701"/>
              <a:gd name="connsiteY5523" fmla="*/ 4382434 h 6857981"/>
              <a:gd name="connsiteX5524" fmla="*/ 3452958 w 7886701"/>
              <a:gd name="connsiteY5524" fmla="*/ 4383069 h 6857981"/>
              <a:gd name="connsiteX5525" fmla="*/ 3452018 w 7886701"/>
              <a:gd name="connsiteY5525" fmla="*/ 4383069 h 6857981"/>
              <a:gd name="connsiteX5526" fmla="*/ 3451078 w 7886701"/>
              <a:gd name="connsiteY5526" fmla="*/ 4382752 h 6857981"/>
              <a:gd name="connsiteX5527" fmla="*/ 3449825 w 7886701"/>
              <a:gd name="connsiteY5527" fmla="*/ 4381482 h 6857981"/>
              <a:gd name="connsiteX5528" fmla="*/ 3451705 w 7886701"/>
              <a:gd name="connsiteY5528" fmla="*/ 4377354 h 6857981"/>
              <a:gd name="connsiteX5529" fmla="*/ 3452958 w 7886701"/>
              <a:gd name="connsiteY5529" fmla="*/ 4374179 h 6857981"/>
              <a:gd name="connsiteX5530" fmla="*/ 3455466 w 7886701"/>
              <a:gd name="connsiteY5530" fmla="*/ 4371004 h 6857981"/>
              <a:gd name="connsiteX5531" fmla="*/ 3456405 w 7886701"/>
              <a:gd name="connsiteY5531" fmla="*/ 4369417 h 6857981"/>
              <a:gd name="connsiteX5532" fmla="*/ 3457032 w 7886701"/>
              <a:gd name="connsiteY5532" fmla="*/ 4367829 h 6857981"/>
              <a:gd name="connsiteX5533" fmla="*/ 3457345 w 7886701"/>
              <a:gd name="connsiteY5533" fmla="*/ 4365607 h 6857981"/>
              <a:gd name="connsiteX5534" fmla="*/ 3457345 w 7886701"/>
              <a:gd name="connsiteY5534" fmla="*/ 4361797 h 6857981"/>
              <a:gd name="connsiteX5535" fmla="*/ 3455466 w 7886701"/>
              <a:gd name="connsiteY5535" fmla="*/ 4363384 h 6857981"/>
              <a:gd name="connsiteX5536" fmla="*/ 3453585 w 7886701"/>
              <a:gd name="connsiteY5536" fmla="*/ 4365289 h 6857981"/>
              <a:gd name="connsiteX5537" fmla="*/ 3451392 w 7886701"/>
              <a:gd name="connsiteY5537" fmla="*/ 4366877 h 6857981"/>
              <a:gd name="connsiteX5538" fmla="*/ 3449198 w 7886701"/>
              <a:gd name="connsiteY5538" fmla="*/ 4368464 h 6857981"/>
              <a:gd name="connsiteX5539" fmla="*/ 3447005 w 7886701"/>
              <a:gd name="connsiteY5539" fmla="*/ 4369417 h 6857981"/>
              <a:gd name="connsiteX5540" fmla="*/ 3444812 w 7886701"/>
              <a:gd name="connsiteY5540" fmla="*/ 4370052 h 6857981"/>
              <a:gd name="connsiteX5541" fmla="*/ 3443872 w 7886701"/>
              <a:gd name="connsiteY5541" fmla="*/ 4370052 h 6857981"/>
              <a:gd name="connsiteX5542" fmla="*/ 3442618 w 7886701"/>
              <a:gd name="connsiteY5542" fmla="*/ 4369417 h 6857981"/>
              <a:gd name="connsiteX5543" fmla="*/ 3441053 w 7886701"/>
              <a:gd name="connsiteY5543" fmla="*/ 4368782 h 6857981"/>
              <a:gd name="connsiteX5544" fmla="*/ 3440113 w 7886701"/>
              <a:gd name="connsiteY5544" fmla="*/ 4367829 h 6857981"/>
              <a:gd name="connsiteX5545" fmla="*/ 3443872 w 7886701"/>
              <a:gd name="connsiteY5545" fmla="*/ 4363067 h 6857981"/>
              <a:gd name="connsiteX5546" fmla="*/ 3447318 w 7886701"/>
              <a:gd name="connsiteY5546" fmla="*/ 4359257 h 6857981"/>
              <a:gd name="connsiteX5547" fmla="*/ 3450452 w 7886701"/>
              <a:gd name="connsiteY5547" fmla="*/ 4356717 h 6857981"/>
              <a:gd name="connsiteX5548" fmla="*/ 3453898 w 7886701"/>
              <a:gd name="connsiteY5548" fmla="*/ 4355447 h 6857981"/>
              <a:gd name="connsiteX5549" fmla="*/ 3511226 w 7886701"/>
              <a:gd name="connsiteY5549" fmla="*/ 4341794 h 6857981"/>
              <a:gd name="connsiteX5550" fmla="*/ 3511226 w 7886701"/>
              <a:gd name="connsiteY5550" fmla="*/ 4348274 h 6857981"/>
              <a:gd name="connsiteX5551" fmla="*/ 3511549 w 7886701"/>
              <a:gd name="connsiteY5551" fmla="*/ 4354753 h 6857981"/>
              <a:gd name="connsiteX5552" fmla="*/ 3511226 w 7886701"/>
              <a:gd name="connsiteY5552" fmla="*/ 4358641 h 6857981"/>
              <a:gd name="connsiteX5553" fmla="*/ 3510580 w 7886701"/>
              <a:gd name="connsiteY5553" fmla="*/ 4362529 h 6857981"/>
              <a:gd name="connsiteX5554" fmla="*/ 3509611 w 7886701"/>
              <a:gd name="connsiteY5554" fmla="*/ 4367389 h 6857981"/>
              <a:gd name="connsiteX5555" fmla="*/ 3507674 w 7886701"/>
              <a:gd name="connsiteY5555" fmla="*/ 4373544 h 6857981"/>
              <a:gd name="connsiteX5556" fmla="*/ 3499925 w 7886701"/>
              <a:gd name="connsiteY5556" fmla="*/ 4371924 h 6857981"/>
              <a:gd name="connsiteX5557" fmla="*/ 3492499 w 7886701"/>
              <a:gd name="connsiteY5557" fmla="*/ 4369980 h 6857981"/>
              <a:gd name="connsiteX5558" fmla="*/ 3493467 w 7886701"/>
              <a:gd name="connsiteY5558" fmla="*/ 4367389 h 6857981"/>
              <a:gd name="connsiteX5559" fmla="*/ 3495082 w 7886701"/>
              <a:gd name="connsiteY5559" fmla="*/ 4366093 h 6857981"/>
              <a:gd name="connsiteX5560" fmla="*/ 3496050 w 7886701"/>
              <a:gd name="connsiteY5560" fmla="*/ 4364797 h 6857981"/>
              <a:gd name="connsiteX5561" fmla="*/ 3497342 w 7886701"/>
              <a:gd name="connsiteY5561" fmla="*/ 4364149 h 6857981"/>
              <a:gd name="connsiteX5562" fmla="*/ 3498311 w 7886701"/>
              <a:gd name="connsiteY5562" fmla="*/ 4363825 h 6857981"/>
              <a:gd name="connsiteX5563" fmla="*/ 3499602 w 7886701"/>
              <a:gd name="connsiteY5563" fmla="*/ 4363825 h 6857981"/>
              <a:gd name="connsiteX5564" fmla="*/ 3501217 w 7886701"/>
              <a:gd name="connsiteY5564" fmla="*/ 4363501 h 6857981"/>
              <a:gd name="connsiteX5565" fmla="*/ 3502508 w 7886701"/>
              <a:gd name="connsiteY5565" fmla="*/ 4363177 h 6857981"/>
              <a:gd name="connsiteX5566" fmla="*/ 3503477 w 7886701"/>
              <a:gd name="connsiteY5566" fmla="*/ 4362205 h 6857981"/>
              <a:gd name="connsiteX5567" fmla="*/ 3504768 w 7886701"/>
              <a:gd name="connsiteY5567" fmla="*/ 4361233 h 6857981"/>
              <a:gd name="connsiteX5568" fmla="*/ 3505738 w 7886701"/>
              <a:gd name="connsiteY5568" fmla="*/ 4359289 h 6857981"/>
              <a:gd name="connsiteX5569" fmla="*/ 3507028 w 7886701"/>
              <a:gd name="connsiteY5569" fmla="*/ 4356373 h 6857981"/>
              <a:gd name="connsiteX5570" fmla="*/ 3508320 w 7886701"/>
              <a:gd name="connsiteY5570" fmla="*/ 4352486 h 6857981"/>
              <a:gd name="connsiteX5571" fmla="*/ 3695762 w 7886701"/>
              <a:gd name="connsiteY5571" fmla="*/ 4333856 h 6857981"/>
              <a:gd name="connsiteX5572" fmla="*/ 3696066 w 7886701"/>
              <a:gd name="connsiteY5572" fmla="*/ 4338234 h 6857981"/>
              <a:gd name="connsiteX5573" fmla="*/ 3696371 w 7886701"/>
              <a:gd name="connsiteY5573" fmla="*/ 4341986 h 6857981"/>
              <a:gd name="connsiteX5574" fmla="*/ 3696982 w 7886701"/>
              <a:gd name="connsiteY5574" fmla="*/ 4344801 h 6857981"/>
              <a:gd name="connsiteX5575" fmla="*/ 3697287 w 7886701"/>
              <a:gd name="connsiteY5575" fmla="*/ 4348866 h 6857981"/>
              <a:gd name="connsiteX5576" fmla="*/ 3697287 w 7886701"/>
              <a:gd name="connsiteY5576" fmla="*/ 4352618 h 6857981"/>
              <a:gd name="connsiteX5577" fmla="*/ 3697287 w 7886701"/>
              <a:gd name="connsiteY5577" fmla="*/ 4353869 h 6857981"/>
              <a:gd name="connsiteX5578" fmla="*/ 3696982 w 7886701"/>
              <a:gd name="connsiteY5578" fmla="*/ 4352618 h 6857981"/>
              <a:gd name="connsiteX5579" fmla="*/ 3696371 w 7886701"/>
              <a:gd name="connsiteY5579" fmla="*/ 4350116 h 6857981"/>
              <a:gd name="connsiteX5580" fmla="*/ 3695455 w 7886701"/>
              <a:gd name="connsiteY5580" fmla="*/ 4343550 h 6857981"/>
              <a:gd name="connsiteX5581" fmla="*/ 3694539 w 7886701"/>
              <a:gd name="connsiteY5581" fmla="*/ 4339172 h 6857981"/>
              <a:gd name="connsiteX5582" fmla="*/ 3693929 w 7886701"/>
              <a:gd name="connsiteY5582" fmla="*/ 4340736 h 6857981"/>
              <a:gd name="connsiteX5583" fmla="*/ 3693319 w 7886701"/>
              <a:gd name="connsiteY5583" fmla="*/ 4343863 h 6857981"/>
              <a:gd name="connsiteX5584" fmla="*/ 3692097 w 7886701"/>
              <a:gd name="connsiteY5584" fmla="*/ 4350742 h 6857981"/>
              <a:gd name="connsiteX5585" fmla="*/ 3691792 w 7886701"/>
              <a:gd name="connsiteY5585" fmla="*/ 4353243 h 6857981"/>
              <a:gd name="connsiteX5586" fmla="*/ 3691181 w 7886701"/>
              <a:gd name="connsiteY5586" fmla="*/ 4354182 h 6857981"/>
              <a:gd name="connsiteX5587" fmla="*/ 3690876 w 7886701"/>
              <a:gd name="connsiteY5587" fmla="*/ 4354494 h 6857981"/>
              <a:gd name="connsiteX5588" fmla="*/ 3690265 w 7886701"/>
              <a:gd name="connsiteY5588" fmla="*/ 4353869 h 6857981"/>
              <a:gd name="connsiteX5589" fmla="*/ 3689349 w 7886701"/>
              <a:gd name="connsiteY5589" fmla="*/ 4351055 h 6857981"/>
              <a:gd name="connsiteX5590" fmla="*/ 3689960 w 7886701"/>
              <a:gd name="connsiteY5590" fmla="*/ 4347302 h 6857981"/>
              <a:gd name="connsiteX5591" fmla="*/ 3690876 w 7886701"/>
              <a:gd name="connsiteY5591" fmla="*/ 4344488 h 6857981"/>
              <a:gd name="connsiteX5592" fmla="*/ 3691181 w 7886701"/>
              <a:gd name="connsiteY5592" fmla="*/ 4340736 h 6857981"/>
              <a:gd name="connsiteX5593" fmla="*/ 3691181 w 7886701"/>
              <a:gd name="connsiteY5593" fmla="*/ 4334794 h 6857981"/>
              <a:gd name="connsiteX5594" fmla="*/ 3691792 w 7886701"/>
              <a:gd name="connsiteY5594" fmla="*/ 4336983 h 6857981"/>
              <a:gd name="connsiteX5595" fmla="*/ 3692403 w 7886701"/>
              <a:gd name="connsiteY5595" fmla="*/ 4337921 h 6857981"/>
              <a:gd name="connsiteX5596" fmla="*/ 3693013 w 7886701"/>
              <a:gd name="connsiteY5596" fmla="*/ 4337921 h 6857981"/>
              <a:gd name="connsiteX5597" fmla="*/ 3693319 w 7886701"/>
              <a:gd name="connsiteY5597" fmla="*/ 4337296 h 6857981"/>
              <a:gd name="connsiteX5598" fmla="*/ 3693929 w 7886701"/>
              <a:gd name="connsiteY5598" fmla="*/ 4335107 h 6857981"/>
              <a:gd name="connsiteX5599" fmla="*/ 3694539 w 7886701"/>
              <a:gd name="connsiteY5599" fmla="*/ 4334169 h 6857981"/>
              <a:gd name="connsiteX5600" fmla="*/ 3463203 w 7886701"/>
              <a:gd name="connsiteY5600" fmla="*/ 4319569 h 6857981"/>
              <a:gd name="connsiteX5601" fmla="*/ 3464934 w 7886701"/>
              <a:gd name="connsiteY5601" fmla="*/ 4322156 h 6857981"/>
              <a:gd name="connsiteX5602" fmla="*/ 3465800 w 7886701"/>
              <a:gd name="connsiteY5602" fmla="*/ 4324420 h 6857981"/>
              <a:gd name="connsiteX5603" fmla="*/ 3467244 w 7886701"/>
              <a:gd name="connsiteY5603" fmla="*/ 4328301 h 6857981"/>
              <a:gd name="connsiteX5604" fmla="*/ 3467821 w 7886701"/>
              <a:gd name="connsiteY5604" fmla="*/ 4329271 h 6857981"/>
              <a:gd name="connsiteX5605" fmla="*/ 3469553 w 7886701"/>
              <a:gd name="connsiteY5605" fmla="*/ 4329594 h 6857981"/>
              <a:gd name="connsiteX5606" fmla="*/ 3471573 w 7886701"/>
              <a:gd name="connsiteY5606" fmla="*/ 4329594 h 6857981"/>
              <a:gd name="connsiteX5607" fmla="*/ 3475037 w 7886701"/>
              <a:gd name="connsiteY5607" fmla="*/ 4328948 h 6857981"/>
              <a:gd name="connsiteX5608" fmla="*/ 3473882 w 7886701"/>
              <a:gd name="connsiteY5608" fmla="*/ 4331535 h 6857981"/>
              <a:gd name="connsiteX5609" fmla="*/ 3472439 w 7886701"/>
              <a:gd name="connsiteY5609" fmla="*/ 4333798 h 6857981"/>
              <a:gd name="connsiteX5610" fmla="*/ 3471284 w 7886701"/>
              <a:gd name="connsiteY5610" fmla="*/ 4335092 h 6857981"/>
              <a:gd name="connsiteX5611" fmla="*/ 3469841 w 7886701"/>
              <a:gd name="connsiteY5611" fmla="*/ 4336385 h 6857981"/>
              <a:gd name="connsiteX5612" fmla="*/ 3468687 w 7886701"/>
              <a:gd name="connsiteY5612" fmla="*/ 4336709 h 6857981"/>
              <a:gd name="connsiteX5613" fmla="*/ 3467532 w 7886701"/>
              <a:gd name="connsiteY5613" fmla="*/ 4337032 h 6857981"/>
              <a:gd name="connsiteX5614" fmla="*/ 3466378 w 7886701"/>
              <a:gd name="connsiteY5614" fmla="*/ 4336709 h 6857981"/>
              <a:gd name="connsiteX5615" fmla="*/ 3465223 w 7886701"/>
              <a:gd name="connsiteY5615" fmla="*/ 4336062 h 6857981"/>
              <a:gd name="connsiteX5616" fmla="*/ 3464357 w 7886701"/>
              <a:gd name="connsiteY5616" fmla="*/ 4335092 h 6857981"/>
              <a:gd name="connsiteX5617" fmla="*/ 3463491 w 7886701"/>
              <a:gd name="connsiteY5617" fmla="*/ 4333798 h 6857981"/>
              <a:gd name="connsiteX5618" fmla="*/ 3462914 w 7886701"/>
              <a:gd name="connsiteY5618" fmla="*/ 4332181 h 6857981"/>
              <a:gd name="connsiteX5619" fmla="*/ 3462337 w 7886701"/>
              <a:gd name="connsiteY5619" fmla="*/ 4329918 h 6857981"/>
              <a:gd name="connsiteX5620" fmla="*/ 3462337 w 7886701"/>
              <a:gd name="connsiteY5620" fmla="*/ 4327654 h 6857981"/>
              <a:gd name="connsiteX5621" fmla="*/ 3462337 w 7886701"/>
              <a:gd name="connsiteY5621" fmla="*/ 4325067 h 6857981"/>
              <a:gd name="connsiteX5622" fmla="*/ 3462625 w 7886701"/>
              <a:gd name="connsiteY5622" fmla="*/ 4322480 h 6857981"/>
              <a:gd name="connsiteX5623" fmla="*/ 3578224 w 7886701"/>
              <a:gd name="connsiteY5623" fmla="*/ 4302106 h 6857981"/>
              <a:gd name="connsiteX5624" fmla="*/ 3577271 w 7886701"/>
              <a:gd name="connsiteY5624" fmla="*/ 4305396 h 6857981"/>
              <a:gd name="connsiteX5625" fmla="*/ 3576001 w 7886701"/>
              <a:gd name="connsiteY5625" fmla="*/ 4308685 h 6857981"/>
              <a:gd name="connsiteX5626" fmla="*/ 3575049 w 7886701"/>
              <a:gd name="connsiteY5626" fmla="*/ 4311317 h 6857981"/>
              <a:gd name="connsiteX5627" fmla="*/ 3574097 w 7886701"/>
              <a:gd name="connsiteY5627" fmla="*/ 4312961 h 6857981"/>
              <a:gd name="connsiteX5628" fmla="*/ 3571557 w 7886701"/>
              <a:gd name="connsiteY5628" fmla="*/ 4315593 h 6857981"/>
              <a:gd name="connsiteX5629" fmla="*/ 3569334 w 7886701"/>
              <a:gd name="connsiteY5629" fmla="*/ 4317896 h 6857981"/>
              <a:gd name="connsiteX5630" fmla="*/ 3566794 w 7886701"/>
              <a:gd name="connsiteY5630" fmla="*/ 4320527 h 6857981"/>
              <a:gd name="connsiteX5631" fmla="*/ 3565524 w 7886701"/>
              <a:gd name="connsiteY5631" fmla="*/ 4322172 h 6857981"/>
              <a:gd name="connsiteX5632" fmla="*/ 3564571 w 7886701"/>
              <a:gd name="connsiteY5632" fmla="*/ 4324475 h 6857981"/>
              <a:gd name="connsiteX5633" fmla="*/ 3562984 w 7886701"/>
              <a:gd name="connsiteY5633" fmla="*/ 4327106 h 6857981"/>
              <a:gd name="connsiteX5634" fmla="*/ 3562031 w 7886701"/>
              <a:gd name="connsiteY5634" fmla="*/ 4330067 h 6857981"/>
              <a:gd name="connsiteX5635" fmla="*/ 3561080 w 7886701"/>
              <a:gd name="connsiteY5635" fmla="*/ 4334014 h 6857981"/>
              <a:gd name="connsiteX5636" fmla="*/ 3560126 w 7886701"/>
              <a:gd name="connsiteY5636" fmla="*/ 4338619 h 6857981"/>
              <a:gd name="connsiteX5637" fmla="*/ 3558856 w 7886701"/>
              <a:gd name="connsiteY5637" fmla="*/ 4335988 h 6857981"/>
              <a:gd name="connsiteX5638" fmla="*/ 3558540 w 7886701"/>
              <a:gd name="connsiteY5638" fmla="*/ 4332698 h 6857981"/>
              <a:gd name="connsiteX5639" fmla="*/ 3557904 w 7886701"/>
              <a:gd name="connsiteY5639" fmla="*/ 4324804 h 6857981"/>
              <a:gd name="connsiteX5640" fmla="*/ 3557586 w 7886701"/>
              <a:gd name="connsiteY5640" fmla="*/ 4317238 h 6857981"/>
              <a:gd name="connsiteX5641" fmla="*/ 3557269 w 7886701"/>
              <a:gd name="connsiteY5641" fmla="*/ 4313948 h 6857981"/>
              <a:gd name="connsiteX5642" fmla="*/ 3556000 w 7886701"/>
              <a:gd name="connsiteY5642" fmla="*/ 4311317 h 6857981"/>
              <a:gd name="connsiteX5643" fmla="*/ 3557904 w 7886701"/>
              <a:gd name="connsiteY5643" fmla="*/ 4312304 h 6857981"/>
              <a:gd name="connsiteX5644" fmla="*/ 3560126 w 7886701"/>
              <a:gd name="connsiteY5644" fmla="*/ 4312961 h 6857981"/>
              <a:gd name="connsiteX5645" fmla="*/ 3562666 w 7886701"/>
              <a:gd name="connsiteY5645" fmla="*/ 4313290 h 6857981"/>
              <a:gd name="connsiteX5646" fmla="*/ 3564889 w 7886701"/>
              <a:gd name="connsiteY5646" fmla="*/ 4312633 h 6857981"/>
              <a:gd name="connsiteX5647" fmla="*/ 3567746 w 7886701"/>
              <a:gd name="connsiteY5647" fmla="*/ 4311646 h 6857981"/>
              <a:gd name="connsiteX5648" fmla="*/ 3570604 w 7886701"/>
              <a:gd name="connsiteY5648" fmla="*/ 4309343 h 6857981"/>
              <a:gd name="connsiteX5649" fmla="*/ 3574414 w 7886701"/>
              <a:gd name="connsiteY5649" fmla="*/ 4306383 h 6857981"/>
              <a:gd name="connsiteX5650" fmla="*/ 4227651 w 7886701"/>
              <a:gd name="connsiteY5650" fmla="*/ 4286231 h 6857981"/>
              <a:gd name="connsiteX5651" fmla="*/ 4228341 w 7886701"/>
              <a:gd name="connsiteY5651" fmla="*/ 4286231 h 6857981"/>
              <a:gd name="connsiteX5652" fmla="*/ 4229031 w 7886701"/>
              <a:gd name="connsiteY5652" fmla="*/ 4286549 h 6857981"/>
              <a:gd name="connsiteX5653" fmla="*/ 4229377 w 7886701"/>
              <a:gd name="connsiteY5653" fmla="*/ 4287501 h 6857981"/>
              <a:gd name="connsiteX5654" fmla="*/ 4229722 w 7886701"/>
              <a:gd name="connsiteY5654" fmla="*/ 4288454 h 6857981"/>
              <a:gd name="connsiteX5655" fmla="*/ 4230757 w 7886701"/>
              <a:gd name="connsiteY5655" fmla="*/ 4291311 h 6857981"/>
              <a:gd name="connsiteX5656" fmla="*/ 4232138 w 7886701"/>
              <a:gd name="connsiteY5656" fmla="*/ 4299249 h 6857981"/>
              <a:gd name="connsiteX5657" fmla="*/ 4233173 w 7886701"/>
              <a:gd name="connsiteY5657" fmla="*/ 4302741 h 6857981"/>
              <a:gd name="connsiteX5658" fmla="*/ 4233863 w 7886701"/>
              <a:gd name="connsiteY5658" fmla="*/ 4305916 h 6857981"/>
              <a:gd name="connsiteX5659" fmla="*/ 4233173 w 7886701"/>
              <a:gd name="connsiteY5659" fmla="*/ 4308139 h 6857981"/>
              <a:gd name="connsiteX5660" fmla="*/ 4232483 w 7886701"/>
              <a:gd name="connsiteY5660" fmla="*/ 4310044 h 6857981"/>
              <a:gd name="connsiteX5661" fmla="*/ 4231792 w 7886701"/>
              <a:gd name="connsiteY5661" fmla="*/ 4310679 h 6857981"/>
              <a:gd name="connsiteX5662" fmla="*/ 4231447 w 7886701"/>
              <a:gd name="connsiteY5662" fmla="*/ 4311631 h 6857981"/>
              <a:gd name="connsiteX5663" fmla="*/ 4230757 w 7886701"/>
              <a:gd name="connsiteY5663" fmla="*/ 4310996 h 6857981"/>
              <a:gd name="connsiteX5664" fmla="*/ 4229722 w 7886701"/>
              <a:gd name="connsiteY5664" fmla="*/ 4310679 h 6857981"/>
              <a:gd name="connsiteX5665" fmla="*/ 4228686 w 7886701"/>
              <a:gd name="connsiteY5665" fmla="*/ 4308456 h 6857981"/>
              <a:gd name="connsiteX5666" fmla="*/ 4227651 w 7886701"/>
              <a:gd name="connsiteY5666" fmla="*/ 4304646 h 6857981"/>
              <a:gd name="connsiteX5667" fmla="*/ 4226616 w 7886701"/>
              <a:gd name="connsiteY5667" fmla="*/ 4299884 h 6857981"/>
              <a:gd name="connsiteX5668" fmla="*/ 4225925 w 7886701"/>
              <a:gd name="connsiteY5668" fmla="*/ 4294486 h 6857981"/>
              <a:gd name="connsiteX5669" fmla="*/ 4225925 w 7886701"/>
              <a:gd name="connsiteY5669" fmla="*/ 4288136 h 6857981"/>
              <a:gd name="connsiteX5670" fmla="*/ 4226616 w 7886701"/>
              <a:gd name="connsiteY5670" fmla="*/ 4287184 h 6857981"/>
              <a:gd name="connsiteX5671" fmla="*/ 3480919 w 7886701"/>
              <a:gd name="connsiteY5671" fmla="*/ 4276706 h 6857981"/>
              <a:gd name="connsiteX5672" fmla="*/ 3482227 w 7886701"/>
              <a:gd name="connsiteY5672" fmla="*/ 4279881 h 6857981"/>
              <a:gd name="connsiteX5673" fmla="*/ 3483861 w 7886701"/>
              <a:gd name="connsiteY5673" fmla="*/ 4282421 h 6857981"/>
              <a:gd name="connsiteX5674" fmla="*/ 3487456 w 7886701"/>
              <a:gd name="connsiteY5674" fmla="*/ 4286549 h 6857981"/>
              <a:gd name="connsiteX5675" fmla="*/ 3491051 w 7886701"/>
              <a:gd name="connsiteY5675" fmla="*/ 4290359 h 6857981"/>
              <a:gd name="connsiteX5676" fmla="*/ 3494647 w 7886701"/>
              <a:gd name="connsiteY5676" fmla="*/ 4293216 h 6857981"/>
              <a:gd name="connsiteX5677" fmla="*/ 3501837 w 7886701"/>
              <a:gd name="connsiteY5677" fmla="*/ 4298296 h 6857981"/>
              <a:gd name="connsiteX5678" fmla="*/ 3505105 w 7886701"/>
              <a:gd name="connsiteY5678" fmla="*/ 4300836 h 6857981"/>
              <a:gd name="connsiteX5679" fmla="*/ 3508375 w 7886701"/>
              <a:gd name="connsiteY5679" fmla="*/ 4304329 h 6857981"/>
              <a:gd name="connsiteX5680" fmla="*/ 3504453 w 7886701"/>
              <a:gd name="connsiteY5680" fmla="*/ 4312901 h 6857981"/>
              <a:gd name="connsiteX5681" fmla="*/ 3502165 w 7886701"/>
              <a:gd name="connsiteY5681" fmla="*/ 4320521 h 6857981"/>
              <a:gd name="connsiteX5682" fmla="*/ 3501510 w 7886701"/>
              <a:gd name="connsiteY5682" fmla="*/ 4324014 h 6857981"/>
              <a:gd name="connsiteX5683" fmla="*/ 3501510 w 7886701"/>
              <a:gd name="connsiteY5683" fmla="*/ 4326554 h 6857981"/>
              <a:gd name="connsiteX5684" fmla="*/ 3501837 w 7886701"/>
              <a:gd name="connsiteY5684" fmla="*/ 4328142 h 6857981"/>
              <a:gd name="connsiteX5685" fmla="*/ 3502165 w 7886701"/>
              <a:gd name="connsiteY5685" fmla="*/ 4329094 h 6857981"/>
              <a:gd name="connsiteX5686" fmla="*/ 3503144 w 7886701"/>
              <a:gd name="connsiteY5686" fmla="*/ 4329412 h 6857981"/>
              <a:gd name="connsiteX5687" fmla="*/ 3502165 w 7886701"/>
              <a:gd name="connsiteY5687" fmla="*/ 4331317 h 6857981"/>
              <a:gd name="connsiteX5688" fmla="*/ 3501183 w 7886701"/>
              <a:gd name="connsiteY5688" fmla="*/ 4332269 h 6857981"/>
              <a:gd name="connsiteX5689" fmla="*/ 3499222 w 7886701"/>
              <a:gd name="connsiteY5689" fmla="*/ 4333539 h 6857981"/>
              <a:gd name="connsiteX5690" fmla="*/ 3498243 w 7886701"/>
              <a:gd name="connsiteY5690" fmla="*/ 4334174 h 6857981"/>
              <a:gd name="connsiteX5691" fmla="*/ 3496934 w 7886701"/>
              <a:gd name="connsiteY5691" fmla="*/ 4335127 h 6857981"/>
              <a:gd name="connsiteX5692" fmla="*/ 3496282 w 7886701"/>
              <a:gd name="connsiteY5692" fmla="*/ 4336714 h 6857981"/>
              <a:gd name="connsiteX5693" fmla="*/ 3494973 w 7886701"/>
              <a:gd name="connsiteY5693" fmla="*/ 4338619 h 6857981"/>
              <a:gd name="connsiteX5694" fmla="*/ 3496608 w 7886701"/>
              <a:gd name="connsiteY5694" fmla="*/ 4340524 h 6857981"/>
              <a:gd name="connsiteX5695" fmla="*/ 3497588 w 7886701"/>
              <a:gd name="connsiteY5695" fmla="*/ 4343382 h 6857981"/>
              <a:gd name="connsiteX5696" fmla="*/ 3498569 w 7886701"/>
              <a:gd name="connsiteY5696" fmla="*/ 4344969 h 6857981"/>
              <a:gd name="connsiteX5697" fmla="*/ 3498895 w 7886701"/>
              <a:gd name="connsiteY5697" fmla="*/ 4347509 h 6857981"/>
              <a:gd name="connsiteX5698" fmla="*/ 3498895 w 7886701"/>
              <a:gd name="connsiteY5698" fmla="*/ 4351002 h 6857981"/>
              <a:gd name="connsiteX5699" fmla="*/ 3498569 w 7886701"/>
              <a:gd name="connsiteY5699" fmla="*/ 4355129 h 6857981"/>
              <a:gd name="connsiteX5700" fmla="*/ 3497261 w 7886701"/>
              <a:gd name="connsiteY5700" fmla="*/ 4357352 h 6857981"/>
              <a:gd name="connsiteX5701" fmla="*/ 3496608 w 7886701"/>
              <a:gd name="connsiteY5701" fmla="*/ 4358939 h 6857981"/>
              <a:gd name="connsiteX5702" fmla="*/ 3495627 w 7886701"/>
              <a:gd name="connsiteY5702" fmla="*/ 4359574 h 6857981"/>
              <a:gd name="connsiteX5703" fmla="*/ 3494321 w 7886701"/>
              <a:gd name="connsiteY5703" fmla="*/ 4359574 h 6857981"/>
              <a:gd name="connsiteX5704" fmla="*/ 3493993 w 7886701"/>
              <a:gd name="connsiteY5704" fmla="*/ 4359257 h 6857981"/>
              <a:gd name="connsiteX5705" fmla="*/ 3493339 w 7886701"/>
              <a:gd name="connsiteY5705" fmla="*/ 4359257 h 6857981"/>
              <a:gd name="connsiteX5706" fmla="*/ 3492360 w 7886701"/>
              <a:gd name="connsiteY5706" fmla="*/ 4360527 h 6857981"/>
              <a:gd name="connsiteX5707" fmla="*/ 3491378 w 7886701"/>
              <a:gd name="connsiteY5707" fmla="*/ 4361797 h 6857981"/>
              <a:gd name="connsiteX5708" fmla="*/ 3490724 w 7886701"/>
              <a:gd name="connsiteY5708" fmla="*/ 4364019 h 6857981"/>
              <a:gd name="connsiteX5709" fmla="*/ 3491378 w 7886701"/>
              <a:gd name="connsiteY5709" fmla="*/ 4359574 h 6857981"/>
              <a:gd name="connsiteX5710" fmla="*/ 3492032 w 7886701"/>
              <a:gd name="connsiteY5710" fmla="*/ 4356082 h 6857981"/>
              <a:gd name="connsiteX5711" fmla="*/ 3491705 w 7886701"/>
              <a:gd name="connsiteY5711" fmla="*/ 4353542 h 6857981"/>
              <a:gd name="connsiteX5712" fmla="*/ 3491051 w 7886701"/>
              <a:gd name="connsiteY5712" fmla="*/ 4351319 h 6857981"/>
              <a:gd name="connsiteX5713" fmla="*/ 3489744 w 7886701"/>
              <a:gd name="connsiteY5713" fmla="*/ 4350049 h 6857981"/>
              <a:gd name="connsiteX5714" fmla="*/ 3488438 w 7886701"/>
              <a:gd name="connsiteY5714" fmla="*/ 4349414 h 6857981"/>
              <a:gd name="connsiteX5715" fmla="*/ 3486802 w 7886701"/>
              <a:gd name="connsiteY5715" fmla="*/ 4349097 h 6857981"/>
              <a:gd name="connsiteX5716" fmla="*/ 3484516 w 7886701"/>
              <a:gd name="connsiteY5716" fmla="*/ 4349414 h 6857981"/>
              <a:gd name="connsiteX5717" fmla="*/ 3479612 w 7886701"/>
              <a:gd name="connsiteY5717" fmla="*/ 4350684 h 6857981"/>
              <a:gd name="connsiteX5718" fmla="*/ 3474709 w 7886701"/>
              <a:gd name="connsiteY5718" fmla="*/ 4351954 h 6857981"/>
              <a:gd name="connsiteX5719" fmla="*/ 3469807 w 7886701"/>
              <a:gd name="connsiteY5719" fmla="*/ 4353542 h 6857981"/>
              <a:gd name="connsiteX5720" fmla="*/ 3467846 w 7886701"/>
              <a:gd name="connsiteY5720" fmla="*/ 4353859 h 6857981"/>
              <a:gd name="connsiteX5721" fmla="*/ 3465558 w 7886701"/>
              <a:gd name="connsiteY5721" fmla="*/ 4353859 h 6857981"/>
              <a:gd name="connsiteX5722" fmla="*/ 3467192 w 7886701"/>
              <a:gd name="connsiteY5722" fmla="*/ 4351637 h 6857981"/>
              <a:gd name="connsiteX5723" fmla="*/ 3469153 w 7886701"/>
              <a:gd name="connsiteY5723" fmla="*/ 4349732 h 6857981"/>
              <a:gd name="connsiteX5724" fmla="*/ 3471114 w 7886701"/>
              <a:gd name="connsiteY5724" fmla="*/ 4348462 h 6857981"/>
              <a:gd name="connsiteX5725" fmla="*/ 3473075 w 7886701"/>
              <a:gd name="connsiteY5725" fmla="*/ 4346874 h 6857981"/>
              <a:gd name="connsiteX5726" fmla="*/ 3474709 w 7886701"/>
              <a:gd name="connsiteY5726" fmla="*/ 4346239 h 6857981"/>
              <a:gd name="connsiteX5727" fmla="*/ 3476670 w 7886701"/>
              <a:gd name="connsiteY5727" fmla="*/ 4345922 h 6857981"/>
              <a:gd name="connsiteX5728" fmla="*/ 3478631 w 7886701"/>
              <a:gd name="connsiteY5728" fmla="*/ 4345922 h 6857981"/>
              <a:gd name="connsiteX5729" fmla="*/ 3480594 w 7886701"/>
              <a:gd name="connsiteY5729" fmla="*/ 4346557 h 6857981"/>
              <a:gd name="connsiteX5730" fmla="*/ 3481246 w 7886701"/>
              <a:gd name="connsiteY5730" fmla="*/ 4342112 h 6857981"/>
              <a:gd name="connsiteX5731" fmla="*/ 3481246 w 7886701"/>
              <a:gd name="connsiteY5731" fmla="*/ 4339889 h 6857981"/>
              <a:gd name="connsiteX5732" fmla="*/ 3481246 w 7886701"/>
              <a:gd name="connsiteY5732" fmla="*/ 4338619 h 6857981"/>
              <a:gd name="connsiteX5733" fmla="*/ 3480919 w 7886701"/>
              <a:gd name="connsiteY5733" fmla="*/ 4337667 h 6857981"/>
              <a:gd name="connsiteX5734" fmla="*/ 3480594 w 7886701"/>
              <a:gd name="connsiteY5734" fmla="*/ 4337349 h 6857981"/>
              <a:gd name="connsiteX5735" fmla="*/ 3479939 w 7886701"/>
              <a:gd name="connsiteY5735" fmla="*/ 4337667 h 6857981"/>
              <a:gd name="connsiteX5736" fmla="*/ 3479285 w 7886701"/>
              <a:gd name="connsiteY5736" fmla="*/ 4338619 h 6857981"/>
              <a:gd name="connsiteX5737" fmla="*/ 3478305 w 7886701"/>
              <a:gd name="connsiteY5737" fmla="*/ 4340524 h 6857981"/>
              <a:gd name="connsiteX5738" fmla="*/ 3477324 w 7886701"/>
              <a:gd name="connsiteY5738" fmla="*/ 4339889 h 6857981"/>
              <a:gd name="connsiteX5739" fmla="*/ 3476997 w 7886701"/>
              <a:gd name="connsiteY5739" fmla="*/ 4339254 h 6857981"/>
              <a:gd name="connsiteX5740" fmla="*/ 3477324 w 7886701"/>
              <a:gd name="connsiteY5740" fmla="*/ 4336397 h 6857981"/>
              <a:gd name="connsiteX5741" fmla="*/ 3478631 w 7886701"/>
              <a:gd name="connsiteY5741" fmla="*/ 4332587 h 6857981"/>
              <a:gd name="connsiteX5742" fmla="*/ 3479939 w 7886701"/>
              <a:gd name="connsiteY5742" fmla="*/ 4328777 h 6857981"/>
              <a:gd name="connsiteX5743" fmla="*/ 3481900 w 7886701"/>
              <a:gd name="connsiteY5743" fmla="*/ 4324649 h 6857981"/>
              <a:gd name="connsiteX5744" fmla="*/ 3483207 w 7886701"/>
              <a:gd name="connsiteY5744" fmla="*/ 4320521 h 6857981"/>
              <a:gd name="connsiteX5745" fmla="*/ 3483861 w 7886701"/>
              <a:gd name="connsiteY5745" fmla="*/ 4317346 h 6857981"/>
              <a:gd name="connsiteX5746" fmla="*/ 3483861 w 7886701"/>
              <a:gd name="connsiteY5746" fmla="*/ 4316394 h 6857981"/>
              <a:gd name="connsiteX5747" fmla="*/ 3483534 w 7886701"/>
              <a:gd name="connsiteY5747" fmla="*/ 4315441 h 6857981"/>
              <a:gd name="connsiteX5748" fmla="*/ 3482227 w 7886701"/>
              <a:gd name="connsiteY5748" fmla="*/ 4314489 h 6857981"/>
              <a:gd name="connsiteX5749" fmla="*/ 3481246 w 7886701"/>
              <a:gd name="connsiteY5749" fmla="*/ 4313536 h 6857981"/>
              <a:gd name="connsiteX5750" fmla="*/ 3479612 w 7886701"/>
              <a:gd name="connsiteY5750" fmla="*/ 4313219 h 6857981"/>
              <a:gd name="connsiteX5751" fmla="*/ 3478631 w 7886701"/>
              <a:gd name="connsiteY5751" fmla="*/ 4313219 h 6857981"/>
              <a:gd name="connsiteX5752" fmla="*/ 3476345 w 7886701"/>
              <a:gd name="connsiteY5752" fmla="*/ 4313536 h 6857981"/>
              <a:gd name="connsiteX5753" fmla="*/ 3473729 w 7886701"/>
              <a:gd name="connsiteY5753" fmla="*/ 4314489 h 6857981"/>
              <a:gd name="connsiteX5754" fmla="*/ 3471441 w 7886701"/>
              <a:gd name="connsiteY5754" fmla="*/ 4315124 h 6857981"/>
              <a:gd name="connsiteX5755" fmla="*/ 3468826 w 7886701"/>
              <a:gd name="connsiteY5755" fmla="*/ 4315759 h 6857981"/>
              <a:gd name="connsiteX5756" fmla="*/ 3466538 w 7886701"/>
              <a:gd name="connsiteY5756" fmla="*/ 4315759 h 6857981"/>
              <a:gd name="connsiteX5757" fmla="*/ 3465558 w 7886701"/>
              <a:gd name="connsiteY5757" fmla="*/ 4315759 h 6857981"/>
              <a:gd name="connsiteX5758" fmla="*/ 3463924 w 7886701"/>
              <a:gd name="connsiteY5758" fmla="*/ 4315441 h 6857981"/>
              <a:gd name="connsiteX5759" fmla="*/ 3472095 w 7886701"/>
              <a:gd name="connsiteY5759" fmla="*/ 4296074 h 6857981"/>
              <a:gd name="connsiteX5760" fmla="*/ 3473075 w 7886701"/>
              <a:gd name="connsiteY5760" fmla="*/ 4296391 h 6857981"/>
              <a:gd name="connsiteX5761" fmla="*/ 3473402 w 7886701"/>
              <a:gd name="connsiteY5761" fmla="*/ 4297026 h 6857981"/>
              <a:gd name="connsiteX5762" fmla="*/ 3473729 w 7886701"/>
              <a:gd name="connsiteY5762" fmla="*/ 4298614 h 6857981"/>
              <a:gd name="connsiteX5763" fmla="*/ 3473729 w 7886701"/>
              <a:gd name="connsiteY5763" fmla="*/ 4300836 h 6857981"/>
              <a:gd name="connsiteX5764" fmla="*/ 3473402 w 7886701"/>
              <a:gd name="connsiteY5764" fmla="*/ 4303059 h 6857981"/>
              <a:gd name="connsiteX5765" fmla="*/ 3473402 w 7886701"/>
              <a:gd name="connsiteY5765" fmla="*/ 4305281 h 6857981"/>
              <a:gd name="connsiteX5766" fmla="*/ 3473729 w 7886701"/>
              <a:gd name="connsiteY5766" fmla="*/ 4307186 h 6857981"/>
              <a:gd name="connsiteX5767" fmla="*/ 3474056 w 7886701"/>
              <a:gd name="connsiteY5767" fmla="*/ 4307821 h 6857981"/>
              <a:gd name="connsiteX5768" fmla="*/ 3474709 w 7886701"/>
              <a:gd name="connsiteY5768" fmla="*/ 4308139 h 6857981"/>
              <a:gd name="connsiteX5769" fmla="*/ 3475690 w 7886701"/>
              <a:gd name="connsiteY5769" fmla="*/ 4308139 h 6857981"/>
              <a:gd name="connsiteX5770" fmla="*/ 3476670 w 7886701"/>
              <a:gd name="connsiteY5770" fmla="*/ 4308139 h 6857981"/>
              <a:gd name="connsiteX5771" fmla="*/ 3478631 w 7886701"/>
              <a:gd name="connsiteY5771" fmla="*/ 4304964 h 6857981"/>
              <a:gd name="connsiteX5772" fmla="*/ 3479285 w 7886701"/>
              <a:gd name="connsiteY5772" fmla="*/ 4302106 h 6857981"/>
              <a:gd name="connsiteX5773" fmla="*/ 3479939 w 7886701"/>
              <a:gd name="connsiteY5773" fmla="*/ 4299566 h 6857981"/>
              <a:gd name="connsiteX5774" fmla="*/ 3480594 w 7886701"/>
              <a:gd name="connsiteY5774" fmla="*/ 4297661 h 6857981"/>
              <a:gd name="connsiteX5775" fmla="*/ 3480594 w 7886701"/>
              <a:gd name="connsiteY5775" fmla="*/ 4295756 h 6857981"/>
              <a:gd name="connsiteX5776" fmla="*/ 3479939 w 7886701"/>
              <a:gd name="connsiteY5776" fmla="*/ 4294486 h 6857981"/>
              <a:gd name="connsiteX5777" fmla="*/ 3479285 w 7886701"/>
              <a:gd name="connsiteY5777" fmla="*/ 4291946 h 6857981"/>
              <a:gd name="connsiteX5778" fmla="*/ 3478631 w 7886701"/>
              <a:gd name="connsiteY5778" fmla="*/ 4289089 h 6857981"/>
              <a:gd name="connsiteX5779" fmla="*/ 3478305 w 7886701"/>
              <a:gd name="connsiteY5779" fmla="*/ 4287819 h 6857981"/>
              <a:gd name="connsiteX5780" fmla="*/ 3478305 w 7886701"/>
              <a:gd name="connsiteY5780" fmla="*/ 4285914 h 6857981"/>
              <a:gd name="connsiteX5781" fmla="*/ 3478305 w 7886701"/>
              <a:gd name="connsiteY5781" fmla="*/ 4284644 h 6857981"/>
              <a:gd name="connsiteX5782" fmla="*/ 3478631 w 7886701"/>
              <a:gd name="connsiteY5782" fmla="*/ 4282421 h 6857981"/>
              <a:gd name="connsiteX5783" fmla="*/ 3479285 w 7886701"/>
              <a:gd name="connsiteY5783" fmla="*/ 4279881 h 6857981"/>
              <a:gd name="connsiteX5784" fmla="*/ 4218565 w 7886701"/>
              <a:gd name="connsiteY5784" fmla="*/ 4254481 h 6857981"/>
              <a:gd name="connsiteX5785" fmla="*/ 4218565 w 7886701"/>
              <a:gd name="connsiteY5785" fmla="*/ 4260106 h 6857981"/>
              <a:gd name="connsiteX5786" fmla="*/ 4218565 w 7886701"/>
              <a:gd name="connsiteY5786" fmla="*/ 4263856 h 6857981"/>
              <a:gd name="connsiteX5787" fmla="*/ 4219287 w 7886701"/>
              <a:gd name="connsiteY5787" fmla="*/ 4266356 h 6857981"/>
              <a:gd name="connsiteX5788" fmla="*/ 4219648 w 7886701"/>
              <a:gd name="connsiteY5788" fmla="*/ 4267606 h 6857981"/>
              <a:gd name="connsiteX5789" fmla="*/ 4220008 w 7886701"/>
              <a:gd name="connsiteY5789" fmla="*/ 4267606 h 6857981"/>
              <a:gd name="connsiteX5790" fmla="*/ 4220369 w 7886701"/>
              <a:gd name="connsiteY5790" fmla="*/ 4267294 h 6857981"/>
              <a:gd name="connsiteX5791" fmla="*/ 4221813 w 7886701"/>
              <a:gd name="connsiteY5791" fmla="*/ 4265419 h 6857981"/>
              <a:gd name="connsiteX5792" fmla="*/ 4222534 w 7886701"/>
              <a:gd name="connsiteY5792" fmla="*/ 4262606 h 6857981"/>
              <a:gd name="connsiteX5793" fmla="*/ 4223977 w 7886701"/>
              <a:gd name="connsiteY5793" fmla="*/ 4258231 h 6857981"/>
              <a:gd name="connsiteX5794" fmla="*/ 4224338 w 7886701"/>
              <a:gd name="connsiteY5794" fmla="*/ 4266044 h 6857981"/>
              <a:gd name="connsiteX5795" fmla="*/ 4224338 w 7886701"/>
              <a:gd name="connsiteY5795" fmla="*/ 4276044 h 6857981"/>
              <a:gd name="connsiteX5796" fmla="*/ 4224338 w 7886701"/>
              <a:gd name="connsiteY5796" fmla="*/ 4286044 h 6857981"/>
              <a:gd name="connsiteX5797" fmla="*/ 4223977 w 7886701"/>
              <a:gd name="connsiteY5797" fmla="*/ 4290419 h 6857981"/>
              <a:gd name="connsiteX5798" fmla="*/ 4222895 w 7886701"/>
              <a:gd name="connsiteY5798" fmla="*/ 4294169 h 6857981"/>
              <a:gd name="connsiteX5799" fmla="*/ 4221452 w 7886701"/>
              <a:gd name="connsiteY5799" fmla="*/ 4292294 h 6857981"/>
              <a:gd name="connsiteX5800" fmla="*/ 4219648 w 7886701"/>
              <a:gd name="connsiteY5800" fmla="*/ 4290419 h 6857981"/>
              <a:gd name="connsiteX5801" fmla="*/ 4217844 w 7886701"/>
              <a:gd name="connsiteY5801" fmla="*/ 4287607 h 6857981"/>
              <a:gd name="connsiteX5802" fmla="*/ 4217122 w 7886701"/>
              <a:gd name="connsiteY5802" fmla="*/ 4284169 h 6857981"/>
              <a:gd name="connsiteX5803" fmla="*/ 4216400 w 7886701"/>
              <a:gd name="connsiteY5803" fmla="*/ 4278857 h 6857981"/>
              <a:gd name="connsiteX5804" fmla="*/ 4216400 w 7886701"/>
              <a:gd name="connsiteY5804" fmla="*/ 4272606 h 6857981"/>
              <a:gd name="connsiteX5805" fmla="*/ 4217122 w 7886701"/>
              <a:gd name="connsiteY5805" fmla="*/ 4264481 h 6857981"/>
              <a:gd name="connsiteX5806" fmla="*/ 4375785 w 7886701"/>
              <a:gd name="connsiteY5806" fmla="*/ 4240194 h 6857981"/>
              <a:gd name="connsiteX5807" fmla="*/ 4377690 w 7886701"/>
              <a:gd name="connsiteY5807" fmla="*/ 4246350 h 6857981"/>
              <a:gd name="connsiteX5808" fmla="*/ 4378325 w 7886701"/>
              <a:gd name="connsiteY5808" fmla="*/ 4250886 h 6857981"/>
              <a:gd name="connsiteX5809" fmla="*/ 4378325 w 7886701"/>
              <a:gd name="connsiteY5809" fmla="*/ 4252829 h 6857981"/>
              <a:gd name="connsiteX5810" fmla="*/ 4378008 w 7886701"/>
              <a:gd name="connsiteY5810" fmla="*/ 4253801 h 6857981"/>
              <a:gd name="connsiteX5811" fmla="*/ 4377690 w 7886701"/>
              <a:gd name="connsiteY5811" fmla="*/ 4254773 h 6857981"/>
              <a:gd name="connsiteX5812" fmla="*/ 4377055 w 7886701"/>
              <a:gd name="connsiteY5812" fmla="*/ 4255745 h 6857981"/>
              <a:gd name="connsiteX5813" fmla="*/ 4376103 w 7886701"/>
              <a:gd name="connsiteY5813" fmla="*/ 4256069 h 6857981"/>
              <a:gd name="connsiteX5814" fmla="*/ 4375150 w 7886701"/>
              <a:gd name="connsiteY5814" fmla="*/ 4256069 h 6857981"/>
              <a:gd name="connsiteX5815" fmla="*/ 4374515 w 7886701"/>
              <a:gd name="connsiteY5815" fmla="*/ 4256069 h 6857981"/>
              <a:gd name="connsiteX5816" fmla="*/ 4373245 w 7886701"/>
              <a:gd name="connsiteY5816" fmla="*/ 4255745 h 6857981"/>
              <a:gd name="connsiteX5817" fmla="*/ 4371023 w 7886701"/>
              <a:gd name="connsiteY5817" fmla="*/ 4253801 h 6857981"/>
              <a:gd name="connsiteX5818" fmla="*/ 4368800 w 7886701"/>
              <a:gd name="connsiteY5818" fmla="*/ 4251210 h 6857981"/>
              <a:gd name="connsiteX5819" fmla="*/ 4368800 w 7886701"/>
              <a:gd name="connsiteY5819" fmla="*/ 4248294 h 6857981"/>
              <a:gd name="connsiteX5820" fmla="*/ 4369435 w 7886701"/>
              <a:gd name="connsiteY5820" fmla="*/ 4246674 h 6857981"/>
              <a:gd name="connsiteX5821" fmla="*/ 4370070 w 7886701"/>
              <a:gd name="connsiteY5821" fmla="*/ 4245702 h 6857981"/>
              <a:gd name="connsiteX5822" fmla="*/ 4371023 w 7886701"/>
              <a:gd name="connsiteY5822" fmla="*/ 4245378 h 6857981"/>
              <a:gd name="connsiteX5823" fmla="*/ 4372293 w 7886701"/>
              <a:gd name="connsiteY5823" fmla="*/ 4244730 h 6857981"/>
              <a:gd name="connsiteX5824" fmla="*/ 4373563 w 7886701"/>
              <a:gd name="connsiteY5824" fmla="*/ 4244082 h 6857981"/>
              <a:gd name="connsiteX5825" fmla="*/ 4374833 w 7886701"/>
              <a:gd name="connsiteY5825" fmla="*/ 4242786 h 6857981"/>
              <a:gd name="connsiteX5826" fmla="*/ 3679608 w 7886701"/>
              <a:gd name="connsiteY5826" fmla="*/ 4238606 h 6857981"/>
              <a:gd name="connsiteX5827" fmla="*/ 3679932 w 7886701"/>
              <a:gd name="connsiteY5827" fmla="*/ 4240861 h 6857981"/>
              <a:gd name="connsiteX5828" fmla="*/ 3680582 w 7886701"/>
              <a:gd name="connsiteY5828" fmla="*/ 4241827 h 6857981"/>
              <a:gd name="connsiteX5829" fmla="*/ 3681557 w 7886701"/>
              <a:gd name="connsiteY5829" fmla="*/ 4242471 h 6857981"/>
              <a:gd name="connsiteX5830" fmla="*/ 3682530 w 7886701"/>
              <a:gd name="connsiteY5830" fmla="*/ 4242471 h 6857981"/>
              <a:gd name="connsiteX5831" fmla="*/ 3683181 w 7886701"/>
              <a:gd name="connsiteY5831" fmla="*/ 4242471 h 6857981"/>
              <a:gd name="connsiteX5832" fmla="*/ 3684154 w 7886701"/>
              <a:gd name="connsiteY5832" fmla="*/ 4242794 h 6857981"/>
              <a:gd name="connsiteX5833" fmla="*/ 3684803 w 7886701"/>
              <a:gd name="connsiteY5833" fmla="*/ 4243760 h 6857981"/>
              <a:gd name="connsiteX5834" fmla="*/ 3685453 w 7886701"/>
              <a:gd name="connsiteY5834" fmla="*/ 4246015 h 6857981"/>
              <a:gd name="connsiteX5835" fmla="*/ 3685453 w 7886701"/>
              <a:gd name="connsiteY5835" fmla="*/ 4250524 h 6857981"/>
              <a:gd name="connsiteX5836" fmla="*/ 3685128 w 7886701"/>
              <a:gd name="connsiteY5836" fmla="*/ 4253423 h 6857981"/>
              <a:gd name="connsiteX5837" fmla="*/ 3684479 w 7886701"/>
              <a:gd name="connsiteY5837" fmla="*/ 4255678 h 6857981"/>
              <a:gd name="connsiteX5838" fmla="*/ 3683829 w 7886701"/>
              <a:gd name="connsiteY5838" fmla="*/ 4257610 h 6857981"/>
              <a:gd name="connsiteX5839" fmla="*/ 3683181 w 7886701"/>
              <a:gd name="connsiteY5839" fmla="*/ 4259221 h 6857981"/>
              <a:gd name="connsiteX5840" fmla="*/ 3682530 w 7886701"/>
              <a:gd name="connsiteY5840" fmla="*/ 4261475 h 6857981"/>
              <a:gd name="connsiteX5841" fmla="*/ 3682205 w 7886701"/>
              <a:gd name="connsiteY5841" fmla="*/ 4264374 h 6857981"/>
              <a:gd name="connsiteX5842" fmla="*/ 3682205 w 7886701"/>
              <a:gd name="connsiteY5842" fmla="*/ 4268884 h 6857981"/>
              <a:gd name="connsiteX5843" fmla="*/ 3682205 w 7886701"/>
              <a:gd name="connsiteY5843" fmla="*/ 4275970 h 6857981"/>
              <a:gd name="connsiteX5844" fmla="*/ 3682205 w 7886701"/>
              <a:gd name="connsiteY5844" fmla="*/ 4279835 h 6857981"/>
              <a:gd name="connsiteX5845" fmla="*/ 3682530 w 7886701"/>
              <a:gd name="connsiteY5845" fmla="*/ 4281446 h 6857981"/>
              <a:gd name="connsiteX5846" fmla="*/ 3682855 w 7886701"/>
              <a:gd name="connsiteY5846" fmla="*/ 4281446 h 6857981"/>
              <a:gd name="connsiteX5847" fmla="*/ 3683181 w 7886701"/>
              <a:gd name="connsiteY5847" fmla="*/ 4281446 h 6857981"/>
              <a:gd name="connsiteX5848" fmla="*/ 3683829 w 7886701"/>
              <a:gd name="connsiteY5848" fmla="*/ 4281124 h 6857981"/>
              <a:gd name="connsiteX5849" fmla="*/ 3684479 w 7886701"/>
              <a:gd name="connsiteY5849" fmla="*/ 4280802 h 6857981"/>
              <a:gd name="connsiteX5850" fmla="*/ 3684479 w 7886701"/>
              <a:gd name="connsiteY5850" fmla="*/ 4281124 h 6857981"/>
              <a:gd name="connsiteX5851" fmla="*/ 3684803 w 7886701"/>
              <a:gd name="connsiteY5851" fmla="*/ 4281446 h 6857981"/>
              <a:gd name="connsiteX5852" fmla="*/ 3685128 w 7886701"/>
              <a:gd name="connsiteY5852" fmla="*/ 4283700 h 6857981"/>
              <a:gd name="connsiteX5853" fmla="*/ 3685453 w 7886701"/>
              <a:gd name="connsiteY5853" fmla="*/ 4283700 h 6857981"/>
              <a:gd name="connsiteX5854" fmla="*/ 3685453 w 7886701"/>
              <a:gd name="connsiteY5854" fmla="*/ 4283056 h 6857981"/>
              <a:gd name="connsiteX5855" fmla="*/ 3685777 w 7886701"/>
              <a:gd name="connsiteY5855" fmla="*/ 4280479 h 6857981"/>
              <a:gd name="connsiteX5856" fmla="*/ 3685777 w 7886701"/>
              <a:gd name="connsiteY5856" fmla="*/ 4273071 h 6857981"/>
              <a:gd name="connsiteX5857" fmla="*/ 3685777 w 7886701"/>
              <a:gd name="connsiteY5857" fmla="*/ 4269206 h 6857981"/>
              <a:gd name="connsiteX5858" fmla="*/ 3686427 w 7886701"/>
              <a:gd name="connsiteY5858" fmla="*/ 4266629 h 6857981"/>
              <a:gd name="connsiteX5859" fmla="*/ 3686427 w 7886701"/>
              <a:gd name="connsiteY5859" fmla="*/ 4265663 h 6857981"/>
              <a:gd name="connsiteX5860" fmla="*/ 3686752 w 7886701"/>
              <a:gd name="connsiteY5860" fmla="*/ 4265663 h 6857981"/>
              <a:gd name="connsiteX5861" fmla="*/ 3687076 w 7886701"/>
              <a:gd name="connsiteY5861" fmla="*/ 4265663 h 6857981"/>
              <a:gd name="connsiteX5862" fmla="*/ 3687726 w 7886701"/>
              <a:gd name="connsiteY5862" fmla="*/ 4266629 h 6857981"/>
              <a:gd name="connsiteX5863" fmla="*/ 3687401 w 7886701"/>
              <a:gd name="connsiteY5863" fmla="*/ 4275004 h 6857981"/>
              <a:gd name="connsiteX5864" fmla="*/ 3687401 w 7886701"/>
              <a:gd name="connsiteY5864" fmla="*/ 4280802 h 6857981"/>
              <a:gd name="connsiteX5865" fmla="*/ 3687401 w 7886701"/>
              <a:gd name="connsiteY5865" fmla="*/ 4283056 h 6857981"/>
              <a:gd name="connsiteX5866" fmla="*/ 3687726 w 7886701"/>
              <a:gd name="connsiteY5866" fmla="*/ 4284667 h 6857981"/>
              <a:gd name="connsiteX5867" fmla="*/ 3688050 w 7886701"/>
              <a:gd name="connsiteY5867" fmla="*/ 4286277 h 6857981"/>
              <a:gd name="connsiteX5868" fmla="*/ 3689349 w 7886701"/>
              <a:gd name="connsiteY5868" fmla="*/ 4287566 h 6857981"/>
              <a:gd name="connsiteX5869" fmla="*/ 3689025 w 7886701"/>
              <a:gd name="connsiteY5869" fmla="*/ 4290465 h 6857981"/>
              <a:gd name="connsiteX5870" fmla="*/ 3689025 w 7886701"/>
              <a:gd name="connsiteY5870" fmla="*/ 4291109 h 6857981"/>
              <a:gd name="connsiteX5871" fmla="*/ 3688376 w 7886701"/>
              <a:gd name="connsiteY5871" fmla="*/ 4290142 h 6857981"/>
              <a:gd name="connsiteX5872" fmla="*/ 3688050 w 7886701"/>
              <a:gd name="connsiteY5872" fmla="*/ 4287888 h 6857981"/>
              <a:gd name="connsiteX5873" fmla="*/ 3687726 w 7886701"/>
              <a:gd name="connsiteY5873" fmla="*/ 4287566 h 6857981"/>
              <a:gd name="connsiteX5874" fmla="*/ 3687401 w 7886701"/>
              <a:gd name="connsiteY5874" fmla="*/ 4287566 h 6857981"/>
              <a:gd name="connsiteX5875" fmla="*/ 3686752 w 7886701"/>
              <a:gd name="connsiteY5875" fmla="*/ 4288532 h 6857981"/>
              <a:gd name="connsiteX5876" fmla="*/ 3686427 w 7886701"/>
              <a:gd name="connsiteY5876" fmla="*/ 4290787 h 6857981"/>
              <a:gd name="connsiteX5877" fmla="*/ 3686427 w 7886701"/>
              <a:gd name="connsiteY5877" fmla="*/ 4293363 h 6857981"/>
              <a:gd name="connsiteX5878" fmla="*/ 3685777 w 7886701"/>
              <a:gd name="connsiteY5878" fmla="*/ 4299806 h 6857981"/>
              <a:gd name="connsiteX5879" fmla="*/ 3685453 w 7886701"/>
              <a:gd name="connsiteY5879" fmla="*/ 4305281 h 6857981"/>
              <a:gd name="connsiteX5880" fmla="*/ 3684154 w 7886701"/>
              <a:gd name="connsiteY5880" fmla="*/ 4303349 h 6857981"/>
              <a:gd name="connsiteX5881" fmla="*/ 3682855 w 7886701"/>
              <a:gd name="connsiteY5881" fmla="*/ 4302060 h 6857981"/>
              <a:gd name="connsiteX5882" fmla="*/ 3679932 w 7886701"/>
              <a:gd name="connsiteY5882" fmla="*/ 4299806 h 6857981"/>
              <a:gd name="connsiteX5883" fmla="*/ 3677010 w 7886701"/>
              <a:gd name="connsiteY5883" fmla="*/ 4298517 h 6857981"/>
              <a:gd name="connsiteX5884" fmla="*/ 3674088 w 7886701"/>
              <a:gd name="connsiteY5884" fmla="*/ 4297551 h 6857981"/>
              <a:gd name="connsiteX5885" fmla="*/ 3670840 w 7886701"/>
              <a:gd name="connsiteY5885" fmla="*/ 4296585 h 6857981"/>
              <a:gd name="connsiteX5886" fmla="*/ 3667593 w 7886701"/>
              <a:gd name="connsiteY5886" fmla="*/ 4295618 h 6857981"/>
              <a:gd name="connsiteX5887" fmla="*/ 3664346 w 7886701"/>
              <a:gd name="connsiteY5887" fmla="*/ 4293686 h 6857981"/>
              <a:gd name="connsiteX5888" fmla="*/ 3660774 w 7886701"/>
              <a:gd name="connsiteY5888" fmla="*/ 4291109 h 6857981"/>
              <a:gd name="connsiteX5889" fmla="*/ 3662074 w 7886701"/>
              <a:gd name="connsiteY5889" fmla="*/ 4284989 h 6857981"/>
              <a:gd name="connsiteX5890" fmla="*/ 3663047 w 7886701"/>
              <a:gd name="connsiteY5890" fmla="*/ 4279835 h 6857981"/>
              <a:gd name="connsiteX5891" fmla="*/ 3664670 w 7886701"/>
              <a:gd name="connsiteY5891" fmla="*/ 4275326 h 6857981"/>
              <a:gd name="connsiteX5892" fmla="*/ 3665969 w 7886701"/>
              <a:gd name="connsiteY5892" fmla="*/ 4271461 h 6857981"/>
              <a:gd name="connsiteX5893" fmla="*/ 3667918 w 7886701"/>
              <a:gd name="connsiteY5893" fmla="*/ 4268562 h 6857981"/>
              <a:gd name="connsiteX5894" fmla="*/ 3669541 w 7886701"/>
              <a:gd name="connsiteY5894" fmla="*/ 4265985 h 6857981"/>
              <a:gd name="connsiteX5895" fmla="*/ 3672788 w 7886701"/>
              <a:gd name="connsiteY5895" fmla="*/ 4261475 h 6857981"/>
              <a:gd name="connsiteX5896" fmla="*/ 3675386 w 7886701"/>
              <a:gd name="connsiteY5896" fmla="*/ 4257932 h 6857981"/>
              <a:gd name="connsiteX5897" fmla="*/ 3677010 w 7886701"/>
              <a:gd name="connsiteY5897" fmla="*/ 4255678 h 6857981"/>
              <a:gd name="connsiteX5898" fmla="*/ 3677659 w 7886701"/>
              <a:gd name="connsiteY5898" fmla="*/ 4253423 h 6857981"/>
              <a:gd name="connsiteX5899" fmla="*/ 3678958 w 7886701"/>
              <a:gd name="connsiteY5899" fmla="*/ 4250524 h 6857981"/>
              <a:gd name="connsiteX5900" fmla="*/ 3679283 w 7886701"/>
              <a:gd name="connsiteY5900" fmla="*/ 4246981 h 6857981"/>
              <a:gd name="connsiteX5901" fmla="*/ 3679608 w 7886701"/>
              <a:gd name="connsiteY5901" fmla="*/ 4243438 h 6857981"/>
              <a:gd name="connsiteX5902" fmla="*/ 3657601 w 7886701"/>
              <a:gd name="connsiteY5902" fmla="*/ 4214794 h 6857981"/>
              <a:gd name="connsiteX5903" fmla="*/ 3656965 w 7886701"/>
              <a:gd name="connsiteY5903" fmla="*/ 4219968 h 6857981"/>
              <a:gd name="connsiteX5904" fmla="*/ 3656012 w 7886701"/>
              <a:gd name="connsiteY5904" fmla="*/ 4223849 h 6857981"/>
              <a:gd name="connsiteX5905" fmla="*/ 3655061 w 7886701"/>
              <a:gd name="connsiteY5905" fmla="*/ 4226436 h 6857981"/>
              <a:gd name="connsiteX5906" fmla="*/ 3654107 w 7886701"/>
              <a:gd name="connsiteY5906" fmla="*/ 4228377 h 6857981"/>
              <a:gd name="connsiteX5907" fmla="*/ 3652837 w 7886701"/>
              <a:gd name="connsiteY5907" fmla="*/ 4229347 h 6857981"/>
              <a:gd name="connsiteX5908" fmla="*/ 3651884 w 7886701"/>
              <a:gd name="connsiteY5908" fmla="*/ 4230317 h 6857981"/>
              <a:gd name="connsiteX5909" fmla="*/ 3650614 w 7886701"/>
              <a:gd name="connsiteY5909" fmla="*/ 4231287 h 6857981"/>
              <a:gd name="connsiteX5910" fmla="*/ 3649662 w 7886701"/>
              <a:gd name="connsiteY5910" fmla="*/ 4232257 h 6857981"/>
              <a:gd name="connsiteX5911" fmla="*/ 3650297 w 7886701"/>
              <a:gd name="connsiteY5911" fmla="*/ 4227730 h 6857981"/>
              <a:gd name="connsiteX5912" fmla="*/ 3651567 w 7886701"/>
              <a:gd name="connsiteY5912" fmla="*/ 4224496 h 6857981"/>
              <a:gd name="connsiteX5913" fmla="*/ 3652202 w 7886701"/>
              <a:gd name="connsiteY5913" fmla="*/ 4222232 h 6857981"/>
              <a:gd name="connsiteX5914" fmla="*/ 3653154 w 7886701"/>
              <a:gd name="connsiteY5914" fmla="*/ 4220292 h 6857981"/>
              <a:gd name="connsiteX5915" fmla="*/ 3655377 w 7886701"/>
              <a:gd name="connsiteY5915" fmla="*/ 4217705 h 6857981"/>
              <a:gd name="connsiteX5916" fmla="*/ 3583933 w 7886701"/>
              <a:gd name="connsiteY5916" fmla="*/ 4200506 h 6857981"/>
              <a:gd name="connsiteX5917" fmla="*/ 3584604 w 7886701"/>
              <a:gd name="connsiteY5917" fmla="*/ 4200506 h 6857981"/>
              <a:gd name="connsiteX5918" fmla="*/ 3585612 w 7886701"/>
              <a:gd name="connsiteY5918" fmla="*/ 4201517 h 6857981"/>
              <a:gd name="connsiteX5919" fmla="*/ 3586619 w 7886701"/>
              <a:gd name="connsiteY5919" fmla="*/ 4201853 h 6857981"/>
              <a:gd name="connsiteX5920" fmla="*/ 3588300 w 7886701"/>
              <a:gd name="connsiteY5920" fmla="*/ 4203200 h 6857981"/>
              <a:gd name="connsiteX5921" fmla="*/ 3588970 w 7886701"/>
              <a:gd name="connsiteY5921" fmla="*/ 4204211 h 6857981"/>
              <a:gd name="connsiteX5922" fmla="*/ 3589978 w 7886701"/>
              <a:gd name="connsiteY5922" fmla="*/ 4204547 h 6857981"/>
              <a:gd name="connsiteX5923" fmla="*/ 3591321 w 7886701"/>
              <a:gd name="connsiteY5923" fmla="*/ 4204547 h 6857981"/>
              <a:gd name="connsiteX5924" fmla="*/ 3592329 w 7886701"/>
              <a:gd name="connsiteY5924" fmla="*/ 4204211 h 6857981"/>
              <a:gd name="connsiteX5925" fmla="*/ 3594008 w 7886701"/>
              <a:gd name="connsiteY5925" fmla="*/ 4202864 h 6857981"/>
              <a:gd name="connsiteX5926" fmla="*/ 3595687 w 7886701"/>
              <a:gd name="connsiteY5926" fmla="*/ 4201180 h 6857981"/>
              <a:gd name="connsiteX5927" fmla="*/ 3594679 w 7886701"/>
              <a:gd name="connsiteY5927" fmla="*/ 4204211 h 6857981"/>
              <a:gd name="connsiteX5928" fmla="*/ 3593672 w 7886701"/>
              <a:gd name="connsiteY5928" fmla="*/ 4206568 h 6857981"/>
              <a:gd name="connsiteX5929" fmla="*/ 3592329 w 7886701"/>
              <a:gd name="connsiteY5929" fmla="*/ 4208252 h 6857981"/>
              <a:gd name="connsiteX5930" fmla="*/ 3591321 w 7886701"/>
              <a:gd name="connsiteY5930" fmla="*/ 4209599 h 6857981"/>
              <a:gd name="connsiteX5931" fmla="*/ 3589978 w 7886701"/>
              <a:gd name="connsiteY5931" fmla="*/ 4210609 h 6857981"/>
              <a:gd name="connsiteX5932" fmla="*/ 3589306 w 7886701"/>
              <a:gd name="connsiteY5932" fmla="*/ 4210946 h 6857981"/>
              <a:gd name="connsiteX5933" fmla="*/ 3588300 w 7886701"/>
              <a:gd name="connsiteY5933" fmla="*/ 4211619 h 6857981"/>
              <a:gd name="connsiteX5934" fmla="*/ 3586955 w 7886701"/>
              <a:gd name="connsiteY5934" fmla="*/ 4211619 h 6857981"/>
              <a:gd name="connsiteX5935" fmla="*/ 3584604 w 7886701"/>
              <a:gd name="connsiteY5935" fmla="*/ 4210946 h 6857981"/>
              <a:gd name="connsiteX5936" fmla="*/ 3582254 w 7886701"/>
              <a:gd name="connsiteY5936" fmla="*/ 4210272 h 6857981"/>
              <a:gd name="connsiteX5937" fmla="*/ 3580239 w 7886701"/>
              <a:gd name="connsiteY5937" fmla="*/ 4209935 h 6857981"/>
              <a:gd name="connsiteX5938" fmla="*/ 3578895 w 7886701"/>
              <a:gd name="connsiteY5938" fmla="*/ 4209935 h 6857981"/>
              <a:gd name="connsiteX5939" fmla="*/ 3578224 w 7886701"/>
              <a:gd name="connsiteY5939" fmla="*/ 4210272 h 6857981"/>
              <a:gd name="connsiteX5940" fmla="*/ 3579231 w 7886701"/>
              <a:gd name="connsiteY5940" fmla="*/ 4206905 h 6857981"/>
              <a:gd name="connsiteX5941" fmla="*/ 3580910 w 7886701"/>
              <a:gd name="connsiteY5941" fmla="*/ 4204211 h 6857981"/>
              <a:gd name="connsiteX5942" fmla="*/ 3581918 w 7886701"/>
              <a:gd name="connsiteY5942" fmla="*/ 4202190 h 6857981"/>
              <a:gd name="connsiteX5943" fmla="*/ 3582925 w 7886701"/>
              <a:gd name="connsiteY5943" fmla="*/ 4201180 h 6857981"/>
              <a:gd name="connsiteX5944" fmla="*/ 3617258 w 7886701"/>
              <a:gd name="connsiteY5944" fmla="*/ 4195744 h 6857981"/>
              <a:gd name="connsiteX5945" fmla="*/ 3617913 w 7886701"/>
              <a:gd name="connsiteY5945" fmla="*/ 4197677 h 6857981"/>
              <a:gd name="connsiteX5946" fmla="*/ 3617913 w 7886701"/>
              <a:gd name="connsiteY5946" fmla="*/ 4199609 h 6857981"/>
              <a:gd name="connsiteX5947" fmla="*/ 3616931 w 7886701"/>
              <a:gd name="connsiteY5947" fmla="*/ 4203475 h 6857981"/>
              <a:gd name="connsiteX5948" fmla="*/ 3615952 w 7886701"/>
              <a:gd name="connsiteY5948" fmla="*/ 4207984 h 6857981"/>
              <a:gd name="connsiteX5949" fmla="*/ 3613991 w 7886701"/>
              <a:gd name="connsiteY5949" fmla="*/ 4212171 h 6857981"/>
              <a:gd name="connsiteX5950" fmla="*/ 3612028 w 7886701"/>
              <a:gd name="connsiteY5950" fmla="*/ 4215392 h 6857981"/>
              <a:gd name="connsiteX5951" fmla="*/ 3611375 w 7886701"/>
              <a:gd name="connsiteY5951" fmla="*/ 4216681 h 6857981"/>
              <a:gd name="connsiteX5952" fmla="*/ 3610394 w 7886701"/>
              <a:gd name="connsiteY5952" fmla="*/ 4217325 h 6857981"/>
              <a:gd name="connsiteX5953" fmla="*/ 3609087 w 7886701"/>
              <a:gd name="connsiteY5953" fmla="*/ 4217647 h 6857981"/>
              <a:gd name="connsiteX5954" fmla="*/ 3608433 w 7886701"/>
              <a:gd name="connsiteY5954" fmla="*/ 4217969 h 6857981"/>
              <a:gd name="connsiteX5955" fmla="*/ 3607779 w 7886701"/>
              <a:gd name="connsiteY5955" fmla="*/ 4217325 h 6857981"/>
              <a:gd name="connsiteX5956" fmla="*/ 3606799 w 7886701"/>
              <a:gd name="connsiteY5956" fmla="*/ 4216681 h 6857981"/>
              <a:gd name="connsiteX5957" fmla="*/ 3610721 w 7886701"/>
              <a:gd name="connsiteY5957" fmla="*/ 4200898 h 6857981"/>
              <a:gd name="connsiteX5958" fmla="*/ 3611048 w 7886701"/>
              <a:gd name="connsiteY5958" fmla="*/ 4203153 h 6857981"/>
              <a:gd name="connsiteX5959" fmla="*/ 3611375 w 7886701"/>
              <a:gd name="connsiteY5959" fmla="*/ 4204763 h 6857981"/>
              <a:gd name="connsiteX5960" fmla="*/ 3612028 w 7886701"/>
              <a:gd name="connsiteY5960" fmla="*/ 4205407 h 6857981"/>
              <a:gd name="connsiteX5961" fmla="*/ 3613009 w 7886701"/>
              <a:gd name="connsiteY5961" fmla="*/ 4205407 h 6857981"/>
              <a:gd name="connsiteX5962" fmla="*/ 3613991 w 7886701"/>
              <a:gd name="connsiteY5962" fmla="*/ 4204441 h 6857981"/>
              <a:gd name="connsiteX5963" fmla="*/ 3615297 w 7886701"/>
              <a:gd name="connsiteY5963" fmla="*/ 4202508 h 6857981"/>
              <a:gd name="connsiteX5964" fmla="*/ 3616277 w 7886701"/>
              <a:gd name="connsiteY5964" fmla="*/ 4199609 h 6857981"/>
              <a:gd name="connsiteX5965" fmla="*/ 4524148 w 7886701"/>
              <a:gd name="connsiteY5965" fmla="*/ 4194156 h 6857981"/>
              <a:gd name="connsiteX5966" fmla="*/ 4527172 w 7886701"/>
              <a:gd name="connsiteY5966" fmla="*/ 4198397 h 6857981"/>
              <a:gd name="connsiteX5967" fmla="*/ 4529591 w 7886701"/>
              <a:gd name="connsiteY5967" fmla="*/ 4202964 h 6857981"/>
              <a:gd name="connsiteX5968" fmla="*/ 4531405 w 7886701"/>
              <a:gd name="connsiteY5968" fmla="*/ 4206878 h 6857981"/>
              <a:gd name="connsiteX5969" fmla="*/ 4532010 w 7886701"/>
              <a:gd name="connsiteY5969" fmla="*/ 4210140 h 6857981"/>
              <a:gd name="connsiteX5970" fmla="*/ 4532312 w 7886701"/>
              <a:gd name="connsiteY5970" fmla="*/ 4212750 h 6857981"/>
              <a:gd name="connsiteX5971" fmla="*/ 4532010 w 7886701"/>
              <a:gd name="connsiteY5971" fmla="*/ 4214381 h 6857981"/>
              <a:gd name="connsiteX5972" fmla="*/ 4531707 w 7886701"/>
              <a:gd name="connsiteY5972" fmla="*/ 4215033 h 6857981"/>
              <a:gd name="connsiteX5973" fmla="*/ 4531103 w 7886701"/>
              <a:gd name="connsiteY5973" fmla="*/ 4216012 h 6857981"/>
              <a:gd name="connsiteX5974" fmla="*/ 4530196 w 7886701"/>
              <a:gd name="connsiteY5974" fmla="*/ 4216991 h 6857981"/>
              <a:gd name="connsiteX5975" fmla="*/ 4528079 w 7886701"/>
              <a:gd name="connsiteY5975" fmla="*/ 4217969 h 6857981"/>
              <a:gd name="connsiteX5976" fmla="*/ 4526265 w 7886701"/>
              <a:gd name="connsiteY5976" fmla="*/ 4214707 h 6857981"/>
              <a:gd name="connsiteX5977" fmla="*/ 4524148 w 7886701"/>
              <a:gd name="connsiteY5977" fmla="*/ 4212424 h 6857981"/>
              <a:gd name="connsiteX5978" fmla="*/ 4522636 w 7886701"/>
              <a:gd name="connsiteY5978" fmla="*/ 4210793 h 6857981"/>
              <a:gd name="connsiteX5979" fmla="*/ 4520822 w 7886701"/>
              <a:gd name="connsiteY5979" fmla="*/ 4210467 h 6857981"/>
              <a:gd name="connsiteX5980" fmla="*/ 4520217 w 7886701"/>
              <a:gd name="connsiteY5980" fmla="*/ 4207531 h 6857981"/>
              <a:gd name="connsiteX5981" fmla="*/ 4519612 w 7886701"/>
              <a:gd name="connsiteY5981" fmla="*/ 4204921 h 6857981"/>
              <a:gd name="connsiteX5982" fmla="*/ 4519612 w 7886701"/>
              <a:gd name="connsiteY5982" fmla="*/ 4202638 h 6857981"/>
              <a:gd name="connsiteX5983" fmla="*/ 4519915 w 7886701"/>
              <a:gd name="connsiteY5983" fmla="*/ 4200354 h 6857981"/>
              <a:gd name="connsiteX5984" fmla="*/ 4520217 w 7886701"/>
              <a:gd name="connsiteY5984" fmla="*/ 4198397 h 6857981"/>
              <a:gd name="connsiteX5985" fmla="*/ 4521124 w 7886701"/>
              <a:gd name="connsiteY5985" fmla="*/ 4197092 h 6857981"/>
              <a:gd name="connsiteX5986" fmla="*/ 4522334 w 7886701"/>
              <a:gd name="connsiteY5986" fmla="*/ 4195461 h 6857981"/>
              <a:gd name="connsiteX5987" fmla="*/ 7735888 w 7886701"/>
              <a:gd name="connsiteY5987" fmla="*/ 4190983 h 6857981"/>
              <a:gd name="connsiteX5988" fmla="*/ 7737331 w 7886701"/>
              <a:gd name="connsiteY5988" fmla="*/ 4194927 h 6857981"/>
              <a:gd name="connsiteX5989" fmla="*/ 7738774 w 7886701"/>
              <a:gd name="connsiteY5989" fmla="*/ 4199587 h 6857981"/>
              <a:gd name="connsiteX5990" fmla="*/ 7739063 w 7886701"/>
              <a:gd name="connsiteY5990" fmla="*/ 4202096 h 6857981"/>
              <a:gd name="connsiteX5991" fmla="*/ 7737908 w 7886701"/>
              <a:gd name="connsiteY5991" fmla="*/ 4198511 h 6857981"/>
              <a:gd name="connsiteX5992" fmla="*/ 3604904 w 7886701"/>
              <a:gd name="connsiteY5992" fmla="*/ 4190981 h 6857981"/>
              <a:gd name="connsiteX5993" fmla="*/ 3605212 w 7886701"/>
              <a:gd name="connsiteY5993" fmla="*/ 4191949 h 6857981"/>
              <a:gd name="connsiteX5994" fmla="*/ 3605212 w 7886701"/>
              <a:gd name="connsiteY5994" fmla="*/ 4193238 h 6857981"/>
              <a:gd name="connsiteX5995" fmla="*/ 3604904 w 7886701"/>
              <a:gd name="connsiteY5995" fmla="*/ 4196786 h 6857981"/>
              <a:gd name="connsiteX5996" fmla="*/ 3604290 w 7886701"/>
              <a:gd name="connsiteY5996" fmla="*/ 4200010 h 6857981"/>
              <a:gd name="connsiteX5997" fmla="*/ 3604290 w 7886701"/>
              <a:gd name="connsiteY5997" fmla="*/ 4200655 h 6857981"/>
              <a:gd name="connsiteX5998" fmla="*/ 3604904 w 7886701"/>
              <a:gd name="connsiteY5998" fmla="*/ 4200978 h 6857981"/>
              <a:gd name="connsiteX5999" fmla="*/ 3603368 w 7886701"/>
              <a:gd name="connsiteY5999" fmla="*/ 4204847 h 6857981"/>
              <a:gd name="connsiteX6000" fmla="*/ 3601832 w 7886701"/>
              <a:gd name="connsiteY6000" fmla="*/ 4207427 h 6857981"/>
              <a:gd name="connsiteX6001" fmla="*/ 3600296 w 7886701"/>
              <a:gd name="connsiteY6001" fmla="*/ 4209684 h 6857981"/>
              <a:gd name="connsiteX6002" fmla="*/ 3598759 w 7886701"/>
              <a:gd name="connsiteY6002" fmla="*/ 4210974 h 6857981"/>
              <a:gd name="connsiteX6003" fmla="*/ 3597223 w 7886701"/>
              <a:gd name="connsiteY6003" fmla="*/ 4211619 h 6857981"/>
              <a:gd name="connsiteX6004" fmla="*/ 3596916 w 7886701"/>
              <a:gd name="connsiteY6004" fmla="*/ 4211619 h 6857981"/>
              <a:gd name="connsiteX6005" fmla="*/ 3596301 w 7886701"/>
              <a:gd name="connsiteY6005" fmla="*/ 4210974 h 6857981"/>
              <a:gd name="connsiteX6006" fmla="*/ 3595994 w 7886701"/>
              <a:gd name="connsiteY6006" fmla="*/ 4210329 h 6857981"/>
              <a:gd name="connsiteX6007" fmla="*/ 3595687 w 7886701"/>
              <a:gd name="connsiteY6007" fmla="*/ 4209684 h 6857981"/>
              <a:gd name="connsiteX6008" fmla="*/ 3595687 w 7886701"/>
              <a:gd name="connsiteY6008" fmla="*/ 4206782 h 6857981"/>
              <a:gd name="connsiteX6009" fmla="*/ 3596609 w 7886701"/>
              <a:gd name="connsiteY6009" fmla="*/ 4202913 h 6857981"/>
              <a:gd name="connsiteX6010" fmla="*/ 3597223 w 7886701"/>
              <a:gd name="connsiteY6010" fmla="*/ 4202268 h 6857981"/>
              <a:gd name="connsiteX6011" fmla="*/ 3597838 w 7886701"/>
              <a:gd name="connsiteY6011" fmla="*/ 4201623 h 6857981"/>
              <a:gd name="connsiteX6012" fmla="*/ 3598452 w 7886701"/>
              <a:gd name="connsiteY6012" fmla="*/ 4201623 h 6857981"/>
              <a:gd name="connsiteX6013" fmla="*/ 3599067 w 7886701"/>
              <a:gd name="connsiteY6013" fmla="*/ 4201623 h 6857981"/>
              <a:gd name="connsiteX6014" fmla="*/ 3600296 w 7886701"/>
              <a:gd name="connsiteY6014" fmla="*/ 4201623 h 6857981"/>
              <a:gd name="connsiteX6015" fmla="*/ 3601218 w 7886701"/>
              <a:gd name="connsiteY6015" fmla="*/ 4201623 h 6857981"/>
              <a:gd name="connsiteX6016" fmla="*/ 3601832 w 7886701"/>
              <a:gd name="connsiteY6016" fmla="*/ 4200978 h 6857981"/>
              <a:gd name="connsiteX6017" fmla="*/ 3602754 w 7886701"/>
              <a:gd name="connsiteY6017" fmla="*/ 4200333 h 6857981"/>
              <a:gd name="connsiteX6018" fmla="*/ 3603062 w 7886701"/>
              <a:gd name="connsiteY6018" fmla="*/ 4199043 h 6857981"/>
              <a:gd name="connsiteX6019" fmla="*/ 3603675 w 7886701"/>
              <a:gd name="connsiteY6019" fmla="*/ 4197108 h 6857981"/>
              <a:gd name="connsiteX6020" fmla="*/ 444500 w 7886701"/>
              <a:gd name="connsiteY6020" fmla="*/ 4187807 h 6857981"/>
              <a:gd name="connsiteX6021" fmla="*/ 446617 w 7886701"/>
              <a:gd name="connsiteY6021" fmla="*/ 4189539 h 6857981"/>
              <a:gd name="connsiteX6022" fmla="*/ 447676 w 7886701"/>
              <a:gd name="connsiteY6022" fmla="*/ 4190116 h 6857981"/>
              <a:gd name="connsiteX6023" fmla="*/ 449263 w 7886701"/>
              <a:gd name="connsiteY6023" fmla="*/ 4190982 h 6857981"/>
              <a:gd name="connsiteX6024" fmla="*/ 448205 w 7886701"/>
              <a:gd name="connsiteY6024" fmla="*/ 4190982 h 6857981"/>
              <a:gd name="connsiteX6025" fmla="*/ 446617 w 7886701"/>
              <a:gd name="connsiteY6025" fmla="*/ 4190116 h 6857981"/>
              <a:gd name="connsiteX6026" fmla="*/ 445294 w 7886701"/>
              <a:gd name="connsiteY6026" fmla="*/ 4189250 h 6857981"/>
              <a:gd name="connsiteX6027" fmla="*/ 3552247 w 7886701"/>
              <a:gd name="connsiteY6027" fmla="*/ 4186219 h 6857981"/>
              <a:gd name="connsiteX6028" fmla="*/ 3552873 w 7886701"/>
              <a:gd name="connsiteY6028" fmla="*/ 4186521 h 6857981"/>
              <a:gd name="connsiteX6029" fmla="*/ 3553185 w 7886701"/>
              <a:gd name="connsiteY6029" fmla="*/ 4187425 h 6857981"/>
              <a:gd name="connsiteX6030" fmla="*/ 3553185 w 7886701"/>
              <a:gd name="connsiteY6030" fmla="*/ 4188028 h 6857981"/>
              <a:gd name="connsiteX6031" fmla="*/ 3552873 w 7886701"/>
              <a:gd name="connsiteY6031" fmla="*/ 4190439 h 6857981"/>
              <a:gd name="connsiteX6032" fmla="*/ 3552560 w 7886701"/>
              <a:gd name="connsiteY6032" fmla="*/ 4193152 h 6857981"/>
              <a:gd name="connsiteX6033" fmla="*/ 3552247 w 7886701"/>
              <a:gd name="connsiteY6033" fmla="*/ 4195564 h 6857981"/>
              <a:gd name="connsiteX6034" fmla="*/ 3552247 w 7886701"/>
              <a:gd name="connsiteY6034" fmla="*/ 4196769 h 6857981"/>
              <a:gd name="connsiteX6035" fmla="*/ 3552247 w 7886701"/>
              <a:gd name="connsiteY6035" fmla="*/ 4197674 h 6857981"/>
              <a:gd name="connsiteX6036" fmla="*/ 3552560 w 7886701"/>
              <a:gd name="connsiteY6036" fmla="*/ 4197975 h 6857981"/>
              <a:gd name="connsiteX6037" fmla="*/ 3553185 w 7886701"/>
              <a:gd name="connsiteY6037" fmla="*/ 4198276 h 6857981"/>
              <a:gd name="connsiteX6038" fmla="*/ 3554436 w 7886701"/>
              <a:gd name="connsiteY6038" fmla="*/ 4197975 h 6857981"/>
              <a:gd name="connsiteX6039" fmla="*/ 3556000 w 7886701"/>
              <a:gd name="connsiteY6039" fmla="*/ 4197372 h 6857981"/>
              <a:gd name="connsiteX6040" fmla="*/ 3554124 w 7886701"/>
              <a:gd name="connsiteY6040" fmla="*/ 4199784 h 6857981"/>
              <a:gd name="connsiteX6041" fmla="*/ 3552247 w 7886701"/>
              <a:gd name="connsiteY6041" fmla="*/ 4201894 h 6857981"/>
              <a:gd name="connsiteX6042" fmla="*/ 3547870 w 7886701"/>
              <a:gd name="connsiteY6042" fmla="*/ 4205511 h 6857981"/>
              <a:gd name="connsiteX6043" fmla="*/ 3545993 w 7886701"/>
              <a:gd name="connsiteY6043" fmla="*/ 4207319 h 6857981"/>
              <a:gd name="connsiteX6044" fmla="*/ 3544117 w 7886701"/>
              <a:gd name="connsiteY6044" fmla="*/ 4208827 h 6857981"/>
              <a:gd name="connsiteX6045" fmla="*/ 3542241 w 7886701"/>
              <a:gd name="connsiteY6045" fmla="*/ 4209429 h 6857981"/>
              <a:gd name="connsiteX6046" fmla="*/ 3540365 w 7886701"/>
              <a:gd name="connsiteY6046" fmla="*/ 4210032 h 6857981"/>
              <a:gd name="connsiteX6047" fmla="*/ 3539114 w 7886701"/>
              <a:gd name="connsiteY6047" fmla="*/ 4210032 h 6857981"/>
              <a:gd name="connsiteX6048" fmla="*/ 3537552 w 7886701"/>
              <a:gd name="connsiteY6048" fmla="*/ 4209429 h 6857981"/>
              <a:gd name="connsiteX6049" fmla="*/ 3536301 w 7886701"/>
              <a:gd name="connsiteY6049" fmla="*/ 4208827 h 6857981"/>
              <a:gd name="connsiteX6050" fmla="*/ 3535674 w 7886701"/>
              <a:gd name="connsiteY6050" fmla="*/ 4207018 h 6857981"/>
              <a:gd name="connsiteX6051" fmla="*/ 3535363 w 7886701"/>
              <a:gd name="connsiteY6051" fmla="*/ 4204908 h 6857981"/>
              <a:gd name="connsiteX6052" fmla="*/ 3535674 w 7886701"/>
              <a:gd name="connsiteY6052" fmla="*/ 4202195 h 6857981"/>
              <a:gd name="connsiteX6053" fmla="*/ 3535987 w 7886701"/>
              <a:gd name="connsiteY6053" fmla="*/ 4198879 h 6857981"/>
              <a:gd name="connsiteX6054" fmla="*/ 3537552 w 7886701"/>
              <a:gd name="connsiteY6054" fmla="*/ 4194659 h 6857981"/>
              <a:gd name="connsiteX6055" fmla="*/ 3537552 w 7886701"/>
              <a:gd name="connsiteY6055" fmla="*/ 4196769 h 6857981"/>
              <a:gd name="connsiteX6056" fmla="*/ 3537552 w 7886701"/>
              <a:gd name="connsiteY6056" fmla="*/ 4198276 h 6857981"/>
              <a:gd name="connsiteX6057" fmla="*/ 3538176 w 7886701"/>
              <a:gd name="connsiteY6057" fmla="*/ 4199181 h 6857981"/>
              <a:gd name="connsiteX6058" fmla="*/ 3538490 w 7886701"/>
              <a:gd name="connsiteY6058" fmla="*/ 4199482 h 6857981"/>
              <a:gd name="connsiteX6059" fmla="*/ 3539427 w 7886701"/>
              <a:gd name="connsiteY6059" fmla="*/ 4199181 h 6857981"/>
              <a:gd name="connsiteX6060" fmla="*/ 3540365 w 7886701"/>
              <a:gd name="connsiteY6060" fmla="*/ 4198879 h 6857981"/>
              <a:gd name="connsiteX6061" fmla="*/ 3542241 w 7886701"/>
              <a:gd name="connsiteY6061" fmla="*/ 4196769 h 6857981"/>
              <a:gd name="connsiteX6062" fmla="*/ 3546932 w 7886701"/>
              <a:gd name="connsiteY6062" fmla="*/ 4191042 h 6857981"/>
              <a:gd name="connsiteX6063" fmla="*/ 3549120 w 7886701"/>
              <a:gd name="connsiteY6063" fmla="*/ 4188329 h 6857981"/>
              <a:gd name="connsiteX6064" fmla="*/ 3551309 w 7886701"/>
              <a:gd name="connsiteY6064" fmla="*/ 4186521 h 6857981"/>
              <a:gd name="connsiteX6065" fmla="*/ 3630613 w 7886701"/>
              <a:gd name="connsiteY6065" fmla="*/ 4184631 h 6857981"/>
              <a:gd name="connsiteX6066" fmla="*/ 3629711 w 7886701"/>
              <a:gd name="connsiteY6066" fmla="*/ 4190260 h 6857981"/>
              <a:gd name="connsiteX6067" fmla="*/ 3628209 w 7886701"/>
              <a:gd name="connsiteY6067" fmla="*/ 4194638 h 6857981"/>
              <a:gd name="connsiteX6068" fmla="*/ 3626707 w 7886701"/>
              <a:gd name="connsiteY6068" fmla="*/ 4198390 h 6857981"/>
              <a:gd name="connsiteX6069" fmla="*/ 3625506 w 7886701"/>
              <a:gd name="connsiteY6069" fmla="*/ 4201204 h 6857981"/>
              <a:gd name="connsiteX6070" fmla="*/ 3624004 w 7886701"/>
              <a:gd name="connsiteY6070" fmla="*/ 4202768 h 6857981"/>
              <a:gd name="connsiteX6071" fmla="*/ 3622803 w 7886701"/>
              <a:gd name="connsiteY6071" fmla="*/ 4204331 h 6857981"/>
              <a:gd name="connsiteX6072" fmla="*/ 3621001 w 7886701"/>
              <a:gd name="connsiteY6072" fmla="*/ 4204957 h 6857981"/>
              <a:gd name="connsiteX6073" fmla="*/ 3619499 w 7886701"/>
              <a:gd name="connsiteY6073" fmla="*/ 4205269 h 6857981"/>
              <a:gd name="connsiteX6074" fmla="*/ 3621001 w 7886701"/>
              <a:gd name="connsiteY6074" fmla="*/ 4202768 h 6857981"/>
              <a:gd name="connsiteX6075" fmla="*/ 3622202 w 7886701"/>
              <a:gd name="connsiteY6075" fmla="*/ 4199953 h 6857981"/>
              <a:gd name="connsiteX6076" fmla="*/ 3625205 w 7886701"/>
              <a:gd name="connsiteY6076" fmla="*/ 4193699 h 6857981"/>
              <a:gd name="connsiteX6077" fmla="*/ 3628209 w 7886701"/>
              <a:gd name="connsiteY6077" fmla="*/ 4187758 h 6857981"/>
              <a:gd name="connsiteX6078" fmla="*/ 3629110 w 7886701"/>
              <a:gd name="connsiteY6078" fmla="*/ 4185882 h 6857981"/>
              <a:gd name="connsiteX6079" fmla="*/ 3535363 w 7886701"/>
              <a:gd name="connsiteY6079" fmla="*/ 4183044 h 6857981"/>
              <a:gd name="connsiteX6080" fmla="*/ 3535363 w 7886701"/>
              <a:gd name="connsiteY6080" fmla="*/ 4183349 h 6857981"/>
              <a:gd name="connsiteX6081" fmla="*/ 3535044 w 7886701"/>
              <a:gd name="connsiteY6081" fmla="*/ 4186402 h 6857981"/>
              <a:gd name="connsiteX6082" fmla="*/ 3533139 w 7886701"/>
              <a:gd name="connsiteY6082" fmla="*/ 4193729 h 6857981"/>
              <a:gd name="connsiteX6083" fmla="*/ 3532504 w 7886701"/>
              <a:gd name="connsiteY6083" fmla="*/ 4195867 h 6857981"/>
              <a:gd name="connsiteX6084" fmla="*/ 3531869 w 7886701"/>
              <a:gd name="connsiteY6084" fmla="*/ 4197088 h 6857981"/>
              <a:gd name="connsiteX6085" fmla="*/ 3531234 w 7886701"/>
              <a:gd name="connsiteY6085" fmla="*/ 4198004 h 6857981"/>
              <a:gd name="connsiteX6086" fmla="*/ 3530283 w 7886701"/>
              <a:gd name="connsiteY6086" fmla="*/ 4198309 h 6857981"/>
              <a:gd name="connsiteX6087" fmla="*/ 3529647 w 7886701"/>
              <a:gd name="connsiteY6087" fmla="*/ 4198309 h 6857981"/>
              <a:gd name="connsiteX6088" fmla="*/ 3529329 w 7886701"/>
              <a:gd name="connsiteY6088" fmla="*/ 4198309 h 6857981"/>
              <a:gd name="connsiteX6089" fmla="*/ 3527743 w 7886701"/>
              <a:gd name="connsiteY6089" fmla="*/ 4198004 h 6857981"/>
              <a:gd name="connsiteX6090" fmla="*/ 3526472 w 7886701"/>
              <a:gd name="connsiteY6090" fmla="*/ 4198004 h 6857981"/>
              <a:gd name="connsiteX6091" fmla="*/ 3525519 w 7886701"/>
              <a:gd name="connsiteY6091" fmla="*/ 4198309 h 6857981"/>
              <a:gd name="connsiteX6092" fmla="*/ 3524884 w 7886701"/>
              <a:gd name="connsiteY6092" fmla="*/ 4199225 h 6857981"/>
              <a:gd name="connsiteX6093" fmla="*/ 3524249 w 7886701"/>
              <a:gd name="connsiteY6093" fmla="*/ 4200141 h 6857981"/>
              <a:gd name="connsiteX6094" fmla="*/ 3523297 w 7886701"/>
              <a:gd name="connsiteY6094" fmla="*/ 4201667 h 6857981"/>
              <a:gd name="connsiteX6095" fmla="*/ 3522027 w 7886701"/>
              <a:gd name="connsiteY6095" fmla="*/ 4206857 h 6857981"/>
              <a:gd name="connsiteX6096" fmla="*/ 3522027 w 7886701"/>
              <a:gd name="connsiteY6096" fmla="*/ 4205025 h 6857981"/>
              <a:gd name="connsiteX6097" fmla="*/ 3521075 w 7886701"/>
              <a:gd name="connsiteY6097" fmla="*/ 4203804 h 6857981"/>
              <a:gd name="connsiteX6098" fmla="*/ 3519804 w 7886701"/>
              <a:gd name="connsiteY6098" fmla="*/ 4201667 h 6857981"/>
              <a:gd name="connsiteX6099" fmla="*/ 3519487 w 7886701"/>
              <a:gd name="connsiteY6099" fmla="*/ 4200141 h 6857981"/>
              <a:gd name="connsiteX6100" fmla="*/ 3519804 w 7886701"/>
              <a:gd name="connsiteY6100" fmla="*/ 4198004 h 6857981"/>
              <a:gd name="connsiteX6101" fmla="*/ 3520439 w 7886701"/>
              <a:gd name="connsiteY6101" fmla="*/ 4195256 h 6857981"/>
              <a:gd name="connsiteX6102" fmla="*/ 3522662 w 7886701"/>
              <a:gd name="connsiteY6102" fmla="*/ 4191287 h 6857981"/>
              <a:gd name="connsiteX6103" fmla="*/ 3524249 w 7886701"/>
              <a:gd name="connsiteY6103" fmla="*/ 4192508 h 6857981"/>
              <a:gd name="connsiteX6104" fmla="*/ 3525519 w 7886701"/>
              <a:gd name="connsiteY6104" fmla="*/ 4192814 h 6857981"/>
              <a:gd name="connsiteX6105" fmla="*/ 3527107 w 7886701"/>
              <a:gd name="connsiteY6105" fmla="*/ 4192508 h 6857981"/>
              <a:gd name="connsiteX6106" fmla="*/ 3528377 w 7886701"/>
              <a:gd name="connsiteY6106" fmla="*/ 4191287 h 6857981"/>
              <a:gd name="connsiteX6107" fmla="*/ 3529964 w 7886701"/>
              <a:gd name="connsiteY6107" fmla="*/ 4190066 h 6857981"/>
              <a:gd name="connsiteX6108" fmla="*/ 3531234 w 7886701"/>
              <a:gd name="connsiteY6108" fmla="*/ 4188539 h 6857981"/>
              <a:gd name="connsiteX6109" fmla="*/ 3533139 w 7886701"/>
              <a:gd name="connsiteY6109" fmla="*/ 4185486 h 6857981"/>
              <a:gd name="connsiteX6110" fmla="*/ 3534727 w 7886701"/>
              <a:gd name="connsiteY6110" fmla="*/ 4183349 h 6857981"/>
              <a:gd name="connsiteX6111" fmla="*/ 3640137 w 7886701"/>
              <a:gd name="connsiteY6111" fmla="*/ 4173519 h 6857981"/>
              <a:gd name="connsiteX6112" fmla="*/ 3639839 w 7886701"/>
              <a:gd name="connsiteY6112" fmla="*/ 4176025 h 6857981"/>
              <a:gd name="connsiteX6113" fmla="*/ 3639839 w 7886701"/>
              <a:gd name="connsiteY6113" fmla="*/ 4177591 h 6857981"/>
              <a:gd name="connsiteX6114" fmla="*/ 3639839 w 7886701"/>
              <a:gd name="connsiteY6114" fmla="*/ 4178217 h 6857981"/>
              <a:gd name="connsiteX6115" fmla="*/ 3640137 w 7886701"/>
              <a:gd name="connsiteY6115" fmla="*/ 4178530 h 6857981"/>
              <a:gd name="connsiteX6116" fmla="*/ 3637458 w 7886701"/>
              <a:gd name="connsiteY6116" fmla="*/ 4189491 h 6857981"/>
              <a:gd name="connsiteX6117" fmla="*/ 3635374 w 7886701"/>
              <a:gd name="connsiteY6117" fmla="*/ 4197008 h 6857981"/>
              <a:gd name="connsiteX6118" fmla="*/ 3631207 w 7886701"/>
              <a:gd name="connsiteY6118" fmla="*/ 4219557 h 6857981"/>
              <a:gd name="connsiteX6119" fmla="*/ 3630909 w 7886701"/>
              <a:gd name="connsiteY6119" fmla="*/ 4217678 h 6857981"/>
              <a:gd name="connsiteX6120" fmla="*/ 3630613 w 7886701"/>
              <a:gd name="connsiteY6120" fmla="*/ 4215799 h 6857981"/>
              <a:gd name="connsiteX6121" fmla="*/ 3630909 w 7886701"/>
              <a:gd name="connsiteY6121" fmla="*/ 4210475 h 6857981"/>
              <a:gd name="connsiteX6122" fmla="*/ 3631505 w 7886701"/>
              <a:gd name="connsiteY6122" fmla="*/ 4204838 h 6857981"/>
              <a:gd name="connsiteX6123" fmla="*/ 3632993 w 7886701"/>
              <a:gd name="connsiteY6123" fmla="*/ 4198261 h 6857981"/>
              <a:gd name="connsiteX6124" fmla="*/ 3635673 w 7886701"/>
              <a:gd name="connsiteY6124" fmla="*/ 4185420 h 6857981"/>
              <a:gd name="connsiteX6125" fmla="*/ 3638053 w 7886701"/>
              <a:gd name="connsiteY6125" fmla="*/ 4173832 h 6857981"/>
              <a:gd name="connsiteX6126" fmla="*/ 3508375 w 7886701"/>
              <a:gd name="connsiteY6126" fmla="*/ 4167169 h 6857981"/>
              <a:gd name="connsiteX6127" fmla="*/ 3508692 w 7886701"/>
              <a:gd name="connsiteY6127" fmla="*/ 4169017 h 6857981"/>
              <a:gd name="connsiteX6128" fmla="*/ 3509009 w 7886701"/>
              <a:gd name="connsiteY6128" fmla="*/ 4170865 h 6857981"/>
              <a:gd name="connsiteX6129" fmla="*/ 3510915 w 7886701"/>
              <a:gd name="connsiteY6129" fmla="*/ 4173022 h 6857981"/>
              <a:gd name="connsiteX6130" fmla="*/ 3512184 w 7886701"/>
              <a:gd name="connsiteY6130" fmla="*/ 4175486 h 6857981"/>
              <a:gd name="connsiteX6131" fmla="*/ 3513137 w 7886701"/>
              <a:gd name="connsiteY6131" fmla="*/ 4176718 h 6857981"/>
              <a:gd name="connsiteX6132" fmla="*/ 3513137 w 7886701"/>
              <a:gd name="connsiteY6132" fmla="*/ 4178566 h 6857981"/>
              <a:gd name="connsiteX6133" fmla="*/ 3509009 w 7886701"/>
              <a:gd name="connsiteY6133" fmla="*/ 4181955 h 6857981"/>
              <a:gd name="connsiteX6134" fmla="*/ 3505517 w 7886701"/>
              <a:gd name="connsiteY6134" fmla="*/ 4184727 h 6857981"/>
              <a:gd name="connsiteX6135" fmla="*/ 3502024 w 7886701"/>
              <a:gd name="connsiteY6135" fmla="*/ 4185959 h 6857981"/>
              <a:gd name="connsiteX6136" fmla="*/ 3499484 w 7886701"/>
              <a:gd name="connsiteY6136" fmla="*/ 4187191 h 6857981"/>
              <a:gd name="connsiteX6137" fmla="*/ 3496944 w 7886701"/>
              <a:gd name="connsiteY6137" fmla="*/ 4187807 h 6857981"/>
              <a:gd name="connsiteX6138" fmla="*/ 3494087 w 7886701"/>
              <a:gd name="connsiteY6138" fmla="*/ 4187807 h 6857981"/>
              <a:gd name="connsiteX6139" fmla="*/ 3487738 w 7886701"/>
              <a:gd name="connsiteY6139" fmla="*/ 4187499 h 6857981"/>
              <a:gd name="connsiteX6140" fmla="*/ 3489324 w 7886701"/>
              <a:gd name="connsiteY6140" fmla="*/ 4185651 h 6857981"/>
              <a:gd name="connsiteX6141" fmla="*/ 3490278 w 7886701"/>
              <a:gd name="connsiteY6141" fmla="*/ 4184419 h 6857981"/>
              <a:gd name="connsiteX6142" fmla="*/ 3493134 w 7886701"/>
              <a:gd name="connsiteY6142" fmla="*/ 4182571 h 6857981"/>
              <a:gd name="connsiteX6143" fmla="*/ 3495674 w 7886701"/>
              <a:gd name="connsiteY6143" fmla="*/ 4181030 h 6857981"/>
              <a:gd name="connsiteX6144" fmla="*/ 3498214 w 7886701"/>
              <a:gd name="connsiteY6144" fmla="*/ 4180414 h 6857981"/>
              <a:gd name="connsiteX6145" fmla="*/ 3500754 w 7886701"/>
              <a:gd name="connsiteY6145" fmla="*/ 4178874 h 6857981"/>
              <a:gd name="connsiteX6146" fmla="*/ 3501707 w 7886701"/>
              <a:gd name="connsiteY6146" fmla="*/ 4177950 h 6857981"/>
              <a:gd name="connsiteX6147" fmla="*/ 3502978 w 7886701"/>
              <a:gd name="connsiteY6147" fmla="*/ 4176718 h 6857981"/>
              <a:gd name="connsiteX6148" fmla="*/ 3504247 w 7886701"/>
              <a:gd name="connsiteY6148" fmla="*/ 4175178 h 6857981"/>
              <a:gd name="connsiteX6149" fmla="*/ 3505835 w 7886701"/>
              <a:gd name="connsiteY6149" fmla="*/ 4173022 h 6857981"/>
              <a:gd name="connsiteX6150" fmla="*/ 3506787 w 7886701"/>
              <a:gd name="connsiteY6150" fmla="*/ 4170557 h 6857981"/>
              <a:gd name="connsiteX6151" fmla="*/ 4464050 w 7886701"/>
              <a:gd name="connsiteY6151" fmla="*/ 4162406 h 6857981"/>
              <a:gd name="connsiteX6152" fmla="*/ 4466273 w 7886701"/>
              <a:gd name="connsiteY6152" fmla="*/ 4163348 h 6857981"/>
              <a:gd name="connsiteX6153" fmla="*/ 4468495 w 7886701"/>
              <a:gd name="connsiteY6153" fmla="*/ 4163976 h 6857981"/>
              <a:gd name="connsiteX6154" fmla="*/ 4471670 w 7886701"/>
              <a:gd name="connsiteY6154" fmla="*/ 4164918 h 6857981"/>
              <a:gd name="connsiteX6155" fmla="*/ 4474210 w 7886701"/>
              <a:gd name="connsiteY6155" fmla="*/ 4164918 h 6857981"/>
              <a:gd name="connsiteX6156" fmla="*/ 4477068 w 7886701"/>
              <a:gd name="connsiteY6156" fmla="*/ 4164918 h 6857981"/>
              <a:gd name="connsiteX6157" fmla="*/ 4478973 w 7886701"/>
              <a:gd name="connsiteY6157" fmla="*/ 4165232 h 6857981"/>
              <a:gd name="connsiteX6158" fmla="*/ 4480560 w 7886701"/>
              <a:gd name="connsiteY6158" fmla="*/ 4165860 h 6857981"/>
              <a:gd name="connsiteX6159" fmla="*/ 4482148 w 7886701"/>
              <a:gd name="connsiteY6159" fmla="*/ 4166488 h 6857981"/>
              <a:gd name="connsiteX6160" fmla="*/ 4485323 w 7886701"/>
              <a:gd name="connsiteY6160" fmla="*/ 4169628 h 6857981"/>
              <a:gd name="connsiteX6161" fmla="*/ 4489768 w 7886701"/>
              <a:gd name="connsiteY6161" fmla="*/ 4174653 h 6857981"/>
              <a:gd name="connsiteX6162" fmla="*/ 4487545 w 7886701"/>
              <a:gd name="connsiteY6162" fmla="*/ 4175595 h 6857981"/>
              <a:gd name="connsiteX6163" fmla="*/ 4486275 w 7886701"/>
              <a:gd name="connsiteY6163" fmla="*/ 4176223 h 6857981"/>
              <a:gd name="connsiteX6164" fmla="*/ 4485640 w 7886701"/>
              <a:gd name="connsiteY6164" fmla="*/ 4177793 h 6857981"/>
              <a:gd name="connsiteX6165" fmla="*/ 4485323 w 7886701"/>
              <a:gd name="connsiteY6165" fmla="*/ 4178735 h 6857981"/>
              <a:gd name="connsiteX6166" fmla="*/ 4485323 w 7886701"/>
              <a:gd name="connsiteY6166" fmla="*/ 4179991 h 6857981"/>
              <a:gd name="connsiteX6167" fmla="*/ 4485958 w 7886701"/>
              <a:gd name="connsiteY6167" fmla="*/ 4181561 h 6857981"/>
              <a:gd name="connsiteX6168" fmla="*/ 4487228 w 7886701"/>
              <a:gd name="connsiteY6168" fmla="*/ 4184073 h 6857981"/>
              <a:gd name="connsiteX6169" fmla="*/ 4488498 w 7886701"/>
              <a:gd name="connsiteY6169" fmla="*/ 4186585 h 6857981"/>
              <a:gd name="connsiteX6170" fmla="*/ 4489768 w 7886701"/>
              <a:gd name="connsiteY6170" fmla="*/ 4188469 h 6857981"/>
              <a:gd name="connsiteX6171" fmla="*/ 4489768 w 7886701"/>
              <a:gd name="connsiteY6171" fmla="*/ 4189411 h 6857981"/>
              <a:gd name="connsiteX6172" fmla="*/ 4489451 w 7886701"/>
              <a:gd name="connsiteY6172" fmla="*/ 4189725 h 6857981"/>
              <a:gd name="connsiteX6173" fmla="*/ 4488180 w 7886701"/>
              <a:gd name="connsiteY6173" fmla="*/ 4190039 h 6857981"/>
              <a:gd name="connsiteX6174" fmla="*/ 4486910 w 7886701"/>
              <a:gd name="connsiteY6174" fmla="*/ 4190353 h 6857981"/>
              <a:gd name="connsiteX6175" fmla="*/ 4491038 w 7886701"/>
              <a:gd name="connsiteY6175" fmla="*/ 4195377 h 6857981"/>
              <a:gd name="connsiteX6176" fmla="*/ 4494531 w 7886701"/>
              <a:gd name="connsiteY6176" fmla="*/ 4200402 h 6857981"/>
              <a:gd name="connsiteX6177" fmla="*/ 4499611 w 7886701"/>
              <a:gd name="connsiteY6177" fmla="*/ 4208880 h 6857981"/>
              <a:gd name="connsiteX6178" fmla="*/ 4502151 w 7886701"/>
              <a:gd name="connsiteY6178" fmla="*/ 4212020 h 6857981"/>
              <a:gd name="connsiteX6179" fmla="*/ 4503421 w 7886701"/>
              <a:gd name="connsiteY6179" fmla="*/ 4213590 h 6857981"/>
              <a:gd name="connsiteX6180" fmla="*/ 4504691 w 7886701"/>
              <a:gd name="connsiteY6180" fmla="*/ 4214532 h 6857981"/>
              <a:gd name="connsiteX6181" fmla="*/ 4505961 w 7886701"/>
              <a:gd name="connsiteY6181" fmla="*/ 4215788 h 6857981"/>
              <a:gd name="connsiteX6182" fmla="*/ 4507866 w 7886701"/>
              <a:gd name="connsiteY6182" fmla="*/ 4216416 h 6857981"/>
              <a:gd name="connsiteX6183" fmla="*/ 4509453 w 7886701"/>
              <a:gd name="connsiteY6183" fmla="*/ 4216730 h 6857981"/>
              <a:gd name="connsiteX6184" fmla="*/ 4511676 w 7886701"/>
              <a:gd name="connsiteY6184" fmla="*/ 4216730 h 6857981"/>
              <a:gd name="connsiteX6185" fmla="*/ 4512946 w 7886701"/>
              <a:gd name="connsiteY6185" fmla="*/ 4217986 h 6857981"/>
              <a:gd name="connsiteX6186" fmla="*/ 4513263 w 7886701"/>
              <a:gd name="connsiteY6186" fmla="*/ 4218928 h 6857981"/>
              <a:gd name="connsiteX6187" fmla="*/ 4513263 w 7886701"/>
              <a:gd name="connsiteY6187" fmla="*/ 4219242 h 6857981"/>
              <a:gd name="connsiteX6188" fmla="*/ 4512946 w 7886701"/>
              <a:gd name="connsiteY6188" fmla="*/ 4219556 h 6857981"/>
              <a:gd name="connsiteX6189" fmla="*/ 4510406 w 7886701"/>
              <a:gd name="connsiteY6189" fmla="*/ 4219556 h 6857981"/>
              <a:gd name="connsiteX6190" fmla="*/ 4506913 w 7886701"/>
              <a:gd name="connsiteY6190" fmla="*/ 4219242 h 6857981"/>
              <a:gd name="connsiteX6191" fmla="*/ 4502468 w 7886701"/>
              <a:gd name="connsiteY6191" fmla="*/ 4218928 h 6857981"/>
              <a:gd name="connsiteX6192" fmla="*/ 4498023 w 7886701"/>
              <a:gd name="connsiteY6192" fmla="*/ 4218614 h 6857981"/>
              <a:gd name="connsiteX6193" fmla="*/ 4494531 w 7886701"/>
              <a:gd name="connsiteY6193" fmla="*/ 4218614 h 6857981"/>
              <a:gd name="connsiteX6194" fmla="*/ 4492943 w 7886701"/>
              <a:gd name="connsiteY6194" fmla="*/ 4218928 h 6857981"/>
              <a:gd name="connsiteX6195" fmla="*/ 4491991 w 7886701"/>
              <a:gd name="connsiteY6195" fmla="*/ 4219556 h 6857981"/>
              <a:gd name="connsiteX6196" fmla="*/ 4492308 w 7886701"/>
              <a:gd name="connsiteY6196" fmla="*/ 4217044 h 6857981"/>
              <a:gd name="connsiteX6197" fmla="*/ 4492308 w 7886701"/>
              <a:gd name="connsiteY6197" fmla="*/ 4214218 h 6857981"/>
              <a:gd name="connsiteX6198" fmla="*/ 4491991 w 7886701"/>
              <a:gd name="connsiteY6198" fmla="*/ 4211392 h 6857981"/>
              <a:gd name="connsiteX6199" fmla="*/ 4491038 w 7886701"/>
              <a:gd name="connsiteY6199" fmla="*/ 4208566 h 6857981"/>
              <a:gd name="connsiteX6200" fmla="*/ 4490086 w 7886701"/>
              <a:gd name="connsiteY6200" fmla="*/ 4205426 h 6857981"/>
              <a:gd name="connsiteX6201" fmla="*/ 4488498 w 7886701"/>
              <a:gd name="connsiteY6201" fmla="*/ 4202286 h 6857981"/>
              <a:gd name="connsiteX6202" fmla="*/ 4486910 w 7886701"/>
              <a:gd name="connsiteY6202" fmla="*/ 4199460 h 6857981"/>
              <a:gd name="connsiteX6203" fmla="*/ 4485005 w 7886701"/>
              <a:gd name="connsiteY6203" fmla="*/ 4196947 h 6857981"/>
              <a:gd name="connsiteX6204" fmla="*/ 4482783 w 7886701"/>
              <a:gd name="connsiteY6204" fmla="*/ 4194435 h 6857981"/>
              <a:gd name="connsiteX6205" fmla="*/ 4480878 w 7886701"/>
              <a:gd name="connsiteY6205" fmla="*/ 4191923 h 6857981"/>
              <a:gd name="connsiteX6206" fmla="*/ 4478655 w 7886701"/>
              <a:gd name="connsiteY6206" fmla="*/ 4189725 h 6857981"/>
              <a:gd name="connsiteX6207" fmla="*/ 4476433 w 7886701"/>
              <a:gd name="connsiteY6207" fmla="*/ 4188155 h 6857981"/>
              <a:gd name="connsiteX6208" fmla="*/ 4474210 w 7886701"/>
              <a:gd name="connsiteY6208" fmla="*/ 4186899 h 6857981"/>
              <a:gd name="connsiteX6209" fmla="*/ 4472305 w 7886701"/>
              <a:gd name="connsiteY6209" fmla="*/ 4185957 h 6857981"/>
              <a:gd name="connsiteX6210" fmla="*/ 4470400 w 7886701"/>
              <a:gd name="connsiteY6210" fmla="*/ 4185643 h 6857981"/>
              <a:gd name="connsiteX6211" fmla="*/ 4468495 w 7886701"/>
              <a:gd name="connsiteY6211" fmla="*/ 4185643 h 6857981"/>
              <a:gd name="connsiteX6212" fmla="*/ 4467860 w 7886701"/>
              <a:gd name="connsiteY6212" fmla="*/ 4183445 h 6857981"/>
              <a:gd name="connsiteX6213" fmla="*/ 4467543 w 7886701"/>
              <a:gd name="connsiteY6213" fmla="*/ 4182503 h 6857981"/>
              <a:gd name="connsiteX6214" fmla="*/ 4467860 w 7886701"/>
              <a:gd name="connsiteY6214" fmla="*/ 4182189 h 6857981"/>
              <a:gd name="connsiteX6215" fmla="*/ 4468495 w 7886701"/>
              <a:gd name="connsiteY6215" fmla="*/ 4182503 h 6857981"/>
              <a:gd name="connsiteX6216" fmla="*/ 4470400 w 7886701"/>
              <a:gd name="connsiteY6216" fmla="*/ 4183131 h 6857981"/>
              <a:gd name="connsiteX6217" fmla="*/ 4471035 w 7886701"/>
              <a:gd name="connsiteY6217" fmla="*/ 4183131 h 6857981"/>
              <a:gd name="connsiteX6218" fmla="*/ 4471670 w 7886701"/>
              <a:gd name="connsiteY6218" fmla="*/ 4182817 h 6857981"/>
              <a:gd name="connsiteX6219" fmla="*/ 4471670 w 7886701"/>
              <a:gd name="connsiteY6219" fmla="*/ 4180933 h 6857981"/>
              <a:gd name="connsiteX6220" fmla="*/ 4471353 w 7886701"/>
              <a:gd name="connsiteY6220" fmla="*/ 4178735 h 6857981"/>
              <a:gd name="connsiteX6221" fmla="*/ 4470083 w 7886701"/>
              <a:gd name="connsiteY6221" fmla="*/ 4173711 h 6857981"/>
              <a:gd name="connsiteX6222" fmla="*/ 4467543 w 7886701"/>
              <a:gd name="connsiteY6222" fmla="*/ 4168372 h 6857981"/>
              <a:gd name="connsiteX6223" fmla="*/ 4322762 w 7886701"/>
              <a:gd name="connsiteY6223" fmla="*/ 4122719 h 6857981"/>
              <a:gd name="connsiteX6224" fmla="*/ 4324968 w 7886701"/>
              <a:gd name="connsiteY6224" fmla="*/ 4130358 h 6857981"/>
              <a:gd name="connsiteX6225" fmla="*/ 4327490 w 7886701"/>
              <a:gd name="connsiteY6225" fmla="*/ 4137359 h 6857981"/>
              <a:gd name="connsiteX6226" fmla="*/ 4329696 w 7886701"/>
              <a:gd name="connsiteY6226" fmla="*/ 4143407 h 6857981"/>
              <a:gd name="connsiteX6227" fmla="*/ 4332217 w 7886701"/>
              <a:gd name="connsiteY6227" fmla="*/ 4148817 h 6857981"/>
              <a:gd name="connsiteX6228" fmla="*/ 4334739 w 7886701"/>
              <a:gd name="connsiteY6228" fmla="*/ 4153591 h 6857981"/>
              <a:gd name="connsiteX6229" fmla="*/ 4337260 w 7886701"/>
              <a:gd name="connsiteY6229" fmla="*/ 4157729 h 6857981"/>
              <a:gd name="connsiteX6230" fmla="*/ 4342303 w 7886701"/>
              <a:gd name="connsiteY6230" fmla="*/ 4165049 h 6857981"/>
              <a:gd name="connsiteX6231" fmla="*/ 4347345 w 7886701"/>
              <a:gd name="connsiteY6231" fmla="*/ 4172051 h 6857981"/>
              <a:gd name="connsiteX6232" fmla="*/ 4352388 w 7886701"/>
              <a:gd name="connsiteY6232" fmla="*/ 4179689 h 6857981"/>
              <a:gd name="connsiteX6233" fmla="*/ 4354909 w 7886701"/>
              <a:gd name="connsiteY6233" fmla="*/ 4183827 h 6857981"/>
              <a:gd name="connsiteX6234" fmla="*/ 4357431 w 7886701"/>
              <a:gd name="connsiteY6234" fmla="*/ 4188282 h 6857981"/>
              <a:gd name="connsiteX6235" fmla="*/ 4359952 w 7886701"/>
              <a:gd name="connsiteY6235" fmla="*/ 4194011 h 6857981"/>
              <a:gd name="connsiteX6236" fmla="*/ 4362474 w 7886701"/>
              <a:gd name="connsiteY6236" fmla="*/ 4200058 h 6857981"/>
              <a:gd name="connsiteX6237" fmla="*/ 4360898 w 7886701"/>
              <a:gd name="connsiteY6237" fmla="*/ 4198785 h 6857981"/>
              <a:gd name="connsiteX6238" fmla="*/ 4359322 w 7886701"/>
              <a:gd name="connsiteY6238" fmla="*/ 4196557 h 6857981"/>
              <a:gd name="connsiteX6239" fmla="*/ 4355855 w 7886701"/>
              <a:gd name="connsiteY6239" fmla="*/ 4191147 h 6857981"/>
              <a:gd name="connsiteX6240" fmla="*/ 4354279 w 7886701"/>
              <a:gd name="connsiteY6240" fmla="*/ 4188282 h 6857981"/>
              <a:gd name="connsiteX6241" fmla="*/ 4352388 w 7886701"/>
              <a:gd name="connsiteY6241" fmla="*/ 4186373 h 6857981"/>
              <a:gd name="connsiteX6242" fmla="*/ 4351127 w 7886701"/>
              <a:gd name="connsiteY6242" fmla="*/ 4184781 h 6857981"/>
              <a:gd name="connsiteX6243" fmla="*/ 4350182 w 7886701"/>
              <a:gd name="connsiteY6243" fmla="*/ 4184463 h 6857981"/>
              <a:gd name="connsiteX6244" fmla="*/ 4349552 w 7886701"/>
              <a:gd name="connsiteY6244" fmla="*/ 4184463 h 6857981"/>
              <a:gd name="connsiteX6245" fmla="*/ 4349236 w 7886701"/>
              <a:gd name="connsiteY6245" fmla="*/ 4185736 h 6857981"/>
              <a:gd name="connsiteX6246" fmla="*/ 4349236 w 7886701"/>
              <a:gd name="connsiteY6246" fmla="*/ 4187328 h 6857981"/>
              <a:gd name="connsiteX6247" fmla="*/ 4349867 w 7886701"/>
              <a:gd name="connsiteY6247" fmla="*/ 4190192 h 6857981"/>
              <a:gd name="connsiteX6248" fmla="*/ 4351443 w 7886701"/>
              <a:gd name="connsiteY6248" fmla="*/ 4193056 h 6857981"/>
              <a:gd name="connsiteX6249" fmla="*/ 4353334 w 7886701"/>
              <a:gd name="connsiteY6249" fmla="*/ 4195603 h 6857981"/>
              <a:gd name="connsiteX6250" fmla="*/ 4354909 w 7886701"/>
              <a:gd name="connsiteY6250" fmla="*/ 4198467 h 6857981"/>
              <a:gd name="connsiteX6251" fmla="*/ 4356801 w 7886701"/>
              <a:gd name="connsiteY6251" fmla="*/ 4200058 h 6857981"/>
              <a:gd name="connsiteX6252" fmla="*/ 4358692 w 7886701"/>
              <a:gd name="connsiteY6252" fmla="*/ 4201650 h 6857981"/>
              <a:gd name="connsiteX6253" fmla="*/ 4359637 w 7886701"/>
              <a:gd name="connsiteY6253" fmla="*/ 4201968 h 6857981"/>
              <a:gd name="connsiteX6254" fmla="*/ 4360583 w 7886701"/>
              <a:gd name="connsiteY6254" fmla="*/ 4204196 h 6857981"/>
              <a:gd name="connsiteX6255" fmla="*/ 4360898 w 7886701"/>
              <a:gd name="connsiteY6255" fmla="*/ 4205469 h 6857981"/>
              <a:gd name="connsiteX6256" fmla="*/ 4360898 w 7886701"/>
              <a:gd name="connsiteY6256" fmla="*/ 4207060 h 6857981"/>
              <a:gd name="connsiteX6257" fmla="*/ 4360583 w 7886701"/>
              <a:gd name="connsiteY6257" fmla="*/ 4208652 h 6857981"/>
              <a:gd name="connsiteX6258" fmla="*/ 4359952 w 7886701"/>
              <a:gd name="connsiteY6258" fmla="*/ 4209288 h 6857981"/>
              <a:gd name="connsiteX6259" fmla="*/ 4359322 w 7886701"/>
              <a:gd name="connsiteY6259" fmla="*/ 4209925 h 6857981"/>
              <a:gd name="connsiteX6260" fmla="*/ 4358692 w 7886701"/>
              <a:gd name="connsiteY6260" fmla="*/ 4210243 h 6857981"/>
              <a:gd name="connsiteX6261" fmla="*/ 4358061 w 7886701"/>
              <a:gd name="connsiteY6261" fmla="*/ 4209925 h 6857981"/>
              <a:gd name="connsiteX6262" fmla="*/ 4357116 w 7886701"/>
              <a:gd name="connsiteY6262" fmla="*/ 4209606 h 6857981"/>
              <a:gd name="connsiteX6263" fmla="*/ 4356170 w 7886701"/>
              <a:gd name="connsiteY6263" fmla="*/ 4208970 h 6857981"/>
              <a:gd name="connsiteX6264" fmla="*/ 4354909 w 7886701"/>
              <a:gd name="connsiteY6264" fmla="*/ 4207697 h 6857981"/>
              <a:gd name="connsiteX6265" fmla="*/ 4353964 w 7886701"/>
              <a:gd name="connsiteY6265" fmla="*/ 4206424 h 6857981"/>
              <a:gd name="connsiteX6266" fmla="*/ 4353334 w 7886701"/>
              <a:gd name="connsiteY6266" fmla="*/ 4204514 h 6857981"/>
              <a:gd name="connsiteX6267" fmla="*/ 4352073 w 7886701"/>
              <a:gd name="connsiteY6267" fmla="*/ 4202286 h 6857981"/>
              <a:gd name="connsiteX6268" fmla="*/ 4351443 w 7886701"/>
              <a:gd name="connsiteY6268" fmla="*/ 4199422 h 6857981"/>
              <a:gd name="connsiteX6269" fmla="*/ 4350812 w 7886701"/>
              <a:gd name="connsiteY6269" fmla="*/ 4196239 h 6857981"/>
              <a:gd name="connsiteX6270" fmla="*/ 4352703 w 7886701"/>
              <a:gd name="connsiteY6270" fmla="*/ 4210880 h 6857981"/>
              <a:gd name="connsiteX6271" fmla="*/ 4354279 w 7886701"/>
              <a:gd name="connsiteY6271" fmla="*/ 4217563 h 6857981"/>
              <a:gd name="connsiteX6272" fmla="*/ 4355855 w 7886701"/>
              <a:gd name="connsiteY6272" fmla="*/ 4224247 h 6857981"/>
              <a:gd name="connsiteX6273" fmla="*/ 4357431 w 7886701"/>
              <a:gd name="connsiteY6273" fmla="*/ 4230930 h 6857981"/>
              <a:gd name="connsiteX6274" fmla="*/ 4359637 w 7886701"/>
              <a:gd name="connsiteY6274" fmla="*/ 4237932 h 6857981"/>
              <a:gd name="connsiteX6275" fmla="*/ 4362158 w 7886701"/>
              <a:gd name="connsiteY6275" fmla="*/ 4245571 h 6857981"/>
              <a:gd name="connsiteX6276" fmla="*/ 4365625 w 7886701"/>
              <a:gd name="connsiteY6276" fmla="*/ 4253527 h 6857981"/>
              <a:gd name="connsiteX6277" fmla="*/ 4364680 w 7886701"/>
              <a:gd name="connsiteY6277" fmla="*/ 4254164 h 6857981"/>
              <a:gd name="connsiteX6278" fmla="*/ 4364049 w 7886701"/>
              <a:gd name="connsiteY6278" fmla="*/ 4254482 h 6857981"/>
              <a:gd name="connsiteX6279" fmla="*/ 4363104 w 7886701"/>
              <a:gd name="connsiteY6279" fmla="*/ 4254164 h 6857981"/>
              <a:gd name="connsiteX6280" fmla="*/ 4362158 w 7886701"/>
              <a:gd name="connsiteY6280" fmla="*/ 4253846 h 6857981"/>
              <a:gd name="connsiteX6281" fmla="*/ 4360898 w 7886701"/>
              <a:gd name="connsiteY6281" fmla="*/ 4251936 h 6857981"/>
              <a:gd name="connsiteX6282" fmla="*/ 4359007 w 7886701"/>
              <a:gd name="connsiteY6282" fmla="*/ 4250026 h 6857981"/>
              <a:gd name="connsiteX6283" fmla="*/ 4355855 w 7886701"/>
              <a:gd name="connsiteY6283" fmla="*/ 4245252 h 6857981"/>
              <a:gd name="connsiteX6284" fmla="*/ 4354279 w 7886701"/>
              <a:gd name="connsiteY6284" fmla="*/ 4243343 h 6857981"/>
              <a:gd name="connsiteX6285" fmla="*/ 4353649 w 7886701"/>
              <a:gd name="connsiteY6285" fmla="*/ 4243025 h 6857981"/>
              <a:gd name="connsiteX6286" fmla="*/ 4352703 w 7886701"/>
              <a:gd name="connsiteY6286" fmla="*/ 4243025 h 6857981"/>
              <a:gd name="connsiteX6287" fmla="*/ 4352073 w 7886701"/>
              <a:gd name="connsiteY6287" fmla="*/ 4238251 h 6857981"/>
              <a:gd name="connsiteX6288" fmla="*/ 4352388 w 7886701"/>
              <a:gd name="connsiteY6288" fmla="*/ 4234431 h 6857981"/>
              <a:gd name="connsiteX6289" fmla="*/ 4352703 w 7886701"/>
              <a:gd name="connsiteY6289" fmla="*/ 4233158 h 6857981"/>
              <a:gd name="connsiteX6290" fmla="*/ 4353334 w 7886701"/>
              <a:gd name="connsiteY6290" fmla="*/ 4231567 h 6857981"/>
              <a:gd name="connsiteX6291" fmla="*/ 4354909 w 7886701"/>
              <a:gd name="connsiteY6291" fmla="*/ 4229657 h 6857981"/>
              <a:gd name="connsiteX6292" fmla="*/ 4353649 w 7886701"/>
              <a:gd name="connsiteY6292" fmla="*/ 4224565 h 6857981"/>
              <a:gd name="connsiteX6293" fmla="*/ 4352073 w 7886701"/>
              <a:gd name="connsiteY6293" fmla="*/ 4222019 h 6857981"/>
              <a:gd name="connsiteX6294" fmla="*/ 4351127 w 7886701"/>
              <a:gd name="connsiteY6294" fmla="*/ 4221064 h 6857981"/>
              <a:gd name="connsiteX6295" fmla="*/ 4349867 w 7886701"/>
              <a:gd name="connsiteY6295" fmla="*/ 4220746 h 6857981"/>
              <a:gd name="connsiteX6296" fmla="*/ 4348921 w 7886701"/>
              <a:gd name="connsiteY6296" fmla="*/ 4220109 h 6857981"/>
              <a:gd name="connsiteX6297" fmla="*/ 4347661 w 7886701"/>
              <a:gd name="connsiteY6297" fmla="*/ 4219154 h 6857981"/>
              <a:gd name="connsiteX6298" fmla="*/ 4346400 w 7886701"/>
              <a:gd name="connsiteY6298" fmla="*/ 4216608 h 6857981"/>
              <a:gd name="connsiteX6299" fmla="*/ 4344824 w 7886701"/>
              <a:gd name="connsiteY6299" fmla="*/ 4211516 h 6857981"/>
              <a:gd name="connsiteX6300" fmla="*/ 4344509 w 7886701"/>
              <a:gd name="connsiteY6300" fmla="*/ 4206742 h 6857981"/>
              <a:gd name="connsiteX6301" fmla="*/ 4344194 w 7886701"/>
              <a:gd name="connsiteY6301" fmla="*/ 4201650 h 6857981"/>
              <a:gd name="connsiteX6302" fmla="*/ 4344194 w 7886701"/>
              <a:gd name="connsiteY6302" fmla="*/ 4196876 h 6857981"/>
              <a:gd name="connsiteX6303" fmla="*/ 4344194 w 7886701"/>
              <a:gd name="connsiteY6303" fmla="*/ 4194966 h 6857981"/>
              <a:gd name="connsiteX6304" fmla="*/ 4344824 w 7886701"/>
              <a:gd name="connsiteY6304" fmla="*/ 4193693 h 6857981"/>
              <a:gd name="connsiteX6305" fmla="*/ 4342618 w 7886701"/>
              <a:gd name="connsiteY6305" fmla="*/ 4187964 h 6857981"/>
              <a:gd name="connsiteX6306" fmla="*/ 4340412 w 7886701"/>
              <a:gd name="connsiteY6306" fmla="*/ 4182872 h 6857981"/>
              <a:gd name="connsiteX6307" fmla="*/ 4336315 w 7886701"/>
              <a:gd name="connsiteY6307" fmla="*/ 4173005 h 6857981"/>
              <a:gd name="connsiteX6308" fmla="*/ 4334424 w 7886701"/>
              <a:gd name="connsiteY6308" fmla="*/ 4168550 h 6857981"/>
              <a:gd name="connsiteX6309" fmla="*/ 4333163 w 7886701"/>
              <a:gd name="connsiteY6309" fmla="*/ 4164731 h 6857981"/>
              <a:gd name="connsiteX6310" fmla="*/ 4332848 w 7886701"/>
              <a:gd name="connsiteY6310" fmla="*/ 4161230 h 6857981"/>
              <a:gd name="connsiteX6311" fmla="*/ 4332848 w 7886701"/>
              <a:gd name="connsiteY6311" fmla="*/ 4159638 h 6857981"/>
              <a:gd name="connsiteX6312" fmla="*/ 4333163 w 7886701"/>
              <a:gd name="connsiteY6312" fmla="*/ 4158365 h 6857981"/>
              <a:gd name="connsiteX6313" fmla="*/ 4332217 w 7886701"/>
              <a:gd name="connsiteY6313" fmla="*/ 4157092 h 6857981"/>
              <a:gd name="connsiteX6314" fmla="*/ 4331587 w 7886701"/>
              <a:gd name="connsiteY6314" fmla="*/ 4156137 h 6857981"/>
              <a:gd name="connsiteX6315" fmla="*/ 4330326 w 7886701"/>
              <a:gd name="connsiteY6315" fmla="*/ 4156137 h 6857981"/>
              <a:gd name="connsiteX6316" fmla="*/ 4329696 w 7886701"/>
              <a:gd name="connsiteY6316" fmla="*/ 4156137 h 6857981"/>
              <a:gd name="connsiteX6317" fmla="*/ 4327490 w 7886701"/>
              <a:gd name="connsiteY6317" fmla="*/ 4157092 h 6857981"/>
              <a:gd name="connsiteX6318" fmla="*/ 4324653 w 7886701"/>
              <a:gd name="connsiteY6318" fmla="*/ 4157729 h 6857981"/>
              <a:gd name="connsiteX6319" fmla="*/ 4325284 w 7886701"/>
              <a:gd name="connsiteY6319" fmla="*/ 4150408 h 6857981"/>
              <a:gd name="connsiteX6320" fmla="*/ 4325599 w 7886701"/>
              <a:gd name="connsiteY6320" fmla="*/ 4142770 h 6857981"/>
              <a:gd name="connsiteX6321" fmla="*/ 4325284 w 7886701"/>
              <a:gd name="connsiteY6321" fmla="*/ 4138314 h 6857981"/>
              <a:gd name="connsiteX6322" fmla="*/ 4324968 w 7886701"/>
              <a:gd name="connsiteY6322" fmla="*/ 4133540 h 6857981"/>
              <a:gd name="connsiteX6323" fmla="*/ 4324338 w 7886701"/>
              <a:gd name="connsiteY6323" fmla="*/ 4128448 h 6857981"/>
              <a:gd name="connsiteX6324" fmla="*/ 4487879 w 7886701"/>
              <a:gd name="connsiteY6324" fmla="*/ 4113194 h 6857981"/>
              <a:gd name="connsiteX6325" fmla="*/ 4493771 w 7886701"/>
              <a:gd name="connsiteY6325" fmla="*/ 4126557 h 6857981"/>
              <a:gd name="connsiteX6326" fmla="*/ 4498353 w 7886701"/>
              <a:gd name="connsiteY6326" fmla="*/ 4138615 h 6857981"/>
              <a:gd name="connsiteX6327" fmla="*/ 4503263 w 7886701"/>
              <a:gd name="connsiteY6327" fmla="*/ 4149045 h 6857981"/>
              <a:gd name="connsiteX6328" fmla="*/ 4505882 w 7886701"/>
              <a:gd name="connsiteY6328" fmla="*/ 4154259 h 6857981"/>
              <a:gd name="connsiteX6329" fmla="*/ 4508500 w 7886701"/>
              <a:gd name="connsiteY6329" fmla="*/ 4159148 h 6857981"/>
              <a:gd name="connsiteX6330" fmla="*/ 4506209 w 7886701"/>
              <a:gd name="connsiteY6330" fmla="*/ 4158496 h 6857981"/>
              <a:gd name="connsiteX6331" fmla="*/ 4505227 w 7886701"/>
              <a:gd name="connsiteY6331" fmla="*/ 4158170 h 6857981"/>
              <a:gd name="connsiteX6332" fmla="*/ 4504572 w 7886701"/>
              <a:gd name="connsiteY6332" fmla="*/ 4158496 h 6857981"/>
              <a:gd name="connsiteX6333" fmla="*/ 4503918 w 7886701"/>
              <a:gd name="connsiteY6333" fmla="*/ 4158822 h 6857981"/>
              <a:gd name="connsiteX6334" fmla="*/ 4503918 w 7886701"/>
              <a:gd name="connsiteY6334" fmla="*/ 4159474 h 6857981"/>
              <a:gd name="connsiteX6335" fmla="*/ 4504572 w 7886701"/>
              <a:gd name="connsiteY6335" fmla="*/ 4160778 h 6857981"/>
              <a:gd name="connsiteX6336" fmla="*/ 4505227 w 7886701"/>
              <a:gd name="connsiteY6336" fmla="*/ 4162407 h 6857981"/>
              <a:gd name="connsiteX6337" fmla="*/ 4502281 w 7886701"/>
              <a:gd name="connsiteY6337" fmla="*/ 4158496 h 6857981"/>
              <a:gd name="connsiteX6338" fmla="*/ 4499008 w 7886701"/>
              <a:gd name="connsiteY6338" fmla="*/ 4154259 h 6857981"/>
              <a:gd name="connsiteX6339" fmla="*/ 4493771 w 7886701"/>
              <a:gd name="connsiteY6339" fmla="*/ 4145786 h 6857981"/>
              <a:gd name="connsiteX6340" fmla="*/ 4490825 w 7886701"/>
              <a:gd name="connsiteY6340" fmla="*/ 4141223 h 6857981"/>
              <a:gd name="connsiteX6341" fmla="*/ 4487224 w 7886701"/>
              <a:gd name="connsiteY6341" fmla="*/ 4136008 h 6857981"/>
              <a:gd name="connsiteX6342" fmla="*/ 4482642 w 7886701"/>
              <a:gd name="connsiteY6342" fmla="*/ 4130468 h 6857981"/>
              <a:gd name="connsiteX6343" fmla="*/ 4476750 w 7886701"/>
              <a:gd name="connsiteY6343" fmla="*/ 4123949 h 6857981"/>
              <a:gd name="connsiteX6344" fmla="*/ 4477405 w 7886701"/>
              <a:gd name="connsiteY6344" fmla="*/ 4122646 h 6857981"/>
              <a:gd name="connsiteX6345" fmla="*/ 4477732 w 7886701"/>
              <a:gd name="connsiteY6345" fmla="*/ 4121668 h 6857981"/>
              <a:gd name="connsiteX6346" fmla="*/ 4478714 w 7886701"/>
              <a:gd name="connsiteY6346" fmla="*/ 4121668 h 6857981"/>
              <a:gd name="connsiteX6347" fmla="*/ 4479696 w 7886701"/>
              <a:gd name="connsiteY6347" fmla="*/ 4121994 h 6857981"/>
              <a:gd name="connsiteX6348" fmla="*/ 4481987 w 7886701"/>
              <a:gd name="connsiteY6348" fmla="*/ 4123949 h 6857981"/>
              <a:gd name="connsiteX6349" fmla="*/ 4484279 w 7886701"/>
              <a:gd name="connsiteY6349" fmla="*/ 4126557 h 6857981"/>
              <a:gd name="connsiteX6350" fmla="*/ 4489516 w 7886701"/>
              <a:gd name="connsiteY6350" fmla="*/ 4133401 h 6857981"/>
              <a:gd name="connsiteX6351" fmla="*/ 4491480 w 7886701"/>
              <a:gd name="connsiteY6351" fmla="*/ 4136008 h 6857981"/>
              <a:gd name="connsiteX6352" fmla="*/ 4492789 w 7886701"/>
              <a:gd name="connsiteY6352" fmla="*/ 4136660 h 6857981"/>
              <a:gd name="connsiteX6353" fmla="*/ 4493444 w 7886701"/>
              <a:gd name="connsiteY6353" fmla="*/ 4136986 h 6857981"/>
              <a:gd name="connsiteX6354" fmla="*/ 4493444 w 7886701"/>
              <a:gd name="connsiteY6354" fmla="*/ 4135682 h 6857981"/>
              <a:gd name="connsiteX6355" fmla="*/ 4493444 w 7886701"/>
              <a:gd name="connsiteY6355" fmla="*/ 4134053 h 6857981"/>
              <a:gd name="connsiteX6356" fmla="*/ 4492134 w 7886701"/>
              <a:gd name="connsiteY6356" fmla="*/ 4130793 h 6857981"/>
              <a:gd name="connsiteX6357" fmla="*/ 4487879 w 7886701"/>
              <a:gd name="connsiteY6357" fmla="*/ 4123297 h 6857981"/>
              <a:gd name="connsiteX6358" fmla="*/ 4485915 w 7886701"/>
              <a:gd name="connsiteY6358" fmla="*/ 4119386 h 6857981"/>
              <a:gd name="connsiteX6359" fmla="*/ 4485588 w 7886701"/>
              <a:gd name="connsiteY6359" fmla="*/ 4117757 h 6857981"/>
              <a:gd name="connsiteX6360" fmla="*/ 4485261 w 7886701"/>
              <a:gd name="connsiteY6360" fmla="*/ 4116127 h 6857981"/>
              <a:gd name="connsiteX6361" fmla="*/ 4485261 w 7886701"/>
              <a:gd name="connsiteY6361" fmla="*/ 4115150 h 6857981"/>
              <a:gd name="connsiteX6362" fmla="*/ 4485588 w 7886701"/>
              <a:gd name="connsiteY6362" fmla="*/ 4113846 h 6857981"/>
              <a:gd name="connsiteX6363" fmla="*/ 4486897 w 7886701"/>
              <a:gd name="connsiteY6363" fmla="*/ 4113520 h 6857981"/>
              <a:gd name="connsiteX6364" fmla="*/ 3666546 w 7886701"/>
              <a:gd name="connsiteY6364" fmla="*/ 4092556 h 6857981"/>
              <a:gd name="connsiteX6365" fmla="*/ 3666835 w 7886701"/>
              <a:gd name="connsiteY6365" fmla="*/ 4092861 h 6857981"/>
              <a:gd name="connsiteX6366" fmla="*/ 3667124 w 7886701"/>
              <a:gd name="connsiteY6366" fmla="*/ 4093777 h 6857981"/>
              <a:gd name="connsiteX6367" fmla="*/ 3666835 w 7886701"/>
              <a:gd name="connsiteY6367" fmla="*/ 4099578 h 6857981"/>
              <a:gd name="connsiteX6368" fmla="*/ 3666546 w 7886701"/>
              <a:gd name="connsiteY6368" fmla="*/ 4106294 h 6857981"/>
              <a:gd name="connsiteX6369" fmla="*/ 3666546 w 7886701"/>
              <a:gd name="connsiteY6369" fmla="*/ 4109347 h 6857981"/>
              <a:gd name="connsiteX6370" fmla="*/ 3666546 w 7886701"/>
              <a:gd name="connsiteY6370" fmla="*/ 4111484 h 6857981"/>
              <a:gd name="connsiteX6371" fmla="*/ 3665681 w 7886701"/>
              <a:gd name="connsiteY6371" fmla="*/ 4114232 h 6857981"/>
              <a:gd name="connsiteX6372" fmla="*/ 3665103 w 7886701"/>
              <a:gd name="connsiteY6372" fmla="*/ 4115759 h 6857981"/>
              <a:gd name="connsiteX6373" fmla="*/ 3664526 w 7886701"/>
              <a:gd name="connsiteY6373" fmla="*/ 4116369 h 6857981"/>
              <a:gd name="connsiteX6374" fmla="*/ 3663949 w 7886701"/>
              <a:gd name="connsiteY6374" fmla="*/ 4116369 h 6857981"/>
              <a:gd name="connsiteX6375" fmla="*/ 3663083 w 7886701"/>
              <a:gd name="connsiteY6375" fmla="*/ 4116064 h 6857981"/>
              <a:gd name="connsiteX6376" fmla="*/ 3662506 w 7886701"/>
              <a:gd name="connsiteY6376" fmla="*/ 4115453 h 6857981"/>
              <a:gd name="connsiteX6377" fmla="*/ 3661640 w 7886701"/>
              <a:gd name="connsiteY6377" fmla="*/ 4114843 h 6857981"/>
              <a:gd name="connsiteX6378" fmla="*/ 3660774 w 7886701"/>
              <a:gd name="connsiteY6378" fmla="*/ 4114537 h 6857981"/>
              <a:gd name="connsiteX6379" fmla="*/ 3662217 w 7886701"/>
              <a:gd name="connsiteY6379" fmla="*/ 4106294 h 6857981"/>
              <a:gd name="connsiteX6380" fmla="*/ 3663371 w 7886701"/>
              <a:gd name="connsiteY6380" fmla="*/ 4101715 h 6857981"/>
              <a:gd name="connsiteX6381" fmla="*/ 3664815 w 7886701"/>
              <a:gd name="connsiteY6381" fmla="*/ 4097746 h 6857981"/>
              <a:gd name="connsiteX6382" fmla="*/ 3666258 w 7886701"/>
              <a:gd name="connsiteY6382" fmla="*/ 4093167 h 6857981"/>
              <a:gd name="connsiteX6383" fmla="*/ 4594225 w 7886701"/>
              <a:gd name="connsiteY6383" fmla="*/ 4081444 h 6857981"/>
              <a:gd name="connsiteX6384" fmla="*/ 4595813 w 7886701"/>
              <a:gd name="connsiteY6384" fmla="*/ 4081760 h 6857981"/>
              <a:gd name="connsiteX6385" fmla="*/ 4597718 w 7886701"/>
              <a:gd name="connsiteY6385" fmla="*/ 4082076 h 6857981"/>
              <a:gd name="connsiteX6386" fmla="*/ 4598988 w 7886701"/>
              <a:gd name="connsiteY6386" fmla="*/ 4082391 h 6857981"/>
              <a:gd name="connsiteX6387" fmla="*/ 4600575 w 7886701"/>
              <a:gd name="connsiteY6387" fmla="*/ 4083023 h 6857981"/>
              <a:gd name="connsiteX6388" fmla="*/ 4603433 w 7886701"/>
              <a:gd name="connsiteY6388" fmla="*/ 4085233 h 6857981"/>
              <a:gd name="connsiteX6389" fmla="*/ 4605973 w 7886701"/>
              <a:gd name="connsiteY6389" fmla="*/ 4088075 h 6857981"/>
              <a:gd name="connsiteX6390" fmla="*/ 4608513 w 7886701"/>
              <a:gd name="connsiteY6390" fmla="*/ 4091548 h 6857981"/>
              <a:gd name="connsiteX6391" fmla="*/ 4611053 w 7886701"/>
              <a:gd name="connsiteY6391" fmla="*/ 4095021 h 6857981"/>
              <a:gd name="connsiteX6392" fmla="*/ 4615498 w 7886701"/>
              <a:gd name="connsiteY6392" fmla="*/ 4102599 h 6857981"/>
              <a:gd name="connsiteX6393" fmla="*/ 4620261 w 7886701"/>
              <a:gd name="connsiteY6393" fmla="*/ 4109546 h 6857981"/>
              <a:gd name="connsiteX6394" fmla="*/ 4622483 w 7886701"/>
              <a:gd name="connsiteY6394" fmla="*/ 4112071 h 6857981"/>
              <a:gd name="connsiteX6395" fmla="*/ 4625023 w 7886701"/>
              <a:gd name="connsiteY6395" fmla="*/ 4114282 h 6857981"/>
              <a:gd name="connsiteX6396" fmla="*/ 4627246 w 7886701"/>
              <a:gd name="connsiteY6396" fmla="*/ 4115860 h 6857981"/>
              <a:gd name="connsiteX6397" fmla="*/ 4628516 w 7886701"/>
              <a:gd name="connsiteY6397" fmla="*/ 4116176 h 6857981"/>
              <a:gd name="connsiteX6398" fmla="*/ 4629786 w 7886701"/>
              <a:gd name="connsiteY6398" fmla="*/ 4116176 h 6857981"/>
              <a:gd name="connsiteX6399" fmla="*/ 4631056 w 7886701"/>
              <a:gd name="connsiteY6399" fmla="*/ 4116176 h 6857981"/>
              <a:gd name="connsiteX6400" fmla="*/ 4632643 w 7886701"/>
              <a:gd name="connsiteY6400" fmla="*/ 4115860 h 6857981"/>
              <a:gd name="connsiteX6401" fmla="*/ 4633913 w 7886701"/>
              <a:gd name="connsiteY6401" fmla="*/ 4114597 h 6857981"/>
              <a:gd name="connsiteX6402" fmla="*/ 4635501 w 7886701"/>
              <a:gd name="connsiteY6402" fmla="*/ 4113650 h 6857981"/>
              <a:gd name="connsiteX6403" fmla="*/ 4637723 w 7886701"/>
              <a:gd name="connsiteY6403" fmla="*/ 4116808 h 6857981"/>
              <a:gd name="connsiteX6404" fmla="*/ 4638676 w 7886701"/>
              <a:gd name="connsiteY6404" fmla="*/ 4119334 h 6857981"/>
              <a:gd name="connsiteX6405" fmla="*/ 4638676 w 7886701"/>
              <a:gd name="connsiteY6405" fmla="*/ 4120912 h 6857981"/>
              <a:gd name="connsiteX6406" fmla="*/ 4638676 w 7886701"/>
              <a:gd name="connsiteY6406" fmla="*/ 4121544 h 6857981"/>
              <a:gd name="connsiteX6407" fmla="*/ 4638358 w 7886701"/>
              <a:gd name="connsiteY6407" fmla="*/ 4121860 h 6857981"/>
              <a:gd name="connsiteX6408" fmla="*/ 4637406 w 7886701"/>
              <a:gd name="connsiteY6408" fmla="*/ 4122175 h 6857981"/>
              <a:gd name="connsiteX6409" fmla="*/ 4635818 w 7886701"/>
              <a:gd name="connsiteY6409" fmla="*/ 4122807 h 6857981"/>
              <a:gd name="connsiteX6410" fmla="*/ 4632326 w 7886701"/>
              <a:gd name="connsiteY6410" fmla="*/ 4122807 h 6857981"/>
              <a:gd name="connsiteX6411" fmla="*/ 4630738 w 7886701"/>
              <a:gd name="connsiteY6411" fmla="*/ 4122807 h 6857981"/>
              <a:gd name="connsiteX6412" fmla="*/ 4629786 w 7886701"/>
              <a:gd name="connsiteY6412" fmla="*/ 4123123 h 6857981"/>
              <a:gd name="connsiteX6413" fmla="*/ 4628833 w 7886701"/>
              <a:gd name="connsiteY6413" fmla="*/ 4123754 h 6857981"/>
              <a:gd name="connsiteX6414" fmla="*/ 4628833 w 7886701"/>
              <a:gd name="connsiteY6414" fmla="*/ 4124701 h 6857981"/>
              <a:gd name="connsiteX6415" fmla="*/ 4630103 w 7886701"/>
              <a:gd name="connsiteY6415" fmla="*/ 4126912 h 6857981"/>
              <a:gd name="connsiteX6416" fmla="*/ 4632008 w 7886701"/>
              <a:gd name="connsiteY6416" fmla="*/ 4129753 h 6857981"/>
              <a:gd name="connsiteX6417" fmla="*/ 4635501 w 7886701"/>
              <a:gd name="connsiteY6417" fmla="*/ 4133542 h 6857981"/>
              <a:gd name="connsiteX6418" fmla="*/ 4640263 w 7886701"/>
              <a:gd name="connsiteY6418" fmla="*/ 4138594 h 6857981"/>
              <a:gd name="connsiteX6419" fmla="*/ 4638676 w 7886701"/>
              <a:gd name="connsiteY6419" fmla="*/ 4138594 h 6857981"/>
              <a:gd name="connsiteX6420" fmla="*/ 4637406 w 7886701"/>
              <a:gd name="connsiteY6420" fmla="*/ 4138278 h 6857981"/>
              <a:gd name="connsiteX6421" fmla="*/ 4634548 w 7886701"/>
              <a:gd name="connsiteY6421" fmla="*/ 4136700 h 6857981"/>
              <a:gd name="connsiteX6422" fmla="*/ 4631056 w 7886701"/>
              <a:gd name="connsiteY6422" fmla="*/ 4134489 h 6857981"/>
              <a:gd name="connsiteX6423" fmla="*/ 4627881 w 7886701"/>
              <a:gd name="connsiteY6423" fmla="*/ 4131332 h 6857981"/>
              <a:gd name="connsiteX6424" fmla="*/ 4624071 w 7886701"/>
              <a:gd name="connsiteY6424" fmla="*/ 4128175 h 6857981"/>
              <a:gd name="connsiteX6425" fmla="*/ 4620578 w 7886701"/>
              <a:gd name="connsiteY6425" fmla="*/ 4123754 h 6857981"/>
              <a:gd name="connsiteX6426" fmla="*/ 4612958 w 7886701"/>
              <a:gd name="connsiteY6426" fmla="*/ 4114597 h 6857981"/>
              <a:gd name="connsiteX6427" fmla="*/ 4613910 w 7886701"/>
              <a:gd name="connsiteY6427" fmla="*/ 4112071 h 6857981"/>
              <a:gd name="connsiteX6428" fmla="*/ 4614228 w 7886701"/>
              <a:gd name="connsiteY6428" fmla="*/ 4109546 h 6857981"/>
              <a:gd name="connsiteX6429" fmla="*/ 4614228 w 7886701"/>
              <a:gd name="connsiteY6429" fmla="*/ 4107335 h 6857981"/>
              <a:gd name="connsiteX6430" fmla="*/ 4613593 w 7886701"/>
              <a:gd name="connsiteY6430" fmla="*/ 4105757 h 6857981"/>
              <a:gd name="connsiteX6431" fmla="*/ 4612005 w 7886701"/>
              <a:gd name="connsiteY6431" fmla="*/ 4103546 h 6857981"/>
              <a:gd name="connsiteX6432" fmla="*/ 4610735 w 7886701"/>
              <a:gd name="connsiteY6432" fmla="*/ 4101968 h 6857981"/>
              <a:gd name="connsiteX6433" fmla="*/ 4606608 w 7886701"/>
              <a:gd name="connsiteY6433" fmla="*/ 4098810 h 6857981"/>
              <a:gd name="connsiteX6434" fmla="*/ 4601845 w 7886701"/>
              <a:gd name="connsiteY6434" fmla="*/ 4095021 h 6857981"/>
              <a:gd name="connsiteX6435" fmla="*/ 4600258 w 7886701"/>
              <a:gd name="connsiteY6435" fmla="*/ 4093127 h 6857981"/>
              <a:gd name="connsiteX6436" fmla="*/ 4598035 w 7886701"/>
              <a:gd name="connsiteY6436" fmla="*/ 4091548 h 6857981"/>
              <a:gd name="connsiteX6437" fmla="*/ 4596448 w 7886701"/>
              <a:gd name="connsiteY6437" fmla="*/ 4089338 h 6857981"/>
              <a:gd name="connsiteX6438" fmla="*/ 4594860 w 7886701"/>
              <a:gd name="connsiteY6438" fmla="*/ 4087128 h 6857981"/>
              <a:gd name="connsiteX6439" fmla="*/ 4594225 w 7886701"/>
              <a:gd name="connsiteY6439" fmla="*/ 4084286 h 6857981"/>
              <a:gd name="connsiteX6440" fmla="*/ 4689362 w 7886701"/>
              <a:gd name="connsiteY6440" fmla="*/ 4043344 h 6857981"/>
              <a:gd name="connsiteX6441" fmla="*/ 4691403 w 7886701"/>
              <a:gd name="connsiteY6441" fmla="*/ 4043662 h 6857981"/>
              <a:gd name="connsiteX6442" fmla="*/ 4694124 w 7886701"/>
              <a:gd name="connsiteY6442" fmla="*/ 4043979 h 6857981"/>
              <a:gd name="connsiteX6443" fmla="*/ 4695485 w 7886701"/>
              <a:gd name="connsiteY6443" fmla="*/ 4046519 h 6857981"/>
              <a:gd name="connsiteX6444" fmla="*/ 4695825 w 7886701"/>
              <a:gd name="connsiteY6444" fmla="*/ 4048424 h 6857981"/>
              <a:gd name="connsiteX6445" fmla="*/ 4695825 w 7886701"/>
              <a:gd name="connsiteY6445" fmla="*/ 4050329 h 6857981"/>
              <a:gd name="connsiteX6446" fmla="*/ 4695485 w 7886701"/>
              <a:gd name="connsiteY6446" fmla="*/ 4051282 h 6857981"/>
              <a:gd name="connsiteX6447" fmla="*/ 4694805 w 7886701"/>
              <a:gd name="connsiteY6447" fmla="*/ 4052552 h 6857981"/>
              <a:gd name="connsiteX6448" fmla="*/ 4693784 w 7886701"/>
              <a:gd name="connsiteY6448" fmla="*/ 4053187 h 6857981"/>
              <a:gd name="connsiteX6449" fmla="*/ 4691403 w 7886701"/>
              <a:gd name="connsiteY6449" fmla="*/ 4054139 h 6857981"/>
              <a:gd name="connsiteX6450" fmla="*/ 4688681 w 7886701"/>
              <a:gd name="connsiteY6450" fmla="*/ 4055092 h 6857981"/>
              <a:gd name="connsiteX6451" fmla="*/ 4687661 w 7886701"/>
              <a:gd name="connsiteY6451" fmla="*/ 4055727 h 6857981"/>
              <a:gd name="connsiteX6452" fmla="*/ 4686640 w 7886701"/>
              <a:gd name="connsiteY6452" fmla="*/ 4056362 h 6857981"/>
              <a:gd name="connsiteX6453" fmla="*/ 4685960 w 7886701"/>
              <a:gd name="connsiteY6453" fmla="*/ 4057632 h 6857981"/>
              <a:gd name="connsiteX6454" fmla="*/ 4685620 w 7886701"/>
              <a:gd name="connsiteY6454" fmla="*/ 4058584 h 6857981"/>
              <a:gd name="connsiteX6455" fmla="*/ 4685620 w 7886701"/>
              <a:gd name="connsiteY6455" fmla="*/ 4060489 h 6857981"/>
              <a:gd name="connsiteX6456" fmla="*/ 4685960 w 7886701"/>
              <a:gd name="connsiteY6456" fmla="*/ 4062394 h 6857981"/>
              <a:gd name="connsiteX6457" fmla="*/ 4684939 w 7886701"/>
              <a:gd name="connsiteY6457" fmla="*/ 4061442 h 6857981"/>
              <a:gd name="connsiteX6458" fmla="*/ 4683578 w 7886701"/>
              <a:gd name="connsiteY6458" fmla="*/ 4060172 h 6857981"/>
              <a:gd name="connsiteX6459" fmla="*/ 4682898 w 7886701"/>
              <a:gd name="connsiteY6459" fmla="*/ 4058584 h 6857981"/>
              <a:gd name="connsiteX6460" fmla="*/ 4682558 w 7886701"/>
              <a:gd name="connsiteY6460" fmla="*/ 4056997 h 6857981"/>
              <a:gd name="connsiteX6461" fmla="*/ 4681537 w 7886701"/>
              <a:gd name="connsiteY6461" fmla="*/ 4053504 h 6857981"/>
              <a:gd name="connsiteX6462" fmla="*/ 4681537 w 7886701"/>
              <a:gd name="connsiteY6462" fmla="*/ 4051599 h 6857981"/>
              <a:gd name="connsiteX6463" fmla="*/ 4681877 w 7886701"/>
              <a:gd name="connsiteY6463" fmla="*/ 4050012 h 6857981"/>
              <a:gd name="connsiteX6464" fmla="*/ 4682558 w 7886701"/>
              <a:gd name="connsiteY6464" fmla="*/ 4048107 h 6857981"/>
              <a:gd name="connsiteX6465" fmla="*/ 4683238 w 7886701"/>
              <a:gd name="connsiteY6465" fmla="*/ 4046519 h 6857981"/>
              <a:gd name="connsiteX6466" fmla="*/ 4684259 w 7886701"/>
              <a:gd name="connsiteY6466" fmla="*/ 4045567 h 6857981"/>
              <a:gd name="connsiteX6467" fmla="*/ 4685620 w 7886701"/>
              <a:gd name="connsiteY6467" fmla="*/ 4044297 h 6857981"/>
              <a:gd name="connsiteX6468" fmla="*/ 4686980 w 7886701"/>
              <a:gd name="connsiteY6468" fmla="*/ 4043662 h 6857981"/>
              <a:gd name="connsiteX6469" fmla="*/ 4490023 w 7886701"/>
              <a:gd name="connsiteY6469" fmla="*/ 4040169 h 6857981"/>
              <a:gd name="connsiteX6470" fmla="*/ 4491272 w 7886701"/>
              <a:gd name="connsiteY6470" fmla="*/ 4042074 h 6857981"/>
              <a:gd name="connsiteX6471" fmla="*/ 4492209 w 7886701"/>
              <a:gd name="connsiteY6471" fmla="*/ 4043662 h 6857981"/>
              <a:gd name="connsiteX6472" fmla="*/ 4492209 w 7886701"/>
              <a:gd name="connsiteY6472" fmla="*/ 4044614 h 6857981"/>
              <a:gd name="connsiteX6473" fmla="*/ 4491272 w 7886701"/>
              <a:gd name="connsiteY6473" fmla="*/ 4045884 h 6857981"/>
              <a:gd name="connsiteX6474" fmla="*/ 4493770 w 7886701"/>
              <a:gd name="connsiteY6474" fmla="*/ 4048107 h 6857981"/>
              <a:gd name="connsiteX6475" fmla="*/ 4496269 w 7886701"/>
              <a:gd name="connsiteY6475" fmla="*/ 4050012 h 6857981"/>
              <a:gd name="connsiteX6476" fmla="*/ 4498767 w 7886701"/>
              <a:gd name="connsiteY6476" fmla="*/ 4050964 h 6857981"/>
              <a:gd name="connsiteX6477" fmla="*/ 4499704 w 7886701"/>
              <a:gd name="connsiteY6477" fmla="*/ 4050964 h 6857981"/>
              <a:gd name="connsiteX6478" fmla="*/ 4500641 w 7886701"/>
              <a:gd name="connsiteY6478" fmla="*/ 4050964 h 6857981"/>
              <a:gd name="connsiteX6479" fmla="*/ 4501890 w 7886701"/>
              <a:gd name="connsiteY6479" fmla="*/ 4053504 h 6857981"/>
              <a:gd name="connsiteX6480" fmla="*/ 4502827 w 7886701"/>
              <a:gd name="connsiteY6480" fmla="*/ 4055727 h 6857981"/>
              <a:gd name="connsiteX6481" fmla="*/ 4503451 w 7886701"/>
              <a:gd name="connsiteY6481" fmla="*/ 4057949 h 6857981"/>
              <a:gd name="connsiteX6482" fmla="*/ 4505325 w 7886701"/>
              <a:gd name="connsiteY6482" fmla="*/ 4060807 h 6857981"/>
              <a:gd name="connsiteX6483" fmla="*/ 4502515 w 7886701"/>
              <a:gd name="connsiteY6483" fmla="*/ 4063982 h 6857981"/>
              <a:gd name="connsiteX6484" fmla="*/ 4500016 w 7886701"/>
              <a:gd name="connsiteY6484" fmla="*/ 4060490 h 6857981"/>
              <a:gd name="connsiteX6485" fmla="*/ 4498142 w 7886701"/>
              <a:gd name="connsiteY6485" fmla="*/ 4057314 h 6857981"/>
              <a:gd name="connsiteX6486" fmla="*/ 4495332 w 7886701"/>
              <a:gd name="connsiteY6486" fmla="*/ 4051917 h 6857981"/>
              <a:gd name="connsiteX6487" fmla="*/ 4493770 w 7886701"/>
              <a:gd name="connsiteY6487" fmla="*/ 4050647 h 6857981"/>
              <a:gd name="connsiteX6488" fmla="*/ 4492521 w 7886701"/>
              <a:gd name="connsiteY6488" fmla="*/ 4049377 h 6857981"/>
              <a:gd name="connsiteX6489" fmla="*/ 4490960 w 7886701"/>
              <a:gd name="connsiteY6489" fmla="*/ 4048742 h 6857981"/>
              <a:gd name="connsiteX6490" fmla="*/ 4488461 w 7886701"/>
              <a:gd name="connsiteY6490" fmla="*/ 4048742 h 6857981"/>
              <a:gd name="connsiteX6491" fmla="*/ 4487212 w 7886701"/>
              <a:gd name="connsiteY6491" fmla="*/ 4046519 h 6857981"/>
              <a:gd name="connsiteX6492" fmla="*/ 4486275 w 7886701"/>
              <a:gd name="connsiteY6492" fmla="*/ 4045249 h 6857981"/>
              <a:gd name="connsiteX6493" fmla="*/ 4486275 w 7886701"/>
              <a:gd name="connsiteY6493" fmla="*/ 4043979 h 6857981"/>
              <a:gd name="connsiteX6494" fmla="*/ 4487212 w 7886701"/>
              <a:gd name="connsiteY6494" fmla="*/ 4043027 h 6857981"/>
              <a:gd name="connsiteX6495" fmla="*/ 3676649 w 7886701"/>
              <a:gd name="connsiteY6495" fmla="*/ 4030644 h 6857981"/>
              <a:gd name="connsiteX6496" fmla="*/ 3678238 w 7886701"/>
              <a:gd name="connsiteY6496" fmla="*/ 4038582 h 6857981"/>
              <a:gd name="connsiteX6497" fmla="*/ 3676826 w 7886701"/>
              <a:gd name="connsiteY6497" fmla="*/ 4031914 h 6857981"/>
              <a:gd name="connsiteX6498" fmla="*/ 3676649 w 7886701"/>
              <a:gd name="connsiteY6498" fmla="*/ 4030962 h 6857981"/>
              <a:gd name="connsiteX6499" fmla="*/ 3676826 w 7886701"/>
              <a:gd name="connsiteY6499" fmla="*/ 4031597 h 6857981"/>
              <a:gd name="connsiteX6500" fmla="*/ 3675062 w 7886701"/>
              <a:gd name="connsiteY6500" fmla="*/ 4029056 h 6857981"/>
              <a:gd name="connsiteX6501" fmla="*/ 3676650 w 7886701"/>
              <a:gd name="connsiteY6501" fmla="*/ 4030644 h 6857981"/>
              <a:gd name="connsiteX6502" fmla="*/ 3676649 w 7886701"/>
              <a:gd name="connsiteY6502" fmla="*/ 4030644 h 6857981"/>
              <a:gd name="connsiteX6503" fmla="*/ 3675062 w 7886701"/>
              <a:gd name="connsiteY6503" fmla="*/ 4030644 h 6857981"/>
              <a:gd name="connsiteX6504" fmla="*/ 3751262 w 7886701"/>
              <a:gd name="connsiteY6504" fmla="*/ 4025881 h 6857981"/>
              <a:gd name="connsiteX6505" fmla="*/ 3755708 w 7886701"/>
              <a:gd name="connsiteY6505" fmla="*/ 4026516 h 6857981"/>
              <a:gd name="connsiteX6506" fmla="*/ 3760152 w 7886701"/>
              <a:gd name="connsiteY6506" fmla="*/ 4028104 h 6857981"/>
              <a:gd name="connsiteX6507" fmla="*/ 3764915 w 7886701"/>
              <a:gd name="connsiteY6507" fmla="*/ 4030326 h 6857981"/>
              <a:gd name="connsiteX6508" fmla="*/ 3770312 w 7886701"/>
              <a:gd name="connsiteY6508" fmla="*/ 4032866 h 6857981"/>
              <a:gd name="connsiteX6509" fmla="*/ 3776028 w 7886701"/>
              <a:gd name="connsiteY6509" fmla="*/ 4036041 h 6857981"/>
              <a:gd name="connsiteX6510" fmla="*/ 3782378 w 7886701"/>
              <a:gd name="connsiteY6510" fmla="*/ 4040169 h 6857981"/>
              <a:gd name="connsiteX6511" fmla="*/ 3789364 w 7886701"/>
              <a:gd name="connsiteY6511" fmla="*/ 4045249 h 6857981"/>
              <a:gd name="connsiteX6512" fmla="*/ 3796665 w 7886701"/>
              <a:gd name="connsiteY6512" fmla="*/ 4050964 h 6857981"/>
              <a:gd name="connsiteX6513" fmla="*/ 3797300 w 7886701"/>
              <a:gd name="connsiteY6513" fmla="*/ 4053187 h 6857981"/>
              <a:gd name="connsiteX6514" fmla="*/ 3797300 w 7886701"/>
              <a:gd name="connsiteY6514" fmla="*/ 4054774 h 6857981"/>
              <a:gd name="connsiteX6515" fmla="*/ 3796984 w 7886701"/>
              <a:gd name="connsiteY6515" fmla="*/ 4055727 h 6857981"/>
              <a:gd name="connsiteX6516" fmla="*/ 3795713 w 7886701"/>
              <a:gd name="connsiteY6516" fmla="*/ 4056044 h 6857981"/>
              <a:gd name="connsiteX6517" fmla="*/ 3794444 w 7886701"/>
              <a:gd name="connsiteY6517" fmla="*/ 4056044 h 6857981"/>
              <a:gd name="connsiteX6518" fmla="*/ 3792538 w 7886701"/>
              <a:gd name="connsiteY6518" fmla="*/ 4055727 h 6857981"/>
              <a:gd name="connsiteX6519" fmla="*/ 3788410 w 7886701"/>
              <a:gd name="connsiteY6519" fmla="*/ 4054774 h 6857981"/>
              <a:gd name="connsiteX6520" fmla="*/ 3783648 w 7886701"/>
              <a:gd name="connsiteY6520" fmla="*/ 4053187 h 6857981"/>
              <a:gd name="connsiteX6521" fmla="*/ 3779520 w 7886701"/>
              <a:gd name="connsiteY6521" fmla="*/ 4052234 h 6857981"/>
              <a:gd name="connsiteX6522" fmla="*/ 3777933 w 7886701"/>
              <a:gd name="connsiteY6522" fmla="*/ 4052234 h 6857981"/>
              <a:gd name="connsiteX6523" fmla="*/ 3776345 w 7886701"/>
              <a:gd name="connsiteY6523" fmla="*/ 4052552 h 6857981"/>
              <a:gd name="connsiteX6524" fmla="*/ 3775393 w 7886701"/>
              <a:gd name="connsiteY6524" fmla="*/ 4053504 h 6857981"/>
              <a:gd name="connsiteX6525" fmla="*/ 3775076 w 7886701"/>
              <a:gd name="connsiteY6525" fmla="*/ 4055092 h 6857981"/>
              <a:gd name="connsiteX6526" fmla="*/ 3772217 w 7886701"/>
              <a:gd name="connsiteY6526" fmla="*/ 4050647 h 6857981"/>
              <a:gd name="connsiteX6527" fmla="*/ 3769042 w 7886701"/>
              <a:gd name="connsiteY6527" fmla="*/ 4046519 h 6857981"/>
              <a:gd name="connsiteX6528" fmla="*/ 3763010 w 7886701"/>
              <a:gd name="connsiteY6528" fmla="*/ 4039216 h 6857981"/>
              <a:gd name="connsiteX6529" fmla="*/ 3756660 w 7886701"/>
              <a:gd name="connsiteY6529" fmla="*/ 4032549 h 6857981"/>
              <a:gd name="connsiteX6530" fmla="*/ 3754120 w 7886701"/>
              <a:gd name="connsiteY6530" fmla="*/ 4029056 h 6857981"/>
              <a:gd name="connsiteX6531" fmla="*/ 3673474 w 7886701"/>
              <a:gd name="connsiteY6531" fmla="*/ 4025881 h 6857981"/>
              <a:gd name="connsiteX6532" fmla="*/ 3674109 w 7886701"/>
              <a:gd name="connsiteY6532" fmla="*/ 4027151 h 6857981"/>
              <a:gd name="connsiteX6533" fmla="*/ 3675062 w 7886701"/>
              <a:gd name="connsiteY6533" fmla="*/ 4030644 h 6857981"/>
              <a:gd name="connsiteX6534" fmla="*/ 3733800 w 7886701"/>
              <a:gd name="connsiteY6534" fmla="*/ 4024294 h 6857981"/>
              <a:gd name="connsiteX6535" fmla="*/ 3738282 w 7886701"/>
              <a:gd name="connsiteY6535" fmla="*/ 4028456 h 6857981"/>
              <a:gd name="connsiteX6536" fmla="*/ 3742764 w 7886701"/>
              <a:gd name="connsiteY6536" fmla="*/ 4032298 h 6857981"/>
              <a:gd name="connsiteX6537" fmla="*/ 3751088 w 7886701"/>
              <a:gd name="connsiteY6537" fmla="*/ 4038702 h 6857981"/>
              <a:gd name="connsiteX6538" fmla="*/ 3755571 w 7886701"/>
              <a:gd name="connsiteY6538" fmla="*/ 4042544 h 6857981"/>
              <a:gd name="connsiteX6539" fmla="*/ 3760373 w 7886701"/>
              <a:gd name="connsiteY6539" fmla="*/ 4047026 h 6857981"/>
              <a:gd name="connsiteX6540" fmla="*/ 3765816 w 7886701"/>
              <a:gd name="connsiteY6540" fmla="*/ 4052149 h 6857981"/>
              <a:gd name="connsiteX6541" fmla="*/ 3771899 w 7886701"/>
              <a:gd name="connsiteY6541" fmla="*/ 4058552 h 6857981"/>
              <a:gd name="connsiteX6542" fmla="*/ 3771899 w 7886701"/>
              <a:gd name="connsiteY6542" fmla="*/ 4059833 h 6857981"/>
              <a:gd name="connsiteX6543" fmla="*/ 3771899 w 7886701"/>
              <a:gd name="connsiteY6543" fmla="*/ 4060473 h 6857981"/>
              <a:gd name="connsiteX6544" fmla="*/ 3771259 w 7886701"/>
              <a:gd name="connsiteY6544" fmla="*/ 4060793 h 6857981"/>
              <a:gd name="connsiteX6545" fmla="*/ 3770619 w 7886701"/>
              <a:gd name="connsiteY6545" fmla="*/ 4061113 h 6857981"/>
              <a:gd name="connsiteX6546" fmla="*/ 3769338 w 7886701"/>
              <a:gd name="connsiteY6546" fmla="*/ 4061113 h 6857981"/>
              <a:gd name="connsiteX6547" fmla="*/ 3767737 w 7886701"/>
              <a:gd name="connsiteY6547" fmla="*/ 4060473 h 6857981"/>
              <a:gd name="connsiteX6548" fmla="*/ 3766456 w 7886701"/>
              <a:gd name="connsiteY6548" fmla="*/ 4060153 h 6857981"/>
              <a:gd name="connsiteX6549" fmla="*/ 3765176 w 7886701"/>
              <a:gd name="connsiteY6549" fmla="*/ 4060153 h 6857981"/>
              <a:gd name="connsiteX6550" fmla="*/ 3764535 w 7886701"/>
              <a:gd name="connsiteY6550" fmla="*/ 4060153 h 6857981"/>
              <a:gd name="connsiteX6551" fmla="*/ 3764215 w 7886701"/>
              <a:gd name="connsiteY6551" fmla="*/ 4060473 h 6857981"/>
              <a:gd name="connsiteX6552" fmla="*/ 3763895 w 7886701"/>
              <a:gd name="connsiteY6552" fmla="*/ 4061113 h 6857981"/>
              <a:gd name="connsiteX6553" fmla="*/ 3763895 w 7886701"/>
              <a:gd name="connsiteY6553" fmla="*/ 4062394 h 6857981"/>
              <a:gd name="connsiteX6554" fmla="*/ 3762295 w 7886701"/>
              <a:gd name="connsiteY6554" fmla="*/ 4057592 h 6857981"/>
              <a:gd name="connsiteX6555" fmla="*/ 3760693 w 7886701"/>
              <a:gd name="connsiteY6555" fmla="*/ 4054710 h 6857981"/>
              <a:gd name="connsiteX6556" fmla="*/ 3759413 w 7886701"/>
              <a:gd name="connsiteY6556" fmla="*/ 4051508 h 6857981"/>
              <a:gd name="connsiteX6557" fmla="*/ 3757172 w 7886701"/>
              <a:gd name="connsiteY6557" fmla="*/ 4048307 h 6857981"/>
              <a:gd name="connsiteX6558" fmla="*/ 3754290 w 7886701"/>
              <a:gd name="connsiteY6558" fmla="*/ 4044785 h 6857981"/>
              <a:gd name="connsiteX6559" fmla="*/ 3750128 w 7886701"/>
              <a:gd name="connsiteY6559" fmla="*/ 4040303 h 6857981"/>
              <a:gd name="connsiteX6560" fmla="*/ 3745005 w 7886701"/>
              <a:gd name="connsiteY6560" fmla="*/ 4035180 h 6857981"/>
              <a:gd name="connsiteX6561" fmla="*/ 3743724 w 7886701"/>
              <a:gd name="connsiteY6561" fmla="*/ 4035180 h 6857981"/>
              <a:gd name="connsiteX6562" fmla="*/ 3743404 w 7886701"/>
              <a:gd name="connsiteY6562" fmla="*/ 4035500 h 6857981"/>
              <a:gd name="connsiteX6563" fmla="*/ 3743084 w 7886701"/>
              <a:gd name="connsiteY6563" fmla="*/ 4036140 h 6857981"/>
              <a:gd name="connsiteX6564" fmla="*/ 3743084 w 7886701"/>
              <a:gd name="connsiteY6564" fmla="*/ 4037421 h 6857981"/>
              <a:gd name="connsiteX6565" fmla="*/ 3743724 w 7886701"/>
              <a:gd name="connsiteY6565" fmla="*/ 4039662 h 6857981"/>
              <a:gd name="connsiteX6566" fmla="*/ 3745326 w 7886701"/>
              <a:gd name="connsiteY6566" fmla="*/ 4042224 h 6857981"/>
              <a:gd name="connsiteX6567" fmla="*/ 3749488 w 7886701"/>
              <a:gd name="connsiteY6567" fmla="*/ 4047987 h 6857981"/>
              <a:gd name="connsiteX6568" fmla="*/ 3750768 w 7886701"/>
              <a:gd name="connsiteY6568" fmla="*/ 4050548 h 6857981"/>
              <a:gd name="connsiteX6569" fmla="*/ 3752049 w 7886701"/>
              <a:gd name="connsiteY6569" fmla="*/ 4052789 h 6857981"/>
              <a:gd name="connsiteX6570" fmla="*/ 3750768 w 7886701"/>
              <a:gd name="connsiteY6570" fmla="*/ 4052789 h 6857981"/>
              <a:gd name="connsiteX6571" fmla="*/ 3749488 w 7886701"/>
              <a:gd name="connsiteY6571" fmla="*/ 4052149 h 6857981"/>
              <a:gd name="connsiteX6572" fmla="*/ 3747566 w 7886701"/>
              <a:gd name="connsiteY6572" fmla="*/ 4051188 h 6857981"/>
              <a:gd name="connsiteX6573" fmla="*/ 3745645 w 7886701"/>
              <a:gd name="connsiteY6573" fmla="*/ 4049908 h 6857981"/>
              <a:gd name="connsiteX6574" fmla="*/ 3741163 w 7886701"/>
              <a:gd name="connsiteY6574" fmla="*/ 4045745 h 6857981"/>
              <a:gd name="connsiteX6575" fmla="*/ 3735720 w 7886701"/>
              <a:gd name="connsiteY6575" fmla="*/ 4040303 h 6857981"/>
              <a:gd name="connsiteX6576" fmla="*/ 3735720 w 7886701"/>
              <a:gd name="connsiteY6576" fmla="*/ 4038382 h 6857981"/>
              <a:gd name="connsiteX6577" fmla="*/ 3735720 w 7886701"/>
              <a:gd name="connsiteY6577" fmla="*/ 4036781 h 6857981"/>
              <a:gd name="connsiteX6578" fmla="*/ 3736040 w 7886701"/>
              <a:gd name="connsiteY6578" fmla="*/ 4033579 h 6857981"/>
              <a:gd name="connsiteX6579" fmla="*/ 3736040 w 7886701"/>
              <a:gd name="connsiteY6579" fmla="*/ 4031658 h 6857981"/>
              <a:gd name="connsiteX6580" fmla="*/ 3735720 w 7886701"/>
              <a:gd name="connsiteY6580" fmla="*/ 4030057 h 6857981"/>
              <a:gd name="connsiteX6581" fmla="*/ 3735081 w 7886701"/>
              <a:gd name="connsiteY6581" fmla="*/ 4027496 h 6857981"/>
              <a:gd name="connsiteX6582" fmla="*/ 3689984 w 7886701"/>
              <a:gd name="connsiteY6582" fmla="*/ 4024294 h 6857981"/>
              <a:gd name="connsiteX6583" fmla="*/ 3693795 w 7886701"/>
              <a:gd name="connsiteY6583" fmla="*/ 4028253 h 6857981"/>
              <a:gd name="connsiteX6584" fmla="*/ 3697922 w 7886701"/>
              <a:gd name="connsiteY6584" fmla="*/ 4033860 h 6857981"/>
              <a:gd name="connsiteX6585" fmla="*/ 3702684 w 7886701"/>
              <a:gd name="connsiteY6585" fmla="*/ 4041118 h 6857981"/>
              <a:gd name="connsiteX6586" fmla="*/ 3708399 w 7886701"/>
              <a:gd name="connsiteY6586" fmla="*/ 4049694 h 6857981"/>
              <a:gd name="connsiteX6587" fmla="*/ 3704272 w 7886701"/>
              <a:gd name="connsiteY6587" fmla="*/ 4047055 h 6857981"/>
              <a:gd name="connsiteX6588" fmla="*/ 3699509 w 7886701"/>
              <a:gd name="connsiteY6588" fmla="*/ 4043427 h 6857981"/>
              <a:gd name="connsiteX6589" fmla="*/ 3696017 w 7886701"/>
              <a:gd name="connsiteY6589" fmla="*/ 4040788 h 6857981"/>
              <a:gd name="connsiteX6590" fmla="*/ 3694429 w 7886701"/>
              <a:gd name="connsiteY6590" fmla="*/ 4039468 h 6857981"/>
              <a:gd name="connsiteX6591" fmla="*/ 3693477 w 7886701"/>
              <a:gd name="connsiteY6591" fmla="*/ 4039468 h 6857981"/>
              <a:gd name="connsiteX6592" fmla="*/ 3690619 w 7886701"/>
              <a:gd name="connsiteY6592" fmla="*/ 4035180 h 6857981"/>
              <a:gd name="connsiteX6593" fmla="*/ 3689349 w 7886701"/>
              <a:gd name="connsiteY6593" fmla="*/ 4032541 h 6857981"/>
              <a:gd name="connsiteX6594" fmla="*/ 3689349 w 7886701"/>
              <a:gd name="connsiteY6594" fmla="*/ 4031551 h 6857981"/>
              <a:gd name="connsiteX6595" fmla="*/ 3689349 w 7886701"/>
              <a:gd name="connsiteY6595" fmla="*/ 4031221 h 6857981"/>
              <a:gd name="connsiteX6596" fmla="*/ 3689984 w 7886701"/>
              <a:gd name="connsiteY6596" fmla="*/ 4031551 h 6857981"/>
              <a:gd name="connsiteX6597" fmla="*/ 3691572 w 7886701"/>
              <a:gd name="connsiteY6597" fmla="*/ 4032871 h 6857981"/>
              <a:gd name="connsiteX6598" fmla="*/ 3693795 w 7886701"/>
              <a:gd name="connsiteY6598" fmla="*/ 4035180 h 6857981"/>
              <a:gd name="connsiteX6599" fmla="*/ 3697922 w 7886701"/>
              <a:gd name="connsiteY6599" fmla="*/ 4040458 h 6857981"/>
              <a:gd name="connsiteX6600" fmla="*/ 4515801 w 7886701"/>
              <a:gd name="connsiteY6600" fmla="*/ 4019531 h 6857981"/>
              <a:gd name="connsiteX6601" fmla="*/ 4516738 w 7886701"/>
              <a:gd name="connsiteY6601" fmla="*/ 4019531 h 6857981"/>
              <a:gd name="connsiteX6602" fmla="*/ 4517363 w 7886701"/>
              <a:gd name="connsiteY6602" fmla="*/ 4020166 h 6857981"/>
              <a:gd name="connsiteX6603" fmla="*/ 4518613 w 7886701"/>
              <a:gd name="connsiteY6603" fmla="*/ 4020801 h 6857981"/>
              <a:gd name="connsiteX6604" fmla="*/ 4520488 w 7886701"/>
              <a:gd name="connsiteY6604" fmla="*/ 4023024 h 6857981"/>
              <a:gd name="connsiteX6605" fmla="*/ 4522988 w 7886701"/>
              <a:gd name="connsiteY6605" fmla="*/ 4026199 h 6857981"/>
              <a:gd name="connsiteX6606" fmla="*/ 4528301 w 7886701"/>
              <a:gd name="connsiteY6606" fmla="*/ 4033184 h 6857981"/>
              <a:gd name="connsiteX6607" fmla="*/ 4530801 w 7886701"/>
              <a:gd name="connsiteY6607" fmla="*/ 4036359 h 6857981"/>
              <a:gd name="connsiteX6608" fmla="*/ 4533301 w 7886701"/>
              <a:gd name="connsiteY6608" fmla="*/ 4038899 h 6857981"/>
              <a:gd name="connsiteX6609" fmla="*/ 4529238 w 7886701"/>
              <a:gd name="connsiteY6609" fmla="*/ 4036676 h 6857981"/>
              <a:gd name="connsiteX6610" fmla="*/ 4526738 w 7886701"/>
              <a:gd name="connsiteY6610" fmla="*/ 4035724 h 6857981"/>
              <a:gd name="connsiteX6611" fmla="*/ 4525176 w 7886701"/>
              <a:gd name="connsiteY6611" fmla="*/ 4035406 h 6857981"/>
              <a:gd name="connsiteX6612" fmla="*/ 4524863 w 7886701"/>
              <a:gd name="connsiteY6612" fmla="*/ 4035406 h 6857981"/>
              <a:gd name="connsiteX6613" fmla="*/ 4524551 w 7886701"/>
              <a:gd name="connsiteY6613" fmla="*/ 4035724 h 6857981"/>
              <a:gd name="connsiteX6614" fmla="*/ 4524551 w 7886701"/>
              <a:gd name="connsiteY6614" fmla="*/ 4036676 h 6857981"/>
              <a:gd name="connsiteX6615" fmla="*/ 4525176 w 7886701"/>
              <a:gd name="connsiteY6615" fmla="*/ 4038264 h 6857981"/>
              <a:gd name="connsiteX6616" fmla="*/ 4528301 w 7886701"/>
              <a:gd name="connsiteY6616" fmla="*/ 4042709 h 6857981"/>
              <a:gd name="connsiteX6617" fmla="*/ 4531426 w 7886701"/>
              <a:gd name="connsiteY6617" fmla="*/ 4047789 h 6857981"/>
              <a:gd name="connsiteX6618" fmla="*/ 4532988 w 7886701"/>
              <a:gd name="connsiteY6618" fmla="*/ 4050646 h 6857981"/>
              <a:gd name="connsiteX6619" fmla="*/ 4533926 w 7886701"/>
              <a:gd name="connsiteY6619" fmla="*/ 4053186 h 6857981"/>
              <a:gd name="connsiteX6620" fmla="*/ 4534863 w 7886701"/>
              <a:gd name="connsiteY6620" fmla="*/ 4055726 h 6857981"/>
              <a:gd name="connsiteX6621" fmla="*/ 4535488 w 7886701"/>
              <a:gd name="connsiteY6621" fmla="*/ 4057949 h 6857981"/>
              <a:gd name="connsiteX6622" fmla="*/ 4534863 w 7886701"/>
              <a:gd name="connsiteY6622" fmla="*/ 4058584 h 6857981"/>
              <a:gd name="connsiteX6623" fmla="*/ 4534863 w 7886701"/>
              <a:gd name="connsiteY6623" fmla="*/ 4059854 h 6857981"/>
              <a:gd name="connsiteX6624" fmla="*/ 4534238 w 7886701"/>
              <a:gd name="connsiteY6624" fmla="*/ 4060489 h 6857981"/>
              <a:gd name="connsiteX6625" fmla="*/ 4533613 w 7886701"/>
              <a:gd name="connsiteY6625" fmla="*/ 4060806 h 6857981"/>
              <a:gd name="connsiteX6626" fmla="*/ 4531113 w 7886701"/>
              <a:gd name="connsiteY6626" fmla="*/ 4055726 h 6857981"/>
              <a:gd name="connsiteX6627" fmla="*/ 4528926 w 7886701"/>
              <a:gd name="connsiteY6627" fmla="*/ 4051916 h 6857981"/>
              <a:gd name="connsiteX6628" fmla="*/ 4526426 w 7886701"/>
              <a:gd name="connsiteY6628" fmla="*/ 4048741 h 6857981"/>
              <a:gd name="connsiteX6629" fmla="*/ 4524238 w 7886701"/>
              <a:gd name="connsiteY6629" fmla="*/ 4047154 h 6857981"/>
              <a:gd name="connsiteX6630" fmla="*/ 4522051 w 7886701"/>
              <a:gd name="connsiteY6630" fmla="*/ 4045884 h 6857981"/>
              <a:gd name="connsiteX6631" fmla="*/ 4519863 w 7886701"/>
              <a:gd name="connsiteY6631" fmla="*/ 4045566 h 6857981"/>
              <a:gd name="connsiteX6632" fmla="*/ 4517676 w 7886701"/>
              <a:gd name="connsiteY6632" fmla="*/ 4045566 h 6857981"/>
              <a:gd name="connsiteX6633" fmla="*/ 4515488 w 7886701"/>
              <a:gd name="connsiteY6633" fmla="*/ 4045884 h 6857981"/>
              <a:gd name="connsiteX6634" fmla="*/ 4511425 w 7886701"/>
              <a:gd name="connsiteY6634" fmla="*/ 4047154 h 6857981"/>
              <a:gd name="connsiteX6635" fmla="*/ 4508925 w 7886701"/>
              <a:gd name="connsiteY6635" fmla="*/ 4047471 h 6857981"/>
              <a:gd name="connsiteX6636" fmla="*/ 4506738 w 7886701"/>
              <a:gd name="connsiteY6636" fmla="*/ 4047471 h 6857981"/>
              <a:gd name="connsiteX6637" fmla="*/ 4504238 w 7886701"/>
              <a:gd name="connsiteY6637" fmla="*/ 4046836 h 6857981"/>
              <a:gd name="connsiteX6638" fmla="*/ 4501738 w 7886701"/>
              <a:gd name="connsiteY6638" fmla="*/ 4045566 h 6857981"/>
              <a:gd name="connsiteX6639" fmla="*/ 4498613 w 7886701"/>
              <a:gd name="connsiteY6639" fmla="*/ 4043344 h 6857981"/>
              <a:gd name="connsiteX6640" fmla="*/ 4495800 w 7886701"/>
              <a:gd name="connsiteY6640" fmla="*/ 4040486 h 6857981"/>
              <a:gd name="connsiteX6641" fmla="*/ 4497050 w 7886701"/>
              <a:gd name="connsiteY6641" fmla="*/ 4038899 h 6857981"/>
              <a:gd name="connsiteX6642" fmla="*/ 4498613 w 7886701"/>
              <a:gd name="connsiteY6642" fmla="*/ 4038264 h 6857981"/>
              <a:gd name="connsiteX6643" fmla="*/ 4500488 w 7886701"/>
              <a:gd name="connsiteY6643" fmla="*/ 4037946 h 6857981"/>
              <a:gd name="connsiteX6644" fmla="*/ 4502675 w 7886701"/>
              <a:gd name="connsiteY6644" fmla="*/ 4037946 h 6857981"/>
              <a:gd name="connsiteX6645" fmla="*/ 4507675 w 7886701"/>
              <a:gd name="connsiteY6645" fmla="*/ 4037946 h 6857981"/>
              <a:gd name="connsiteX6646" fmla="*/ 4512363 w 7886701"/>
              <a:gd name="connsiteY6646" fmla="*/ 4038264 h 6857981"/>
              <a:gd name="connsiteX6647" fmla="*/ 4514550 w 7886701"/>
              <a:gd name="connsiteY6647" fmla="*/ 4037946 h 6857981"/>
              <a:gd name="connsiteX6648" fmla="*/ 4516738 w 7886701"/>
              <a:gd name="connsiteY6648" fmla="*/ 4037629 h 6857981"/>
              <a:gd name="connsiteX6649" fmla="*/ 4517988 w 7886701"/>
              <a:gd name="connsiteY6649" fmla="*/ 4036359 h 6857981"/>
              <a:gd name="connsiteX6650" fmla="*/ 4518926 w 7886701"/>
              <a:gd name="connsiteY6650" fmla="*/ 4034771 h 6857981"/>
              <a:gd name="connsiteX6651" fmla="*/ 4519238 w 7886701"/>
              <a:gd name="connsiteY6651" fmla="*/ 4032549 h 6857981"/>
              <a:gd name="connsiteX6652" fmla="*/ 4518926 w 7886701"/>
              <a:gd name="connsiteY6652" fmla="*/ 4029374 h 6857981"/>
              <a:gd name="connsiteX6653" fmla="*/ 4517363 w 7886701"/>
              <a:gd name="connsiteY6653" fmla="*/ 4025564 h 6857981"/>
              <a:gd name="connsiteX6654" fmla="*/ 4515175 w 7886701"/>
              <a:gd name="connsiteY6654" fmla="*/ 4020484 h 6857981"/>
              <a:gd name="connsiteX6655" fmla="*/ 7822631 w 7886701"/>
              <a:gd name="connsiteY6655" fmla="*/ 4011596 h 6857981"/>
              <a:gd name="connsiteX6656" fmla="*/ 7824504 w 7886701"/>
              <a:gd name="connsiteY6656" fmla="*/ 4011916 h 6857981"/>
              <a:gd name="connsiteX6657" fmla="*/ 7826376 w 7886701"/>
              <a:gd name="connsiteY6657" fmla="*/ 4012235 h 6857981"/>
              <a:gd name="connsiteX6658" fmla="*/ 7824191 w 7886701"/>
              <a:gd name="connsiteY6658" fmla="*/ 4016707 h 6857981"/>
              <a:gd name="connsiteX6659" fmla="*/ 7822319 w 7886701"/>
              <a:gd name="connsiteY6659" fmla="*/ 4020540 h 6857981"/>
              <a:gd name="connsiteX6660" fmla="*/ 7820134 w 7886701"/>
              <a:gd name="connsiteY6660" fmla="*/ 4024054 h 6857981"/>
              <a:gd name="connsiteX6661" fmla="*/ 7817950 w 7886701"/>
              <a:gd name="connsiteY6661" fmla="*/ 4027249 h 6857981"/>
              <a:gd name="connsiteX6662" fmla="*/ 7813269 w 7886701"/>
              <a:gd name="connsiteY6662" fmla="*/ 4033318 h 6857981"/>
              <a:gd name="connsiteX6663" fmla="*/ 7808276 w 7886701"/>
              <a:gd name="connsiteY6663" fmla="*/ 4038429 h 6857981"/>
              <a:gd name="connsiteX6664" fmla="*/ 7803594 w 7886701"/>
              <a:gd name="connsiteY6664" fmla="*/ 4043859 h 6857981"/>
              <a:gd name="connsiteX6665" fmla="*/ 7798913 w 7886701"/>
              <a:gd name="connsiteY6665" fmla="*/ 4049929 h 6857981"/>
              <a:gd name="connsiteX6666" fmla="*/ 7796729 w 7886701"/>
              <a:gd name="connsiteY6666" fmla="*/ 4052804 h 6857981"/>
              <a:gd name="connsiteX6667" fmla="*/ 7794544 w 7886701"/>
              <a:gd name="connsiteY6667" fmla="*/ 4056318 h 6857981"/>
              <a:gd name="connsiteX6668" fmla="*/ 7792360 w 7886701"/>
              <a:gd name="connsiteY6668" fmla="*/ 4060151 h 6857981"/>
              <a:gd name="connsiteX6669" fmla="*/ 7790799 w 7886701"/>
              <a:gd name="connsiteY6669" fmla="*/ 4063984 h 6857981"/>
              <a:gd name="connsiteX6670" fmla="*/ 7789863 w 7886701"/>
              <a:gd name="connsiteY6670" fmla="*/ 4062387 h 6857981"/>
              <a:gd name="connsiteX6671" fmla="*/ 7789863 w 7886701"/>
              <a:gd name="connsiteY6671" fmla="*/ 4059193 h 6857981"/>
              <a:gd name="connsiteX6672" fmla="*/ 7790799 w 7886701"/>
              <a:gd name="connsiteY6672" fmla="*/ 4055679 h 6857981"/>
              <a:gd name="connsiteX6673" fmla="*/ 7791735 w 7886701"/>
              <a:gd name="connsiteY6673" fmla="*/ 4051207 h 6857981"/>
              <a:gd name="connsiteX6674" fmla="*/ 7793296 w 7886701"/>
              <a:gd name="connsiteY6674" fmla="*/ 4046734 h 6857981"/>
              <a:gd name="connsiteX6675" fmla="*/ 7795168 w 7886701"/>
              <a:gd name="connsiteY6675" fmla="*/ 4041943 h 6857981"/>
              <a:gd name="connsiteX6676" fmla="*/ 7797041 w 7886701"/>
              <a:gd name="connsiteY6676" fmla="*/ 4036832 h 6857981"/>
              <a:gd name="connsiteX6677" fmla="*/ 7799537 w 7886701"/>
              <a:gd name="connsiteY6677" fmla="*/ 4032040 h 6857981"/>
              <a:gd name="connsiteX6678" fmla="*/ 7802658 w 7886701"/>
              <a:gd name="connsiteY6678" fmla="*/ 4027249 h 6857981"/>
              <a:gd name="connsiteX6679" fmla="*/ 7805779 w 7886701"/>
              <a:gd name="connsiteY6679" fmla="*/ 4023415 h 6857981"/>
              <a:gd name="connsiteX6680" fmla="*/ 7808900 w 7886701"/>
              <a:gd name="connsiteY6680" fmla="*/ 4019263 h 6857981"/>
              <a:gd name="connsiteX6681" fmla="*/ 7812333 w 7886701"/>
              <a:gd name="connsiteY6681" fmla="*/ 4016068 h 6857981"/>
              <a:gd name="connsiteX6682" fmla="*/ 7815765 w 7886701"/>
              <a:gd name="connsiteY6682" fmla="*/ 4013832 h 6857981"/>
              <a:gd name="connsiteX6683" fmla="*/ 7817326 w 7886701"/>
              <a:gd name="connsiteY6683" fmla="*/ 4012554 h 6857981"/>
              <a:gd name="connsiteX6684" fmla="*/ 7819198 w 7886701"/>
              <a:gd name="connsiteY6684" fmla="*/ 4012235 h 6857981"/>
              <a:gd name="connsiteX6685" fmla="*/ 7820759 w 7886701"/>
              <a:gd name="connsiteY6685" fmla="*/ 4011916 h 6857981"/>
              <a:gd name="connsiteX6686" fmla="*/ 4722217 w 7886701"/>
              <a:gd name="connsiteY6686" fmla="*/ 4006831 h 6857981"/>
              <a:gd name="connsiteX6687" fmla="*/ 4722515 w 7886701"/>
              <a:gd name="connsiteY6687" fmla="*/ 4008032 h 6857981"/>
              <a:gd name="connsiteX6688" fmla="*/ 4722812 w 7886701"/>
              <a:gd name="connsiteY6688" fmla="*/ 4009534 h 6857981"/>
              <a:gd name="connsiteX6689" fmla="*/ 4722515 w 7886701"/>
              <a:gd name="connsiteY6689" fmla="*/ 4011336 h 6857981"/>
              <a:gd name="connsiteX6690" fmla="*/ 4722217 w 7886701"/>
              <a:gd name="connsiteY6690" fmla="*/ 4013439 h 6857981"/>
              <a:gd name="connsiteX6691" fmla="*/ 4721324 w 7886701"/>
              <a:gd name="connsiteY6691" fmla="*/ 4017043 h 6857981"/>
              <a:gd name="connsiteX6692" fmla="*/ 4719240 w 7886701"/>
              <a:gd name="connsiteY6692" fmla="*/ 4021247 h 6857981"/>
              <a:gd name="connsiteX6693" fmla="*/ 4717752 w 7886701"/>
              <a:gd name="connsiteY6693" fmla="*/ 4023049 h 6857981"/>
              <a:gd name="connsiteX6694" fmla="*/ 4716264 w 7886701"/>
              <a:gd name="connsiteY6694" fmla="*/ 4024851 h 6857981"/>
              <a:gd name="connsiteX6695" fmla="*/ 4715073 w 7886701"/>
              <a:gd name="connsiteY6695" fmla="*/ 4026053 h 6857981"/>
              <a:gd name="connsiteX6696" fmla="*/ 4713287 w 7886701"/>
              <a:gd name="connsiteY6696" fmla="*/ 4027554 h 6857981"/>
              <a:gd name="connsiteX6697" fmla="*/ 4711501 w 7886701"/>
              <a:gd name="connsiteY6697" fmla="*/ 4028455 h 6857981"/>
              <a:gd name="connsiteX6698" fmla="*/ 4709715 w 7886701"/>
              <a:gd name="connsiteY6698" fmla="*/ 4029056 h 6857981"/>
              <a:gd name="connsiteX6699" fmla="*/ 4707929 w 7886701"/>
              <a:gd name="connsiteY6699" fmla="*/ 4029056 h 6857981"/>
              <a:gd name="connsiteX6700" fmla="*/ 4705846 w 7886701"/>
              <a:gd name="connsiteY6700" fmla="*/ 4029056 h 6857981"/>
              <a:gd name="connsiteX6701" fmla="*/ 4704655 w 7886701"/>
              <a:gd name="connsiteY6701" fmla="*/ 4026053 h 6857981"/>
              <a:gd name="connsiteX6702" fmla="*/ 4704060 w 7886701"/>
              <a:gd name="connsiteY6702" fmla="*/ 4023650 h 6857981"/>
              <a:gd name="connsiteX6703" fmla="*/ 4703762 w 7886701"/>
              <a:gd name="connsiteY6703" fmla="*/ 4021548 h 6857981"/>
              <a:gd name="connsiteX6704" fmla="*/ 4704060 w 7886701"/>
              <a:gd name="connsiteY6704" fmla="*/ 4019445 h 6857981"/>
              <a:gd name="connsiteX6705" fmla="*/ 4704655 w 7886701"/>
              <a:gd name="connsiteY6705" fmla="*/ 4017944 h 6857981"/>
              <a:gd name="connsiteX6706" fmla="*/ 4705548 w 7886701"/>
              <a:gd name="connsiteY6706" fmla="*/ 4016442 h 6857981"/>
              <a:gd name="connsiteX6707" fmla="*/ 4706739 w 7886701"/>
              <a:gd name="connsiteY6707" fmla="*/ 4014940 h 6857981"/>
              <a:gd name="connsiteX6708" fmla="*/ 4708227 w 7886701"/>
              <a:gd name="connsiteY6708" fmla="*/ 4014039 h 6857981"/>
              <a:gd name="connsiteX6709" fmla="*/ 4711204 w 7886701"/>
              <a:gd name="connsiteY6709" fmla="*/ 4012237 h 6857981"/>
              <a:gd name="connsiteX6710" fmla="*/ 4715073 w 7886701"/>
              <a:gd name="connsiteY6710" fmla="*/ 4010435 h 6857981"/>
              <a:gd name="connsiteX6711" fmla="*/ 4718943 w 7886701"/>
              <a:gd name="connsiteY6711" fmla="*/ 4008933 h 6857981"/>
              <a:gd name="connsiteX6712" fmla="*/ 3665538 w 7886701"/>
              <a:gd name="connsiteY6712" fmla="*/ 4006831 h 6857981"/>
              <a:gd name="connsiteX6713" fmla="*/ 3666490 w 7886701"/>
              <a:gd name="connsiteY6713" fmla="*/ 4008515 h 6857981"/>
              <a:gd name="connsiteX6714" fmla="*/ 3670300 w 7886701"/>
              <a:gd name="connsiteY6714" fmla="*/ 4017944 h 6857981"/>
              <a:gd name="connsiteX6715" fmla="*/ 3667125 w 7886701"/>
              <a:gd name="connsiteY6715" fmla="*/ 4010872 h 6857981"/>
              <a:gd name="connsiteX6716" fmla="*/ 3663949 w 7886701"/>
              <a:gd name="connsiteY6716" fmla="*/ 4002069 h 6857981"/>
              <a:gd name="connsiteX6717" fmla="*/ 3665538 w 7886701"/>
              <a:gd name="connsiteY6717" fmla="*/ 4006832 h 6857981"/>
              <a:gd name="connsiteX6718" fmla="*/ 3663949 w 7886701"/>
              <a:gd name="connsiteY6718" fmla="*/ 4002349 h 6857981"/>
              <a:gd name="connsiteX6719" fmla="*/ 3659187 w 7886701"/>
              <a:gd name="connsiteY6719" fmla="*/ 3990956 h 6857981"/>
              <a:gd name="connsiteX6720" fmla="*/ 3661092 w 7886701"/>
              <a:gd name="connsiteY6720" fmla="*/ 3995471 h 6857981"/>
              <a:gd name="connsiteX6721" fmla="*/ 3660458 w 7886701"/>
              <a:gd name="connsiteY6721" fmla="*/ 3993387 h 6857981"/>
              <a:gd name="connsiteX6722" fmla="*/ 3663950 w 7886701"/>
              <a:gd name="connsiteY6722" fmla="*/ 4002069 h 6857981"/>
              <a:gd name="connsiteX6723" fmla="*/ 3663632 w 7886701"/>
              <a:gd name="connsiteY6723" fmla="*/ 4001722 h 6857981"/>
              <a:gd name="connsiteX6724" fmla="*/ 3662362 w 7886701"/>
              <a:gd name="connsiteY6724" fmla="*/ 3998596 h 6857981"/>
              <a:gd name="connsiteX6725" fmla="*/ 3657599 w 7886701"/>
              <a:gd name="connsiteY6725" fmla="*/ 3990956 h 6857981"/>
              <a:gd name="connsiteX6726" fmla="*/ 3657917 w 7886701"/>
              <a:gd name="connsiteY6726" fmla="*/ 3991591 h 6857981"/>
              <a:gd name="connsiteX6727" fmla="*/ 3659187 w 7886701"/>
              <a:gd name="connsiteY6727" fmla="*/ 3994131 h 6857981"/>
              <a:gd name="connsiteX6728" fmla="*/ 3657917 w 7886701"/>
              <a:gd name="connsiteY6728" fmla="*/ 3991908 h 6857981"/>
              <a:gd name="connsiteX6729" fmla="*/ 4475201 w 7886701"/>
              <a:gd name="connsiteY6729" fmla="*/ 3987781 h 6857981"/>
              <a:gd name="connsiteX6730" fmla="*/ 4477802 w 7886701"/>
              <a:gd name="connsiteY6730" fmla="*/ 3990956 h 6857981"/>
              <a:gd name="connsiteX6731" fmla="*/ 4480078 w 7886701"/>
              <a:gd name="connsiteY6731" fmla="*/ 3993178 h 6857981"/>
              <a:gd name="connsiteX6732" fmla="*/ 4481704 w 7886701"/>
              <a:gd name="connsiteY6732" fmla="*/ 3994448 h 6857981"/>
              <a:gd name="connsiteX6733" fmla="*/ 4483330 w 7886701"/>
              <a:gd name="connsiteY6733" fmla="*/ 3994766 h 6857981"/>
              <a:gd name="connsiteX6734" fmla="*/ 4485281 w 7886701"/>
              <a:gd name="connsiteY6734" fmla="*/ 3999846 h 6857981"/>
              <a:gd name="connsiteX6735" fmla="*/ 4485606 w 7886701"/>
              <a:gd name="connsiteY6735" fmla="*/ 4002386 h 6857981"/>
              <a:gd name="connsiteX6736" fmla="*/ 4485606 w 7886701"/>
              <a:gd name="connsiteY6736" fmla="*/ 4004291 h 6857981"/>
              <a:gd name="connsiteX6737" fmla="*/ 4485931 w 7886701"/>
              <a:gd name="connsiteY6737" fmla="*/ 4005244 h 6857981"/>
              <a:gd name="connsiteX6738" fmla="*/ 4486582 w 7886701"/>
              <a:gd name="connsiteY6738" fmla="*/ 4006831 h 6857981"/>
              <a:gd name="connsiteX6739" fmla="*/ 4488858 w 7886701"/>
              <a:gd name="connsiteY6739" fmla="*/ 4009689 h 6857981"/>
              <a:gd name="connsiteX6740" fmla="*/ 4500563 w 7886701"/>
              <a:gd name="connsiteY6740" fmla="*/ 4022389 h 6857981"/>
              <a:gd name="connsiteX6741" fmla="*/ 4499263 w 7886701"/>
              <a:gd name="connsiteY6741" fmla="*/ 4022706 h 6857981"/>
              <a:gd name="connsiteX6742" fmla="*/ 4498612 w 7886701"/>
              <a:gd name="connsiteY6742" fmla="*/ 4022706 h 6857981"/>
              <a:gd name="connsiteX6743" fmla="*/ 4496336 w 7886701"/>
              <a:gd name="connsiteY6743" fmla="*/ 4022071 h 6857981"/>
              <a:gd name="connsiteX6744" fmla="*/ 4494060 w 7886701"/>
              <a:gd name="connsiteY6744" fmla="*/ 4021119 h 6857981"/>
              <a:gd name="connsiteX6745" fmla="*/ 4491459 w 7886701"/>
              <a:gd name="connsiteY6745" fmla="*/ 4019531 h 6857981"/>
              <a:gd name="connsiteX6746" fmla="*/ 4488858 w 7886701"/>
              <a:gd name="connsiteY6746" fmla="*/ 4016991 h 6857981"/>
              <a:gd name="connsiteX6747" fmla="*/ 4486256 w 7886701"/>
              <a:gd name="connsiteY6747" fmla="*/ 4014451 h 6857981"/>
              <a:gd name="connsiteX6748" fmla="*/ 4483655 w 7886701"/>
              <a:gd name="connsiteY6748" fmla="*/ 4011594 h 6857981"/>
              <a:gd name="connsiteX6749" fmla="*/ 4481379 w 7886701"/>
              <a:gd name="connsiteY6749" fmla="*/ 4008736 h 6857981"/>
              <a:gd name="connsiteX6750" fmla="*/ 4479103 w 7886701"/>
              <a:gd name="connsiteY6750" fmla="*/ 4005244 h 6857981"/>
              <a:gd name="connsiteX6751" fmla="*/ 4477152 w 7886701"/>
              <a:gd name="connsiteY6751" fmla="*/ 4002068 h 6857981"/>
              <a:gd name="connsiteX6752" fmla="*/ 4475526 w 7886701"/>
              <a:gd name="connsiteY6752" fmla="*/ 3999211 h 6857981"/>
              <a:gd name="connsiteX6753" fmla="*/ 4474226 w 7886701"/>
              <a:gd name="connsiteY6753" fmla="*/ 3996036 h 6857981"/>
              <a:gd name="connsiteX6754" fmla="*/ 4473575 w 7886701"/>
              <a:gd name="connsiteY6754" fmla="*/ 3993178 h 6857981"/>
              <a:gd name="connsiteX6755" fmla="*/ 4473575 w 7886701"/>
              <a:gd name="connsiteY6755" fmla="*/ 3990956 h 6857981"/>
              <a:gd name="connsiteX6756" fmla="*/ 4473900 w 7886701"/>
              <a:gd name="connsiteY6756" fmla="*/ 3989368 h 6857981"/>
              <a:gd name="connsiteX6757" fmla="*/ 4474226 w 7886701"/>
              <a:gd name="connsiteY6757" fmla="*/ 3988416 h 6857981"/>
              <a:gd name="connsiteX6758" fmla="*/ 3580444 w 7886701"/>
              <a:gd name="connsiteY6758" fmla="*/ 3983019 h 6857981"/>
              <a:gd name="connsiteX6759" fmla="*/ 3582896 w 7886701"/>
              <a:gd name="connsiteY6759" fmla="*/ 3983982 h 6857981"/>
              <a:gd name="connsiteX6760" fmla="*/ 3584737 w 7886701"/>
              <a:gd name="connsiteY6760" fmla="*/ 3984625 h 6857981"/>
              <a:gd name="connsiteX6761" fmla="*/ 3586883 w 7886701"/>
              <a:gd name="connsiteY6761" fmla="*/ 3984946 h 6857981"/>
              <a:gd name="connsiteX6762" fmla="*/ 3589337 w 7886701"/>
              <a:gd name="connsiteY6762" fmla="*/ 3985267 h 6857981"/>
              <a:gd name="connsiteX6763" fmla="*/ 3583510 w 7886701"/>
              <a:gd name="connsiteY6763" fmla="*/ 3996187 h 6857981"/>
              <a:gd name="connsiteX6764" fmla="*/ 3576764 w 7886701"/>
              <a:gd name="connsiteY6764" fmla="*/ 4009355 h 6857981"/>
              <a:gd name="connsiteX6765" fmla="*/ 3573696 w 7886701"/>
              <a:gd name="connsiteY6765" fmla="*/ 4016100 h 6857981"/>
              <a:gd name="connsiteX6766" fmla="*/ 3570936 w 7886701"/>
              <a:gd name="connsiteY6766" fmla="*/ 4022202 h 6857981"/>
              <a:gd name="connsiteX6767" fmla="*/ 3568789 w 7886701"/>
              <a:gd name="connsiteY6767" fmla="*/ 4028305 h 6857981"/>
              <a:gd name="connsiteX6768" fmla="*/ 3567256 w 7886701"/>
              <a:gd name="connsiteY6768" fmla="*/ 4033122 h 6857981"/>
              <a:gd name="connsiteX6769" fmla="*/ 3569096 w 7886701"/>
              <a:gd name="connsiteY6769" fmla="*/ 4031195 h 6857981"/>
              <a:gd name="connsiteX6770" fmla="*/ 3570322 w 7886701"/>
              <a:gd name="connsiteY6770" fmla="*/ 4029589 h 6857981"/>
              <a:gd name="connsiteX6771" fmla="*/ 3571856 w 7886701"/>
              <a:gd name="connsiteY6771" fmla="*/ 4028626 h 6857981"/>
              <a:gd name="connsiteX6772" fmla="*/ 3573389 w 7886701"/>
              <a:gd name="connsiteY6772" fmla="*/ 4027662 h 6857981"/>
              <a:gd name="connsiteX6773" fmla="*/ 3574309 w 7886701"/>
              <a:gd name="connsiteY6773" fmla="*/ 4027341 h 6857981"/>
              <a:gd name="connsiteX6774" fmla="*/ 3575229 w 7886701"/>
              <a:gd name="connsiteY6774" fmla="*/ 4027020 h 6857981"/>
              <a:gd name="connsiteX6775" fmla="*/ 3577376 w 7886701"/>
              <a:gd name="connsiteY6775" fmla="*/ 4027341 h 6857981"/>
              <a:gd name="connsiteX6776" fmla="*/ 3578910 w 7886701"/>
              <a:gd name="connsiteY6776" fmla="*/ 4027662 h 6857981"/>
              <a:gd name="connsiteX6777" fmla="*/ 3580750 w 7886701"/>
              <a:gd name="connsiteY6777" fmla="*/ 4028305 h 6857981"/>
              <a:gd name="connsiteX6778" fmla="*/ 3581670 w 7886701"/>
              <a:gd name="connsiteY6778" fmla="*/ 4028305 h 6857981"/>
              <a:gd name="connsiteX6779" fmla="*/ 3582284 w 7886701"/>
              <a:gd name="connsiteY6779" fmla="*/ 4027662 h 6857981"/>
              <a:gd name="connsiteX6780" fmla="*/ 3583510 w 7886701"/>
              <a:gd name="connsiteY6780" fmla="*/ 4027341 h 6857981"/>
              <a:gd name="connsiteX6781" fmla="*/ 3584430 w 7886701"/>
              <a:gd name="connsiteY6781" fmla="*/ 4026378 h 6857981"/>
              <a:gd name="connsiteX6782" fmla="*/ 3583204 w 7886701"/>
              <a:gd name="connsiteY6782" fmla="*/ 4029589 h 6857981"/>
              <a:gd name="connsiteX6783" fmla="*/ 3581976 w 7886701"/>
              <a:gd name="connsiteY6783" fmla="*/ 4032159 h 6857981"/>
              <a:gd name="connsiteX6784" fmla="*/ 3580750 w 7886701"/>
              <a:gd name="connsiteY6784" fmla="*/ 4034407 h 6857981"/>
              <a:gd name="connsiteX6785" fmla="*/ 3579524 w 7886701"/>
              <a:gd name="connsiteY6785" fmla="*/ 4036334 h 6857981"/>
              <a:gd name="connsiteX6786" fmla="*/ 3578296 w 7886701"/>
              <a:gd name="connsiteY6786" fmla="*/ 4037297 h 6857981"/>
              <a:gd name="connsiteX6787" fmla="*/ 3576764 w 7886701"/>
              <a:gd name="connsiteY6787" fmla="*/ 4038261 h 6857981"/>
              <a:gd name="connsiteX6788" fmla="*/ 3575844 w 7886701"/>
              <a:gd name="connsiteY6788" fmla="*/ 4038582 h 6857981"/>
              <a:gd name="connsiteX6789" fmla="*/ 3574309 w 7886701"/>
              <a:gd name="connsiteY6789" fmla="*/ 4038582 h 6857981"/>
              <a:gd name="connsiteX6790" fmla="*/ 3571549 w 7886701"/>
              <a:gd name="connsiteY6790" fmla="*/ 4038261 h 6857981"/>
              <a:gd name="connsiteX6791" fmla="*/ 3568789 w 7886701"/>
              <a:gd name="connsiteY6791" fmla="*/ 4037297 h 6857981"/>
              <a:gd name="connsiteX6792" fmla="*/ 3565416 w 7886701"/>
              <a:gd name="connsiteY6792" fmla="*/ 4036976 h 6857981"/>
              <a:gd name="connsiteX6793" fmla="*/ 3564189 w 7886701"/>
              <a:gd name="connsiteY6793" fmla="*/ 4036976 h 6857981"/>
              <a:gd name="connsiteX6794" fmla="*/ 3562349 w 7886701"/>
              <a:gd name="connsiteY6794" fmla="*/ 4036976 h 6857981"/>
              <a:gd name="connsiteX6795" fmla="*/ 3567869 w 7886701"/>
              <a:gd name="connsiteY6795" fmla="*/ 4025093 h 6857981"/>
              <a:gd name="connsiteX6796" fmla="*/ 3572776 w 7886701"/>
              <a:gd name="connsiteY6796" fmla="*/ 4014494 h 6857981"/>
              <a:gd name="connsiteX6797" fmla="*/ 3576764 w 7886701"/>
              <a:gd name="connsiteY6797" fmla="*/ 4005180 h 6857981"/>
              <a:gd name="connsiteX6798" fmla="*/ 3577684 w 7886701"/>
              <a:gd name="connsiteY6798" fmla="*/ 4001326 h 6857981"/>
              <a:gd name="connsiteX6799" fmla="*/ 3578910 w 7886701"/>
              <a:gd name="connsiteY6799" fmla="*/ 3997472 h 6857981"/>
              <a:gd name="connsiteX6800" fmla="*/ 3579216 w 7886701"/>
              <a:gd name="connsiteY6800" fmla="*/ 3994260 h 6857981"/>
              <a:gd name="connsiteX6801" fmla="*/ 3579216 w 7886701"/>
              <a:gd name="connsiteY6801" fmla="*/ 3992012 h 6857981"/>
              <a:gd name="connsiteX6802" fmla="*/ 3578604 w 7886701"/>
              <a:gd name="connsiteY6802" fmla="*/ 3989764 h 6857981"/>
              <a:gd name="connsiteX6803" fmla="*/ 3578296 w 7886701"/>
              <a:gd name="connsiteY6803" fmla="*/ 3989121 h 6857981"/>
              <a:gd name="connsiteX6804" fmla="*/ 3577376 w 7886701"/>
              <a:gd name="connsiteY6804" fmla="*/ 3988800 h 6857981"/>
              <a:gd name="connsiteX6805" fmla="*/ 3575844 w 7886701"/>
              <a:gd name="connsiteY6805" fmla="*/ 3987836 h 6857981"/>
              <a:gd name="connsiteX6806" fmla="*/ 3573389 w 7886701"/>
              <a:gd name="connsiteY6806" fmla="*/ 3987836 h 6857981"/>
              <a:gd name="connsiteX6807" fmla="*/ 3570322 w 7886701"/>
              <a:gd name="connsiteY6807" fmla="*/ 3989121 h 6857981"/>
              <a:gd name="connsiteX6808" fmla="*/ 3566642 w 7886701"/>
              <a:gd name="connsiteY6808" fmla="*/ 3990406 h 6857981"/>
              <a:gd name="connsiteX6809" fmla="*/ 3570936 w 7886701"/>
              <a:gd name="connsiteY6809" fmla="*/ 3986873 h 6857981"/>
              <a:gd name="connsiteX6810" fmla="*/ 3572776 w 7886701"/>
              <a:gd name="connsiteY6810" fmla="*/ 3985267 h 6857981"/>
              <a:gd name="connsiteX6811" fmla="*/ 3574616 w 7886701"/>
              <a:gd name="connsiteY6811" fmla="*/ 3984625 h 6857981"/>
              <a:gd name="connsiteX6812" fmla="*/ 3576149 w 7886701"/>
              <a:gd name="connsiteY6812" fmla="*/ 3983982 h 6857981"/>
              <a:gd name="connsiteX6813" fmla="*/ 3577376 w 7886701"/>
              <a:gd name="connsiteY6813" fmla="*/ 3983661 h 6857981"/>
              <a:gd name="connsiteX6814" fmla="*/ 3649662 w 7886701"/>
              <a:gd name="connsiteY6814" fmla="*/ 3975081 h 6857981"/>
              <a:gd name="connsiteX6815" fmla="*/ 3651250 w 7886701"/>
              <a:gd name="connsiteY6815" fmla="*/ 3977621 h 6857981"/>
              <a:gd name="connsiteX6816" fmla="*/ 3652519 w 7886701"/>
              <a:gd name="connsiteY6816" fmla="*/ 3980796 h 6857981"/>
              <a:gd name="connsiteX6817" fmla="*/ 3654424 w 7886701"/>
              <a:gd name="connsiteY6817" fmla="*/ 3983336 h 6857981"/>
              <a:gd name="connsiteX6818" fmla="*/ 3658869 w 7886701"/>
              <a:gd name="connsiteY6818" fmla="*/ 3992543 h 6857981"/>
              <a:gd name="connsiteX6819" fmla="*/ 3659187 w 7886701"/>
              <a:gd name="connsiteY6819" fmla="*/ 3993178 h 6857981"/>
              <a:gd name="connsiteX6820" fmla="*/ 3657282 w 7886701"/>
              <a:gd name="connsiteY6820" fmla="*/ 3990003 h 6857981"/>
              <a:gd name="connsiteX6821" fmla="*/ 3657599 w 7886701"/>
              <a:gd name="connsiteY6821" fmla="*/ 3990638 h 6857981"/>
              <a:gd name="connsiteX6822" fmla="*/ 3657282 w 7886701"/>
              <a:gd name="connsiteY6822" fmla="*/ 3990321 h 6857981"/>
              <a:gd name="connsiteX6823" fmla="*/ 3656964 w 7886701"/>
              <a:gd name="connsiteY6823" fmla="*/ 3989686 h 6857981"/>
              <a:gd name="connsiteX6824" fmla="*/ 3656647 w 7886701"/>
              <a:gd name="connsiteY6824" fmla="*/ 3989051 h 6857981"/>
              <a:gd name="connsiteX6825" fmla="*/ 3652202 w 7886701"/>
              <a:gd name="connsiteY6825" fmla="*/ 3980478 h 6857981"/>
              <a:gd name="connsiteX6826" fmla="*/ 4438650 w 7886701"/>
              <a:gd name="connsiteY6826" fmla="*/ 3957619 h 6857981"/>
              <a:gd name="connsiteX6827" fmla="*/ 4443534 w 7886701"/>
              <a:gd name="connsiteY6827" fmla="*/ 3964336 h 6857981"/>
              <a:gd name="connsiteX6828" fmla="*/ 4448114 w 7886701"/>
              <a:gd name="connsiteY6828" fmla="*/ 3970734 h 6857981"/>
              <a:gd name="connsiteX6829" fmla="*/ 4451472 w 7886701"/>
              <a:gd name="connsiteY6829" fmla="*/ 3976172 h 6857981"/>
              <a:gd name="connsiteX6830" fmla="*/ 4454525 w 7886701"/>
              <a:gd name="connsiteY6830" fmla="*/ 3981609 h 6857981"/>
              <a:gd name="connsiteX6831" fmla="*/ 4457578 w 7886701"/>
              <a:gd name="connsiteY6831" fmla="*/ 3986727 h 6857981"/>
              <a:gd name="connsiteX6832" fmla="*/ 4459409 w 7886701"/>
              <a:gd name="connsiteY6832" fmla="*/ 3991525 h 6857981"/>
              <a:gd name="connsiteX6833" fmla="*/ 4461241 w 7886701"/>
              <a:gd name="connsiteY6833" fmla="*/ 3996004 h 6857981"/>
              <a:gd name="connsiteX6834" fmla="*/ 4462462 w 7886701"/>
              <a:gd name="connsiteY6834" fmla="*/ 4000482 h 6857981"/>
              <a:gd name="connsiteX6835" fmla="*/ 4460936 w 7886701"/>
              <a:gd name="connsiteY6835" fmla="*/ 3999202 h 6857981"/>
              <a:gd name="connsiteX6836" fmla="*/ 4459409 w 7886701"/>
              <a:gd name="connsiteY6836" fmla="*/ 3997923 h 6857981"/>
              <a:gd name="connsiteX6837" fmla="*/ 4456356 w 7886701"/>
              <a:gd name="connsiteY6837" fmla="*/ 3994084 h 6857981"/>
              <a:gd name="connsiteX6838" fmla="*/ 4449030 w 7886701"/>
              <a:gd name="connsiteY6838" fmla="*/ 3983848 h 6857981"/>
              <a:gd name="connsiteX6839" fmla="*/ 4444756 w 7886701"/>
              <a:gd name="connsiteY6839" fmla="*/ 3978411 h 6857981"/>
              <a:gd name="connsiteX6840" fmla="*/ 4440481 w 7886701"/>
              <a:gd name="connsiteY6840" fmla="*/ 3972653 h 6857981"/>
              <a:gd name="connsiteX6841" fmla="*/ 4436513 w 7886701"/>
              <a:gd name="connsiteY6841" fmla="*/ 3968495 h 6857981"/>
              <a:gd name="connsiteX6842" fmla="*/ 4434376 w 7886701"/>
              <a:gd name="connsiteY6842" fmla="*/ 3966575 h 6857981"/>
              <a:gd name="connsiteX6843" fmla="*/ 4432544 w 7886701"/>
              <a:gd name="connsiteY6843" fmla="*/ 3964976 h 6857981"/>
              <a:gd name="connsiteX6844" fmla="*/ 4431018 w 7886701"/>
              <a:gd name="connsiteY6844" fmla="*/ 3962417 h 6857981"/>
              <a:gd name="connsiteX6845" fmla="*/ 4430712 w 7886701"/>
              <a:gd name="connsiteY6845" fmla="*/ 3961137 h 6857981"/>
              <a:gd name="connsiteX6846" fmla="*/ 4431018 w 7886701"/>
              <a:gd name="connsiteY6846" fmla="*/ 3959858 h 6857981"/>
              <a:gd name="connsiteX6847" fmla="*/ 4431933 w 7886701"/>
              <a:gd name="connsiteY6847" fmla="*/ 3959858 h 6857981"/>
              <a:gd name="connsiteX6848" fmla="*/ 4432849 w 7886701"/>
              <a:gd name="connsiteY6848" fmla="*/ 3960498 h 6857981"/>
              <a:gd name="connsiteX6849" fmla="*/ 4434681 w 7886701"/>
              <a:gd name="connsiteY6849" fmla="*/ 3962097 h 6857981"/>
              <a:gd name="connsiteX6850" fmla="*/ 4435902 w 7886701"/>
              <a:gd name="connsiteY6850" fmla="*/ 3964016 h 6857981"/>
              <a:gd name="connsiteX6851" fmla="*/ 4437734 w 7886701"/>
              <a:gd name="connsiteY6851" fmla="*/ 3966575 h 6857981"/>
              <a:gd name="connsiteX6852" fmla="*/ 4437429 w 7886701"/>
              <a:gd name="connsiteY6852" fmla="*/ 3964016 h 6857981"/>
              <a:gd name="connsiteX6853" fmla="*/ 4437429 w 7886701"/>
              <a:gd name="connsiteY6853" fmla="*/ 3961457 h 6857981"/>
              <a:gd name="connsiteX6854" fmla="*/ 4437734 w 7886701"/>
              <a:gd name="connsiteY6854" fmla="*/ 3959538 h 6857981"/>
              <a:gd name="connsiteX6855" fmla="*/ 4438039 w 7886701"/>
              <a:gd name="connsiteY6855" fmla="*/ 3958578 h 6857981"/>
              <a:gd name="connsiteX6856" fmla="*/ 3638550 w 7886701"/>
              <a:gd name="connsiteY6856" fmla="*/ 3951269 h 6857981"/>
              <a:gd name="connsiteX6857" fmla="*/ 3637252 w 7886701"/>
              <a:gd name="connsiteY6857" fmla="*/ 3956842 h 6857981"/>
              <a:gd name="connsiteX6858" fmla="*/ 3634983 w 7886701"/>
              <a:gd name="connsiteY6858" fmla="*/ 3964055 h 6857981"/>
              <a:gd name="connsiteX6859" fmla="*/ 3627847 w 7886701"/>
              <a:gd name="connsiteY6859" fmla="*/ 3981432 h 6857981"/>
              <a:gd name="connsiteX6860" fmla="*/ 3626225 w 7886701"/>
              <a:gd name="connsiteY6860" fmla="*/ 3981432 h 6857981"/>
              <a:gd name="connsiteX6861" fmla="*/ 3625252 w 7886701"/>
              <a:gd name="connsiteY6861" fmla="*/ 3981432 h 6857981"/>
              <a:gd name="connsiteX6862" fmla="*/ 3623955 w 7886701"/>
              <a:gd name="connsiteY6862" fmla="*/ 3980448 h 6857981"/>
              <a:gd name="connsiteX6863" fmla="*/ 3622983 w 7886701"/>
              <a:gd name="connsiteY6863" fmla="*/ 3979793 h 6857981"/>
              <a:gd name="connsiteX6864" fmla="*/ 3621036 w 7886701"/>
              <a:gd name="connsiteY6864" fmla="*/ 3977825 h 6857981"/>
              <a:gd name="connsiteX6865" fmla="*/ 3619090 w 7886701"/>
              <a:gd name="connsiteY6865" fmla="*/ 3975530 h 6857981"/>
              <a:gd name="connsiteX6866" fmla="*/ 3616819 w 7886701"/>
              <a:gd name="connsiteY6866" fmla="*/ 3973891 h 6857981"/>
              <a:gd name="connsiteX6867" fmla="*/ 3615847 w 7886701"/>
              <a:gd name="connsiteY6867" fmla="*/ 3972580 h 6857981"/>
              <a:gd name="connsiteX6868" fmla="*/ 3614873 w 7886701"/>
              <a:gd name="connsiteY6868" fmla="*/ 3972252 h 6857981"/>
              <a:gd name="connsiteX6869" fmla="*/ 3613252 w 7886701"/>
              <a:gd name="connsiteY6869" fmla="*/ 3971924 h 6857981"/>
              <a:gd name="connsiteX6870" fmla="*/ 3611630 w 7886701"/>
              <a:gd name="connsiteY6870" fmla="*/ 3972252 h 6857981"/>
              <a:gd name="connsiteX6871" fmla="*/ 3610333 w 7886701"/>
              <a:gd name="connsiteY6871" fmla="*/ 3972580 h 6857981"/>
              <a:gd name="connsiteX6872" fmla="*/ 3608387 w 7886701"/>
              <a:gd name="connsiteY6872" fmla="*/ 3973235 h 6857981"/>
              <a:gd name="connsiteX6873" fmla="*/ 3611630 w 7886701"/>
              <a:gd name="connsiteY6873" fmla="*/ 3967990 h 6857981"/>
              <a:gd name="connsiteX6874" fmla="*/ 3614225 w 7886701"/>
              <a:gd name="connsiteY6874" fmla="*/ 3964055 h 6857981"/>
              <a:gd name="connsiteX6875" fmla="*/ 3616819 w 7886701"/>
              <a:gd name="connsiteY6875" fmla="*/ 3960777 h 6857981"/>
              <a:gd name="connsiteX6876" fmla="*/ 3618765 w 7886701"/>
              <a:gd name="connsiteY6876" fmla="*/ 3958810 h 6857981"/>
              <a:gd name="connsiteX6877" fmla="*/ 3621036 w 7886701"/>
              <a:gd name="connsiteY6877" fmla="*/ 3957498 h 6857981"/>
              <a:gd name="connsiteX6878" fmla="*/ 3622658 w 7886701"/>
              <a:gd name="connsiteY6878" fmla="*/ 3956842 h 6857981"/>
              <a:gd name="connsiteX6879" fmla="*/ 3624279 w 7886701"/>
              <a:gd name="connsiteY6879" fmla="*/ 3956842 h 6857981"/>
              <a:gd name="connsiteX6880" fmla="*/ 3625901 w 7886701"/>
              <a:gd name="connsiteY6880" fmla="*/ 3956842 h 6857981"/>
              <a:gd name="connsiteX6881" fmla="*/ 3628495 w 7886701"/>
              <a:gd name="connsiteY6881" fmla="*/ 3957170 h 6857981"/>
              <a:gd name="connsiteX6882" fmla="*/ 3630117 w 7886701"/>
              <a:gd name="connsiteY6882" fmla="*/ 3957498 h 6857981"/>
              <a:gd name="connsiteX6883" fmla="*/ 3631414 w 7886701"/>
              <a:gd name="connsiteY6883" fmla="*/ 3957498 h 6857981"/>
              <a:gd name="connsiteX6884" fmla="*/ 3633036 w 7886701"/>
              <a:gd name="connsiteY6884" fmla="*/ 3956842 h 6857981"/>
              <a:gd name="connsiteX6885" fmla="*/ 3634983 w 7886701"/>
              <a:gd name="connsiteY6885" fmla="*/ 3955531 h 6857981"/>
              <a:gd name="connsiteX6886" fmla="*/ 3636605 w 7886701"/>
              <a:gd name="connsiteY6886" fmla="*/ 3953892 h 6857981"/>
              <a:gd name="connsiteX6887" fmla="*/ 3678670 w 7886701"/>
              <a:gd name="connsiteY6887" fmla="*/ 3944919 h 6857981"/>
              <a:gd name="connsiteX6888" fmla="*/ 3678958 w 7886701"/>
              <a:gd name="connsiteY6888" fmla="*/ 3944919 h 6857981"/>
              <a:gd name="connsiteX6889" fmla="*/ 3679247 w 7886701"/>
              <a:gd name="connsiteY6889" fmla="*/ 3945520 h 6857981"/>
              <a:gd name="connsiteX6890" fmla="*/ 3679536 w 7886701"/>
              <a:gd name="connsiteY6890" fmla="*/ 3948223 h 6857981"/>
              <a:gd name="connsiteX6891" fmla="*/ 3679536 w 7886701"/>
              <a:gd name="connsiteY6891" fmla="*/ 3949424 h 6857981"/>
              <a:gd name="connsiteX6892" fmla="*/ 3679824 w 7886701"/>
              <a:gd name="connsiteY6892" fmla="*/ 3949724 h 6857981"/>
              <a:gd name="connsiteX6893" fmla="*/ 3678670 w 7886701"/>
              <a:gd name="connsiteY6893" fmla="*/ 3953329 h 6857981"/>
              <a:gd name="connsiteX6894" fmla="*/ 3678092 w 7886701"/>
              <a:gd name="connsiteY6894" fmla="*/ 3955431 h 6857981"/>
              <a:gd name="connsiteX6895" fmla="*/ 3677515 w 7886701"/>
              <a:gd name="connsiteY6895" fmla="*/ 3956032 h 6857981"/>
              <a:gd name="connsiteX6896" fmla="*/ 3677227 w 7886701"/>
              <a:gd name="connsiteY6896" fmla="*/ 3955131 h 6857981"/>
              <a:gd name="connsiteX6897" fmla="*/ 3676938 w 7886701"/>
              <a:gd name="connsiteY6897" fmla="*/ 3952428 h 6857981"/>
              <a:gd name="connsiteX6898" fmla="*/ 3676649 w 7886701"/>
              <a:gd name="connsiteY6898" fmla="*/ 3951527 h 6857981"/>
              <a:gd name="connsiteX6899" fmla="*/ 3676649 w 7886701"/>
              <a:gd name="connsiteY6899" fmla="*/ 3950926 h 6857981"/>
              <a:gd name="connsiteX6900" fmla="*/ 3677515 w 7886701"/>
              <a:gd name="connsiteY6900" fmla="*/ 3947322 h 6857981"/>
              <a:gd name="connsiteX6901" fmla="*/ 3678670 w 7886701"/>
              <a:gd name="connsiteY6901" fmla="*/ 3945219 h 6857981"/>
              <a:gd name="connsiteX6902" fmla="*/ 3684745 w 7886701"/>
              <a:gd name="connsiteY6902" fmla="*/ 3938569 h 6857981"/>
              <a:gd name="connsiteX6903" fmla="*/ 3683796 w 7886701"/>
              <a:gd name="connsiteY6903" fmla="*/ 3944638 h 6857981"/>
              <a:gd name="connsiteX6904" fmla="*/ 3681897 w 7886701"/>
              <a:gd name="connsiteY6904" fmla="*/ 3955499 h 6857981"/>
              <a:gd name="connsiteX6905" fmla="*/ 3679681 w 7886701"/>
              <a:gd name="connsiteY6905" fmla="*/ 3966999 h 6857981"/>
              <a:gd name="connsiteX6906" fmla="*/ 3678415 w 7886701"/>
              <a:gd name="connsiteY6906" fmla="*/ 3971471 h 6857981"/>
              <a:gd name="connsiteX6907" fmla="*/ 3677466 w 7886701"/>
              <a:gd name="connsiteY6907" fmla="*/ 3973707 h 6857981"/>
              <a:gd name="connsiteX6908" fmla="*/ 3680947 w 7886701"/>
              <a:gd name="connsiteY6908" fmla="*/ 3978818 h 6857981"/>
              <a:gd name="connsiteX6909" fmla="*/ 3683796 w 7886701"/>
              <a:gd name="connsiteY6909" fmla="*/ 3982651 h 6857981"/>
              <a:gd name="connsiteX6910" fmla="*/ 3689809 w 7886701"/>
              <a:gd name="connsiteY6910" fmla="*/ 3991915 h 6857981"/>
              <a:gd name="connsiteX6911" fmla="*/ 3705633 w 7886701"/>
              <a:gd name="connsiteY6911" fmla="*/ 4004373 h 6857981"/>
              <a:gd name="connsiteX6912" fmla="*/ 3714494 w 7886701"/>
              <a:gd name="connsiteY6912" fmla="*/ 4012039 h 6857981"/>
              <a:gd name="connsiteX6913" fmla="*/ 3724621 w 7886701"/>
              <a:gd name="connsiteY6913" fmla="*/ 4021303 h 6857981"/>
              <a:gd name="connsiteX6914" fmla="*/ 3724621 w 7886701"/>
              <a:gd name="connsiteY6914" fmla="*/ 4021942 h 6857981"/>
              <a:gd name="connsiteX6915" fmla="*/ 3723989 w 7886701"/>
              <a:gd name="connsiteY6915" fmla="*/ 4022261 h 6857981"/>
              <a:gd name="connsiteX6916" fmla="*/ 3723355 w 7886701"/>
              <a:gd name="connsiteY6916" fmla="*/ 4022900 h 6857981"/>
              <a:gd name="connsiteX6917" fmla="*/ 3722722 w 7886701"/>
              <a:gd name="connsiteY6917" fmla="*/ 4022900 h 6857981"/>
              <a:gd name="connsiteX6918" fmla="*/ 3720824 w 7886701"/>
              <a:gd name="connsiteY6918" fmla="*/ 4022900 h 6857981"/>
              <a:gd name="connsiteX6919" fmla="*/ 3719241 w 7886701"/>
              <a:gd name="connsiteY6919" fmla="*/ 4022261 h 6857981"/>
              <a:gd name="connsiteX6920" fmla="*/ 3717975 w 7886701"/>
              <a:gd name="connsiteY6920" fmla="*/ 4021942 h 6857981"/>
              <a:gd name="connsiteX6921" fmla="*/ 3717660 w 7886701"/>
              <a:gd name="connsiteY6921" fmla="*/ 4022261 h 6857981"/>
              <a:gd name="connsiteX6922" fmla="*/ 3717342 w 7886701"/>
              <a:gd name="connsiteY6922" fmla="*/ 4023220 h 6857981"/>
              <a:gd name="connsiteX6923" fmla="*/ 3717342 w 7886701"/>
              <a:gd name="connsiteY6923" fmla="*/ 4023859 h 6857981"/>
              <a:gd name="connsiteX6924" fmla="*/ 3717660 w 7886701"/>
              <a:gd name="connsiteY6924" fmla="*/ 4024817 h 6857981"/>
              <a:gd name="connsiteX6925" fmla="*/ 3719241 w 7886701"/>
              <a:gd name="connsiteY6925" fmla="*/ 4028650 h 6857981"/>
              <a:gd name="connsiteX6926" fmla="*/ 3721457 w 7886701"/>
              <a:gd name="connsiteY6926" fmla="*/ 4031206 h 6857981"/>
              <a:gd name="connsiteX6927" fmla="*/ 3723355 w 7886701"/>
              <a:gd name="connsiteY6927" fmla="*/ 4032803 h 6857981"/>
              <a:gd name="connsiteX6928" fmla="*/ 3725887 w 7886701"/>
              <a:gd name="connsiteY6928" fmla="*/ 4034400 h 6857981"/>
              <a:gd name="connsiteX6929" fmla="*/ 3727471 w 7886701"/>
              <a:gd name="connsiteY6929" fmla="*/ 4035678 h 6857981"/>
              <a:gd name="connsiteX6930" fmla="*/ 3728736 w 7886701"/>
              <a:gd name="connsiteY6930" fmla="*/ 4036955 h 6857981"/>
              <a:gd name="connsiteX6931" fmla="*/ 3730951 w 7886701"/>
              <a:gd name="connsiteY6931" fmla="*/ 4039511 h 6857981"/>
              <a:gd name="connsiteX6932" fmla="*/ 3733800 w 7886701"/>
              <a:gd name="connsiteY6932" fmla="*/ 4043344 h 6857981"/>
              <a:gd name="connsiteX6933" fmla="*/ 3727786 w 7886701"/>
              <a:gd name="connsiteY6933" fmla="*/ 4039191 h 6857981"/>
              <a:gd name="connsiteX6934" fmla="*/ 3721773 w 7886701"/>
              <a:gd name="connsiteY6934" fmla="*/ 4036317 h 6857981"/>
              <a:gd name="connsiteX6935" fmla="*/ 3716709 w 7886701"/>
              <a:gd name="connsiteY6935" fmla="*/ 4033761 h 6857981"/>
              <a:gd name="connsiteX6936" fmla="*/ 3711962 w 7886701"/>
              <a:gd name="connsiteY6936" fmla="*/ 4031525 h 6857981"/>
              <a:gd name="connsiteX6937" fmla="*/ 3703734 w 7886701"/>
              <a:gd name="connsiteY6937" fmla="*/ 4028011 h 6857981"/>
              <a:gd name="connsiteX6938" fmla="*/ 3699620 w 7886701"/>
              <a:gd name="connsiteY6938" fmla="*/ 4026095 h 6857981"/>
              <a:gd name="connsiteX6939" fmla="*/ 3695822 w 7886701"/>
              <a:gd name="connsiteY6939" fmla="*/ 4024178 h 6857981"/>
              <a:gd name="connsiteX6940" fmla="*/ 3691709 w 7886701"/>
              <a:gd name="connsiteY6940" fmla="*/ 4021622 h 6857981"/>
              <a:gd name="connsiteX6941" fmla="*/ 3687593 w 7886701"/>
              <a:gd name="connsiteY6941" fmla="*/ 4018748 h 6857981"/>
              <a:gd name="connsiteX6942" fmla="*/ 3683796 w 7886701"/>
              <a:gd name="connsiteY6942" fmla="*/ 4014914 h 6857981"/>
              <a:gd name="connsiteX6943" fmla="*/ 3679366 w 7886701"/>
              <a:gd name="connsiteY6943" fmla="*/ 4010762 h 6857981"/>
              <a:gd name="connsiteX6944" fmla="*/ 3674618 w 7886701"/>
              <a:gd name="connsiteY6944" fmla="*/ 4005012 h 6857981"/>
              <a:gd name="connsiteX6945" fmla="*/ 3669238 w 7886701"/>
              <a:gd name="connsiteY6945" fmla="*/ 3998623 h 6857981"/>
              <a:gd name="connsiteX6946" fmla="*/ 3663857 w 7886701"/>
              <a:gd name="connsiteY6946" fmla="*/ 3990318 h 6857981"/>
              <a:gd name="connsiteX6947" fmla="*/ 3657211 w 7886701"/>
              <a:gd name="connsiteY6947" fmla="*/ 3981054 h 6857981"/>
              <a:gd name="connsiteX6948" fmla="*/ 3656578 w 7886701"/>
              <a:gd name="connsiteY6948" fmla="*/ 3979457 h 6857981"/>
              <a:gd name="connsiteX6949" fmla="*/ 3655628 w 7886701"/>
              <a:gd name="connsiteY6949" fmla="*/ 3979776 h 6857981"/>
              <a:gd name="connsiteX6950" fmla="*/ 3655945 w 7886701"/>
              <a:gd name="connsiteY6950" fmla="*/ 3979137 h 6857981"/>
              <a:gd name="connsiteX6951" fmla="*/ 3645501 w 7886701"/>
              <a:gd name="connsiteY6951" fmla="*/ 3960929 h 6857981"/>
              <a:gd name="connsiteX6952" fmla="*/ 3644235 w 7886701"/>
              <a:gd name="connsiteY6952" fmla="*/ 3962527 h 6857981"/>
              <a:gd name="connsiteX6953" fmla="*/ 3642653 w 7886701"/>
              <a:gd name="connsiteY6953" fmla="*/ 3964763 h 6857981"/>
              <a:gd name="connsiteX6954" fmla="*/ 3640755 w 7886701"/>
              <a:gd name="connsiteY6954" fmla="*/ 3967318 h 6857981"/>
              <a:gd name="connsiteX6955" fmla="*/ 3638855 w 7886701"/>
              <a:gd name="connsiteY6955" fmla="*/ 3971151 h 6857981"/>
              <a:gd name="connsiteX6956" fmla="*/ 3639488 w 7886701"/>
              <a:gd name="connsiteY6956" fmla="*/ 3968276 h 6857981"/>
              <a:gd name="connsiteX6957" fmla="*/ 3638855 w 7886701"/>
              <a:gd name="connsiteY6957" fmla="*/ 3966999 h 6857981"/>
              <a:gd name="connsiteX6958" fmla="*/ 3638539 w 7886701"/>
              <a:gd name="connsiteY6958" fmla="*/ 3966360 h 6857981"/>
              <a:gd name="connsiteX6959" fmla="*/ 3637906 w 7886701"/>
              <a:gd name="connsiteY6959" fmla="*/ 3966360 h 6857981"/>
              <a:gd name="connsiteX6960" fmla="*/ 3636956 w 7886701"/>
              <a:gd name="connsiteY6960" fmla="*/ 3966360 h 6857981"/>
              <a:gd name="connsiteX6961" fmla="*/ 3635374 w 7886701"/>
              <a:gd name="connsiteY6961" fmla="*/ 3967638 h 6857981"/>
              <a:gd name="connsiteX6962" fmla="*/ 3636956 w 7886701"/>
              <a:gd name="connsiteY6962" fmla="*/ 3965401 h 6857981"/>
              <a:gd name="connsiteX6963" fmla="*/ 3640437 w 7886701"/>
              <a:gd name="connsiteY6963" fmla="*/ 3961568 h 6857981"/>
              <a:gd name="connsiteX6964" fmla="*/ 3643602 w 7886701"/>
              <a:gd name="connsiteY6964" fmla="*/ 3957735 h 6857981"/>
              <a:gd name="connsiteX6965" fmla="*/ 3638855 w 7886701"/>
              <a:gd name="connsiteY6965" fmla="*/ 3949110 h 6857981"/>
              <a:gd name="connsiteX6966" fmla="*/ 3636956 w 7886701"/>
              <a:gd name="connsiteY6966" fmla="*/ 3943360 h 6857981"/>
              <a:gd name="connsiteX6967" fmla="*/ 3636323 w 7886701"/>
              <a:gd name="connsiteY6967" fmla="*/ 3942083 h 6857981"/>
              <a:gd name="connsiteX6968" fmla="*/ 3636956 w 7886701"/>
              <a:gd name="connsiteY6968" fmla="*/ 3941124 h 6857981"/>
              <a:gd name="connsiteX6969" fmla="*/ 3637589 w 7886701"/>
              <a:gd name="connsiteY6969" fmla="*/ 3941124 h 6857981"/>
              <a:gd name="connsiteX6970" fmla="*/ 3638539 w 7886701"/>
              <a:gd name="connsiteY6970" fmla="*/ 3941763 h 6857981"/>
              <a:gd name="connsiteX6971" fmla="*/ 3642969 w 7886701"/>
              <a:gd name="connsiteY6971" fmla="*/ 3945596 h 6857981"/>
              <a:gd name="connsiteX6972" fmla="*/ 3649299 w 7886701"/>
              <a:gd name="connsiteY6972" fmla="*/ 3950069 h 6857981"/>
              <a:gd name="connsiteX6973" fmla="*/ 3664491 w 7886701"/>
              <a:gd name="connsiteY6973" fmla="*/ 3960929 h 6857981"/>
              <a:gd name="connsiteX6974" fmla="*/ 3665123 w 7886701"/>
              <a:gd name="connsiteY6974" fmla="*/ 3959332 h 6857981"/>
              <a:gd name="connsiteX6975" fmla="*/ 3664807 w 7886701"/>
              <a:gd name="connsiteY6975" fmla="*/ 3961568 h 6857981"/>
              <a:gd name="connsiteX6976" fmla="*/ 3671136 w 7886701"/>
              <a:gd name="connsiteY6976" fmla="*/ 3965401 h 6857981"/>
              <a:gd name="connsiteX6977" fmla="*/ 3677149 w 7886701"/>
              <a:gd name="connsiteY6977" fmla="*/ 3973707 h 6857981"/>
              <a:gd name="connsiteX6978" fmla="*/ 242253 w 7886701"/>
              <a:gd name="connsiteY6978" fmla="*/ 3935395 h 6857981"/>
              <a:gd name="connsiteX6979" fmla="*/ 244475 w 7886701"/>
              <a:gd name="connsiteY6979" fmla="*/ 3943871 h 6857981"/>
              <a:gd name="connsiteX6980" fmla="*/ 245428 w 7886701"/>
              <a:gd name="connsiteY6980" fmla="*/ 3948266 h 6857981"/>
              <a:gd name="connsiteX6981" fmla="*/ 246698 w 7886701"/>
              <a:gd name="connsiteY6981" fmla="*/ 3952033 h 6857981"/>
              <a:gd name="connsiteX6982" fmla="*/ 247968 w 7886701"/>
              <a:gd name="connsiteY6982" fmla="*/ 3954858 h 6857981"/>
              <a:gd name="connsiteX6983" fmla="*/ 249873 w 7886701"/>
              <a:gd name="connsiteY6983" fmla="*/ 3957055 h 6857981"/>
              <a:gd name="connsiteX6984" fmla="*/ 250508 w 7886701"/>
              <a:gd name="connsiteY6984" fmla="*/ 3957683 h 6857981"/>
              <a:gd name="connsiteX6985" fmla="*/ 251778 w 7886701"/>
              <a:gd name="connsiteY6985" fmla="*/ 3958311 h 6857981"/>
              <a:gd name="connsiteX6986" fmla="*/ 252731 w 7886701"/>
              <a:gd name="connsiteY6986" fmla="*/ 3958625 h 6857981"/>
              <a:gd name="connsiteX6987" fmla="*/ 254001 w 7886701"/>
              <a:gd name="connsiteY6987" fmla="*/ 3958625 h 6857981"/>
              <a:gd name="connsiteX6988" fmla="*/ 252731 w 7886701"/>
              <a:gd name="connsiteY6988" fmla="*/ 3960508 h 6857981"/>
              <a:gd name="connsiteX6989" fmla="*/ 252096 w 7886701"/>
              <a:gd name="connsiteY6989" fmla="*/ 3962706 h 6857981"/>
              <a:gd name="connsiteX6990" fmla="*/ 251143 w 7886701"/>
              <a:gd name="connsiteY6990" fmla="*/ 3967101 h 6857981"/>
              <a:gd name="connsiteX6991" fmla="*/ 249555 w 7886701"/>
              <a:gd name="connsiteY6991" fmla="*/ 3977146 h 6857981"/>
              <a:gd name="connsiteX6992" fmla="*/ 248920 w 7886701"/>
              <a:gd name="connsiteY6992" fmla="*/ 3981855 h 6857981"/>
              <a:gd name="connsiteX6993" fmla="*/ 247968 w 7886701"/>
              <a:gd name="connsiteY6993" fmla="*/ 3984052 h 6857981"/>
              <a:gd name="connsiteX6994" fmla="*/ 247333 w 7886701"/>
              <a:gd name="connsiteY6994" fmla="*/ 3985935 h 6857981"/>
              <a:gd name="connsiteX6995" fmla="*/ 246064 w 7886701"/>
              <a:gd name="connsiteY6995" fmla="*/ 3987505 h 6857981"/>
              <a:gd name="connsiteX6996" fmla="*/ 244475 w 7886701"/>
              <a:gd name="connsiteY6996" fmla="*/ 3989075 h 6857981"/>
              <a:gd name="connsiteX6997" fmla="*/ 242570 w 7886701"/>
              <a:gd name="connsiteY6997" fmla="*/ 3990016 h 6857981"/>
              <a:gd name="connsiteX6998" fmla="*/ 240349 w 7886701"/>
              <a:gd name="connsiteY6998" fmla="*/ 3990958 h 6857981"/>
              <a:gd name="connsiteX6999" fmla="*/ 240031 w 7886701"/>
              <a:gd name="connsiteY6999" fmla="*/ 3986249 h 6857981"/>
              <a:gd name="connsiteX7000" fmla="*/ 239078 w 7886701"/>
              <a:gd name="connsiteY7000" fmla="*/ 3981855 h 6857981"/>
              <a:gd name="connsiteX7001" fmla="*/ 238125 w 7886701"/>
              <a:gd name="connsiteY7001" fmla="*/ 3977774 h 6857981"/>
              <a:gd name="connsiteX7002" fmla="*/ 237173 w 7886701"/>
              <a:gd name="connsiteY7002" fmla="*/ 3974635 h 6857981"/>
              <a:gd name="connsiteX7003" fmla="*/ 234633 w 7886701"/>
              <a:gd name="connsiteY7003" fmla="*/ 3968984 h 6857981"/>
              <a:gd name="connsiteX7004" fmla="*/ 232093 w 7886701"/>
              <a:gd name="connsiteY7004" fmla="*/ 3963961 h 6857981"/>
              <a:gd name="connsiteX7005" fmla="*/ 229554 w 7886701"/>
              <a:gd name="connsiteY7005" fmla="*/ 3959253 h 6857981"/>
              <a:gd name="connsiteX7006" fmla="*/ 226696 w 7886701"/>
              <a:gd name="connsiteY7006" fmla="*/ 3953916 h 6857981"/>
              <a:gd name="connsiteX7007" fmla="*/ 224473 w 7886701"/>
              <a:gd name="connsiteY7007" fmla="*/ 3948580 h 6857981"/>
              <a:gd name="connsiteX7008" fmla="*/ 222251 w 7886701"/>
              <a:gd name="connsiteY7008" fmla="*/ 3941673 h 6857981"/>
              <a:gd name="connsiteX7009" fmla="*/ 226696 w 7886701"/>
              <a:gd name="connsiteY7009" fmla="*/ 3944813 h 6857981"/>
              <a:gd name="connsiteX7010" fmla="*/ 227965 w 7886701"/>
              <a:gd name="connsiteY7010" fmla="*/ 3945440 h 6857981"/>
              <a:gd name="connsiteX7011" fmla="*/ 229235 w 7886701"/>
              <a:gd name="connsiteY7011" fmla="*/ 3945754 h 6857981"/>
              <a:gd name="connsiteX7012" fmla="*/ 230188 w 7886701"/>
              <a:gd name="connsiteY7012" fmla="*/ 3945754 h 6857981"/>
              <a:gd name="connsiteX7013" fmla="*/ 230823 w 7886701"/>
              <a:gd name="connsiteY7013" fmla="*/ 3945440 h 6857981"/>
              <a:gd name="connsiteX7014" fmla="*/ 232093 w 7886701"/>
              <a:gd name="connsiteY7014" fmla="*/ 3943871 h 6857981"/>
              <a:gd name="connsiteX7015" fmla="*/ 233363 w 7886701"/>
              <a:gd name="connsiteY7015" fmla="*/ 3941673 h 6857981"/>
              <a:gd name="connsiteX7016" fmla="*/ 235268 w 7886701"/>
              <a:gd name="connsiteY7016" fmla="*/ 3939162 h 6857981"/>
              <a:gd name="connsiteX7017" fmla="*/ 236538 w 7886701"/>
              <a:gd name="connsiteY7017" fmla="*/ 3938220 h 6857981"/>
              <a:gd name="connsiteX7018" fmla="*/ 237808 w 7886701"/>
              <a:gd name="connsiteY7018" fmla="*/ 3936965 h 6857981"/>
              <a:gd name="connsiteX7019" fmla="*/ 240031 w 7886701"/>
              <a:gd name="connsiteY7019" fmla="*/ 3936023 h 6857981"/>
              <a:gd name="connsiteX7020" fmla="*/ 4384675 w 7886701"/>
              <a:gd name="connsiteY7020" fmla="*/ 3933806 h 6857981"/>
              <a:gd name="connsiteX7021" fmla="*/ 4385880 w 7886701"/>
              <a:gd name="connsiteY7021" fmla="*/ 3934423 h 6857981"/>
              <a:gd name="connsiteX7022" fmla="*/ 4386783 w 7886701"/>
              <a:gd name="connsiteY7022" fmla="*/ 3934732 h 6857981"/>
              <a:gd name="connsiteX7023" fmla="*/ 4388589 w 7886701"/>
              <a:gd name="connsiteY7023" fmla="*/ 3935349 h 6857981"/>
              <a:gd name="connsiteX7024" fmla="*/ 4390396 w 7886701"/>
              <a:gd name="connsiteY7024" fmla="*/ 3934732 h 6857981"/>
              <a:gd name="connsiteX7025" fmla="*/ 4392202 w 7886701"/>
              <a:gd name="connsiteY7025" fmla="*/ 3934732 h 6857981"/>
              <a:gd name="connsiteX7026" fmla="*/ 4393708 w 7886701"/>
              <a:gd name="connsiteY7026" fmla="*/ 3935349 h 6857981"/>
              <a:gd name="connsiteX7027" fmla="*/ 4394912 w 7886701"/>
              <a:gd name="connsiteY7027" fmla="*/ 3935967 h 6857981"/>
              <a:gd name="connsiteX7028" fmla="*/ 4396117 w 7886701"/>
              <a:gd name="connsiteY7028" fmla="*/ 3936584 h 6857981"/>
              <a:gd name="connsiteX7029" fmla="*/ 4399127 w 7886701"/>
              <a:gd name="connsiteY7029" fmla="*/ 3939980 h 6857981"/>
              <a:gd name="connsiteX7030" fmla="*/ 4402138 w 7886701"/>
              <a:gd name="connsiteY7030" fmla="*/ 3944919 h 6857981"/>
              <a:gd name="connsiteX7031" fmla="*/ 4400934 w 7886701"/>
              <a:gd name="connsiteY7031" fmla="*/ 3943684 h 6857981"/>
              <a:gd name="connsiteX7032" fmla="*/ 4400031 w 7886701"/>
              <a:gd name="connsiteY7032" fmla="*/ 3943375 h 6857981"/>
              <a:gd name="connsiteX7033" fmla="*/ 4399127 w 7886701"/>
              <a:gd name="connsiteY7033" fmla="*/ 3943067 h 6857981"/>
              <a:gd name="connsiteX7034" fmla="*/ 4398224 w 7886701"/>
              <a:gd name="connsiteY7034" fmla="*/ 3943375 h 6857981"/>
              <a:gd name="connsiteX7035" fmla="*/ 4397020 w 7886701"/>
              <a:gd name="connsiteY7035" fmla="*/ 3943993 h 6857981"/>
              <a:gd name="connsiteX7036" fmla="*/ 4395213 w 7886701"/>
              <a:gd name="connsiteY7036" fmla="*/ 3944919 h 6857981"/>
              <a:gd name="connsiteX7037" fmla="*/ 4394611 w 7886701"/>
              <a:gd name="connsiteY7037" fmla="*/ 3944919 h 6857981"/>
              <a:gd name="connsiteX7038" fmla="*/ 4393407 w 7886701"/>
              <a:gd name="connsiteY7038" fmla="*/ 3944919 h 6857981"/>
              <a:gd name="connsiteX7039" fmla="*/ 4392503 w 7886701"/>
              <a:gd name="connsiteY7039" fmla="*/ 3943993 h 6857981"/>
              <a:gd name="connsiteX7040" fmla="*/ 4391299 w 7886701"/>
              <a:gd name="connsiteY7040" fmla="*/ 3943375 h 6857981"/>
              <a:gd name="connsiteX7041" fmla="*/ 4390095 w 7886701"/>
              <a:gd name="connsiteY7041" fmla="*/ 3941832 h 6857981"/>
              <a:gd name="connsiteX7042" fmla="*/ 4388589 w 7886701"/>
              <a:gd name="connsiteY7042" fmla="*/ 3939980 h 6857981"/>
              <a:gd name="connsiteX7043" fmla="*/ 7825685 w 7886701"/>
              <a:gd name="connsiteY7043" fmla="*/ 3892533 h 6857981"/>
              <a:gd name="connsiteX7044" fmla="*/ 7845426 w 7886701"/>
              <a:gd name="connsiteY7044" fmla="*/ 3893814 h 6857981"/>
              <a:gd name="connsiteX7045" fmla="*/ 7842734 w 7886701"/>
              <a:gd name="connsiteY7045" fmla="*/ 3912704 h 6857981"/>
              <a:gd name="connsiteX7046" fmla="*/ 7840042 w 7886701"/>
              <a:gd name="connsiteY7046" fmla="*/ 3930633 h 6857981"/>
              <a:gd name="connsiteX7047" fmla="*/ 7837948 w 7886701"/>
              <a:gd name="connsiteY7047" fmla="*/ 3930313 h 6857981"/>
              <a:gd name="connsiteX7048" fmla="*/ 7835855 w 7886701"/>
              <a:gd name="connsiteY7048" fmla="*/ 3929673 h 6857981"/>
              <a:gd name="connsiteX7049" fmla="*/ 7833761 w 7886701"/>
              <a:gd name="connsiteY7049" fmla="*/ 3928392 h 6857981"/>
              <a:gd name="connsiteX7050" fmla="*/ 7832266 w 7886701"/>
              <a:gd name="connsiteY7050" fmla="*/ 3927431 h 6857981"/>
              <a:gd name="connsiteX7051" fmla="*/ 7830770 w 7886701"/>
              <a:gd name="connsiteY7051" fmla="*/ 3925831 h 6857981"/>
              <a:gd name="connsiteX7052" fmla="*/ 7829275 w 7886701"/>
              <a:gd name="connsiteY7052" fmla="*/ 3923910 h 6857981"/>
              <a:gd name="connsiteX7053" fmla="*/ 7828377 w 7886701"/>
              <a:gd name="connsiteY7053" fmla="*/ 3922309 h 6857981"/>
              <a:gd name="connsiteX7054" fmla="*/ 7827480 w 7886701"/>
              <a:gd name="connsiteY7054" fmla="*/ 3920068 h 6857981"/>
              <a:gd name="connsiteX7055" fmla="*/ 7826284 w 7886701"/>
              <a:gd name="connsiteY7055" fmla="*/ 3917506 h 6857981"/>
              <a:gd name="connsiteX7056" fmla="*/ 7825984 w 7886701"/>
              <a:gd name="connsiteY7056" fmla="*/ 3914625 h 6857981"/>
              <a:gd name="connsiteX7057" fmla="*/ 7824788 w 7886701"/>
              <a:gd name="connsiteY7057" fmla="*/ 3908221 h 6857981"/>
              <a:gd name="connsiteX7058" fmla="*/ 7824788 w 7886701"/>
              <a:gd name="connsiteY7058" fmla="*/ 3900857 h 6857981"/>
              <a:gd name="connsiteX7059" fmla="*/ 4428681 w 7886701"/>
              <a:gd name="connsiteY7059" fmla="*/ 3860781 h 6857981"/>
              <a:gd name="connsiteX7060" fmla="*/ 4435074 w 7886701"/>
              <a:gd name="connsiteY7060" fmla="*/ 3861416 h 6857981"/>
              <a:gd name="connsiteX7061" fmla="*/ 4442107 w 7886701"/>
              <a:gd name="connsiteY7061" fmla="*/ 3863003 h 6857981"/>
              <a:gd name="connsiteX7062" fmla="*/ 4456812 w 7886701"/>
              <a:gd name="connsiteY7062" fmla="*/ 3866813 h 6857981"/>
              <a:gd name="connsiteX7063" fmla="*/ 4459050 w 7886701"/>
              <a:gd name="connsiteY7063" fmla="*/ 3869671 h 6857981"/>
              <a:gd name="connsiteX7064" fmla="*/ 4460009 w 7886701"/>
              <a:gd name="connsiteY7064" fmla="*/ 3872211 h 6857981"/>
              <a:gd name="connsiteX7065" fmla="*/ 4461287 w 7886701"/>
              <a:gd name="connsiteY7065" fmla="*/ 3874751 h 6857981"/>
              <a:gd name="connsiteX7066" fmla="*/ 4461927 w 7886701"/>
              <a:gd name="connsiteY7066" fmla="*/ 3876974 h 6857981"/>
              <a:gd name="connsiteX7067" fmla="*/ 4462886 w 7886701"/>
              <a:gd name="connsiteY7067" fmla="*/ 3879196 h 6857981"/>
              <a:gd name="connsiteX7068" fmla="*/ 4463525 w 7886701"/>
              <a:gd name="connsiteY7068" fmla="*/ 3881736 h 6857981"/>
              <a:gd name="connsiteX7069" fmla="*/ 4464804 w 7886701"/>
              <a:gd name="connsiteY7069" fmla="*/ 3884276 h 6857981"/>
              <a:gd name="connsiteX7070" fmla="*/ 4467041 w 7886701"/>
              <a:gd name="connsiteY7070" fmla="*/ 3887134 h 6857981"/>
              <a:gd name="connsiteX7071" fmla="*/ 4469279 w 7886701"/>
              <a:gd name="connsiteY7071" fmla="*/ 3888086 h 6857981"/>
              <a:gd name="connsiteX7072" fmla="*/ 4470877 w 7886701"/>
              <a:gd name="connsiteY7072" fmla="*/ 3888721 h 6857981"/>
              <a:gd name="connsiteX7073" fmla="*/ 4472156 w 7886701"/>
              <a:gd name="connsiteY7073" fmla="*/ 3888721 h 6857981"/>
              <a:gd name="connsiteX7074" fmla="*/ 4473115 w 7886701"/>
              <a:gd name="connsiteY7074" fmla="*/ 3887769 h 6857981"/>
              <a:gd name="connsiteX7075" fmla="*/ 4473754 w 7886701"/>
              <a:gd name="connsiteY7075" fmla="*/ 3887134 h 6857981"/>
              <a:gd name="connsiteX7076" fmla="*/ 4474074 w 7886701"/>
              <a:gd name="connsiteY7076" fmla="*/ 3885546 h 6857981"/>
              <a:gd name="connsiteX7077" fmla="*/ 4474394 w 7886701"/>
              <a:gd name="connsiteY7077" fmla="*/ 3882371 h 6857981"/>
              <a:gd name="connsiteX7078" fmla="*/ 4474394 w 7886701"/>
              <a:gd name="connsiteY7078" fmla="*/ 3878561 h 6857981"/>
              <a:gd name="connsiteX7079" fmla="*/ 4475353 w 7886701"/>
              <a:gd name="connsiteY7079" fmla="*/ 3875069 h 6857981"/>
              <a:gd name="connsiteX7080" fmla="*/ 4475992 w 7886701"/>
              <a:gd name="connsiteY7080" fmla="*/ 3873481 h 6857981"/>
              <a:gd name="connsiteX7081" fmla="*/ 4476631 w 7886701"/>
              <a:gd name="connsiteY7081" fmla="*/ 3872528 h 6857981"/>
              <a:gd name="connsiteX7082" fmla="*/ 4478230 w 7886701"/>
              <a:gd name="connsiteY7082" fmla="*/ 3871893 h 6857981"/>
              <a:gd name="connsiteX7083" fmla="*/ 4479508 w 7886701"/>
              <a:gd name="connsiteY7083" fmla="*/ 3871576 h 6857981"/>
              <a:gd name="connsiteX7084" fmla="*/ 4482705 w 7886701"/>
              <a:gd name="connsiteY7084" fmla="*/ 3875069 h 6857981"/>
              <a:gd name="connsiteX7085" fmla="*/ 4483984 w 7886701"/>
              <a:gd name="connsiteY7085" fmla="*/ 3877926 h 6857981"/>
              <a:gd name="connsiteX7086" fmla="*/ 4484943 w 7886701"/>
              <a:gd name="connsiteY7086" fmla="*/ 3880466 h 6857981"/>
              <a:gd name="connsiteX7087" fmla="*/ 4485263 w 7886701"/>
              <a:gd name="connsiteY7087" fmla="*/ 3882689 h 6857981"/>
              <a:gd name="connsiteX7088" fmla="*/ 4484943 w 7886701"/>
              <a:gd name="connsiteY7088" fmla="*/ 3884276 h 6857981"/>
              <a:gd name="connsiteX7089" fmla="*/ 4483984 w 7886701"/>
              <a:gd name="connsiteY7089" fmla="*/ 3885546 h 6857981"/>
              <a:gd name="connsiteX7090" fmla="*/ 4482066 w 7886701"/>
              <a:gd name="connsiteY7090" fmla="*/ 3888086 h 6857981"/>
              <a:gd name="connsiteX7091" fmla="*/ 4481426 w 7886701"/>
              <a:gd name="connsiteY7091" fmla="*/ 3889674 h 6857981"/>
              <a:gd name="connsiteX7092" fmla="*/ 4481107 w 7886701"/>
              <a:gd name="connsiteY7092" fmla="*/ 3891261 h 6857981"/>
              <a:gd name="connsiteX7093" fmla="*/ 4481107 w 7886701"/>
              <a:gd name="connsiteY7093" fmla="*/ 3892849 h 6857981"/>
              <a:gd name="connsiteX7094" fmla="*/ 4481746 w 7886701"/>
              <a:gd name="connsiteY7094" fmla="*/ 3895389 h 6857981"/>
              <a:gd name="connsiteX7095" fmla="*/ 4483345 w 7886701"/>
              <a:gd name="connsiteY7095" fmla="*/ 3897929 h 6857981"/>
              <a:gd name="connsiteX7096" fmla="*/ 4485902 w 7886701"/>
              <a:gd name="connsiteY7096" fmla="*/ 3901739 h 6857981"/>
              <a:gd name="connsiteX7097" fmla="*/ 4489418 w 7886701"/>
              <a:gd name="connsiteY7097" fmla="*/ 3906184 h 6857981"/>
              <a:gd name="connsiteX7098" fmla="*/ 4494213 w 7886701"/>
              <a:gd name="connsiteY7098" fmla="*/ 3911264 h 6857981"/>
              <a:gd name="connsiteX7099" fmla="*/ 4488459 w 7886701"/>
              <a:gd name="connsiteY7099" fmla="*/ 3909359 h 6857981"/>
              <a:gd name="connsiteX7100" fmla="*/ 4482705 w 7886701"/>
              <a:gd name="connsiteY7100" fmla="*/ 3906501 h 6857981"/>
              <a:gd name="connsiteX7101" fmla="*/ 4470558 w 7886701"/>
              <a:gd name="connsiteY7101" fmla="*/ 3900151 h 6857981"/>
              <a:gd name="connsiteX7102" fmla="*/ 4464484 w 7886701"/>
              <a:gd name="connsiteY7102" fmla="*/ 3897294 h 6857981"/>
              <a:gd name="connsiteX7103" fmla="*/ 4458730 w 7886701"/>
              <a:gd name="connsiteY7103" fmla="*/ 3894754 h 6857981"/>
              <a:gd name="connsiteX7104" fmla="*/ 4456173 w 7886701"/>
              <a:gd name="connsiteY7104" fmla="*/ 3894119 h 6857981"/>
              <a:gd name="connsiteX7105" fmla="*/ 4453615 w 7886701"/>
              <a:gd name="connsiteY7105" fmla="*/ 3893166 h 6857981"/>
              <a:gd name="connsiteX7106" fmla="*/ 4451058 w 7886701"/>
              <a:gd name="connsiteY7106" fmla="*/ 3892849 h 6857981"/>
              <a:gd name="connsiteX7107" fmla="*/ 4448820 w 7886701"/>
              <a:gd name="connsiteY7107" fmla="*/ 3892849 h 6857981"/>
              <a:gd name="connsiteX7108" fmla="*/ 4451697 w 7886701"/>
              <a:gd name="connsiteY7108" fmla="*/ 3896659 h 6857981"/>
              <a:gd name="connsiteX7109" fmla="*/ 4453935 w 7886701"/>
              <a:gd name="connsiteY7109" fmla="*/ 3899199 h 6857981"/>
              <a:gd name="connsiteX7110" fmla="*/ 4456173 w 7886701"/>
              <a:gd name="connsiteY7110" fmla="*/ 3901421 h 6857981"/>
              <a:gd name="connsiteX7111" fmla="*/ 4458410 w 7886701"/>
              <a:gd name="connsiteY7111" fmla="*/ 3902691 h 6857981"/>
              <a:gd name="connsiteX7112" fmla="*/ 4460009 w 7886701"/>
              <a:gd name="connsiteY7112" fmla="*/ 3903961 h 6857981"/>
              <a:gd name="connsiteX7113" fmla="*/ 4461607 w 7886701"/>
              <a:gd name="connsiteY7113" fmla="*/ 3904596 h 6857981"/>
              <a:gd name="connsiteX7114" fmla="*/ 4464804 w 7886701"/>
              <a:gd name="connsiteY7114" fmla="*/ 3904914 h 6857981"/>
              <a:gd name="connsiteX7115" fmla="*/ 4468000 w 7886701"/>
              <a:gd name="connsiteY7115" fmla="*/ 3905231 h 6857981"/>
              <a:gd name="connsiteX7116" fmla="*/ 4469279 w 7886701"/>
              <a:gd name="connsiteY7116" fmla="*/ 3905866 h 6857981"/>
              <a:gd name="connsiteX7117" fmla="*/ 4470877 w 7886701"/>
              <a:gd name="connsiteY7117" fmla="*/ 3906501 h 6857981"/>
              <a:gd name="connsiteX7118" fmla="*/ 4472795 w 7886701"/>
              <a:gd name="connsiteY7118" fmla="*/ 3907136 h 6857981"/>
              <a:gd name="connsiteX7119" fmla="*/ 4474713 w 7886701"/>
              <a:gd name="connsiteY7119" fmla="*/ 3908724 h 6857981"/>
              <a:gd name="connsiteX7120" fmla="*/ 4476951 w 7886701"/>
              <a:gd name="connsiteY7120" fmla="*/ 3910946 h 6857981"/>
              <a:gd name="connsiteX7121" fmla="*/ 4479508 w 7886701"/>
              <a:gd name="connsiteY7121" fmla="*/ 3913486 h 6857981"/>
              <a:gd name="connsiteX7122" fmla="*/ 4477590 w 7886701"/>
              <a:gd name="connsiteY7122" fmla="*/ 3915074 h 6857981"/>
              <a:gd name="connsiteX7123" fmla="*/ 4474713 w 7886701"/>
              <a:gd name="connsiteY7123" fmla="*/ 3916344 h 6857981"/>
              <a:gd name="connsiteX7124" fmla="*/ 4473435 w 7886701"/>
              <a:gd name="connsiteY7124" fmla="*/ 3916344 h 6857981"/>
              <a:gd name="connsiteX7125" fmla="*/ 4471836 w 7886701"/>
              <a:gd name="connsiteY7125" fmla="*/ 3916344 h 6857981"/>
              <a:gd name="connsiteX7126" fmla="*/ 4470558 w 7886701"/>
              <a:gd name="connsiteY7126" fmla="*/ 3916026 h 6857981"/>
              <a:gd name="connsiteX7127" fmla="*/ 4468959 w 7886701"/>
              <a:gd name="connsiteY7127" fmla="*/ 3915709 h 6857981"/>
              <a:gd name="connsiteX7128" fmla="*/ 4467041 w 7886701"/>
              <a:gd name="connsiteY7128" fmla="*/ 3914439 h 6857981"/>
              <a:gd name="connsiteX7129" fmla="*/ 4465443 w 7886701"/>
              <a:gd name="connsiteY7129" fmla="*/ 3913486 h 6857981"/>
              <a:gd name="connsiteX7130" fmla="*/ 4460968 w 7886701"/>
              <a:gd name="connsiteY7130" fmla="*/ 3909994 h 6857981"/>
              <a:gd name="connsiteX7131" fmla="*/ 4456173 w 7886701"/>
              <a:gd name="connsiteY7131" fmla="*/ 3904914 h 6857981"/>
              <a:gd name="connsiteX7132" fmla="*/ 4451058 w 7886701"/>
              <a:gd name="connsiteY7132" fmla="*/ 3898564 h 6857981"/>
              <a:gd name="connsiteX7133" fmla="*/ 4447222 w 7886701"/>
              <a:gd name="connsiteY7133" fmla="*/ 3901739 h 6857981"/>
              <a:gd name="connsiteX7134" fmla="*/ 4444665 w 7886701"/>
              <a:gd name="connsiteY7134" fmla="*/ 3904596 h 6857981"/>
              <a:gd name="connsiteX7135" fmla="*/ 4441788 w 7886701"/>
              <a:gd name="connsiteY7135" fmla="*/ 3907136 h 6857981"/>
              <a:gd name="connsiteX7136" fmla="*/ 4439550 w 7886701"/>
              <a:gd name="connsiteY7136" fmla="*/ 3909359 h 6857981"/>
              <a:gd name="connsiteX7137" fmla="*/ 4436993 w 7886701"/>
              <a:gd name="connsiteY7137" fmla="*/ 3910946 h 6857981"/>
              <a:gd name="connsiteX7138" fmla="*/ 4434115 w 7886701"/>
              <a:gd name="connsiteY7138" fmla="*/ 3911899 h 6857981"/>
              <a:gd name="connsiteX7139" fmla="*/ 4430919 w 7886701"/>
              <a:gd name="connsiteY7139" fmla="*/ 3911899 h 6857981"/>
              <a:gd name="connsiteX7140" fmla="*/ 4426763 w 7886701"/>
              <a:gd name="connsiteY7140" fmla="*/ 3911264 h 6857981"/>
              <a:gd name="connsiteX7141" fmla="*/ 4425165 w 7886701"/>
              <a:gd name="connsiteY7141" fmla="*/ 3907771 h 6857981"/>
              <a:gd name="connsiteX7142" fmla="*/ 4424525 w 7886701"/>
              <a:gd name="connsiteY7142" fmla="*/ 3905866 h 6857981"/>
              <a:gd name="connsiteX7143" fmla="*/ 4424525 w 7886701"/>
              <a:gd name="connsiteY7143" fmla="*/ 3903961 h 6857981"/>
              <a:gd name="connsiteX7144" fmla="*/ 4424525 w 7886701"/>
              <a:gd name="connsiteY7144" fmla="*/ 3902691 h 6857981"/>
              <a:gd name="connsiteX7145" fmla="*/ 4424845 w 7886701"/>
              <a:gd name="connsiteY7145" fmla="*/ 3902056 h 6857981"/>
              <a:gd name="connsiteX7146" fmla="*/ 4425484 w 7886701"/>
              <a:gd name="connsiteY7146" fmla="*/ 3901421 h 6857981"/>
              <a:gd name="connsiteX7147" fmla="*/ 4427402 w 7886701"/>
              <a:gd name="connsiteY7147" fmla="*/ 3901421 h 6857981"/>
              <a:gd name="connsiteX7148" fmla="*/ 4429320 w 7886701"/>
              <a:gd name="connsiteY7148" fmla="*/ 3901104 h 6857981"/>
              <a:gd name="connsiteX7149" fmla="*/ 4430279 w 7886701"/>
              <a:gd name="connsiteY7149" fmla="*/ 3900469 h 6857981"/>
              <a:gd name="connsiteX7150" fmla="*/ 4430919 w 7886701"/>
              <a:gd name="connsiteY7150" fmla="*/ 3899834 h 6857981"/>
              <a:gd name="connsiteX7151" fmla="*/ 4431238 w 7886701"/>
              <a:gd name="connsiteY7151" fmla="*/ 3898564 h 6857981"/>
              <a:gd name="connsiteX7152" fmla="*/ 4431238 w 7886701"/>
              <a:gd name="connsiteY7152" fmla="*/ 3896659 h 6857981"/>
              <a:gd name="connsiteX7153" fmla="*/ 4430919 w 7886701"/>
              <a:gd name="connsiteY7153" fmla="*/ 3894436 h 6857981"/>
              <a:gd name="connsiteX7154" fmla="*/ 4429640 w 7886701"/>
              <a:gd name="connsiteY7154" fmla="*/ 3891261 h 6857981"/>
              <a:gd name="connsiteX7155" fmla="*/ 4424525 w 7886701"/>
              <a:gd name="connsiteY7155" fmla="*/ 3885546 h 6857981"/>
              <a:gd name="connsiteX7156" fmla="*/ 4420370 w 7886701"/>
              <a:gd name="connsiteY7156" fmla="*/ 3882054 h 6857981"/>
              <a:gd name="connsiteX7157" fmla="*/ 4417173 w 7886701"/>
              <a:gd name="connsiteY7157" fmla="*/ 3879831 h 6857981"/>
              <a:gd name="connsiteX7158" fmla="*/ 4414616 w 7886701"/>
              <a:gd name="connsiteY7158" fmla="*/ 3877926 h 6857981"/>
              <a:gd name="connsiteX7159" fmla="*/ 4412058 w 7886701"/>
              <a:gd name="connsiteY7159" fmla="*/ 3876021 h 6857981"/>
              <a:gd name="connsiteX7160" fmla="*/ 4409181 w 7886701"/>
              <a:gd name="connsiteY7160" fmla="*/ 3873163 h 6857981"/>
              <a:gd name="connsiteX7161" fmla="*/ 4405345 w 7886701"/>
              <a:gd name="connsiteY7161" fmla="*/ 3868401 h 6857981"/>
              <a:gd name="connsiteX7162" fmla="*/ 4400550 w 7886701"/>
              <a:gd name="connsiteY7162" fmla="*/ 3861416 h 6857981"/>
              <a:gd name="connsiteX7163" fmla="*/ 4402788 w 7886701"/>
              <a:gd name="connsiteY7163" fmla="*/ 3862368 h 6857981"/>
              <a:gd name="connsiteX7164" fmla="*/ 4405026 w 7886701"/>
              <a:gd name="connsiteY7164" fmla="*/ 3863638 h 6857981"/>
              <a:gd name="connsiteX7165" fmla="*/ 4410460 w 7886701"/>
              <a:gd name="connsiteY7165" fmla="*/ 3867766 h 6857981"/>
              <a:gd name="connsiteX7166" fmla="*/ 4416214 w 7886701"/>
              <a:gd name="connsiteY7166" fmla="*/ 3872846 h 6857981"/>
              <a:gd name="connsiteX7167" fmla="*/ 4421968 w 7886701"/>
              <a:gd name="connsiteY7167" fmla="*/ 3878244 h 6857981"/>
              <a:gd name="connsiteX7168" fmla="*/ 4427722 w 7886701"/>
              <a:gd name="connsiteY7168" fmla="*/ 3883006 h 6857981"/>
              <a:gd name="connsiteX7169" fmla="*/ 4430279 w 7886701"/>
              <a:gd name="connsiteY7169" fmla="*/ 3884911 h 6857981"/>
              <a:gd name="connsiteX7170" fmla="*/ 4432837 w 7886701"/>
              <a:gd name="connsiteY7170" fmla="*/ 3886816 h 6857981"/>
              <a:gd name="connsiteX7171" fmla="*/ 4435074 w 7886701"/>
              <a:gd name="connsiteY7171" fmla="*/ 3887451 h 6857981"/>
              <a:gd name="connsiteX7172" fmla="*/ 4437312 w 7886701"/>
              <a:gd name="connsiteY7172" fmla="*/ 3887769 h 6857981"/>
              <a:gd name="connsiteX7173" fmla="*/ 4439230 w 7886701"/>
              <a:gd name="connsiteY7173" fmla="*/ 3887451 h 6857981"/>
              <a:gd name="connsiteX7174" fmla="*/ 4439870 w 7886701"/>
              <a:gd name="connsiteY7174" fmla="*/ 3887134 h 6857981"/>
              <a:gd name="connsiteX7175" fmla="*/ 4440829 w 7886701"/>
              <a:gd name="connsiteY7175" fmla="*/ 3886499 h 6857981"/>
              <a:gd name="connsiteX7176" fmla="*/ 4440829 w 7886701"/>
              <a:gd name="connsiteY7176" fmla="*/ 3884594 h 6857981"/>
              <a:gd name="connsiteX7177" fmla="*/ 4440189 w 7886701"/>
              <a:gd name="connsiteY7177" fmla="*/ 3883006 h 6857981"/>
              <a:gd name="connsiteX7178" fmla="*/ 4438911 w 7886701"/>
              <a:gd name="connsiteY7178" fmla="*/ 3880149 h 6857981"/>
              <a:gd name="connsiteX7179" fmla="*/ 4436673 w 7886701"/>
              <a:gd name="connsiteY7179" fmla="*/ 3876974 h 6857981"/>
              <a:gd name="connsiteX7180" fmla="*/ 4434115 w 7886701"/>
              <a:gd name="connsiteY7180" fmla="*/ 3874116 h 6857981"/>
              <a:gd name="connsiteX7181" fmla="*/ 4431878 w 7886701"/>
              <a:gd name="connsiteY7181" fmla="*/ 3870941 h 6857981"/>
              <a:gd name="connsiteX7182" fmla="*/ 4429640 w 7886701"/>
              <a:gd name="connsiteY7182" fmla="*/ 3867766 h 6857981"/>
              <a:gd name="connsiteX7183" fmla="*/ 4429001 w 7886701"/>
              <a:gd name="connsiteY7183" fmla="*/ 3865861 h 6857981"/>
              <a:gd name="connsiteX7184" fmla="*/ 4428681 w 7886701"/>
              <a:gd name="connsiteY7184" fmla="*/ 3864591 h 6857981"/>
              <a:gd name="connsiteX7185" fmla="*/ 4428361 w 7886701"/>
              <a:gd name="connsiteY7185" fmla="*/ 3862686 h 6857981"/>
              <a:gd name="connsiteX7186" fmla="*/ 3581399 w 7886701"/>
              <a:gd name="connsiteY7186" fmla="*/ 3851256 h 6857981"/>
              <a:gd name="connsiteX7187" fmla="*/ 3580803 w 7886701"/>
              <a:gd name="connsiteY7187" fmla="*/ 3853652 h 6857981"/>
              <a:gd name="connsiteX7188" fmla="*/ 3579613 w 7886701"/>
              <a:gd name="connsiteY7188" fmla="*/ 3856048 h 6857981"/>
              <a:gd name="connsiteX7189" fmla="*/ 3578721 w 7886701"/>
              <a:gd name="connsiteY7189" fmla="*/ 3858145 h 6857981"/>
              <a:gd name="connsiteX7190" fmla="*/ 3577232 w 7886701"/>
              <a:gd name="connsiteY7190" fmla="*/ 3859942 h 6857981"/>
              <a:gd name="connsiteX7191" fmla="*/ 3576041 w 7886701"/>
              <a:gd name="connsiteY7191" fmla="*/ 3861739 h 6857981"/>
              <a:gd name="connsiteX7192" fmla="*/ 3574553 w 7886701"/>
              <a:gd name="connsiteY7192" fmla="*/ 3863537 h 6857981"/>
              <a:gd name="connsiteX7193" fmla="*/ 3571577 w 7886701"/>
              <a:gd name="connsiteY7193" fmla="*/ 3865933 h 6857981"/>
              <a:gd name="connsiteX7194" fmla="*/ 3570088 w 7886701"/>
              <a:gd name="connsiteY7194" fmla="*/ 3866532 h 6857981"/>
              <a:gd name="connsiteX7195" fmla="*/ 3568302 w 7886701"/>
              <a:gd name="connsiteY7195" fmla="*/ 3866831 h 6857981"/>
              <a:gd name="connsiteX7196" fmla="*/ 3567111 w 7886701"/>
              <a:gd name="connsiteY7196" fmla="*/ 3867131 h 6857981"/>
              <a:gd name="connsiteX7197" fmla="*/ 3565623 w 7886701"/>
              <a:gd name="connsiteY7197" fmla="*/ 3867131 h 6857981"/>
              <a:gd name="connsiteX7198" fmla="*/ 3564730 w 7886701"/>
              <a:gd name="connsiteY7198" fmla="*/ 3866831 h 6857981"/>
              <a:gd name="connsiteX7199" fmla="*/ 3563539 w 7886701"/>
              <a:gd name="connsiteY7199" fmla="*/ 3866532 h 6857981"/>
              <a:gd name="connsiteX7200" fmla="*/ 3562944 w 7886701"/>
              <a:gd name="connsiteY7200" fmla="*/ 3865334 h 6857981"/>
              <a:gd name="connsiteX7201" fmla="*/ 3562349 w 7886701"/>
              <a:gd name="connsiteY7201" fmla="*/ 3864435 h 6857981"/>
              <a:gd name="connsiteX7202" fmla="*/ 3564730 w 7886701"/>
              <a:gd name="connsiteY7202" fmla="*/ 3861739 h 6857981"/>
              <a:gd name="connsiteX7203" fmla="*/ 3566516 w 7886701"/>
              <a:gd name="connsiteY7203" fmla="*/ 3859643 h 6857981"/>
              <a:gd name="connsiteX7204" fmla="*/ 3568004 w 7886701"/>
              <a:gd name="connsiteY7204" fmla="*/ 3858145 h 6857981"/>
              <a:gd name="connsiteX7205" fmla="*/ 3569195 w 7886701"/>
              <a:gd name="connsiteY7205" fmla="*/ 3857246 h 6857981"/>
              <a:gd name="connsiteX7206" fmla="*/ 3570088 w 7886701"/>
              <a:gd name="connsiteY7206" fmla="*/ 3856947 h 6857981"/>
              <a:gd name="connsiteX7207" fmla="*/ 3570982 w 7886701"/>
              <a:gd name="connsiteY7207" fmla="*/ 3856947 h 6857981"/>
              <a:gd name="connsiteX7208" fmla="*/ 3572171 w 7886701"/>
              <a:gd name="connsiteY7208" fmla="*/ 3857546 h 6857981"/>
              <a:gd name="connsiteX7209" fmla="*/ 3573660 w 7886701"/>
              <a:gd name="connsiteY7209" fmla="*/ 3858145 h 6857981"/>
              <a:gd name="connsiteX7210" fmla="*/ 3574255 w 7886701"/>
              <a:gd name="connsiteY7210" fmla="*/ 3858145 h 6857981"/>
              <a:gd name="connsiteX7211" fmla="*/ 3574850 w 7886701"/>
              <a:gd name="connsiteY7211" fmla="*/ 3857845 h 6857981"/>
              <a:gd name="connsiteX7212" fmla="*/ 3576339 w 7886701"/>
              <a:gd name="connsiteY7212" fmla="*/ 3857246 h 6857981"/>
              <a:gd name="connsiteX7213" fmla="*/ 3577529 w 7886701"/>
              <a:gd name="connsiteY7213" fmla="*/ 3855749 h 6857981"/>
              <a:gd name="connsiteX7214" fmla="*/ 205830 w 7886701"/>
              <a:gd name="connsiteY7214" fmla="*/ 3813157 h 6857981"/>
              <a:gd name="connsiteX7215" fmla="*/ 207406 w 7886701"/>
              <a:gd name="connsiteY7215" fmla="*/ 3813157 h 6857981"/>
              <a:gd name="connsiteX7216" fmla="*/ 208666 w 7886701"/>
              <a:gd name="connsiteY7216" fmla="*/ 3813471 h 6857981"/>
              <a:gd name="connsiteX7217" fmla="*/ 210242 w 7886701"/>
              <a:gd name="connsiteY7217" fmla="*/ 3814098 h 6857981"/>
              <a:gd name="connsiteX7218" fmla="*/ 211187 w 7886701"/>
              <a:gd name="connsiteY7218" fmla="*/ 3815665 h 6857981"/>
              <a:gd name="connsiteX7219" fmla="*/ 212762 w 7886701"/>
              <a:gd name="connsiteY7219" fmla="*/ 3817859 h 6857981"/>
              <a:gd name="connsiteX7220" fmla="*/ 214337 w 7886701"/>
              <a:gd name="connsiteY7220" fmla="*/ 3820367 h 6857981"/>
              <a:gd name="connsiteX7221" fmla="*/ 215283 w 7886701"/>
              <a:gd name="connsiteY7221" fmla="*/ 3823188 h 6857981"/>
              <a:gd name="connsiteX7222" fmla="*/ 216543 w 7886701"/>
              <a:gd name="connsiteY7222" fmla="*/ 3826636 h 6857981"/>
              <a:gd name="connsiteX7223" fmla="*/ 217488 w 7886701"/>
              <a:gd name="connsiteY7223" fmla="*/ 3831024 h 6857981"/>
              <a:gd name="connsiteX7224" fmla="*/ 212132 w 7886701"/>
              <a:gd name="connsiteY7224" fmla="*/ 3830397 h 6857981"/>
              <a:gd name="connsiteX7225" fmla="*/ 209926 w 7886701"/>
              <a:gd name="connsiteY7225" fmla="*/ 3830397 h 6857981"/>
              <a:gd name="connsiteX7226" fmla="*/ 208036 w 7886701"/>
              <a:gd name="connsiteY7226" fmla="*/ 3830397 h 6857981"/>
              <a:gd name="connsiteX7227" fmla="*/ 206776 w 7886701"/>
              <a:gd name="connsiteY7227" fmla="*/ 3830711 h 6857981"/>
              <a:gd name="connsiteX7228" fmla="*/ 205200 w 7886701"/>
              <a:gd name="connsiteY7228" fmla="*/ 3831338 h 6857981"/>
              <a:gd name="connsiteX7229" fmla="*/ 203941 w 7886701"/>
              <a:gd name="connsiteY7229" fmla="*/ 3832278 h 6857981"/>
              <a:gd name="connsiteX7230" fmla="*/ 203310 w 7886701"/>
              <a:gd name="connsiteY7230" fmla="*/ 3832905 h 6857981"/>
              <a:gd name="connsiteX7231" fmla="*/ 202049 w 7886701"/>
              <a:gd name="connsiteY7231" fmla="*/ 3835413 h 6857981"/>
              <a:gd name="connsiteX7232" fmla="*/ 201104 w 7886701"/>
              <a:gd name="connsiteY7232" fmla="*/ 3837920 h 6857981"/>
              <a:gd name="connsiteX7233" fmla="*/ 200474 w 7886701"/>
              <a:gd name="connsiteY7233" fmla="*/ 3844190 h 6857981"/>
              <a:gd name="connsiteX7234" fmla="*/ 200160 w 7886701"/>
              <a:gd name="connsiteY7234" fmla="*/ 3847324 h 6857981"/>
              <a:gd name="connsiteX7235" fmla="*/ 199529 w 7886701"/>
              <a:gd name="connsiteY7235" fmla="*/ 3850459 h 6857981"/>
              <a:gd name="connsiteX7236" fmla="*/ 197954 w 7886701"/>
              <a:gd name="connsiteY7236" fmla="*/ 3853907 h 6857981"/>
              <a:gd name="connsiteX7237" fmla="*/ 197323 w 7886701"/>
              <a:gd name="connsiteY7237" fmla="*/ 3855161 h 6857981"/>
              <a:gd name="connsiteX7238" fmla="*/ 196063 w 7886701"/>
              <a:gd name="connsiteY7238" fmla="*/ 3856728 h 6857981"/>
              <a:gd name="connsiteX7239" fmla="*/ 194803 w 7886701"/>
              <a:gd name="connsiteY7239" fmla="*/ 3857668 h 6857981"/>
              <a:gd name="connsiteX7240" fmla="*/ 192912 w 7886701"/>
              <a:gd name="connsiteY7240" fmla="*/ 3858922 h 6857981"/>
              <a:gd name="connsiteX7241" fmla="*/ 191022 w 7886701"/>
              <a:gd name="connsiteY7241" fmla="*/ 3859862 h 6857981"/>
              <a:gd name="connsiteX7242" fmla="*/ 188816 w 7886701"/>
              <a:gd name="connsiteY7242" fmla="*/ 3861116 h 6857981"/>
              <a:gd name="connsiteX7243" fmla="*/ 186296 w 7886701"/>
              <a:gd name="connsiteY7243" fmla="*/ 3861743 h 6857981"/>
              <a:gd name="connsiteX7244" fmla="*/ 183460 w 7886701"/>
              <a:gd name="connsiteY7244" fmla="*/ 3862057 h 6857981"/>
              <a:gd name="connsiteX7245" fmla="*/ 179679 w 7886701"/>
              <a:gd name="connsiteY7245" fmla="*/ 3862370 h 6857981"/>
              <a:gd name="connsiteX7246" fmla="*/ 176213 w 7886701"/>
              <a:gd name="connsiteY7246" fmla="*/ 3862370 h 6857981"/>
              <a:gd name="connsiteX7247" fmla="*/ 179679 w 7886701"/>
              <a:gd name="connsiteY7247" fmla="*/ 3854534 h 6857981"/>
              <a:gd name="connsiteX7248" fmla="*/ 184405 w 7886701"/>
              <a:gd name="connsiteY7248" fmla="*/ 3844190 h 6857981"/>
              <a:gd name="connsiteX7249" fmla="*/ 189761 w 7886701"/>
              <a:gd name="connsiteY7249" fmla="*/ 3832592 h 6857981"/>
              <a:gd name="connsiteX7250" fmla="*/ 192597 w 7886701"/>
              <a:gd name="connsiteY7250" fmla="*/ 3827263 h 6857981"/>
              <a:gd name="connsiteX7251" fmla="*/ 195748 w 7886701"/>
              <a:gd name="connsiteY7251" fmla="*/ 3822561 h 6857981"/>
              <a:gd name="connsiteX7252" fmla="*/ 198584 w 7886701"/>
              <a:gd name="connsiteY7252" fmla="*/ 3818172 h 6857981"/>
              <a:gd name="connsiteX7253" fmla="*/ 201419 w 7886701"/>
              <a:gd name="connsiteY7253" fmla="*/ 3815351 h 6857981"/>
              <a:gd name="connsiteX7254" fmla="*/ 202995 w 7886701"/>
              <a:gd name="connsiteY7254" fmla="*/ 3814098 h 6857981"/>
              <a:gd name="connsiteX7255" fmla="*/ 204570 w 7886701"/>
              <a:gd name="connsiteY7255" fmla="*/ 3813471 h 6857981"/>
              <a:gd name="connsiteX7256" fmla="*/ 3657166 w 7886701"/>
              <a:gd name="connsiteY7256" fmla="*/ 3813156 h 6857981"/>
              <a:gd name="connsiteX7257" fmla="*/ 3657840 w 7886701"/>
              <a:gd name="connsiteY7257" fmla="*/ 3813487 h 6857981"/>
              <a:gd name="connsiteX7258" fmla="*/ 3658513 w 7886701"/>
              <a:gd name="connsiteY7258" fmla="*/ 3813817 h 6857981"/>
              <a:gd name="connsiteX7259" fmla="*/ 3658850 w 7886701"/>
              <a:gd name="connsiteY7259" fmla="*/ 3815140 h 6857981"/>
              <a:gd name="connsiteX7260" fmla="*/ 3659187 w 7886701"/>
              <a:gd name="connsiteY7260" fmla="*/ 3816132 h 6857981"/>
              <a:gd name="connsiteX7261" fmla="*/ 3659187 w 7886701"/>
              <a:gd name="connsiteY7261" fmla="*/ 3817786 h 6857981"/>
              <a:gd name="connsiteX7262" fmla="*/ 3658850 w 7886701"/>
              <a:gd name="connsiteY7262" fmla="*/ 3819770 h 6857981"/>
              <a:gd name="connsiteX7263" fmla="*/ 3657840 w 7886701"/>
              <a:gd name="connsiteY7263" fmla="*/ 3823739 h 6857981"/>
              <a:gd name="connsiteX7264" fmla="*/ 3655146 w 7886701"/>
              <a:gd name="connsiteY7264" fmla="*/ 3829031 h 6857981"/>
              <a:gd name="connsiteX7265" fmla="*/ 3654472 w 7886701"/>
              <a:gd name="connsiteY7265" fmla="*/ 3826385 h 6857981"/>
              <a:gd name="connsiteX7266" fmla="*/ 3653125 w 7886701"/>
              <a:gd name="connsiteY7266" fmla="*/ 3824070 h 6857981"/>
              <a:gd name="connsiteX7267" fmla="*/ 3652452 w 7886701"/>
              <a:gd name="connsiteY7267" fmla="*/ 3823078 h 6857981"/>
              <a:gd name="connsiteX7268" fmla="*/ 3651778 w 7886701"/>
              <a:gd name="connsiteY7268" fmla="*/ 3822416 h 6857981"/>
              <a:gd name="connsiteX7269" fmla="*/ 3650094 w 7886701"/>
              <a:gd name="connsiteY7269" fmla="*/ 3822086 h 6857981"/>
              <a:gd name="connsiteX7270" fmla="*/ 3648074 w 7886701"/>
              <a:gd name="connsiteY7270" fmla="*/ 3822416 h 6857981"/>
              <a:gd name="connsiteX7271" fmla="*/ 3650094 w 7886701"/>
              <a:gd name="connsiteY7271" fmla="*/ 3819109 h 6857981"/>
              <a:gd name="connsiteX7272" fmla="*/ 3651778 w 7886701"/>
              <a:gd name="connsiteY7272" fmla="*/ 3817125 h 6857981"/>
              <a:gd name="connsiteX7273" fmla="*/ 3653125 w 7886701"/>
              <a:gd name="connsiteY7273" fmla="*/ 3815471 h 6857981"/>
              <a:gd name="connsiteX7274" fmla="*/ 3654809 w 7886701"/>
              <a:gd name="connsiteY7274" fmla="*/ 3814479 h 6857981"/>
              <a:gd name="connsiteX7275" fmla="*/ 3655819 w 7886701"/>
              <a:gd name="connsiteY7275" fmla="*/ 3813487 h 6857981"/>
              <a:gd name="connsiteX7276" fmla="*/ 3721099 w 7886701"/>
              <a:gd name="connsiteY7276" fmla="*/ 3789344 h 6857981"/>
              <a:gd name="connsiteX7277" fmla="*/ 3717924 w 7886701"/>
              <a:gd name="connsiteY7277" fmla="*/ 3795694 h 6857981"/>
              <a:gd name="connsiteX7278" fmla="*/ 3718453 w 7886701"/>
              <a:gd name="connsiteY7278" fmla="*/ 3794023 h 6857981"/>
              <a:gd name="connsiteX7279" fmla="*/ 3722687 w 7886701"/>
              <a:gd name="connsiteY7279" fmla="*/ 3779819 h 6857981"/>
              <a:gd name="connsiteX7280" fmla="*/ 3721099 w 7886701"/>
              <a:gd name="connsiteY7280" fmla="*/ 3789344 h 6857981"/>
              <a:gd name="connsiteX7281" fmla="*/ 3722334 w 7886701"/>
              <a:gd name="connsiteY7281" fmla="*/ 3781355 h 6857981"/>
              <a:gd name="connsiteX7282" fmla="*/ 3666992 w 7886701"/>
              <a:gd name="connsiteY7282" fmla="*/ 3778231 h 6857981"/>
              <a:gd name="connsiteX7283" fmla="*/ 3667984 w 7886701"/>
              <a:gd name="connsiteY7283" fmla="*/ 3778231 h 6857981"/>
              <a:gd name="connsiteX7284" fmla="*/ 3669307 w 7886701"/>
              <a:gd name="connsiteY7284" fmla="*/ 3778574 h 6857981"/>
              <a:gd name="connsiteX7285" fmla="*/ 3669969 w 7886701"/>
              <a:gd name="connsiteY7285" fmla="*/ 3779261 h 6857981"/>
              <a:gd name="connsiteX7286" fmla="*/ 3670299 w 7886701"/>
              <a:gd name="connsiteY7286" fmla="*/ 3780977 h 6857981"/>
              <a:gd name="connsiteX7287" fmla="*/ 3670299 w 7886701"/>
              <a:gd name="connsiteY7287" fmla="*/ 3782693 h 6857981"/>
              <a:gd name="connsiteX7288" fmla="*/ 3669969 w 7886701"/>
              <a:gd name="connsiteY7288" fmla="*/ 3784409 h 6857981"/>
              <a:gd name="connsiteX7289" fmla="*/ 3669638 w 7886701"/>
              <a:gd name="connsiteY7289" fmla="*/ 3787155 h 6857981"/>
              <a:gd name="connsiteX7290" fmla="*/ 3667984 w 7886701"/>
              <a:gd name="connsiteY7290" fmla="*/ 3790931 h 6857981"/>
              <a:gd name="connsiteX7291" fmla="*/ 3666992 w 7886701"/>
              <a:gd name="connsiteY7291" fmla="*/ 3789215 h 6857981"/>
              <a:gd name="connsiteX7292" fmla="*/ 3665338 w 7886701"/>
              <a:gd name="connsiteY7292" fmla="*/ 3788528 h 6857981"/>
              <a:gd name="connsiteX7293" fmla="*/ 3664346 w 7886701"/>
              <a:gd name="connsiteY7293" fmla="*/ 3788185 h 6857981"/>
              <a:gd name="connsiteX7294" fmla="*/ 3662361 w 7886701"/>
              <a:gd name="connsiteY7294" fmla="*/ 3788185 h 6857981"/>
              <a:gd name="connsiteX7295" fmla="*/ 3659054 w 7886701"/>
              <a:gd name="connsiteY7295" fmla="*/ 3788528 h 6857981"/>
              <a:gd name="connsiteX7296" fmla="*/ 3656739 w 7886701"/>
              <a:gd name="connsiteY7296" fmla="*/ 3788528 h 6857981"/>
              <a:gd name="connsiteX7297" fmla="*/ 3654424 w 7886701"/>
              <a:gd name="connsiteY7297" fmla="*/ 3788185 h 6857981"/>
              <a:gd name="connsiteX7298" fmla="*/ 3657400 w 7886701"/>
              <a:gd name="connsiteY7298" fmla="*/ 3784409 h 6857981"/>
              <a:gd name="connsiteX7299" fmla="*/ 3660377 w 7886701"/>
              <a:gd name="connsiteY7299" fmla="*/ 3781320 h 6857981"/>
              <a:gd name="connsiteX7300" fmla="*/ 3664015 w 7886701"/>
              <a:gd name="connsiteY7300" fmla="*/ 3779261 h 6857981"/>
              <a:gd name="connsiteX7301" fmla="*/ 3665338 w 7886701"/>
              <a:gd name="connsiteY7301" fmla="*/ 3778574 h 6857981"/>
              <a:gd name="connsiteX7302" fmla="*/ 3725862 w 7886701"/>
              <a:gd name="connsiteY7302" fmla="*/ 3773469 h 6857981"/>
              <a:gd name="connsiteX7303" fmla="*/ 3722687 w 7886701"/>
              <a:gd name="connsiteY7303" fmla="*/ 3779819 h 6857981"/>
              <a:gd name="connsiteX7304" fmla="*/ 3722687 w 7886701"/>
              <a:gd name="connsiteY7304" fmla="*/ 3778761 h 6857981"/>
              <a:gd name="connsiteX7305" fmla="*/ 3492596 w 7886701"/>
              <a:gd name="connsiteY7305" fmla="*/ 3752831 h 6857981"/>
              <a:gd name="connsiteX7306" fmla="*/ 3493571 w 7886701"/>
              <a:gd name="connsiteY7306" fmla="*/ 3753137 h 6857981"/>
              <a:gd name="connsiteX7307" fmla="*/ 3494221 w 7886701"/>
              <a:gd name="connsiteY7307" fmla="*/ 3753749 h 6857981"/>
              <a:gd name="connsiteX7308" fmla="*/ 3494871 w 7886701"/>
              <a:gd name="connsiteY7308" fmla="*/ 3754667 h 6857981"/>
              <a:gd name="connsiteX7309" fmla="*/ 3496173 w 7886701"/>
              <a:gd name="connsiteY7309" fmla="*/ 3756197 h 6857981"/>
              <a:gd name="connsiteX7310" fmla="*/ 3496498 w 7886701"/>
              <a:gd name="connsiteY7310" fmla="*/ 3756503 h 6857981"/>
              <a:gd name="connsiteX7311" fmla="*/ 3497147 w 7886701"/>
              <a:gd name="connsiteY7311" fmla="*/ 3756503 h 6857981"/>
              <a:gd name="connsiteX7312" fmla="*/ 3498448 w 7886701"/>
              <a:gd name="connsiteY7312" fmla="*/ 3756503 h 6857981"/>
              <a:gd name="connsiteX7313" fmla="*/ 3499098 w 7886701"/>
              <a:gd name="connsiteY7313" fmla="*/ 3755585 h 6857981"/>
              <a:gd name="connsiteX7314" fmla="*/ 3500724 w 7886701"/>
              <a:gd name="connsiteY7314" fmla="*/ 3754667 h 6857981"/>
              <a:gd name="connsiteX7315" fmla="*/ 3502025 w 7886701"/>
              <a:gd name="connsiteY7315" fmla="*/ 3752831 h 6857981"/>
              <a:gd name="connsiteX7316" fmla="*/ 3501701 w 7886701"/>
              <a:gd name="connsiteY7316" fmla="*/ 3753749 h 6857981"/>
              <a:gd name="connsiteX7317" fmla="*/ 3501049 w 7886701"/>
              <a:gd name="connsiteY7317" fmla="*/ 3754667 h 6857981"/>
              <a:gd name="connsiteX7318" fmla="*/ 3498773 w 7886701"/>
              <a:gd name="connsiteY7318" fmla="*/ 3757727 h 6857981"/>
              <a:gd name="connsiteX7319" fmla="*/ 3492596 w 7886701"/>
              <a:gd name="connsiteY7319" fmla="*/ 3764766 h 6857981"/>
              <a:gd name="connsiteX7320" fmla="*/ 3490319 w 7886701"/>
              <a:gd name="connsiteY7320" fmla="*/ 3767214 h 6857981"/>
              <a:gd name="connsiteX7321" fmla="*/ 3489994 w 7886701"/>
              <a:gd name="connsiteY7321" fmla="*/ 3768132 h 6857981"/>
              <a:gd name="connsiteX7322" fmla="*/ 3492270 w 7886701"/>
              <a:gd name="connsiteY7322" fmla="*/ 3766602 h 6857981"/>
              <a:gd name="connsiteX7323" fmla="*/ 3497798 w 7886701"/>
              <a:gd name="connsiteY7323" fmla="*/ 3762012 h 6857981"/>
              <a:gd name="connsiteX7324" fmla="*/ 3498448 w 7886701"/>
              <a:gd name="connsiteY7324" fmla="*/ 3763542 h 6857981"/>
              <a:gd name="connsiteX7325" fmla="*/ 3497798 w 7886701"/>
              <a:gd name="connsiteY7325" fmla="*/ 3765072 h 6857981"/>
              <a:gd name="connsiteX7326" fmla="*/ 3497147 w 7886701"/>
              <a:gd name="connsiteY7326" fmla="*/ 3766602 h 6857981"/>
              <a:gd name="connsiteX7327" fmla="*/ 3496498 w 7886701"/>
              <a:gd name="connsiteY7327" fmla="*/ 3768132 h 6857981"/>
              <a:gd name="connsiteX7328" fmla="*/ 3494871 w 7886701"/>
              <a:gd name="connsiteY7328" fmla="*/ 3769356 h 6857981"/>
              <a:gd name="connsiteX7329" fmla="*/ 3493571 w 7886701"/>
              <a:gd name="connsiteY7329" fmla="*/ 3771192 h 6857981"/>
              <a:gd name="connsiteX7330" fmla="*/ 3489344 w 7886701"/>
              <a:gd name="connsiteY7330" fmla="*/ 3773641 h 6857981"/>
              <a:gd name="connsiteX7331" fmla="*/ 3485117 w 7886701"/>
              <a:gd name="connsiteY7331" fmla="*/ 3776089 h 6857981"/>
              <a:gd name="connsiteX7332" fmla="*/ 3481215 w 7886701"/>
              <a:gd name="connsiteY7332" fmla="*/ 3777619 h 6857981"/>
              <a:gd name="connsiteX7333" fmla="*/ 3477638 w 7886701"/>
              <a:gd name="connsiteY7333" fmla="*/ 3778231 h 6857981"/>
              <a:gd name="connsiteX7334" fmla="*/ 3476337 w 7886701"/>
              <a:gd name="connsiteY7334" fmla="*/ 3778231 h 6857981"/>
              <a:gd name="connsiteX7335" fmla="*/ 3475037 w 7886701"/>
              <a:gd name="connsiteY7335" fmla="*/ 3778231 h 6857981"/>
              <a:gd name="connsiteX7336" fmla="*/ 3479589 w 7886701"/>
              <a:gd name="connsiteY7336" fmla="*/ 3774253 h 6857981"/>
              <a:gd name="connsiteX7337" fmla="*/ 3483816 w 7886701"/>
              <a:gd name="connsiteY7337" fmla="*/ 3770886 h 6857981"/>
              <a:gd name="connsiteX7338" fmla="*/ 3486742 w 7886701"/>
              <a:gd name="connsiteY7338" fmla="*/ 3768132 h 6857981"/>
              <a:gd name="connsiteX7339" fmla="*/ 3488693 w 7886701"/>
              <a:gd name="connsiteY7339" fmla="*/ 3764766 h 6857981"/>
              <a:gd name="connsiteX7340" fmla="*/ 3489994 w 7886701"/>
              <a:gd name="connsiteY7340" fmla="*/ 3762318 h 6857981"/>
              <a:gd name="connsiteX7341" fmla="*/ 3490319 w 7886701"/>
              <a:gd name="connsiteY7341" fmla="*/ 3760175 h 6857981"/>
              <a:gd name="connsiteX7342" fmla="*/ 3489994 w 7886701"/>
              <a:gd name="connsiteY7342" fmla="*/ 3759257 h 6857981"/>
              <a:gd name="connsiteX7343" fmla="*/ 3489669 w 7886701"/>
              <a:gd name="connsiteY7343" fmla="*/ 3758033 h 6857981"/>
              <a:gd name="connsiteX7344" fmla="*/ 3489019 w 7886701"/>
              <a:gd name="connsiteY7344" fmla="*/ 3757421 h 6857981"/>
              <a:gd name="connsiteX7345" fmla="*/ 3488368 w 7886701"/>
              <a:gd name="connsiteY7345" fmla="*/ 3756503 h 6857981"/>
              <a:gd name="connsiteX7346" fmla="*/ 3489669 w 7886701"/>
              <a:gd name="connsiteY7346" fmla="*/ 3754973 h 6857981"/>
              <a:gd name="connsiteX7347" fmla="*/ 3490970 w 7886701"/>
              <a:gd name="connsiteY7347" fmla="*/ 3753749 h 6857981"/>
              <a:gd name="connsiteX7348" fmla="*/ 3491945 w 7886701"/>
              <a:gd name="connsiteY7348" fmla="*/ 3753137 h 6857981"/>
              <a:gd name="connsiteX7349" fmla="*/ 3468493 w 7886701"/>
              <a:gd name="connsiteY7349" fmla="*/ 3744894 h 6857981"/>
              <a:gd name="connsiteX7350" fmla="*/ 3469717 w 7886701"/>
              <a:gd name="connsiteY7350" fmla="*/ 3744894 h 6857981"/>
              <a:gd name="connsiteX7351" fmla="*/ 3470943 w 7886701"/>
              <a:gd name="connsiteY7351" fmla="*/ 3745221 h 6857981"/>
              <a:gd name="connsiteX7352" fmla="*/ 3471555 w 7886701"/>
              <a:gd name="connsiteY7352" fmla="*/ 3745548 h 6857981"/>
              <a:gd name="connsiteX7353" fmla="*/ 3471862 w 7886701"/>
              <a:gd name="connsiteY7353" fmla="*/ 3746528 h 6857981"/>
              <a:gd name="connsiteX7354" fmla="*/ 3471555 w 7886701"/>
              <a:gd name="connsiteY7354" fmla="*/ 3747182 h 6857981"/>
              <a:gd name="connsiteX7355" fmla="*/ 3470636 w 7886701"/>
              <a:gd name="connsiteY7355" fmla="*/ 3749796 h 6857981"/>
              <a:gd name="connsiteX7356" fmla="*/ 3468798 w 7886701"/>
              <a:gd name="connsiteY7356" fmla="*/ 3752411 h 6857981"/>
              <a:gd name="connsiteX7357" fmla="*/ 3466653 w 7886701"/>
              <a:gd name="connsiteY7357" fmla="*/ 3755353 h 6857981"/>
              <a:gd name="connsiteX7358" fmla="*/ 3465122 w 7886701"/>
              <a:gd name="connsiteY7358" fmla="*/ 3757967 h 6857981"/>
              <a:gd name="connsiteX7359" fmla="*/ 3464509 w 7886701"/>
              <a:gd name="connsiteY7359" fmla="*/ 3759275 h 6857981"/>
              <a:gd name="connsiteX7360" fmla="*/ 3464509 w 7886701"/>
              <a:gd name="connsiteY7360" fmla="*/ 3759928 h 6857981"/>
              <a:gd name="connsiteX7361" fmla="*/ 3464509 w 7886701"/>
              <a:gd name="connsiteY7361" fmla="*/ 3760582 h 6857981"/>
              <a:gd name="connsiteX7362" fmla="*/ 3465122 w 7886701"/>
              <a:gd name="connsiteY7362" fmla="*/ 3761563 h 6857981"/>
              <a:gd name="connsiteX7363" fmla="*/ 3463283 w 7886701"/>
              <a:gd name="connsiteY7363" fmla="*/ 3763850 h 6857981"/>
              <a:gd name="connsiteX7364" fmla="*/ 3461139 w 7886701"/>
              <a:gd name="connsiteY7364" fmla="*/ 3765158 h 6857981"/>
              <a:gd name="connsiteX7365" fmla="*/ 3459301 w 7886701"/>
              <a:gd name="connsiteY7365" fmla="*/ 3766465 h 6857981"/>
              <a:gd name="connsiteX7366" fmla="*/ 3457770 w 7886701"/>
              <a:gd name="connsiteY7366" fmla="*/ 3766792 h 6857981"/>
              <a:gd name="connsiteX7367" fmla="*/ 3456850 w 7886701"/>
              <a:gd name="connsiteY7367" fmla="*/ 3767119 h 6857981"/>
              <a:gd name="connsiteX7368" fmla="*/ 3455624 w 7886701"/>
              <a:gd name="connsiteY7368" fmla="*/ 3766792 h 6857981"/>
              <a:gd name="connsiteX7369" fmla="*/ 3455012 w 7886701"/>
              <a:gd name="connsiteY7369" fmla="*/ 3766465 h 6857981"/>
              <a:gd name="connsiteX7370" fmla="*/ 3454705 w 7886701"/>
              <a:gd name="connsiteY7370" fmla="*/ 3765485 h 6857981"/>
              <a:gd name="connsiteX7371" fmla="*/ 3454399 w 7886701"/>
              <a:gd name="connsiteY7371" fmla="*/ 3762870 h 6857981"/>
              <a:gd name="connsiteX7372" fmla="*/ 3454399 w 7886701"/>
              <a:gd name="connsiteY7372" fmla="*/ 3760255 h 6857981"/>
              <a:gd name="connsiteX7373" fmla="*/ 3455318 w 7886701"/>
              <a:gd name="connsiteY7373" fmla="*/ 3757314 h 6857981"/>
              <a:gd name="connsiteX7374" fmla="*/ 3456237 w 7886701"/>
              <a:gd name="connsiteY7374" fmla="*/ 3754372 h 6857981"/>
              <a:gd name="connsiteX7375" fmla="*/ 3457770 w 7886701"/>
              <a:gd name="connsiteY7375" fmla="*/ 3753065 h 6857981"/>
              <a:gd name="connsiteX7376" fmla="*/ 3459608 w 7886701"/>
              <a:gd name="connsiteY7376" fmla="*/ 3752084 h 6857981"/>
              <a:gd name="connsiteX7377" fmla="*/ 3463590 w 7886701"/>
              <a:gd name="connsiteY7377" fmla="*/ 3748816 h 6857981"/>
              <a:gd name="connsiteX7378" fmla="*/ 3466960 w 7886701"/>
              <a:gd name="connsiteY7378" fmla="*/ 3746201 h 6857981"/>
              <a:gd name="connsiteX7379" fmla="*/ 3606155 w 7886701"/>
              <a:gd name="connsiteY7379" fmla="*/ 3738544 h 6857981"/>
              <a:gd name="connsiteX7380" fmla="*/ 3606799 w 7886701"/>
              <a:gd name="connsiteY7380" fmla="*/ 3739179 h 6857981"/>
              <a:gd name="connsiteX7381" fmla="*/ 3603256 w 7886701"/>
              <a:gd name="connsiteY7381" fmla="*/ 3742671 h 6857981"/>
              <a:gd name="connsiteX7382" fmla="*/ 3600035 w 7886701"/>
              <a:gd name="connsiteY7382" fmla="*/ 3746481 h 6857981"/>
              <a:gd name="connsiteX7383" fmla="*/ 3598103 w 7886701"/>
              <a:gd name="connsiteY7383" fmla="*/ 3749339 h 6857981"/>
              <a:gd name="connsiteX7384" fmla="*/ 3596169 w 7886701"/>
              <a:gd name="connsiteY7384" fmla="*/ 3751879 h 6857981"/>
              <a:gd name="connsiteX7385" fmla="*/ 3594881 w 7886701"/>
              <a:gd name="connsiteY7385" fmla="*/ 3754419 h 6857981"/>
              <a:gd name="connsiteX7386" fmla="*/ 3594237 w 7886701"/>
              <a:gd name="connsiteY7386" fmla="*/ 3756641 h 6857981"/>
              <a:gd name="connsiteX7387" fmla="*/ 3594237 w 7886701"/>
              <a:gd name="connsiteY7387" fmla="*/ 3758864 h 6857981"/>
              <a:gd name="connsiteX7388" fmla="*/ 3594237 w 7886701"/>
              <a:gd name="connsiteY7388" fmla="*/ 3760451 h 6857981"/>
              <a:gd name="connsiteX7389" fmla="*/ 3594881 w 7886701"/>
              <a:gd name="connsiteY7389" fmla="*/ 3764261 h 6857981"/>
              <a:gd name="connsiteX7390" fmla="*/ 3596169 w 7886701"/>
              <a:gd name="connsiteY7390" fmla="*/ 3767436 h 6857981"/>
              <a:gd name="connsiteX7391" fmla="*/ 3596814 w 7886701"/>
              <a:gd name="connsiteY7391" fmla="*/ 3770929 h 6857981"/>
              <a:gd name="connsiteX7392" fmla="*/ 3597136 w 7886701"/>
              <a:gd name="connsiteY7392" fmla="*/ 3772517 h 6857981"/>
              <a:gd name="connsiteX7393" fmla="*/ 3596814 w 7886701"/>
              <a:gd name="connsiteY7393" fmla="*/ 3774422 h 6857981"/>
              <a:gd name="connsiteX7394" fmla="*/ 3598103 w 7886701"/>
              <a:gd name="connsiteY7394" fmla="*/ 3774104 h 6857981"/>
              <a:gd name="connsiteX7395" fmla="*/ 3599068 w 7886701"/>
              <a:gd name="connsiteY7395" fmla="*/ 3772834 h 6857981"/>
              <a:gd name="connsiteX7396" fmla="*/ 3600035 w 7886701"/>
              <a:gd name="connsiteY7396" fmla="*/ 3771882 h 6857981"/>
              <a:gd name="connsiteX7397" fmla="*/ 3601001 w 7886701"/>
              <a:gd name="connsiteY7397" fmla="*/ 3770294 h 6857981"/>
              <a:gd name="connsiteX7398" fmla="*/ 3601967 w 7886701"/>
              <a:gd name="connsiteY7398" fmla="*/ 3767436 h 6857981"/>
              <a:gd name="connsiteX7399" fmla="*/ 3601967 w 7886701"/>
              <a:gd name="connsiteY7399" fmla="*/ 3766484 h 6857981"/>
              <a:gd name="connsiteX7400" fmla="*/ 3601967 w 7886701"/>
              <a:gd name="connsiteY7400" fmla="*/ 3765214 h 6857981"/>
              <a:gd name="connsiteX7401" fmla="*/ 3603900 w 7886701"/>
              <a:gd name="connsiteY7401" fmla="*/ 3763944 h 6857981"/>
              <a:gd name="connsiteX7402" fmla="*/ 3605510 w 7886701"/>
              <a:gd name="connsiteY7402" fmla="*/ 3762991 h 6857981"/>
              <a:gd name="connsiteX7403" fmla="*/ 3606155 w 7886701"/>
              <a:gd name="connsiteY7403" fmla="*/ 3762991 h 6857981"/>
              <a:gd name="connsiteX7404" fmla="*/ 3606477 w 7886701"/>
              <a:gd name="connsiteY7404" fmla="*/ 3763944 h 6857981"/>
              <a:gd name="connsiteX7405" fmla="*/ 3606155 w 7886701"/>
              <a:gd name="connsiteY7405" fmla="*/ 3764896 h 6857981"/>
              <a:gd name="connsiteX7406" fmla="*/ 3605832 w 7886701"/>
              <a:gd name="connsiteY7406" fmla="*/ 3766484 h 6857981"/>
              <a:gd name="connsiteX7407" fmla="*/ 3604222 w 7886701"/>
              <a:gd name="connsiteY7407" fmla="*/ 3770929 h 6857981"/>
              <a:gd name="connsiteX7408" fmla="*/ 3600035 w 7886701"/>
              <a:gd name="connsiteY7408" fmla="*/ 3779819 h 6857981"/>
              <a:gd name="connsiteX7409" fmla="*/ 3599068 w 7886701"/>
              <a:gd name="connsiteY7409" fmla="*/ 3783947 h 6857981"/>
              <a:gd name="connsiteX7410" fmla="*/ 3599068 w 7886701"/>
              <a:gd name="connsiteY7410" fmla="*/ 3784899 h 6857981"/>
              <a:gd name="connsiteX7411" fmla="*/ 3599390 w 7886701"/>
              <a:gd name="connsiteY7411" fmla="*/ 3786169 h 6857981"/>
              <a:gd name="connsiteX7412" fmla="*/ 3597136 w 7886701"/>
              <a:gd name="connsiteY7412" fmla="*/ 3787439 h 6857981"/>
              <a:gd name="connsiteX7413" fmla="*/ 3594881 w 7886701"/>
              <a:gd name="connsiteY7413" fmla="*/ 3789344 h 6857981"/>
              <a:gd name="connsiteX7414" fmla="*/ 3592304 w 7886701"/>
              <a:gd name="connsiteY7414" fmla="*/ 3791567 h 6857981"/>
              <a:gd name="connsiteX7415" fmla="*/ 3590049 w 7886701"/>
              <a:gd name="connsiteY7415" fmla="*/ 3794107 h 6857981"/>
              <a:gd name="connsiteX7416" fmla="*/ 3588439 w 7886701"/>
              <a:gd name="connsiteY7416" fmla="*/ 3796647 h 6857981"/>
              <a:gd name="connsiteX7417" fmla="*/ 3587151 w 7886701"/>
              <a:gd name="connsiteY7417" fmla="*/ 3798869 h 6857981"/>
              <a:gd name="connsiteX7418" fmla="*/ 3586828 w 7886701"/>
              <a:gd name="connsiteY7418" fmla="*/ 3801092 h 6857981"/>
              <a:gd name="connsiteX7419" fmla="*/ 3586828 w 7886701"/>
              <a:gd name="connsiteY7419" fmla="*/ 3802044 h 6857981"/>
              <a:gd name="connsiteX7420" fmla="*/ 3587151 w 7886701"/>
              <a:gd name="connsiteY7420" fmla="*/ 3803314 h 6857981"/>
              <a:gd name="connsiteX7421" fmla="*/ 3584574 w 7886701"/>
              <a:gd name="connsiteY7421" fmla="*/ 3805219 h 6857981"/>
              <a:gd name="connsiteX7422" fmla="*/ 3581997 w 7886701"/>
              <a:gd name="connsiteY7422" fmla="*/ 3806489 h 6857981"/>
              <a:gd name="connsiteX7423" fmla="*/ 3579742 w 7886701"/>
              <a:gd name="connsiteY7423" fmla="*/ 3807759 h 6857981"/>
              <a:gd name="connsiteX7424" fmla="*/ 3577811 w 7886701"/>
              <a:gd name="connsiteY7424" fmla="*/ 3808394 h 6857981"/>
              <a:gd name="connsiteX7425" fmla="*/ 3575877 w 7886701"/>
              <a:gd name="connsiteY7425" fmla="*/ 3808712 h 6857981"/>
              <a:gd name="connsiteX7426" fmla="*/ 3573944 w 7886701"/>
              <a:gd name="connsiteY7426" fmla="*/ 3808712 h 6857981"/>
              <a:gd name="connsiteX7427" fmla="*/ 3572012 w 7886701"/>
              <a:gd name="connsiteY7427" fmla="*/ 3808394 h 6857981"/>
              <a:gd name="connsiteX7428" fmla="*/ 3570723 w 7886701"/>
              <a:gd name="connsiteY7428" fmla="*/ 3808077 h 6857981"/>
              <a:gd name="connsiteX7429" fmla="*/ 3567502 w 7886701"/>
              <a:gd name="connsiteY7429" fmla="*/ 3813792 h 6857981"/>
              <a:gd name="connsiteX7430" fmla="*/ 3565248 w 7886701"/>
              <a:gd name="connsiteY7430" fmla="*/ 3816967 h 6857981"/>
              <a:gd name="connsiteX7431" fmla="*/ 3562671 w 7886701"/>
              <a:gd name="connsiteY7431" fmla="*/ 3821094 h 6857981"/>
              <a:gd name="connsiteX7432" fmla="*/ 3563637 w 7886701"/>
              <a:gd name="connsiteY7432" fmla="*/ 3821729 h 6857981"/>
              <a:gd name="connsiteX7433" fmla="*/ 3564926 w 7886701"/>
              <a:gd name="connsiteY7433" fmla="*/ 3821729 h 6857981"/>
              <a:gd name="connsiteX7434" fmla="*/ 3566536 w 7886701"/>
              <a:gd name="connsiteY7434" fmla="*/ 3822364 h 6857981"/>
              <a:gd name="connsiteX7435" fmla="*/ 3567502 w 7886701"/>
              <a:gd name="connsiteY7435" fmla="*/ 3822682 h 6857981"/>
              <a:gd name="connsiteX7436" fmla="*/ 3567502 w 7886701"/>
              <a:gd name="connsiteY7436" fmla="*/ 3822999 h 6857981"/>
              <a:gd name="connsiteX7437" fmla="*/ 3567824 w 7886701"/>
              <a:gd name="connsiteY7437" fmla="*/ 3823634 h 6857981"/>
              <a:gd name="connsiteX7438" fmla="*/ 3567502 w 7886701"/>
              <a:gd name="connsiteY7438" fmla="*/ 3825539 h 6857981"/>
              <a:gd name="connsiteX7439" fmla="*/ 3565892 w 7886701"/>
              <a:gd name="connsiteY7439" fmla="*/ 3828079 h 6857981"/>
              <a:gd name="connsiteX7440" fmla="*/ 3562349 w 7886701"/>
              <a:gd name="connsiteY7440" fmla="*/ 3832207 h 6857981"/>
              <a:gd name="connsiteX7441" fmla="*/ 3564603 w 7886701"/>
              <a:gd name="connsiteY7441" fmla="*/ 3832842 h 6857981"/>
              <a:gd name="connsiteX7442" fmla="*/ 3565248 w 7886701"/>
              <a:gd name="connsiteY7442" fmla="*/ 3833159 h 6857981"/>
              <a:gd name="connsiteX7443" fmla="*/ 3566536 w 7886701"/>
              <a:gd name="connsiteY7443" fmla="*/ 3833477 h 6857981"/>
              <a:gd name="connsiteX7444" fmla="*/ 3567502 w 7886701"/>
              <a:gd name="connsiteY7444" fmla="*/ 3833477 h 6857981"/>
              <a:gd name="connsiteX7445" fmla="*/ 3568791 w 7886701"/>
              <a:gd name="connsiteY7445" fmla="*/ 3833159 h 6857981"/>
              <a:gd name="connsiteX7446" fmla="*/ 3570080 w 7886701"/>
              <a:gd name="connsiteY7446" fmla="*/ 3832207 h 6857981"/>
              <a:gd name="connsiteX7447" fmla="*/ 3571690 w 7886701"/>
              <a:gd name="connsiteY7447" fmla="*/ 3829984 h 6857981"/>
              <a:gd name="connsiteX7448" fmla="*/ 3557840 w 7886701"/>
              <a:gd name="connsiteY7448" fmla="*/ 3857924 h 6857981"/>
              <a:gd name="connsiteX7449" fmla="*/ 3555263 w 7886701"/>
              <a:gd name="connsiteY7449" fmla="*/ 3859829 h 6857981"/>
              <a:gd name="connsiteX7450" fmla="*/ 3553652 w 7886701"/>
              <a:gd name="connsiteY7450" fmla="*/ 3860464 h 6857981"/>
              <a:gd name="connsiteX7451" fmla="*/ 3552686 w 7886701"/>
              <a:gd name="connsiteY7451" fmla="*/ 3860782 h 6857981"/>
              <a:gd name="connsiteX7452" fmla="*/ 3552042 w 7886701"/>
              <a:gd name="connsiteY7452" fmla="*/ 3860464 h 6857981"/>
              <a:gd name="connsiteX7453" fmla="*/ 3551398 w 7886701"/>
              <a:gd name="connsiteY7453" fmla="*/ 3859829 h 6857981"/>
              <a:gd name="connsiteX7454" fmla="*/ 3550431 w 7886701"/>
              <a:gd name="connsiteY7454" fmla="*/ 3858242 h 6857981"/>
              <a:gd name="connsiteX7455" fmla="*/ 3550109 w 7886701"/>
              <a:gd name="connsiteY7455" fmla="*/ 3856972 h 6857981"/>
              <a:gd name="connsiteX7456" fmla="*/ 3549465 w 7886701"/>
              <a:gd name="connsiteY7456" fmla="*/ 3855384 h 6857981"/>
              <a:gd name="connsiteX7457" fmla="*/ 3548820 w 7886701"/>
              <a:gd name="connsiteY7457" fmla="*/ 3854114 h 6857981"/>
              <a:gd name="connsiteX7458" fmla="*/ 3553974 w 7886701"/>
              <a:gd name="connsiteY7458" fmla="*/ 3848082 h 6857981"/>
              <a:gd name="connsiteX7459" fmla="*/ 3556551 w 7886701"/>
              <a:gd name="connsiteY7459" fmla="*/ 3844907 h 6857981"/>
              <a:gd name="connsiteX7460" fmla="*/ 3557195 w 7886701"/>
              <a:gd name="connsiteY7460" fmla="*/ 3843319 h 6857981"/>
              <a:gd name="connsiteX7461" fmla="*/ 3557195 w 7886701"/>
              <a:gd name="connsiteY7461" fmla="*/ 3843002 h 6857981"/>
              <a:gd name="connsiteX7462" fmla="*/ 3556873 w 7886701"/>
              <a:gd name="connsiteY7462" fmla="*/ 3842684 h 6857981"/>
              <a:gd name="connsiteX7463" fmla="*/ 3556230 w 7886701"/>
              <a:gd name="connsiteY7463" fmla="*/ 3842367 h 6857981"/>
              <a:gd name="connsiteX7464" fmla="*/ 3555907 w 7886701"/>
              <a:gd name="connsiteY7464" fmla="*/ 3842049 h 6857981"/>
              <a:gd name="connsiteX7465" fmla="*/ 3555263 w 7886701"/>
              <a:gd name="connsiteY7465" fmla="*/ 3841414 h 6857981"/>
              <a:gd name="connsiteX7466" fmla="*/ 3554940 w 7886701"/>
              <a:gd name="connsiteY7466" fmla="*/ 3840462 h 6857981"/>
              <a:gd name="connsiteX7467" fmla="*/ 3554940 w 7886701"/>
              <a:gd name="connsiteY7467" fmla="*/ 3839509 h 6857981"/>
              <a:gd name="connsiteX7468" fmla="*/ 3555907 w 7886701"/>
              <a:gd name="connsiteY7468" fmla="*/ 3837604 h 6857981"/>
              <a:gd name="connsiteX7469" fmla="*/ 3556551 w 7886701"/>
              <a:gd name="connsiteY7469" fmla="*/ 3835064 h 6857981"/>
              <a:gd name="connsiteX7470" fmla="*/ 3553008 w 7886701"/>
              <a:gd name="connsiteY7470" fmla="*/ 3838874 h 6857981"/>
              <a:gd name="connsiteX7471" fmla="*/ 3551398 w 7886701"/>
              <a:gd name="connsiteY7471" fmla="*/ 3842049 h 6857981"/>
              <a:gd name="connsiteX7472" fmla="*/ 3549788 w 7886701"/>
              <a:gd name="connsiteY7472" fmla="*/ 3844589 h 6857981"/>
              <a:gd name="connsiteX7473" fmla="*/ 3548820 w 7886701"/>
              <a:gd name="connsiteY7473" fmla="*/ 3846812 h 6857981"/>
              <a:gd name="connsiteX7474" fmla="*/ 3546889 w 7886701"/>
              <a:gd name="connsiteY7474" fmla="*/ 3850939 h 6857981"/>
              <a:gd name="connsiteX7475" fmla="*/ 3544955 w 7886701"/>
              <a:gd name="connsiteY7475" fmla="*/ 3853479 h 6857981"/>
              <a:gd name="connsiteX7476" fmla="*/ 3542378 w 7886701"/>
              <a:gd name="connsiteY7476" fmla="*/ 3856972 h 6857981"/>
              <a:gd name="connsiteX7477" fmla="*/ 3541734 w 7886701"/>
              <a:gd name="connsiteY7477" fmla="*/ 3856972 h 6857981"/>
              <a:gd name="connsiteX7478" fmla="*/ 3541090 w 7886701"/>
              <a:gd name="connsiteY7478" fmla="*/ 3856654 h 6857981"/>
              <a:gd name="connsiteX7479" fmla="*/ 3540447 w 7886701"/>
              <a:gd name="connsiteY7479" fmla="*/ 3855702 h 6857981"/>
              <a:gd name="connsiteX7480" fmla="*/ 3540124 w 7886701"/>
              <a:gd name="connsiteY7480" fmla="*/ 3855067 h 6857981"/>
              <a:gd name="connsiteX7481" fmla="*/ 3540124 w 7886701"/>
              <a:gd name="connsiteY7481" fmla="*/ 3853162 h 6857981"/>
              <a:gd name="connsiteX7482" fmla="*/ 3541090 w 7886701"/>
              <a:gd name="connsiteY7482" fmla="*/ 3850939 h 6857981"/>
              <a:gd name="connsiteX7483" fmla="*/ 3542378 w 7886701"/>
              <a:gd name="connsiteY7483" fmla="*/ 3845859 h 6857981"/>
              <a:gd name="connsiteX7484" fmla="*/ 3543667 w 7886701"/>
              <a:gd name="connsiteY7484" fmla="*/ 3843319 h 6857981"/>
              <a:gd name="connsiteX7485" fmla="*/ 3543989 w 7886701"/>
              <a:gd name="connsiteY7485" fmla="*/ 3841097 h 6857981"/>
              <a:gd name="connsiteX7486" fmla="*/ 3547210 w 7886701"/>
              <a:gd name="connsiteY7486" fmla="*/ 3837922 h 6857981"/>
              <a:gd name="connsiteX7487" fmla="*/ 3550109 w 7886701"/>
              <a:gd name="connsiteY7487" fmla="*/ 3835382 h 6857981"/>
              <a:gd name="connsiteX7488" fmla="*/ 3551719 w 7886701"/>
              <a:gd name="connsiteY7488" fmla="*/ 3834747 h 6857981"/>
              <a:gd name="connsiteX7489" fmla="*/ 3552686 w 7886701"/>
              <a:gd name="connsiteY7489" fmla="*/ 3834112 h 6857981"/>
              <a:gd name="connsiteX7490" fmla="*/ 3553974 w 7886701"/>
              <a:gd name="connsiteY7490" fmla="*/ 3834112 h 6857981"/>
              <a:gd name="connsiteX7491" fmla="*/ 3554940 w 7886701"/>
              <a:gd name="connsiteY7491" fmla="*/ 3834747 h 6857981"/>
              <a:gd name="connsiteX7492" fmla="*/ 3557517 w 7886701"/>
              <a:gd name="connsiteY7492" fmla="*/ 3829667 h 6857981"/>
              <a:gd name="connsiteX7493" fmla="*/ 3559772 w 7886701"/>
              <a:gd name="connsiteY7493" fmla="*/ 3824904 h 6857981"/>
              <a:gd name="connsiteX7494" fmla="*/ 3561382 w 7886701"/>
              <a:gd name="connsiteY7494" fmla="*/ 3820459 h 6857981"/>
              <a:gd name="connsiteX7495" fmla="*/ 3562671 w 7886701"/>
              <a:gd name="connsiteY7495" fmla="*/ 3816649 h 6857981"/>
              <a:gd name="connsiteX7496" fmla="*/ 3563315 w 7886701"/>
              <a:gd name="connsiteY7496" fmla="*/ 3813157 h 6857981"/>
              <a:gd name="connsiteX7497" fmla="*/ 3563637 w 7886701"/>
              <a:gd name="connsiteY7497" fmla="*/ 3809664 h 6857981"/>
              <a:gd name="connsiteX7498" fmla="*/ 3563637 w 7886701"/>
              <a:gd name="connsiteY7498" fmla="*/ 3806807 h 6857981"/>
              <a:gd name="connsiteX7499" fmla="*/ 3563315 w 7886701"/>
              <a:gd name="connsiteY7499" fmla="*/ 3803949 h 6857981"/>
              <a:gd name="connsiteX7500" fmla="*/ 3557517 w 7886701"/>
              <a:gd name="connsiteY7500" fmla="*/ 3808077 h 6857981"/>
              <a:gd name="connsiteX7501" fmla="*/ 3552364 w 7886701"/>
              <a:gd name="connsiteY7501" fmla="*/ 3811887 h 6857981"/>
              <a:gd name="connsiteX7502" fmla="*/ 3550109 w 7886701"/>
              <a:gd name="connsiteY7502" fmla="*/ 3813157 h 6857981"/>
              <a:gd name="connsiteX7503" fmla="*/ 3549465 w 7886701"/>
              <a:gd name="connsiteY7503" fmla="*/ 3813157 h 6857981"/>
              <a:gd name="connsiteX7504" fmla="*/ 3548820 w 7886701"/>
              <a:gd name="connsiteY7504" fmla="*/ 3813157 h 6857981"/>
              <a:gd name="connsiteX7505" fmla="*/ 3548499 w 7886701"/>
              <a:gd name="connsiteY7505" fmla="*/ 3812839 h 6857981"/>
              <a:gd name="connsiteX7506" fmla="*/ 3548499 w 7886701"/>
              <a:gd name="connsiteY7506" fmla="*/ 3811569 h 6857981"/>
              <a:gd name="connsiteX7507" fmla="*/ 3549143 w 7886701"/>
              <a:gd name="connsiteY7507" fmla="*/ 3808712 h 6857981"/>
              <a:gd name="connsiteX7508" fmla="*/ 3551398 w 7886701"/>
              <a:gd name="connsiteY7508" fmla="*/ 3806489 h 6857981"/>
              <a:gd name="connsiteX7509" fmla="*/ 3553008 w 7886701"/>
              <a:gd name="connsiteY7509" fmla="*/ 3804584 h 6857981"/>
              <a:gd name="connsiteX7510" fmla="*/ 3554940 w 7886701"/>
              <a:gd name="connsiteY7510" fmla="*/ 3803632 h 6857981"/>
              <a:gd name="connsiteX7511" fmla="*/ 3556873 w 7886701"/>
              <a:gd name="connsiteY7511" fmla="*/ 3802362 h 6857981"/>
              <a:gd name="connsiteX7512" fmla="*/ 3559772 w 7886701"/>
              <a:gd name="connsiteY7512" fmla="*/ 3801092 h 6857981"/>
              <a:gd name="connsiteX7513" fmla="*/ 3562349 w 7886701"/>
              <a:gd name="connsiteY7513" fmla="*/ 3800457 h 6857981"/>
              <a:gd name="connsiteX7514" fmla="*/ 3565248 w 7886701"/>
              <a:gd name="connsiteY7514" fmla="*/ 3798869 h 6857981"/>
              <a:gd name="connsiteX7515" fmla="*/ 3566536 w 7886701"/>
              <a:gd name="connsiteY7515" fmla="*/ 3798234 h 6857981"/>
              <a:gd name="connsiteX7516" fmla="*/ 3567824 w 7886701"/>
              <a:gd name="connsiteY7516" fmla="*/ 3796647 h 6857981"/>
              <a:gd name="connsiteX7517" fmla="*/ 3569435 w 7886701"/>
              <a:gd name="connsiteY7517" fmla="*/ 3795377 h 6857981"/>
              <a:gd name="connsiteX7518" fmla="*/ 3571045 w 7886701"/>
              <a:gd name="connsiteY7518" fmla="*/ 3792519 h 6857981"/>
              <a:gd name="connsiteX7519" fmla="*/ 3574267 w 7886701"/>
              <a:gd name="connsiteY7519" fmla="*/ 3786487 h 6857981"/>
              <a:gd name="connsiteX7520" fmla="*/ 3575233 w 7886701"/>
              <a:gd name="connsiteY7520" fmla="*/ 3786804 h 6857981"/>
              <a:gd name="connsiteX7521" fmla="*/ 3575877 w 7886701"/>
              <a:gd name="connsiteY7521" fmla="*/ 3787122 h 6857981"/>
              <a:gd name="connsiteX7522" fmla="*/ 3575877 w 7886701"/>
              <a:gd name="connsiteY7522" fmla="*/ 3788392 h 6857981"/>
              <a:gd name="connsiteX7523" fmla="*/ 3575233 w 7886701"/>
              <a:gd name="connsiteY7523" fmla="*/ 3789344 h 6857981"/>
              <a:gd name="connsiteX7524" fmla="*/ 3574912 w 7886701"/>
              <a:gd name="connsiteY7524" fmla="*/ 3791567 h 6857981"/>
              <a:gd name="connsiteX7525" fmla="*/ 3574912 w 7886701"/>
              <a:gd name="connsiteY7525" fmla="*/ 3792202 h 6857981"/>
              <a:gd name="connsiteX7526" fmla="*/ 3575233 w 7886701"/>
              <a:gd name="connsiteY7526" fmla="*/ 3793154 h 6857981"/>
              <a:gd name="connsiteX7527" fmla="*/ 3578454 w 7886701"/>
              <a:gd name="connsiteY7527" fmla="*/ 3791249 h 6857981"/>
              <a:gd name="connsiteX7528" fmla="*/ 3580709 w 7886701"/>
              <a:gd name="connsiteY7528" fmla="*/ 3789344 h 6857981"/>
              <a:gd name="connsiteX7529" fmla="*/ 3582641 w 7886701"/>
              <a:gd name="connsiteY7529" fmla="*/ 3787122 h 6857981"/>
              <a:gd name="connsiteX7530" fmla="*/ 3584574 w 7886701"/>
              <a:gd name="connsiteY7530" fmla="*/ 3784899 h 6857981"/>
              <a:gd name="connsiteX7531" fmla="*/ 3588439 w 7886701"/>
              <a:gd name="connsiteY7531" fmla="*/ 3779819 h 6857981"/>
              <a:gd name="connsiteX7532" fmla="*/ 3592626 w 7886701"/>
              <a:gd name="connsiteY7532" fmla="*/ 3772517 h 6857981"/>
              <a:gd name="connsiteX7533" fmla="*/ 3590694 w 7886701"/>
              <a:gd name="connsiteY7533" fmla="*/ 3774104 h 6857981"/>
              <a:gd name="connsiteX7534" fmla="*/ 3588762 w 7886701"/>
              <a:gd name="connsiteY7534" fmla="*/ 3775057 h 6857981"/>
              <a:gd name="connsiteX7535" fmla="*/ 3586828 w 7886701"/>
              <a:gd name="connsiteY7535" fmla="*/ 3776009 h 6857981"/>
              <a:gd name="connsiteX7536" fmla="*/ 3585863 w 7886701"/>
              <a:gd name="connsiteY7536" fmla="*/ 3776327 h 6857981"/>
              <a:gd name="connsiteX7537" fmla="*/ 3584253 w 7886701"/>
              <a:gd name="connsiteY7537" fmla="*/ 3776009 h 6857981"/>
              <a:gd name="connsiteX7538" fmla="*/ 3583607 w 7886701"/>
              <a:gd name="connsiteY7538" fmla="*/ 3776009 h 6857981"/>
              <a:gd name="connsiteX7539" fmla="*/ 3581675 w 7886701"/>
              <a:gd name="connsiteY7539" fmla="*/ 3775057 h 6857981"/>
              <a:gd name="connsiteX7540" fmla="*/ 3581031 w 7886701"/>
              <a:gd name="connsiteY7540" fmla="*/ 3774739 h 6857981"/>
              <a:gd name="connsiteX7541" fmla="*/ 3579742 w 7886701"/>
              <a:gd name="connsiteY7541" fmla="*/ 3774739 h 6857981"/>
              <a:gd name="connsiteX7542" fmla="*/ 3579098 w 7886701"/>
              <a:gd name="connsiteY7542" fmla="*/ 3774739 h 6857981"/>
              <a:gd name="connsiteX7543" fmla="*/ 3577488 w 7886701"/>
              <a:gd name="connsiteY7543" fmla="*/ 3775374 h 6857981"/>
              <a:gd name="connsiteX7544" fmla="*/ 3576199 w 7886701"/>
              <a:gd name="connsiteY7544" fmla="*/ 3776644 h 6857981"/>
              <a:gd name="connsiteX7545" fmla="*/ 3574589 w 7886701"/>
              <a:gd name="connsiteY7545" fmla="*/ 3778549 h 6857981"/>
              <a:gd name="connsiteX7546" fmla="*/ 3569757 w 7886701"/>
              <a:gd name="connsiteY7546" fmla="*/ 3784582 h 6857981"/>
              <a:gd name="connsiteX7547" fmla="*/ 3570080 w 7886701"/>
              <a:gd name="connsiteY7547" fmla="*/ 3782677 h 6857981"/>
              <a:gd name="connsiteX7548" fmla="*/ 3570723 w 7886701"/>
              <a:gd name="connsiteY7548" fmla="*/ 3781407 h 6857981"/>
              <a:gd name="connsiteX7549" fmla="*/ 3572656 w 7886701"/>
              <a:gd name="connsiteY7549" fmla="*/ 3776962 h 6857981"/>
              <a:gd name="connsiteX7550" fmla="*/ 3575877 w 7886701"/>
              <a:gd name="connsiteY7550" fmla="*/ 3771882 h 6857981"/>
              <a:gd name="connsiteX7551" fmla="*/ 3579742 w 7886701"/>
              <a:gd name="connsiteY7551" fmla="*/ 3766484 h 6857981"/>
              <a:gd name="connsiteX7552" fmla="*/ 3581353 w 7886701"/>
              <a:gd name="connsiteY7552" fmla="*/ 3767119 h 6857981"/>
              <a:gd name="connsiteX7553" fmla="*/ 3581997 w 7886701"/>
              <a:gd name="connsiteY7553" fmla="*/ 3767436 h 6857981"/>
              <a:gd name="connsiteX7554" fmla="*/ 3582641 w 7886701"/>
              <a:gd name="connsiteY7554" fmla="*/ 3767436 h 6857981"/>
              <a:gd name="connsiteX7555" fmla="*/ 3583930 w 7886701"/>
              <a:gd name="connsiteY7555" fmla="*/ 3767436 h 6857981"/>
              <a:gd name="connsiteX7556" fmla="*/ 3584574 w 7886701"/>
              <a:gd name="connsiteY7556" fmla="*/ 3766801 h 6857981"/>
              <a:gd name="connsiteX7557" fmla="*/ 3586184 w 7886701"/>
              <a:gd name="connsiteY7557" fmla="*/ 3765531 h 6857981"/>
              <a:gd name="connsiteX7558" fmla="*/ 3587473 w 7886701"/>
              <a:gd name="connsiteY7558" fmla="*/ 3764261 h 6857981"/>
              <a:gd name="connsiteX7559" fmla="*/ 3589083 w 7886701"/>
              <a:gd name="connsiteY7559" fmla="*/ 3761721 h 6857981"/>
              <a:gd name="connsiteX7560" fmla="*/ 3589405 w 7886701"/>
              <a:gd name="connsiteY7560" fmla="*/ 3760134 h 6857981"/>
              <a:gd name="connsiteX7561" fmla="*/ 3589083 w 7886701"/>
              <a:gd name="connsiteY7561" fmla="*/ 3759181 h 6857981"/>
              <a:gd name="connsiteX7562" fmla="*/ 3588762 w 7886701"/>
              <a:gd name="connsiteY7562" fmla="*/ 3757911 h 6857981"/>
              <a:gd name="connsiteX7563" fmla="*/ 3588117 w 7886701"/>
              <a:gd name="connsiteY7563" fmla="*/ 3757276 h 6857981"/>
              <a:gd name="connsiteX7564" fmla="*/ 3587151 w 7886701"/>
              <a:gd name="connsiteY7564" fmla="*/ 3756641 h 6857981"/>
              <a:gd name="connsiteX7565" fmla="*/ 3587151 w 7886701"/>
              <a:gd name="connsiteY7565" fmla="*/ 3755054 h 6857981"/>
              <a:gd name="connsiteX7566" fmla="*/ 3588117 w 7886701"/>
              <a:gd name="connsiteY7566" fmla="*/ 3753149 h 6857981"/>
              <a:gd name="connsiteX7567" fmla="*/ 3590694 w 7886701"/>
              <a:gd name="connsiteY7567" fmla="*/ 3751561 h 6857981"/>
              <a:gd name="connsiteX7568" fmla="*/ 3593270 w 7886701"/>
              <a:gd name="connsiteY7568" fmla="*/ 3749339 h 6857981"/>
              <a:gd name="connsiteX7569" fmla="*/ 3598424 w 7886701"/>
              <a:gd name="connsiteY7569" fmla="*/ 3743624 h 6857981"/>
              <a:gd name="connsiteX7570" fmla="*/ 3601001 w 7886701"/>
              <a:gd name="connsiteY7570" fmla="*/ 3741719 h 6857981"/>
              <a:gd name="connsiteX7571" fmla="*/ 3603256 w 7886701"/>
              <a:gd name="connsiteY7571" fmla="*/ 3739814 h 6857981"/>
              <a:gd name="connsiteX7572" fmla="*/ 3604866 w 7886701"/>
              <a:gd name="connsiteY7572" fmla="*/ 3739179 h 6857981"/>
              <a:gd name="connsiteX7573" fmla="*/ 4540704 w 7886701"/>
              <a:gd name="connsiteY7573" fmla="*/ 3736956 h 6857981"/>
              <a:gd name="connsiteX7574" fmla="*/ 4545089 w 7886701"/>
              <a:gd name="connsiteY7574" fmla="*/ 3740423 h 6857981"/>
              <a:gd name="connsiteX7575" fmla="*/ 4549160 w 7886701"/>
              <a:gd name="connsiteY7575" fmla="*/ 3744520 h 6857981"/>
              <a:gd name="connsiteX7576" fmla="*/ 4556990 w 7886701"/>
              <a:gd name="connsiteY7576" fmla="*/ 3752399 h 6857981"/>
              <a:gd name="connsiteX7577" fmla="*/ 4564506 w 7886701"/>
              <a:gd name="connsiteY7577" fmla="*/ 3761539 h 6857981"/>
              <a:gd name="connsiteX7578" fmla="*/ 4573588 w 7886701"/>
              <a:gd name="connsiteY7578" fmla="*/ 3771940 h 6857981"/>
              <a:gd name="connsiteX7579" fmla="*/ 4571083 w 7886701"/>
              <a:gd name="connsiteY7579" fmla="*/ 3776352 h 6857981"/>
              <a:gd name="connsiteX7580" fmla="*/ 4569517 w 7886701"/>
              <a:gd name="connsiteY7580" fmla="*/ 3777928 h 6857981"/>
              <a:gd name="connsiteX7581" fmla="*/ 4568890 w 7886701"/>
              <a:gd name="connsiteY7581" fmla="*/ 3778873 h 6857981"/>
              <a:gd name="connsiteX7582" fmla="*/ 4567951 w 7886701"/>
              <a:gd name="connsiteY7582" fmla="*/ 3779504 h 6857981"/>
              <a:gd name="connsiteX7583" fmla="*/ 4566698 w 7886701"/>
              <a:gd name="connsiteY7583" fmla="*/ 3779504 h 6857981"/>
              <a:gd name="connsiteX7584" fmla="*/ 4565759 w 7886701"/>
              <a:gd name="connsiteY7584" fmla="*/ 3779819 h 6857981"/>
              <a:gd name="connsiteX7585" fmla="*/ 4564193 w 7886701"/>
              <a:gd name="connsiteY7585" fmla="*/ 3779504 h 6857981"/>
              <a:gd name="connsiteX7586" fmla="*/ 4562627 w 7886701"/>
              <a:gd name="connsiteY7586" fmla="*/ 3778873 h 6857981"/>
              <a:gd name="connsiteX7587" fmla="*/ 4561374 w 7886701"/>
              <a:gd name="connsiteY7587" fmla="*/ 3777928 h 6857981"/>
              <a:gd name="connsiteX7588" fmla="*/ 4559182 w 7886701"/>
              <a:gd name="connsiteY7588" fmla="*/ 3776667 h 6857981"/>
              <a:gd name="connsiteX7589" fmla="*/ 4554797 w 7886701"/>
              <a:gd name="connsiteY7589" fmla="*/ 3772570 h 6857981"/>
              <a:gd name="connsiteX7590" fmla="*/ 4555110 w 7886701"/>
              <a:gd name="connsiteY7590" fmla="*/ 3770994 h 6857981"/>
              <a:gd name="connsiteX7591" fmla="*/ 4555424 w 7886701"/>
              <a:gd name="connsiteY7591" fmla="*/ 3769418 h 6857981"/>
              <a:gd name="connsiteX7592" fmla="*/ 4555424 w 7886701"/>
              <a:gd name="connsiteY7592" fmla="*/ 3767842 h 6857981"/>
              <a:gd name="connsiteX7593" fmla="*/ 4554797 w 7886701"/>
              <a:gd name="connsiteY7593" fmla="*/ 3766582 h 6857981"/>
              <a:gd name="connsiteX7594" fmla="*/ 4554171 w 7886701"/>
              <a:gd name="connsiteY7594" fmla="*/ 3765321 h 6857981"/>
              <a:gd name="connsiteX7595" fmla="*/ 4553544 w 7886701"/>
              <a:gd name="connsiteY7595" fmla="*/ 3764060 h 6857981"/>
              <a:gd name="connsiteX7596" fmla="*/ 4550413 w 7886701"/>
              <a:gd name="connsiteY7596" fmla="*/ 3762169 h 6857981"/>
              <a:gd name="connsiteX7597" fmla="*/ 4547281 w 7886701"/>
              <a:gd name="connsiteY7597" fmla="*/ 3760278 h 6857981"/>
              <a:gd name="connsiteX7598" fmla="*/ 4543836 w 7886701"/>
              <a:gd name="connsiteY7598" fmla="*/ 3758387 h 6857981"/>
              <a:gd name="connsiteX7599" fmla="*/ 4539764 w 7886701"/>
              <a:gd name="connsiteY7599" fmla="*/ 3756496 h 6857981"/>
              <a:gd name="connsiteX7600" fmla="*/ 4536006 w 7886701"/>
              <a:gd name="connsiteY7600" fmla="*/ 3754290 h 6857981"/>
              <a:gd name="connsiteX7601" fmla="*/ 4535067 w 7886701"/>
              <a:gd name="connsiteY7601" fmla="*/ 3752084 h 6857981"/>
              <a:gd name="connsiteX7602" fmla="*/ 4534753 w 7886701"/>
              <a:gd name="connsiteY7602" fmla="*/ 3750508 h 6857981"/>
              <a:gd name="connsiteX7603" fmla="*/ 4534753 w 7886701"/>
              <a:gd name="connsiteY7603" fmla="*/ 3749247 h 6857981"/>
              <a:gd name="connsiteX7604" fmla="*/ 4535067 w 7886701"/>
              <a:gd name="connsiteY7604" fmla="*/ 3748302 h 6857981"/>
              <a:gd name="connsiteX7605" fmla="*/ 4535380 w 7886701"/>
              <a:gd name="connsiteY7605" fmla="*/ 3747672 h 6857981"/>
              <a:gd name="connsiteX7606" fmla="*/ 4536006 w 7886701"/>
              <a:gd name="connsiteY7606" fmla="*/ 3747356 h 6857981"/>
              <a:gd name="connsiteX7607" fmla="*/ 4537572 w 7886701"/>
              <a:gd name="connsiteY7607" fmla="*/ 3747041 h 6857981"/>
              <a:gd name="connsiteX7608" fmla="*/ 4537885 w 7886701"/>
              <a:gd name="connsiteY7608" fmla="*/ 3746726 h 6857981"/>
              <a:gd name="connsiteX7609" fmla="*/ 4537885 w 7886701"/>
              <a:gd name="connsiteY7609" fmla="*/ 3746096 h 6857981"/>
              <a:gd name="connsiteX7610" fmla="*/ 4537572 w 7886701"/>
              <a:gd name="connsiteY7610" fmla="*/ 3745781 h 6857981"/>
              <a:gd name="connsiteX7611" fmla="*/ 4536946 w 7886701"/>
              <a:gd name="connsiteY7611" fmla="*/ 3745150 h 6857981"/>
              <a:gd name="connsiteX7612" fmla="*/ 4533501 w 7886701"/>
              <a:gd name="connsiteY7612" fmla="*/ 3742944 h 6857981"/>
              <a:gd name="connsiteX7613" fmla="*/ 4527550 w 7886701"/>
              <a:gd name="connsiteY7613" fmla="*/ 3738847 h 6857981"/>
              <a:gd name="connsiteX7614" fmla="*/ 4528803 w 7886701"/>
              <a:gd name="connsiteY7614" fmla="*/ 3738217 h 6857981"/>
              <a:gd name="connsiteX7615" fmla="*/ 4530682 w 7886701"/>
              <a:gd name="connsiteY7615" fmla="*/ 3738217 h 6857981"/>
              <a:gd name="connsiteX7616" fmla="*/ 4534753 w 7886701"/>
              <a:gd name="connsiteY7616" fmla="*/ 3738847 h 6857981"/>
              <a:gd name="connsiteX7617" fmla="*/ 4536633 w 7886701"/>
              <a:gd name="connsiteY7617" fmla="*/ 3738847 h 6857981"/>
              <a:gd name="connsiteX7618" fmla="*/ 4538198 w 7886701"/>
              <a:gd name="connsiteY7618" fmla="*/ 3738847 h 6857981"/>
              <a:gd name="connsiteX7619" fmla="*/ 4539764 w 7886701"/>
              <a:gd name="connsiteY7619" fmla="*/ 3738217 h 6857981"/>
              <a:gd name="connsiteX7620" fmla="*/ 3581163 w 7886701"/>
              <a:gd name="connsiteY7620" fmla="*/ 3727431 h 6857981"/>
              <a:gd name="connsiteX7621" fmla="*/ 3581771 w 7886701"/>
              <a:gd name="connsiteY7621" fmla="*/ 3727431 h 6857981"/>
              <a:gd name="connsiteX7622" fmla="*/ 3582683 w 7886701"/>
              <a:gd name="connsiteY7622" fmla="*/ 3727757 h 6857981"/>
              <a:gd name="connsiteX7623" fmla="*/ 3582988 w 7886701"/>
              <a:gd name="connsiteY7623" fmla="*/ 3729062 h 6857981"/>
              <a:gd name="connsiteX7624" fmla="*/ 3582988 w 7886701"/>
              <a:gd name="connsiteY7624" fmla="*/ 3731019 h 6857981"/>
              <a:gd name="connsiteX7625" fmla="*/ 3582683 w 7886701"/>
              <a:gd name="connsiteY7625" fmla="*/ 3732976 h 6857981"/>
              <a:gd name="connsiteX7626" fmla="*/ 3580859 w 7886701"/>
              <a:gd name="connsiteY7626" fmla="*/ 3739174 h 6857981"/>
              <a:gd name="connsiteX7627" fmla="*/ 3578123 w 7886701"/>
              <a:gd name="connsiteY7627" fmla="*/ 3746024 h 6857981"/>
              <a:gd name="connsiteX7628" fmla="*/ 3575083 w 7886701"/>
              <a:gd name="connsiteY7628" fmla="*/ 3752548 h 6857981"/>
              <a:gd name="connsiteX7629" fmla="*/ 3572651 w 7886701"/>
              <a:gd name="connsiteY7629" fmla="*/ 3757441 h 6857981"/>
              <a:gd name="connsiteX7630" fmla="*/ 3578123 w 7886701"/>
              <a:gd name="connsiteY7630" fmla="*/ 3753527 h 6857981"/>
              <a:gd name="connsiteX7631" fmla="*/ 3579339 w 7886701"/>
              <a:gd name="connsiteY7631" fmla="*/ 3752548 h 6857981"/>
              <a:gd name="connsiteX7632" fmla="*/ 3580251 w 7886701"/>
              <a:gd name="connsiteY7632" fmla="*/ 3752548 h 6857981"/>
              <a:gd name="connsiteX7633" fmla="*/ 3580555 w 7886701"/>
              <a:gd name="connsiteY7633" fmla="*/ 3753527 h 6857981"/>
              <a:gd name="connsiteX7634" fmla="*/ 3580251 w 7886701"/>
              <a:gd name="connsiteY7634" fmla="*/ 3754505 h 6857981"/>
              <a:gd name="connsiteX7635" fmla="*/ 3578427 w 7886701"/>
              <a:gd name="connsiteY7635" fmla="*/ 3758094 h 6857981"/>
              <a:gd name="connsiteX7636" fmla="*/ 3575995 w 7886701"/>
              <a:gd name="connsiteY7636" fmla="*/ 3762660 h 6857981"/>
              <a:gd name="connsiteX7637" fmla="*/ 3573867 w 7886701"/>
              <a:gd name="connsiteY7637" fmla="*/ 3767553 h 6857981"/>
              <a:gd name="connsiteX7638" fmla="*/ 3573259 w 7886701"/>
              <a:gd name="connsiteY7638" fmla="*/ 3769837 h 6857981"/>
              <a:gd name="connsiteX7639" fmla="*/ 3572347 w 7886701"/>
              <a:gd name="connsiteY7639" fmla="*/ 3772120 h 6857981"/>
              <a:gd name="connsiteX7640" fmla="*/ 3572651 w 7886701"/>
              <a:gd name="connsiteY7640" fmla="*/ 3773751 h 6857981"/>
              <a:gd name="connsiteX7641" fmla="*/ 3573563 w 7886701"/>
              <a:gd name="connsiteY7641" fmla="*/ 3775056 h 6857981"/>
              <a:gd name="connsiteX7642" fmla="*/ 3572043 w 7886701"/>
              <a:gd name="connsiteY7642" fmla="*/ 3774730 h 6857981"/>
              <a:gd name="connsiteX7643" fmla="*/ 3570827 w 7886701"/>
              <a:gd name="connsiteY7643" fmla="*/ 3774403 h 6857981"/>
              <a:gd name="connsiteX7644" fmla="*/ 3569915 w 7886701"/>
              <a:gd name="connsiteY7644" fmla="*/ 3772772 h 6857981"/>
              <a:gd name="connsiteX7645" fmla="*/ 3569307 w 7886701"/>
              <a:gd name="connsiteY7645" fmla="*/ 3771468 h 6857981"/>
              <a:gd name="connsiteX7646" fmla="*/ 3569003 w 7886701"/>
              <a:gd name="connsiteY7646" fmla="*/ 3769184 h 6857981"/>
              <a:gd name="connsiteX7647" fmla="*/ 3568700 w 7886701"/>
              <a:gd name="connsiteY7647" fmla="*/ 3766901 h 6857981"/>
              <a:gd name="connsiteX7648" fmla="*/ 3568700 w 7886701"/>
              <a:gd name="connsiteY7648" fmla="*/ 3761356 h 6857981"/>
              <a:gd name="connsiteX7649" fmla="*/ 3569307 w 7886701"/>
              <a:gd name="connsiteY7649" fmla="*/ 3748960 h 6857981"/>
              <a:gd name="connsiteX7650" fmla="*/ 3569612 w 7886701"/>
              <a:gd name="connsiteY7650" fmla="*/ 3743088 h 6857981"/>
              <a:gd name="connsiteX7651" fmla="*/ 3569612 w 7886701"/>
              <a:gd name="connsiteY7651" fmla="*/ 3737869 h 6857981"/>
              <a:gd name="connsiteX7652" fmla="*/ 3573867 w 7886701"/>
              <a:gd name="connsiteY7652" fmla="*/ 3733629 h 6857981"/>
              <a:gd name="connsiteX7653" fmla="*/ 3576907 w 7886701"/>
              <a:gd name="connsiteY7653" fmla="*/ 3730040 h 6857981"/>
              <a:gd name="connsiteX7654" fmla="*/ 3579339 w 7886701"/>
              <a:gd name="connsiteY7654" fmla="*/ 3728409 h 6857981"/>
              <a:gd name="connsiteX7655" fmla="*/ 4639195 w 7886701"/>
              <a:gd name="connsiteY7655" fmla="*/ 3722669 h 6857981"/>
              <a:gd name="connsiteX7656" fmla="*/ 4640700 w 7886701"/>
              <a:gd name="connsiteY7656" fmla="*/ 3722669 h 6857981"/>
              <a:gd name="connsiteX7657" fmla="*/ 4642808 w 7886701"/>
              <a:gd name="connsiteY7657" fmla="*/ 3723293 h 6857981"/>
              <a:gd name="connsiteX7658" fmla="*/ 4644915 w 7886701"/>
              <a:gd name="connsiteY7658" fmla="*/ 3724230 h 6857981"/>
              <a:gd name="connsiteX7659" fmla="*/ 4647023 w 7886701"/>
              <a:gd name="connsiteY7659" fmla="*/ 3725792 h 6857981"/>
              <a:gd name="connsiteX7660" fmla="*/ 4648830 w 7886701"/>
              <a:gd name="connsiteY7660" fmla="*/ 3727666 h 6857981"/>
              <a:gd name="connsiteX7661" fmla="*/ 4650636 w 7886701"/>
              <a:gd name="connsiteY7661" fmla="*/ 3729539 h 6857981"/>
              <a:gd name="connsiteX7662" fmla="*/ 4651840 w 7886701"/>
              <a:gd name="connsiteY7662" fmla="*/ 3731413 h 6857981"/>
              <a:gd name="connsiteX7663" fmla="*/ 4653346 w 7886701"/>
              <a:gd name="connsiteY7663" fmla="*/ 3733599 h 6857981"/>
              <a:gd name="connsiteX7664" fmla="*/ 4653948 w 7886701"/>
              <a:gd name="connsiteY7664" fmla="*/ 3735785 h 6857981"/>
              <a:gd name="connsiteX7665" fmla="*/ 4654550 w 7886701"/>
              <a:gd name="connsiteY7665" fmla="*/ 3737659 h 6857981"/>
              <a:gd name="connsiteX7666" fmla="*/ 4654550 w 7886701"/>
              <a:gd name="connsiteY7666" fmla="*/ 3739533 h 6857981"/>
              <a:gd name="connsiteX7667" fmla="*/ 4654550 w 7886701"/>
              <a:gd name="connsiteY7667" fmla="*/ 3740470 h 6857981"/>
              <a:gd name="connsiteX7668" fmla="*/ 4653647 w 7886701"/>
              <a:gd name="connsiteY7668" fmla="*/ 3741719 h 6857981"/>
              <a:gd name="connsiteX7669" fmla="*/ 4652142 w 7886701"/>
              <a:gd name="connsiteY7669" fmla="*/ 3741719 h 6857981"/>
              <a:gd name="connsiteX7670" fmla="*/ 4650034 w 7886701"/>
              <a:gd name="connsiteY7670" fmla="*/ 3741094 h 6857981"/>
              <a:gd name="connsiteX7671" fmla="*/ 4648529 w 7886701"/>
              <a:gd name="connsiteY7671" fmla="*/ 3740157 h 6857981"/>
              <a:gd name="connsiteX7672" fmla="*/ 4647023 w 7886701"/>
              <a:gd name="connsiteY7672" fmla="*/ 3738596 h 6857981"/>
              <a:gd name="connsiteX7673" fmla="*/ 4646120 w 7886701"/>
              <a:gd name="connsiteY7673" fmla="*/ 3737659 h 6857981"/>
              <a:gd name="connsiteX7674" fmla="*/ 4645217 w 7886701"/>
              <a:gd name="connsiteY7674" fmla="*/ 3736722 h 6857981"/>
              <a:gd name="connsiteX7675" fmla="*/ 4644915 w 7886701"/>
              <a:gd name="connsiteY7675" fmla="*/ 3734536 h 6857981"/>
              <a:gd name="connsiteX7676" fmla="*/ 4644614 w 7886701"/>
              <a:gd name="connsiteY7676" fmla="*/ 3732662 h 6857981"/>
              <a:gd name="connsiteX7677" fmla="*/ 4644313 w 7886701"/>
              <a:gd name="connsiteY7677" fmla="*/ 3730476 h 6857981"/>
              <a:gd name="connsiteX7678" fmla="*/ 4644012 w 7886701"/>
              <a:gd name="connsiteY7678" fmla="*/ 3729539 h 6857981"/>
              <a:gd name="connsiteX7679" fmla="*/ 4643109 w 7886701"/>
              <a:gd name="connsiteY7679" fmla="*/ 3728290 h 6857981"/>
              <a:gd name="connsiteX7680" fmla="*/ 4642507 w 7886701"/>
              <a:gd name="connsiteY7680" fmla="*/ 3727353 h 6857981"/>
              <a:gd name="connsiteX7681" fmla="*/ 4641302 w 7886701"/>
              <a:gd name="connsiteY7681" fmla="*/ 3726104 h 6857981"/>
              <a:gd name="connsiteX7682" fmla="*/ 4637087 w 7886701"/>
              <a:gd name="connsiteY7682" fmla="*/ 3723293 h 6857981"/>
              <a:gd name="connsiteX7683" fmla="*/ 3600822 w 7886701"/>
              <a:gd name="connsiteY7683" fmla="*/ 3721081 h 6857981"/>
              <a:gd name="connsiteX7684" fmla="*/ 3601756 w 7886701"/>
              <a:gd name="connsiteY7684" fmla="*/ 3721081 h 6857981"/>
              <a:gd name="connsiteX7685" fmla="*/ 3603001 w 7886701"/>
              <a:gd name="connsiteY7685" fmla="*/ 3721081 h 6857981"/>
              <a:gd name="connsiteX7686" fmla="*/ 3603625 w 7886701"/>
              <a:gd name="connsiteY7686" fmla="*/ 3721691 h 6857981"/>
              <a:gd name="connsiteX7687" fmla="*/ 3600512 w 7886701"/>
              <a:gd name="connsiteY7687" fmla="*/ 3724744 h 6857981"/>
              <a:gd name="connsiteX7688" fmla="*/ 3597087 w 7886701"/>
              <a:gd name="connsiteY7688" fmla="*/ 3727797 h 6857981"/>
              <a:gd name="connsiteX7689" fmla="*/ 3593663 w 7886701"/>
              <a:gd name="connsiteY7689" fmla="*/ 3732071 h 6857981"/>
              <a:gd name="connsiteX7690" fmla="*/ 3589616 w 7886701"/>
              <a:gd name="connsiteY7690" fmla="*/ 3736956 h 6857981"/>
              <a:gd name="connsiteX7691" fmla="*/ 3588683 w 7886701"/>
              <a:gd name="connsiteY7691" fmla="*/ 3736345 h 6857981"/>
              <a:gd name="connsiteX7692" fmla="*/ 3587749 w 7886701"/>
              <a:gd name="connsiteY7692" fmla="*/ 3735429 h 6857981"/>
              <a:gd name="connsiteX7693" fmla="*/ 3587749 w 7886701"/>
              <a:gd name="connsiteY7693" fmla="*/ 3734208 h 6857981"/>
              <a:gd name="connsiteX7694" fmla="*/ 3588371 w 7886701"/>
              <a:gd name="connsiteY7694" fmla="*/ 3732682 h 6857981"/>
              <a:gd name="connsiteX7695" fmla="*/ 3588994 w 7886701"/>
              <a:gd name="connsiteY7695" fmla="*/ 3731155 h 6857981"/>
              <a:gd name="connsiteX7696" fmla="*/ 3589928 w 7886701"/>
              <a:gd name="connsiteY7696" fmla="*/ 3729934 h 6857981"/>
              <a:gd name="connsiteX7697" fmla="*/ 3592729 w 7886701"/>
              <a:gd name="connsiteY7697" fmla="*/ 3726576 h 6857981"/>
              <a:gd name="connsiteX7698" fmla="*/ 3596153 w 7886701"/>
              <a:gd name="connsiteY7698" fmla="*/ 3723828 h 6857981"/>
              <a:gd name="connsiteX7699" fmla="*/ 3598955 w 7886701"/>
              <a:gd name="connsiteY7699" fmla="*/ 3721691 h 6857981"/>
              <a:gd name="connsiteX7700" fmla="*/ 3563937 w 7886701"/>
              <a:gd name="connsiteY7700" fmla="*/ 3717906 h 6857981"/>
              <a:gd name="connsiteX7701" fmla="*/ 3563937 w 7886701"/>
              <a:gd name="connsiteY7701" fmla="*/ 3719467 h 6857981"/>
              <a:gd name="connsiteX7702" fmla="*/ 3563622 w 7886701"/>
              <a:gd name="connsiteY7702" fmla="*/ 3720717 h 6857981"/>
              <a:gd name="connsiteX7703" fmla="*/ 3562680 w 7886701"/>
              <a:gd name="connsiteY7703" fmla="*/ 3721966 h 6857981"/>
              <a:gd name="connsiteX7704" fmla="*/ 3562050 w 7886701"/>
              <a:gd name="connsiteY7704" fmla="*/ 3722903 h 6857981"/>
              <a:gd name="connsiteX7705" fmla="*/ 3559848 w 7886701"/>
              <a:gd name="connsiteY7705" fmla="*/ 3724776 h 6857981"/>
              <a:gd name="connsiteX7706" fmla="*/ 3557332 w 7886701"/>
              <a:gd name="connsiteY7706" fmla="*/ 3726650 h 6857981"/>
              <a:gd name="connsiteX7707" fmla="*/ 3554501 w 7886701"/>
              <a:gd name="connsiteY7707" fmla="*/ 3728212 h 6857981"/>
              <a:gd name="connsiteX7708" fmla="*/ 3551043 w 7886701"/>
              <a:gd name="connsiteY7708" fmla="*/ 3730398 h 6857981"/>
              <a:gd name="connsiteX7709" fmla="*/ 3548211 w 7886701"/>
              <a:gd name="connsiteY7709" fmla="*/ 3733208 h 6857981"/>
              <a:gd name="connsiteX7710" fmla="*/ 3545381 w 7886701"/>
              <a:gd name="connsiteY7710" fmla="*/ 3736956 h 6857981"/>
              <a:gd name="connsiteX7711" fmla="*/ 3547583 w 7886701"/>
              <a:gd name="connsiteY7711" fmla="*/ 3733208 h 6857981"/>
              <a:gd name="connsiteX7712" fmla="*/ 3548526 w 7886701"/>
              <a:gd name="connsiteY7712" fmla="*/ 3730398 h 6857981"/>
              <a:gd name="connsiteX7713" fmla="*/ 3549784 w 7886701"/>
              <a:gd name="connsiteY7713" fmla="*/ 3728212 h 6857981"/>
              <a:gd name="connsiteX7714" fmla="*/ 3549784 w 7886701"/>
              <a:gd name="connsiteY7714" fmla="*/ 3726650 h 6857981"/>
              <a:gd name="connsiteX7715" fmla="*/ 3549784 w 7886701"/>
              <a:gd name="connsiteY7715" fmla="*/ 3725401 h 6857981"/>
              <a:gd name="connsiteX7716" fmla="*/ 3549155 w 7886701"/>
              <a:gd name="connsiteY7716" fmla="*/ 3724776 h 6857981"/>
              <a:gd name="connsiteX7717" fmla="*/ 3547897 w 7886701"/>
              <a:gd name="connsiteY7717" fmla="*/ 3724464 h 6857981"/>
              <a:gd name="connsiteX7718" fmla="*/ 3546953 w 7886701"/>
              <a:gd name="connsiteY7718" fmla="*/ 3724464 h 6857981"/>
              <a:gd name="connsiteX7719" fmla="*/ 3543179 w 7886701"/>
              <a:gd name="connsiteY7719" fmla="*/ 3725089 h 6857981"/>
              <a:gd name="connsiteX7720" fmla="*/ 3539406 w 7886701"/>
              <a:gd name="connsiteY7720" fmla="*/ 3726026 h 6857981"/>
              <a:gd name="connsiteX7721" fmla="*/ 3535002 w 7886701"/>
              <a:gd name="connsiteY7721" fmla="*/ 3727275 h 6857981"/>
              <a:gd name="connsiteX7722" fmla="*/ 3530599 w 7886701"/>
              <a:gd name="connsiteY7722" fmla="*/ 3727899 h 6857981"/>
              <a:gd name="connsiteX7723" fmla="*/ 3533429 w 7886701"/>
              <a:gd name="connsiteY7723" fmla="*/ 3725401 h 6857981"/>
              <a:gd name="connsiteX7724" fmla="*/ 3535946 w 7886701"/>
              <a:gd name="connsiteY7724" fmla="*/ 3723527 h 6857981"/>
              <a:gd name="connsiteX7725" fmla="*/ 3538461 w 7886701"/>
              <a:gd name="connsiteY7725" fmla="*/ 3722278 h 6857981"/>
              <a:gd name="connsiteX7726" fmla="*/ 3540663 w 7886701"/>
              <a:gd name="connsiteY7726" fmla="*/ 3721653 h 6857981"/>
              <a:gd name="connsiteX7727" fmla="*/ 3542866 w 7886701"/>
              <a:gd name="connsiteY7727" fmla="*/ 3720717 h 6857981"/>
              <a:gd name="connsiteX7728" fmla="*/ 3545066 w 7886701"/>
              <a:gd name="connsiteY7728" fmla="*/ 3720092 h 6857981"/>
              <a:gd name="connsiteX7729" fmla="*/ 3548526 w 7886701"/>
              <a:gd name="connsiteY7729" fmla="*/ 3720092 h 6857981"/>
              <a:gd name="connsiteX7730" fmla="*/ 3552300 w 7886701"/>
              <a:gd name="connsiteY7730" fmla="*/ 3720092 h 6857981"/>
              <a:gd name="connsiteX7731" fmla="*/ 3555760 w 7886701"/>
              <a:gd name="connsiteY7731" fmla="*/ 3720092 h 6857981"/>
              <a:gd name="connsiteX7732" fmla="*/ 3559848 w 7886701"/>
              <a:gd name="connsiteY7732" fmla="*/ 3719467 h 6857981"/>
              <a:gd name="connsiteX7733" fmla="*/ 3561735 w 7886701"/>
              <a:gd name="connsiteY7733" fmla="*/ 3719155 h 6857981"/>
              <a:gd name="connsiteX7734" fmla="*/ 4491037 w 7886701"/>
              <a:gd name="connsiteY7734" fmla="*/ 3716319 h 6857981"/>
              <a:gd name="connsiteX7735" fmla="*/ 4492942 w 7886701"/>
              <a:gd name="connsiteY7735" fmla="*/ 3716969 h 6857981"/>
              <a:gd name="connsiteX7736" fmla="*/ 4495482 w 7886701"/>
              <a:gd name="connsiteY7736" fmla="*/ 3717945 h 6857981"/>
              <a:gd name="connsiteX7737" fmla="*/ 4498022 w 7886701"/>
              <a:gd name="connsiteY7737" fmla="*/ 3719896 h 6857981"/>
              <a:gd name="connsiteX7738" fmla="*/ 4500562 w 7886701"/>
              <a:gd name="connsiteY7738" fmla="*/ 3722172 h 6857981"/>
              <a:gd name="connsiteX7739" fmla="*/ 4505960 w 7886701"/>
              <a:gd name="connsiteY7739" fmla="*/ 3727049 h 6857981"/>
              <a:gd name="connsiteX7740" fmla="*/ 4510722 w 7886701"/>
              <a:gd name="connsiteY7740" fmla="*/ 3732577 h 6857981"/>
              <a:gd name="connsiteX7741" fmla="*/ 4514532 w 7886701"/>
              <a:gd name="connsiteY7741" fmla="*/ 3737454 h 6857981"/>
              <a:gd name="connsiteX7742" fmla="*/ 4515485 w 7886701"/>
              <a:gd name="connsiteY7742" fmla="*/ 3739730 h 6857981"/>
              <a:gd name="connsiteX7743" fmla="*/ 4516437 w 7886701"/>
              <a:gd name="connsiteY7743" fmla="*/ 3741356 h 6857981"/>
              <a:gd name="connsiteX7744" fmla="*/ 4516437 w 7886701"/>
              <a:gd name="connsiteY7744" fmla="*/ 3742657 h 6857981"/>
              <a:gd name="connsiteX7745" fmla="*/ 4515802 w 7886701"/>
              <a:gd name="connsiteY7745" fmla="*/ 3742982 h 6857981"/>
              <a:gd name="connsiteX7746" fmla="*/ 4515485 w 7886701"/>
              <a:gd name="connsiteY7746" fmla="*/ 3743307 h 6857981"/>
              <a:gd name="connsiteX7747" fmla="*/ 4514215 w 7886701"/>
              <a:gd name="connsiteY7747" fmla="*/ 3743307 h 6857981"/>
              <a:gd name="connsiteX7748" fmla="*/ 4511992 w 7886701"/>
              <a:gd name="connsiteY7748" fmla="*/ 3742657 h 6857981"/>
              <a:gd name="connsiteX7749" fmla="*/ 4508182 w 7886701"/>
              <a:gd name="connsiteY7749" fmla="*/ 3738755 h 6857981"/>
              <a:gd name="connsiteX7750" fmla="*/ 4505642 w 7886701"/>
              <a:gd name="connsiteY7750" fmla="*/ 3735503 h 6857981"/>
              <a:gd name="connsiteX7751" fmla="*/ 4504055 w 7886701"/>
              <a:gd name="connsiteY7751" fmla="*/ 3732577 h 6857981"/>
              <a:gd name="connsiteX7752" fmla="*/ 4502467 w 7886701"/>
              <a:gd name="connsiteY7752" fmla="*/ 3729975 h 6857981"/>
              <a:gd name="connsiteX7753" fmla="*/ 4500880 w 7886701"/>
              <a:gd name="connsiteY7753" fmla="*/ 3727049 h 6857981"/>
              <a:gd name="connsiteX7754" fmla="*/ 4499292 w 7886701"/>
              <a:gd name="connsiteY7754" fmla="*/ 3723797 h 6857981"/>
              <a:gd name="connsiteX7755" fmla="*/ 4495800 w 7886701"/>
              <a:gd name="connsiteY7755" fmla="*/ 3720221 h 6857981"/>
              <a:gd name="connsiteX7756" fmla="*/ 4811473 w 7886701"/>
              <a:gd name="connsiteY7756" fmla="*/ 3695681 h 6857981"/>
              <a:gd name="connsiteX7757" fmla="*/ 4814933 w 7886701"/>
              <a:gd name="connsiteY7757" fmla="*/ 3698505 h 6857981"/>
              <a:gd name="connsiteX7758" fmla="*/ 4817449 w 7886701"/>
              <a:gd name="connsiteY7758" fmla="*/ 3701016 h 6857981"/>
              <a:gd name="connsiteX7759" fmla="*/ 4818707 w 7886701"/>
              <a:gd name="connsiteY7759" fmla="*/ 3703526 h 6857981"/>
              <a:gd name="connsiteX7760" fmla="*/ 4819650 w 7886701"/>
              <a:gd name="connsiteY7760" fmla="*/ 3705723 h 6857981"/>
              <a:gd name="connsiteX7761" fmla="*/ 4819650 w 7886701"/>
              <a:gd name="connsiteY7761" fmla="*/ 3707606 h 6857981"/>
              <a:gd name="connsiteX7762" fmla="*/ 4818707 w 7886701"/>
              <a:gd name="connsiteY7762" fmla="*/ 3709175 h 6857981"/>
              <a:gd name="connsiteX7763" fmla="*/ 4817763 w 7886701"/>
              <a:gd name="connsiteY7763" fmla="*/ 3710744 h 6857981"/>
              <a:gd name="connsiteX7764" fmla="*/ 4816191 w 7886701"/>
              <a:gd name="connsiteY7764" fmla="*/ 3712313 h 6857981"/>
              <a:gd name="connsiteX7765" fmla="*/ 4812731 w 7886701"/>
              <a:gd name="connsiteY7765" fmla="*/ 3715137 h 6857981"/>
              <a:gd name="connsiteX7766" fmla="*/ 4808957 w 7886701"/>
              <a:gd name="connsiteY7766" fmla="*/ 3717648 h 6857981"/>
              <a:gd name="connsiteX7767" fmla="*/ 4807384 w 7886701"/>
              <a:gd name="connsiteY7767" fmla="*/ 3718589 h 6857981"/>
              <a:gd name="connsiteX7768" fmla="*/ 4806126 w 7886701"/>
              <a:gd name="connsiteY7768" fmla="*/ 3720158 h 6857981"/>
              <a:gd name="connsiteX7769" fmla="*/ 4805183 w 7886701"/>
              <a:gd name="connsiteY7769" fmla="*/ 3721100 h 6857981"/>
              <a:gd name="connsiteX7770" fmla="*/ 4804554 w 7886701"/>
              <a:gd name="connsiteY7770" fmla="*/ 3722669 h 6857981"/>
              <a:gd name="connsiteX7771" fmla="*/ 4801409 w 7886701"/>
              <a:gd name="connsiteY7771" fmla="*/ 3719845 h 6857981"/>
              <a:gd name="connsiteX7772" fmla="*/ 4799207 w 7886701"/>
              <a:gd name="connsiteY7772" fmla="*/ 3717334 h 6857981"/>
              <a:gd name="connsiteX7773" fmla="*/ 4797006 w 7886701"/>
              <a:gd name="connsiteY7773" fmla="*/ 3714196 h 6857981"/>
              <a:gd name="connsiteX7774" fmla="*/ 4795748 w 7886701"/>
              <a:gd name="connsiteY7774" fmla="*/ 3711372 h 6857981"/>
              <a:gd name="connsiteX7775" fmla="*/ 4793860 w 7886701"/>
              <a:gd name="connsiteY7775" fmla="*/ 3708861 h 6857981"/>
              <a:gd name="connsiteX7776" fmla="*/ 4791973 w 7886701"/>
              <a:gd name="connsiteY7776" fmla="*/ 3706037 h 6857981"/>
              <a:gd name="connsiteX7777" fmla="*/ 4789457 w 7886701"/>
              <a:gd name="connsiteY7777" fmla="*/ 3703526 h 6857981"/>
              <a:gd name="connsiteX7778" fmla="*/ 4786312 w 7886701"/>
              <a:gd name="connsiteY7778" fmla="*/ 3700702 h 6857981"/>
              <a:gd name="connsiteX7779" fmla="*/ 4795748 w 7886701"/>
              <a:gd name="connsiteY7779" fmla="*/ 3704468 h 6857981"/>
              <a:gd name="connsiteX7780" fmla="*/ 4801094 w 7886701"/>
              <a:gd name="connsiteY7780" fmla="*/ 3706664 h 6857981"/>
              <a:gd name="connsiteX7781" fmla="*/ 4805812 w 7886701"/>
              <a:gd name="connsiteY7781" fmla="*/ 3708233 h 6857981"/>
              <a:gd name="connsiteX7782" fmla="*/ 4808013 w 7886701"/>
              <a:gd name="connsiteY7782" fmla="*/ 3708547 h 6857981"/>
              <a:gd name="connsiteX7783" fmla="*/ 4809271 w 7886701"/>
              <a:gd name="connsiteY7783" fmla="*/ 3708861 h 6857981"/>
              <a:gd name="connsiteX7784" fmla="*/ 4810529 w 7886701"/>
              <a:gd name="connsiteY7784" fmla="*/ 3708547 h 6857981"/>
              <a:gd name="connsiteX7785" fmla="*/ 4810844 w 7886701"/>
              <a:gd name="connsiteY7785" fmla="*/ 3707920 h 6857981"/>
              <a:gd name="connsiteX7786" fmla="*/ 4810529 w 7886701"/>
              <a:gd name="connsiteY7786" fmla="*/ 3706664 h 6857981"/>
              <a:gd name="connsiteX7787" fmla="*/ 4808957 w 7886701"/>
              <a:gd name="connsiteY7787" fmla="*/ 3705095 h 6857981"/>
              <a:gd name="connsiteX7788" fmla="*/ 4806755 w 7886701"/>
              <a:gd name="connsiteY7788" fmla="*/ 3702271 h 6857981"/>
              <a:gd name="connsiteX7789" fmla="*/ 4803925 w 7886701"/>
              <a:gd name="connsiteY7789" fmla="*/ 3699447 h 6857981"/>
              <a:gd name="connsiteX7790" fmla="*/ 4806126 w 7886701"/>
              <a:gd name="connsiteY7790" fmla="*/ 3699133 h 6857981"/>
              <a:gd name="connsiteX7791" fmla="*/ 4808328 w 7886701"/>
              <a:gd name="connsiteY7791" fmla="*/ 3698505 h 6857981"/>
              <a:gd name="connsiteX7792" fmla="*/ 4810215 w 7886701"/>
              <a:gd name="connsiteY7792" fmla="*/ 3697250 h 6857981"/>
              <a:gd name="connsiteX7793" fmla="*/ 4810844 w 7886701"/>
              <a:gd name="connsiteY7793" fmla="*/ 3696622 h 6857981"/>
              <a:gd name="connsiteX7794" fmla="*/ 61913 w 7886701"/>
              <a:gd name="connsiteY7794" fmla="*/ 3694095 h 6857981"/>
              <a:gd name="connsiteX7795" fmla="*/ 66676 w 7886701"/>
              <a:gd name="connsiteY7795" fmla="*/ 3701689 h 6857981"/>
              <a:gd name="connsiteX7796" fmla="*/ 70803 w 7886701"/>
              <a:gd name="connsiteY7796" fmla="*/ 3708967 h 6857981"/>
              <a:gd name="connsiteX7797" fmla="*/ 74295 w 7886701"/>
              <a:gd name="connsiteY7797" fmla="*/ 3716562 h 6857981"/>
              <a:gd name="connsiteX7798" fmla="*/ 77788 w 7886701"/>
              <a:gd name="connsiteY7798" fmla="*/ 3723523 h 6857981"/>
              <a:gd name="connsiteX7799" fmla="*/ 83821 w 7886701"/>
              <a:gd name="connsiteY7799" fmla="*/ 3738079 h 6857981"/>
              <a:gd name="connsiteX7800" fmla="*/ 88900 w 7886701"/>
              <a:gd name="connsiteY7800" fmla="*/ 3752001 h 6857981"/>
              <a:gd name="connsiteX7801" fmla="*/ 94616 w 7886701"/>
              <a:gd name="connsiteY7801" fmla="*/ 3765291 h 6857981"/>
              <a:gd name="connsiteX7802" fmla="*/ 100330 w 7886701"/>
              <a:gd name="connsiteY7802" fmla="*/ 3778898 h 6857981"/>
              <a:gd name="connsiteX7803" fmla="*/ 103188 w 7886701"/>
              <a:gd name="connsiteY7803" fmla="*/ 3785543 h 6857981"/>
              <a:gd name="connsiteX7804" fmla="*/ 106998 w 7886701"/>
              <a:gd name="connsiteY7804" fmla="*/ 3791871 h 6857981"/>
              <a:gd name="connsiteX7805" fmla="*/ 110808 w 7886701"/>
              <a:gd name="connsiteY7805" fmla="*/ 3798516 h 6857981"/>
              <a:gd name="connsiteX7806" fmla="*/ 115253 w 7886701"/>
              <a:gd name="connsiteY7806" fmla="*/ 3804845 h 6857981"/>
              <a:gd name="connsiteX7807" fmla="*/ 113983 w 7886701"/>
              <a:gd name="connsiteY7807" fmla="*/ 3801364 h 6857981"/>
              <a:gd name="connsiteX7808" fmla="*/ 113348 w 7886701"/>
              <a:gd name="connsiteY7808" fmla="*/ 3798200 h 6857981"/>
              <a:gd name="connsiteX7809" fmla="*/ 113983 w 7886701"/>
              <a:gd name="connsiteY7809" fmla="*/ 3795036 h 6857981"/>
              <a:gd name="connsiteX7810" fmla="*/ 114618 w 7886701"/>
              <a:gd name="connsiteY7810" fmla="*/ 3792188 h 6857981"/>
              <a:gd name="connsiteX7811" fmla="*/ 115570 w 7886701"/>
              <a:gd name="connsiteY7811" fmla="*/ 3789656 h 6857981"/>
              <a:gd name="connsiteX7812" fmla="*/ 117158 w 7886701"/>
              <a:gd name="connsiteY7812" fmla="*/ 3788074 h 6857981"/>
              <a:gd name="connsiteX7813" fmla="*/ 118746 w 7886701"/>
              <a:gd name="connsiteY7813" fmla="*/ 3786809 h 6857981"/>
              <a:gd name="connsiteX7814" fmla="*/ 120333 w 7886701"/>
              <a:gd name="connsiteY7814" fmla="*/ 3786176 h 6857981"/>
              <a:gd name="connsiteX7815" fmla="*/ 122238 w 7886701"/>
              <a:gd name="connsiteY7815" fmla="*/ 3785859 h 6857981"/>
              <a:gd name="connsiteX7816" fmla="*/ 124143 w 7886701"/>
              <a:gd name="connsiteY7816" fmla="*/ 3786492 h 6857981"/>
              <a:gd name="connsiteX7817" fmla="*/ 125413 w 7886701"/>
              <a:gd name="connsiteY7817" fmla="*/ 3788391 h 6857981"/>
              <a:gd name="connsiteX7818" fmla="*/ 127000 w 7886701"/>
              <a:gd name="connsiteY7818" fmla="*/ 3790606 h 6857981"/>
              <a:gd name="connsiteX7819" fmla="*/ 127636 w 7886701"/>
              <a:gd name="connsiteY7819" fmla="*/ 3794086 h 6857981"/>
              <a:gd name="connsiteX7820" fmla="*/ 127953 w 7886701"/>
              <a:gd name="connsiteY7820" fmla="*/ 3798516 h 6857981"/>
              <a:gd name="connsiteX7821" fmla="*/ 127953 w 7886701"/>
              <a:gd name="connsiteY7821" fmla="*/ 3803896 h 6857981"/>
              <a:gd name="connsiteX7822" fmla="*/ 127000 w 7886701"/>
              <a:gd name="connsiteY7822" fmla="*/ 3810857 h 6857981"/>
              <a:gd name="connsiteX7823" fmla="*/ 132081 w 7886701"/>
              <a:gd name="connsiteY7823" fmla="*/ 3808009 h 6857981"/>
              <a:gd name="connsiteX7824" fmla="*/ 135890 w 7886701"/>
              <a:gd name="connsiteY7824" fmla="*/ 3805478 h 6857981"/>
              <a:gd name="connsiteX7825" fmla="*/ 139066 w 7886701"/>
              <a:gd name="connsiteY7825" fmla="*/ 3802630 h 6857981"/>
              <a:gd name="connsiteX7826" fmla="*/ 141923 w 7886701"/>
              <a:gd name="connsiteY7826" fmla="*/ 3800731 h 6857981"/>
              <a:gd name="connsiteX7827" fmla="*/ 144145 w 7886701"/>
              <a:gd name="connsiteY7827" fmla="*/ 3799149 h 6857981"/>
              <a:gd name="connsiteX7828" fmla="*/ 145733 w 7886701"/>
              <a:gd name="connsiteY7828" fmla="*/ 3799149 h 6857981"/>
              <a:gd name="connsiteX7829" fmla="*/ 146685 w 7886701"/>
              <a:gd name="connsiteY7829" fmla="*/ 3799149 h 6857981"/>
              <a:gd name="connsiteX7830" fmla="*/ 148273 w 7886701"/>
              <a:gd name="connsiteY7830" fmla="*/ 3799466 h 6857981"/>
              <a:gd name="connsiteX7831" fmla="*/ 149226 w 7886701"/>
              <a:gd name="connsiteY7831" fmla="*/ 3800415 h 6857981"/>
              <a:gd name="connsiteX7832" fmla="*/ 151130 w 7886701"/>
              <a:gd name="connsiteY7832" fmla="*/ 3801681 h 6857981"/>
              <a:gd name="connsiteX7833" fmla="*/ 152400 w 7886701"/>
              <a:gd name="connsiteY7833" fmla="*/ 3803263 h 6857981"/>
              <a:gd name="connsiteX7834" fmla="*/ 154624 w 7886701"/>
              <a:gd name="connsiteY7834" fmla="*/ 3813388 h 6857981"/>
              <a:gd name="connsiteX7835" fmla="*/ 154941 w 7886701"/>
              <a:gd name="connsiteY7835" fmla="*/ 3816236 h 6857981"/>
              <a:gd name="connsiteX7836" fmla="*/ 154941 w 7886701"/>
              <a:gd name="connsiteY7836" fmla="*/ 3818451 h 6857981"/>
              <a:gd name="connsiteX7837" fmla="*/ 154941 w 7886701"/>
              <a:gd name="connsiteY7837" fmla="*/ 3819717 h 6857981"/>
              <a:gd name="connsiteX7838" fmla="*/ 154306 w 7886701"/>
              <a:gd name="connsiteY7838" fmla="*/ 3820033 h 6857981"/>
              <a:gd name="connsiteX7839" fmla="*/ 153671 w 7886701"/>
              <a:gd name="connsiteY7839" fmla="*/ 3820033 h 6857981"/>
              <a:gd name="connsiteX7840" fmla="*/ 152400 w 7886701"/>
              <a:gd name="connsiteY7840" fmla="*/ 3819084 h 6857981"/>
              <a:gd name="connsiteX7841" fmla="*/ 149861 w 7886701"/>
              <a:gd name="connsiteY7841" fmla="*/ 3817502 h 6857981"/>
              <a:gd name="connsiteX7842" fmla="*/ 148273 w 7886701"/>
              <a:gd name="connsiteY7842" fmla="*/ 3816236 h 6857981"/>
              <a:gd name="connsiteX7843" fmla="*/ 146685 w 7886701"/>
              <a:gd name="connsiteY7843" fmla="*/ 3815603 h 6857981"/>
              <a:gd name="connsiteX7844" fmla="*/ 144781 w 7886701"/>
              <a:gd name="connsiteY7844" fmla="*/ 3815287 h 6857981"/>
              <a:gd name="connsiteX7845" fmla="*/ 143193 w 7886701"/>
              <a:gd name="connsiteY7845" fmla="*/ 3814971 h 6857981"/>
              <a:gd name="connsiteX7846" fmla="*/ 140971 w 7886701"/>
              <a:gd name="connsiteY7846" fmla="*/ 3815603 h 6857981"/>
              <a:gd name="connsiteX7847" fmla="*/ 139066 w 7886701"/>
              <a:gd name="connsiteY7847" fmla="*/ 3816553 h 6857981"/>
              <a:gd name="connsiteX7848" fmla="*/ 141923 w 7886701"/>
              <a:gd name="connsiteY7848" fmla="*/ 3820033 h 6857981"/>
              <a:gd name="connsiteX7849" fmla="*/ 144781 w 7886701"/>
              <a:gd name="connsiteY7849" fmla="*/ 3823198 h 6857981"/>
              <a:gd name="connsiteX7850" fmla="*/ 147003 w 7886701"/>
              <a:gd name="connsiteY7850" fmla="*/ 3826362 h 6857981"/>
              <a:gd name="connsiteX7851" fmla="*/ 149226 w 7886701"/>
              <a:gd name="connsiteY7851" fmla="*/ 3830159 h 6857981"/>
              <a:gd name="connsiteX7852" fmla="*/ 150813 w 7886701"/>
              <a:gd name="connsiteY7852" fmla="*/ 3833323 h 6857981"/>
              <a:gd name="connsiteX7853" fmla="*/ 152400 w 7886701"/>
              <a:gd name="connsiteY7853" fmla="*/ 3837121 h 6857981"/>
              <a:gd name="connsiteX7854" fmla="*/ 154941 w 7886701"/>
              <a:gd name="connsiteY7854" fmla="*/ 3844082 h 6857981"/>
              <a:gd name="connsiteX7855" fmla="*/ 156846 w 7886701"/>
              <a:gd name="connsiteY7855" fmla="*/ 3850727 h 6857981"/>
              <a:gd name="connsiteX7856" fmla="*/ 158433 w 7886701"/>
              <a:gd name="connsiteY7856" fmla="*/ 3858005 h 6857981"/>
              <a:gd name="connsiteX7857" fmla="*/ 160338 w 7886701"/>
              <a:gd name="connsiteY7857" fmla="*/ 3871928 h 6857981"/>
              <a:gd name="connsiteX7858" fmla="*/ 161291 w 7886701"/>
              <a:gd name="connsiteY7858" fmla="*/ 3878573 h 6857981"/>
              <a:gd name="connsiteX7859" fmla="*/ 162243 w 7886701"/>
              <a:gd name="connsiteY7859" fmla="*/ 3884901 h 6857981"/>
              <a:gd name="connsiteX7860" fmla="*/ 163831 w 7886701"/>
              <a:gd name="connsiteY7860" fmla="*/ 3891230 h 6857981"/>
              <a:gd name="connsiteX7861" fmla="*/ 165736 w 7886701"/>
              <a:gd name="connsiteY7861" fmla="*/ 3896925 h 6857981"/>
              <a:gd name="connsiteX7862" fmla="*/ 167006 w 7886701"/>
              <a:gd name="connsiteY7862" fmla="*/ 3900090 h 6857981"/>
              <a:gd name="connsiteX7863" fmla="*/ 168593 w 7886701"/>
              <a:gd name="connsiteY7863" fmla="*/ 3902938 h 6857981"/>
              <a:gd name="connsiteX7864" fmla="*/ 170498 w 7886701"/>
              <a:gd name="connsiteY7864" fmla="*/ 3905469 h 6857981"/>
              <a:gd name="connsiteX7865" fmla="*/ 172086 w 7886701"/>
              <a:gd name="connsiteY7865" fmla="*/ 3908000 h 6857981"/>
              <a:gd name="connsiteX7866" fmla="*/ 174309 w 7886701"/>
              <a:gd name="connsiteY7866" fmla="*/ 3910215 h 6857981"/>
              <a:gd name="connsiteX7867" fmla="*/ 176849 w 7886701"/>
              <a:gd name="connsiteY7867" fmla="*/ 3912747 h 6857981"/>
              <a:gd name="connsiteX7868" fmla="*/ 180023 w 7886701"/>
              <a:gd name="connsiteY7868" fmla="*/ 3914645 h 6857981"/>
              <a:gd name="connsiteX7869" fmla="*/ 183199 w 7886701"/>
              <a:gd name="connsiteY7869" fmla="*/ 3916544 h 6857981"/>
              <a:gd name="connsiteX7870" fmla="*/ 185104 w 7886701"/>
              <a:gd name="connsiteY7870" fmla="*/ 3913696 h 6857981"/>
              <a:gd name="connsiteX7871" fmla="*/ 186691 w 7886701"/>
              <a:gd name="connsiteY7871" fmla="*/ 3910848 h 6857981"/>
              <a:gd name="connsiteX7872" fmla="*/ 188278 w 7886701"/>
              <a:gd name="connsiteY7872" fmla="*/ 3907368 h 6857981"/>
              <a:gd name="connsiteX7873" fmla="*/ 189866 w 7886701"/>
              <a:gd name="connsiteY7873" fmla="*/ 3903570 h 6857981"/>
              <a:gd name="connsiteX7874" fmla="*/ 190501 w 7886701"/>
              <a:gd name="connsiteY7874" fmla="*/ 3899457 h 6857981"/>
              <a:gd name="connsiteX7875" fmla="*/ 191136 w 7886701"/>
              <a:gd name="connsiteY7875" fmla="*/ 3895660 h 6857981"/>
              <a:gd name="connsiteX7876" fmla="*/ 191453 w 7886701"/>
              <a:gd name="connsiteY7876" fmla="*/ 3890913 h 6857981"/>
              <a:gd name="connsiteX7877" fmla="*/ 191453 w 7886701"/>
              <a:gd name="connsiteY7877" fmla="*/ 3885850 h 6857981"/>
              <a:gd name="connsiteX7878" fmla="*/ 194946 w 7886701"/>
              <a:gd name="connsiteY7878" fmla="*/ 3891230 h 6857981"/>
              <a:gd name="connsiteX7879" fmla="*/ 197486 w 7886701"/>
              <a:gd name="connsiteY7879" fmla="*/ 3895976 h 6857981"/>
              <a:gd name="connsiteX7880" fmla="*/ 199708 w 7886701"/>
              <a:gd name="connsiteY7880" fmla="*/ 3900723 h 6857981"/>
              <a:gd name="connsiteX7881" fmla="*/ 201296 w 7886701"/>
              <a:gd name="connsiteY7881" fmla="*/ 3904836 h 6857981"/>
              <a:gd name="connsiteX7882" fmla="*/ 202566 w 7886701"/>
              <a:gd name="connsiteY7882" fmla="*/ 3908633 h 6857981"/>
              <a:gd name="connsiteX7883" fmla="*/ 203518 w 7886701"/>
              <a:gd name="connsiteY7883" fmla="*/ 3912430 h 6857981"/>
              <a:gd name="connsiteX7884" fmla="*/ 204471 w 7886701"/>
              <a:gd name="connsiteY7884" fmla="*/ 3915911 h 6857981"/>
              <a:gd name="connsiteX7885" fmla="*/ 204788 w 7886701"/>
              <a:gd name="connsiteY7885" fmla="*/ 3919075 h 6857981"/>
              <a:gd name="connsiteX7886" fmla="*/ 204788 w 7886701"/>
              <a:gd name="connsiteY7886" fmla="*/ 3922240 h 6857981"/>
              <a:gd name="connsiteX7887" fmla="*/ 204788 w 7886701"/>
              <a:gd name="connsiteY7887" fmla="*/ 3925088 h 6857981"/>
              <a:gd name="connsiteX7888" fmla="*/ 203836 w 7886701"/>
              <a:gd name="connsiteY7888" fmla="*/ 3927619 h 6857981"/>
              <a:gd name="connsiteX7889" fmla="*/ 203201 w 7886701"/>
              <a:gd name="connsiteY7889" fmla="*/ 3930150 h 6857981"/>
              <a:gd name="connsiteX7890" fmla="*/ 202566 w 7886701"/>
              <a:gd name="connsiteY7890" fmla="*/ 3932365 h 6857981"/>
              <a:gd name="connsiteX7891" fmla="*/ 201296 w 7886701"/>
              <a:gd name="connsiteY7891" fmla="*/ 3934580 h 6857981"/>
              <a:gd name="connsiteX7892" fmla="*/ 198756 w 7886701"/>
              <a:gd name="connsiteY7892" fmla="*/ 3939010 h 6857981"/>
              <a:gd name="connsiteX7893" fmla="*/ 195898 w 7886701"/>
              <a:gd name="connsiteY7893" fmla="*/ 3942491 h 6857981"/>
              <a:gd name="connsiteX7894" fmla="*/ 192406 w 7886701"/>
              <a:gd name="connsiteY7894" fmla="*/ 3946605 h 6857981"/>
              <a:gd name="connsiteX7895" fmla="*/ 188913 w 7886701"/>
              <a:gd name="connsiteY7895" fmla="*/ 3950085 h 6857981"/>
              <a:gd name="connsiteX7896" fmla="*/ 185739 w 7886701"/>
              <a:gd name="connsiteY7896" fmla="*/ 3954199 h 6857981"/>
              <a:gd name="connsiteX7897" fmla="*/ 182563 w 7886701"/>
              <a:gd name="connsiteY7897" fmla="*/ 3958629 h 6857981"/>
              <a:gd name="connsiteX7898" fmla="*/ 180023 w 7886701"/>
              <a:gd name="connsiteY7898" fmla="*/ 3963375 h 6857981"/>
              <a:gd name="connsiteX7899" fmla="*/ 178754 w 7886701"/>
              <a:gd name="connsiteY7899" fmla="*/ 3966223 h 6857981"/>
              <a:gd name="connsiteX7900" fmla="*/ 177801 w 7886701"/>
              <a:gd name="connsiteY7900" fmla="*/ 3969071 h 6857981"/>
              <a:gd name="connsiteX7901" fmla="*/ 176849 w 7886701"/>
              <a:gd name="connsiteY7901" fmla="*/ 3971919 h 6857981"/>
              <a:gd name="connsiteX7902" fmla="*/ 176213 w 7886701"/>
              <a:gd name="connsiteY7902" fmla="*/ 3975083 h 6857981"/>
              <a:gd name="connsiteX7903" fmla="*/ 174943 w 7886701"/>
              <a:gd name="connsiteY7903" fmla="*/ 3967172 h 6857981"/>
              <a:gd name="connsiteX7904" fmla="*/ 173038 w 7886701"/>
              <a:gd name="connsiteY7904" fmla="*/ 3960527 h 6857981"/>
              <a:gd name="connsiteX7905" fmla="*/ 171133 w 7886701"/>
              <a:gd name="connsiteY7905" fmla="*/ 3955465 h 6857981"/>
              <a:gd name="connsiteX7906" fmla="*/ 168593 w 7886701"/>
              <a:gd name="connsiteY7906" fmla="*/ 3951667 h 6857981"/>
              <a:gd name="connsiteX7907" fmla="*/ 166053 w 7886701"/>
              <a:gd name="connsiteY7907" fmla="*/ 3948820 h 6857981"/>
              <a:gd name="connsiteX7908" fmla="*/ 163514 w 7886701"/>
              <a:gd name="connsiteY7908" fmla="*/ 3946921 h 6857981"/>
              <a:gd name="connsiteX7909" fmla="*/ 160974 w 7886701"/>
              <a:gd name="connsiteY7909" fmla="*/ 3945655 h 6857981"/>
              <a:gd name="connsiteX7910" fmla="*/ 158433 w 7886701"/>
              <a:gd name="connsiteY7910" fmla="*/ 3945655 h 6857981"/>
              <a:gd name="connsiteX7911" fmla="*/ 155893 w 7886701"/>
              <a:gd name="connsiteY7911" fmla="*/ 3946288 h 6857981"/>
              <a:gd name="connsiteX7912" fmla="*/ 153353 w 7886701"/>
              <a:gd name="connsiteY7912" fmla="*/ 3947237 h 6857981"/>
              <a:gd name="connsiteX7913" fmla="*/ 151130 w 7886701"/>
              <a:gd name="connsiteY7913" fmla="*/ 3948820 h 6857981"/>
              <a:gd name="connsiteX7914" fmla="*/ 148908 w 7886701"/>
              <a:gd name="connsiteY7914" fmla="*/ 3950402 h 6857981"/>
              <a:gd name="connsiteX7915" fmla="*/ 147003 w 7886701"/>
              <a:gd name="connsiteY7915" fmla="*/ 3952300 h 6857981"/>
              <a:gd name="connsiteX7916" fmla="*/ 146050 w 7886701"/>
              <a:gd name="connsiteY7916" fmla="*/ 3954199 h 6857981"/>
              <a:gd name="connsiteX7917" fmla="*/ 144781 w 7886701"/>
              <a:gd name="connsiteY7917" fmla="*/ 3956097 h 6857981"/>
              <a:gd name="connsiteX7918" fmla="*/ 144463 w 7886701"/>
              <a:gd name="connsiteY7918" fmla="*/ 3957680 h 6857981"/>
              <a:gd name="connsiteX7919" fmla="*/ 143193 w 7886701"/>
              <a:gd name="connsiteY7919" fmla="*/ 3956097 h 6857981"/>
              <a:gd name="connsiteX7920" fmla="*/ 141605 w 7886701"/>
              <a:gd name="connsiteY7920" fmla="*/ 3954199 h 6857981"/>
              <a:gd name="connsiteX7921" fmla="*/ 140653 w 7886701"/>
              <a:gd name="connsiteY7921" fmla="*/ 3951984 h 6857981"/>
              <a:gd name="connsiteX7922" fmla="*/ 139383 w 7886701"/>
              <a:gd name="connsiteY7922" fmla="*/ 3949452 h 6857981"/>
              <a:gd name="connsiteX7923" fmla="*/ 137795 w 7886701"/>
              <a:gd name="connsiteY7923" fmla="*/ 3944073 h 6857981"/>
              <a:gd name="connsiteX7924" fmla="*/ 136843 w 7886701"/>
              <a:gd name="connsiteY7924" fmla="*/ 3937745 h 6857981"/>
              <a:gd name="connsiteX7925" fmla="*/ 136208 w 7886701"/>
              <a:gd name="connsiteY7925" fmla="*/ 3930783 h 6857981"/>
              <a:gd name="connsiteX7926" fmla="*/ 135255 w 7886701"/>
              <a:gd name="connsiteY7926" fmla="*/ 3923505 h 6857981"/>
              <a:gd name="connsiteX7927" fmla="*/ 134303 w 7886701"/>
              <a:gd name="connsiteY7927" fmla="*/ 3908633 h 6857981"/>
              <a:gd name="connsiteX7928" fmla="*/ 133668 w 7886701"/>
              <a:gd name="connsiteY7928" fmla="*/ 3901672 h 6857981"/>
              <a:gd name="connsiteX7929" fmla="*/ 132398 w 7886701"/>
              <a:gd name="connsiteY7929" fmla="*/ 3894710 h 6857981"/>
              <a:gd name="connsiteX7930" fmla="*/ 131128 w 7886701"/>
              <a:gd name="connsiteY7930" fmla="*/ 3888698 h 6857981"/>
              <a:gd name="connsiteX7931" fmla="*/ 130176 w 7886701"/>
              <a:gd name="connsiteY7931" fmla="*/ 3885850 h 6857981"/>
              <a:gd name="connsiteX7932" fmla="*/ 129223 w 7886701"/>
              <a:gd name="connsiteY7932" fmla="*/ 3883319 h 6857981"/>
              <a:gd name="connsiteX7933" fmla="*/ 127953 w 7886701"/>
              <a:gd name="connsiteY7933" fmla="*/ 3880788 h 6857981"/>
              <a:gd name="connsiteX7934" fmla="*/ 126683 w 7886701"/>
              <a:gd name="connsiteY7934" fmla="*/ 3878573 h 6857981"/>
              <a:gd name="connsiteX7935" fmla="*/ 124778 w 7886701"/>
              <a:gd name="connsiteY7935" fmla="*/ 3876674 h 6857981"/>
              <a:gd name="connsiteX7936" fmla="*/ 122873 w 7886701"/>
              <a:gd name="connsiteY7936" fmla="*/ 3875092 h 6857981"/>
              <a:gd name="connsiteX7937" fmla="*/ 121286 w 7886701"/>
              <a:gd name="connsiteY7937" fmla="*/ 3874143 h 6857981"/>
              <a:gd name="connsiteX7938" fmla="*/ 118746 w 7886701"/>
              <a:gd name="connsiteY7938" fmla="*/ 3873193 h 6857981"/>
              <a:gd name="connsiteX7939" fmla="*/ 115888 w 7886701"/>
              <a:gd name="connsiteY7939" fmla="*/ 3872560 h 6857981"/>
              <a:gd name="connsiteX7940" fmla="*/ 113348 w 7886701"/>
              <a:gd name="connsiteY7940" fmla="*/ 3872560 h 6857981"/>
              <a:gd name="connsiteX7941" fmla="*/ 112396 w 7886701"/>
              <a:gd name="connsiteY7941" fmla="*/ 3876041 h 6857981"/>
              <a:gd name="connsiteX7942" fmla="*/ 111760 w 7886701"/>
              <a:gd name="connsiteY7942" fmla="*/ 3879522 h 6857981"/>
              <a:gd name="connsiteX7943" fmla="*/ 110808 w 7886701"/>
              <a:gd name="connsiteY7943" fmla="*/ 3883319 h 6857981"/>
              <a:gd name="connsiteX7944" fmla="*/ 110491 w 7886701"/>
              <a:gd name="connsiteY7944" fmla="*/ 3887116 h 6857981"/>
              <a:gd name="connsiteX7945" fmla="*/ 110491 w 7886701"/>
              <a:gd name="connsiteY7945" fmla="*/ 3895976 h 6857981"/>
              <a:gd name="connsiteX7946" fmla="*/ 111443 w 7886701"/>
              <a:gd name="connsiteY7946" fmla="*/ 3905153 h 6857981"/>
              <a:gd name="connsiteX7947" fmla="*/ 112396 w 7886701"/>
              <a:gd name="connsiteY7947" fmla="*/ 3914962 h 6857981"/>
              <a:gd name="connsiteX7948" fmla="*/ 114618 w 7886701"/>
              <a:gd name="connsiteY7948" fmla="*/ 3925088 h 6857981"/>
              <a:gd name="connsiteX7949" fmla="*/ 117158 w 7886701"/>
              <a:gd name="connsiteY7949" fmla="*/ 3935530 h 6857981"/>
              <a:gd name="connsiteX7950" fmla="*/ 120015 w 7886701"/>
              <a:gd name="connsiteY7950" fmla="*/ 3946921 h 6857981"/>
              <a:gd name="connsiteX7951" fmla="*/ 114301 w 7886701"/>
              <a:gd name="connsiteY7951" fmla="*/ 3937745 h 6857981"/>
              <a:gd name="connsiteX7952" fmla="*/ 108268 w 7886701"/>
              <a:gd name="connsiteY7952" fmla="*/ 3929834 h 6857981"/>
              <a:gd name="connsiteX7953" fmla="*/ 102870 w 7886701"/>
              <a:gd name="connsiteY7953" fmla="*/ 3923189 h 6857981"/>
              <a:gd name="connsiteX7954" fmla="*/ 97473 w 7886701"/>
              <a:gd name="connsiteY7954" fmla="*/ 3917177 h 6857981"/>
              <a:gd name="connsiteX7955" fmla="*/ 87630 w 7886701"/>
              <a:gd name="connsiteY7955" fmla="*/ 3906102 h 6857981"/>
              <a:gd name="connsiteX7956" fmla="*/ 82868 w 7886701"/>
              <a:gd name="connsiteY7956" fmla="*/ 3900723 h 6857981"/>
              <a:gd name="connsiteX7957" fmla="*/ 78105 w 7886701"/>
              <a:gd name="connsiteY7957" fmla="*/ 3895343 h 6857981"/>
              <a:gd name="connsiteX7958" fmla="*/ 73978 w 7886701"/>
              <a:gd name="connsiteY7958" fmla="*/ 3888698 h 6857981"/>
              <a:gd name="connsiteX7959" fmla="*/ 70168 w 7886701"/>
              <a:gd name="connsiteY7959" fmla="*/ 3881420 h 6857981"/>
              <a:gd name="connsiteX7960" fmla="*/ 66041 w 7886701"/>
              <a:gd name="connsiteY7960" fmla="*/ 3873510 h 6857981"/>
              <a:gd name="connsiteX7961" fmla="*/ 62865 w 7886701"/>
              <a:gd name="connsiteY7961" fmla="*/ 3863701 h 6857981"/>
              <a:gd name="connsiteX7962" fmla="*/ 59055 w 7886701"/>
              <a:gd name="connsiteY7962" fmla="*/ 3851993 h 6857981"/>
              <a:gd name="connsiteX7963" fmla="*/ 56198 w 7886701"/>
              <a:gd name="connsiteY7963" fmla="*/ 3838386 h 6857981"/>
              <a:gd name="connsiteX7964" fmla="*/ 53341 w 7886701"/>
              <a:gd name="connsiteY7964" fmla="*/ 3822565 h 6857981"/>
              <a:gd name="connsiteX7965" fmla="*/ 50801 w 7886701"/>
              <a:gd name="connsiteY7965" fmla="*/ 3804212 h 6857981"/>
              <a:gd name="connsiteX7966" fmla="*/ 51435 w 7886701"/>
              <a:gd name="connsiteY7966" fmla="*/ 3816236 h 6857981"/>
              <a:gd name="connsiteX7967" fmla="*/ 51435 w 7886701"/>
              <a:gd name="connsiteY7967" fmla="*/ 3825096 h 6857981"/>
              <a:gd name="connsiteX7968" fmla="*/ 50801 w 7886701"/>
              <a:gd name="connsiteY7968" fmla="*/ 3830476 h 6857981"/>
              <a:gd name="connsiteX7969" fmla="*/ 50483 w 7886701"/>
              <a:gd name="connsiteY7969" fmla="*/ 3832374 h 6857981"/>
              <a:gd name="connsiteX7970" fmla="*/ 49848 w 7886701"/>
              <a:gd name="connsiteY7970" fmla="*/ 3833007 h 6857981"/>
              <a:gd name="connsiteX7971" fmla="*/ 49213 w 7886701"/>
              <a:gd name="connsiteY7971" fmla="*/ 3833323 h 6857981"/>
              <a:gd name="connsiteX7972" fmla="*/ 48260 w 7886701"/>
              <a:gd name="connsiteY7972" fmla="*/ 3833323 h 6857981"/>
              <a:gd name="connsiteX7973" fmla="*/ 47308 w 7886701"/>
              <a:gd name="connsiteY7973" fmla="*/ 3832691 h 6857981"/>
              <a:gd name="connsiteX7974" fmla="*/ 46356 w 7886701"/>
              <a:gd name="connsiteY7974" fmla="*/ 3831741 h 6857981"/>
              <a:gd name="connsiteX7975" fmla="*/ 44133 w 7886701"/>
              <a:gd name="connsiteY7975" fmla="*/ 3827944 h 6857981"/>
              <a:gd name="connsiteX7976" fmla="*/ 41275 w 7886701"/>
              <a:gd name="connsiteY7976" fmla="*/ 3822881 h 6857981"/>
              <a:gd name="connsiteX7977" fmla="*/ 34925 w 7886701"/>
              <a:gd name="connsiteY7977" fmla="*/ 3810224 h 6857981"/>
              <a:gd name="connsiteX7978" fmla="*/ 27622 w 7886701"/>
              <a:gd name="connsiteY7978" fmla="*/ 3796301 h 6857981"/>
              <a:gd name="connsiteX7979" fmla="*/ 24130 w 7886701"/>
              <a:gd name="connsiteY7979" fmla="*/ 3789656 h 6857981"/>
              <a:gd name="connsiteX7980" fmla="*/ 20320 w 7886701"/>
              <a:gd name="connsiteY7980" fmla="*/ 3783961 h 6857981"/>
              <a:gd name="connsiteX7981" fmla="*/ 16510 w 7886701"/>
              <a:gd name="connsiteY7981" fmla="*/ 3779214 h 6857981"/>
              <a:gd name="connsiteX7982" fmla="*/ 14605 w 7886701"/>
              <a:gd name="connsiteY7982" fmla="*/ 3777316 h 6857981"/>
              <a:gd name="connsiteX7983" fmla="*/ 12700 w 7886701"/>
              <a:gd name="connsiteY7983" fmla="*/ 3776366 h 6857981"/>
              <a:gd name="connsiteX7984" fmla="*/ 14605 w 7886701"/>
              <a:gd name="connsiteY7984" fmla="*/ 3769405 h 6857981"/>
              <a:gd name="connsiteX7985" fmla="*/ 15240 w 7886701"/>
              <a:gd name="connsiteY7985" fmla="*/ 3766874 h 6857981"/>
              <a:gd name="connsiteX7986" fmla="*/ 16510 w 7886701"/>
              <a:gd name="connsiteY7986" fmla="*/ 3764659 h 6857981"/>
              <a:gd name="connsiteX7987" fmla="*/ 17145 w 7886701"/>
              <a:gd name="connsiteY7987" fmla="*/ 3763709 h 6857981"/>
              <a:gd name="connsiteX7988" fmla="*/ 18097 w 7886701"/>
              <a:gd name="connsiteY7988" fmla="*/ 3762444 h 6857981"/>
              <a:gd name="connsiteX7989" fmla="*/ 19368 w 7886701"/>
              <a:gd name="connsiteY7989" fmla="*/ 3762127 h 6857981"/>
              <a:gd name="connsiteX7990" fmla="*/ 20002 w 7886701"/>
              <a:gd name="connsiteY7990" fmla="*/ 3762127 h 6857981"/>
              <a:gd name="connsiteX7991" fmla="*/ 21273 w 7886701"/>
              <a:gd name="connsiteY7991" fmla="*/ 3762444 h 6857981"/>
              <a:gd name="connsiteX7992" fmla="*/ 22225 w 7886701"/>
              <a:gd name="connsiteY7992" fmla="*/ 3762760 h 6857981"/>
              <a:gd name="connsiteX7993" fmla="*/ 24447 w 7886701"/>
              <a:gd name="connsiteY7993" fmla="*/ 3765291 h 6857981"/>
              <a:gd name="connsiteX7994" fmla="*/ 26670 w 7886701"/>
              <a:gd name="connsiteY7994" fmla="*/ 3768772 h 6857981"/>
              <a:gd name="connsiteX7995" fmla="*/ 28892 w 7886701"/>
              <a:gd name="connsiteY7995" fmla="*/ 3772253 h 6857981"/>
              <a:gd name="connsiteX7996" fmla="*/ 33655 w 7886701"/>
              <a:gd name="connsiteY7996" fmla="*/ 3781429 h 6857981"/>
              <a:gd name="connsiteX7997" fmla="*/ 36195 w 7886701"/>
              <a:gd name="connsiteY7997" fmla="*/ 3785859 h 6857981"/>
              <a:gd name="connsiteX7998" fmla="*/ 38735 w 7886701"/>
              <a:gd name="connsiteY7998" fmla="*/ 3789340 h 6857981"/>
              <a:gd name="connsiteX7999" fmla="*/ 41275 w 7886701"/>
              <a:gd name="connsiteY7999" fmla="*/ 3792821 h 6857981"/>
              <a:gd name="connsiteX8000" fmla="*/ 42228 w 7886701"/>
              <a:gd name="connsiteY8000" fmla="*/ 3793770 h 6857981"/>
              <a:gd name="connsiteX8001" fmla="*/ 43815 w 7886701"/>
              <a:gd name="connsiteY8001" fmla="*/ 3795036 h 6857981"/>
              <a:gd name="connsiteX8002" fmla="*/ 44768 w 7886701"/>
              <a:gd name="connsiteY8002" fmla="*/ 3795668 h 6857981"/>
              <a:gd name="connsiteX8003" fmla="*/ 46038 w 7886701"/>
              <a:gd name="connsiteY8003" fmla="*/ 3795668 h 6857981"/>
              <a:gd name="connsiteX8004" fmla="*/ 47308 w 7886701"/>
              <a:gd name="connsiteY8004" fmla="*/ 3795668 h 6857981"/>
              <a:gd name="connsiteX8005" fmla="*/ 48578 w 7886701"/>
              <a:gd name="connsiteY8005" fmla="*/ 3795352 h 6857981"/>
              <a:gd name="connsiteX8006" fmla="*/ 48578 w 7886701"/>
              <a:gd name="connsiteY8006" fmla="*/ 3783644 h 6857981"/>
              <a:gd name="connsiteX8007" fmla="*/ 48260 w 7886701"/>
              <a:gd name="connsiteY8007" fmla="*/ 3773835 h 6857981"/>
              <a:gd name="connsiteX8008" fmla="*/ 48578 w 7886701"/>
              <a:gd name="connsiteY8008" fmla="*/ 3765291 h 6857981"/>
              <a:gd name="connsiteX8009" fmla="*/ 48896 w 7886701"/>
              <a:gd name="connsiteY8009" fmla="*/ 3758014 h 6857981"/>
              <a:gd name="connsiteX8010" fmla="*/ 49213 w 7886701"/>
              <a:gd name="connsiteY8010" fmla="*/ 3751685 h 6857981"/>
              <a:gd name="connsiteX8011" fmla="*/ 49848 w 7886701"/>
              <a:gd name="connsiteY8011" fmla="*/ 3746306 h 6857981"/>
              <a:gd name="connsiteX8012" fmla="*/ 51118 w 7886701"/>
              <a:gd name="connsiteY8012" fmla="*/ 3740926 h 6857981"/>
              <a:gd name="connsiteX8013" fmla="*/ 51753 w 7886701"/>
              <a:gd name="connsiteY8013" fmla="*/ 3736813 h 6857981"/>
              <a:gd name="connsiteX8014" fmla="*/ 53975 w 7886701"/>
              <a:gd name="connsiteY8014" fmla="*/ 3728269 h 6857981"/>
              <a:gd name="connsiteX8015" fmla="*/ 56515 w 7886701"/>
              <a:gd name="connsiteY8015" fmla="*/ 3719409 h 6857981"/>
              <a:gd name="connsiteX8016" fmla="*/ 59373 w 7886701"/>
              <a:gd name="connsiteY8016" fmla="*/ 3708651 h 6857981"/>
              <a:gd name="connsiteX8017" fmla="*/ 60643 w 7886701"/>
              <a:gd name="connsiteY8017" fmla="*/ 3701689 h 6857981"/>
              <a:gd name="connsiteX8018" fmla="*/ 3621135 w 7886701"/>
              <a:gd name="connsiteY8018" fmla="*/ 3692506 h 6857981"/>
              <a:gd name="connsiteX8019" fmla="*/ 3621760 w 7886701"/>
              <a:gd name="connsiteY8019" fmla="*/ 3692506 h 6857981"/>
              <a:gd name="connsiteX8020" fmla="*/ 3622698 w 7886701"/>
              <a:gd name="connsiteY8020" fmla="*/ 3692506 h 6857981"/>
              <a:gd name="connsiteX8021" fmla="*/ 3623011 w 7886701"/>
              <a:gd name="connsiteY8021" fmla="*/ 3692829 h 6857981"/>
              <a:gd name="connsiteX8022" fmla="*/ 3623636 w 7886701"/>
              <a:gd name="connsiteY8022" fmla="*/ 3693475 h 6857981"/>
              <a:gd name="connsiteX8023" fmla="*/ 3624262 w 7886701"/>
              <a:gd name="connsiteY8023" fmla="*/ 3696703 h 6857981"/>
              <a:gd name="connsiteX8024" fmla="*/ 3623636 w 7886701"/>
              <a:gd name="connsiteY8024" fmla="*/ 3699286 h 6857981"/>
              <a:gd name="connsiteX8025" fmla="*/ 3623324 w 7886701"/>
              <a:gd name="connsiteY8025" fmla="*/ 3699609 h 6857981"/>
              <a:gd name="connsiteX8026" fmla="*/ 3622698 w 7886701"/>
              <a:gd name="connsiteY8026" fmla="*/ 3699932 h 6857981"/>
              <a:gd name="connsiteX8027" fmla="*/ 3621447 w 7886701"/>
              <a:gd name="connsiteY8027" fmla="*/ 3699932 h 6857981"/>
              <a:gd name="connsiteX8028" fmla="*/ 3619884 w 7886701"/>
              <a:gd name="connsiteY8028" fmla="*/ 3699932 h 6857981"/>
              <a:gd name="connsiteX8029" fmla="*/ 3617695 w 7886701"/>
              <a:gd name="connsiteY8029" fmla="*/ 3700255 h 6857981"/>
              <a:gd name="connsiteX8030" fmla="*/ 3616132 w 7886701"/>
              <a:gd name="connsiteY8030" fmla="*/ 3700901 h 6857981"/>
              <a:gd name="connsiteX8031" fmla="*/ 3614568 w 7886701"/>
              <a:gd name="connsiteY8031" fmla="*/ 3701869 h 6857981"/>
              <a:gd name="connsiteX8032" fmla="*/ 3613317 w 7886701"/>
              <a:gd name="connsiteY8032" fmla="*/ 3703161 h 6857981"/>
              <a:gd name="connsiteX8033" fmla="*/ 3611441 w 7886701"/>
              <a:gd name="connsiteY8033" fmla="*/ 3705421 h 6857981"/>
              <a:gd name="connsiteX8034" fmla="*/ 3609565 w 7886701"/>
              <a:gd name="connsiteY8034" fmla="*/ 3708004 h 6857981"/>
              <a:gd name="connsiteX8035" fmla="*/ 3607376 w 7886701"/>
              <a:gd name="connsiteY8035" fmla="*/ 3711556 h 6857981"/>
              <a:gd name="connsiteX8036" fmla="*/ 3603625 w 7886701"/>
              <a:gd name="connsiteY8036" fmla="*/ 3709296 h 6857981"/>
              <a:gd name="connsiteX8037" fmla="*/ 3605500 w 7886701"/>
              <a:gd name="connsiteY8037" fmla="*/ 3707036 h 6857981"/>
              <a:gd name="connsiteX8038" fmla="*/ 3606438 w 7886701"/>
              <a:gd name="connsiteY8038" fmla="*/ 3706067 h 6857981"/>
              <a:gd name="connsiteX8039" fmla="*/ 3607376 w 7886701"/>
              <a:gd name="connsiteY8039" fmla="*/ 3705744 h 6857981"/>
              <a:gd name="connsiteX8040" fmla="*/ 3608314 w 7886701"/>
              <a:gd name="connsiteY8040" fmla="*/ 3705744 h 6857981"/>
              <a:gd name="connsiteX8041" fmla="*/ 3611754 w 7886701"/>
              <a:gd name="connsiteY8041" fmla="*/ 3702192 h 6857981"/>
              <a:gd name="connsiteX8042" fmla="*/ 3614568 w 7886701"/>
              <a:gd name="connsiteY8042" fmla="*/ 3698641 h 6857981"/>
              <a:gd name="connsiteX8043" fmla="*/ 3617070 w 7886701"/>
              <a:gd name="connsiteY8043" fmla="*/ 3695735 h 6857981"/>
              <a:gd name="connsiteX8044" fmla="*/ 3619259 w 7886701"/>
              <a:gd name="connsiteY8044" fmla="*/ 3693475 h 6857981"/>
              <a:gd name="connsiteX8045" fmla="*/ 4297930 w 7886701"/>
              <a:gd name="connsiteY8045" fmla="*/ 3684569 h 6857981"/>
              <a:gd name="connsiteX8046" fmla="*/ 4298610 w 7886701"/>
              <a:gd name="connsiteY8046" fmla="*/ 3684879 h 6857981"/>
              <a:gd name="connsiteX8047" fmla="*/ 4299291 w 7886701"/>
              <a:gd name="connsiteY8047" fmla="*/ 3685498 h 6857981"/>
              <a:gd name="connsiteX8048" fmla="*/ 4299631 w 7886701"/>
              <a:gd name="connsiteY8048" fmla="*/ 3686427 h 6857981"/>
              <a:gd name="connsiteX8049" fmla="*/ 4299971 w 7886701"/>
              <a:gd name="connsiteY8049" fmla="*/ 3687976 h 6857981"/>
              <a:gd name="connsiteX8050" fmla="*/ 4300311 w 7886701"/>
              <a:gd name="connsiteY8050" fmla="*/ 3689525 h 6857981"/>
              <a:gd name="connsiteX8051" fmla="*/ 4300992 w 7886701"/>
              <a:gd name="connsiteY8051" fmla="*/ 3690764 h 6857981"/>
              <a:gd name="connsiteX8052" fmla="*/ 4301672 w 7886701"/>
              <a:gd name="connsiteY8052" fmla="*/ 3691074 h 6857981"/>
              <a:gd name="connsiteX8053" fmla="*/ 4302012 w 7886701"/>
              <a:gd name="connsiteY8053" fmla="*/ 3691074 h 6857981"/>
              <a:gd name="connsiteX8054" fmla="*/ 4302693 w 7886701"/>
              <a:gd name="connsiteY8054" fmla="*/ 3691074 h 6857981"/>
              <a:gd name="connsiteX8055" fmla="*/ 4303713 w 7886701"/>
              <a:gd name="connsiteY8055" fmla="*/ 3690764 h 6857981"/>
              <a:gd name="connsiteX8056" fmla="*/ 4299971 w 7886701"/>
              <a:gd name="connsiteY8056" fmla="*/ 3699747 h 6857981"/>
              <a:gd name="connsiteX8057" fmla="*/ 4297930 w 7886701"/>
              <a:gd name="connsiteY8057" fmla="*/ 3703154 h 6857981"/>
              <a:gd name="connsiteX8058" fmla="*/ 4296569 w 7886701"/>
              <a:gd name="connsiteY8058" fmla="*/ 3705942 h 6857981"/>
              <a:gd name="connsiteX8059" fmla="*/ 4294528 w 7886701"/>
              <a:gd name="connsiteY8059" fmla="*/ 3708110 h 6857981"/>
              <a:gd name="connsiteX8060" fmla="*/ 4292827 w 7886701"/>
              <a:gd name="connsiteY8060" fmla="*/ 3709349 h 6857981"/>
              <a:gd name="connsiteX8061" fmla="*/ 4290786 w 7886701"/>
              <a:gd name="connsiteY8061" fmla="*/ 3709969 h 6857981"/>
              <a:gd name="connsiteX8062" fmla="*/ 4289425 w 7886701"/>
              <a:gd name="connsiteY8062" fmla="*/ 3709969 h 6857981"/>
              <a:gd name="connsiteX8063" fmla="*/ 4290106 w 7886701"/>
              <a:gd name="connsiteY8063" fmla="*/ 3705323 h 6857981"/>
              <a:gd name="connsiteX8064" fmla="*/ 4291466 w 7886701"/>
              <a:gd name="connsiteY8064" fmla="*/ 3699747 h 6857981"/>
              <a:gd name="connsiteX8065" fmla="*/ 4293848 w 7886701"/>
              <a:gd name="connsiteY8065" fmla="*/ 3693242 h 6857981"/>
              <a:gd name="connsiteX8066" fmla="*/ 4296569 w 7886701"/>
              <a:gd name="connsiteY8066" fmla="*/ 3685498 h 6857981"/>
              <a:gd name="connsiteX8067" fmla="*/ 4297250 w 7886701"/>
              <a:gd name="connsiteY8067" fmla="*/ 3684879 h 6857981"/>
              <a:gd name="connsiteX8068" fmla="*/ 4672311 w 7886701"/>
              <a:gd name="connsiteY8068" fmla="*/ 3676631 h 6857981"/>
              <a:gd name="connsiteX8069" fmla="*/ 4673883 w 7886701"/>
              <a:gd name="connsiteY8069" fmla="*/ 3676631 h 6857981"/>
              <a:gd name="connsiteX8070" fmla="*/ 4676084 w 7886701"/>
              <a:gd name="connsiteY8070" fmla="*/ 3677266 h 6857981"/>
              <a:gd name="connsiteX8071" fmla="*/ 4680485 w 7886701"/>
              <a:gd name="connsiteY8071" fmla="*/ 3679171 h 6857981"/>
              <a:gd name="connsiteX8072" fmla="*/ 4685514 w 7886701"/>
              <a:gd name="connsiteY8072" fmla="*/ 3682346 h 6857981"/>
              <a:gd name="connsiteX8073" fmla="*/ 4690858 w 7886701"/>
              <a:gd name="connsiteY8073" fmla="*/ 3685521 h 6857981"/>
              <a:gd name="connsiteX8074" fmla="*/ 4695574 w 7886701"/>
              <a:gd name="connsiteY8074" fmla="*/ 3689013 h 6857981"/>
              <a:gd name="connsiteX8075" fmla="*/ 4699660 w 7886701"/>
              <a:gd name="connsiteY8075" fmla="*/ 3692823 h 6857981"/>
              <a:gd name="connsiteX8076" fmla="*/ 4702175 w 7886701"/>
              <a:gd name="connsiteY8076" fmla="*/ 3695681 h 6857981"/>
              <a:gd name="connsiteX8077" fmla="*/ 4699975 w 7886701"/>
              <a:gd name="connsiteY8077" fmla="*/ 3695681 h 6857981"/>
              <a:gd name="connsiteX8078" fmla="*/ 4698089 w 7886701"/>
              <a:gd name="connsiteY8078" fmla="*/ 3695681 h 6857981"/>
              <a:gd name="connsiteX8079" fmla="*/ 4696517 w 7886701"/>
              <a:gd name="connsiteY8079" fmla="*/ 3695363 h 6857981"/>
              <a:gd name="connsiteX8080" fmla="*/ 4694945 w 7886701"/>
              <a:gd name="connsiteY8080" fmla="*/ 3694728 h 6857981"/>
              <a:gd name="connsiteX8081" fmla="*/ 4691801 w 7886701"/>
              <a:gd name="connsiteY8081" fmla="*/ 3693141 h 6857981"/>
              <a:gd name="connsiteX8082" fmla="*/ 4688658 w 7886701"/>
              <a:gd name="connsiteY8082" fmla="*/ 3690918 h 6857981"/>
              <a:gd name="connsiteX8083" fmla="*/ 4681113 w 7886701"/>
              <a:gd name="connsiteY8083" fmla="*/ 3685203 h 6857981"/>
              <a:gd name="connsiteX8084" fmla="*/ 4676398 w 7886701"/>
              <a:gd name="connsiteY8084" fmla="*/ 3681393 h 6857981"/>
              <a:gd name="connsiteX8085" fmla="*/ 4670425 w 7886701"/>
              <a:gd name="connsiteY8085" fmla="*/ 3677901 h 6857981"/>
              <a:gd name="connsiteX8086" fmla="*/ 4671368 w 7886701"/>
              <a:gd name="connsiteY8086" fmla="*/ 3677266 h 6857981"/>
              <a:gd name="connsiteX8087" fmla="*/ 4381500 w 7886701"/>
              <a:gd name="connsiteY8087" fmla="*/ 3668694 h 6857981"/>
              <a:gd name="connsiteX8088" fmla="*/ 4384040 w 7886701"/>
              <a:gd name="connsiteY8088" fmla="*/ 3668694 h 6857981"/>
              <a:gd name="connsiteX8089" fmla="*/ 4386898 w 7886701"/>
              <a:gd name="connsiteY8089" fmla="*/ 3669315 h 6857981"/>
              <a:gd name="connsiteX8090" fmla="*/ 4389755 w 7886701"/>
              <a:gd name="connsiteY8090" fmla="*/ 3669626 h 6857981"/>
              <a:gd name="connsiteX8091" fmla="*/ 4392613 w 7886701"/>
              <a:gd name="connsiteY8091" fmla="*/ 3669626 h 6857981"/>
              <a:gd name="connsiteX8092" fmla="*/ 4395153 w 7886701"/>
              <a:gd name="connsiteY8092" fmla="*/ 3673353 h 6857981"/>
              <a:gd name="connsiteX8093" fmla="*/ 4398646 w 7886701"/>
              <a:gd name="connsiteY8093" fmla="*/ 3676770 h 6857981"/>
              <a:gd name="connsiteX8094" fmla="*/ 4399916 w 7886701"/>
              <a:gd name="connsiteY8094" fmla="*/ 3678633 h 6857981"/>
              <a:gd name="connsiteX8095" fmla="*/ 4401821 w 7886701"/>
              <a:gd name="connsiteY8095" fmla="*/ 3679565 h 6857981"/>
              <a:gd name="connsiteX8096" fmla="*/ 4403091 w 7886701"/>
              <a:gd name="connsiteY8096" fmla="*/ 3680497 h 6857981"/>
              <a:gd name="connsiteX8097" fmla="*/ 4404361 w 7886701"/>
              <a:gd name="connsiteY8097" fmla="*/ 3680497 h 6857981"/>
              <a:gd name="connsiteX8098" fmla="*/ 4404996 w 7886701"/>
              <a:gd name="connsiteY8098" fmla="*/ 3681429 h 6857981"/>
              <a:gd name="connsiteX8099" fmla="*/ 4405313 w 7886701"/>
              <a:gd name="connsiteY8099" fmla="*/ 3682050 h 6857981"/>
              <a:gd name="connsiteX8100" fmla="*/ 4404996 w 7886701"/>
              <a:gd name="connsiteY8100" fmla="*/ 3682982 h 6857981"/>
              <a:gd name="connsiteX8101" fmla="*/ 4404678 w 7886701"/>
              <a:gd name="connsiteY8101" fmla="*/ 3682982 h 6857981"/>
              <a:gd name="connsiteX8102" fmla="*/ 4403726 w 7886701"/>
              <a:gd name="connsiteY8102" fmla="*/ 3682982 h 6857981"/>
              <a:gd name="connsiteX8103" fmla="*/ 4402456 w 7886701"/>
              <a:gd name="connsiteY8103" fmla="*/ 3682982 h 6857981"/>
              <a:gd name="connsiteX8104" fmla="*/ 4399281 w 7886701"/>
              <a:gd name="connsiteY8104" fmla="*/ 3681429 h 6857981"/>
              <a:gd name="connsiteX8105" fmla="*/ 4394836 w 7886701"/>
              <a:gd name="connsiteY8105" fmla="*/ 3679255 h 6857981"/>
              <a:gd name="connsiteX8106" fmla="*/ 4390390 w 7886701"/>
              <a:gd name="connsiteY8106" fmla="*/ 3676459 h 6857981"/>
              <a:gd name="connsiteX8107" fmla="*/ 4385628 w 7886701"/>
              <a:gd name="connsiteY8107" fmla="*/ 3672732 h 6857981"/>
              <a:gd name="connsiteX8108" fmla="*/ 4741995 w 7886701"/>
              <a:gd name="connsiteY8108" fmla="*/ 3663931 h 6857981"/>
              <a:gd name="connsiteX8109" fmla="*/ 4743648 w 7886701"/>
              <a:gd name="connsiteY8109" fmla="*/ 3663931 h 6857981"/>
              <a:gd name="connsiteX8110" fmla="*/ 4745963 w 7886701"/>
              <a:gd name="connsiteY8110" fmla="*/ 3664220 h 6857981"/>
              <a:gd name="connsiteX8111" fmla="*/ 4747948 w 7886701"/>
              <a:gd name="connsiteY8111" fmla="*/ 3664797 h 6857981"/>
              <a:gd name="connsiteX8112" fmla="*/ 4751255 w 7886701"/>
              <a:gd name="connsiteY8112" fmla="*/ 3666240 h 6857981"/>
              <a:gd name="connsiteX8113" fmla="*/ 4754562 w 7886701"/>
              <a:gd name="connsiteY8113" fmla="*/ 3667972 h 6857981"/>
              <a:gd name="connsiteX8114" fmla="*/ 4754562 w 7886701"/>
              <a:gd name="connsiteY8114" fmla="*/ 3670570 h 6857981"/>
              <a:gd name="connsiteX8115" fmla="*/ 4754232 w 7886701"/>
              <a:gd name="connsiteY8115" fmla="*/ 3671435 h 6857981"/>
              <a:gd name="connsiteX8116" fmla="*/ 4753901 w 7886701"/>
              <a:gd name="connsiteY8116" fmla="*/ 3672301 h 6857981"/>
              <a:gd name="connsiteX8117" fmla="*/ 4752909 w 7886701"/>
              <a:gd name="connsiteY8117" fmla="*/ 3672879 h 6857981"/>
              <a:gd name="connsiteX8118" fmla="*/ 4752247 w 7886701"/>
              <a:gd name="connsiteY8118" fmla="*/ 3673167 h 6857981"/>
              <a:gd name="connsiteX8119" fmla="*/ 4749932 w 7886701"/>
              <a:gd name="connsiteY8119" fmla="*/ 3673456 h 6857981"/>
              <a:gd name="connsiteX8120" fmla="*/ 4747617 w 7886701"/>
              <a:gd name="connsiteY8120" fmla="*/ 3673456 h 6857981"/>
              <a:gd name="connsiteX8121" fmla="*/ 4745302 w 7886701"/>
              <a:gd name="connsiteY8121" fmla="*/ 3673456 h 6857981"/>
              <a:gd name="connsiteX8122" fmla="*/ 4740010 w 7886701"/>
              <a:gd name="connsiteY8122" fmla="*/ 3672879 h 6857981"/>
              <a:gd name="connsiteX8123" fmla="*/ 4739349 w 7886701"/>
              <a:gd name="connsiteY8123" fmla="*/ 3671435 h 6857981"/>
              <a:gd name="connsiteX8124" fmla="*/ 4738687 w 7886701"/>
              <a:gd name="connsiteY8124" fmla="*/ 3669415 h 6857981"/>
              <a:gd name="connsiteX8125" fmla="*/ 4738687 w 7886701"/>
              <a:gd name="connsiteY8125" fmla="*/ 3667395 h 6857981"/>
              <a:gd name="connsiteX8126" fmla="*/ 4738687 w 7886701"/>
              <a:gd name="connsiteY8126" fmla="*/ 3666529 h 6857981"/>
              <a:gd name="connsiteX8127" fmla="*/ 4739018 w 7886701"/>
              <a:gd name="connsiteY8127" fmla="*/ 3665663 h 6857981"/>
              <a:gd name="connsiteX8128" fmla="*/ 4739679 w 7886701"/>
              <a:gd name="connsiteY8128" fmla="*/ 3664508 h 6857981"/>
              <a:gd name="connsiteX8129" fmla="*/ 4740672 w 7886701"/>
              <a:gd name="connsiteY8129" fmla="*/ 3664220 h 6857981"/>
              <a:gd name="connsiteX8130" fmla="*/ 4332287 w 7886701"/>
              <a:gd name="connsiteY8130" fmla="*/ 3660756 h 6857981"/>
              <a:gd name="connsiteX8131" fmla="*/ 4335389 w 7886701"/>
              <a:gd name="connsiteY8131" fmla="*/ 3662026 h 6857981"/>
              <a:gd name="connsiteX8132" fmla="*/ 4337871 w 7886701"/>
              <a:gd name="connsiteY8132" fmla="*/ 3662661 h 6857981"/>
              <a:gd name="connsiteX8133" fmla="*/ 4340973 w 7886701"/>
              <a:gd name="connsiteY8133" fmla="*/ 3663296 h 6857981"/>
              <a:gd name="connsiteX8134" fmla="*/ 4343455 w 7886701"/>
              <a:gd name="connsiteY8134" fmla="*/ 3663613 h 6857981"/>
              <a:gd name="connsiteX8135" fmla="*/ 4346247 w 7886701"/>
              <a:gd name="connsiteY8135" fmla="*/ 3664566 h 6857981"/>
              <a:gd name="connsiteX8136" fmla="*/ 4349659 w 7886701"/>
              <a:gd name="connsiteY8136" fmla="*/ 3666471 h 6857981"/>
              <a:gd name="connsiteX8137" fmla="*/ 4354002 w 7886701"/>
              <a:gd name="connsiteY8137" fmla="*/ 3669646 h 6857981"/>
              <a:gd name="connsiteX8138" fmla="*/ 4359275 w 7886701"/>
              <a:gd name="connsiteY8138" fmla="*/ 3674726 h 6857981"/>
              <a:gd name="connsiteX8139" fmla="*/ 4357414 w 7886701"/>
              <a:gd name="connsiteY8139" fmla="*/ 3675044 h 6857981"/>
              <a:gd name="connsiteX8140" fmla="*/ 4354622 w 7886701"/>
              <a:gd name="connsiteY8140" fmla="*/ 3675044 h 6857981"/>
              <a:gd name="connsiteX8141" fmla="*/ 4351830 w 7886701"/>
              <a:gd name="connsiteY8141" fmla="*/ 3674409 h 6857981"/>
              <a:gd name="connsiteX8142" fmla="*/ 4348728 w 7886701"/>
              <a:gd name="connsiteY8142" fmla="*/ 3673456 h 6857981"/>
              <a:gd name="connsiteX8143" fmla="*/ 4345006 w 7886701"/>
              <a:gd name="connsiteY8143" fmla="*/ 3671234 h 6857981"/>
              <a:gd name="connsiteX8144" fmla="*/ 4341283 w 7886701"/>
              <a:gd name="connsiteY8144" fmla="*/ 3668694 h 6857981"/>
              <a:gd name="connsiteX8145" fmla="*/ 4336940 w 7886701"/>
              <a:gd name="connsiteY8145" fmla="*/ 3664884 h 6857981"/>
              <a:gd name="connsiteX8146" fmla="*/ 4477525 w 7886701"/>
              <a:gd name="connsiteY8146" fmla="*/ 3624244 h 6857981"/>
              <a:gd name="connsiteX8147" fmla="*/ 4479383 w 7886701"/>
              <a:gd name="connsiteY8147" fmla="*/ 3624244 h 6857981"/>
              <a:gd name="connsiteX8148" fmla="*/ 4481551 w 7886701"/>
              <a:gd name="connsiteY8148" fmla="*/ 3624244 h 6857981"/>
              <a:gd name="connsiteX8149" fmla="*/ 4483720 w 7886701"/>
              <a:gd name="connsiteY8149" fmla="*/ 3624548 h 6857981"/>
              <a:gd name="connsiteX8150" fmla="*/ 4488676 w 7886701"/>
              <a:gd name="connsiteY8150" fmla="*/ 3629420 h 6857981"/>
              <a:gd name="connsiteX8151" fmla="*/ 4490844 w 7886701"/>
              <a:gd name="connsiteY8151" fmla="*/ 3631246 h 6857981"/>
              <a:gd name="connsiteX8152" fmla="*/ 4492703 w 7886701"/>
              <a:gd name="connsiteY8152" fmla="*/ 3632464 h 6857981"/>
              <a:gd name="connsiteX8153" fmla="*/ 4494251 w 7886701"/>
              <a:gd name="connsiteY8153" fmla="*/ 3633073 h 6857981"/>
              <a:gd name="connsiteX8154" fmla="*/ 4495490 w 7886701"/>
              <a:gd name="connsiteY8154" fmla="*/ 3633682 h 6857981"/>
              <a:gd name="connsiteX8155" fmla="*/ 4497039 w 7886701"/>
              <a:gd name="connsiteY8155" fmla="*/ 3633682 h 6857981"/>
              <a:gd name="connsiteX8156" fmla="*/ 4497969 w 7886701"/>
              <a:gd name="connsiteY8156" fmla="*/ 3633682 h 6857981"/>
              <a:gd name="connsiteX8157" fmla="*/ 4500447 w 7886701"/>
              <a:gd name="connsiteY8157" fmla="*/ 3632769 h 6857981"/>
              <a:gd name="connsiteX8158" fmla="*/ 4502615 w 7886701"/>
              <a:gd name="connsiteY8158" fmla="*/ 3631855 h 6857981"/>
              <a:gd name="connsiteX8159" fmla="*/ 4505093 w 7886701"/>
              <a:gd name="connsiteY8159" fmla="*/ 3631246 h 6857981"/>
              <a:gd name="connsiteX8160" fmla="*/ 4506642 w 7886701"/>
              <a:gd name="connsiteY8160" fmla="*/ 3630637 h 6857981"/>
              <a:gd name="connsiteX8161" fmla="*/ 4508500 w 7886701"/>
              <a:gd name="connsiteY8161" fmla="*/ 3630637 h 6857981"/>
              <a:gd name="connsiteX8162" fmla="*/ 4506332 w 7886701"/>
              <a:gd name="connsiteY8162" fmla="*/ 3634900 h 6857981"/>
              <a:gd name="connsiteX8163" fmla="*/ 4503854 w 7886701"/>
              <a:gd name="connsiteY8163" fmla="*/ 3638249 h 6857981"/>
              <a:gd name="connsiteX8164" fmla="*/ 4501686 w 7886701"/>
              <a:gd name="connsiteY8164" fmla="*/ 3640684 h 6857981"/>
              <a:gd name="connsiteX8165" fmla="*/ 4499208 w 7886701"/>
              <a:gd name="connsiteY8165" fmla="*/ 3641902 h 6857981"/>
              <a:gd name="connsiteX8166" fmla="*/ 4495800 w 7886701"/>
              <a:gd name="connsiteY8166" fmla="*/ 3643424 h 6857981"/>
              <a:gd name="connsiteX8167" fmla="*/ 4492393 w 7886701"/>
              <a:gd name="connsiteY8167" fmla="*/ 3644338 h 6857981"/>
              <a:gd name="connsiteX8168" fmla="*/ 4483100 w 7886701"/>
              <a:gd name="connsiteY8168" fmla="*/ 3646469 h 6857981"/>
              <a:gd name="connsiteX8169" fmla="*/ 4479073 w 7886701"/>
              <a:gd name="connsiteY8169" fmla="*/ 3643729 h 6857981"/>
              <a:gd name="connsiteX8170" fmla="*/ 4475976 w 7886701"/>
              <a:gd name="connsiteY8170" fmla="*/ 3640989 h 6857981"/>
              <a:gd name="connsiteX8171" fmla="*/ 4473808 w 7886701"/>
              <a:gd name="connsiteY8171" fmla="*/ 3638249 h 6857981"/>
              <a:gd name="connsiteX8172" fmla="*/ 4471949 w 7886701"/>
              <a:gd name="connsiteY8172" fmla="*/ 3635813 h 6857981"/>
              <a:gd name="connsiteX8173" fmla="*/ 4471020 w 7886701"/>
              <a:gd name="connsiteY8173" fmla="*/ 3633682 h 6857981"/>
              <a:gd name="connsiteX8174" fmla="*/ 4470400 w 7886701"/>
              <a:gd name="connsiteY8174" fmla="*/ 3631551 h 6857981"/>
              <a:gd name="connsiteX8175" fmla="*/ 4470400 w 7886701"/>
              <a:gd name="connsiteY8175" fmla="*/ 3629724 h 6857981"/>
              <a:gd name="connsiteX8176" fmla="*/ 4470710 w 7886701"/>
              <a:gd name="connsiteY8176" fmla="*/ 3628202 h 6857981"/>
              <a:gd name="connsiteX8177" fmla="*/ 4471330 w 7886701"/>
              <a:gd name="connsiteY8177" fmla="*/ 3626984 h 6857981"/>
              <a:gd name="connsiteX8178" fmla="*/ 4472878 w 7886701"/>
              <a:gd name="connsiteY8178" fmla="*/ 3625766 h 6857981"/>
              <a:gd name="connsiteX8179" fmla="*/ 4474117 w 7886701"/>
              <a:gd name="connsiteY8179" fmla="*/ 3625157 h 6857981"/>
              <a:gd name="connsiteX8180" fmla="*/ 4475666 w 7886701"/>
              <a:gd name="connsiteY8180" fmla="*/ 3624548 h 6857981"/>
              <a:gd name="connsiteX8181" fmla="*/ 7847013 w 7886701"/>
              <a:gd name="connsiteY8181" fmla="*/ 3619483 h 6857981"/>
              <a:gd name="connsiteX8182" fmla="*/ 7844632 w 7886701"/>
              <a:gd name="connsiteY8182" fmla="*/ 3622205 h 6857981"/>
              <a:gd name="connsiteX8183" fmla="*/ 7843838 w 7886701"/>
              <a:gd name="connsiteY8183" fmla="*/ 3622658 h 6857981"/>
              <a:gd name="connsiteX8184" fmla="*/ 4298281 w 7886701"/>
              <a:gd name="connsiteY8184" fmla="*/ 3608369 h 6857981"/>
              <a:gd name="connsiteX8185" fmla="*/ 4298894 w 7886701"/>
              <a:gd name="connsiteY8185" fmla="*/ 3608369 h 6857981"/>
              <a:gd name="connsiteX8186" fmla="*/ 4300426 w 7886701"/>
              <a:gd name="connsiteY8186" fmla="*/ 3608686 h 6857981"/>
              <a:gd name="connsiteX8187" fmla="*/ 4303490 w 7886701"/>
              <a:gd name="connsiteY8187" fmla="*/ 3610591 h 6857981"/>
              <a:gd name="connsiteX8188" fmla="*/ 4307166 w 7886701"/>
              <a:gd name="connsiteY8188" fmla="*/ 3613131 h 6857981"/>
              <a:gd name="connsiteX8189" fmla="*/ 4311149 w 7886701"/>
              <a:gd name="connsiteY8189" fmla="*/ 3616624 h 6857981"/>
              <a:gd name="connsiteX8190" fmla="*/ 4314825 w 7886701"/>
              <a:gd name="connsiteY8190" fmla="*/ 3620116 h 6857981"/>
              <a:gd name="connsiteX8191" fmla="*/ 4313906 w 7886701"/>
              <a:gd name="connsiteY8191" fmla="*/ 3622339 h 6857981"/>
              <a:gd name="connsiteX8192" fmla="*/ 4312374 w 7886701"/>
              <a:gd name="connsiteY8192" fmla="*/ 3624244 h 6857981"/>
              <a:gd name="connsiteX8193" fmla="*/ 4307779 w 7886701"/>
              <a:gd name="connsiteY8193" fmla="*/ 3619164 h 6857981"/>
              <a:gd name="connsiteX8194" fmla="*/ 4304102 w 7886701"/>
              <a:gd name="connsiteY8194" fmla="*/ 3615989 h 6857981"/>
              <a:gd name="connsiteX8195" fmla="*/ 4302571 w 7886701"/>
              <a:gd name="connsiteY8195" fmla="*/ 3615036 h 6857981"/>
              <a:gd name="connsiteX8196" fmla="*/ 4301651 w 7886701"/>
              <a:gd name="connsiteY8196" fmla="*/ 3614719 h 6857981"/>
              <a:gd name="connsiteX8197" fmla="*/ 4300732 w 7886701"/>
              <a:gd name="connsiteY8197" fmla="*/ 3615036 h 6857981"/>
              <a:gd name="connsiteX8198" fmla="*/ 4300120 w 7886701"/>
              <a:gd name="connsiteY8198" fmla="*/ 3615354 h 6857981"/>
              <a:gd name="connsiteX8199" fmla="*/ 4298588 w 7886701"/>
              <a:gd name="connsiteY8199" fmla="*/ 3613449 h 6857981"/>
              <a:gd name="connsiteX8200" fmla="*/ 4297669 w 7886701"/>
              <a:gd name="connsiteY8200" fmla="*/ 3611861 h 6857981"/>
              <a:gd name="connsiteX8201" fmla="*/ 4297362 w 7886701"/>
              <a:gd name="connsiteY8201" fmla="*/ 3610274 h 6857981"/>
              <a:gd name="connsiteX8202" fmla="*/ 4297362 w 7886701"/>
              <a:gd name="connsiteY8202" fmla="*/ 3609639 h 6857981"/>
              <a:gd name="connsiteX8203" fmla="*/ 4297669 w 7886701"/>
              <a:gd name="connsiteY8203" fmla="*/ 3608686 h 6857981"/>
              <a:gd name="connsiteX8204" fmla="*/ 28861 w 7886701"/>
              <a:gd name="connsiteY8204" fmla="*/ 3586145 h 6857981"/>
              <a:gd name="connsiteX8205" fmla="*/ 29186 w 7886701"/>
              <a:gd name="connsiteY8205" fmla="*/ 3586145 h 6857981"/>
              <a:gd name="connsiteX8206" fmla="*/ 29512 w 7886701"/>
              <a:gd name="connsiteY8206" fmla="*/ 3587089 h 6857981"/>
              <a:gd name="connsiteX8207" fmla="*/ 29512 w 7886701"/>
              <a:gd name="connsiteY8207" fmla="*/ 3588663 h 6857981"/>
              <a:gd name="connsiteX8208" fmla="*/ 29837 w 7886701"/>
              <a:gd name="connsiteY8208" fmla="*/ 3594329 h 6857981"/>
              <a:gd name="connsiteX8209" fmla="*/ 29837 w 7886701"/>
              <a:gd name="connsiteY8209" fmla="*/ 3609438 h 6857981"/>
              <a:gd name="connsiteX8210" fmla="*/ 29837 w 7886701"/>
              <a:gd name="connsiteY8210" fmla="*/ 3616992 h 6857981"/>
              <a:gd name="connsiteX8211" fmla="*/ 30163 w 7886701"/>
              <a:gd name="connsiteY8211" fmla="*/ 3622658 h 6857981"/>
              <a:gd name="connsiteX8212" fmla="*/ 22022 w 7886701"/>
              <a:gd name="connsiteY8212" fmla="*/ 3622029 h 6857981"/>
              <a:gd name="connsiteX8213" fmla="*/ 17789 w 7886701"/>
              <a:gd name="connsiteY8213" fmla="*/ 3621399 h 6857981"/>
              <a:gd name="connsiteX8214" fmla="*/ 16160 w 7886701"/>
              <a:gd name="connsiteY8214" fmla="*/ 3621084 h 6857981"/>
              <a:gd name="connsiteX8215" fmla="*/ 14206 w 7886701"/>
              <a:gd name="connsiteY8215" fmla="*/ 3620140 h 6857981"/>
              <a:gd name="connsiteX8216" fmla="*/ 12578 w 7886701"/>
              <a:gd name="connsiteY8216" fmla="*/ 3619196 h 6857981"/>
              <a:gd name="connsiteX8217" fmla="*/ 10624 w 7886701"/>
              <a:gd name="connsiteY8217" fmla="*/ 3617622 h 6857981"/>
              <a:gd name="connsiteX8218" fmla="*/ 9322 w 7886701"/>
              <a:gd name="connsiteY8218" fmla="*/ 3615733 h 6857981"/>
              <a:gd name="connsiteX8219" fmla="*/ 8019 w 7886701"/>
              <a:gd name="connsiteY8219" fmla="*/ 3613845 h 6857981"/>
              <a:gd name="connsiteX8220" fmla="*/ 7043 w 7886701"/>
              <a:gd name="connsiteY8220" fmla="*/ 3610697 h 6857981"/>
              <a:gd name="connsiteX8221" fmla="*/ 6065 w 7886701"/>
              <a:gd name="connsiteY8221" fmla="*/ 3607549 h 6857981"/>
              <a:gd name="connsiteX8222" fmla="*/ 5089 w 7886701"/>
              <a:gd name="connsiteY8222" fmla="*/ 3604087 h 6857981"/>
              <a:gd name="connsiteX8223" fmla="*/ 4763 w 7886701"/>
              <a:gd name="connsiteY8223" fmla="*/ 3599365 h 6857981"/>
              <a:gd name="connsiteX8224" fmla="*/ 6391 w 7886701"/>
              <a:gd name="connsiteY8224" fmla="*/ 3597792 h 6857981"/>
              <a:gd name="connsiteX8225" fmla="*/ 8019 w 7886701"/>
              <a:gd name="connsiteY8225" fmla="*/ 3597162 h 6857981"/>
              <a:gd name="connsiteX8226" fmla="*/ 9973 w 7886701"/>
              <a:gd name="connsiteY8226" fmla="*/ 3597162 h 6857981"/>
              <a:gd name="connsiteX8227" fmla="*/ 11602 w 7886701"/>
              <a:gd name="connsiteY8227" fmla="*/ 3597792 h 6857981"/>
              <a:gd name="connsiteX8228" fmla="*/ 13556 w 7886701"/>
              <a:gd name="connsiteY8228" fmla="*/ 3599365 h 6857981"/>
              <a:gd name="connsiteX8229" fmla="*/ 15184 w 7886701"/>
              <a:gd name="connsiteY8229" fmla="*/ 3600624 h 6857981"/>
              <a:gd name="connsiteX8230" fmla="*/ 18765 w 7886701"/>
              <a:gd name="connsiteY8230" fmla="*/ 3603457 h 6857981"/>
              <a:gd name="connsiteX8231" fmla="*/ 20068 w 7886701"/>
              <a:gd name="connsiteY8231" fmla="*/ 3605031 h 6857981"/>
              <a:gd name="connsiteX8232" fmla="*/ 21696 w 7886701"/>
              <a:gd name="connsiteY8232" fmla="*/ 3605661 h 6857981"/>
              <a:gd name="connsiteX8233" fmla="*/ 23000 w 7886701"/>
              <a:gd name="connsiteY8233" fmla="*/ 3606605 h 6857981"/>
              <a:gd name="connsiteX8234" fmla="*/ 23976 w 7886701"/>
              <a:gd name="connsiteY8234" fmla="*/ 3605975 h 6857981"/>
              <a:gd name="connsiteX8235" fmla="*/ 24953 w 7886701"/>
              <a:gd name="connsiteY8235" fmla="*/ 3605031 h 6857981"/>
              <a:gd name="connsiteX8236" fmla="*/ 25278 w 7886701"/>
              <a:gd name="connsiteY8236" fmla="*/ 3602828 h 6857981"/>
              <a:gd name="connsiteX8237" fmla="*/ 25604 w 7886701"/>
              <a:gd name="connsiteY8237" fmla="*/ 3599365 h 6857981"/>
              <a:gd name="connsiteX8238" fmla="*/ 25604 w 7886701"/>
              <a:gd name="connsiteY8238" fmla="*/ 3594644 h 6857981"/>
              <a:gd name="connsiteX8239" fmla="*/ 27559 w 7886701"/>
              <a:gd name="connsiteY8239" fmla="*/ 3587719 h 6857981"/>
              <a:gd name="connsiteX8240" fmla="*/ 28535 w 7886701"/>
              <a:gd name="connsiteY8240" fmla="*/ 3586460 h 6857981"/>
              <a:gd name="connsiteX8241" fmla="*/ 7839811 w 7886701"/>
              <a:gd name="connsiteY8241" fmla="*/ 3584558 h 6857981"/>
              <a:gd name="connsiteX8242" fmla="*/ 7840740 w 7886701"/>
              <a:gd name="connsiteY8242" fmla="*/ 3585202 h 6857981"/>
              <a:gd name="connsiteX8243" fmla="*/ 7841670 w 7886701"/>
              <a:gd name="connsiteY8243" fmla="*/ 3586167 h 6857981"/>
              <a:gd name="connsiteX8244" fmla="*/ 7842289 w 7886701"/>
              <a:gd name="connsiteY8244" fmla="*/ 3587776 h 6857981"/>
              <a:gd name="connsiteX8245" fmla="*/ 7842909 w 7886701"/>
              <a:gd name="connsiteY8245" fmla="*/ 3589385 h 6857981"/>
              <a:gd name="connsiteX8246" fmla="*/ 7843528 w 7886701"/>
              <a:gd name="connsiteY8246" fmla="*/ 3593568 h 6857981"/>
              <a:gd name="connsiteX8247" fmla="*/ 7843838 w 7886701"/>
              <a:gd name="connsiteY8247" fmla="*/ 3599360 h 6857981"/>
              <a:gd name="connsiteX8248" fmla="*/ 7842909 w 7886701"/>
              <a:gd name="connsiteY8248" fmla="*/ 3610945 h 6857981"/>
              <a:gd name="connsiteX8249" fmla="*/ 7842599 w 7886701"/>
              <a:gd name="connsiteY8249" fmla="*/ 3617059 h 6857981"/>
              <a:gd name="connsiteX8250" fmla="*/ 7842289 w 7886701"/>
              <a:gd name="connsiteY8250" fmla="*/ 3622529 h 6857981"/>
              <a:gd name="connsiteX8251" fmla="*/ 7843528 w 7886701"/>
              <a:gd name="connsiteY8251" fmla="*/ 3622208 h 6857981"/>
              <a:gd name="connsiteX8252" fmla="*/ 7841360 w 7886701"/>
              <a:gd name="connsiteY8252" fmla="*/ 3624138 h 6857981"/>
              <a:gd name="connsiteX8253" fmla="*/ 7831138 w 7886701"/>
              <a:gd name="connsiteY8253" fmla="*/ 3632183 h 6857981"/>
              <a:gd name="connsiteX8254" fmla="*/ 7831138 w 7886701"/>
              <a:gd name="connsiteY8254" fmla="*/ 3628000 h 6857981"/>
              <a:gd name="connsiteX8255" fmla="*/ 7831758 w 7886701"/>
              <a:gd name="connsiteY8255" fmla="*/ 3624782 h 6857981"/>
              <a:gd name="connsiteX8256" fmla="*/ 7832067 w 7886701"/>
              <a:gd name="connsiteY8256" fmla="*/ 3621564 h 6857981"/>
              <a:gd name="connsiteX8257" fmla="*/ 7832687 w 7886701"/>
              <a:gd name="connsiteY8257" fmla="*/ 3618990 h 6857981"/>
              <a:gd name="connsiteX8258" fmla="*/ 7834545 w 7886701"/>
              <a:gd name="connsiteY8258" fmla="*/ 3614163 h 6857981"/>
              <a:gd name="connsiteX8259" fmla="*/ 7836404 w 7886701"/>
              <a:gd name="connsiteY8259" fmla="*/ 3609658 h 6857981"/>
              <a:gd name="connsiteX8260" fmla="*/ 7837953 w 7886701"/>
              <a:gd name="connsiteY8260" fmla="*/ 3605153 h 6857981"/>
              <a:gd name="connsiteX8261" fmla="*/ 7838882 w 7886701"/>
              <a:gd name="connsiteY8261" fmla="*/ 3602578 h 6857981"/>
              <a:gd name="connsiteX8262" fmla="*/ 7839501 w 7886701"/>
              <a:gd name="connsiteY8262" fmla="*/ 3600004 h 6857981"/>
              <a:gd name="connsiteX8263" fmla="*/ 7839811 w 7886701"/>
              <a:gd name="connsiteY8263" fmla="*/ 3596786 h 6857981"/>
              <a:gd name="connsiteX8264" fmla="*/ 7840121 w 7886701"/>
              <a:gd name="connsiteY8264" fmla="*/ 3593246 h 6857981"/>
              <a:gd name="connsiteX8265" fmla="*/ 7839811 w 7886701"/>
              <a:gd name="connsiteY8265" fmla="*/ 3588741 h 6857981"/>
              <a:gd name="connsiteX8266" fmla="*/ 4572000 w 7886701"/>
              <a:gd name="connsiteY8266" fmla="*/ 3551219 h 6857981"/>
              <a:gd name="connsiteX8267" fmla="*/ 4574194 w 7886701"/>
              <a:gd name="connsiteY8267" fmla="*/ 3551219 h 6857981"/>
              <a:gd name="connsiteX8268" fmla="*/ 4576700 w 7886701"/>
              <a:gd name="connsiteY8268" fmla="*/ 3551804 h 6857981"/>
              <a:gd name="connsiteX8269" fmla="*/ 4582967 w 7886701"/>
              <a:gd name="connsiteY8269" fmla="*/ 3554143 h 6857981"/>
              <a:gd name="connsiteX8270" fmla="*/ 4589547 w 7886701"/>
              <a:gd name="connsiteY8270" fmla="*/ 3556775 h 6857981"/>
              <a:gd name="connsiteX8271" fmla="*/ 4595813 w 7886701"/>
              <a:gd name="connsiteY8271" fmla="*/ 3559992 h 6857981"/>
              <a:gd name="connsiteX8272" fmla="*/ 4594560 w 7886701"/>
              <a:gd name="connsiteY8272" fmla="*/ 3560577 h 6857981"/>
              <a:gd name="connsiteX8273" fmla="*/ 4592367 w 7886701"/>
              <a:gd name="connsiteY8273" fmla="*/ 3561455 h 6857981"/>
              <a:gd name="connsiteX8274" fmla="*/ 4590487 w 7886701"/>
              <a:gd name="connsiteY8274" fmla="*/ 3561747 h 6857981"/>
              <a:gd name="connsiteX8275" fmla="*/ 4587980 w 7886701"/>
              <a:gd name="connsiteY8275" fmla="*/ 3562332 h 6857981"/>
              <a:gd name="connsiteX8276" fmla="*/ 4585473 w 7886701"/>
              <a:gd name="connsiteY8276" fmla="*/ 3562332 h 6857981"/>
              <a:gd name="connsiteX8277" fmla="*/ 4582340 w 7886701"/>
              <a:gd name="connsiteY8277" fmla="*/ 3561455 h 6857981"/>
              <a:gd name="connsiteX8278" fmla="*/ 4578580 w 7886701"/>
              <a:gd name="connsiteY8278" fmla="*/ 3560285 h 6857981"/>
              <a:gd name="connsiteX8279" fmla="*/ 4574194 w 7886701"/>
              <a:gd name="connsiteY8279" fmla="*/ 3558530 h 6857981"/>
              <a:gd name="connsiteX8280" fmla="*/ 4576387 w 7886701"/>
              <a:gd name="connsiteY8280" fmla="*/ 3558530 h 6857981"/>
              <a:gd name="connsiteX8281" fmla="*/ 4577953 w 7886701"/>
              <a:gd name="connsiteY8281" fmla="*/ 3558238 h 6857981"/>
              <a:gd name="connsiteX8282" fmla="*/ 4578580 w 7886701"/>
              <a:gd name="connsiteY8282" fmla="*/ 3557945 h 6857981"/>
              <a:gd name="connsiteX8283" fmla="*/ 4578893 w 7886701"/>
              <a:gd name="connsiteY8283" fmla="*/ 3557068 h 6857981"/>
              <a:gd name="connsiteX8284" fmla="*/ 4578267 w 7886701"/>
              <a:gd name="connsiteY8284" fmla="*/ 3556190 h 6857981"/>
              <a:gd name="connsiteX8285" fmla="*/ 4577327 w 7886701"/>
              <a:gd name="connsiteY8285" fmla="*/ 3554728 h 6857981"/>
              <a:gd name="connsiteX8286" fmla="*/ 4575134 w 7886701"/>
              <a:gd name="connsiteY8286" fmla="*/ 3553266 h 6857981"/>
              <a:gd name="connsiteX8287" fmla="*/ 0 w 7886701"/>
              <a:gd name="connsiteY8287" fmla="*/ 3521057 h 6857981"/>
              <a:gd name="connsiteX8288" fmla="*/ 3358 w 7886701"/>
              <a:gd name="connsiteY8288" fmla="*/ 3524198 h 6857981"/>
              <a:gd name="connsiteX8289" fmla="*/ 5190 w 7886701"/>
              <a:gd name="connsiteY8289" fmla="*/ 3525769 h 6857981"/>
              <a:gd name="connsiteX8290" fmla="*/ 7022 w 7886701"/>
              <a:gd name="connsiteY8290" fmla="*/ 3526711 h 6857981"/>
              <a:gd name="connsiteX8291" fmla="*/ 9159 w 7886701"/>
              <a:gd name="connsiteY8291" fmla="*/ 3527339 h 6857981"/>
              <a:gd name="connsiteX8292" fmla="*/ 11296 w 7886701"/>
              <a:gd name="connsiteY8292" fmla="*/ 3527653 h 6857981"/>
              <a:gd name="connsiteX8293" fmla="*/ 13433 w 7886701"/>
              <a:gd name="connsiteY8293" fmla="*/ 3527653 h 6857981"/>
              <a:gd name="connsiteX8294" fmla="*/ 15876 w 7886701"/>
              <a:gd name="connsiteY8294" fmla="*/ 3527339 h 6857981"/>
              <a:gd name="connsiteX8295" fmla="*/ 15570 w 7886701"/>
              <a:gd name="connsiteY8295" fmla="*/ 3544615 h 6857981"/>
              <a:gd name="connsiteX8296" fmla="*/ 14654 w 7886701"/>
              <a:gd name="connsiteY8296" fmla="*/ 3552782 h 6857981"/>
              <a:gd name="connsiteX8297" fmla="*/ 13739 w 7886701"/>
              <a:gd name="connsiteY8297" fmla="*/ 3560006 h 6857981"/>
              <a:gd name="connsiteX8298" fmla="*/ 13128 w 7886701"/>
              <a:gd name="connsiteY8298" fmla="*/ 3563147 h 6857981"/>
              <a:gd name="connsiteX8299" fmla="*/ 11906 w 7886701"/>
              <a:gd name="connsiteY8299" fmla="*/ 3566289 h 6857981"/>
              <a:gd name="connsiteX8300" fmla="*/ 10991 w 7886701"/>
              <a:gd name="connsiteY8300" fmla="*/ 3569430 h 6857981"/>
              <a:gd name="connsiteX8301" fmla="*/ 9465 w 7886701"/>
              <a:gd name="connsiteY8301" fmla="*/ 3572257 h 6857981"/>
              <a:gd name="connsiteX8302" fmla="*/ 7937 w 7886701"/>
              <a:gd name="connsiteY8302" fmla="*/ 3574455 h 6857981"/>
              <a:gd name="connsiteX8303" fmla="*/ 6411 w 7886701"/>
              <a:gd name="connsiteY8303" fmla="*/ 3576654 h 6857981"/>
              <a:gd name="connsiteX8304" fmla="*/ 4580 w 7886701"/>
              <a:gd name="connsiteY8304" fmla="*/ 3578225 h 6857981"/>
              <a:gd name="connsiteX8305" fmla="*/ 2137 w 7886701"/>
              <a:gd name="connsiteY8305" fmla="*/ 3579795 h 6857981"/>
              <a:gd name="connsiteX8306" fmla="*/ 4274 w 7886701"/>
              <a:gd name="connsiteY8306" fmla="*/ 3571942 h 6857981"/>
              <a:gd name="connsiteX8307" fmla="*/ 5495 w 7886701"/>
              <a:gd name="connsiteY8307" fmla="*/ 3565032 h 6857981"/>
              <a:gd name="connsiteX8308" fmla="*/ 6717 w 7886701"/>
              <a:gd name="connsiteY8308" fmla="*/ 3558750 h 6857981"/>
              <a:gd name="connsiteX8309" fmla="*/ 6717 w 7886701"/>
              <a:gd name="connsiteY8309" fmla="*/ 3552782 h 6857981"/>
              <a:gd name="connsiteX8310" fmla="*/ 6411 w 7886701"/>
              <a:gd name="connsiteY8310" fmla="*/ 3546186 h 6857981"/>
              <a:gd name="connsiteX8311" fmla="*/ 4884 w 7886701"/>
              <a:gd name="connsiteY8311" fmla="*/ 3538961 h 6857981"/>
              <a:gd name="connsiteX8312" fmla="*/ 2747 w 7886701"/>
              <a:gd name="connsiteY8312" fmla="*/ 3530794 h 6857981"/>
              <a:gd name="connsiteX8313" fmla="*/ 3779837 w 7886701"/>
              <a:gd name="connsiteY8313" fmla="*/ 3519469 h 6857981"/>
              <a:gd name="connsiteX8314" fmla="*/ 3776980 w 7886701"/>
              <a:gd name="connsiteY8314" fmla="*/ 3524735 h 6857981"/>
              <a:gd name="connsiteX8315" fmla="*/ 3773170 w 7886701"/>
              <a:gd name="connsiteY8315" fmla="*/ 3531549 h 6857981"/>
              <a:gd name="connsiteX8316" fmla="*/ 3770947 w 7886701"/>
              <a:gd name="connsiteY8316" fmla="*/ 3535266 h 6857981"/>
              <a:gd name="connsiteX8317" fmla="*/ 3768407 w 7886701"/>
              <a:gd name="connsiteY8317" fmla="*/ 3538674 h 6857981"/>
              <a:gd name="connsiteX8318" fmla="*/ 3765868 w 7886701"/>
              <a:gd name="connsiteY8318" fmla="*/ 3541771 h 6857981"/>
              <a:gd name="connsiteX8319" fmla="*/ 3763328 w 7886701"/>
              <a:gd name="connsiteY8319" fmla="*/ 3544869 h 6857981"/>
              <a:gd name="connsiteX8320" fmla="*/ 3762374 w 7886701"/>
              <a:gd name="connsiteY8320" fmla="*/ 3544869 h 6857981"/>
              <a:gd name="connsiteX8321" fmla="*/ 3762374 w 7886701"/>
              <a:gd name="connsiteY8321" fmla="*/ 3543940 h 6857981"/>
              <a:gd name="connsiteX8322" fmla="*/ 3762374 w 7886701"/>
              <a:gd name="connsiteY8322" fmla="*/ 3543320 h 6857981"/>
              <a:gd name="connsiteX8323" fmla="*/ 3765232 w 7886701"/>
              <a:gd name="connsiteY8323" fmla="*/ 3538984 h 6857981"/>
              <a:gd name="connsiteX8324" fmla="*/ 3766502 w 7886701"/>
              <a:gd name="connsiteY8324" fmla="*/ 3536505 h 6857981"/>
              <a:gd name="connsiteX8325" fmla="*/ 3767454 w 7886701"/>
              <a:gd name="connsiteY8325" fmla="*/ 3534647 h 6857981"/>
              <a:gd name="connsiteX8326" fmla="*/ 3767454 w 7886701"/>
              <a:gd name="connsiteY8326" fmla="*/ 3534337 h 6857981"/>
              <a:gd name="connsiteX8327" fmla="*/ 3767137 w 7886701"/>
              <a:gd name="connsiteY8327" fmla="*/ 3534337 h 6857981"/>
              <a:gd name="connsiteX8328" fmla="*/ 3766184 w 7886701"/>
              <a:gd name="connsiteY8328" fmla="*/ 3534337 h 6857981"/>
              <a:gd name="connsiteX8329" fmla="*/ 3764914 w 7886701"/>
              <a:gd name="connsiteY8329" fmla="*/ 3535266 h 6857981"/>
              <a:gd name="connsiteX8330" fmla="*/ 3767772 w 7886701"/>
              <a:gd name="connsiteY8330" fmla="*/ 3531549 h 6857981"/>
              <a:gd name="connsiteX8331" fmla="*/ 3769994 w 7886701"/>
              <a:gd name="connsiteY8331" fmla="*/ 3529071 h 6857981"/>
              <a:gd name="connsiteX8332" fmla="*/ 3772852 w 7886701"/>
              <a:gd name="connsiteY8332" fmla="*/ 3526284 h 6857981"/>
              <a:gd name="connsiteX8333" fmla="*/ 3775710 w 7886701"/>
              <a:gd name="connsiteY8333" fmla="*/ 3523805 h 6857981"/>
              <a:gd name="connsiteX8334" fmla="*/ 3777616 w 7886701"/>
              <a:gd name="connsiteY8334" fmla="*/ 3521947 h 6857981"/>
              <a:gd name="connsiteX8335" fmla="*/ 3777909 w 7886701"/>
              <a:gd name="connsiteY8335" fmla="*/ 3514706 h 6857981"/>
              <a:gd name="connsiteX8336" fmla="*/ 3777909 w 7886701"/>
              <a:gd name="connsiteY8336" fmla="*/ 3515049 h 6857981"/>
              <a:gd name="connsiteX8337" fmla="*/ 3778249 w 7886701"/>
              <a:gd name="connsiteY8337" fmla="*/ 3516079 h 6857981"/>
              <a:gd name="connsiteX8338" fmla="*/ 3778249 w 7886701"/>
              <a:gd name="connsiteY8338" fmla="*/ 3517109 h 6857981"/>
              <a:gd name="connsiteX8339" fmla="*/ 3778249 w 7886701"/>
              <a:gd name="connsiteY8339" fmla="*/ 3518482 h 6857981"/>
              <a:gd name="connsiteX8340" fmla="*/ 3778249 w 7886701"/>
              <a:gd name="connsiteY8340" fmla="*/ 3519511 h 6857981"/>
              <a:gd name="connsiteX8341" fmla="*/ 3775189 w 7886701"/>
              <a:gd name="connsiteY8341" fmla="*/ 3522944 h 6857981"/>
              <a:gd name="connsiteX8342" fmla="*/ 3772806 w 7886701"/>
              <a:gd name="connsiteY8342" fmla="*/ 3525346 h 6857981"/>
              <a:gd name="connsiteX8343" fmla="*/ 3771105 w 7886701"/>
              <a:gd name="connsiteY8343" fmla="*/ 3527063 h 6857981"/>
              <a:gd name="connsiteX8344" fmla="*/ 3769745 w 7886701"/>
              <a:gd name="connsiteY8344" fmla="*/ 3527406 h 6857981"/>
              <a:gd name="connsiteX8345" fmla="*/ 3769064 w 7886701"/>
              <a:gd name="connsiteY8345" fmla="*/ 3527406 h 6857981"/>
              <a:gd name="connsiteX8346" fmla="*/ 3768725 w 7886701"/>
              <a:gd name="connsiteY8346" fmla="*/ 3526376 h 6857981"/>
              <a:gd name="connsiteX8347" fmla="*/ 3769064 w 7886701"/>
              <a:gd name="connsiteY8347" fmla="*/ 3524660 h 6857981"/>
              <a:gd name="connsiteX8348" fmla="*/ 3770085 w 7886701"/>
              <a:gd name="connsiteY8348" fmla="*/ 3522600 h 6857981"/>
              <a:gd name="connsiteX8349" fmla="*/ 3773827 w 7886701"/>
              <a:gd name="connsiteY8349" fmla="*/ 3518482 h 6857981"/>
              <a:gd name="connsiteX8350" fmla="*/ 3775868 w 7886701"/>
              <a:gd name="connsiteY8350" fmla="*/ 3516079 h 6857981"/>
              <a:gd name="connsiteX8351" fmla="*/ 3777569 w 7886701"/>
              <a:gd name="connsiteY8351" fmla="*/ 3515049 h 6857981"/>
              <a:gd name="connsiteX8352" fmla="*/ 4071206 w 7886701"/>
              <a:gd name="connsiteY8352" fmla="*/ 3477204 h 6857981"/>
              <a:gd name="connsiteX8353" fmla="*/ 4078288 w 7886701"/>
              <a:gd name="connsiteY8353" fmla="*/ 3489306 h 6857981"/>
              <a:gd name="connsiteX8354" fmla="*/ 4071216 w 7886701"/>
              <a:gd name="connsiteY8354" fmla="*/ 3477241 h 6857981"/>
              <a:gd name="connsiteX8355" fmla="*/ 4067175 w 7886701"/>
              <a:gd name="connsiteY8355" fmla="*/ 3470256 h 6857981"/>
              <a:gd name="connsiteX8356" fmla="*/ 4068186 w 7886701"/>
              <a:gd name="connsiteY8356" fmla="*/ 3471526 h 6857981"/>
              <a:gd name="connsiteX8357" fmla="*/ 4070880 w 7886701"/>
              <a:gd name="connsiteY8357" fmla="*/ 3475971 h 6857981"/>
              <a:gd name="connsiteX8358" fmla="*/ 4071206 w 7886701"/>
              <a:gd name="connsiteY8358" fmla="*/ 3477204 h 6857981"/>
              <a:gd name="connsiteX8359" fmla="*/ 4067512 w 7886701"/>
              <a:gd name="connsiteY8359" fmla="*/ 3470891 h 6857981"/>
              <a:gd name="connsiteX8360" fmla="*/ 4066540 w 7886701"/>
              <a:gd name="connsiteY8360" fmla="*/ 3469304 h 6857981"/>
              <a:gd name="connsiteX8361" fmla="*/ 4067175 w 7886701"/>
              <a:gd name="connsiteY8361" fmla="*/ 3470257 h 6857981"/>
              <a:gd name="connsiteX8362" fmla="*/ 4066858 w 7886701"/>
              <a:gd name="connsiteY8362" fmla="*/ 3469939 h 6857981"/>
              <a:gd name="connsiteX8363" fmla="*/ 4063961 w 7886701"/>
              <a:gd name="connsiteY8363" fmla="*/ 3464582 h 6857981"/>
              <a:gd name="connsiteX8364" fmla="*/ 4064318 w 7886701"/>
              <a:gd name="connsiteY8364" fmla="*/ 3465177 h 6857981"/>
              <a:gd name="connsiteX8365" fmla="*/ 4066858 w 7886701"/>
              <a:gd name="connsiteY8365" fmla="*/ 3469622 h 6857981"/>
              <a:gd name="connsiteX8366" fmla="*/ 4065905 w 7886701"/>
              <a:gd name="connsiteY8366" fmla="*/ 3468352 h 6857981"/>
              <a:gd name="connsiteX8367" fmla="*/ 4065270 w 7886701"/>
              <a:gd name="connsiteY8367" fmla="*/ 3467399 h 6857981"/>
              <a:gd name="connsiteX8368" fmla="*/ 4064953 w 7886701"/>
              <a:gd name="connsiteY8368" fmla="*/ 3466764 h 6857981"/>
              <a:gd name="connsiteX8369" fmla="*/ 4064635 w 7886701"/>
              <a:gd name="connsiteY8369" fmla="*/ 3465812 h 6857981"/>
              <a:gd name="connsiteX8370" fmla="*/ 4059237 w 7886701"/>
              <a:gd name="connsiteY8370" fmla="*/ 3455969 h 6857981"/>
              <a:gd name="connsiteX8371" fmla="*/ 4063961 w 7886701"/>
              <a:gd name="connsiteY8371" fmla="*/ 3464582 h 6857981"/>
              <a:gd name="connsiteX8372" fmla="*/ 4062412 w 7886701"/>
              <a:gd name="connsiteY8372" fmla="*/ 3462002 h 6857981"/>
              <a:gd name="connsiteX8373" fmla="*/ 4529137 w 7886701"/>
              <a:gd name="connsiteY8373" fmla="*/ 3448031 h 6857981"/>
              <a:gd name="connsiteX8374" fmla="*/ 4535107 w 7886701"/>
              <a:gd name="connsiteY8374" fmla="*/ 3452319 h 6857981"/>
              <a:gd name="connsiteX8375" fmla="*/ 4540134 w 7886701"/>
              <a:gd name="connsiteY8375" fmla="*/ 3455618 h 6857981"/>
              <a:gd name="connsiteX8376" fmla="*/ 4548618 w 7886701"/>
              <a:gd name="connsiteY8376" fmla="*/ 3460896 h 6857981"/>
              <a:gd name="connsiteX8377" fmla="*/ 4551759 w 7886701"/>
              <a:gd name="connsiteY8377" fmla="*/ 3463205 h 6857981"/>
              <a:gd name="connsiteX8378" fmla="*/ 4554587 w 7886701"/>
              <a:gd name="connsiteY8378" fmla="*/ 3466174 h 6857981"/>
              <a:gd name="connsiteX8379" fmla="*/ 4557101 w 7886701"/>
              <a:gd name="connsiteY8379" fmla="*/ 3469143 h 6857981"/>
              <a:gd name="connsiteX8380" fmla="*/ 4559300 w 7886701"/>
              <a:gd name="connsiteY8380" fmla="*/ 3473431 h 6857981"/>
              <a:gd name="connsiteX8381" fmla="*/ 4553330 w 7886701"/>
              <a:gd name="connsiteY8381" fmla="*/ 3469802 h 6857981"/>
              <a:gd name="connsiteX8382" fmla="*/ 4547675 w 7886701"/>
              <a:gd name="connsiteY8382" fmla="*/ 3466174 h 6857981"/>
              <a:gd name="connsiteX8383" fmla="*/ 4543590 w 7886701"/>
              <a:gd name="connsiteY8383" fmla="*/ 3463205 h 6857981"/>
              <a:gd name="connsiteX8384" fmla="*/ 4539820 w 7886701"/>
              <a:gd name="connsiteY8384" fmla="*/ 3459906 h 6857981"/>
              <a:gd name="connsiteX8385" fmla="*/ 4536992 w 7886701"/>
              <a:gd name="connsiteY8385" fmla="*/ 3456607 h 6857981"/>
              <a:gd name="connsiteX8386" fmla="*/ 4534164 w 7886701"/>
              <a:gd name="connsiteY8386" fmla="*/ 3453639 h 6857981"/>
              <a:gd name="connsiteX8387" fmla="*/ 4618141 w 7886701"/>
              <a:gd name="connsiteY8387" fmla="*/ 3424219 h 6857981"/>
              <a:gd name="connsiteX8388" fmla="*/ 4620924 w 7886701"/>
              <a:gd name="connsiteY8388" fmla="*/ 3426366 h 6857981"/>
              <a:gd name="connsiteX8389" fmla="*/ 4623089 w 7886701"/>
              <a:gd name="connsiteY8389" fmla="*/ 3428512 h 6857981"/>
              <a:gd name="connsiteX8390" fmla="*/ 4624326 w 7886701"/>
              <a:gd name="connsiteY8390" fmla="*/ 3430046 h 6857981"/>
              <a:gd name="connsiteX8391" fmla="*/ 4624945 w 7886701"/>
              <a:gd name="connsiteY8391" fmla="*/ 3431579 h 6857981"/>
              <a:gd name="connsiteX8392" fmla="*/ 4625254 w 7886701"/>
              <a:gd name="connsiteY8392" fmla="*/ 3433419 h 6857981"/>
              <a:gd name="connsiteX8393" fmla="*/ 4624945 w 7886701"/>
              <a:gd name="connsiteY8393" fmla="*/ 3434646 h 6857981"/>
              <a:gd name="connsiteX8394" fmla="*/ 4624326 w 7886701"/>
              <a:gd name="connsiteY8394" fmla="*/ 3437100 h 6857981"/>
              <a:gd name="connsiteX8395" fmla="*/ 4624326 w 7886701"/>
              <a:gd name="connsiteY8395" fmla="*/ 3438633 h 6857981"/>
              <a:gd name="connsiteX8396" fmla="*/ 4624017 w 7886701"/>
              <a:gd name="connsiteY8396" fmla="*/ 3439860 h 6857981"/>
              <a:gd name="connsiteX8397" fmla="*/ 4624017 w 7886701"/>
              <a:gd name="connsiteY8397" fmla="*/ 3441393 h 6857981"/>
              <a:gd name="connsiteX8398" fmla="*/ 4624635 w 7886701"/>
              <a:gd name="connsiteY8398" fmla="*/ 3443233 h 6857981"/>
              <a:gd name="connsiteX8399" fmla="*/ 4625563 w 7886701"/>
              <a:gd name="connsiteY8399" fmla="*/ 3444460 h 6857981"/>
              <a:gd name="connsiteX8400" fmla="*/ 4627419 w 7886701"/>
              <a:gd name="connsiteY8400" fmla="*/ 3446607 h 6857981"/>
              <a:gd name="connsiteX8401" fmla="*/ 4630202 w 7886701"/>
              <a:gd name="connsiteY8401" fmla="*/ 3448753 h 6857981"/>
              <a:gd name="connsiteX8402" fmla="*/ 4633913 w 7886701"/>
              <a:gd name="connsiteY8402" fmla="*/ 3451207 h 6857981"/>
              <a:gd name="connsiteX8403" fmla="*/ 4610100 w 7886701"/>
              <a:gd name="connsiteY8403" fmla="*/ 3441393 h 6857981"/>
              <a:gd name="connsiteX8404" fmla="*/ 4611647 w 7886701"/>
              <a:gd name="connsiteY8404" fmla="*/ 3438633 h 6857981"/>
              <a:gd name="connsiteX8405" fmla="*/ 4612574 w 7886701"/>
              <a:gd name="connsiteY8405" fmla="*/ 3435873 h 6857981"/>
              <a:gd name="connsiteX8406" fmla="*/ 4613193 w 7886701"/>
              <a:gd name="connsiteY8406" fmla="*/ 3431273 h 6857981"/>
              <a:gd name="connsiteX8407" fmla="*/ 4613811 w 7886701"/>
              <a:gd name="connsiteY8407" fmla="*/ 3429126 h 6857981"/>
              <a:gd name="connsiteX8408" fmla="*/ 4614739 w 7886701"/>
              <a:gd name="connsiteY8408" fmla="*/ 3427286 h 6857981"/>
              <a:gd name="connsiteX8409" fmla="*/ 4615976 w 7886701"/>
              <a:gd name="connsiteY8409" fmla="*/ 3425446 h 6857981"/>
              <a:gd name="connsiteX8410" fmla="*/ 4587057 w 7886701"/>
              <a:gd name="connsiteY8410" fmla="*/ 3422631 h 6857981"/>
              <a:gd name="connsiteX8411" fmla="*/ 4588981 w 7886701"/>
              <a:gd name="connsiteY8411" fmla="*/ 3423634 h 6857981"/>
              <a:gd name="connsiteX8412" fmla="*/ 4590585 w 7886701"/>
              <a:gd name="connsiteY8412" fmla="*/ 3424302 h 6857981"/>
              <a:gd name="connsiteX8413" fmla="*/ 4591226 w 7886701"/>
              <a:gd name="connsiteY8413" fmla="*/ 3425639 h 6857981"/>
              <a:gd name="connsiteX8414" fmla="*/ 4591868 w 7886701"/>
              <a:gd name="connsiteY8414" fmla="*/ 3426641 h 6857981"/>
              <a:gd name="connsiteX8415" fmla="*/ 4591868 w 7886701"/>
              <a:gd name="connsiteY8415" fmla="*/ 3427644 h 6857981"/>
              <a:gd name="connsiteX8416" fmla="*/ 4591868 w 7886701"/>
              <a:gd name="connsiteY8416" fmla="*/ 3428647 h 6857981"/>
              <a:gd name="connsiteX8417" fmla="*/ 4591547 w 7886701"/>
              <a:gd name="connsiteY8417" fmla="*/ 3430652 h 6857981"/>
              <a:gd name="connsiteX8418" fmla="*/ 4591547 w 7886701"/>
              <a:gd name="connsiteY8418" fmla="*/ 3431320 h 6857981"/>
              <a:gd name="connsiteX8419" fmla="*/ 4591868 w 7886701"/>
              <a:gd name="connsiteY8419" fmla="*/ 3432323 h 6857981"/>
              <a:gd name="connsiteX8420" fmla="*/ 4592830 w 7886701"/>
              <a:gd name="connsiteY8420" fmla="*/ 3433660 h 6857981"/>
              <a:gd name="connsiteX8421" fmla="*/ 4593792 w 7886701"/>
              <a:gd name="connsiteY8421" fmla="*/ 3434662 h 6857981"/>
              <a:gd name="connsiteX8422" fmla="*/ 4595395 w 7886701"/>
              <a:gd name="connsiteY8422" fmla="*/ 3435999 h 6857981"/>
              <a:gd name="connsiteX8423" fmla="*/ 4597961 w 7886701"/>
              <a:gd name="connsiteY8423" fmla="*/ 3437002 h 6857981"/>
              <a:gd name="connsiteX8424" fmla="*/ 4601168 w 7886701"/>
              <a:gd name="connsiteY8424" fmla="*/ 3438339 h 6857981"/>
              <a:gd name="connsiteX8425" fmla="*/ 4605337 w 7886701"/>
              <a:gd name="connsiteY8425" fmla="*/ 3439676 h 6857981"/>
              <a:gd name="connsiteX8426" fmla="*/ 4604375 w 7886701"/>
              <a:gd name="connsiteY8426" fmla="*/ 3440678 h 6857981"/>
              <a:gd name="connsiteX8427" fmla="*/ 4603413 w 7886701"/>
              <a:gd name="connsiteY8427" fmla="*/ 3441347 h 6857981"/>
              <a:gd name="connsiteX8428" fmla="*/ 4601809 w 7886701"/>
              <a:gd name="connsiteY8428" fmla="*/ 3441347 h 6857981"/>
              <a:gd name="connsiteX8429" fmla="*/ 4600527 w 7886701"/>
              <a:gd name="connsiteY8429" fmla="*/ 3441681 h 6857981"/>
              <a:gd name="connsiteX8430" fmla="*/ 4596357 w 7886701"/>
              <a:gd name="connsiteY8430" fmla="*/ 3441347 h 6857981"/>
              <a:gd name="connsiteX8431" fmla="*/ 4592509 w 7886701"/>
              <a:gd name="connsiteY8431" fmla="*/ 3441012 h 6857981"/>
              <a:gd name="connsiteX8432" fmla="*/ 4588019 w 7886701"/>
              <a:gd name="connsiteY8432" fmla="*/ 3440010 h 6857981"/>
              <a:gd name="connsiteX8433" fmla="*/ 4583850 w 7886701"/>
              <a:gd name="connsiteY8433" fmla="*/ 3439676 h 6857981"/>
              <a:gd name="connsiteX8434" fmla="*/ 4580643 w 7886701"/>
              <a:gd name="connsiteY8434" fmla="*/ 3439676 h 6857981"/>
              <a:gd name="connsiteX8435" fmla="*/ 4579039 w 7886701"/>
              <a:gd name="connsiteY8435" fmla="*/ 3440010 h 6857981"/>
              <a:gd name="connsiteX8436" fmla="*/ 4578077 w 7886701"/>
              <a:gd name="connsiteY8436" fmla="*/ 3441012 h 6857981"/>
              <a:gd name="connsiteX8437" fmla="*/ 4575511 w 7886701"/>
              <a:gd name="connsiteY8437" fmla="*/ 3439007 h 6857981"/>
              <a:gd name="connsiteX8438" fmla="*/ 4573908 w 7886701"/>
              <a:gd name="connsiteY8438" fmla="*/ 3437336 h 6857981"/>
              <a:gd name="connsiteX8439" fmla="*/ 4573587 w 7886701"/>
              <a:gd name="connsiteY8439" fmla="*/ 3436668 h 6857981"/>
              <a:gd name="connsiteX8440" fmla="*/ 4573587 w 7886701"/>
              <a:gd name="connsiteY8440" fmla="*/ 3435999 h 6857981"/>
              <a:gd name="connsiteX8441" fmla="*/ 4574229 w 7886701"/>
              <a:gd name="connsiteY8441" fmla="*/ 3435331 h 6857981"/>
              <a:gd name="connsiteX8442" fmla="*/ 4575511 w 7886701"/>
              <a:gd name="connsiteY8442" fmla="*/ 3434328 h 6857981"/>
              <a:gd name="connsiteX8443" fmla="*/ 4577115 w 7886701"/>
              <a:gd name="connsiteY8443" fmla="*/ 3433660 h 6857981"/>
              <a:gd name="connsiteX8444" fmla="*/ 4580964 w 7886701"/>
              <a:gd name="connsiteY8444" fmla="*/ 3432991 h 6857981"/>
              <a:gd name="connsiteX8445" fmla="*/ 4584491 w 7886701"/>
              <a:gd name="connsiteY8445" fmla="*/ 3431655 h 6857981"/>
              <a:gd name="connsiteX8446" fmla="*/ 4585774 w 7886701"/>
              <a:gd name="connsiteY8446" fmla="*/ 3430986 h 6857981"/>
              <a:gd name="connsiteX8447" fmla="*/ 4586095 w 7886701"/>
              <a:gd name="connsiteY8447" fmla="*/ 3430318 h 6857981"/>
              <a:gd name="connsiteX8448" fmla="*/ 4585774 w 7886701"/>
              <a:gd name="connsiteY8448" fmla="*/ 3428647 h 6857981"/>
              <a:gd name="connsiteX8449" fmla="*/ 4584171 w 7886701"/>
              <a:gd name="connsiteY8449" fmla="*/ 3427644 h 6857981"/>
              <a:gd name="connsiteX8450" fmla="*/ 4581284 w 7886701"/>
              <a:gd name="connsiteY8450" fmla="*/ 3425639 h 6857981"/>
              <a:gd name="connsiteX8451" fmla="*/ 4576794 w 7886701"/>
              <a:gd name="connsiteY8451" fmla="*/ 3423299 h 6857981"/>
              <a:gd name="connsiteX8452" fmla="*/ 4577756 w 7886701"/>
              <a:gd name="connsiteY8452" fmla="*/ 3422965 h 6857981"/>
              <a:gd name="connsiteX8453" fmla="*/ 4579039 w 7886701"/>
              <a:gd name="connsiteY8453" fmla="*/ 3422965 h 6857981"/>
              <a:gd name="connsiteX8454" fmla="*/ 4581926 w 7886701"/>
              <a:gd name="connsiteY8454" fmla="*/ 3422965 h 6857981"/>
              <a:gd name="connsiteX8455" fmla="*/ 4585453 w 7886701"/>
              <a:gd name="connsiteY8455" fmla="*/ 3423299 h 6857981"/>
              <a:gd name="connsiteX8456" fmla="*/ 4586416 w 7886701"/>
              <a:gd name="connsiteY8456" fmla="*/ 3422965 h 6857981"/>
              <a:gd name="connsiteX8457" fmla="*/ 4557030 w 7886701"/>
              <a:gd name="connsiteY8457" fmla="*/ 3419456 h 6857981"/>
              <a:gd name="connsiteX8458" fmla="*/ 4559593 w 7886701"/>
              <a:gd name="connsiteY8458" fmla="*/ 3421720 h 6857981"/>
              <a:gd name="connsiteX8459" fmla="*/ 4561514 w 7886701"/>
              <a:gd name="connsiteY8459" fmla="*/ 3423660 h 6857981"/>
              <a:gd name="connsiteX8460" fmla="*/ 4562475 w 7886701"/>
              <a:gd name="connsiteY8460" fmla="*/ 3425600 h 6857981"/>
              <a:gd name="connsiteX8461" fmla="*/ 4562475 w 7886701"/>
              <a:gd name="connsiteY8461" fmla="*/ 3426570 h 6857981"/>
              <a:gd name="connsiteX8462" fmla="*/ 4561835 w 7886701"/>
              <a:gd name="connsiteY8462" fmla="*/ 3427864 h 6857981"/>
              <a:gd name="connsiteX8463" fmla="*/ 4560554 w 7886701"/>
              <a:gd name="connsiteY8463" fmla="*/ 3428834 h 6857981"/>
              <a:gd name="connsiteX8464" fmla="*/ 4559272 w 7886701"/>
              <a:gd name="connsiteY8464" fmla="*/ 3429481 h 6857981"/>
              <a:gd name="connsiteX8465" fmla="*/ 4557351 w 7886701"/>
              <a:gd name="connsiteY8465" fmla="*/ 3430451 h 6857981"/>
              <a:gd name="connsiteX8466" fmla="*/ 4548383 w 7886701"/>
              <a:gd name="connsiteY8466" fmla="*/ 3433038 h 6857981"/>
              <a:gd name="connsiteX8467" fmla="*/ 4546461 w 7886701"/>
              <a:gd name="connsiteY8467" fmla="*/ 3433685 h 6857981"/>
              <a:gd name="connsiteX8468" fmla="*/ 4544859 w 7886701"/>
              <a:gd name="connsiteY8468" fmla="*/ 3434331 h 6857981"/>
              <a:gd name="connsiteX8469" fmla="*/ 4543258 w 7886701"/>
              <a:gd name="connsiteY8469" fmla="*/ 3435301 h 6857981"/>
              <a:gd name="connsiteX8470" fmla="*/ 4542617 w 7886701"/>
              <a:gd name="connsiteY8470" fmla="*/ 3436595 h 6857981"/>
              <a:gd name="connsiteX8471" fmla="*/ 4542617 w 7886701"/>
              <a:gd name="connsiteY8471" fmla="*/ 3437565 h 6857981"/>
              <a:gd name="connsiteX8472" fmla="*/ 4542938 w 7886701"/>
              <a:gd name="connsiteY8472" fmla="*/ 3438535 h 6857981"/>
              <a:gd name="connsiteX8473" fmla="*/ 4544219 w 7886701"/>
              <a:gd name="connsiteY8473" fmla="*/ 3440476 h 6857981"/>
              <a:gd name="connsiteX8474" fmla="*/ 4545820 w 7886701"/>
              <a:gd name="connsiteY8474" fmla="*/ 3442739 h 6857981"/>
              <a:gd name="connsiteX8475" fmla="*/ 4548062 w 7886701"/>
              <a:gd name="connsiteY8475" fmla="*/ 3445003 h 6857981"/>
              <a:gd name="connsiteX8476" fmla="*/ 4554148 w 7886701"/>
              <a:gd name="connsiteY8476" fmla="*/ 3449207 h 6857981"/>
              <a:gd name="connsiteX8477" fmla="*/ 4560233 w 7886701"/>
              <a:gd name="connsiteY8477" fmla="*/ 3454057 h 6857981"/>
              <a:gd name="connsiteX8478" fmla="*/ 4559593 w 7886701"/>
              <a:gd name="connsiteY8478" fmla="*/ 3454381 h 6857981"/>
              <a:gd name="connsiteX8479" fmla="*/ 4558632 w 7886701"/>
              <a:gd name="connsiteY8479" fmla="*/ 3454381 h 6857981"/>
              <a:gd name="connsiteX8480" fmla="*/ 4555749 w 7886701"/>
              <a:gd name="connsiteY8480" fmla="*/ 3454057 h 6857981"/>
              <a:gd name="connsiteX8481" fmla="*/ 4553187 w 7886701"/>
              <a:gd name="connsiteY8481" fmla="*/ 3452764 h 6857981"/>
              <a:gd name="connsiteX8482" fmla="*/ 4550304 w 7886701"/>
              <a:gd name="connsiteY8482" fmla="*/ 3450824 h 6857981"/>
              <a:gd name="connsiteX8483" fmla="*/ 4547742 w 7886701"/>
              <a:gd name="connsiteY8483" fmla="*/ 3448560 h 6857981"/>
              <a:gd name="connsiteX8484" fmla="*/ 4546461 w 7886701"/>
              <a:gd name="connsiteY8484" fmla="*/ 3446296 h 6857981"/>
              <a:gd name="connsiteX8485" fmla="*/ 4545500 w 7886701"/>
              <a:gd name="connsiteY8485" fmla="*/ 3445650 h 6857981"/>
              <a:gd name="connsiteX8486" fmla="*/ 4545500 w 7886701"/>
              <a:gd name="connsiteY8486" fmla="*/ 3445003 h 6857981"/>
              <a:gd name="connsiteX8487" fmla="*/ 4545500 w 7886701"/>
              <a:gd name="connsiteY8487" fmla="*/ 3444033 h 6857981"/>
              <a:gd name="connsiteX8488" fmla="*/ 4546461 w 7886701"/>
              <a:gd name="connsiteY8488" fmla="*/ 3443709 h 6857981"/>
              <a:gd name="connsiteX8489" fmla="*/ 4543898 w 7886701"/>
              <a:gd name="connsiteY8489" fmla="*/ 3443063 h 6857981"/>
              <a:gd name="connsiteX8490" fmla="*/ 4541977 w 7886701"/>
              <a:gd name="connsiteY8490" fmla="*/ 3443386 h 6857981"/>
              <a:gd name="connsiteX8491" fmla="*/ 4540696 w 7886701"/>
              <a:gd name="connsiteY8491" fmla="*/ 3443709 h 6857981"/>
              <a:gd name="connsiteX8492" fmla="*/ 4539735 w 7886701"/>
              <a:gd name="connsiteY8492" fmla="*/ 3444356 h 6857981"/>
              <a:gd name="connsiteX8493" fmla="*/ 4538133 w 7886701"/>
              <a:gd name="connsiteY8493" fmla="*/ 3445003 h 6857981"/>
              <a:gd name="connsiteX8494" fmla="*/ 4535571 w 7886701"/>
              <a:gd name="connsiteY8494" fmla="*/ 3444356 h 6857981"/>
              <a:gd name="connsiteX8495" fmla="*/ 4532048 w 7886701"/>
              <a:gd name="connsiteY8495" fmla="*/ 3443063 h 6857981"/>
              <a:gd name="connsiteX8496" fmla="*/ 4525962 w 7886701"/>
              <a:gd name="connsiteY8496" fmla="*/ 3439505 h 6857981"/>
              <a:gd name="connsiteX8497" fmla="*/ 4527884 w 7886701"/>
              <a:gd name="connsiteY8497" fmla="*/ 3436272 h 6857981"/>
              <a:gd name="connsiteX8498" fmla="*/ 4530446 w 7886701"/>
              <a:gd name="connsiteY8498" fmla="*/ 3433361 h 6857981"/>
              <a:gd name="connsiteX8499" fmla="*/ 4533329 w 7886701"/>
              <a:gd name="connsiteY8499" fmla="*/ 3430451 h 6857981"/>
              <a:gd name="connsiteX8500" fmla="*/ 4537172 w 7886701"/>
              <a:gd name="connsiteY8500" fmla="*/ 3428187 h 6857981"/>
              <a:gd name="connsiteX8501" fmla="*/ 4541656 w 7886701"/>
              <a:gd name="connsiteY8501" fmla="*/ 3425600 h 6857981"/>
              <a:gd name="connsiteX8502" fmla="*/ 4546461 w 7886701"/>
              <a:gd name="connsiteY8502" fmla="*/ 3423660 h 6857981"/>
              <a:gd name="connsiteX8503" fmla="*/ 4551585 w 7886701"/>
              <a:gd name="connsiteY8503" fmla="*/ 3421396 h 6857981"/>
              <a:gd name="connsiteX8504" fmla="*/ 4586287 w 7886701"/>
              <a:gd name="connsiteY8504" fmla="*/ 3398819 h 6857981"/>
              <a:gd name="connsiteX8505" fmla="*/ 4610100 w 7886701"/>
              <a:gd name="connsiteY8505" fmla="*/ 3408188 h 6857981"/>
              <a:gd name="connsiteX8506" fmla="*/ 4608245 w 7886701"/>
              <a:gd name="connsiteY8506" fmla="*/ 3417869 h 6857981"/>
              <a:gd name="connsiteX8507" fmla="*/ 4603606 w 7886701"/>
              <a:gd name="connsiteY8507" fmla="*/ 3415058 h 6857981"/>
              <a:gd name="connsiteX8508" fmla="*/ 4600204 w 7886701"/>
              <a:gd name="connsiteY8508" fmla="*/ 3412560 h 6857981"/>
              <a:gd name="connsiteX8509" fmla="*/ 4597111 w 7886701"/>
              <a:gd name="connsiteY8509" fmla="*/ 3410061 h 6857981"/>
              <a:gd name="connsiteX8510" fmla="*/ 4594328 w 7886701"/>
              <a:gd name="connsiteY8510" fmla="*/ 3408188 h 6857981"/>
              <a:gd name="connsiteX8511" fmla="*/ 4590617 w 7886701"/>
              <a:gd name="connsiteY8511" fmla="*/ 3403503 h 6857981"/>
              <a:gd name="connsiteX8512" fmla="*/ 3866289 w 7886701"/>
              <a:gd name="connsiteY8512" fmla="*/ 3396103 h 6857981"/>
              <a:gd name="connsiteX8513" fmla="*/ 3863975 w 7886701"/>
              <a:gd name="connsiteY8513" fmla="*/ 3398819 h 6857981"/>
              <a:gd name="connsiteX8514" fmla="*/ 3865636 w 7886701"/>
              <a:gd name="connsiteY8514" fmla="*/ 3396618 h 6857981"/>
              <a:gd name="connsiteX8515" fmla="*/ 7824788 w 7886701"/>
              <a:gd name="connsiteY8515" fmla="*/ 3394059 h 6857981"/>
              <a:gd name="connsiteX8516" fmla="*/ 7826703 w 7886701"/>
              <a:gd name="connsiteY8516" fmla="*/ 3394692 h 6857981"/>
              <a:gd name="connsiteX8517" fmla="*/ 7827979 w 7886701"/>
              <a:gd name="connsiteY8517" fmla="*/ 3395642 h 6857981"/>
              <a:gd name="connsiteX8518" fmla="*/ 7831171 w 7886701"/>
              <a:gd name="connsiteY8518" fmla="*/ 3398492 h 6857981"/>
              <a:gd name="connsiteX8519" fmla="*/ 7834681 w 7886701"/>
              <a:gd name="connsiteY8519" fmla="*/ 3402290 h 6857981"/>
              <a:gd name="connsiteX8520" fmla="*/ 7837554 w 7886701"/>
              <a:gd name="connsiteY8520" fmla="*/ 3405773 h 6857981"/>
              <a:gd name="connsiteX8521" fmla="*/ 7842979 w 7886701"/>
              <a:gd name="connsiteY8521" fmla="*/ 3414004 h 6857981"/>
              <a:gd name="connsiteX8522" fmla="*/ 7845532 w 7886701"/>
              <a:gd name="connsiteY8522" fmla="*/ 3417487 h 6857981"/>
              <a:gd name="connsiteX8523" fmla="*/ 7848404 w 7886701"/>
              <a:gd name="connsiteY8523" fmla="*/ 3420971 h 6857981"/>
              <a:gd name="connsiteX8524" fmla="*/ 7850638 w 7886701"/>
              <a:gd name="connsiteY8524" fmla="*/ 3422869 h 6857981"/>
              <a:gd name="connsiteX8525" fmla="*/ 7852234 w 7886701"/>
              <a:gd name="connsiteY8525" fmla="*/ 3424137 h 6857981"/>
              <a:gd name="connsiteX8526" fmla="*/ 7853191 w 7886701"/>
              <a:gd name="connsiteY8526" fmla="*/ 3424454 h 6857981"/>
              <a:gd name="connsiteX8527" fmla="*/ 7854468 w 7886701"/>
              <a:gd name="connsiteY8527" fmla="*/ 3424769 h 6857981"/>
              <a:gd name="connsiteX8528" fmla="*/ 7855744 w 7886701"/>
              <a:gd name="connsiteY8528" fmla="*/ 3424769 h 6857981"/>
              <a:gd name="connsiteX8529" fmla="*/ 7857021 w 7886701"/>
              <a:gd name="connsiteY8529" fmla="*/ 3424454 h 6857981"/>
              <a:gd name="connsiteX8530" fmla="*/ 7857978 w 7886701"/>
              <a:gd name="connsiteY8530" fmla="*/ 3423503 h 6857981"/>
              <a:gd name="connsiteX8531" fmla="*/ 7859255 w 7886701"/>
              <a:gd name="connsiteY8531" fmla="*/ 3422237 h 6857981"/>
              <a:gd name="connsiteX8532" fmla="*/ 7860212 w 7886701"/>
              <a:gd name="connsiteY8532" fmla="*/ 3420339 h 6857981"/>
              <a:gd name="connsiteX8533" fmla="*/ 7861489 w 7886701"/>
              <a:gd name="connsiteY8533" fmla="*/ 3418438 h 6857981"/>
              <a:gd name="connsiteX8534" fmla="*/ 7862446 w 7886701"/>
              <a:gd name="connsiteY8534" fmla="*/ 3415589 h 6857981"/>
              <a:gd name="connsiteX8535" fmla="*/ 7864680 w 7886701"/>
              <a:gd name="connsiteY8535" fmla="*/ 3408940 h 6857981"/>
              <a:gd name="connsiteX8536" fmla="*/ 7867234 w 7886701"/>
              <a:gd name="connsiteY8536" fmla="*/ 3399758 h 6857981"/>
              <a:gd name="connsiteX8537" fmla="*/ 7865319 w 7886701"/>
              <a:gd name="connsiteY8537" fmla="*/ 3409257 h 6857981"/>
              <a:gd name="connsiteX8538" fmla="*/ 7863723 w 7886701"/>
              <a:gd name="connsiteY8538" fmla="*/ 3420971 h 6857981"/>
              <a:gd name="connsiteX8539" fmla="*/ 7861808 w 7886701"/>
              <a:gd name="connsiteY8539" fmla="*/ 3433951 h 6857981"/>
              <a:gd name="connsiteX8540" fmla="*/ 7859893 w 7886701"/>
              <a:gd name="connsiteY8540" fmla="*/ 3448515 h 6857981"/>
              <a:gd name="connsiteX8541" fmla="*/ 7858298 w 7886701"/>
              <a:gd name="connsiteY8541" fmla="*/ 3464029 h 6857981"/>
              <a:gd name="connsiteX8542" fmla="*/ 7857340 w 7886701"/>
              <a:gd name="connsiteY8542" fmla="*/ 3480176 h 6857981"/>
              <a:gd name="connsiteX8543" fmla="*/ 7856702 w 7886701"/>
              <a:gd name="connsiteY8543" fmla="*/ 3496956 h 6857981"/>
              <a:gd name="connsiteX8544" fmla="*/ 7856702 w 7886701"/>
              <a:gd name="connsiteY8544" fmla="*/ 3513103 h 6857981"/>
              <a:gd name="connsiteX8545" fmla="*/ 7857021 w 7886701"/>
              <a:gd name="connsiteY8545" fmla="*/ 3529250 h 6857981"/>
              <a:gd name="connsiteX8546" fmla="*/ 7857978 w 7886701"/>
              <a:gd name="connsiteY8546" fmla="*/ 3544447 h 6857981"/>
              <a:gd name="connsiteX8547" fmla="*/ 7858936 w 7886701"/>
              <a:gd name="connsiteY8547" fmla="*/ 3551412 h 6857981"/>
              <a:gd name="connsiteX8548" fmla="*/ 7859893 w 7886701"/>
              <a:gd name="connsiteY8548" fmla="*/ 3558378 h 6857981"/>
              <a:gd name="connsiteX8549" fmla="*/ 7861170 w 7886701"/>
              <a:gd name="connsiteY8549" fmla="*/ 3565027 h 6857981"/>
              <a:gd name="connsiteX8550" fmla="*/ 7862446 w 7886701"/>
              <a:gd name="connsiteY8550" fmla="*/ 3571042 h 6857981"/>
              <a:gd name="connsiteX8551" fmla="*/ 7864361 w 7886701"/>
              <a:gd name="connsiteY8551" fmla="*/ 3577058 h 6857981"/>
              <a:gd name="connsiteX8552" fmla="*/ 7866595 w 7886701"/>
              <a:gd name="connsiteY8552" fmla="*/ 3582123 h 6857981"/>
              <a:gd name="connsiteX8553" fmla="*/ 7869148 w 7886701"/>
              <a:gd name="connsiteY8553" fmla="*/ 3586872 h 6857981"/>
              <a:gd name="connsiteX8554" fmla="*/ 7871701 w 7886701"/>
              <a:gd name="connsiteY8554" fmla="*/ 3590988 h 6857981"/>
              <a:gd name="connsiteX8555" fmla="*/ 7874893 w 7886701"/>
              <a:gd name="connsiteY8555" fmla="*/ 3594788 h 6857981"/>
              <a:gd name="connsiteX8556" fmla="*/ 7878403 w 7886701"/>
              <a:gd name="connsiteY8556" fmla="*/ 3597954 h 6857981"/>
              <a:gd name="connsiteX8557" fmla="*/ 7882233 w 7886701"/>
              <a:gd name="connsiteY8557" fmla="*/ 3600170 h 6857981"/>
              <a:gd name="connsiteX8558" fmla="*/ 7886701 w 7886701"/>
              <a:gd name="connsiteY8558" fmla="*/ 3602070 h 6857981"/>
              <a:gd name="connsiteX8559" fmla="*/ 7881914 w 7886701"/>
              <a:gd name="connsiteY8559" fmla="*/ 3601753 h 6857981"/>
              <a:gd name="connsiteX8560" fmla="*/ 7877765 w 7886701"/>
              <a:gd name="connsiteY8560" fmla="*/ 3601753 h 6857981"/>
              <a:gd name="connsiteX8561" fmla="*/ 7874574 w 7886701"/>
              <a:gd name="connsiteY8561" fmla="*/ 3601753 h 6857981"/>
              <a:gd name="connsiteX8562" fmla="*/ 7871382 w 7886701"/>
              <a:gd name="connsiteY8562" fmla="*/ 3602070 h 6857981"/>
              <a:gd name="connsiteX8563" fmla="*/ 7868510 w 7886701"/>
              <a:gd name="connsiteY8563" fmla="*/ 3603020 h 6857981"/>
              <a:gd name="connsiteX8564" fmla="*/ 7865638 w 7886701"/>
              <a:gd name="connsiteY8564" fmla="*/ 3604286 h 6857981"/>
              <a:gd name="connsiteX8565" fmla="*/ 7863085 w 7886701"/>
              <a:gd name="connsiteY8565" fmla="*/ 3605236 h 6857981"/>
              <a:gd name="connsiteX8566" fmla="*/ 7861170 w 7886701"/>
              <a:gd name="connsiteY8566" fmla="*/ 3607135 h 6857981"/>
              <a:gd name="connsiteX8567" fmla="*/ 7855425 w 7886701"/>
              <a:gd name="connsiteY8567" fmla="*/ 3611568 h 6857981"/>
              <a:gd name="connsiteX8568" fmla="*/ 7849362 w 7886701"/>
              <a:gd name="connsiteY8568" fmla="*/ 3616950 h 6857981"/>
              <a:gd name="connsiteX8569" fmla="*/ 7846489 w 7886701"/>
              <a:gd name="connsiteY8569" fmla="*/ 3619483 h 6857981"/>
              <a:gd name="connsiteX8570" fmla="*/ 7847447 w 7886701"/>
              <a:gd name="connsiteY8570" fmla="*/ 3617583 h 6857981"/>
              <a:gd name="connsiteX8571" fmla="*/ 7848404 w 7886701"/>
              <a:gd name="connsiteY8571" fmla="*/ 3615051 h 6857981"/>
              <a:gd name="connsiteX8572" fmla="*/ 7849681 w 7886701"/>
              <a:gd name="connsiteY8572" fmla="*/ 3612518 h 6857981"/>
              <a:gd name="connsiteX8573" fmla="*/ 7850319 w 7886701"/>
              <a:gd name="connsiteY8573" fmla="*/ 3609352 h 6857981"/>
              <a:gd name="connsiteX8574" fmla="*/ 7851915 w 7886701"/>
              <a:gd name="connsiteY8574" fmla="*/ 3602703 h 6857981"/>
              <a:gd name="connsiteX8575" fmla="*/ 7853191 w 7886701"/>
              <a:gd name="connsiteY8575" fmla="*/ 3596687 h 6857981"/>
              <a:gd name="connsiteX8576" fmla="*/ 7854468 w 7886701"/>
              <a:gd name="connsiteY8576" fmla="*/ 3593205 h 6857981"/>
              <a:gd name="connsiteX8577" fmla="*/ 7855106 w 7886701"/>
              <a:gd name="connsiteY8577" fmla="*/ 3590355 h 6857981"/>
              <a:gd name="connsiteX8578" fmla="*/ 7856383 w 7886701"/>
              <a:gd name="connsiteY8578" fmla="*/ 3588139 h 6857981"/>
              <a:gd name="connsiteX8579" fmla="*/ 7857659 w 7886701"/>
              <a:gd name="connsiteY8579" fmla="*/ 3585923 h 6857981"/>
              <a:gd name="connsiteX8580" fmla="*/ 7859255 w 7886701"/>
              <a:gd name="connsiteY8580" fmla="*/ 3584656 h 6857981"/>
              <a:gd name="connsiteX8581" fmla="*/ 7861489 w 7886701"/>
              <a:gd name="connsiteY8581" fmla="*/ 3583706 h 6857981"/>
              <a:gd name="connsiteX8582" fmla="*/ 7857978 w 7886701"/>
              <a:gd name="connsiteY8582" fmla="*/ 3579907 h 6857981"/>
              <a:gd name="connsiteX8583" fmla="*/ 7855425 w 7886701"/>
              <a:gd name="connsiteY8583" fmla="*/ 3575791 h 6857981"/>
              <a:gd name="connsiteX8584" fmla="*/ 7852872 w 7886701"/>
              <a:gd name="connsiteY8584" fmla="*/ 3571675 h 6857981"/>
              <a:gd name="connsiteX8585" fmla="*/ 7850638 w 7886701"/>
              <a:gd name="connsiteY8585" fmla="*/ 3567559 h 6857981"/>
              <a:gd name="connsiteX8586" fmla="*/ 7848404 w 7886701"/>
              <a:gd name="connsiteY8586" fmla="*/ 3562810 h 6857981"/>
              <a:gd name="connsiteX8587" fmla="*/ 7846489 w 7886701"/>
              <a:gd name="connsiteY8587" fmla="*/ 3557745 h 6857981"/>
              <a:gd name="connsiteX8588" fmla="*/ 7842979 w 7886701"/>
              <a:gd name="connsiteY8588" fmla="*/ 3547296 h 6857981"/>
              <a:gd name="connsiteX8589" fmla="*/ 7840426 w 7886701"/>
              <a:gd name="connsiteY8589" fmla="*/ 3536215 h 6857981"/>
              <a:gd name="connsiteX8590" fmla="*/ 7837873 w 7886701"/>
              <a:gd name="connsiteY8590" fmla="*/ 3524501 h 6857981"/>
              <a:gd name="connsiteX8591" fmla="*/ 7835958 w 7886701"/>
              <a:gd name="connsiteY8591" fmla="*/ 3512470 h 6857981"/>
              <a:gd name="connsiteX8592" fmla="*/ 7834681 w 7886701"/>
              <a:gd name="connsiteY8592" fmla="*/ 3499805 h 6857981"/>
              <a:gd name="connsiteX8593" fmla="*/ 7833405 w 7886701"/>
              <a:gd name="connsiteY8593" fmla="*/ 3487141 h 6857981"/>
              <a:gd name="connsiteX8594" fmla="*/ 7832447 w 7886701"/>
              <a:gd name="connsiteY8594" fmla="*/ 3473843 h 6857981"/>
              <a:gd name="connsiteX8595" fmla="*/ 7830533 w 7886701"/>
              <a:gd name="connsiteY8595" fmla="*/ 3446932 h 6857981"/>
              <a:gd name="connsiteX8596" fmla="*/ 7827979 w 7886701"/>
              <a:gd name="connsiteY8596" fmla="*/ 3420023 h 6857981"/>
              <a:gd name="connsiteX8597" fmla="*/ 7826703 w 7886701"/>
              <a:gd name="connsiteY8597" fmla="*/ 3406722 h 6857981"/>
              <a:gd name="connsiteX8598" fmla="*/ 3892549 w 7886701"/>
              <a:gd name="connsiteY8598" fmla="*/ 3367069 h 6857981"/>
              <a:gd name="connsiteX8599" fmla="*/ 3891220 w 7886701"/>
              <a:gd name="connsiteY8599" fmla="*/ 3369269 h 6857981"/>
              <a:gd name="connsiteX8600" fmla="*/ 3889891 w 7886701"/>
              <a:gd name="connsiteY8600" fmla="*/ 3371156 h 6857981"/>
              <a:gd name="connsiteX8601" fmla="*/ 3884907 w 7886701"/>
              <a:gd name="connsiteY8601" fmla="*/ 3377128 h 6857981"/>
              <a:gd name="connsiteX8602" fmla="*/ 3879923 w 7886701"/>
              <a:gd name="connsiteY8602" fmla="*/ 3382787 h 6857981"/>
              <a:gd name="connsiteX8603" fmla="*/ 3877597 w 7886701"/>
              <a:gd name="connsiteY8603" fmla="*/ 3384987 h 6857981"/>
              <a:gd name="connsiteX8604" fmla="*/ 3876600 w 7886701"/>
              <a:gd name="connsiteY8604" fmla="*/ 3387188 h 6857981"/>
              <a:gd name="connsiteX8605" fmla="*/ 3873942 w 7886701"/>
              <a:gd name="connsiteY8605" fmla="*/ 3390017 h 6857981"/>
              <a:gd name="connsiteX8606" fmla="*/ 3872281 w 7886701"/>
              <a:gd name="connsiteY8606" fmla="*/ 3391903 h 6857981"/>
              <a:gd name="connsiteX8607" fmla="*/ 3869624 w 7886701"/>
              <a:gd name="connsiteY8607" fmla="*/ 3393789 h 6857981"/>
              <a:gd name="connsiteX8608" fmla="*/ 3867629 w 7886701"/>
              <a:gd name="connsiteY8608" fmla="*/ 3395047 h 6857981"/>
              <a:gd name="connsiteX8609" fmla="*/ 3866289 w 7886701"/>
              <a:gd name="connsiteY8609" fmla="*/ 3396103 h 6857981"/>
              <a:gd name="connsiteX8610" fmla="*/ 3872281 w 7886701"/>
              <a:gd name="connsiteY8610" fmla="*/ 3389074 h 6857981"/>
              <a:gd name="connsiteX8611" fmla="*/ 3877930 w 7886701"/>
              <a:gd name="connsiteY8611" fmla="*/ 3381529 h 6857981"/>
              <a:gd name="connsiteX8612" fmla="*/ 3881917 w 7886701"/>
              <a:gd name="connsiteY8612" fmla="*/ 3375242 h 6857981"/>
              <a:gd name="connsiteX8613" fmla="*/ 3884243 w 7886701"/>
              <a:gd name="connsiteY8613" fmla="*/ 3369898 h 6857981"/>
              <a:gd name="connsiteX8614" fmla="*/ 3886569 w 7886701"/>
              <a:gd name="connsiteY8614" fmla="*/ 3368012 h 6857981"/>
              <a:gd name="connsiteX8615" fmla="*/ 3886901 w 7886701"/>
              <a:gd name="connsiteY8615" fmla="*/ 3367698 h 6857981"/>
              <a:gd name="connsiteX8616" fmla="*/ 3886901 w 7886701"/>
              <a:gd name="connsiteY8616" fmla="*/ 3368012 h 6857981"/>
              <a:gd name="connsiteX8617" fmla="*/ 3886569 w 7886701"/>
              <a:gd name="connsiteY8617" fmla="*/ 3369898 h 6857981"/>
              <a:gd name="connsiteX8618" fmla="*/ 3885239 w 7886701"/>
              <a:gd name="connsiteY8618" fmla="*/ 3372099 h 6857981"/>
              <a:gd name="connsiteX8619" fmla="*/ 3884907 w 7886701"/>
              <a:gd name="connsiteY8619" fmla="*/ 3373670 h 6857981"/>
              <a:gd name="connsiteX8620" fmla="*/ 3884907 w 7886701"/>
              <a:gd name="connsiteY8620" fmla="*/ 3374299 h 6857981"/>
              <a:gd name="connsiteX8621" fmla="*/ 3885239 w 7886701"/>
              <a:gd name="connsiteY8621" fmla="*/ 3374299 h 6857981"/>
              <a:gd name="connsiteX8622" fmla="*/ 3887565 w 7886701"/>
              <a:gd name="connsiteY8622" fmla="*/ 3372099 h 6857981"/>
              <a:gd name="connsiteX8623" fmla="*/ 3876786 w 7886701"/>
              <a:gd name="connsiteY8623" fmla="*/ 3355754 h 6857981"/>
              <a:gd name="connsiteX8624" fmla="*/ 3874771 w 7886701"/>
              <a:gd name="connsiteY8624" fmla="*/ 3357398 h 6857981"/>
              <a:gd name="connsiteX8625" fmla="*/ 3873476 w 7886701"/>
              <a:gd name="connsiteY8625" fmla="*/ 3358856 h 6857981"/>
              <a:gd name="connsiteX8626" fmla="*/ 3901748 w 7886701"/>
              <a:gd name="connsiteY8626" fmla="*/ 3332144 h 6857981"/>
              <a:gd name="connsiteX8627" fmla="*/ 3902075 w 7886701"/>
              <a:gd name="connsiteY8627" fmla="*/ 3332446 h 6857981"/>
              <a:gd name="connsiteX8628" fmla="*/ 3902075 w 7886701"/>
              <a:gd name="connsiteY8628" fmla="*/ 3332749 h 6857981"/>
              <a:gd name="connsiteX8629" fmla="*/ 3901748 w 7886701"/>
              <a:gd name="connsiteY8629" fmla="*/ 3333656 h 6857981"/>
              <a:gd name="connsiteX8630" fmla="*/ 3901093 w 7886701"/>
              <a:gd name="connsiteY8630" fmla="*/ 3334865 h 6857981"/>
              <a:gd name="connsiteX8631" fmla="*/ 3900110 w 7886701"/>
              <a:gd name="connsiteY8631" fmla="*/ 3336377 h 6857981"/>
              <a:gd name="connsiteX8632" fmla="*/ 3899782 w 7886701"/>
              <a:gd name="connsiteY8632" fmla="*/ 3336982 h 6857981"/>
              <a:gd name="connsiteX8633" fmla="*/ 3899782 w 7886701"/>
              <a:gd name="connsiteY8633" fmla="*/ 3337284 h 6857981"/>
              <a:gd name="connsiteX8634" fmla="*/ 3899782 w 7886701"/>
              <a:gd name="connsiteY8634" fmla="*/ 3337889 h 6857981"/>
              <a:gd name="connsiteX8635" fmla="*/ 3901420 w 7886701"/>
              <a:gd name="connsiteY8635" fmla="*/ 3337284 h 6857981"/>
              <a:gd name="connsiteX8636" fmla="*/ 3899127 w 7886701"/>
              <a:gd name="connsiteY8636" fmla="*/ 3339099 h 6857981"/>
              <a:gd name="connsiteX8637" fmla="*/ 3897817 w 7886701"/>
              <a:gd name="connsiteY8637" fmla="*/ 3340308 h 6857981"/>
              <a:gd name="connsiteX8638" fmla="*/ 3896179 w 7886701"/>
              <a:gd name="connsiteY8638" fmla="*/ 3340611 h 6857981"/>
              <a:gd name="connsiteX8639" fmla="*/ 3893558 w 7886701"/>
              <a:gd name="connsiteY8639" fmla="*/ 3343634 h 6857981"/>
              <a:gd name="connsiteX8640" fmla="*/ 3893230 w 7886701"/>
              <a:gd name="connsiteY8640" fmla="*/ 3344239 h 6857981"/>
              <a:gd name="connsiteX8641" fmla="*/ 3893230 w 7886701"/>
              <a:gd name="connsiteY8641" fmla="*/ 3344844 h 6857981"/>
              <a:gd name="connsiteX8642" fmla="*/ 3890937 w 7886701"/>
              <a:gd name="connsiteY8642" fmla="*/ 3346356 h 6857981"/>
              <a:gd name="connsiteX8643" fmla="*/ 3890282 w 7886701"/>
              <a:gd name="connsiteY8643" fmla="*/ 3346658 h 6857981"/>
              <a:gd name="connsiteX8644" fmla="*/ 3892248 w 7886701"/>
              <a:gd name="connsiteY8644" fmla="*/ 3344239 h 6857981"/>
              <a:gd name="connsiteX8645" fmla="*/ 3892248 w 7886701"/>
              <a:gd name="connsiteY8645" fmla="*/ 3343937 h 6857981"/>
              <a:gd name="connsiteX8646" fmla="*/ 3891920 w 7886701"/>
              <a:gd name="connsiteY8646" fmla="*/ 3343634 h 6857981"/>
              <a:gd name="connsiteX8647" fmla="*/ 3890937 w 7886701"/>
              <a:gd name="connsiteY8647" fmla="*/ 3344239 h 6857981"/>
              <a:gd name="connsiteX8648" fmla="*/ 3887006 w 7886701"/>
              <a:gd name="connsiteY8648" fmla="*/ 3347565 h 6857981"/>
              <a:gd name="connsiteX8649" fmla="*/ 3883075 w 7886701"/>
              <a:gd name="connsiteY8649" fmla="*/ 3350589 h 6857981"/>
              <a:gd name="connsiteX8650" fmla="*/ 3881765 w 7886701"/>
              <a:gd name="connsiteY8650" fmla="*/ 3351194 h 6857981"/>
              <a:gd name="connsiteX8651" fmla="*/ 3881437 w 7886701"/>
              <a:gd name="connsiteY8651" fmla="*/ 3351194 h 6857981"/>
              <a:gd name="connsiteX8652" fmla="*/ 3881437 w 7886701"/>
              <a:gd name="connsiteY8652" fmla="*/ 3350589 h 6857981"/>
              <a:gd name="connsiteX8653" fmla="*/ 3889627 w 7886701"/>
              <a:gd name="connsiteY8653" fmla="*/ 3343332 h 6857981"/>
              <a:gd name="connsiteX8654" fmla="*/ 3900766 w 7886701"/>
              <a:gd name="connsiteY8654" fmla="*/ 3332446 h 6857981"/>
              <a:gd name="connsiteX8655" fmla="*/ 4344146 w 7886701"/>
              <a:gd name="connsiteY8655" fmla="*/ 3289281 h 6857981"/>
              <a:gd name="connsiteX8656" fmla="*/ 4345454 w 7886701"/>
              <a:gd name="connsiteY8656" fmla="*/ 3289281 h 6857981"/>
              <a:gd name="connsiteX8657" fmla="*/ 4346107 w 7886701"/>
              <a:gd name="connsiteY8657" fmla="*/ 3289281 h 6857981"/>
              <a:gd name="connsiteX8658" fmla="*/ 4348068 w 7886701"/>
              <a:gd name="connsiteY8658" fmla="*/ 3289916 h 6857981"/>
              <a:gd name="connsiteX8659" fmla="*/ 4350030 w 7886701"/>
              <a:gd name="connsiteY8659" fmla="*/ 3291503 h 6857981"/>
              <a:gd name="connsiteX8660" fmla="*/ 4351337 w 7886701"/>
              <a:gd name="connsiteY8660" fmla="*/ 3293091 h 6857981"/>
              <a:gd name="connsiteX8661" fmla="*/ 4354605 w 7886701"/>
              <a:gd name="connsiteY8661" fmla="*/ 3297854 h 6857981"/>
              <a:gd name="connsiteX8662" fmla="*/ 4356566 w 7886701"/>
              <a:gd name="connsiteY8662" fmla="*/ 3300076 h 6857981"/>
              <a:gd name="connsiteX8663" fmla="*/ 4358527 w 7886701"/>
              <a:gd name="connsiteY8663" fmla="*/ 3302299 h 6857981"/>
              <a:gd name="connsiteX8664" fmla="*/ 4360489 w 7886701"/>
              <a:gd name="connsiteY8664" fmla="*/ 3304204 h 6857981"/>
              <a:gd name="connsiteX8665" fmla="*/ 4362776 w 7886701"/>
              <a:gd name="connsiteY8665" fmla="*/ 3305474 h 6857981"/>
              <a:gd name="connsiteX8666" fmla="*/ 4365064 w 7886701"/>
              <a:gd name="connsiteY8666" fmla="*/ 3306426 h 6857981"/>
              <a:gd name="connsiteX8667" fmla="*/ 4366045 w 7886701"/>
              <a:gd name="connsiteY8667" fmla="*/ 3306744 h 6857981"/>
              <a:gd name="connsiteX8668" fmla="*/ 4367679 w 7886701"/>
              <a:gd name="connsiteY8668" fmla="*/ 3306426 h 6857981"/>
              <a:gd name="connsiteX8669" fmla="*/ 4368986 w 7886701"/>
              <a:gd name="connsiteY8669" fmla="*/ 3305791 h 6857981"/>
              <a:gd name="connsiteX8670" fmla="*/ 4370621 w 7886701"/>
              <a:gd name="connsiteY8670" fmla="*/ 3305474 h 6857981"/>
              <a:gd name="connsiteX8671" fmla="*/ 4373562 w 7886701"/>
              <a:gd name="connsiteY8671" fmla="*/ 3303251 h 6857981"/>
              <a:gd name="connsiteX8672" fmla="*/ 4371274 w 7886701"/>
              <a:gd name="connsiteY8672" fmla="*/ 3306426 h 6857981"/>
              <a:gd name="connsiteX8673" fmla="*/ 4368986 w 7886701"/>
              <a:gd name="connsiteY8673" fmla="*/ 3308966 h 6857981"/>
              <a:gd name="connsiteX8674" fmla="*/ 4366699 w 7886701"/>
              <a:gd name="connsiteY8674" fmla="*/ 3310554 h 6857981"/>
              <a:gd name="connsiteX8675" fmla="*/ 4364084 w 7886701"/>
              <a:gd name="connsiteY8675" fmla="*/ 3311824 h 6857981"/>
              <a:gd name="connsiteX8676" fmla="*/ 4361796 w 7886701"/>
              <a:gd name="connsiteY8676" fmla="*/ 3312776 h 6857981"/>
              <a:gd name="connsiteX8677" fmla="*/ 4359181 w 7886701"/>
              <a:gd name="connsiteY8677" fmla="*/ 3313094 h 6857981"/>
              <a:gd name="connsiteX8678" fmla="*/ 4356893 w 7886701"/>
              <a:gd name="connsiteY8678" fmla="*/ 3312776 h 6857981"/>
              <a:gd name="connsiteX8679" fmla="*/ 4354605 w 7886701"/>
              <a:gd name="connsiteY8679" fmla="*/ 3312141 h 6857981"/>
              <a:gd name="connsiteX8680" fmla="*/ 4352644 w 7886701"/>
              <a:gd name="connsiteY8680" fmla="*/ 3311189 h 6857981"/>
              <a:gd name="connsiteX8681" fmla="*/ 4350356 w 7886701"/>
              <a:gd name="connsiteY8681" fmla="*/ 3309601 h 6857981"/>
              <a:gd name="connsiteX8682" fmla="*/ 4348068 w 7886701"/>
              <a:gd name="connsiteY8682" fmla="*/ 3307696 h 6857981"/>
              <a:gd name="connsiteX8683" fmla="*/ 4346107 w 7886701"/>
              <a:gd name="connsiteY8683" fmla="*/ 3305156 h 6857981"/>
              <a:gd name="connsiteX8684" fmla="*/ 4344146 w 7886701"/>
              <a:gd name="connsiteY8684" fmla="*/ 3302616 h 6857981"/>
              <a:gd name="connsiteX8685" fmla="*/ 4342839 w 7886701"/>
              <a:gd name="connsiteY8685" fmla="*/ 3299441 h 6857981"/>
              <a:gd name="connsiteX8686" fmla="*/ 4341205 w 7886701"/>
              <a:gd name="connsiteY8686" fmla="*/ 3295949 h 6857981"/>
              <a:gd name="connsiteX8687" fmla="*/ 4340224 w 7886701"/>
              <a:gd name="connsiteY8687" fmla="*/ 3292138 h 6857981"/>
              <a:gd name="connsiteX8688" fmla="*/ 4342512 w 7886701"/>
              <a:gd name="connsiteY8688" fmla="*/ 3289916 h 6857981"/>
              <a:gd name="connsiteX8689" fmla="*/ 4343493 w 7886701"/>
              <a:gd name="connsiteY8689" fmla="*/ 3289598 h 6857981"/>
              <a:gd name="connsiteX8690" fmla="*/ 7854950 w 7886701"/>
              <a:gd name="connsiteY8690" fmla="*/ 3252773 h 6857981"/>
              <a:gd name="connsiteX8691" fmla="*/ 7857490 w 7886701"/>
              <a:gd name="connsiteY8691" fmla="*/ 3252773 h 6857981"/>
              <a:gd name="connsiteX8692" fmla="*/ 7859713 w 7886701"/>
              <a:gd name="connsiteY8692" fmla="*/ 3253090 h 6857981"/>
              <a:gd name="connsiteX8693" fmla="*/ 7861936 w 7886701"/>
              <a:gd name="connsiteY8693" fmla="*/ 3253409 h 6857981"/>
              <a:gd name="connsiteX8694" fmla="*/ 7863523 w 7886701"/>
              <a:gd name="connsiteY8694" fmla="*/ 3254679 h 6857981"/>
              <a:gd name="connsiteX8695" fmla="*/ 7865110 w 7886701"/>
              <a:gd name="connsiteY8695" fmla="*/ 3255631 h 6857981"/>
              <a:gd name="connsiteX8696" fmla="*/ 7866063 w 7886701"/>
              <a:gd name="connsiteY8696" fmla="*/ 3257536 h 6857981"/>
              <a:gd name="connsiteX8697" fmla="*/ 7867333 w 7886701"/>
              <a:gd name="connsiteY8697" fmla="*/ 3259440 h 6857981"/>
              <a:gd name="connsiteX8698" fmla="*/ 7867968 w 7886701"/>
              <a:gd name="connsiteY8698" fmla="*/ 3261028 h 6857981"/>
              <a:gd name="connsiteX8699" fmla="*/ 7868286 w 7886701"/>
              <a:gd name="connsiteY8699" fmla="*/ 3263251 h 6857981"/>
              <a:gd name="connsiteX8700" fmla="*/ 7868603 w 7886701"/>
              <a:gd name="connsiteY8700" fmla="*/ 3265790 h 6857981"/>
              <a:gd name="connsiteX8701" fmla="*/ 7868603 w 7886701"/>
              <a:gd name="connsiteY8701" fmla="*/ 3271187 h 6857981"/>
              <a:gd name="connsiteX8702" fmla="*/ 7868286 w 7886701"/>
              <a:gd name="connsiteY8702" fmla="*/ 3277537 h 6857981"/>
              <a:gd name="connsiteX8703" fmla="*/ 7867016 w 7886701"/>
              <a:gd name="connsiteY8703" fmla="*/ 3284207 h 6857981"/>
              <a:gd name="connsiteX8704" fmla="*/ 7865428 w 7886701"/>
              <a:gd name="connsiteY8704" fmla="*/ 3291190 h 6857981"/>
              <a:gd name="connsiteX8705" fmla="*/ 7863523 w 7886701"/>
              <a:gd name="connsiteY8705" fmla="*/ 3297857 h 6857981"/>
              <a:gd name="connsiteX8706" fmla="*/ 7859078 w 7886701"/>
              <a:gd name="connsiteY8706" fmla="*/ 3311510 h 6857981"/>
              <a:gd name="connsiteX8707" fmla="*/ 7855268 w 7886701"/>
              <a:gd name="connsiteY8707" fmla="*/ 3323575 h 6857981"/>
              <a:gd name="connsiteX8708" fmla="*/ 7852093 w 7886701"/>
              <a:gd name="connsiteY8708" fmla="*/ 3333100 h 6857981"/>
              <a:gd name="connsiteX8709" fmla="*/ 7852728 w 7886701"/>
              <a:gd name="connsiteY8709" fmla="*/ 3337863 h 6857981"/>
              <a:gd name="connsiteX8710" fmla="*/ 7853363 w 7886701"/>
              <a:gd name="connsiteY8710" fmla="*/ 3341355 h 6857981"/>
              <a:gd name="connsiteX8711" fmla="*/ 7854633 w 7886701"/>
              <a:gd name="connsiteY8711" fmla="*/ 3344213 h 6857981"/>
              <a:gd name="connsiteX8712" fmla="*/ 7855586 w 7886701"/>
              <a:gd name="connsiteY8712" fmla="*/ 3346435 h 6857981"/>
              <a:gd name="connsiteX8713" fmla="*/ 7857173 w 7886701"/>
              <a:gd name="connsiteY8713" fmla="*/ 3348022 h 6857981"/>
              <a:gd name="connsiteX8714" fmla="*/ 7858443 w 7886701"/>
              <a:gd name="connsiteY8714" fmla="*/ 3348658 h 6857981"/>
              <a:gd name="connsiteX8715" fmla="*/ 7860030 w 7886701"/>
              <a:gd name="connsiteY8715" fmla="*/ 3348976 h 6857981"/>
              <a:gd name="connsiteX8716" fmla="*/ 7861936 w 7886701"/>
              <a:gd name="connsiteY8716" fmla="*/ 3348658 h 6857981"/>
              <a:gd name="connsiteX8717" fmla="*/ 7863206 w 7886701"/>
              <a:gd name="connsiteY8717" fmla="*/ 3348022 h 6857981"/>
              <a:gd name="connsiteX8718" fmla="*/ 7865110 w 7886701"/>
              <a:gd name="connsiteY8718" fmla="*/ 3346435 h 6857981"/>
              <a:gd name="connsiteX8719" fmla="*/ 7866380 w 7886701"/>
              <a:gd name="connsiteY8719" fmla="*/ 3344530 h 6857981"/>
              <a:gd name="connsiteX8720" fmla="*/ 7868286 w 7886701"/>
              <a:gd name="connsiteY8720" fmla="*/ 3342626 h 6857981"/>
              <a:gd name="connsiteX8721" fmla="*/ 7869873 w 7886701"/>
              <a:gd name="connsiteY8721" fmla="*/ 3339768 h 6857981"/>
              <a:gd name="connsiteX8722" fmla="*/ 7870826 w 7886701"/>
              <a:gd name="connsiteY8722" fmla="*/ 3336910 h 6857981"/>
              <a:gd name="connsiteX8723" fmla="*/ 7872096 w 7886701"/>
              <a:gd name="connsiteY8723" fmla="*/ 3334052 h 6857981"/>
              <a:gd name="connsiteX8724" fmla="*/ 7873048 w 7886701"/>
              <a:gd name="connsiteY8724" fmla="*/ 3330877 h 6857981"/>
              <a:gd name="connsiteX8725" fmla="*/ 7873683 w 7886701"/>
              <a:gd name="connsiteY8725" fmla="*/ 3330877 h 6857981"/>
              <a:gd name="connsiteX8726" fmla="*/ 7874318 w 7886701"/>
              <a:gd name="connsiteY8726" fmla="*/ 3331514 h 6857981"/>
              <a:gd name="connsiteX8727" fmla="*/ 7875270 w 7886701"/>
              <a:gd name="connsiteY8727" fmla="*/ 3333417 h 6857981"/>
              <a:gd name="connsiteX8728" fmla="*/ 7875588 w 7886701"/>
              <a:gd name="connsiteY8728" fmla="*/ 3336275 h 6857981"/>
              <a:gd name="connsiteX8729" fmla="*/ 7875588 w 7886701"/>
              <a:gd name="connsiteY8729" fmla="*/ 3339451 h 6857981"/>
              <a:gd name="connsiteX8730" fmla="*/ 7875588 w 7886701"/>
              <a:gd name="connsiteY8730" fmla="*/ 3343577 h 6857981"/>
              <a:gd name="connsiteX8731" fmla="*/ 7874953 w 7886701"/>
              <a:gd name="connsiteY8731" fmla="*/ 3348022 h 6857981"/>
              <a:gd name="connsiteX8732" fmla="*/ 7874318 w 7886701"/>
              <a:gd name="connsiteY8732" fmla="*/ 3352785 h 6857981"/>
              <a:gd name="connsiteX8733" fmla="*/ 7873048 w 7886701"/>
              <a:gd name="connsiteY8733" fmla="*/ 3357549 h 6857981"/>
              <a:gd name="connsiteX8734" fmla="*/ 7871778 w 7886701"/>
              <a:gd name="connsiteY8734" fmla="*/ 3362310 h 6857981"/>
              <a:gd name="connsiteX8735" fmla="*/ 7870190 w 7886701"/>
              <a:gd name="connsiteY8735" fmla="*/ 3367072 h 6857981"/>
              <a:gd name="connsiteX8736" fmla="*/ 7868286 w 7886701"/>
              <a:gd name="connsiteY8736" fmla="*/ 3370883 h 6857981"/>
              <a:gd name="connsiteX8737" fmla="*/ 7866380 w 7886701"/>
              <a:gd name="connsiteY8737" fmla="*/ 3374694 h 6857981"/>
              <a:gd name="connsiteX8738" fmla="*/ 7864476 w 7886701"/>
              <a:gd name="connsiteY8738" fmla="*/ 3377870 h 6857981"/>
              <a:gd name="connsiteX8739" fmla="*/ 7862253 w 7886701"/>
              <a:gd name="connsiteY8739" fmla="*/ 3380090 h 6857981"/>
              <a:gd name="connsiteX8740" fmla="*/ 7860983 w 7886701"/>
              <a:gd name="connsiteY8740" fmla="*/ 3380725 h 6857981"/>
              <a:gd name="connsiteX8741" fmla="*/ 7860030 w 7886701"/>
              <a:gd name="connsiteY8741" fmla="*/ 3381044 h 6857981"/>
              <a:gd name="connsiteX8742" fmla="*/ 7858443 w 7886701"/>
              <a:gd name="connsiteY8742" fmla="*/ 3381362 h 6857981"/>
              <a:gd name="connsiteX8743" fmla="*/ 7857490 w 7886701"/>
              <a:gd name="connsiteY8743" fmla="*/ 3381044 h 6857981"/>
              <a:gd name="connsiteX8744" fmla="*/ 7856538 w 7886701"/>
              <a:gd name="connsiteY8744" fmla="*/ 3375964 h 6857981"/>
              <a:gd name="connsiteX8745" fmla="*/ 7855586 w 7886701"/>
              <a:gd name="connsiteY8745" fmla="*/ 3371519 h 6857981"/>
              <a:gd name="connsiteX8746" fmla="*/ 7853046 w 7886701"/>
              <a:gd name="connsiteY8746" fmla="*/ 3363263 h 6857981"/>
              <a:gd name="connsiteX8747" fmla="*/ 7850188 w 7886701"/>
              <a:gd name="connsiteY8747" fmla="*/ 3355643 h 6857981"/>
              <a:gd name="connsiteX8748" fmla="*/ 7847330 w 7886701"/>
              <a:gd name="connsiteY8748" fmla="*/ 3348022 h 6857981"/>
              <a:gd name="connsiteX8749" fmla="*/ 7844790 w 7886701"/>
              <a:gd name="connsiteY8749" fmla="*/ 3339451 h 6857981"/>
              <a:gd name="connsiteX8750" fmla="*/ 7843203 w 7886701"/>
              <a:gd name="connsiteY8750" fmla="*/ 3335323 h 6857981"/>
              <a:gd name="connsiteX8751" fmla="*/ 7842568 w 7886701"/>
              <a:gd name="connsiteY8751" fmla="*/ 3329926 h 6857981"/>
              <a:gd name="connsiteX8752" fmla="*/ 7841298 w 7886701"/>
              <a:gd name="connsiteY8752" fmla="*/ 3324527 h 6857981"/>
              <a:gd name="connsiteX8753" fmla="*/ 7840980 w 7886701"/>
              <a:gd name="connsiteY8753" fmla="*/ 3318496 h 6857981"/>
              <a:gd name="connsiteX8754" fmla="*/ 7840663 w 7886701"/>
              <a:gd name="connsiteY8754" fmla="*/ 3311827 h 6857981"/>
              <a:gd name="connsiteX8755" fmla="*/ 7840663 w 7886701"/>
              <a:gd name="connsiteY8755" fmla="*/ 3304527 h 6857981"/>
              <a:gd name="connsiteX8756" fmla="*/ 7844156 w 7886701"/>
              <a:gd name="connsiteY8756" fmla="*/ 3305478 h 6857981"/>
              <a:gd name="connsiteX8757" fmla="*/ 7846060 w 7886701"/>
              <a:gd name="connsiteY8757" fmla="*/ 3306113 h 6857981"/>
              <a:gd name="connsiteX8758" fmla="*/ 7847648 w 7886701"/>
              <a:gd name="connsiteY8758" fmla="*/ 3306113 h 6857981"/>
              <a:gd name="connsiteX8759" fmla="*/ 7848600 w 7886701"/>
              <a:gd name="connsiteY8759" fmla="*/ 3306113 h 6857981"/>
              <a:gd name="connsiteX8760" fmla="*/ 7849870 w 7886701"/>
              <a:gd name="connsiteY8760" fmla="*/ 3305478 h 6857981"/>
              <a:gd name="connsiteX8761" fmla="*/ 7850823 w 7886701"/>
              <a:gd name="connsiteY8761" fmla="*/ 3304844 h 6857981"/>
              <a:gd name="connsiteX8762" fmla="*/ 7852093 w 7886701"/>
              <a:gd name="connsiteY8762" fmla="*/ 3304207 h 6857981"/>
              <a:gd name="connsiteX8763" fmla="*/ 7853363 w 7886701"/>
              <a:gd name="connsiteY8763" fmla="*/ 3302303 h 6857981"/>
              <a:gd name="connsiteX8764" fmla="*/ 7854633 w 7886701"/>
              <a:gd name="connsiteY8764" fmla="*/ 3299445 h 6857981"/>
              <a:gd name="connsiteX8765" fmla="*/ 7855586 w 7886701"/>
              <a:gd name="connsiteY8765" fmla="*/ 3296270 h 6857981"/>
              <a:gd name="connsiteX8766" fmla="*/ 7855903 w 7886701"/>
              <a:gd name="connsiteY8766" fmla="*/ 3292144 h 6857981"/>
              <a:gd name="connsiteX8767" fmla="*/ 7856220 w 7886701"/>
              <a:gd name="connsiteY8767" fmla="*/ 3287698 h 6857981"/>
              <a:gd name="connsiteX8768" fmla="*/ 7856220 w 7886701"/>
              <a:gd name="connsiteY8768" fmla="*/ 3283252 h 6857981"/>
              <a:gd name="connsiteX8769" fmla="*/ 7855903 w 7886701"/>
              <a:gd name="connsiteY8769" fmla="*/ 3273093 h 6857981"/>
              <a:gd name="connsiteX8770" fmla="*/ 4633278 w 7886701"/>
              <a:gd name="connsiteY8770" fmla="*/ 3247542 h 6857981"/>
              <a:gd name="connsiteX8771" fmla="*/ 4632502 w 7886701"/>
              <a:gd name="connsiteY8771" fmla="*/ 3247612 h 6857981"/>
              <a:gd name="connsiteX8772" fmla="*/ 4627563 w 7886701"/>
              <a:gd name="connsiteY8772" fmla="*/ 3247862 h 6857981"/>
              <a:gd name="connsiteX8773" fmla="*/ 4338638 w 7886701"/>
              <a:gd name="connsiteY8773" fmla="*/ 3244831 h 6857981"/>
              <a:gd name="connsiteX8774" fmla="*/ 4344421 w 7886701"/>
              <a:gd name="connsiteY8774" fmla="*/ 3246721 h 6857981"/>
              <a:gd name="connsiteX8775" fmla="*/ 4347955 w 7886701"/>
              <a:gd name="connsiteY8775" fmla="*/ 3247477 h 6857981"/>
              <a:gd name="connsiteX8776" fmla="*/ 4359201 w 7886701"/>
              <a:gd name="connsiteY8776" fmla="*/ 3250123 h 6857981"/>
              <a:gd name="connsiteX8777" fmla="*/ 4359843 w 7886701"/>
              <a:gd name="connsiteY8777" fmla="*/ 3250501 h 6857981"/>
              <a:gd name="connsiteX8778" fmla="*/ 4360164 w 7886701"/>
              <a:gd name="connsiteY8778" fmla="*/ 3250879 h 6857981"/>
              <a:gd name="connsiteX8779" fmla="*/ 4361771 w 7886701"/>
              <a:gd name="connsiteY8779" fmla="*/ 3251635 h 6857981"/>
              <a:gd name="connsiteX8780" fmla="*/ 4365626 w 7886701"/>
              <a:gd name="connsiteY8780" fmla="*/ 3252769 h 6857981"/>
              <a:gd name="connsiteX8781" fmla="*/ 4360807 w 7886701"/>
              <a:gd name="connsiteY8781" fmla="*/ 3252391 h 6857981"/>
              <a:gd name="connsiteX8782" fmla="*/ 4357594 w 7886701"/>
              <a:gd name="connsiteY8782" fmla="*/ 3251635 h 6857981"/>
              <a:gd name="connsiteX8783" fmla="*/ 4353096 w 7886701"/>
              <a:gd name="connsiteY8783" fmla="*/ 3250879 h 6857981"/>
              <a:gd name="connsiteX8784" fmla="*/ 4345706 w 7886701"/>
              <a:gd name="connsiteY8784" fmla="*/ 3249367 h 6857981"/>
              <a:gd name="connsiteX8785" fmla="*/ 4346027 w 7886701"/>
              <a:gd name="connsiteY8785" fmla="*/ 3248611 h 6857981"/>
              <a:gd name="connsiteX8786" fmla="*/ 4345706 w 7886701"/>
              <a:gd name="connsiteY8786" fmla="*/ 3248233 h 6857981"/>
              <a:gd name="connsiteX8787" fmla="*/ 4343457 w 7886701"/>
              <a:gd name="connsiteY8787" fmla="*/ 3247099 h 6857981"/>
              <a:gd name="connsiteX8788" fmla="*/ 4340565 w 7886701"/>
              <a:gd name="connsiteY8788" fmla="*/ 3245965 h 6857981"/>
              <a:gd name="connsiteX8789" fmla="*/ 4356101 w 7886701"/>
              <a:gd name="connsiteY8789" fmla="*/ 3243244 h 6857981"/>
              <a:gd name="connsiteX8790" fmla="*/ 4363310 w 7886701"/>
              <a:gd name="connsiteY8790" fmla="*/ 3243879 h 6857981"/>
              <a:gd name="connsiteX8791" fmla="*/ 4367214 w 7886701"/>
              <a:gd name="connsiteY8791" fmla="*/ 3244832 h 6857981"/>
              <a:gd name="connsiteX8792" fmla="*/ 4366914 w 7886701"/>
              <a:gd name="connsiteY8792" fmla="*/ 3244832 h 6857981"/>
              <a:gd name="connsiteX8793" fmla="*/ 4676776 w 7886701"/>
              <a:gd name="connsiteY8793" fmla="*/ 3241192 h 6857981"/>
              <a:gd name="connsiteX8794" fmla="*/ 4677728 w 7886701"/>
              <a:gd name="connsiteY8794" fmla="*/ 3241192 h 6857981"/>
              <a:gd name="connsiteX8795" fmla="*/ 4675188 w 7886701"/>
              <a:gd name="connsiteY8795" fmla="*/ 3241828 h 6857981"/>
              <a:gd name="connsiteX8796" fmla="*/ 4318001 w 7886701"/>
              <a:gd name="connsiteY8796" fmla="*/ 3238482 h 6857981"/>
              <a:gd name="connsiteX8797" fmla="*/ 4341249 w 7886701"/>
              <a:gd name="connsiteY8797" fmla="*/ 3242111 h 6857981"/>
              <a:gd name="connsiteX8798" fmla="*/ 4350935 w 7886701"/>
              <a:gd name="connsiteY8798" fmla="*/ 3243925 h 6857981"/>
              <a:gd name="connsiteX8799" fmla="*/ 4356101 w 7886701"/>
              <a:gd name="connsiteY8799" fmla="*/ 3244832 h 6857981"/>
              <a:gd name="connsiteX8800" fmla="*/ 4298951 w 7886701"/>
              <a:gd name="connsiteY8800" fmla="*/ 3235307 h 6857981"/>
              <a:gd name="connsiteX8801" fmla="*/ 4299600 w 7886701"/>
              <a:gd name="connsiteY8801" fmla="*/ 3235307 h 6857981"/>
              <a:gd name="connsiteX8802" fmla="*/ 4343401 w 7886701"/>
              <a:gd name="connsiteY8802" fmla="*/ 3241657 h 6857981"/>
              <a:gd name="connsiteX8803" fmla="*/ 4244976 w 7886701"/>
              <a:gd name="connsiteY8803" fmla="*/ 3225782 h 6857981"/>
              <a:gd name="connsiteX8804" fmla="*/ 4248786 w 7886701"/>
              <a:gd name="connsiteY8804" fmla="*/ 3226488 h 6857981"/>
              <a:gd name="connsiteX8805" fmla="*/ 4260851 w 7886701"/>
              <a:gd name="connsiteY8805" fmla="*/ 3228957 h 6857981"/>
              <a:gd name="connsiteX8806" fmla="*/ 4255771 w 7886701"/>
              <a:gd name="connsiteY8806" fmla="*/ 3228252 h 6857981"/>
              <a:gd name="connsiteX8807" fmla="*/ 4235450 w 7886701"/>
              <a:gd name="connsiteY8807" fmla="*/ 3224194 h 6857981"/>
              <a:gd name="connsiteX8808" fmla="*/ 4237567 w 7886701"/>
              <a:gd name="connsiteY8808" fmla="*/ 3224512 h 6857981"/>
              <a:gd name="connsiteX8809" fmla="*/ 4241800 w 7886701"/>
              <a:gd name="connsiteY8809" fmla="*/ 3225782 h 6857981"/>
              <a:gd name="connsiteX8810" fmla="*/ 4240288 w 7886701"/>
              <a:gd name="connsiteY8810" fmla="*/ 3225465 h 6857981"/>
              <a:gd name="connsiteX8811" fmla="*/ 4241195 w 7886701"/>
              <a:gd name="connsiteY8811" fmla="*/ 3225782 h 6857981"/>
              <a:gd name="connsiteX8812" fmla="*/ 4237265 w 7886701"/>
              <a:gd name="connsiteY8812" fmla="*/ 3224512 h 6857981"/>
              <a:gd name="connsiteX8813" fmla="*/ 3716338 w 7886701"/>
              <a:gd name="connsiteY8813" fmla="*/ 3221191 h 6857981"/>
              <a:gd name="connsiteX8814" fmla="*/ 3694748 w 7886701"/>
              <a:gd name="connsiteY8814" fmla="*/ 3224683 h 6857981"/>
              <a:gd name="connsiteX8815" fmla="*/ 3694113 w 7886701"/>
              <a:gd name="connsiteY8815" fmla="*/ 3225000 h 6857981"/>
              <a:gd name="connsiteX8816" fmla="*/ 3693797 w 7886701"/>
              <a:gd name="connsiteY8816" fmla="*/ 3225636 h 6857981"/>
              <a:gd name="connsiteX8817" fmla="*/ 3693161 w 7886701"/>
              <a:gd name="connsiteY8817" fmla="*/ 3225951 h 6857981"/>
              <a:gd name="connsiteX8818" fmla="*/ 3692526 w 7886701"/>
              <a:gd name="connsiteY8818" fmla="*/ 3226269 h 6857981"/>
              <a:gd name="connsiteX8819" fmla="*/ 3690938 w 7886701"/>
              <a:gd name="connsiteY8819" fmla="*/ 3227223 h 6857981"/>
              <a:gd name="connsiteX8820" fmla="*/ 3688081 w 7886701"/>
              <a:gd name="connsiteY8820" fmla="*/ 3228173 h 6857981"/>
              <a:gd name="connsiteX8821" fmla="*/ 3689986 w 7886701"/>
              <a:gd name="connsiteY8821" fmla="*/ 3227857 h 6857981"/>
              <a:gd name="connsiteX8822" fmla="*/ 3696653 w 7886701"/>
              <a:gd name="connsiteY8822" fmla="*/ 3227223 h 6857981"/>
              <a:gd name="connsiteX8823" fmla="*/ 3703003 w 7886701"/>
              <a:gd name="connsiteY8823" fmla="*/ 3226269 h 6857981"/>
              <a:gd name="connsiteX8824" fmla="*/ 3709036 w 7886701"/>
              <a:gd name="connsiteY8824" fmla="*/ 3225000 h 6857981"/>
              <a:gd name="connsiteX8825" fmla="*/ 3717291 w 7886701"/>
              <a:gd name="connsiteY8825" fmla="*/ 3223094 h 6857981"/>
              <a:gd name="connsiteX8826" fmla="*/ 3712846 w 7886701"/>
              <a:gd name="connsiteY8826" fmla="*/ 3225000 h 6857981"/>
              <a:gd name="connsiteX8827" fmla="*/ 3710941 w 7886701"/>
              <a:gd name="connsiteY8827" fmla="*/ 3226269 h 6857981"/>
              <a:gd name="connsiteX8828" fmla="*/ 3710306 w 7886701"/>
              <a:gd name="connsiteY8828" fmla="*/ 3226586 h 6857981"/>
              <a:gd name="connsiteX8829" fmla="*/ 3710306 w 7886701"/>
              <a:gd name="connsiteY8829" fmla="*/ 3227223 h 6857981"/>
              <a:gd name="connsiteX8830" fmla="*/ 3712211 w 7886701"/>
              <a:gd name="connsiteY8830" fmla="*/ 3227539 h 6857981"/>
              <a:gd name="connsiteX8831" fmla="*/ 3714751 w 7886701"/>
              <a:gd name="connsiteY8831" fmla="*/ 3227223 h 6857981"/>
              <a:gd name="connsiteX8832" fmla="*/ 3718878 w 7886701"/>
              <a:gd name="connsiteY8832" fmla="*/ 3226269 h 6857981"/>
              <a:gd name="connsiteX8833" fmla="*/ 3728403 w 7886701"/>
              <a:gd name="connsiteY8833" fmla="*/ 3224683 h 6857981"/>
              <a:gd name="connsiteX8834" fmla="*/ 3723958 w 7886701"/>
              <a:gd name="connsiteY8834" fmla="*/ 3226586 h 6857981"/>
              <a:gd name="connsiteX8835" fmla="*/ 3723323 w 7886701"/>
              <a:gd name="connsiteY8835" fmla="*/ 3227223 h 6857981"/>
              <a:gd name="connsiteX8836" fmla="*/ 3722688 w 7886701"/>
              <a:gd name="connsiteY8836" fmla="*/ 3227857 h 6857981"/>
              <a:gd name="connsiteX8837" fmla="*/ 3723958 w 7886701"/>
              <a:gd name="connsiteY8837" fmla="*/ 3228173 h 6857981"/>
              <a:gd name="connsiteX8838" fmla="*/ 3727133 w 7886701"/>
              <a:gd name="connsiteY8838" fmla="*/ 3228173 h 6857981"/>
              <a:gd name="connsiteX8839" fmla="*/ 3721418 w 7886701"/>
              <a:gd name="connsiteY8839" fmla="*/ 3230395 h 6857981"/>
              <a:gd name="connsiteX8840" fmla="*/ 3718561 w 7886701"/>
              <a:gd name="connsiteY8840" fmla="*/ 3231982 h 6857981"/>
              <a:gd name="connsiteX8841" fmla="*/ 3716338 w 7886701"/>
              <a:gd name="connsiteY8841" fmla="*/ 3232939 h 6857981"/>
              <a:gd name="connsiteX8842" fmla="*/ 3714343 w 7886701"/>
              <a:gd name="connsiteY8842" fmla="*/ 3234047 h 6857981"/>
              <a:gd name="connsiteX8843" fmla="*/ 3716425 w 7886701"/>
              <a:gd name="connsiteY8843" fmla="*/ 3233401 h 6857981"/>
              <a:gd name="connsiteX8844" fmla="*/ 3721600 w 7886701"/>
              <a:gd name="connsiteY8844" fmla="*/ 3232449 h 6857981"/>
              <a:gd name="connsiteX8845" fmla="*/ 3725480 w 7886701"/>
              <a:gd name="connsiteY8845" fmla="*/ 3232131 h 6857981"/>
              <a:gd name="connsiteX8846" fmla="*/ 3728067 w 7886701"/>
              <a:gd name="connsiteY8846" fmla="*/ 3232449 h 6857981"/>
              <a:gd name="connsiteX8847" fmla="*/ 3728714 w 7886701"/>
              <a:gd name="connsiteY8847" fmla="*/ 3232766 h 6857981"/>
              <a:gd name="connsiteX8848" fmla="*/ 3729037 w 7886701"/>
              <a:gd name="connsiteY8848" fmla="*/ 3233084 h 6857981"/>
              <a:gd name="connsiteX8849" fmla="*/ 3728714 w 7886701"/>
              <a:gd name="connsiteY8849" fmla="*/ 3233401 h 6857981"/>
              <a:gd name="connsiteX8850" fmla="*/ 3728391 w 7886701"/>
              <a:gd name="connsiteY8850" fmla="*/ 3234354 h 6857981"/>
              <a:gd name="connsiteX8851" fmla="*/ 3728067 w 7886701"/>
              <a:gd name="connsiteY8851" fmla="*/ 3234354 h 6857981"/>
              <a:gd name="connsiteX8852" fmla="*/ 3725803 w 7886701"/>
              <a:gd name="connsiteY8852" fmla="*/ 3234989 h 6857981"/>
              <a:gd name="connsiteX8853" fmla="*/ 3720307 w 7886701"/>
              <a:gd name="connsiteY8853" fmla="*/ 3237211 h 6857981"/>
              <a:gd name="connsiteX8854" fmla="*/ 3718042 w 7886701"/>
              <a:gd name="connsiteY8854" fmla="*/ 3237846 h 6857981"/>
              <a:gd name="connsiteX8855" fmla="*/ 3717396 w 7886701"/>
              <a:gd name="connsiteY8855" fmla="*/ 3238481 h 6857981"/>
              <a:gd name="connsiteX8856" fmla="*/ 3719012 w 7886701"/>
              <a:gd name="connsiteY8856" fmla="*/ 3238164 h 6857981"/>
              <a:gd name="connsiteX8857" fmla="*/ 3723863 w 7886701"/>
              <a:gd name="connsiteY8857" fmla="*/ 3236576 h 6857981"/>
              <a:gd name="connsiteX8858" fmla="*/ 3720953 w 7886701"/>
              <a:gd name="connsiteY8858" fmla="*/ 3237846 h 6857981"/>
              <a:gd name="connsiteX8859" fmla="*/ 3717396 w 7886701"/>
              <a:gd name="connsiteY8859" fmla="*/ 3239434 h 6857981"/>
              <a:gd name="connsiteX8860" fmla="*/ 3711898 w 7886701"/>
              <a:gd name="connsiteY8860" fmla="*/ 3241656 h 6857981"/>
              <a:gd name="connsiteX8861" fmla="*/ 3704460 w 7886701"/>
              <a:gd name="connsiteY8861" fmla="*/ 3244831 h 6857981"/>
              <a:gd name="connsiteX8862" fmla="*/ 3704460 w 7886701"/>
              <a:gd name="connsiteY8862" fmla="*/ 3244196 h 6857981"/>
              <a:gd name="connsiteX8863" fmla="*/ 3705107 w 7886701"/>
              <a:gd name="connsiteY8863" fmla="*/ 3243879 h 6857981"/>
              <a:gd name="connsiteX8864" fmla="*/ 3705754 w 7886701"/>
              <a:gd name="connsiteY8864" fmla="*/ 3242291 h 6857981"/>
              <a:gd name="connsiteX8865" fmla="*/ 3706724 w 7886701"/>
              <a:gd name="connsiteY8865" fmla="*/ 3240704 h 6857981"/>
              <a:gd name="connsiteX8866" fmla="*/ 3707694 w 7886701"/>
              <a:gd name="connsiteY8866" fmla="*/ 3239751 h 6857981"/>
              <a:gd name="connsiteX8867" fmla="*/ 3707694 w 7886701"/>
              <a:gd name="connsiteY8867" fmla="*/ 3239434 h 6857981"/>
              <a:gd name="connsiteX8868" fmla="*/ 3705432 w 7886701"/>
              <a:gd name="connsiteY8868" fmla="*/ 3239434 h 6857981"/>
              <a:gd name="connsiteX8869" fmla="*/ 3701227 w 7886701"/>
              <a:gd name="connsiteY8869" fmla="*/ 3240386 h 6857981"/>
              <a:gd name="connsiteX8870" fmla="*/ 3694112 w 7886701"/>
              <a:gd name="connsiteY8870" fmla="*/ 3242291 h 6857981"/>
              <a:gd name="connsiteX8871" fmla="*/ 3702843 w 7886701"/>
              <a:gd name="connsiteY8871" fmla="*/ 3238164 h 6857981"/>
              <a:gd name="connsiteX8872" fmla="*/ 3710282 w 7886701"/>
              <a:gd name="connsiteY8872" fmla="*/ 3235306 h 6857981"/>
              <a:gd name="connsiteX8873" fmla="*/ 3711838 w 7886701"/>
              <a:gd name="connsiteY8873" fmla="*/ 3234824 h 6857981"/>
              <a:gd name="connsiteX8874" fmla="*/ 3703003 w 7886701"/>
              <a:gd name="connsiteY8874" fmla="*/ 3236427 h 6857981"/>
              <a:gd name="connsiteX8875" fmla="*/ 3696971 w 7886701"/>
              <a:gd name="connsiteY8875" fmla="*/ 3237700 h 6857981"/>
              <a:gd name="connsiteX8876" fmla="*/ 3694748 w 7886701"/>
              <a:gd name="connsiteY8876" fmla="*/ 3237700 h 6857981"/>
              <a:gd name="connsiteX8877" fmla="*/ 3693161 w 7886701"/>
              <a:gd name="connsiteY8877" fmla="*/ 3237383 h 6857981"/>
              <a:gd name="connsiteX8878" fmla="*/ 3692526 w 7886701"/>
              <a:gd name="connsiteY8878" fmla="*/ 3237062 h 6857981"/>
              <a:gd name="connsiteX8879" fmla="*/ 3691891 w 7886701"/>
              <a:gd name="connsiteY8879" fmla="*/ 3236427 h 6857981"/>
              <a:gd name="connsiteX8880" fmla="*/ 3690938 w 7886701"/>
              <a:gd name="connsiteY8880" fmla="*/ 3235475 h 6857981"/>
              <a:gd name="connsiteX8881" fmla="*/ 3690303 w 7886701"/>
              <a:gd name="connsiteY8881" fmla="*/ 3234841 h 6857981"/>
              <a:gd name="connsiteX8882" fmla="*/ 3689668 w 7886701"/>
              <a:gd name="connsiteY8882" fmla="*/ 3234525 h 6857981"/>
              <a:gd name="connsiteX8883" fmla="*/ 3688398 w 7886701"/>
              <a:gd name="connsiteY8883" fmla="*/ 3233891 h 6857981"/>
              <a:gd name="connsiteX8884" fmla="*/ 3687128 w 7886701"/>
              <a:gd name="connsiteY8884" fmla="*/ 3233570 h 6857981"/>
              <a:gd name="connsiteX8885" fmla="*/ 3684906 w 7886701"/>
              <a:gd name="connsiteY8885" fmla="*/ 3233570 h 6857981"/>
              <a:gd name="connsiteX8886" fmla="*/ 3682048 w 7886701"/>
              <a:gd name="connsiteY8886" fmla="*/ 3233570 h 6857981"/>
              <a:gd name="connsiteX8887" fmla="*/ 3677603 w 7886701"/>
              <a:gd name="connsiteY8887" fmla="*/ 3237062 h 6857981"/>
              <a:gd name="connsiteX8888" fmla="*/ 3676016 w 7886701"/>
              <a:gd name="connsiteY8888" fmla="*/ 3238334 h 6857981"/>
              <a:gd name="connsiteX8889" fmla="*/ 3675381 w 7886701"/>
              <a:gd name="connsiteY8889" fmla="*/ 3239606 h 6857981"/>
              <a:gd name="connsiteX8890" fmla="*/ 3675063 w 7886701"/>
              <a:gd name="connsiteY8890" fmla="*/ 3240558 h 6857981"/>
              <a:gd name="connsiteX8891" fmla="*/ 3674746 w 7886701"/>
              <a:gd name="connsiteY8891" fmla="*/ 3241192 h 6857981"/>
              <a:gd name="connsiteX8892" fmla="*/ 3675063 w 7886701"/>
              <a:gd name="connsiteY8892" fmla="*/ 3242147 h 6857981"/>
              <a:gd name="connsiteX8893" fmla="*/ 3675381 w 7886701"/>
              <a:gd name="connsiteY8893" fmla="*/ 3242781 h 6857981"/>
              <a:gd name="connsiteX8894" fmla="*/ 3677286 w 7886701"/>
              <a:gd name="connsiteY8894" fmla="*/ 3244367 h 6857981"/>
              <a:gd name="connsiteX8895" fmla="*/ 3680143 w 7886701"/>
              <a:gd name="connsiteY8895" fmla="*/ 3245318 h 6857981"/>
              <a:gd name="connsiteX8896" fmla="*/ 3686811 w 7886701"/>
              <a:gd name="connsiteY8896" fmla="*/ 3247542 h 6857981"/>
              <a:gd name="connsiteX8897" fmla="*/ 3679508 w 7886701"/>
              <a:gd name="connsiteY8897" fmla="*/ 3250400 h 6857981"/>
              <a:gd name="connsiteX8898" fmla="*/ 3673476 w 7886701"/>
              <a:gd name="connsiteY8898" fmla="*/ 3252941 h 6857981"/>
              <a:gd name="connsiteX8899" fmla="*/ 3669983 w 7886701"/>
              <a:gd name="connsiteY8899" fmla="*/ 3254845 h 6857981"/>
              <a:gd name="connsiteX8900" fmla="*/ 3668713 w 7886701"/>
              <a:gd name="connsiteY8900" fmla="*/ 3255480 h 6857981"/>
              <a:gd name="connsiteX8901" fmla="*/ 3668396 w 7886701"/>
              <a:gd name="connsiteY8901" fmla="*/ 3256116 h 6857981"/>
              <a:gd name="connsiteX8902" fmla="*/ 3676651 w 7886701"/>
              <a:gd name="connsiteY8902" fmla="*/ 3253575 h 6857981"/>
              <a:gd name="connsiteX8903" fmla="*/ 3679826 w 7886701"/>
              <a:gd name="connsiteY8903" fmla="*/ 3253258 h 6857981"/>
              <a:gd name="connsiteX8904" fmla="*/ 3682683 w 7886701"/>
              <a:gd name="connsiteY8904" fmla="*/ 3252941 h 6857981"/>
              <a:gd name="connsiteX8905" fmla="*/ 3685223 w 7886701"/>
              <a:gd name="connsiteY8905" fmla="*/ 3252623 h 6857981"/>
              <a:gd name="connsiteX8906" fmla="*/ 3687446 w 7886701"/>
              <a:gd name="connsiteY8906" fmla="*/ 3252941 h 6857981"/>
              <a:gd name="connsiteX8907" fmla="*/ 3689351 w 7886701"/>
              <a:gd name="connsiteY8907" fmla="*/ 3253258 h 6857981"/>
              <a:gd name="connsiteX8908" fmla="*/ 3690621 w 7886701"/>
              <a:gd name="connsiteY8908" fmla="*/ 3253575 h 6857981"/>
              <a:gd name="connsiteX8909" fmla="*/ 3691573 w 7886701"/>
              <a:gd name="connsiteY8909" fmla="*/ 3254845 h 6857981"/>
              <a:gd name="connsiteX8910" fmla="*/ 3692208 w 7886701"/>
              <a:gd name="connsiteY8910" fmla="*/ 3255480 h 6857981"/>
              <a:gd name="connsiteX8911" fmla="*/ 3692526 w 7886701"/>
              <a:gd name="connsiteY8911" fmla="*/ 3256752 h 6857981"/>
              <a:gd name="connsiteX8912" fmla="*/ 3692526 w 7886701"/>
              <a:gd name="connsiteY8912" fmla="*/ 3258020 h 6857981"/>
              <a:gd name="connsiteX8913" fmla="*/ 3692526 w 7886701"/>
              <a:gd name="connsiteY8913" fmla="*/ 3259289 h 6857981"/>
              <a:gd name="connsiteX8914" fmla="*/ 3691891 w 7886701"/>
              <a:gd name="connsiteY8914" fmla="*/ 3260563 h 6857981"/>
              <a:gd name="connsiteX8915" fmla="*/ 3689986 w 7886701"/>
              <a:gd name="connsiteY8915" fmla="*/ 3264053 h 6857981"/>
              <a:gd name="connsiteX8916" fmla="*/ 3687128 w 7886701"/>
              <a:gd name="connsiteY8916" fmla="*/ 3264053 h 6857981"/>
              <a:gd name="connsiteX8917" fmla="*/ 3684271 w 7886701"/>
              <a:gd name="connsiteY8917" fmla="*/ 3264372 h 6857981"/>
              <a:gd name="connsiteX8918" fmla="*/ 3678556 w 7886701"/>
              <a:gd name="connsiteY8918" fmla="*/ 3265644 h 6857981"/>
              <a:gd name="connsiteX8919" fmla="*/ 3673476 w 7886701"/>
              <a:gd name="connsiteY8919" fmla="*/ 3266909 h 6857981"/>
              <a:gd name="connsiteX8920" fmla="*/ 3668078 w 7886701"/>
              <a:gd name="connsiteY8920" fmla="*/ 3267866 h 6857981"/>
              <a:gd name="connsiteX8921" fmla="*/ 3665538 w 7886701"/>
              <a:gd name="connsiteY8921" fmla="*/ 3267866 h 6857981"/>
              <a:gd name="connsiteX8922" fmla="*/ 3662998 w 7886701"/>
              <a:gd name="connsiteY8922" fmla="*/ 3267866 h 6857981"/>
              <a:gd name="connsiteX8923" fmla="*/ 3660458 w 7886701"/>
              <a:gd name="connsiteY8923" fmla="*/ 3267229 h 6857981"/>
              <a:gd name="connsiteX8924" fmla="*/ 3657601 w 7886701"/>
              <a:gd name="connsiteY8924" fmla="*/ 3266594 h 6857981"/>
              <a:gd name="connsiteX8925" fmla="*/ 3655061 w 7886701"/>
              <a:gd name="connsiteY8925" fmla="*/ 3265007 h 6857981"/>
              <a:gd name="connsiteX8926" fmla="*/ 3652203 w 7886701"/>
              <a:gd name="connsiteY8926" fmla="*/ 3262783 h 6857981"/>
              <a:gd name="connsiteX8927" fmla="*/ 3649346 w 7886701"/>
              <a:gd name="connsiteY8927" fmla="*/ 3260242 h 6857981"/>
              <a:gd name="connsiteX8928" fmla="*/ 3646488 w 7886701"/>
              <a:gd name="connsiteY8928" fmla="*/ 3257067 h 6857981"/>
              <a:gd name="connsiteX8929" fmla="*/ 3646172 w 7886701"/>
              <a:gd name="connsiteY8929" fmla="*/ 3260563 h 6857981"/>
              <a:gd name="connsiteX8930" fmla="*/ 3646172 w 7886701"/>
              <a:gd name="connsiteY8930" fmla="*/ 3264053 h 6857981"/>
              <a:gd name="connsiteX8931" fmla="*/ 3645536 w 7886701"/>
              <a:gd name="connsiteY8931" fmla="*/ 3266594 h 6857981"/>
              <a:gd name="connsiteX8932" fmla="*/ 3644901 w 7886701"/>
              <a:gd name="connsiteY8932" fmla="*/ 3269133 h 6857981"/>
              <a:gd name="connsiteX8933" fmla="*/ 3643632 w 7886701"/>
              <a:gd name="connsiteY8933" fmla="*/ 3270720 h 6857981"/>
              <a:gd name="connsiteX8934" fmla="*/ 3642678 w 7886701"/>
              <a:gd name="connsiteY8934" fmla="*/ 3272311 h 6857981"/>
              <a:gd name="connsiteX8935" fmla="*/ 3641408 w 7886701"/>
              <a:gd name="connsiteY8935" fmla="*/ 3273896 h 6857981"/>
              <a:gd name="connsiteX8936" fmla="*/ 3640138 w 7886701"/>
              <a:gd name="connsiteY8936" fmla="*/ 3274533 h 6857981"/>
              <a:gd name="connsiteX8937" fmla="*/ 3638552 w 7886701"/>
              <a:gd name="connsiteY8937" fmla="*/ 3275164 h 6857981"/>
              <a:gd name="connsiteX8938" fmla="*/ 3636963 w 7886701"/>
              <a:gd name="connsiteY8938" fmla="*/ 3276120 h 6857981"/>
              <a:gd name="connsiteX8939" fmla="*/ 3633471 w 7886701"/>
              <a:gd name="connsiteY8939" fmla="*/ 3276437 h 6857981"/>
              <a:gd name="connsiteX8940" fmla="*/ 3629661 w 7886701"/>
              <a:gd name="connsiteY8940" fmla="*/ 3276437 h 6857981"/>
              <a:gd name="connsiteX8941" fmla="*/ 3626168 w 7886701"/>
              <a:gd name="connsiteY8941" fmla="*/ 3276437 h 6857981"/>
              <a:gd name="connsiteX8942" fmla="*/ 3628073 w 7886701"/>
              <a:gd name="connsiteY8942" fmla="*/ 3276754 h 6857981"/>
              <a:gd name="connsiteX8943" fmla="*/ 3629344 w 7886701"/>
              <a:gd name="connsiteY8943" fmla="*/ 3277388 h 6857981"/>
              <a:gd name="connsiteX8944" fmla="*/ 3630296 w 7886701"/>
              <a:gd name="connsiteY8944" fmla="*/ 3278656 h 6857981"/>
              <a:gd name="connsiteX8945" fmla="*/ 3630613 w 7886701"/>
              <a:gd name="connsiteY8945" fmla="*/ 3279612 h 6857981"/>
              <a:gd name="connsiteX8946" fmla="*/ 3630613 w 7886701"/>
              <a:gd name="connsiteY8946" fmla="*/ 3280565 h 6857981"/>
              <a:gd name="connsiteX8947" fmla="*/ 3630296 w 7886701"/>
              <a:gd name="connsiteY8947" fmla="*/ 3282153 h 6857981"/>
              <a:gd name="connsiteX8948" fmla="*/ 3629661 w 7886701"/>
              <a:gd name="connsiteY8948" fmla="*/ 3285012 h 6857981"/>
              <a:gd name="connsiteX8949" fmla="*/ 3629661 w 7886701"/>
              <a:gd name="connsiteY8949" fmla="*/ 3284374 h 6857981"/>
              <a:gd name="connsiteX8950" fmla="*/ 3629344 w 7886701"/>
              <a:gd name="connsiteY8950" fmla="*/ 3284374 h 6857981"/>
              <a:gd name="connsiteX8951" fmla="*/ 3628391 w 7886701"/>
              <a:gd name="connsiteY8951" fmla="*/ 3285012 h 6857981"/>
              <a:gd name="connsiteX8952" fmla="*/ 3624581 w 7886701"/>
              <a:gd name="connsiteY8952" fmla="*/ 3288820 h 6857981"/>
              <a:gd name="connsiteX8953" fmla="*/ 3621088 w 7886701"/>
              <a:gd name="connsiteY8953" fmla="*/ 3293264 h 6857981"/>
              <a:gd name="connsiteX8954" fmla="*/ 3620453 w 7886701"/>
              <a:gd name="connsiteY8954" fmla="*/ 3294851 h 6857981"/>
              <a:gd name="connsiteX8955" fmla="*/ 3619818 w 7886701"/>
              <a:gd name="connsiteY8955" fmla="*/ 3295804 h 6857981"/>
              <a:gd name="connsiteX8956" fmla="*/ 3619818 w 7886701"/>
              <a:gd name="connsiteY8956" fmla="*/ 3296122 h 6857981"/>
              <a:gd name="connsiteX8957" fmla="*/ 3620453 w 7886701"/>
              <a:gd name="connsiteY8957" fmla="*/ 3296438 h 6857981"/>
              <a:gd name="connsiteX8958" fmla="*/ 3621088 w 7886701"/>
              <a:gd name="connsiteY8958" fmla="*/ 3296758 h 6857981"/>
              <a:gd name="connsiteX8959" fmla="*/ 3622358 w 7886701"/>
              <a:gd name="connsiteY8959" fmla="*/ 3297073 h 6857981"/>
              <a:gd name="connsiteX8960" fmla="*/ 3626804 w 7886701"/>
              <a:gd name="connsiteY8960" fmla="*/ 3297073 h 6857981"/>
              <a:gd name="connsiteX8961" fmla="*/ 3631884 w 7886701"/>
              <a:gd name="connsiteY8961" fmla="*/ 3296758 h 6857981"/>
              <a:gd name="connsiteX8962" fmla="*/ 3633788 w 7886701"/>
              <a:gd name="connsiteY8962" fmla="*/ 3296758 h 6857981"/>
              <a:gd name="connsiteX8963" fmla="*/ 3635376 w 7886701"/>
              <a:gd name="connsiteY8963" fmla="*/ 3297392 h 6857981"/>
              <a:gd name="connsiteX8964" fmla="*/ 3635693 w 7886701"/>
              <a:gd name="connsiteY8964" fmla="*/ 3297709 h 6857981"/>
              <a:gd name="connsiteX8965" fmla="*/ 3635693 w 7886701"/>
              <a:gd name="connsiteY8965" fmla="*/ 3298659 h 6857981"/>
              <a:gd name="connsiteX8966" fmla="*/ 3634741 w 7886701"/>
              <a:gd name="connsiteY8966" fmla="*/ 3300568 h 6857981"/>
              <a:gd name="connsiteX8967" fmla="*/ 3633153 w 7886701"/>
              <a:gd name="connsiteY8967" fmla="*/ 3302470 h 6857981"/>
              <a:gd name="connsiteX8968" fmla="*/ 3630931 w 7886701"/>
              <a:gd name="connsiteY8968" fmla="*/ 3305013 h 6857981"/>
              <a:gd name="connsiteX8969" fmla="*/ 3626486 w 7886701"/>
              <a:gd name="connsiteY8969" fmla="*/ 3310409 h 6857981"/>
              <a:gd name="connsiteX8970" fmla="*/ 3624898 w 7886701"/>
              <a:gd name="connsiteY8970" fmla="*/ 3312314 h 6857981"/>
              <a:gd name="connsiteX8971" fmla="*/ 3624264 w 7886701"/>
              <a:gd name="connsiteY8971" fmla="*/ 3313267 h 6857981"/>
              <a:gd name="connsiteX8972" fmla="*/ 3624264 w 7886701"/>
              <a:gd name="connsiteY8972" fmla="*/ 3314218 h 6857981"/>
              <a:gd name="connsiteX8973" fmla="*/ 3623946 w 7886701"/>
              <a:gd name="connsiteY8973" fmla="*/ 3316440 h 6857981"/>
              <a:gd name="connsiteX8974" fmla="*/ 3624264 w 7886701"/>
              <a:gd name="connsiteY8974" fmla="*/ 3319298 h 6857981"/>
              <a:gd name="connsiteX8975" fmla="*/ 3624898 w 7886701"/>
              <a:gd name="connsiteY8975" fmla="*/ 3322159 h 6857981"/>
              <a:gd name="connsiteX8976" fmla="*/ 3626168 w 7886701"/>
              <a:gd name="connsiteY8976" fmla="*/ 3325651 h 6857981"/>
              <a:gd name="connsiteX8977" fmla="*/ 3628073 w 7886701"/>
              <a:gd name="connsiteY8977" fmla="*/ 3328504 h 6857981"/>
              <a:gd name="connsiteX8978" fmla="*/ 3630613 w 7886701"/>
              <a:gd name="connsiteY8978" fmla="*/ 3331047 h 6857981"/>
              <a:gd name="connsiteX8979" fmla="*/ 3632201 w 7886701"/>
              <a:gd name="connsiteY8979" fmla="*/ 3331998 h 6857981"/>
              <a:gd name="connsiteX8980" fmla="*/ 3634106 w 7886701"/>
              <a:gd name="connsiteY8980" fmla="*/ 3333269 h 6857981"/>
              <a:gd name="connsiteX8981" fmla="*/ 3636328 w 7886701"/>
              <a:gd name="connsiteY8981" fmla="*/ 3333905 h 6857981"/>
              <a:gd name="connsiteX8982" fmla="*/ 3638552 w 7886701"/>
              <a:gd name="connsiteY8982" fmla="*/ 3334856 h 6857981"/>
              <a:gd name="connsiteX8983" fmla="*/ 3633153 w 7886701"/>
              <a:gd name="connsiteY8983" fmla="*/ 3338984 h 6857981"/>
              <a:gd name="connsiteX8984" fmla="*/ 3629661 w 7886701"/>
              <a:gd name="connsiteY8984" fmla="*/ 3341526 h 6857981"/>
              <a:gd name="connsiteX8985" fmla="*/ 3624898 w 7886701"/>
              <a:gd name="connsiteY8985" fmla="*/ 3344698 h 6857981"/>
              <a:gd name="connsiteX8986" fmla="*/ 3616644 w 7886701"/>
              <a:gd name="connsiteY8986" fmla="*/ 3348509 h 6857981"/>
              <a:gd name="connsiteX8987" fmla="*/ 3623311 w 7886701"/>
              <a:gd name="connsiteY8987" fmla="*/ 3346605 h 6857981"/>
              <a:gd name="connsiteX8988" fmla="*/ 3628391 w 7886701"/>
              <a:gd name="connsiteY8988" fmla="*/ 3345652 h 6857981"/>
              <a:gd name="connsiteX8989" fmla="*/ 3631884 w 7886701"/>
              <a:gd name="connsiteY8989" fmla="*/ 3345335 h 6857981"/>
              <a:gd name="connsiteX8990" fmla="*/ 3634424 w 7886701"/>
              <a:gd name="connsiteY8990" fmla="*/ 3345335 h 6857981"/>
              <a:gd name="connsiteX8991" fmla="*/ 3635376 w 7886701"/>
              <a:gd name="connsiteY8991" fmla="*/ 3345652 h 6857981"/>
              <a:gd name="connsiteX8992" fmla="*/ 3636012 w 7886701"/>
              <a:gd name="connsiteY8992" fmla="*/ 3345969 h 6857981"/>
              <a:gd name="connsiteX8993" fmla="*/ 3636328 w 7886701"/>
              <a:gd name="connsiteY8993" fmla="*/ 3346605 h 6857981"/>
              <a:gd name="connsiteX8994" fmla="*/ 3636646 w 7886701"/>
              <a:gd name="connsiteY8994" fmla="*/ 3347556 h 6857981"/>
              <a:gd name="connsiteX8995" fmla="*/ 3636646 w 7886701"/>
              <a:gd name="connsiteY8995" fmla="*/ 3348830 h 6857981"/>
              <a:gd name="connsiteX8996" fmla="*/ 3636328 w 7886701"/>
              <a:gd name="connsiteY8996" fmla="*/ 3351052 h 6857981"/>
              <a:gd name="connsiteX8997" fmla="*/ 3634424 w 7886701"/>
              <a:gd name="connsiteY8997" fmla="*/ 3355178 h 6857981"/>
              <a:gd name="connsiteX8998" fmla="*/ 3632836 w 7886701"/>
              <a:gd name="connsiteY8998" fmla="*/ 3359623 h 6857981"/>
              <a:gd name="connsiteX8999" fmla="*/ 3632201 w 7886701"/>
              <a:gd name="connsiteY8999" fmla="*/ 3361845 h 6857981"/>
              <a:gd name="connsiteX9000" fmla="*/ 3632201 w 7886701"/>
              <a:gd name="connsiteY9000" fmla="*/ 3363432 h 6857981"/>
              <a:gd name="connsiteX9001" fmla="*/ 3632836 w 7886701"/>
              <a:gd name="connsiteY9001" fmla="*/ 3364389 h 6857981"/>
              <a:gd name="connsiteX9002" fmla="*/ 3633471 w 7886701"/>
              <a:gd name="connsiteY9002" fmla="*/ 3364701 h 6857981"/>
              <a:gd name="connsiteX9003" fmla="*/ 3634106 w 7886701"/>
              <a:gd name="connsiteY9003" fmla="*/ 3365337 h 6857981"/>
              <a:gd name="connsiteX9004" fmla="*/ 3634741 w 7886701"/>
              <a:gd name="connsiteY9004" fmla="*/ 3365654 h 6857981"/>
              <a:gd name="connsiteX9005" fmla="*/ 3638552 w 7886701"/>
              <a:gd name="connsiteY9005" fmla="*/ 3363115 h 6857981"/>
              <a:gd name="connsiteX9006" fmla="*/ 3641408 w 7886701"/>
              <a:gd name="connsiteY9006" fmla="*/ 3360578 h 6857981"/>
              <a:gd name="connsiteX9007" fmla="*/ 3645218 w 7886701"/>
              <a:gd name="connsiteY9007" fmla="*/ 3356132 h 6857981"/>
              <a:gd name="connsiteX9008" fmla="*/ 3646806 w 7886701"/>
              <a:gd name="connsiteY9008" fmla="*/ 3353908 h 6857981"/>
              <a:gd name="connsiteX9009" fmla="*/ 3649346 w 7886701"/>
              <a:gd name="connsiteY9009" fmla="*/ 3352003 h 6857981"/>
              <a:gd name="connsiteX9010" fmla="*/ 3653156 w 7886701"/>
              <a:gd name="connsiteY9010" fmla="*/ 3349464 h 6857981"/>
              <a:gd name="connsiteX9011" fmla="*/ 3658236 w 7886701"/>
              <a:gd name="connsiteY9011" fmla="*/ 3345969 h 6857981"/>
              <a:gd name="connsiteX9012" fmla="*/ 3652838 w 7886701"/>
              <a:gd name="connsiteY9012" fmla="*/ 3350414 h 6857981"/>
              <a:gd name="connsiteX9013" fmla="*/ 3649028 w 7886701"/>
              <a:gd name="connsiteY9013" fmla="*/ 3353908 h 6857981"/>
              <a:gd name="connsiteX9014" fmla="*/ 3646488 w 7886701"/>
              <a:gd name="connsiteY9014" fmla="*/ 3357083 h 6857981"/>
              <a:gd name="connsiteX9015" fmla="*/ 3645853 w 7886701"/>
              <a:gd name="connsiteY9015" fmla="*/ 3358356 h 6857981"/>
              <a:gd name="connsiteX9016" fmla="*/ 3645536 w 7886701"/>
              <a:gd name="connsiteY9016" fmla="*/ 3359623 h 6857981"/>
              <a:gd name="connsiteX9017" fmla="*/ 3645218 w 7886701"/>
              <a:gd name="connsiteY9017" fmla="*/ 3360892 h 6857981"/>
              <a:gd name="connsiteX9018" fmla="*/ 3645536 w 7886701"/>
              <a:gd name="connsiteY9018" fmla="*/ 3362167 h 6857981"/>
              <a:gd name="connsiteX9019" fmla="*/ 3645536 w 7886701"/>
              <a:gd name="connsiteY9019" fmla="*/ 3362801 h 6857981"/>
              <a:gd name="connsiteX9020" fmla="*/ 3646172 w 7886701"/>
              <a:gd name="connsiteY9020" fmla="*/ 3363750 h 6857981"/>
              <a:gd name="connsiteX9021" fmla="*/ 3647758 w 7886701"/>
              <a:gd name="connsiteY9021" fmla="*/ 3365337 h 6857981"/>
              <a:gd name="connsiteX9022" fmla="*/ 3649346 w 7886701"/>
              <a:gd name="connsiteY9022" fmla="*/ 3366927 h 6857981"/>
              <a:gd name="connsiteX9023" fmla="*/ 3654743 w 7886701"/>
              <a:gd name="connsiteY9023" fmla="*/ 3369466 h 6857981"/>
              <a:gd name="connsiteX9024" fmla="*/ 3659823 w 7886701"/>
              <a:gd name="connsiteY9024" fmla="*/ 3372005 h 6857981"/>
              <a:gd name="connsiteX9025" fmla="*/ 3662046 w 7886701"/>
              <a:gd name="connsiteY9025" fmla="*/ 3372958 h 6857981"/>
              <a:gd name="connsiteX9026" fmla="*/ 3663633 w 7886701"/>
              <a:gd name="connsiteY9026" fmla="*/ 3374545 h 6857981"/>
              <a:gd name="connsiteX9027" fmla="*/ 3664903 w 7886701"/>
              <a:gd name="connsiteY9027" fmla="*/ 3376450 h 6857981"/>
              <a:gd name="connsiteX9028" fmla="*/ 3665221 w 7886701"/>
              <a:gd name="connsiteY9028" fmla="*/ 3377403 h 6857981"/>
              <a:gd name="connsiteX9029" fmla="*/ 3665221 w 7886701"/>
              <a:gd name="connsiteY9029" fmla="*/ 3378354 h 6857981"/>
              <a:gd name="connsiteX9030" fmla="*/ 3668078 w 7886701"/>
              <a:gd name="connsiteY9030" fmla="*/ 3375816 h 6857981"/>
              <a:gd name="connsiteX9031" fmla="*/ 3670618 w 7886701"/>
              <a:gd name="connsiteY9031" fmla="*/ 3374228 h 6857981"/>
              <a:gd name="connsiteX9032" fmla="*/ 3672206 w 7886701"/>
              <a:gd name="connsiteY9032" fmla="*/ 3372324 h 6857981"/>
              <a:gd name="connsiteX9033" fmla="*/ 3673158 w 7886701"/>
              <a:gd name="connsiteY9033" fmla="*/ 3370736 h 6857981"/>
              <a:gd name="connsiteX9034" fmla="*/ 3673476 w 7886701"/>
              <a:gd name="connsiteY9034" fmla="*/ 3369466 h 6857981"/>
              <a:gd name="connsiteX9035" fmla="*/ 3673793 w 7886701"/>
              <a:gd name="connsiteY9035" fmla="*/ 3368196 h 6857981"/>
              <a:gd name="connsiteX9036" fmla="*/ 3673793 w 7886701"/>
              <a:gd name="connsiteY9036" fmla="*/ 3365976 h 6857981"/>
              <a:gd name="connsiteX9037" fmla="*/ 3673793 w 7886701"/>
              <a:gd name="connsiteY9037" fmla="*/ 3365025 h 6857981"/>
              <a:gd name="connsiteX9038" fmla="*/ 3673793 w 7886701"/>
              <a:gd name="connsiteY9038" fmla="*/ 3363432 h 6857981"/>
              <a:gd name="connsiteX9039" fmla="*/ 3674746 w 7886701"/>
              <a:gd name="connsiteY9039" fmla="*/ 3362479 h 6857981"/>
              <a:gd name="connsiteX9040" fmla="*/ 3675698 w 7886701"/>
              <a:gd name="connsiteY9040" fmla="*/ 3360892 h 6857981"/>
              <a:gd name="connsiteX9041" fmla="*/ 3677603 w 7886701"/>
              <a:gd name="connsiteY9041" fmla="*/ 3359306 h 6857981"/>
              <a:gd name="connsiteX9042" fmla="*/ 3680143 w 7886701"/>
              <a:gd name="connsiteY9042" fmla="*/ 3357083 h 6857981"/>
              <a:gd name="connsiteX9043" fmla="*/ 3683318 w 7886701"/>
              <a:gd name="connsiteY9043" fmla="*/ 3354547 h 6857981"/>
              <a:gd name="connsiteX9044" fmla="*/ 3688081 w 7886701"/>
              <a:gd name="connsiteY9044" fmla="*/ 3351365 h 6857981"/>
              <a:gd name="connsiteX9045" fmla="*/ 3683001 w 7886701"/>
              <a:gd name="connsiteY9045" fmla="*/ 3353589 h 6857981"/>
              <a:gd name="connsiteX9046" fmla="*/ 3679191 w 7886701"/>
              <a:gd name="connsiteY9046" fmla="*/ 3355178 h 6857981"/>
              <a:gd name="connsiteX9047" fmla="*/ 3676016 w 7886701"/>
              <a:gd name="connsiteY9047" fmla="*/ 3355812 h 6857981"/>
              <a:gd name="connsiteX9048" fmla="*/ 3673793 w 7886701"/>
              <a:gd name="connsiteY9048" fmla="*/ 3356132 h 6857981"/>
              <a:gd name="connsiteX9049" fmla="*/ 3672206 w 7886701"/>
              <a:gd name="connsiteY9049" fmla="*/ 3355812 h 6857981"/>
              <a:gd name="connsiteX9050" fmla="*/ 3670936 w 7886701"/>
              <a:gd name="connsiteY9050" fmla="*/ 3355178 h 6857981"/>
              <a:gd name="connsiteX9051" fmla="*/ 3670301 w 7886701"/>
              <a:gd name="connsiteY9051" fmla="*/ 3354547 h 6857981"/>
              <a:gd name="connsiteX9052" fmla="*/ 3669983 w 7886701"/>
              <a:gd name="connsiteY9052" fmla="*/ 3353277 h 6857981"/>
              <a:gd name="connsiteX9053" fmla="*/ 3669983 w 7886701"/>
              <a:gd name="connsiteY9053" fmla="*/ 3350414 h 6857981"/>
              <a:gd name="connsiteX9054" fmla="*/ 3669666 w 7886701"/>
              <a:gd name="connsiteY9054" fmla="*/ 3347556 h 6857981"/>
              <a:gd name="connsiteX9055" fmla="*/ 3668713 w 7886701"/>
              <a:gd name="connsiteY9055" fmla="*/ 3346286 h 6857981"/>
              <a:gd name="connsiteX9056" fmla="*/ 3668078 w 7886701"/>
              <a:gd name="connsiteY9056" fmla="*/ 3345652 h 6857981"/>
              <a:gd name="connsiteX9057" fmla="*/ 3666491 w 7886701"/>
              <a:gd name="connsiteY9057" fmla="*/ 3345019 h 6857981"/>
              <a:gd name="connsiteX9058" fmla="*/ 3664586 w 7886701"/>
              <a:gd name="connsiteY9058" fmla="*/ 3345019 h 6857981"/>
              <a:gd name="connsiteX9059" fmla="*/ 3671889 w 7886701"/>
              <a:gd name="connsiteY9059" fmla="*/ 3344062 h 6857981"/>
              <a:gd name="connsiteX9060" fmla="*/ 3678556 w 7886701"/>
              <a:gd name="connsiteY9060" fmla="*/ 3344062 h 6857981"/>
              <a:gd name="connsiteX9061" fmla="*/ 3684906 w 7886701"/>
              <a:gd name="connsiteY9061" fmla="*/ 3344698 h 6857981"/>
              <a:gd name="connsiteX9062" fmla="*/ 3690938 w 7886701"/>
              <a:gd name="connsiteY9062" fmla="*/ 3345335 h 6857981"/>
              <a:gd name="connsiteX9063" fmla="*/ 3696653 w 7886701"/>
              <a:gd name="connsiteY9063" fmla="*/ 3345969 h 6857981"/>
              <a:gd name="connsiteX9064" fmla="*/ 3701734 w 7886701"/>
              <a:gd name="connsiteY9064" fmla="*/ 3347243 h 6857981"/>
              <a:gd name="connsiteX9065" fmla="*/ 3706814 w 7886701"/>
              <a:gd name="connsiteY9065" fmla="*/ 3348509 h 6857981"/>
              <a:gd name="connsiteX9066" fmla="*/ 3711258 w 7886701"/>
              <a:gd name="connsiteY9066" fmla="*/ 3350097 h 6857981"/>
              <a:gd name="connsiteX9067" fmla="*/ 3719514 w 7886701"/>
              <a:gd name="connsiteY9067" fmla="*/ 3353277 h 6857981"/>
              <a:gd name="connsiteX9068" fmla="*/ 3727133 w 7886701"/>
              <a:gd name="connsiteY9068" fmla="*/ 3356448 h 6857981"/>
              <a:gd name="connsiteX9069" fmla="*/ 3734436 w 7886701"/>
              <a:gd name="connsiteY9069" fmla="*/ 3359623 h 6857981"/>
              <a:gd name="connsiteX9070" fmla="*/ 3737928 w 7886701"/>
              <a:gd name="connsiteY9070" fmla="*/ 3360578 h 6857981"/>
              <a:gd name="connsiteX9071" fmla="*/ 3741103 w 7886701"/>
              <a:gd name="connsiteY9071" fmla="*/ 3361211 h 6857981"/>
              <a:gd name="connsiteX9072" fmla="*/ 3746501 w 7886701"/>
              <a:gd name="connsiteY9072" fmla="*/ 3356132 h 6857981"/>
              <a:gd name="connsiteX9073" fmla="*/ 3748406 w 7886701"/>
              <a:gd name="connsiteY9073" fmla="*/ 3353908 h 6857981"/>
              <a:gd name="connsiteX9074" fmla="*/ 3749359 w 7886701"/>
              <a:gd name="connsiteY9074" fmla="*/ 3352003 h 6857981"/>
              <a:gd name="connsiteX9075" fmla="*/ 3750628 w 7886701"/>
              <a:gd name="connsiteY9075" fmla="*/ 3350414 h 6857981"/>
              <a:gd name="connsiteX9076" fmla="*/ 3750946 w 7886701"/>
              <a:gd name="connsiteY9076" fmla="*/ 3348509 h 6857981"/>
              <a:gd name="connsiteX9077" fmla="*/ 3750946 w 7886701"/>
              <a:gd name="connsiteY9077" fmla="*/ 3347556 h 6857981"/>
              <a:gd name="connsiteX9078" fmla="*/ 3750946 w 7886701"/>
              <a:gd name="connsiteY9078" fmla="*/ 3346286 h 6857981"/>
              <a:gd name="connsiteX9079" fmla="*/ 3750628 w 7886701"/>
              <a:gd name="connsiteY9079" fmla="*/ 3345335 h 6857981"/>
              <a:gd name="connsiteX9080" fmla="*/ 3749993 w 7886701"/>
              <a:gd name="connsiteY9080" fmla="*/ 3344062 h 6857981"/>
              <a:gd name="connsiteX9081" fmla="*/ 3747771 w 7886701"/>
              <a:gd name="connsiteY9081" fmla="*/ 3342796 h 6857981"/>
              <a:gd name="connsiteX9082" fmla="*/ 3745231 w 7886701"/>
              <a:gd name="connsiteY9082" fmla="*/ 3341526 h 6857981"/>
              <a:gd name="connsiteX9083" fmla="*/ 3742691 w 7886701"/>
              <a:gd name="connsiteY9083" fmla="*/ 3340576 h 6857981"/>
              <a:gd name="connsiteX9084" fmla="*/ 3740151 w 7886701"/>
              <a:gd name="connsiteY9084" fmla="*/ 3339302 h 6857981"/>
              <a:gd name="connsiteX9085" fmla="*/ 3737928 w 7886701"/>
              <a:gd name="connsiteY9085" fmla="*/ 3338031 h 6857981"/>
              <a:gd name="connsiteX9086" fmla="*/ 3736658 w 7886701"/>
              <a:gd name="connsiteY9086" fmla="*/ 3337397 h 6857981"/>
              <a:gd name="connsiteX9087" fmla="*/ 3736023 w 7886701"/>
              <a:gd name="connsiteY9087" fmla="*/ 3336129 h 6857981"/>
              <a:gd name="connsiteX9088" fmla="*/ 3735706 w 7886701"/>
              <a:gd name="connsiteY9088" fmla="*/ 3335493 h 6857981"/>
              <a:gd name="connsiteX9089" fmla="*/ 3735706 w 7886701"/>
              <a:gd name="connsiteY9089" fmla="*/ 3334222 h 6857981"/>
              <a:gd name="connsiteX9090" fmla="*/ 3735706 w 7886701"/>
              <a:gd name="connsiteY9090" fmla="*/ 3332952 h 6857981"/>
              <a:gd name="connsiteX9091" fmla="*/ 3736342 w 7886701"/>
              <a:gd name="connsiteY9091" fmla="*/ 3331362 h 6857981"/>
              <a:gd name="connsiteX9092" fmla="*/ 3737293 w 7886701"/>
              <a:gd name="connsiteY9092" fmla="*/ 3329462 h 6857981"/>
              <a:gd name="connsiteX9093" fmla="*/ 3738882 w 7886701"/>
              <a:gd name="connsiteY9093" fmla="*/ 3327872 h 6857981"/>
              <a:gd name="connsiteX9094" fmla="*/ 3743008 w 7886701"/>
              <a:gd name="connsiteY9094" fmla="*/ 3323427 h 6857981"/>
              <a:gd name="connsiteX9095" fmla="*/ 3749359 w 7886701"/>
              <a:gd name="connsiteY9095" fmla="*/ 3317714 h 6857981"/>
              <a:gd name="connsiteX9096" fmla="*/ 3740151 w 7886701"/>
              <a:gd name="connsiteY9096" fmla="*/ 3318662 h 6857981"/>
              <a:gd name="connsiteX9097" fmla="*/ 3734436 w 7886701"/>
              <a:gd name="connsiteY9097" fmla="*/ 3318984 h 6857981"/>
              <a:gd name="connsiteX9098" fmla="*/ 3729038 w 7886701"/>
              <a:gd name="connsiteY9098" fmla="*/ 3319298 h 6857981"/>
              <a:gd name="connsiteX9099" fmla="*/ 3721101 w 7886701"/>
              <a:gd name="connsiteY9099" fmla="*/ 3321203 h 6857981"/>
              <a:gd name="connsiteX9100" fmla="*/ 3729991 w 7886701"/>
              <a:gd name="connsiteY9100" fmla="*/ 3316125 h 6857981"/>
              <a:gd name="connsiteX9101" fmla="*/ 3736976 w 7886701"/>
              <a:gd name="connsiteY9101" fmla="*/ 3311360 h 6857981"/>
              <a:gd name="connsiteX9102" fmla="*/ 3740151 w 7886701"/>
              <a:gd name="connsiteY9102" fmla="*/ 3309137 h 6857981"/>
              <a:gd name="connsiteX9103" fmla="*/ 3742691 w 7886701"/>
              <a:gd name="connsiteY9103" fmla="*/ 3306915 h 6857981"/>
              <a:gd name="connsiteX9104" fmla="*/ 3744278 w 7886701"/>
              <a:gd name="connsiteY9104" fmla="*/ 3305013 h 6857981"/>
              <a:gd name="connsiteX9105" fmla="*/ 3746183 w 7886701"/>
              <a:gd name="connsiteY9105" fmla="*/ 3303106 h 6857981"/>
              <a:gd name="connsiteX9106" fmla="*/ 3739516 w 7886701"/>
              <a:gd name="connsiteY9106" fmla="*/ 3305649 h 6857981"/>
              <a:gd name="connsiteX9107" fmla="*/ 3734436 w 7886701"/>
              <a:gd name="connsiteY9107" fmla="*/ 3306915 h 6857981"/>
              <a:gd name="connsiteX9108" fmla="*/ 3730943 w 7886701"/>
              <a:gd name="connsiteY9108" fmla="*/ 3307869 h 6857981"/>
              <a:gd name="connsiteX9109" fmla="*/ 3728086 w 7886701"/>
              <a:gd name="connsiteY9109" fmla="*/ 3307235 h 6857981"/>
              <a:gd name="connsiteX9110" fmla="*/ 3726182 w 7886701"/>
              <a:gd name="connsiteY9110" fmla="*/ 3306915 h 6857981"/>
              <a:gd name="connsiteX9111" fmla="*/ 3724593 w 7886701"/>
              <a:gd name="connsiteY9111" fmla="*/ 3305649 h 6857981"/>
              <a:gd name="connsiteX9112" fmla="*/ 3723642 w 7886701"/>
              <a:gd name="connsiteY9112" fmla="*/ 3304377 h 6857981"/>
              <a:gd name="connsiteX9113" fmla="*/ 3722688 w 7886701"/>
              <a:gd name="connsiteY9113" fmla="*/ 3302470 h 6857981"/>
              <a:gd name="connsiteX9114" fmla="*/ 3722054 w 7886701"/>
              <a:gd name="connsiteY9114" fmla="*/ 3301202 h 6857981"/>
              <a:gd name="connsiteX9115" fmla="*/ 3721418 w 7886701"/>
              <a:gd name="connsiteY9115" fmla="*/ 3299614 h 6857981"/>
              <a:gd name="connsiteX9116" fmla="*/ 3719831 w 7886701"/>
              <a:gd name="connsiteY9116" fmla="*/ 3298659 h 6857981"/>
              <a:gd name="connsiteX9117" fmla="*/ 3718243 w 7886701"/>
              <a:gd name="connsiteY9117" fmla="*/ 3298346 h 6857981"/>
              <a:gd name="connsiteX9118" fmla="*/ 3715068 w 7886701"/>
              <a:gd name="connsiteY9118" fmla="*/ 3298346 h 6857981"/>
              <a:gd name="connsiteX9119" fmla="*/ 3711576 w 7886701"/>
              <a:gd name="connsiteY9119" fmla="*/ 3298980 h 6857981"/>
              <a:gd name="connsiteX9120" fmla="*/ 3706814 w 7886701"/>
              <a:gd name="connsiteY9120" fmla="*/ 3300882 h 6857981"/>
              <a:gd name="connsiteX9121" fmla="*/ 3700146 w 7886701"/>
              <a:gd name="connsiteY9121" fmla="*/ 3303742 h 6857981"/>
              <a:gd name="connsiteX9122" fmla="*/ 3706814 w 7886701"/>
              <a:gd name="connsiteY9122" fmla="*/ 3298980 h 6857981"/>
              <a:gd name="connsiteX9123" fmla="*/ 3708718 w 7886701"/>
              <a:gd name="connsiteY9123" fmla="*/ 3297392 h 6857981"/>
              <a:gd name="connsiteX9124" fmla="*/ 3709671 w 7886701"/>
              <a:gd name="connsiteY9124" fmla="*/ 3296122 h 6857981"/>
              <a:gd name="connsiteX9125" fmla="*/ 3709988 w 7886701"/>
              <a:gd name="connsiteY9125" fmla="*/ 3295167 h 6857981"/>
              <a:gd name="connsiteX9126" fmla="*/ 3709671 w 7886701"/>
              <a:gd name="connsiteY9126" fmla="*/ 3294535 h 6857981"/>
              <a:gd name="connsiteX9127" fmla="*/ 3709354 w 7886701"/>
              <a:gd name="connsiteY9127" fmla="*/ 3294214 h 6857981"/>
              <a:gd name="connsiteX9128" fmla="*/ 3708401 w 7886701"/>
              <a:gd name="connsiteY9128" fmla="*/ 3293900 h 6857981"/>
              <a:gd name="connsiteX9129" fmla="*/ 3703003 w 7886701"/>
              <a:gd name="connsiteY9129" fmla="*/ 3293580 h 6857981"/>
              <a:gd name="connsiteX9130" fmla="*/ 3702368 w 7886701"/>
              <a:gd name="connsiteY9130" fmla="*/ 3293580 h 6857981"/>
              <a:gd name="connsiteX9131" fmla="*/ 3701734 w 7886701"/>
              <a:gd name="connsiteY9131" fmla="*/ 3293264 h 6857981"/>
              <a:gd name="connsiteX9132" fmla="*/ 3701734 w 7886701"/>
              <a:gd name="connsiteY9132" fmla="*/ 3292313 h 6857981"/>
              <a:gd name="connsiteX9133" fmla="*/ 3702051 w 7886701"/>
              <a:gd name="connsiteY9133" fmla="*/ 3291678 h 6857981"/>
              <a:gd name="connsiteX9134" fmla="*/ 3704274 w 7886701"/>
              <a:gd name="connsiteY9134" fmla="*/ 3291042 h 6857981"/>
              <a:gd name="connsiteX9135" fmla="*/ 3705543 w 7886701"/>
              <a:gd name="connsiteY9135" fmla="*/ 3290722 h 6857981"/>
              <a:gd name="connsiteX9136" fmla="*/ 3706496 w 7886701"/>
              <a:gd name="connsiteY9136" fmla="*/ 3290091 h 6857981"/>
              <a:gd name="connsiteX9137" fmla="*/ 3707448 w 7886701"/>
              <a:gd name="connsiteY9137" fmla="*/ 3290722 h 6857981"/>
              <a:gd name="connsiteX9138" fmla="*/ 3708401 w 7886701"/>
              <a:gd name="connsiteY9138" fmla="*/ 3290722 h 6857981"/>
              <a:gd name="connsiteX9139" fmla="*/ 3709354 w 7886701"/>
              <a:gd name="connsiteY9139" fmla="*/ 3290722 h 6857981"/>
              <a:gd name="connsiteX9140" fmla="*/ 3711258 w 7886701"/>
              <a:gd name="connsiteY9140" fmla="*/ 3289771 h 6857981"/>
              <a:gd name="connsiteX9141" fmla="*/ 3713481 w 7886701"/>
              <a:gd name="connsiteY9141" fmla="*/ 3288820 h 6857981"/>
              <a:gd name="connsiteX9142" fmla="*/ 3717291 w 7886701"/>
              <a:gd name="connsiteY9142" fmla="*/ 3286279 h 6857981"/>
              <a:gd name="connsiteX9143" fmla="*/ 3720148 w 7886701"/>
              <a:gd name="connsiteY9143" fmla="*/ 3284374 h 6857981"/>
              <a:gd name="connsiteX9144" fmla="*/ 3722054 w 7886701"/>
              <a:gd name="connsiteY9144" fmla="*/ 3282468 h 6857981"/>
              <a:gd name="connsiteX9145" fmla="*/ 3722688 w 7886701"/>
              <a:gd name="connsiteY9145" fmla="*/ 3281199 h 6857981"/>
              <a:gd name="connsiteX9146" fmla="*/ 3722688 w 7886701"/>
              <a:gd name="connsiteY9146" fmla="*/ 3279929 h 6857981"/>
              <a:gd name="connsiteX9147" fmla="*/ 3722371 w 7886701"/>
              <a:gd name="connsiteY9147" fmla="*/ 3278979 h 6857981"/>
              <a:gd name="connsiteX9148" fmla="*/ 3721101 w 7886701"/>
              <a:gd name="connsiteY9148" fmla="*/ 3278656 h 6857981"/>
              <a:gd name="connsiteX9149" fmla="*/ 3719196 w 7886701"/>
              <a:gd name="connsiteY9149" fmla="*/ 3278022 h 6857981"/>
              <a:gd name="connsiteX9150" fmla="*/ 3716974 w 7886701"/>
              <a:gd name="connsiteY9150" fmla="*/ 3278022 h 6857981"/>
              <a:gd name="connsiteX9151" fmla="*/ 3714434 w 7886701"/>
              <a:gd name="connsiteY9151" fmla="*/ 3278022 h 6857981"/>
              <a:gd name="connsiteX9152" fmla="*/ 3708718 w 7886701"/>
              <a:gd name="connsiteY9152" fmla="*/ 3278979 h 6857981"/>
              <a:gd name="connsiteX9153" fmla="*/ 3703003 w 7886701"/>
              <a:gd name="connsiteY9153" fmla="*/ 3280565 h 6857981"/>
              <a:gd name="connsiteX9154" fmla="*/ 3701098 w 7886701"/>
              <a:gd name="connsiteY9154" fmla="*/ 3281833 h 6857981"/>
              <a:gd name="connsiteX9155" fmla="*/ 3698877 w 7886701"/>
              <a:gd name="connsiteY9155" fmla="*/ 3282788 h 6857981"/>
              <a:gd name="connsiteX9156" fmla="*/ 3702368 w 7886701"/>
              <a:gd name="connsiteY9156" fmla="*/ 3279929 h 6857981"/>
              <a:gd name="connsiteX9157" fmla="*/ 3705226 w 7886701"/>
              <a:gd name="connsiteY9157" fmla="*/ 3277705 h 6857981"/>
              <a:gd name="connsiteX9158" fmla="*/ 3706814 w 7886701"/>
              <a:gd name="connsiteY9158" fmla="*/ 3276120 h 6857981"/>
              <a:gd name="connsiteX9159" fmla="*/ 3707766 w 7886701"/>
              <a:gd name="connsiteY9159" fmla="*/ 3274533 h 6857981"/>
              <a:gd name="connsiteX9160" fmla="*/ 3707766 w 7886701"/>
              <a:gd name="connsiteY9160" fmla="*/ 3273578 h 6857981"/>
              <a:gd name="connsiteX9161" fmla="*/ 3707131 w 7886701"/>
              <a:gd name="connsiteY9161" fmla="*/ 3272625 h 6857981"/>
              <a:gd name="connsiteX9162" fmla="*/ 3706178 w 7886701"/>
              <a:gd name="connsiteY9162" fmla="*/ 3271990 h 6857981"/>
              <a:gd name="connsiteX9163" fmla="*/ 3704274 w 7886701"/>
              <a:gd name="connsiteY9163" fmla="*/ 3271990 h 6857981"/>
              <a:gd name="connsiteX9164" fmla="*/ 3699193 w 7886701"/>
              <a:gd name="connsiteY9164" fmla="*/ 3271990 h 6857981"/>
              <a:gd name="connsiteX9165" fmla="*/ 3693161 w 7886701"/>
              <a:gd name="connsiteY9165" fmla="*/ 3272311 h 6857981"/>
              <a:gd name="connsiteX9166" fmla="*/ 3686811 w 7886701"/>
              <a:gd name="connsiteY9166" fmla="*/ 3272625 h 6857981"/>
              <a:gd name="connsiteX9167" fmla="*/ 3680143 w 7886701"/>
              <a:gd name="connsiteY9167" fmla="*/ 3272945 h 6857981"/>
              <a:gd name="connsiteX9168" fmla="*/ 3683318 w 7886701"/>
              <a:gd name="connsiteY9168" fmla="*/ 3270720 h 6857981"/>
              <a:gd name="connsiteX9169" fmla="*/ 3685858 w 7886701"/>
              <a:gd name="connsiteY9169" fmla="*/ 3268816 h 6857981"/>
              <a:gd name="connsiteX9170" fmla="*/ 3688081 w 7886701"/>
              <a:gd name="connsiteY9170" fmla="*/ 3266277 h 6857981"/>
              <a:gd name="connsiteX9171" fmla="*/ 3689986 w 7886701"/>
              <a:gd name="connsiteY9171" fmla="*/ 3264053 h 6857981"/>
              <a:gd name="connsiteX9172" fmla="*/ 3694748 w 7886701"/>
              <a:gd name="connsiteY9172" fmla="*/ 3264372 h 6857981"/>
              <a:gd name="connsiteX9173" fmla="*/ 3697288 w 7886701"/>
              <a:gd name="connsiteY9173" fmla="*/ 3264687 h 6857981"/>
              <a:gd name="connsiteX9174" fmla="*/ 3699828 w 7886701"/>
              <a:gd name="connsiteY9174" fmla="*/ 3265644 h 6857981"/>
              <a:gd name="connsiteX9175" fmla="*/ 3699828 w 7886701"/>
              <a:gd name="connsiteY9175" fmla="*/ 3261830 h 6857981"/>
              <a:gd name="connsiteX9176" fmla="*/ 3700463 w 7886701"/>
              <a:gd name="connsiteY9176" fmla="*/ 3258020 h 6857981"/>
              <a:gd name="connsiteX9177" fmla="*/ 3701734 w 7886701"/>
              <a:gd name="connsiteY9177" fmla="*/ 3254845 h 6857981"/>
              <a:gd name="connsiteX9178" fmla="*/ 3703003 w 7886701"/>
              <a:gd name="connsiteY9178" fmla="*/ 3251987 h 6857981"/>
              <a:gd name="connsiteX9179" fmla="*/ 3704908 w 7886701"/>
              <a:gd name="connsiteY9179" fmla="*/ 3249449 h 6857981"/>
              <a:gd name="connsiteX9180" fmla="*/ 3706814 w 7886701"/>
              <a:gd name="connsiteY9180" fmla="*/ 3247227 h 6857981"/>
              <a:gd name="connsiteX9181" fmla="*/ 3709354 w 7886701"/>
              <a:gd name="connsiteY9181" fmla="*/ 3245318 h 6857981"/>
              <a:gd name="connsiteX9182" fmla="*/ 3711894 w 7886701"/>
              <a:gd name="connsiteY9182" fmla="*/ 3243732 h 6857981"/>
              <a:gd name="connsiteX9183" fmla="*/ 3714434 w 7886701"/>
              <a:gd name="connsiteY9183" fmla="*/ 3242462 h 6857981"/>
              <a:gd name="connsiteX9184" fmla="*/ 3717291 w 7886701"/>
              <a:gd name="connsiteY9184" fmla="*/ 3241192 h 6857981"/>
              <a:gd name="connsiteX9185" fmla="*/ 3723323 w 7886701"/>
              <a:gd name="connsiteY9185" fmla="*/ 3239606 h 6857981"/>
              <a:gd name="connsiteX9186" fmla="*/ 3729356 w 7886701"/>
              <a:gd name="connsiteY9186" fmla="*/ 3238334 h 6857981"/>
              <a:gd name="connsiteX9187" fmla="*/ 3734753 w 7886701"/>
              <a:gd name="connsiteY9187" fmla="*/ 3237700 h 6857981"/>
              <a:gd name="connsiteX9188" fmla="*/ 3731896 w 7886701"/>
              <a:gd name="connsiteY9188" fmla="*/ 3239606 h 6857981"/>
              <a:gd name="connsiteX9189" fmla="*/ 3729991 w 7886701"/>
              <a:gd name="connsiteY9189" fmla="*/ 3240874 h 6857981"/>
              <a:gd name="connsiteX9190" fmla="*/ 3733166 w 7886701"/>
              <a:gd name="connsiteY9190" fmla="*/ 3239606 h 6857981"/>
              <a:gd name="connsiteX9191" fmla="*/ 3735706 w 7886701"/>
              <a:gd name="connsiteY9191" fmla="*/ 3238334 h 6857981"/>
              <a:gd name="connsiteX9192" fmla="*/ 3740151 w 7886701"/>
              <a:gd name="connsiteY9192" fmla="*/ 3237383 h 6857981"/>
              <a:gd name="connsiteX9193" fmla="*/ 3734753 w 7886701"/>
              <a:gd name="connsiteY9193" fmla="*/ 3237700 h 6857981"/>
              <a:gd name="connsiteX9194" fmla="*/ 3739140 w 7886701"/>
              <a:gd name="connsiteY9194" fmla="*/ 3235067 h 6857981"/>
              <a:gd name="connsiteX9195" fmla="*/ 3738244 w 7886701"/>
              <a:gd name="connsiteY9195" fmla="*/ 3231296 h 6857981"/>
              <a:gd name="connsiteX9196" fmla="*/ 3736657 w 7886701"/>
              <a:gd name="connsiteY9196" fmla="*/ 3228288 h 6857981"/>
              <a:gd name="connsiteX9197" fmla="*/ 3735387 w 7886701"/>
              <a:gd name="connsiteY9197" fmla="*/ 3225614 h 6857981"/>
              <a:gd name="connsiteX9198" fmla="*/ 3733865 w 7886701"/>
              <a:gd name="connsiteY9198" fmla="*/ 3222730 h 6857981"/>
              <a:gd name="connsiteX9199" fmla="*/ 3729038 w 7886701"/>
              <a:gd name="connsiteY9199" fmla="*/ 3221825 h 6857981"/>
              <a:gd name="connsiteX9200" fmla="*/ 3723642 w 7886701"/>
              <a:gd name="connsiteY9200" fmla="*/ 3221191 h 6857981"/>
              <a:gd name="connsiteX9201" fmla="*/ 3719831 w 7886701"/>
              <a:gd name="connsiteY9201" fmla="*/ 3221191 h 6857981"/>
              <a:gd name="connsiteX9202" fmla="*/ 4766628 w 7886701"/>
              <a:gd name="connsiteY9202" fmla="*/ 3220555 h 6857981"/>
              <a:gd name="connsiteX9203" fmla="*/ 4764961 w 7886701"/>
              <a:gd name="connsiteY9203" fmla="*/ 3221111 h 6857981"/>
              <a:gd name="connsiteX9204" fmla="*/ 4763453 w 7886701"/>
              <a:gd name="connsiteY9204" fmla="*/ 3221506 h 6857981"/>
              <a:gd name="connsiteX9205" fmla="*/ 4429013 w 7886701"/>
              <a:gd name="connsiteY9205" fmla="*/ 3203556 h 6857981"/>
              <a:gd name="connsiteX9206" fmla="*/ 4429693 w 7886701"/>
              <a:gd name="connsiteY9206" fmla="*/ 3203556 h 6857981"/>
              <a:gd name="connsiteX9207" fmla="*/ 4430033 w 7886701"/>
              <a:gd name="connsiteY9207" fmla="*/ 3204191 h 6857981"/>
              <a:gd name="connsiteX9208" fmla="*/ 4430714 w 7886701"/>
              <a:gd name="connsiteY9208" fmla="*/ 3205144 h 6857981"/>
              <a:gd name="connsiteX9209" fmla="*/ 4431054 w 7886701"/>
              <a:gd name="connsiteY9209" fmla="*/ 3207366 h 6857981"/>
              <a:gd name="connsiteX9210" fmla="*/ 4431394 w 7886701"/>
              <a:gd name="connsiteY9210" fmla="*/ 3210224 h 6857981"/>
              <a:gd name="connsiteX9211" fmla="*/ 4431734 w 7886701"/>
              <a:gd name="connsiteY9211" fmla="*/ 3212446 h 6857981"/>
              <a:gd name="connsiteX9212" fmla="*/ 4432074 w 7886701"/>
              <a:gd name="connsiteY9212" fmla="*/ 3214351 h 6857981"/>
              <a:gd name="connsiteX9213" fmla="*/ 4432755 w 7886701"/>
              <a:gd name="connsiteY9213" fmla="*/ 3214986 h 6857981"/>
              <a:gd name="connsiteX9214" fmla="*/ 4433775 w 7886701"/>
              <a:gd name="connsiteY9214" fmla="*/ 3214986 h 6857981"/>
              <a:gd name="connsiteX9215" fmla="*/ 4434456 w 7886701"/>
              <a:gd name="connsiteY9215" fmla="*/ 3214669 h 6857981"/>
              <a:gd name="connsiteX9216" fmla="*/ 4435476 w 7886701"/>
              <a:gd name="connsiteY9216" fmla="*/ 3213716 h 6857981"/>
              <a:gd name="connsiteX9217" fmla="*/ 4433775 w 7886701"/>
              <a:gd name="connsiteY9217" fmla="*/ 3217844 h 6857981"/>
              <a:gd name="connsiteX9218" fmla="*/ 4431734 w 7886701"/>
              <a:gd name="connsiteY9218" fmla="*/ 3220701 h 6857981"/>
              <a:gd name="connsiteX9219" fmla="*/ 4430714 w 7886701"/>
              <a:gd name="connsiteY9219" fmla="*/ 3221971 h 6857981"/>
              <a:gd name="connsiteX9220" fmla="*/ 4429693 w 7886701"/>
              <a:gd name="connsiteY9220" fmla="*/ 3222289 h 6857981"/>
              <a:gd name="connsiteX9221" fmla="*/ 4428673 w 7886701"/>
              <a:gd name="connsiteY9221" fmla="*/ 3222606 h 6857981"/>
              <a:gd name="connsiteX9222" fmla="*/ 4427992 w 7886701"/>
              <a:gd name="connsiteY9222" fmla="*/ 3222289 h 6857981"/>
              <a:gd name="connsiteX9223" fmla="*/ 4426972 w 7886701"/>
              <a:gd name="connsiteY9223" fmla="*/ 3221336 h 6857981"/>
              <a:gd name="connsiteX9224" fmla="*/ 4426632 w 7886701"/>
              <a:gd name="connsiteY9224" fmla="*/ 3220384 h 6857981"/>
              <a:gd name="connsiteX9225" fmla="*/ 4426291 w 7886701"/>
              <a:gd name="connsiteY9225" fmla="*/ 3218796 h 6857981"/>
              <a:gd name="connsiteX9226" fmla="*/ 4425951 w 7886701"/>
              <a:gd name="connsiteY9226" fmla="*/ 3216891 h 6857981"/>
              <a:gd name="connsiteX9227" fmla="*/ 4426291 w 7886701"/>
              <a:gd name="connsiteY9227" fmla="*/ 3214351 h 6857981"/>
              <a:gd name="connsiteX9228" fmla="*/ 4426632 w 7886701"/>
              <a:gd name="connsiteY9228" fmla="*/ 3211176 h 6857981"/>
              <a:gd name="connsiteX9229" fmla="*/ 4428332 w 7886701"/>
              <a:gd name="connsiteY9229" fmla="*/ 3203874 h 6857981"/>
              <a:gd name="connsiteX9230" fmla="*/ 4211870 w 7886701"/>
              <a:gd name="connsiteY9230" fmla="*/ 3203556 h 6857981"/>
              <a:gd name="connsiteX9231" fmla="*/ 4213154 w 7886701"/>
              <a:gd name="connsiteY9231" fmla="*/ 3203863 h 6857981"/>
              <a:gd name="connsiteX9232" fmla="*/ 4214759 w 7886701"/>
              <a:gd name="connsiteY9232" fmla="*/ 3204171 h 6857981"/>
              <a:gd name="connsiteX9233" fmla="*/ 4216365 w 7886701"/>
              <a:gd name="connsiteY9233" fmla="*/ 3204785 h 6857981"/>
              <a:gd name="connsiteX9234" fmla="*/ 4217970 w 7886701"/>
              <a:gd name="connsiteY9234" fmla="*/ 3206014 h 6857981"/>
              <a:gd name="connsiteX9235" fmla="*/ 4219575 w 7886701"/>
              <a:gd name="connsiteY9235" fmla="*/ 3207243 h 6857981"/>
              <a:gd name="connsiteX9236" fmla="*/ 4218933 w 7886701"/>
              <a:gd name="connsiteY9236" fmla="*/ 3208780 h 6857981"/>
              <a:gd name="connsiteX9237" fmla="*/ 4217328 w 7886701"/>
              <a:gd name="connsiteY9237" fmla="*/ 3210009 h 6857981"/>
              <a:gd name="connsiteX9238" fmla="*/ 4215722 w 7886701"/>
              <a:gd name="connsiteY9238" fmla="*/ 3210930 h 6857981"/>
              <a:gd name="connsiteX9239" fmla="*/ 4213796 w 7886701"/>
              <a:gd name="connsiteY9239" fmla="*/ 3211852 h 6857981"/>
              <a:gd name="connsiteX9240" fmla="*/ 4211549 w 7886701"/>
              <a:gd name="connsiteY9240" fmla="*/ 3212159 h 6857981"/>
              <a:gd name="connsiteX9241" fmla="*/ 4209301 w 7886701"/>
              <a:gd name="connsiteY9241" fmla="*/ 3212467 h 6857981"/>
              <a:gd name="connsiteX9242" fmla="*/ 4204485 w 7886701"/>
              <a:gd name="connsiteY9242" fmla="*/ 3213081 h 6857981"/>
              <a:gd name="connsiteX9243" fmla="*/ 4199669 w 7886701"/>
              <a:gd name="connsiteY9243" fmla="*/ 3212159 h 6857981"/>
              <a:gd name="connsiteX9244" fmla="*/ 4197422 w 7886701"/>
              <a:gd name="connsiteY9244" fmla="*/ 3211545 h 6857981"/>
              <a:gd name="connsiteX9245" fmla="*/ 4195495 w 7886701"/>
              <a:gd name="connsiteY9245" fmla="*/ 3210930 h 6857981"/>
              <a:gd name="connsiteX9246" fmla="*/ 4193569 w 7886701"/>
              <a:gd name="connsiteY9246" fmla="*/ 3210009 h 6857981"/>
              <a:gd name="connsiteX9247" fmla="*/ 4192606 w 7886701"/>
              <a:gd name="connsiteY9247" fmla="*/ 3208780 h 6857981"/>
              <a:gd name="connsiteX9248" fmla="*/ 4191642 w 7886701"/>
              <a:gd name="connsiteY9248" fmla="*/ 3207550 h 6857981"/>
              <a:gd name="connsiteX9249" fmla="*/ 4191000 w 7886701"/>
              <a:gd name="connsiteY9249" fmla="*/ 3206014 h 6857981"/>
              <a:gd name="connsiteX9250" fmla="*/ 4193569 w 7886701"/>
              <a:gd name="connsiteY9250" fmla="*/ 3206629 h 6857981"/>
              <a:gd name="connsiteX9251" fmla="*/ 4195816 w 7886701"/>
              <a:gd name="connsiteY9251" fmla="*/ 3206629 h 6857981"/>
              <a:gd name="connsiteX9252" fmla="*/ 4198064 w 7886701"/>
              <a:gd name="connsiteY9252" fmla="*/ 3206629 h 6857981"/>
              <a:gd name="connsiteX9253" fmla="*/ 4200311 w 7886701"/>
              <a:gd name="connsiteY9253" fmla="*/ 3206321 h 6857981"/>
              <a:gd name="connsiteX9254" fmla="*/ 4204164 w 7886701"/>
              <a:gd name="connsiteY9254" fmla="*/ 3205400 h 6857981"/>
              <a:gd name="connsiteX9255" fmla="*/ 4207375 w 7886701"/>
              <a:gd name="connsiteY9255" fmla="*/ 3204478 h 6857981"/>
              <a:gd name="connsiteX9256" fmla="*/ 4210264 w 7886701"/>
              <a:gd name="connsiteY9256" fmla="*/ 3203863 h 6857981"/>
              <a:gd name="connsiteX9257" fmla="*/ 4398920 w 7886701"/>
              <a:gd name="connsiteY9257" fmla="*/ 3189269 h 6857981"/>
              <a:gd name="connsiteX9258" fmla="*/ 4399846 w 7886701"/>
              <a:gd name="connsiteY9258" fmla="*/ 3189904 h 6857981"/>
              <a:gd name="connsiteX9259" fmla="*/ 4400772 w 7886701"/>
              <a:gd name="connsiteY9259" fmla="*/ 3191492 h 6857981"/>
              <a:gd name="connsiteX9260" fmla="*/ 4402624 w 7886701"/>
              <a:gd name="connsiteY9260" fmla="*/ 3193714 h 6857981"/>
              <a:gd name="connsiteX9261" fmla="*/ 4403859 w 7886701"/>
              <a:gd name="connsiteY9261" fmla="*/ 3194667 h 6857981"/>
              <a:gd name="connsiteX9262" fmla="*/ 4405094 w 7886701"/>
              <a:gd name="connsiteY9262" fmla="*/ 3195302 h 6857981"/>
              <a:gd name="connsiteX9263" fmla="*/ 4406637 w 7886701"/>
              <a:gd name="connsiteY9263" fmla="*/ 3195302 h 6857981"/>
              <a:gd name="connsiteX9264" fmla="*/ 4408489 w 7886701"/>
              <a:gd name="connsiteY9264" fmla="*/ 3194667 h 6857981"/>
              <a:gd name="connsiteX9265" fmla="*/ 4407563 w 7886701"/>
              <a:gd name="connsiteY9265" fmla="*/ 3197842 h 6857981"/>
              <a:gd name="connsiteX9266" fmla="*/ 4406946 w 7886701"/>
              <a:gd name="connsiteY9266" fmla="*/ 3201017 h 6857981"/>
              <a:gd name="connsiteX9267" fmla="*/ 4406328 w 7886701"/>
              <a:gd name="connsiteY9267" fmla="*/ 3202922 h 6857981"/>
              <a:gd name="connsiteX9268" fmla="*/ 4405094 w 7886701"/>
              <a:gd name="connsiteY9268" fmla="*/ 3204510 h 6857981"/>
              <a:gd name="connsiteX9269" fmla="*/ 4404168 w 7886701"/>
              <a:gd name="connsiteY9269" fmla="*/ 3205462 h 6857981"/>
              <a:gd name="connsiteX9270" fmla="*/ 4402933 w 7886701"/>
              <a:gd name="connsiteY9270" fmla="*/ 3206415 h 6857981"/>
              <a:gd name="connsiteX9271" fmla="*/ 4401698 w 7886701"/>
              <a:gd name="connsiteY9271" fmla="*/ 3206732 h 6857981"/>
              <a:gd name="connsiteX9272" fmla="*/ 4400463 w 7886701"/>
              <a:gd name="connsiteY9272" fmla="*/ 3206415 h 6857981"/>
              <a:gd name="connsiteX9273" fmla="*/ 4399846 w 7886701"/>
              <a:gd name="connsiteY9273" fmla="*/ 3205462 h 6857981"/>
              <a:gd name="connsiteX9274" fmla="*/ 4398920 w 7886701"/>
              <a:gd name="connsiteY9274" fmla="*/ 3204192 h 6857981"/>
              <a:gd name="connsiteX9275" fmla="*/ 4397994 w 7886701"/>
              <a:gd name="connsiteY9275" fmla="*/ 3202605 h 6857981"/>
              <a:gd name="connsiteX9276" fmla="*/ 4397685 w 7886701"/>
              <a:gd name="connsiteY9276" fmla="*/ 3201017 h 6857981"/>
              <a:gd name="connsiteX9277" fmla="*/ 4397376 w 7886701"/>
              <a:gd name="connsiteY9277" fmla="*/ 3198159 h 6857981"/>
              <a:gd name="connsiteX9278" fmla="*/ 4397685 w 7886701"/>
              <a:gd name="connsiteY9278" fmla="*/ 3195619 h 6857981"/>
              <a:gd name="connsiteX9279" fmla="*/ 4397994 w 7886701"/>
              <a:gd name="connsiteY9279" fmla="*/ 3192444 h 6857981"/>
              <a:gd name="connsiteX9280" fmla="*/ 4317165 w 7886701"/>
              <a:gd name="connsiteY9280" fmla="*/ 3187682 h 6857981"/>
              <a:gd name="connsiteX9281" fmla="*/ 4318084 w 7886701"/>
              <a:gd name="connsiteY9281" fmla="*/ 3189270 h 6857981"/>
              <a:gd name="connsiteX9282" fmla="*/ 4319310 w 7886701"/>
              <a:gd name="connsiteY9282" fmla="*/ 3190857 h 6857981"/>
              <a:gd name="connsiteX9283" fmla="*/ 4320229 w 7886701"/>
              <a:gd name="connsiteY9283" fmla="*/ 3192127 h 6857981"/>
              <a:gd name="connsiteX9284" fmla="*/ 4321761 w 7886701"/>
              <a:gd name="connsiteY9284" fmla="*/ 3193080 h 6857981"/>
              <a:gd name="connsiteX9285" fmla="*/ 4322986 w 7886701"/>
              <a:gd name="connsiteY9285" fmla="*/ 3193715 h 6857981"/>
              <a:gd name="connsiteX9286" fmla="*/ 4324825 w 7886701"/>
              <a:gd name="connsiteY9286" fmla="*/ 3194032 h 6857981"/>
              <a:gd name="connsiteX9287" fmla="*/ 4326969 w 7886701"/>
              <a:gd name="connsiteY9287" fmla="*/ 3194350 h 6857981"/>
              <a:gd name="connsiteX9288" fmla="*/ 4329114 w 7886701"/>
              <a:gd name="connsiteY9288" fmla="*/ 3194032 h 6857981"/>
              <a:gd name="connsiteX9289" fmla="*/ 4327276 w 7886701"/>
              <a:gd name="connsiteY9289" fmla="*/ 3196890 h 6857981"/>
              <a:gd name="connsiteX9290" fmla="*/ 4325744 w 7886701"/>
              <a:gd name="connsiteY9290" fmla="*/ 3199430 h 6857981"/>
              <a:gd name="connsiteX9291" fmla="*/ 4323599 w 7886701"/>
              <a:gd name="connsiteY9291" fmla="*/ 3201335 h 6857981"/>
              <a:gd name="connsiteX9292" fmla="*/ 4321455 w 7886701"/>
              <a:gd name="connsiteY9292" fmla="*/ 3202287 h 6857981"/>
              <a:gd name="connsiteX9293" fmla="*/ 4319310 w 7886701"/>
              <a:gd name="connsiteY9293" fmla="*/ 3203240 h 6857981"/>
              <a:gd name="connsiteX9294" fmla="*/ 4316859 w 7886701"/>
              <a:gd name="connsiteY9294" fmla="*/ 3203557 h 6857981"/>
              <a:gd name="connsiteX9295" fmla="*/ 4314408 w 7886701"/>
              <a:gd name="connsiteY9295" fmla="*/ 3203557 h 6857981"/>
              <a:gd name="connsiteX9296" fmla="*/ 4311651 w 7886701"/>
              <a:gd name="connsiteY9296" fmla="*/ 3203240 h 6857981"/>
              <a:gd name="connsiteX9297" fmla="*/ 4313183 w 7886701"/>
              <a:gd name="connsiteY9297" fmla="*/ 3199747 h 6857981"/>
              <a:gd name="connsiteX9298" fmla="*/ 4314714 w 7886701"/>
              <a:gd name="connsiteY9298" fmla="*/ 3196572 h 6857981"/>
              <a:gd name="connsiteX9299" fmla="*/ 4315940 w 7886701"/>
              <a:gd name="connsiteY9299" fmla="*/ 3192445 h 6857981"/>
              <a:gd name="connsiteX9300" fmla="*/ 4102825 w 7886701"/>
              <a:gd name="connsiteY9300" fmla="*/ 3179744 h 6857981"/>
              <a:gd name="connsiteX9301" fmla="*/ 4106552 w 7886701"/>
              <a:gd name="connsiteY9301" fmla="*/ 3180051 h 6857981"/>
              <a:gd name="connsiteX9302" fmla="*/ 4110901 w 7886701"/>
              <a:gd name="connsiteY9302" fmla="*/ 3180666 h 6857981"/>
              <a:gd name="connsiteX9303" fmla="*/ 4115559 w 7886701"/>
              <a:gd name="connsiteY9303" fmla="*/ 3180666 h 6857981"/>
              <a:gd name="connsiteX9304" fmla="*/ 4121150 w 7886701"/>
              <a:gd name="connsiteY9304" fmla="*/ 3180051 h 6857981"/>
              <a:gd name="connsiteX9305" fmla="*/ 4118665 w 7886701"/>
              <a:gd name="connsiteY9305" fmla="*/ 3183431 h 6857981"/>
              <a:gd name="connsiteX9306" fmla="*/ 4115559 w 7886701"/>
              <a:gd name="connsiteY9306" fmla="*/ 3185889 h 6857981"/>
              <a:gd name="connsiteX9307" fmla="*/ 4112143 w 7886701"/>
              <a:gd name="connsiteY9307" fmla="*/ 3187733 h 6857981"/>
              <a:gd name="connsiteX9308" fmla="*/ 4108726 w 7886701"/>
              <a:gd name="connsiteY9308" fmla="*/ 3188655 h 6857981"/>
              <a:gd name="connsiteX9309" fmla="*/ 4104689 w 7886701"/>
              <a:gd name="connsiteY9309" fmla="*/ 3189269 h 6857981"/>
              <a:gd name="connsiteX9310" fmla="*/ 4100961 w 7886701"/>
              <a:gd name="connsiteY9310" fmla="*/ 3189269 h 6857981"/>
              <a:gd name="connsiteX9311" fmla="*/ 4096924 w 7886701"/>
              <a:gd name="connsiteY9311" fmla="*/ 3188962 h 6857981"/>
              <a:gd name="connsiteX9312" fmla="*/ 4092575 w 7886701"/>
              <a:gd name="connsiteY9312" fmla="*/ 3188655 h 6857981"/>
              <a:gd name="connsiteX9313" fmla="*/ 4093818 w 7886701"/>
              <a:gd name="connsiteY9313" fmla="*/ 3186197 h 6857981"/>
              <a:gd name="connsiteX9314" fmla="*/ 4094749 w 7886701"/>
              <a:gd name="connsiteY9314" fmla="*/ 3184353 h 6857981"/>
              <a:gd name="connsiteX9315" fmla="*/ 4095681 w 7886701"/>
              <a:gd name="connsiteY9315" fmla="*/ 3182817 h 6857981"/>
              <a:gd name="connsiteX9316" fmla="*/ 4097234 w 7886701"/>
              <a:gd name="connsiteY9316" fmla="*/ 3181588 h 6857981"/>
              <a:gd name="connsiteX9317" fmla="*/ 4098166 w 7886701"/>
              <a:gd name="connsiteY9317" fmla="*/ 3180973 h 6857981"/>
              <a:gd name="connsiteX9318" fmla="*/ 4099719 w 7886701"/>
              <a:gd name="connsiteY9318" fmla="*/ 3180051 h 6857981"/>
              <a:gd name="connsiteX9319" fmla="*/ 4101583 w 7886701"/>
              <a:gd name="connsiteY9319" fmla="*/ 3180051 h 6857981"/>
              <a:gd name="connsiteX9320" fmla="*/ 4368801 w 7886701"/>
              <a:gd name="connsiteY9320" fmla="*/ 3176569 h 6857981"/>
              <a:gd name="connsiteX9321" fmla="*/ 4369753 w 7886701"/>
              <a:gd name="connsiteY9321" fmla="*/ 3179573 h 6857981"/>
              <a:gd name="connsiteX9322" fmla="*/ 4370706 w 7886701"/>
              <a:gd name="connsiteY9322" fmla="*/ 3181975 h 6857981"/>
              <a:gd name="connsiteX9323" fmla="*/ 4371658 w 7886701"/>
              <a:gd name="connsiteY9323" fmla="*/ 3184078 h 6857981"/>
              <a:gd name="connsiteX9324" fmla="*/ 4373246 w 7886701"/>
              <a:gd name="connsiteY9324" fmla="*/ 3185880 h 6857981"/>
              <a:gd name="connsiteX9325" fmla="*/ 4373563 w 7886701"/>
              <a:gd name="connsiteY9325" fmla="*/ 3186781 h 6857981"/>
              <a:gd name="connsiteX9326" fmla="*/ 4373563 w 7886701"/>
              <a:gd name="connsiteY9326" fmla="*/ 3187382 h 6857981"/>
              <a:gd name="connsiteX9327" fmla="*/ 4372928 w 7886701"/>
              <a:gd name="connsiteY9327" fmla="*/ 3187682 h 6857981"/>
              <a:gd name="connsiteX9328" fmla="*/ 4371658 w 7886701"/>
              <a:gd name="connsiteY9328" fmla="*/ 3187682 h 6857981"/>
              <a:gd name="connsiteX9329" fmla="*/ 4368483 w 7886701"/>
              <a:gd name="connsiteY9329" fmla="*/ 3187081 h 6857981"/>
              <a:gd name="connsiteX9330" fmla="*/ 4364673 w 7886701"/>
              <a:gd name="connsiteY9330" fmla="*/ 3185279 h 6857981"/>
              <a:gd name="connsiteX9331" fmla="*/ 4360546 w 7886701"/>
              <a:gd name="connsiteY9331" fmla="*/ 3183477 h 6857981"/>
              <a:gd name="connsiteX9332" fmla="*/ 4357371 w 7886701"/>
              <a:gd name="connsiteY9332" fmla="*/ 3181375 h 6857981"/>
              <a:gd name="connsiteX9333" fmla="*/ 4355783 w 7886701"/>
              <a:gd name="connsiteY9333" fmla="*/ 3180173 h 6857981"/>
              <a:gd name="connsiteX9334" fmla="*/ 4355148 w 7886701"/>
              <a:gd name="connsiteY9334" fmla="*/ 3179272 h 6857981"/>
              <a:gd name="connsiteX9335" fmla="*/ 4354513 w 7886701"/>
              <a:gd name="connsiteY9335" fmla="*/ 3178071 h 6857981"/>
              <a:gd name="connsiteX9336" fmla="*/ 4355148 w 7886701"/>
              <a:gd name="connsiteY9336" fmla="*/ 3177470 h 6857981"/>
              <a:gd name="connsiteX9337" fmla="*/ 3982130 w 7886701"/>
              <a:gd name="connsiteY9337" fmla="*/ 3163869 h 6857981"/>
              <a:gd name="connsiteX9338" fmla="*/ 3983944 w 7886701"/>
              <a:gd name="connsiteY9338" fmla="*/ 3164187 h 6857981"/>
              <a:gd name="connsiteX9339" fmla="*/ 3985154 w 7886701"/>
              <a:gd name="connsiteY9339" fmla="*/ 3164504 h 6857981"/>
              <a:gd name="connsiteX9340" fmla="*/ 3986363 w 7886701"/>
              <a:gd name="connsiteY9340" fmla="*/ 3165774 h 6857981"/>
              <a:gd name="connsiteX9341" fmla="*/ 3987271 w 7886701"/>
              <a:gd name="connsiteY9341" fmla="*/ 3167044 h 6857981"/>
              <a:gd name="connsiteX9342" fmla="*/ 3988480 w 7886701"/>
              <a:gd name="connsiteY9342" fmla="*/ 3168949 h 6857981"/>
              <a:gd name="connsiteX9343" fmla="*/ 3989085 w 7886701"/>
              <a:gd name="connsiteY9343" fmla="*/ 3171489 h 6857981"/>
              <a:gd name="connsiteX9344" fmla="*/ 3989387 w 7886701"/>
              <a:gd name="connsiteY9344" fmla="*/ 3174347 h 6857981"/>
              <a:gd name="connsiteX9345" fmla="*/ 3989085 w 7886701"/>
              <a:gd name="connsiteY9345" fmla="*/ 3178157 h 6857981"/>
              <a:gd name="connsiteX9346" fmla="*/ 3988782 w 7886701"/>
              <a:gd name="connsiteY9346" fmla="*/ 3176887 h 6857981"/>
              <a:gd name="connsiteX9347" fmla="*/ 3987573 w 7886701"/>
              <a:gd name="connsiteY9347" fmla="*/ 3175935 h 6857981"/>
              <a:gd name="connsiteX9348" fmla="*/ 3985759 w 7886701"/>
              <a:gd name="connsiteY9348" fmla="*/ 3174347 h 6857981"/>
              <a:gd name="connsiteX9349" fmla="*/ 3983944 w 7886701"/>
              <a:gd name="connsiteY9349" fmla="*/ 3173712 h 6857981"/>
              <a:gd name="connsiteX9350" fmla="*/ 3981525 w 7886701"/>
              <a:gd name="connsiteY9350" fmla="*/ 3173077 h 6857981"/>
              <a:gd name="connsiteX9351" fmla="*/ 3978502 w 7886701"/>
              <a:gd name="connsiteY9351" fmla="*/ 3173077 h 6857981"/>
              <a:gd name="connsiteX9352" fmla="*/ 3975780 w 7886701"/>
              <a:gd name="connsiteY9352" fmla="*/ 3173394 h 6857981"/>
              <a:gd name="connsiteX9353" fmla="*/ 3970337 w 7886701"/>
              <a:gd name="connsiteY9353" fmla="*/ 3173394 h 6857981"/>
              <a:gd name="connsiteX9354" fmla="*/ 3971244 w 7886701"/>
              <a:gd name="connsiteY9354" fmla="*/ 3171489 h 6857981"/>
              <a:gd name="connsiteX9355" fmla="*/ 3972756 w 7886701"/>
              <a:gd name="connsiteY9355" fmla="*/ 3169584 h 6857981"/>
              <a:gd name="connsiteX9356" fmla="*/ 3973966 w 7886701"/>
              <a:gd name="connsiteY9356" fmla="*/ 3168314 h 6857981"/>
              <a:gd name="connsiteX9357" fmla="*/ 3975478 w 7886701"/>
              <a:gd name="connsiteY9357" fmla="*/ 3166727 h 6857981"/>
              <a:gd name="connsiteX9358" fmla="*/ 3977292 w 7886701"/>
              <a:gd name="connsiteY9358" fmla="*/ 3165774 h 6857981"/>
              <a:gd name="connsiteX9359" fmla="*/ 3978804 w 7886701"/>
              <a:gd name="connsiteY9359" fmla="*/ 3164822 h 6857981"/>
              <a:gd name="connsiteX9360" fmla="*/ 3980316 w 7886701"/>
              <a:gd name="connsiteY9360" fmla="*/ 3164187 h 6857981"/>
              <a:gd name="connsiteX9361" fmla="*/ 4297881 w 7886701"/>
              <a:gd name="connsiteY9361" fmla="*/ 3128945 h 6857981"/>
              <a:gd name="connsiteX9362" fmla="*/ 4300366 w 7886701"/>
              <a:gd name="connsiteY9362" fmla="*/ 3128945 h 6857981"/>
              <a:gd name="connsiteX9363" fmla="*/ 4302540 w 7886701"/>
              <a:gd name="connsiteY9363" fmla="*/ 3129244 h 6857981"/>
              <a:gd name="connsiteX9364" fmla="*/ 4304404 w 7886701"/>
              <a:gd name="connsiteY9364" fmla="*/ 3130443 h 6857981"/>
              <a:gd name="connsiteX9365" fmla="*/ 4305957 w 7886701"/>
              <a:gd name="connsiteY9365" fmla="*/ 3131641 h 6857981"/>
              <a:gd name="connsiteX9366" fmla="*/ 4306578 w 7886701"/>
              <a:gd name="connsiteY9366" fmla="*/ 3133737 h 6857981"/>
              <a:gd name="connsiteX9367" fmla="*/ 4306889 w 7886701"/>
              <a:gd name="connsiteY9367" fmla="*/ 3137032 h 6857981"/>
              <a:gd name="connsiteX9368" fmla="*/ 4306578 w 7886701"/>
              <a:gd name="connsiteY9368" fmla="*/ 3140327 h 6857981"/>
              <a:gd name="connsiteX9369" fmla="*/ 4305957 w 7886701"/>
              <a:gd name="connsiteY9369" fmla="*/ 3144820 h 6857981"/>
              <a:gd name="connsiteX9370" fmla="*/ 4304404 w 7886701"/>
              <a:gd name="connsiteY9370" fmla="*/ 3141825 h 6857981"/>
              <a:gd name="connsiteX9371" fmla="*/ 4303783 w 7886701"/>
              <a:gd name="connsiteY9371" fmla="*/ 3140926 h 6857981"/>
              <a:gd name="connsiteX9372" fmla="*/ 4303472 w 7886701"/>
              <a:gd name="connsiteY9372" fmla="*/ 3140327 h 6857981"/>
              <a:gd name="connsiteX9373" fmla="*/ 4302540 w 7886701"/>
              <a:gd name="connsiteY9373" fmla="*/ 3140027 h 6857981"/>
              <a:gd name="connsiteX9374" fmla="*/ 4301919 w 7886701"/>
              <a:gd name="connsiteY9374" fmla="*/ 3140027 h 6857981"/>
              <a:gd name="connsiteX9375" fmla="*/ 4300366 w 7886701"/>
              <a:gd name="connsiteY9375" fmla="*/ 3140327 h 6857981"/>
              <a:gd name="connsiteX9376" fmla="*/ 4296949 w 7886701"/>
              <a:gd name="connsiteY9376" fmla="*/ 3142424 h 6857981"/>
              <a:gd name="connsiteX9377" fmla="*/ 4294775 w 7886701"/>
              <a:gd name="connsiteY9377" fmla="*/ 3143023 h 6857981"/>
              <a:gd name="connsiteX9378" fmla="*/ 4292601 w 7886701"/>
              <a:gd name="connsiteY9378" fmla="*/ 3143322 h 6857981"/>
              <a:gd name="connsiteX9379" fmla="*/ 4294154 w 7886701"/>
              <a:gd name="connsiteY9379" fmla="*/ 3140626 h 6857981"/>
              <a:gd name="connsiteX9380" fmla="*/ 4295396 w 7886701"/>
              <a:gd name="connsiteY9380" fmla="*/ 3137332 h 6857981"/>
              <a:gd name="connsiteX9381" fmla="*/ 4296949 w 7886701"/>
              <a:gd name="connsiteY9381" fmla="*/ 3133438 h 6857981"/>
              <a:gd name="connsiteX9382" fmla="*/ 3951287 w 7886701"/>
              <a:gd name="connsiteY9382" fmla="*/ 3113069 h 6857981"/>
              <a:gd name="connsiteX9383" fmla="*/ 3950626 w 7886701"/>
              <a:gd name="connsiteY9383" fmla="*/ 3117050 h 6857981"/>
              <a:gd name="connsiteX9384" fmla="*/ 3950295 w 7886701"/>
              <a:gd name="connsiteY9384" fmla="*/ 3120699 h 6857981"/>
              <a:gd name="connsiteX9385" fmla="*/ 3949964 w 7886701"/>
              <a:gd name="connsiteY9385" fmla="*/ 3125011 h 6857981"/>
              <a:gd name="connsiteX9386" fmla="*/ 3950626 w 7886701"/>
              <a:gd name="connsiteY9386" fmla="*/ 3130318 h 6857981"/>
              <a:gd name="connsiteX9387" fmla="*/ 3949303 w 7886701"/>
              <a:gd name="connsiteY9387" fmla="*/ 3130318 h 6857981"/>
              <a:gd name="connsiteX9388" fmla="*/ 3948311 w 7886701"/>
              <a:gd name="connsiteY9388" fmla="*/ 3130318 h 6857981"/>
              <a:gd name="connsiteX9389" fmla="*/ 3945334 w 7886701"/>
              <a:gd name="connsiteY9389" fmla="*/ 3129655 h 6857981"/>
              <a:gd name="connsiteX9390" fmla="*/ 3941697 w 7886701"/>
              <a:gd name="connsiteY9390" fmla="*/ 3128328 h 6857981"/>
              <a:gd name="connsiteX9391" fmla="*/ 3938719 w 7886701"/>
              <a:gd name="connsiteY9391" fmla="*/ 3127333 h 6857981"/>
              <a:gd name="connsiteX9392" fmla="*/ 3936736 w 7886701"/>
              <a:gd name="connsiteY9392" fmla="*/ 3127333 h 6857981"/>
              <a:gd name="connsiteX9393" fmla="*/ 3935412 w 7886701"/>
              <a:gd name="connsiteY9393" fmla="*/ 3127333 h 6857981"/>
              <a:gd name="connsiteX9394" fmla="*/ 3934089 w 7886701"/>
              <a:gd name="connsiteY9394" fmla="*/ 3127665 h 6857981"/>
              <a:gd name="connsiteX9395" fmla="*/ 3932766 w 7886701"/>
              <a:gd name="connsiteY9395" fmla="*/ 3127996 h 6857981"/>
              <a:gd name="connsiteX9396" fmla="*/ 3931444 w 7886701"/>
              <a:gd name="connsiteY9396" fmla="*/ 3128992 h 6857981"/>
              <a:gd name="connsiteX9397" fmla="*/ 3930782 w 7886701"/>
              <a:gd name="connsiteY9397" fmla="*/ 3130650 h 6857981"/>
              <a:gd name="connsiteX9398" fmla="*/ 3930120 w 7886701"/>
              <a:gd name="connsiteY9398" fmla="*/ 3132640 h 6857981"/>
              <a:gd name="connsiteX9399" fmla="*/ 3929789 w 7886701"/>
              <a:gd name="connsiteY9399" fmla="*/ 3135294 h 6857981"/>
              <a:gd name="connsiteX9400" fmla="*/ 3928136 w 7886701"/>
              <a:gd name="connsiteY9400" fmla="*/ 3131977 h 6857981"/>
              <a:gd name="connsiteX9401" fmla="*/ 3927474 w 7886701"/>
              <a:gd name="connsiteY9401" fmla="*/ 3128660 h 6857981"/>
              <a:gd name="connsiteX9402" fmla="*/ 3927474 w 7886701"/>
              <a:gd name="connsiteY9402" fmla="*/ 3126338 h 6857981"/>
              <a:gd name="connsiteX9403" fmla="*/ 3927805 w 7886701"/>
              <a:gd name="connsiteY9403" fmla="*/ 3124679 h 6857981"/>
              <a:gd name="connsiteX9404" fmla="*/ 3928466 w 7886701"/>
              <a:gd name="connsiteY9404" fmla="*/ 3123021 h 6857981"/>
              <a:gd name="connsiteX9405" fmla="*/ 3930120 w 7886701"/>
              <a:gd name="connsiteY9405" fmla="*/ 3121362 h 6857981"/>
              <a:gd name="connsiteX9406" fmla="*/ 3931444 w 7886701"/>
              <a:gd name="connsiteY9406" fmla="*/ 3120699 h 6857981"/>
              <a:gd name="connsiteX9407" fmla="*/ 3933427 w 7886701"/>
              <a:gd name="connsiteY9407" fmla="*/ 3120035 h 6857981"/>
              <a:gd name="connsiteX9408" fmla="*/ 3938058 w 7886701"/>
              <a:gd name="connsiteY9408" fmla="*/ 3118708 h 6857981"/>
              <a:gd name="connsiteX9409" fmla="*/ 3942688 w 7886701"/>
              <a:gd name="connsiteY9409" fmla="*/ 3117713 h 6857981"/>
              <a:gd name="connsiteX9410" fmla="*/ 3945003 w 7886701"/>
              <a:gd name="connsiteY9410" fmla="*/ 3117050 h 6857981"/>
              <a:gd name="connsiteX9411" fmla="*/ 3946988 w 7886701"/>
              <a:gd name="connsiteY9411" fmla="*/ 3116055 h 6857981"/>
              <a:gd name="connsiteX9412" fmla="*/ 3949303 w 7886701"/>
              <a:gd name="connsiteY9412" fmla="*/ 3114728 h 6857981"/>
              <a:gd name="connsiteX9413" fmla="*/ 3562536 w 7886701"/>
              <a:gd name="connsiteY9413" fmla="*/ 3076556 h 6857981"/>
              <a:gd name="connsiteX9414" fmla="*/ 3572015 w 7886701"/>
              <a:gd name="connsiteY9414" fmla="*/ 3086388 h 6857981"/>
              <a:gd name="connsiteX9415" fmla="*/ 3576590 w 7886701"/>
              <a:gd name="connsiteY9415" fmla="*/ 3091612 h 6857981"/>
              <a:gd name="connsiteX9416" fmla="*/ 3581166 w 7886701"/>
              <a:gd name="connsiteY9416" fmla="*/ 3097450 h 6857981"/>
              <a:gd name="connsiteX9417" fmla="*/ 3581820 w 7886701"/>
              <a:gd name="connsiteY9417" fmla="*/ 3096221 h 6857981"/>
              <a:gd name="connsiteX9418" fmla="*/ 3582147 w 7886701"/>
              <a:gd name="connsiteY9418" fmla="*/ 3094992 h 6857981"/>
              <a:gd name="connsiteX9419" fmla="*/ 3581820 w 7886701"/>
              <a:gd name="connsiteY9419" fmla="*/ 3093148 h 6857981"/>
              <a:gd name="connsiteX9420" fmla="*/ 3581493 w 7886701"/>
              <a:gd name="connsiteY9420" fmla="*/ 3090997 h 6857981"/>
              <a:gd name="connsiteX9421" fmla="*/ 3579205 w 7886701"/>
              <a:gd name="connsiteY9421" fmla="*/ 3081472 h 6857981"/>
              <a:gd name="connsiteX9422" fmla="*/ 3581493 w 7886701"/>
              <a:gd name="connsiteY9422" fmla="*/ 3083623 h 6857981"/>
              <a:gd name="connsiteX9423" fmla="*/ 3583127 w 7886701"/>
              <a:gd name="connsiteY9423" fmla="*/ 3086388 h 6857981"/>
              <a:gd name="connsiteX9424" fmla="*/ 3585088 w 7886701"/>
              <a:gd name="connsiteY9424" fmla="*/ 3089154 h 6857981"/>
              <a:gd name="connsiteX9425" fmla="*/ 3587049 w 7886701"/>
              <a:gd name="connsiteY9425" fmla="*/ 3092534 h 6857981"/>
              <a:gd name="connsiteX9426" fmla="*/ 3588030 w 7886701"/>
              <a:gd name="connsiteY9426" fmla="*/ 3095913 h 6857981"/>
              <a:gd name="connsiteX9427" fmla="*/ 3589010 w 7886701"/>
              <a:gd name="connsiteY9427" fmla="*/ 3098986 h 6857981"/>
              <a:gd name="connsiteX9428" fmla="*/ 3589337 w 7886701"/>
              <a:gd name="connsiteY9428" fmla="*/ 3102366 h 6857981"/>
              <a:gd name="connsiteX9429" fmla="*/ 3589337 w 7886701"/>
              <a:gd name="connsiteY9429" fmla="*/ 3105131 h 6857981"/>
              <a:gd name="connsiteX9430" fmla="*/ 3585088 w 7886701"/>
              <a:gd name="connsiteY9430" fmla="*/ 3103288 h 6857981"/>
              <a:gd name="connsiteX9431" fmla="*/ 3581166 w 7886701"/>
              <a:gd name="connsiteY9431" fmla="*/ 3101137 h 6857981"/>
              <a:gd name="connsiteX9432" fmla="*/ 3573649 w 7886701"/>
              <a:gd name="connsiteY9432" fmla="*/ 3097450 h 6857981"/>
              <a:gd name="connsiteX9433" fmla="*/ 3569400 w 7886701"/>
              <a:gd name="connsiteY9433" fmla="*/ 3095606 h 6857981"/>
              <a:gd name="connsiteX9434" fmla="*/ 3565151 w 7886701"/>
              <a:gd name="connsiteY9434" fmla="*/ 3094377 h 6857981"/>
              <a:gd name="connsiteX9435" fmla="*/ 3562863 w 7886701"/>
              <a:gd name="connsiteY9435" fmla="*/ 3094070 h 6857981"/>
              <a:gd name="connsiteX9436" fmla="*/ 3560575 w 7886701"/>
              <a:gd name="connsiteY9436" fmla="*/ 3094070 h 6857981"/>
              <a:gd name="connsiteX9437" fmla="*/ 3558614 w 7886701"/>
              <a:gd name="connsiteY9437" fmla="*/ 3094377 h 6857981"/>
              <a:gd name="connsiteX9438" fmla="*/ 3556326 w 7886701"/>
              <a:gd name="connsiteY9438" fmla="*/ 3094992 h 6857981"/>
              <a:gd name="connsiteX9439" fmla="*/ 3556000 w 7886701"/>
              <a:gd name="connsiteY9439" fmla="*/ 3093148 h 6857981"/>
              <a:gd name="connsiteX9440" fmla="*/ 3556000 w 7886701"/>
              <a:gd name="connsiteY9440" fmla="*/ 3091612 h 6857981"/>
              <a:gd name="connsiteX9441" fmla="*/ 3556326 w 7886701"/>
              <a:gd name="connsiteY9441" fmla="*/ 3090690 h 6857981"/>
              <a:gd name="connsiteX9442" fmla="*/ 3556980 w 7886701"/>
              <a:gd name="connsiteY9442" fmla="*/ 3089461 h 6857981"/>
              <a:gd name="connsiteX9443" fmla="*/ 3558614 w 7886701"/>
              <a:gd name="connsiteY9443" fmla="*/ 3088232 h 6857981"/>
              <a:gd name="connsiteX9444" fmla="*/ 3560248 w 7886701"/>
              <a:gd name="connsiteY9444" fmla="*/ 3086696 h 6857981"/>
              <a:gd name="connsiteX9445" fmla="*/ 3562209 w 7886701"/>
              <a:gd name="connsiteY9445" fmla="*/ 3085467 h 6857981"/>
              <a:gd name="connsiteX9446" fmla="*/ 3562863 w 7886701"/>
              <a:gd name="connsiteY9446" fmla="*/ 3084545 h 6857981"/>
              <a:gd name="connsiteX9447" fmla="*/ 3563517 w 7886701"/>
              <a:gd name="connsiteY9447" fmla="*/ 3083623 h 6857981"/>
              <a:gd name="connsiteX9448" fmla="*/ 3563844 w 7886701"/>
              <a:gd name="connsiteY9448" fmla="*/ 3082087 h 6857981"/>
              <a:gd name="connsiteX9449" fmla="*/ 3563844 w 7886701"/>
              <a:gd name="connsiteY9449" fmla="*/ 3080858 h 6857981"/>
              <a:gd name="connsiteX9450" fmla="*/ 3563517 w 7886701"/>
              <a:gd name="connsiteY9450" fmla="*/ 3079014 h 6857981"/>
              <a:gd name="connsiteX9451" fmla="*/ 3592095 w 7886701"/>
              <a:gd name="connsiteY9451" fmla="*/ 3054331 h 6857981"/>
              <a:gd name="connsiteX9452" fmla="*/ 3594433 w 7886701"/>
              <a:gd name="connsiteY9452" fmla="*/ 3057454 h 6857981"/>
              <a:gd name="connsiteX9453" fmla="*/ 3596773 w 7886701"/>
              <a:gd name="connsiteY9453" fmla="*/ 3061826 h 6857981"/>
              <a:gd name="connsiteX9454" fmla="*/ 3598779 w 7886701"/>
              <a:gd name="connsiteY9454" fmla="*/ 3066823 h 6857981"/>
              <a:gd name="connsiteX9455" fmla="*/ 3600449 w 7886701"/>
              <a:gd name="connsiteY9455" fmla="*/ 3073381 h 6857981"/>
              <a:gd name="connsiteX9456" fmla="*/ 3597776 w 7886701"/>
              <a:gd name="connsiteY9456" fmla="*/ 3070883 h 6857981"/>
              <a:gd name="connsiteX9457" fmla="*/ 3595771 w 7886701"/>
              <a:gd name="connsiteY9457" fmla="*/ 3067447 h 6857981"/>
              <a:gd name="connsiteX9458" fmla="*/ 3592762 w 7886701"/>
              <a:gd name="connsiteY9458" fmla="*/ 3064012 h 6857981"/>
              <a:gd name="connsiteX9459" fmla="*/ 3590757 w 7886701"/>
              <a:gd name="connsiteY9459" fmla="*/ 3059952 h 6857981"/>
              <a:gd name="connsiteX9460" fmla="*/ 3589420 w 7886701"/>
              <a:gd name="connsiteY9460" fmla="*/ 3062763 h 6857981"/>
              <a:gd name="connsiteX9461" fmla="*/ 3588419 w 7886701"/>
              <a:gd name="connsiteY9461" fmla="*/ 3064949 h 6857981"/>
              <a:gd name="connsiteX9462" fmla="*/ 3586412 w 7886701"/>
              <a:gd name="connsiteY9462" fmla="*/ 3066823 h 6857981"/>
              <a:gd name="connsiteX9463" fmla="*/ 3585076 w 7886701"/>
              <a:gd name="connsiteY9463" fmla="*/ 3067447 h 6857981"/>
              <a:gd name="connsiteX9464" fmla="*/ 3583739 w 7886701"/>
              <a:gd name="connsiteY9464" fmla="*/ 3068384 h 6857981"/>
              <a:gd name="connsiteX9465" fmla="*/ 3581733 w 7886701"/>
              <a:gd name="connsiteY9465" fmla="*/ 3063700 h 6857981"/>
              <a:gd name="connsiteX9466" fmla="*/ 3581399 w 7886701"/>
              <a:gd name="connsiteY9466" fmla="*/ 3061826 h 6857981"/>
              <a:gd name="connsiteX9467" fmla="*/ 3581399 w 7886701"/>
              <a:gd name="connsiteY9467" fmla="*/ 3060264 h 6857981"/>
              <a:gd name="connsiteX9468" fmla="*/ 3581399 w 7886701"/>
              <a:gd name="connsiteY9468" fmla="*/ 3059328 h 6857981"/>
              <a:gd name="connsiteX9469" fmla="*/ 3581733 w 7886701"/>
              <a:gd name="connsiteY9469" fmla="*/ 3058391 h 6857981"/>
              <a:gd name="connsiteX9470" fmla="*/ 3582403 w 7886701"/>
              <a:gd name="connsiteY9470" fmla="*/ 3057454 h 6857981"/>
              <a:gd name="connsiteX9471" fmla="*/ 3583405 w 7886701"/>
              <a:gd name="connsiteY9471" fmla="*/ 3057142 h 6857981"/>
              <a:gd name="connsiteX9472" fmla="*/ 3585744 w 7886701"/>
              <a:gd name="connsiteY9472" fmla="*/ 3056205 h 6857981"/>
              <a:gd name="connsiteX9473" fmla="*/ 3588083 w 7886701"/>
              <a:gd name="connsiteY9473" fmla="*/ 3055892 h 6857981"/>
              <a:gd name="connsiteX9474" fmla="*/ 3590089 w 7886701"/>
              <a:gd name="connsiteY9474" fmla="*/ 3054955 h 6857981"/>
              <a:gd name="connsiteX9475" fmla="*/ 3536950 w 7886701"/>
              <a:gd name="connsiteY9475" fmla="*/ 3040043 h 6857981"/>
              <a:gd name="connsiteX9476" fmla="*/ 3537585 w 7886701"/>
              <a:gd name="connsiteY9476" fmla="*/ 3042765 h 6857981"/>
              <a:gd name="connsiteX9477" fmla="*/ 3537903 w 7886701"/>
              <a:gd name="connsiteY9477" fmla="*/ 3045486 h 6857981"/>
              <a:gd name="connsiteX9478" fmla="*/ 3538537 w 7886701"/>
              <a:gd name="connsiteY9478" fmla="*/ 3047867 h 6857981"/>
              <a:gd name="connsiteX9479" fmla="*/ 3538537 w 7886701"/>
              <a:gd name="connsiteY9479" fmla="*/ 3050248 h 6857981"/>
              <a:gd name="connsiteX9480" fmla="*/ 3537903 w 7886701"/>
              <a:gd name="connsiteY9480" fmla="*/ 3052290 h 6857981"/>
              <a:gd name="connsiteX9481" fmla="*/ 3537267 w 7886701"/>
              <a:gd name="connsiteY9481" fmla="*/ 3053990 h 6857981"/>
              <a:gd name="connsiteX9482" fmla="*/ 3536950 w 7886701"/>
              <a:gd name="connsiteY9482" fmla="*/ 3055351 h 6857981"/>
              <a:gd name="connsiteX9483" fmla="*/ 3535680 w 7886701"/>
              <a:gd name="connsiteY9483" fmla="*/ 3056712 h 6857981"/>
              <a:gd name="connsiteX9484" fmla="*/ 3535045 w 7886701"/>
              <a:gd name="connsiteY9484" fmla="*/ 3057732 h 6857981"/>
              <a:gd name="connsiteX9485" fmla="*/ 3534092 w 7886701"/>
              <a:gd name="connsiteY9485" fmla="*/ 3058413 h 6857981"/>
              <a:gd name="connsiteX9486" fmla="*/ 3532823 w 7886701"/>
              <a:gd name="connsiteY9486" fmla="*/ 3059093 h 6857981"/>
              <a:gd name="connsiteX9487" fmla="*/ 3531869 w 7886701"/>
              <a:gd name="connsiteY9487" fmla="*/ 3059093 h 6857981"/>
              <a:gd name="connsiteX9488" fmla="*/ 3530599 w 7886701"/>
              <a:gd name="connsiteY9488" fmla="*/ 3059093 h 6857981"/>
              <a:gd name="connsiteX9489" fmla="*/ 3529647 w 7886701"/>
              <a:gd name="connsiteY9489" fmla="*/ 3058413 h 6857981"/>
              <a:gd name="connsiteX9490" fmla="*/ 3528377 w 7886701"/>
              <a:gd name="connsiteY9490" fmla="*/ 3057732 h 6857981"/>
              <a:gd name="connsiteX9491" fmla="*/ 3527424 w 7886701"/>
              <a:gd name="connsiteY9491" fmla="*/ 3056712 h 6857981"/>
              <a:gd name="connsiteX9492" fmla="*/ 3527424 w 7886701"/>
              <a:gd name="connsiteY9492" fmla="*/ 3053310 h 6857981"/>
              <a:gd name="connsiteX9493" fmla="*/ 3527743 w 7886701"/>
              <a:gd name="connsiteY9493" fmla="*/ 3050589 h 6857981"/>
              <a:gd name="connsiteX9494" fmla="*/ 3528377 w 7886701"/>
              <a:gd name="connsiteY9494" fmla="*/ 3047867 h 6857981"/>
              <a:gd name="connsiteX9495" fmla="*/ 3529647 w 7886701"/>
              <a:gd name="connsiteY9495" fmla="*/ 3045486 h 6857981"/>
              <a:gd name="connsiteX9496" fmla="*/ 3530599 w 7886701"/>
              <a:gd name="connsiteY9496" fmla="*/ 3043785 h 6857981"/>
              <a:gd name="connsiteX9497" fmla="*/ 3532504 w 7886701"/>
              <a:gd name="connsiteY9497" fmla="*/ 3042084 h 6857981"/>
              <a:gd name="connsiteX9498" fmla="*/ 3534410 w 7886701"/>
              <a:gd name="connsiteY9498" fmla="*/ 3041064 h 6857981"/>
              <a:gd name="connsiteX9499" fmla="*/ 3519219 w 7886701"/>
              <a:gd name="connsiteY9499" fmla="*/ 3020994 h 6857981"/>
              <a:gd name="connsiteX9500" fmla="*/ 3520798 w 7886701"/>
              <a:gd name="connsiteY9500" fmla="*/ 3020994 h 6857981"/>
              <a:gd name="connsiteX9501" fmla="*/ 3522062 w 7886701"/>
              <a:gd name="connsiteY9501" fmla="*/ 3021625 h 6857981"/>
              <a:gd name="connsiteX9502" fmla="*/ 3523325 w 7886701"/>
              <a:gd name="connsiteY9502" fmla="*/ 3022256 h 6857981"/>
              <a:gd name="connsiteX9503" fmla="*/ 3524905 w 7886701"/>
              <a:gd name="connsiteY9503" fmla="*/ 3022887 h 6857981"/>
              <a:gd name="connsiteX9504" fmla="*/ 3526168 w 7886701"/>
              <a:gd name="connsiteY9504" fmla="*/ 3023203 h 6857981"/>
              <a:gd name="connsiteX9505" fmla="*/ 3527749 w 7886701"/>
              <a:gd name="connsiteY9505" fmla="*/ 3023203 h 6857981"/>
              <a:gd name="connsiteX9506" fmla="*/ 3529012 w 7886701"/>
              <a:gd name="connsiteY9506" fmla="*/ 3022256 h 6857981"/>
              <a:gd name="connsiteX9507" fmla="*/ 3527749 w 7886701"/>
              <a:gd name="connsiteY9507" fmla="*/ 3027935 h 6857981"/>
              <a:gd name="connsiteX9508" fmla="*/ 3525537 w 7886701"/>
              <a:gd name="connsiteY9508" fmla="*/ 3032353 h 6857981"/>
              <a:gd name="connsiteX9509" fmla="*/ 3522693 w 7886701"/>
              <a:gd name="connsiteY9509" fmla="*/ 3036139 h 6857981"/>
              <a:gd name="connsiteX9510" fmla="*/ 3519534 w 7886701"/>
              <a:gd name="connsiteY9510" fmla="*/ 3039610 h 6857981"/>
              <a:gd name="connsiteX9511" fmla="*/ 3516375 w 7886701"/>
              <a:gd name="connsiteY9511" fmla="*/ 3042134 h 6857981"/>
              <a:gd name="connsiteX9512" fmla="*/ 3512900 w 7886701"/>
              <a:gd name="connsiteY9512" fmla="*/ 3043712 h 6857981"/>
              <a:gd name="connsiteX9513" fmla="*/ 3509109 w 7886701"/>
              <a:gd name="connsiteY9513" fmla="*/ 3045290 h 6857981"/>
              <a:gd name="connsiteX9514" fmla="*/ 3505002 w 7886701"/>
              <a:gd name="connsiteY9514" fmla="*/ 3046867 h 6857981"/>
              <a:gd name="connsiteX9515" fmla="*/ 3500896 w 7886701"/>
              <a:gd name="connsiteY9515" fmla="*/ 3047498 h 6857981"/>
              <a:gd name="connsiteX9516" fmla="*/ 3496788 w 7886701"/>
              <a:gd name="connsiteY9516" fmla="*/ 3048129 h 6857981"/>
              <a:gd name="connsiteX9517" fmla="*/ 3488574 w 7886701"/>
              <a:gd name="connsiteY9517" fmla="*/ 3049391 h 6857981"/>
              <a:gd name="connsiteX9518" fmla="*/ 3480676 w 7886701"/>
              <a:gd name="connsiteY9518" fmla="*/ 3050338 h 6857981"/>
              <a:gd name="connsiteX9519" fmla="*/ 3477201 w 7886701"/>
              <a:gd name="connsiteY9519" fmla="*/ 3050969 h 6857981"/>
              <a:gd name="connsiteX9520" fmla="*/ 3474042 w 7886701"/>
              <a:gd name="connsiteY9520" fmla="*/ 3052231 h 6857981"/>
              <a:gd name="connsiteX9521" fmla="*/ 3476253 w 7886701"/>
              <a:gd name="connsiteY9521" fmla="*/ 3054755 h 6857981"/>
              <a:gd name="connsiteX9522" fmla="*/ 3477834 w 7886701"/>
              <a:gd name="connsiteY9522" fmla="*/ 3057280 h 6857981"/>
              <a:gd name="connsiteX9523" fmla="*/ 3479412 w 7886701"/>
              <a:gd name="connsiteY9523" fmla="*/ 3059488 h 6857981"/>
              <a:gd name="connsiteX9524" fmla="*/ 3480360 w 7886701"/>
              <a:gd name="connsiteY9524" fmla="*/ 3061697 h 6857981"/>
              <a:gd name="connsiteX9525" fmla="*/ 3481308 w 7886701"/>
              <a:gd name="connsiteY9525" fmla="*/ 3063275 h 6857981"/>
              <a:gd name="connsiteX9526" fmla="*/ 3481625 w 7886701"/>
              <a:gd name="connsiteY9526" fmla="*/ 3065168 h 6857981"/>
              <a:gd name="connsiteX9527" fmla="*/ 3481308 w 7886701"/>
              <a:gd name="connsiteY9527" fmla="*/ 3066745 h 6857981"/>
              <a:gd name="connsiteX9528" fmla="*/ 3480676 w 7886701"/>
              <a:gd name="connsiteY9528" fmla="*/ 3068008 h 6857981"/>
              <a:gd name="connsiteX9529" fmla="*/ 3480360 w 7886701"/>
              <a:gd name="connsiteY9529" fmla="*/ 3069270 h 6857981"/>
              <a:gd name="connsiteX9530" fmla="*/ 3479412 w 7886701"/>
              <a:gd name="connsiteY9530" fmla="*/ 3070216 h 6857981"/>
              <a:gd name="connsiteX9531" fmla="*/ 3478149 w 7886701"/>
              <a:gd name="connsiteY9531" fmla="*/ 3071163 h 6857981"/>
              <a:gd name="connsiteX9532" fmla="*/ 3476885 w 7886701"/>
              <a:gd name="connsiteY9532" fmla="*/ 3071478 h 6857981"/>
              <a:gd name="connsiteX9533" fmla="*/ 3474989 w 7886701"/>
              <a:gd name="connsiteY9533" fmla="*/ 3071794 h 6857981"/>
              <a:gd name="connsiteX9534" fmla="*/ 3473095 w 7886701"/>
              <a:gd name="connsiteY9534" fmla="*/ 3071794 h 6857981"/>
              <a:gd name="connsiteX9535" fmla="*/ 3470882 w 7886701"/>
              <a:gd name="connsiteY9535" fmla="*/ 3071794 h 6857981"/>
              <a:gd name="connsiteX9536" fmla="*/ 3469304 w 7886701"/>
              <a:gd name="connsiteY9536" fmla="*/ 3071478 h 6857981"/>
              <a:gd name="connsiteX9537" fmla="*/ 3469935 w 7886701"/>
              <a:gd name="connsiteY9537" fmla="*/ 3069270 h 6857981"/>
              <a:gd name="connsiteX9538" fmla="*/ 3470251 w 7886701"/>
              <a:gd name="connsiteY9538" fmla="*/ 3067376 h 6857981"/>
              <a:gd name="connsiteX9539" fmla="*/ 3470567 w 7886701"/>
              <a:gd name="connsiteY9539" fmla="*/ 3066114 h 6857981"/>
              <a:gd name="connsiteX9540" fmla="*/ 3470567 w 7886701"/>
              <a:gd name="connsiteY9540" fmla="*/ 3064221 h 6857981"/>
              <a:gd name="connsiteX9541" fmla="*/ 3469935 w 7886701"/>
              <a:gd name="connsiteY9541" fmla="*/ 3061381 h 6857981"/>
              <a:gd name="connsiteX9542" fmla="*/ 3469304 w 7886701"/>
              <a:gd name="connsiteY9542" fmla="*/ 3058226 h 6857981"/>
              <a:gd name="connsiteX9543" fmla="*/ 3466775 w 7886701"/>
              <a:gd name="connsiteY9543" fmla="*/ 3051916 h 6857981"/>
              <a:gd name="connsiteX9544" fmla="*/ 3465828 w 7886701"/>
              <a:gd name="connsiteY9544" fmla="*/ 3048445 h 6857981"/>
              <a:gd name="connsiteX9545" fmla="*/ 3465512 w 7886701"/>
              <a:gd name="connsiteY9545" fmla="*/ 3044658 h 6857981"/>
              <a:gd name="connsiteX9546" fmla="*/ 3467407 w 7886701"/>
              <a:gd name="connsiteY9546" fmla="*/ 3045921 h 6857981"/>
              <a:gd name="connsiteX9547" fmla="*/ 3469304 w 7886701"/>
              <a:gd name="connsiteY9547" fmla="*/ 3046867 h 6857981"/>
              <a:gd name="connsiteX9548" fmla="*/ 3470567 w 7886701"/>
              <a:gd name="connsiteY9548" fmla="*/ 3046867 h 6857981"/>
              <a:gd name="connsiteX9549" fmla="*/ 3472146 w 7886701"/>
              <a:gd name="connsiteY9549" fmla="*/ 3046236 h 6857981"/>
              <a:gd name="connsiteX9550" fmla="*/ 3473095 w 7886701"/>
              <a:gd name="connsiteY9550" fmla="*/ 3045605 h 6857981"/>
              <a:gd name="connsiteX9551" fmla="*/ 3474358 w 7886701"/>
              <a:gd name="connsiteY9551" fmla="*/ 3044343 h 6857981"/>
              <a:gd name="connsiteX9552" fmla="*/ 3476253 w 7886701"/>
              <a:gd name="connsiteY9552" fmla="*/ 3041188 h 6857981"/>
              <a:gd name="connsiteX9553" fmla="*/ 3477834 w 7886701"/>
              <a:gd name="connsiteY9553" fmla="*/ 3037717 h 6857981"/>
              <a:gd name="connsiteX9554" fmla="*/ 3480044 w 7886701"/>
              <a:gd name="connsiteY9554" fmla="*/ 3033931 h 6857981"/>
              <a:gd name="connsiteX9555" fmla="*/ 3481308 w 7886701"/>
              <a:gd name="connsiteY9555" fmla="*/ 3032668 h 6857981"/>
              <a:gd name="connsiteX9556" fmla="*/ 3482571 w 7886701"/>
              <a:gd name="connsiteY9556" fmla="*/ 3031091 h 6857981"/>
              <a:gd name="connsiteX9557" fmla="*/ 3484467 w 7886701"/>
              <a:gd name="connsiteY9557" fmla="*/ 3030460 h 6857981"/>
              <a:gd name="connsiteX9558" fmla="*/ 3486362 w 7886701"/>
              <a:gd name="connsiteY9558" fmla="*/ 3029829 h 6857981"/>
              <a:gd name="connsiteX9559" fmla="*/ 3488574 w 7886701"/>
              <a:gd name="connsiteY9559" fmla="*/ 3032984 h 6857981"/>
              <a:gd name="connsiteX9560" fmla="*/ 3490469 w 7886701"/>
              <a:gd name="connsiteY9560" fmla="*/ 3035508 h 6857981"/>
              <a:gd name="connsiteX9561" fmla="*/ 3493313 w 7886701"/>
              <a:gd name="connsiteY9561" fmla="*/ 3037401 h 6857981"/>
              <a:gd name="connsiteX9562" fmla="*/ 3495840 w 7886701"/>
              <a:gd name="connsiteY9562" fmla="*/ 3038348 h 6857981"/>
              <a:gd name="connsiteX9563" fmla="*/ 3498368 w 7886701"/>
              <a:gd name="connsiteY9563" fmla="*/ 3038663 h 6857981"/>
              <a:gd name="connsiteX9564" fmla="*/ 3501211 w 7886701"/>
              <a:gd name="connsiteY9564" fmla="*/ 3038663 h 6857981"/>
              <a:gd name="connsiteX9565" fmla="*/ 3503738 w 7886701"/>
              <a:gd name="connsiteY9565" fmla="*/ 3038032 h 6857981"/>
              <a:gd name="connsiteX9566" fmla="*/ 3506581 w 7886701"/>
              <a:gd name="connsiteY9566" fmla="*/ 3037086 h 6857981"/>
              <a:gd name="connsiteX9567" fmla="*/ 3508793 w 7886701"/>
              <a:gd name="connsiteY9567" fmla="*/ 3035824 h 6857981"/>
              <a:gd name="connsiteX9568" fmla="*/ 3511320 w 7886701"/>
              <a:gd name="connsiteY9568" fmla="*/ 3033931 h 6857981"/>
              <a:gd name="connsiteX9569" fmla="*/ 3513217 w 7886701"/>
              <a:gd name="connsiteY9569" fmla="*/ 3032353 h 6857981"/>
              <a:gd name="connsiteX9570" fmla="*/ 3515111 w 7886701"/>
              <a:gd name="connsiteY9570" fmla="*/ 3030144 h 6857981"/>
              <a:gd name="connsiteX9571" fmla="*/ 3516375 w 7886701"/>
              <a:gd name="connsiteY9571" fmla="*/ 3028251 h 6857981"/>
              <a:gd name="connsiteX9572" fmla="*/ 3517007 w 7886701"/>
              <a:gd name="connsiteY9572" fmla="*/ 3026042 h 6857981"/>
              <a:gd name="connsiteX9573" fmla="*/ 3517956 w 7886701"/>
              <a:gd name="connsiteY9573" fmla="*/ 3023834 h 6857981"/>
              <a:gd name="connsiteX9574" fmla="*/ 3517956 w 7886701"/>
              <a:gd name="connsiteY9574" fmla="*/ 3021625 h 6857981"/>
              <a:gd name="connsiteX9575" fmla="*/ 3614438 w 7886701"/>
              <a:gd name="connsiteY9575" fmla="*/ 3017818 h 6857981"/>
              <a:gd name="connsiteX9576" fmla="*/ 3614737 w 7886701"/>
              <a:gd name="connsiteY9576" fmla="*/ 3020676 h 6857981"/>
              <a:gd name="connsiteX9577" fmla="*/ 3614737 w 7886701"/>
              <a:gd name="connsiteY9577" fmla="*/ 3023216 h 6857981"/>
              <a:gd name="connsiteX9578" fmla="*/ 3614438 w 7886701"/>
              <a:gd name="connsiteY9578" fmla="*/ 3025756 h 6857981"/>
              <a:gd name="connsiteX9579" fmla="*/ 3613839 w 7886701"/>
              <a:gd name="connsiteY9579" fmla="*/ 3027661 h 6857981"/>
              <a:gd name="connsiteX9580" fmla="*/ 3612940 w 7886701"/>
              <a:gd name="connsiteY9580" fmla="*/ 3029883 h 6857981"/>
              <a:gd name="connsiteX9581" fmla="*/ 3612341 w 7886701"/>
              <a:gd name="connsiteY9581" fmla="*/ 3031153 h 6857981"/>
              <a:gd name="connsiteX9582" fmla="*/ 3610843 w 7886701"/>
              <a:gd name="connsiteY9582" fmla="*/ 3032741 h 6857981"/>
              <a:gd name="connsiteX9583" fmla="*/ 3609346 w 7886701"/>
              <a:gd name="connsiteY9583" fmla="*/ 3034328 h 6857981"/>
              <a:gd name="connsiteX9584" fmla="*/ 3608148 w 7886701"/>
              <a:gd name="connsiteY9584" fmla="*/ 3035281 h 6857981"/>
              <a:gd name="connsiteX9585" fmla="*/ 3606650 w 7886701"/>
              <a:gd name="connsiteY9585" fmla="*/ 3035916 h 6857981"/>
              <a:gd name="connsiteX9586" fmla="*/ 3605452 w 7886701"/>
              <a:gd name="connsiteY9586" fmla="*/ 3036233 h 6857981"/>
              <a:gd name="connsiteX9587" fmla="*/ 3603655 w 7886701"/>
              <a:gd name="connsiteY9587" fmla="*/ 3036868 h 6857981"/>
              <a:gd name="connsiteX9588" fmla="*/ 3602157 w 7886701"/>
              <a:gd name="connsiteY9588" fmla="*/ 3036868 h 6857981"/>
              <a:gd name="connsiteX9589" fmla="*/ 3600960 w 7886701"/>
              <a:gd name="connsiteY9589" fmla="*/ 3036233 h 6857981"/>
              <a:gd name="connsiteX9590" fmla="*/ 3599761 w 7886701"/>
              <a:gd name="connsiteY9590" fmla="*/ 3035916 h 6857981"/>
              <a:gd name="connsiteX9591" fmla="*/ 3598862 w 7886701"/>
              <a:gd name="connsiteY9591" fmla="*/ 3035281 h 6857981"/>
              <a:gd name="connsiteX9592" fmla="*/ 3599162 w 7886701"/>
              <a:gd name="connsiteY9592" fmla="*/ 3031153 h 6857981"/>
              <a:gd name="connsiteX9593" fmla="*/ 3599761 w 7886701"/>
              <a:gd name="connsiteY9593" fmla="*/ 3027978 h 6857981"/>
              <a:gd name="connsiteX9594" fmla="*/ 3601559 w 7886701"/>
              <a:gd name="connsiteY9594" fmla="*/ 3025438 h 6857981"/>
              <a:gd name="connsiteX9595" fmla="*/ 3603355 w 7886701"/>
              <a:gd name="connsiteY9595" fmla="*/ 3023216 h 6857981"/>
              <a:gd name="connsiteX9596" fmla="*/ 3605751 w 7886701"/>
              <a:gd name="connsiteY9596" fmla="*/ 3021311 h 6857981"/>
              <a:gd name="connsiteX9597" fmla="*/ 3608148 w 7886701"/>
              <a:gd name="connsiteY9597" fmla="*/ 3020041 h 6857981"/>
              <a:gd name="connsiteX9598" fmla="*/ 3611143 w 7886701"/>
              <a:gd name="connsiteY9598" fmla="*/ 3018771 h 6857981"/>
              <a:gd name="connsiteX9599" fmla="*/ 3839527 w 7886701"/>
              <a:gd name="connsiteY9599" fmla="*/ 3009880 h 6857981"/>
              <a:gd name="connsiteX9600" fmla="*/ 3841114 w 7886701"/>
              <a:gd name="connsiteY9600" fmla="*/ 3014378 h 6857981"/>
              <a:gd name="connsiteX9601" fmla="*/ 3841749 w 7886701"/>
              <a:gd name="connsiteY9601" fmla="*/ 3017912 h 6857981"/>
              <a:gd name="connsiteX9602" fmla="*/ 3841432 w 7886701"/>
              <a:gd name="connsiteY9602" fmla="*/ 3021446 h 6857981"/>
              <a:gd name="connsiteX9603" fmla="*/ 3841114 w 7886701"/>
              <a:gd name="connsiteY9603" fmla="*/ 3024017 h 6857981"/>
              <a:gd name="connsiteX9604" fmla="*/ 3840798 w 7886701"/>
              <a:gd name="connsiteY9604" fmla="*/ 3026587 h 6857981"/>
              <a:gd name="connsiteX9605" fmla="*/ 3840479 w 7886701"/>
              <a:gd name="connsiteY9605" fmla="*/ 3029479 h 6857981"/>
              <a:gd name="connsiteX9606" fmla="*/ 3840479 w 7886701"/>
              <a:gd name="connsiteY9606" fmla="*/ 3032691 h 6857981"/>
              <a:gd name="connsiteX9607" fmla="*/ 3841432 w 7886701"/>
              <a:gd name="connsiteY9607" fmla="*/ 3036868 h 6857981"/>
              <a:gd name="connsiteX9608" fmla="*/ 3839844 w 7886701"/>
              <a:gd name="connsiteY9608" fmla="*/ 3036226 h 6857981"/>
              <a:gd name="connsiteX9609" fmla="*/ 3838574 w 7886701"/>
              <a:gd name="connsiteY9609" fmla="*/ 3034940 h 6857981"/>
              <a:gd name="connsiteX9610" fmla="*/ 3836987 w 7886701"/>
              <a:gd name="connsiteY9610" fmla="*/ 3033655 h 6857981"/>
              <a:gd name="connsiteX9611" fmla="*/ 3836034 w 7886701"/>
              <a:gd name="connsiteY9611" fmla="*/ 3031728 h 6857981"/>
              <a:gd name="connsiteX9612" fmla="*/ 3833812 w 7886701"/>
              <a:gd name="connsiteY9612" fmla="*/ 3027551 h 6857981"/>
              <a:gd name="connsiteX9613" fmla="*/ 3833177 w 7886701"/>
              <a:gd name="connsiteY9613" fmla="*/ 3024981 h 6857981"/>
              <a:gd name="connsiteX9614" fmla="*/ 3832542 w 7886701"/>
              <a:gd name="connsiteY9614" fmla="*/ 3022732 h 6857981"/>
              <a:gd name="connsiteX9615" fmla="*/ 3832224 w 7886701"/>
              <a:gd name="connsiteY9615" fmla="*/ 3020161 h 6857981"/>
              <a:gd name="connsiteX9616" fmla="*/ 3832224 w 7886701"/>
              <a:gd name="connsiteY9616" fmla="*/ 3017912 h 6857981"/>
              <a:gd name="connsiteX9617" fmla="*/ 3832542 w 7886701"/>
              <a:gd name="connsiteY9617" fmla="*/ 3016306 h 6857981"/>
              <a:gd name="connsiteX9618" fmla="*/ 3833177 w 7886701"/>
              <a:gd name="connsiteY9618" fmla="*/ 3014057 h 6857981"/>
              <a:gd name="connsiteX9619" fmla="*/ 3834129 w 7886701"/>
              <a:gd name="connsiteY9619" fmla="*/ 3012450 h 6857981"/>
              <a:gd name="connsiteX9620" fmla="*/ 3835718 w 7886701"/>
              <a:gd name="connsiteY9620" fmla="*/ 3010844 h 6857981"/>
              <a:gd name="connsiteX9621" fmla="*/ 3837304 w 7886701"/>
              <a:gd name="connsiteY9621" fmla="*/ 3010201 h 6857981"/>
              <a:gd name="connsiteX9622" fmla="*/ 3500438 w 7886701"/>
              <a:gd name="connsiteY9622" fmla="*/ 2979718 h 6857981"/>
              <a:gd name="connsiteX9623" fmla="*/ 3502659 w 7886701"/>
              <a:gd name="connsiteY9623" fmla="*/ 2979718 h 6857981"/>
              <a:gd name="connsiteX9624" fmla="*/ 3504882 w 7886701"/>
              <a:gd name="connsiteY9624" fmla="*/ 2980365 h 6857981"/>
              <a:gd name="connsiteX9625" fmla="*/ 3505199 w 7886701"/>
              <a:gd name="connsiteY9625" fmla="*/ 2982305 h 6857981"/>
              <a:gd name="connsiteX9626" fmla="*/ 3504882 w 7886701"/>
              <a:gd name="connsiteY9626" fmla="*/ 2983922 h 6857981"/>
              <a:gd name="connsiteX9627" fmla="*/ 3504247 w 7886701"/>
              <a:gd name="connsiteY9627" fmla="*/ 2985216 h 6857981"/>
              <a:gd name="connsiteX9628" fmla="*/ 3503294 w 7886701"/>
              <a:gd name="connsiteY9628" fmla="*/ 2985862 h 6857981"/>
              <a:gd name="connsiteX9629" fmla="*/ 3501072 w 7886701"/>
              <a:gd name="connsiteY9629" fmla="*/ 2987479 h 6857981"/>
              <a:gd name="connsiteX9630" fmla="*/ 3498849 w 7886701"/>
              <a:gd name="connsiteY9630" fmla="*/ 2988773 h 6857981"/>
              <a:gd name="connsiteX9631" fmla="*/ 3499802 w 7886701"/>
              <a:gd name="connsiteY9631" fmla="*/ 2991360 h 6857981"/>
              <a:gd name="connsiteX9632" fmla="*/ 3500119 w 7886701"/>
              <a:gd name="connsiteY9632" fmla="*/ 2992330 h 6857981"/>
              <a:gd name="connsiteX9633" fmla="*/ 3500438 w 7886701"/>
              <a:gd name="connsiteY9633" fmla="*/ 2992653 h 6857981"/>
              <a:gd name="connsiteX9634" fmla="*/ 3501389 w 7886701"/>
              <a:gd name="connsiteY9634" fmla="*/ 2992977 h 6857981"/>
              <a:gd name="connsiteX9635" fmla="*/ 3502978 w 7886701"/>
              <a:gd name="connsiteY9635" fmla="*/ 2992977 h 6857981"/>
              <a:gd name="connsiteX9636" fmla="*/ 3502342 w 7886701"/>
              <a:gd name="connsiteY9636" fmla="*/ 2994594 h 6857981"/>
              <a:gd name="connsiteX9637" fmla="*/ 3501072 w 7886701"/>
              <a:gd name="connsiteY9637" fmla="*/ 2995240 h 6857981"/>
              <a:gd name="connsiteX9638" fmla="*/ 3499167 w 7886701"/>
              <a:gd name="connsiteY9638" fmla="*/ 2995564 h 6857981"/>
              <a:gd name="connsiteX9639" fmla="*/ 3497579 w 7886701"/>
              <a:gd name="connsiteY9639" fmla="*/ 2995887 h 6857981"/>
              <a:gd name="connsiteX9640" fmla="*/ 3493134 w 7886701"/>
              <a:gd name="connsiteY9640" fmla="*/ 2995564 h 6857981"/>
              <a:gd name="connsiteX9641" fmla="*/ 3488689 w 7886701"/>
              <a:gd name="connsiteY9641" fmla="*/ 2995240 h 6857981"/>
              <a:gd name="connsiteX9642" fmla="*/ 3486784 w 7886701"/>
              <a:gd name="connsiteY9642" fmla="*/ 2995240 h 6857981"/>
              <a:gd name="connsiteX9643" fmla="*/ 3485198 w 7886701"/>
              <a:gd name="connsiteY9643" fmla="*/ 2995887 h 6857981"/>
              <a:gd name="connsiteX9644" fmla="*/ 3483609 w 7886701"/>
              <a:gd name="connsiteY9644" fmla="*/ 2996857 h 6857981"/>
              <a:gd name="connsiteX9645" fmla="*/ 3482974 w 7886701"/>
              <a:gd name="connsiteY9645" fmla="*/ 2998151 h 6857981"/>
              <a:gd name="connsiteX9646" fmla="*/ 3482657 w 7886701"/>
              <a:gd name="connsiteY9646" fmla="*/ 3000414 h 6857981"/>
              <a:gd name="connsiteX9647" fmla="*/ 3482974 w 7886701"/>
              <a:gd name="connsiteY9647" fmla="*/ 3003325 h 6857981"/>
              <a:gd name="connsiteX9648" fmla="*/ 3483609 w 7886701"/>
              <a:gd name="connsiteY9648" fmla="*/ 3007205 h 6857981"/>
              <a:gd name="connsiteX9649" fmla="*/ 3485832 w 7886701"/>
              <a:gd name="connsiteY9649" fmla="*/ 3012056 h 6857981"/>
              <a:gd name="connsiteX9650" fmla="*/ 3480752 w 7886701"/>
              <a:gd name="connsiteY9650" fmla="*/ 3014643 h 6857981"/>
              <a:gd name="connsiteX9651" fmla="*/ 3478847 w 7886701"/>
              <a:gd name="connsiteY9651" fmla="*/ 3011409 h 6857981"/>
              <a:gd name="connsiteX9652" fmla="*/ 3476624 w 7886701"/>
              <a:gd name="connsiteY9652" fmla="*/ 3008499 h 6857981"/>
              <a:gd name="connsiteX9653" fmla="*/ 3474719 w 7886701"/>
              <a:gd name="connsiteY9653" fmla="*/ 3004942 h 6857981"/>
              <a:gd name="connsiteX9654" fmla="*/ 3473450 w 7886701"/>
              <a:gd name="connsiteY9654" fmla="*/ 3000091 h 6857981"/>
              <a:gd name="connsiteX9655" fmla="*/ 3475354 w 7886701"/>
              <a:gd name="connsiteY9655" fmla="*/ 2998798 h 6857981"/>
              <a:gd name="connsiteX9656" fmla="*/ 3477259 w 7886701"/>
              <a:gd name="connsiteY9656" fmla="*/ 2997504 h 6857981"/>
              <a:gd name="connsiteX9657" fmla="*/ 3481387 w 7886701"/>
              <a:gd name="connsiteY9657" fmla="*/ 2993623 h 6857981"/>
              <a:gd name="connsiteX9658" fmla="*/ 3488689 w 7886701"/>
              <a:gd name="connsiteY9658" fmla="*/ 2986186 h 6857981"/>
              <a:gd name="connsiteX9659" fmla="*/ 3492499 w 7886701"/>
              <a:gd name="connsiteY9659" fmla="*/ 2982952 h 6857981"/>
              <a:gd name="connsiteX9660" fmla="*/ 3494404 w 7886701"/>
              <a:gd name="connsiteY9660" fmla="*/ 2981982 h 6857981"/>
              <a:gd name="connsiteX9661" fmla="*/ 3496309 w 7886701"/>
              <a:gd name="connsiteY9661" fmla="*/ 2980688 h 6857981"/>
              <a:gd name="connsiteX9662" fmla="*/ 3498532 w 7886701"/>
              <a:gd name="connsiteY9662" fmla="*/ 2980042 h 6857981"/>
              <a:gd name="connsiteX9663" fmla="*/ 4727468 w 7886701"/>
              <a:gd name="connsiteY9663" fmla="*/ 2968605 h 6857981"/>
              <a:gd name="connsiteX9664" fmla="*/ 4729082 w 7886701"/>
              <a:gd name="connsiteY9664" fmla="*/ 2968605 h 6857981"/>
              <a:gd name="connsiteX9665" fmla="*/ 4730051 w 7886701"/>
              <a:gd name="connsiteY9665" fmla="*/ 2968605 h 6857981"/>
              <a:gd name="connsiteX9666" fmla="*/ 4731019 w 7886701"/>
              <a:gd name="connsiteY9666" fmla="*/ 2969273 h 6857981"/>
              <a:gd name="connsiteX9667" fmla="*/ 4732311 w 7886701"/>
              <a:gd name="connsiteY9667" fmla="*/ 2970276 h 6857981"/>
              <a:gd name="connsiteX9668" fmla="*/ 4732957 w 7886701"/>
              <a:gd name="connsiteY9668" fmla="*/ 2971279 h 6857981"/>
              <a:gd name="connsiteX9669" fmla="*/ 4733279 w 7886701"/>
              <a:gd name="connsiteY9669" fmla="*/ 2972950 h 6857981"/>
              <a:gd name="connsiteX9670" fmla="*/ 4733925 w 7886701"/>
              <a:gd name="connsiteY9670" fmla="*/ 2974955 h 6857981"/>
              <a:gd name="connsiteX9671" fmla="*/ 4733925 w 7886701"/>
              <a:gd name="connsiteY9671" fmla="*/ 2976960 h 6857981"/>
              <a:gd name="connsiteX9672" fmla="*/ 4733925 w 7886701"/>
              <a:gd name="connsiteY9672" fmla="*/ 2979968 h 6857981"/>
              <a:gd name="connsiteX9673" fmla="*/ 4732311 w 7886701"/>
              <a:gd name="connsiteY9673" fmla="*/ 2980637 h 6857981"/>
              <a:gd name="connsiteX9674" fmla="*/ 4731019 w 7886701"/>
              <a:gd name="connsiteY9674" fmla="*/ 2980971 h 6857981"/>
              <a:gd name="connsiteX9675" fmla="*/ 4730374 w 7886701"/>
              <a:gd name="connsiteY9675" fmla="*/ 2981305 h 6857981"/>
              <a:gd name="connsiteX9676" fmla="*/ 4729405 w 7886701"/>
              <a:gd name="connsiteY9676" fmla="*/ 2981305 h 6857981"/>
              <a:gd name="connsiteX9677" fmla="*/ 4727468 w 7886701"/>
              <a:gd name="connsiteY9677" fmla="*/ 2980637 h 6857981"/>
              <a:gd name="connsiteX9678" fmla="*/ 4725530 w 7886701"/>
              <a:gd name="connsiteY9678" fmla="*/ 2979300 h 6857981"/>
              <a:gd name="connsiteX9679" fmla="*/ 4723593 w 7886701"/>
              <a:gd name="connsiteY9679" fmla="*/ 2978297 h 6857981"/>
              <a:gd name="connsiteX9680" fmla="*/ 4721656 w 7886701"/>
              <a:gd name="connsiteY9680" fmla="*/ 2977629 h 6857981"/>
              <a:gd name="connsiteX9681" fmla="*/ 4720041 w 7886701"/>
              <a:gd name="connsiteY9681" fmla="*/ 2977629 h 6857981"/>
              <a:gd name="connsiteX9682" fmla="*/ 4718427 w 7886701"/>
              <a:gd name="connsiteY9682" fmla="*/ 2977963 h 6857981"/>
              <a:gd name="connsiteX9683" fmla="*/ 4716813 w 7886701"/>
              <a:gd name="connsiteY9683" fmla="*/ 2978297 h 6857981"/>
              <a:gd name="connsiteX9684" fmla="*/ 4714875 w 7886701"/>
              <a:gd name="connsiteY9684" fmla="*/ 2978965 h 6857981"/>
              <a:gd name="connsiteX9685" fmla="*/ 4718427 w 7886701"/>
              <a:gd name="connsiteY9685" fmla="*/ 2974286 h 6857981"/>
              <a:gd name="connsiteX9686" fmla="*/ 4720364 w 7886701"/>
              <a:gd name="connsiteY9686" fmla="*/ 2972615 h 6857981"/>
              <a:gd name="connsiteX9687" fmla="*/ 4722302 w 7886701"/>
              <a:gd name="connsiteY9687" fmla="*/ 2970944 h 6857981"/>
              <a:gd name="connsiteX9688" fmla="*/ 4724239 w 7886701"/>
              <a:gd name="connsiteY9688" fmla="*/ 2969942 h 6857981"/>
              <a:gd name="connsiteX9689" fmla="*/ 4725530 w 7886701"/>
              <a:gd name="connsiteY9689" fmla="*/ 2968939 h 6857981"/>
              <a:gd name="connsiteX9690" fmla="*/ 3954257 w 7886701"/>
              <a:gd name="connsiteY9690" fmla="*/ 2967018 h 6857981"/>
              <a:gd name="connsiteX9691" fmla="*/ 3954565 w 7886701"/>
              <a:gd name="connsiteY9691" fmla="*/ 2968288 h 6857981"/>
              <a:gd name="connsiteX9692" fmla="*/ 3955486 w 7886701"/>
              <a:gd name="connsiteY9692" fmla="*/ 2974955 h 6857981"/>
              <a:gd name="connsiteX9693" fmla="*/ 3957023 w 7886701"/>
              <a:gd name="connsiteY9693" fmla="*/ 2985751 h 6857981"/>
              <a:gd name="connsiteX9694" fmla="*/ 3957637 w 7886701"/>
              <a:gd name="connsiteY9694" fmla="*/ 2998451 h 6857981"/>
              <a:gd name="connsiteX9695" fmla="*/ 3957637 w 7886701"/>
              <a:gd name="connsiteY9695" fmla="*/ 3005118 h 6857981"/>
              <a:gd name="connsiteX9696" fmla="*/ 3957637 w 7886701"/>
              <a:gd name="connsiteY9696" fmla="*/ 3011786 h 6857981"/>
              <a:gd name="connsiteX9697" fmla="*/ 3957330 w 7886701"/>
              <a:gd name="connsiteY9697" fmla="*/ 3017501 h 6857981"/>
              <a:gd name="connsiteX9698" fmla="*/ 3956408 w 7886701"/>
              <a:gd name="connsiteY9698" fmla="*/ 3022898 h 6857981"/>
              <a:gd name="connsiteX9699" fmla="*/ 3955179 w 7886701"/>
              <a:gd name="connsiteY9699" fmla="*/ 3027661 h 6857981"/>
              <a:gd name="connsiteX9700" fmla="*/ 3954257 w 7886701"/>
              <a:gd name="connsiteY9700" fmla="*/ 3029566 h 6857981"/>
              <a:gd name="connsiteX9701" fmla="*/ 3953336 w 7886701"/>
              <a:gd name="connsiteY9701" fmla="*/ 3031153 h 6857981"/>
              <a:gd name="connsiteX9702" fmla="*/ 3952107 w 7886701"/>
              <a:gd name="connsiteY9702" fmla="*/ 3032106 h 6857981"/>
              <a:gd name="connsiteX9703" fmla="*/ 3950878 w 7886701"/>
              <a:gd name="connsiteY9703" fmla="*/ 3033058 h 6857981"/>
              <a:gd name="connsiteX9704" fmla="*/ 3949649 w 7886701"/>
              <a:gd name="connsiteY9704" fmla="*/ 3033693 h 6857981"/>
              <a:gd name="connsiteX9705" fmla="*/ 3948112 w 7886701"/>
              <a:gd name="connsiteY9705" fmla="*/ 3033693 h 6857981"/>
              <a:gd name="connsiteX9706" fmla="*/ 3949341 w 7886701"/>
              <a:gd name="connsiteY9706" fmla="*/ 3030518 h 6857981"/>
              <a:gd name="connsiteX9707" fmla="*/ 3950263 w 7886701"/>
              <a:gd name="connsiteY9707" fmla="*/ 3027343 h 6857981"/>
              <a:gd name="connsiteX9708" fmla="*/ 3951185 w 7886701"/>
              <a:gd name="connsiteY9708" fmla="*/ 3024168 h 6857981"/>
              <a:gd name="connsiteX9709" fmla="*/ 3952107 w 7886701"/>
              <a:gd name="connsiteY9709" fmla="*/ 3020358 h 6857981"/>
              <a:gd name="connsiteX9710" fmla="*/ 3952721 w 7886701"/>
              <a:gd name="connsiteY9710" fmla="*/ 3012421 h 6857981"/>
              <a:gd name="connsiteX9711" fmla="*/ 3953336 w 7886701"/>
              <a:gd name="connsiteY9711" fmla="*/ 3003531 h 6857981"/>
              <a:gd name="connsiteX9712" fmla="*/ 3953336 w 7886701"/>
              <a:gd name="connsiteY9712" fmla="*/ 2985433 h 6857981"/>
              <a:gd name="connsiteX9713" fmla="*/ 3953336 w 7886701"/>
              <a:gd name="connsiteY9713" fmla="*/ 2976225 h 6857981"/>
              <a:gd name="connsiteX9714" fmla="*/ 3953643 w 7886701"/>
              <a:gd name="connsiteY9714" fmla="*/ 2967653 h 6857981"/>
              <a:gd name="connsiteX9715" fmla="*/ 3913187 w 7886701"/>
              <a:gd name="connsiteY9715" fmla="*/ 2967018 h 6857981"/>
              <a:gd name="connsiteX9716" fmla="*/ 3912875 w 7886701"/>
              <a:gd name="connsiteY9716" fmla="*/ 2970221 h 6857981"/>
              <a:gd name="connsiteX9717" fmla="*/ 3912250 w 7886701"/>
              <a:gd name="connsiteY9717" fmla="*/ 2973424 h 6857981"/>
              <a:gd name="connsiteX9718" fmla="*/ 3911313 w 7886701"/>
              <a:gd name="connsiteY9718" fmla="*/ 2975666 h 6857981"/>
              <a:gd name="connsiteX9719" fmla="*/ 3910377 w 7886701"/>
              <a:gd name="connsiteY9719" fmla="*/ 2977587 h 6857981"/>
              <a:gd name="connsiteX9720" fmla="*/ 3908815 w 7886701"/>
              <a:gd name="connsiteY9720" fmla="*/ 2979509 h 6857981"/>
              <a:gd name="connsiteX9721" fmla="*/ 3907254 w 7886701"/>
              <a:gd name="connsiteY9721" fmla="*/ 2981431 h 6857981"/>
              <a:gd name="connsiteX9722" fmla="*/ 3904131 w 7886701"/>
              <a:gd name="connsiteY9722" fmla="*/ 2984314 h 6857981"/>
              <a:gd name="connsiteX9723" fmla="*/ 3901320 w 7886701"/>
              <a:gd name="connsiteY9723" fmla="*/ 2987517 h 6857981"/>
              <a:gd name="connsiteX9724" fmla="*/ 3899759 w 7886701"/>
              <a:gd name="connsiteY9724" fmla="*/ 2989438 h 6857981"/>
              <a:gd name="connsiteX9725" fmla="*/ 3898509 w 7886701"/>
              <a:gd name="connsiteY9725" fmla="*/ 2991360 h 6857981"/>
              <a:gd name="connsiteX9726" fmla="*/ 3897572 w 7886701"/>
              <a:gd name="connsiteY9726" fmla="*/ 2993922 h 6857981"/>
              <a:gd name="connsiteX9727" fmla="*/ 3896949 w 7886701"/>
              <a:gd name="connsiteY9727" fmla="*/ 2996485 h 6857981"/>
              <a:gd name="connsiteX9728" fmla="*/ 3896949 w 7886701"/>
              <a:gd name="connsiteY9728" fmla="*/ 2999688 h 6857981"/>
              <a:gd name="connsiteX9729" fmla="*/ 3896949 w 7886701"/>
              <a:gd name="connsiteY9729" fmla="*/ 3003531 h 6857981"/>
              <a:gd name="connsiteX9730" fmla="*/ 3895386 w 7886701"/>
              <a:gd name="connsiteY9730" fmla="*/ 3000969 h 6857981"/>
              <a:gd name="connsiteX9731" fmla="*/ 3894450 w 7886701"/>
              <a:gd name="connsiteY9731" fmla="*/ 2998086 h 6857981"/>
              <a:gd name="connsiteX9732" fmla="*/ 3894137 w 7886701"/>
              <a:gd name="connsiteY9732" fmla="*/ 2995524 h 6857981"/>
              <a:gd name="connsiteX9733" fmla="*/ 3894137 w 7886701"/>
              <a:gd name="connsiteY9733" fmla="*/ 2992962 h 6857981"/>
              <a:gd name="connsiteX9734" fmla="*/ 3894762 w 7886701"/>
              <a:gd name="connsiteY9734" fmla="*/ 2990399 h 6857981"/>
              <a:gd name="connsiteX9735" fmla="*/ 3895386 w 7886701"/>
              <a:gd name="connsiteY9735" fmla="*/ 2987517 h 6857981"/>
              <a:gd name="connsiteX9736" fmla="*/ 3896636 w 7886701"/>
              <a:gd name="connsiteY9736" fmla="*/ 2984634 h 6857981"/>
              <a:gd name="connsiteX9737" fmla="*/ 3897885 w 7886701"/>
              <a:gd name="connsiteY9737" fmla="*/ 2982392 h 6857981"/>
              <a:gd name="connsiteX9738" fmla="*/ 3901632 w 7886701"/>
              <a:gd name="connsiteY9738" fmla="*/ 2977587 h 6857981"/>
              <a:gd name="connsiteX9739" fmla="*/ 3905692 w 7886701"/>
              <a:gd name="connsiteY9739" fmla="*/ 2973424 h 6857981"/>
              <a:gd name="connsiteX9740" fmla="*/ 3909440 w 7886701"/>
              <a:gd name="connsiteY9740" fmla="*/ 2969580 h 6857981"/>
              <a:gd name="connsiteX9741" fmla="*/ 4153123 w 7886701"/>
              <a:gd name="connsiteY9741" fmla="*/ 2963843 h 6857981"/>
              <a:gd name="connsiteX9742" fmla="*/ 4155058 w 7886701"/>
              <a:gd name="connsiteY9742" fmla="*/ 2963843 h 6857981"/>
              <a:gd name="connsiteX9743" fmla="*/ 4156993 w 7886701"/>
              <a:gd name="connsiteY9743" fmla="*/ 2964504 h 6857981"/>
              <a:gd name="connsiteX9744" fmla="*/ 4158605 w 7886701"/>
              <a:gd name="connsiteY9744" fmla="*/ 2965497 h 6857981"/>
              <a:gd name="connsiteX9745" fmla="*/ 4159250 w 7886701"/>
              <a:gd name="connsiteY9745" fmla="*/ 2966489 h 6857981"/>
              <a:gd name="connsiteX9746" fmla="*/ 4159250 w 7886701"/>
              <a:gd name="connsiteY9746" fmla="*/ 2968143 h 6857981"/>
              <a:gd name="connsiteX9747" fmla="*/ 4158928 w 7886701"/>
              <a:gd name="connsiteY9747" fmla="*/ 2969135 h 6857981"/>
              <a:gd name="connsiteX9748" fmla="*/ 4157315 w 7886701"/>
              <a:gd name="connsiteY9748" fmla="*/ 2970127 h 6857981"/>
              <a:gd name="connsiteX9749" fmla="*/ 4155058 w 7886701"/>
              <a:gd name="connsiteY9749" fmla="*/ 2971450 h 6857981"/>
              <a:gd name="connsiteX9750" fmla="*/ 4152156 w 7886701"/>
              <a:gd name="connsiteY9750" fmla="*/ 2971781 h 6857981"/>
              <a:gd name="connsiteX9751" fmla="*/ 4148609 w 7886701"/>
              <a:gd name="connsiteY9751" fmla="*/ 2971781 h 6857981"/>
              <a:gd name="connsiteX9752" fmla="*/ 4144094 w 7886701"/>
              <a:gd name="connsiteY9752" fmla="*/ 2971450 h 6857981"/>
              <a:gd name="connsiteX9753" fmla="*/ 4138612 w 7886701"/>
              <a:gd name="connsiteY9753" fmla="*/ 2970127 h 6857981"/>
              <a:gd name="connsiteX9754" fmla="*/ 4142482 w 7886701"/>
              <a:gd name="connsiteY9754" fmla="*/ 2967150 h 6857981"/>
              <a:gd name="connsiteX9755" fmla="*/ 4146674 w 7886701"/>
              <a:gd name="connsiteY9755" fmla="*/ 2965497 h 6857981"/>
              <a:gd name="connsiteX9756" fmla="*/ 4149899 w 7886701"/>
              <a:gd name="connsiteY9756" fmla="*/ 2964174 h 6857981"/>
              <a:gd name="connsiteX9757" fmla="*/ 3662571 w 7886701"/>
              <a:gd name="connsiteY9757" fmla="*/ 2882880 h 6857981"/>
              <a:gd name="connsiteX9758" fmla="*/ 3664263 w 7886701"/>
              <a:gd name="connsiteY9758" fmla="*/ 2882880 h 6857981"/>
              <a:gd name="connsiteX9759" fmla="*/ 3665277 w 7886701"/>
              <a:gd name="connsiteY9759" fmla="*/ 2883174 h 6857981"/>
              <a:gd name="connsiteX9760" fmla="*/ 3666630 w 7886701"/>
              <a:gd name="connsiteY9760" fmla="*/ 2883762 h 6857981"/>
              <a:gd name="connsiteX9761" fmla="*/ 3667307 w 7886701"/>
              <a:gd name="connsiteY9761" fmla="*/ 2884644 h 6857981"/>
              <a:gd name="connsiteX9762" fmla="*/ 3669675 w 7886701"/>
              <a:gd name="connsiteY9762" fmla="*/ 2886702 h 6857981"/>
              <a:gd name="connsiteX9763" fmla="*/ 3671705 w 7886701"/>
              <a:gd name="connsiteY9763" fmla="*/ 2888760 h 6857981"/>
              <a:gd name="connsiteX9764" fmla="*/ 3672382 w 7886701"/>
              <a:gd name="connsiteY9764" fmla="*/ 2889641 h 6857981"/>
              <a:gd name="connsiteX9765" fmla="*/ 3673397 w 7886701"/>
              <a:gd name="connsiteY9765" fmla="*/ 2890229 h 6857981"/>
              <a:gd name="connsiteX9766" fmla="*/ 3674750 w 7886701"/>
              <a:gd name="connsiteY9766" fmla="*/ 2890523 h 6857981"/>
              <a:gd name="connsiteX9767" fmla="*/ 3676442 w 7886701"/>
              <a:gd name="connsiteY9767" fmla="*/ 2890523 h 6857981"/>
              <a:gd name="connsiteX9768" fmla="*/ 3677795 w 7886701"/>
              <a:gd name="connsiteY9768" fmla="*/ 2890229 h 6857981"/>
              <a:gd name="connsiteX9769" fmla="*/ 3679825 w 7886701"/>
              <a:gd name="connsiteY9769" fmla="*/ 2889053 h 6857981"/>
              <a:gd name="connsiteX9770" fmla="*/ 3679825 w 7886701"/>
              <a:gd name="connsiteY9770" fmla="*/ 2891993 h 6857981"/>
              <a:gd name="connsiteX9771" fmla="*/ 3679825 w 7886701"/>
              <a:gd name="connsiteY9771" fmla="*/ 2894345 h 6857981"/>
              <a:gd name="connsiteX9772" fmla="*/ 3679150 w 7886701"/>
              <a:gd name="connsiteY9772" fmla="*/ 2895815 h 6857981"/>
              <a:gd name="connsiteX9773" fmla="*/ 3678134 w 7886701"/>
              <a:gd name="connsiteY9773" fmla="*/ 2897285 h 6857981"/>
              <a:gd name="connsiteX9774" fmla="*/ 3676780 w 7886701"/>
              <a:gd name="connsiteY9774" fmla="*/ 2898167 h 6857981"/>
              <a:gd name="connsiteX9775" fmla="*/ 3675089 w 7886701"/>
              <a:gd name="connsiteY9775" fmla="*/ 2898755 h 6857981"/>
              <a:gd name="connsiteX9776" fmla="*/ 3673397 w 7886701"/>
              <a:gd name="connsiteY9776" fmla="*/ 2898755 h 6857981"/>
              <a:gd name="connsiteX9777" fmla="*/ 3671705 w 7886701"/>
              <a:gd name="connsiteY9777" fmla="*/ 2898167 h 6857981"/>
              <a:gd name="connsiteX9778" fmla="*/ 3669675 w 7886701"/>
              <a:gd name="connsiteY9778" fmla="*/ 2897579 h 6857981"/>
              <a:gd name="connsiteX9779" fmla="*/ 3667645 w 7886701"/>
              <a:gd name="connsiteY9779" fmla="*/ 2896697 h 6857981"/>
              <a:gd name="connsiteX9780" fmla="*/ 3665615 w 7886701"/>
              <a:gd name="connsiteY9780" fmla="*/ 2895227 h 6857981"/>
              <a:gd name="connsiteX9781" fmla="*/ 3664263 w 7886701"/>
              <a:gd name="connsiteY9781" fmla="*/ 2893463 h 6857981"/>
              <a:gd name="connsiteX9782" fmla="*/ 3662571 w 7886701"/>
              <a:gd name="connsiteY9782" fmla="*/ 2891405 h 6857981"/>
              <a:gd name="connsiteX9783" fmla="*/ 3661217 w 7886701"/>
              <a:gd name="connsiteY9783" fmla="*/ 2889641 h 6857981"/>
              <a:gd name="connsiteX9784" fmla="*/ 3659864 w 7886701"/>
              <a:gd name="connsiteY9784" fmla="*/ 2886702 h 6857981"/>
              <a:gd name="connsiteX9785" fmla="*/ 3659187 w 7886701"/>
              <a:gd name="connsiteY9785" fmla="*/ 2884056 h 6857981"/>
              <a:gd name="connsiteX9786" fmla="*/ 3661217 w 7886701"/>
              <a:gd name="connsiteY9786" fmla="*/ 2883174 h 6857981"/>
              <a:gd name="connsiteX9787" fmla="*/ 4710509 w 7886701"/>
              <a:gd name="connsiteY9787" fmla="*/ 2865418 h 6857981"/>
              <a:gd name="connsiteX9788" fmla="*/ 4711402 w 7886701"/>
              <a:gd name="connsiteY9788" fmla="*/ 2865418 h 6857981"/>
              <a:gd name="connsiteX9789" fmla="*/ 4712593 w 7886701"/>
              <a:gd name="connsiteY9789" fmla="*/ 2866077 h 6857981"/>
              <a:gd name="connsiteX9790" fmla="*/ 4713486 w 7886701"/>
              <a:gd name="connsiteY9790" fmla="*/ 2866736 h 6857981"/>
              <a:gd name="connsiteX9791" fmla="*/ 4714676 w 7886701"/>
              <a:gd name="connsiteY9791" fmla="*/ 2868054 h 6857981"/>
              <a:gd name="connsiteX9792" fmla="*/ 4715272 w 7886701"/>
              <a:gd name="connsiteY9792" fmla="*/ 2869042 h 6857981"/>
              <a:gd name="connsiteX9793" fmla="*/ 4715867 w 7886701"/>
              <a:gd name="connsiteY9793" fmla="*/ 2870690 h 6857981"/>
              <a:gd name="connsiteX9794" fmla="*/ 4716165 w 7886701"/>
              <a:gd name="connsiteY9794" fmla="*/ 2872337 h 6857981"/>
              <a:gd name="connsiteX9795" fmla="*/ 4716462 w 7886701"/>
              <a:gd name="connsiteY9795" fmla="*/ 2873985 h 6857981"/>
              <a:gd name="connsiteX9796" fmla="*/ 4716462 w 7886701"/>
              <a:gd name="connsiteY9796" fmla="*/ 2875962 h 6857981"/>
              <a:gd name="connsiteX9797" fmla="*/ 4716165 w 7886701"/>
              <a:gd name="connsiteY9797" fmla="*/ 2878268 h 6857981"/>
              <a:gd name="connsiteX9798" fmla="*/ 4715569 w 7886701"/>
              <a:gd name="connsiteY9798" fmla="*/ 2880245 h 6857981"/>
              <a:gd name="connsiteX9799" fmla="*/ 4714676 w 7886701"/>
              <a:gd name="connsiteY9799" fmla="*/ 2882551 h 6857981"/>
              <a:gd name="connsiteX9800" fmla="*/ 4711700 w 7886701"/>
              <a:gd name="connsiteY9800" fmla="*/ 2882881 h 6857981"/>
              <a:gd name="connsiteX9801" fmla="*/ 4710807 w 7886701"/>
              <a:gd name="connsiteY9801" fmla="*/ 2882551 h 6857981"/>
              <a:gd name="connsiteX9802" fmla="*/ 4709914 w 7886701"/>
              <a:gd name="connsiteY9802" fmla="*/ 2881892 h 6857981"/>
              <a:gd name="connsiteX9803" fmla="*/ 4709021 w 7886701"/>
              <a:gd name="connsiteY9803" fmla="*/ 2881233 h 6857981"/>
              <a:gd name="connsiteX9804" fmla="*/ 4708426 w 7886701"/>
              <a:gd name="connsiteY9804" fmla="*/ 2880574 h 6857981"/>
              <a:gd name="connsiteX9805" fmla="*/ 4707830 w 7886701"/>
              <a:gd name="connsiteY9805" fmla="*/ 2878597 h 6857981"/>
              <a:gd name="connsiteX9806" fmla="*/ 4707235 w 7886701"/>
              <a:gd name="connsiteY9806" fmla="*/ 2876291 h 6857981"/>
              <a:gd name="connsiteX9807" fmla="*/ 4707235 w 7886701"/>
              <a:gd name="connsiteY9807" fmla="*/ 2873655 h 6857981"/>
              <a:gd name="connsiteX9808" fmla="*/ 4706937 w 7886701"/>
              <a:gd name="connsiteY9808" fmla="*/ 2868383 h 6857981"/>
              <a:gd name="connsiteX9809" fmla="*/ 4707830 w 7886701"/>
              <a:gd name="connsiteY9809" fmla="*/ 2867395 h 6857981"/>
              <a:gd name="connsiteX9810" fmla="*/ 4708723 w 7886701"/>
              <a:gd name="connsiteY9810" fmla="*/ 2866077 h 6857981"/>
              <a:gd name="connsiteX9811" fmla="*/ 4709318 w 7886701"/>
              <a:gd name="connsiteY9811" fmla="*/ 2865747 h 6857981"/>
              <a:gd name="connsiteX9812" fmla="*/ 3908362 w 7886701"/>
              <a:gd name="connsiteY9812" fmla="*/ 2862243 h 6857981"/>
              <a:gd name="connsiteX9813" fmla="*/ 3909296 w 7886701"/>
              <a:gd name="connsiteY9813" fmla="*/ 2862891 h 6857981"/>
              <a:gd name="connsiteX9814" fmla="*/ 3911786 w 7886701"/>
              <a:gd name="connsiteY9814" fmla="*/ 2863863 h 6857981"/>
              <a:gd name="connsiteX9815" fmla="*/ 3914588 w 7886701"/>
              <a:gd name="connsiteY9815" fmla="*/ 2865807 h 6857981"/>
              <a:gd name="connsiteX9816" fmla="*/ 3918012 w 7886701"/>
              <a:gd name="connsiteY9816" fmla="*/ 2867427 h 6857981"/>
              <a:gd name="connsiteX9817" fmla="*/ 3920814 w 7886701"/>
              <a:gd name="connsiteY9817" fmla="*/ 2869046 h 6857981"/>
              <a:gd name="connsiteX9818" fmla="*/ 3921124 w 7886701"/>
              <a:gd name="connsiteY9818" fmla="*/ 2870990 h 6857981"/>
              <a:gd name="connsiteX9819" fmla="*/ 3920814 w 7886701"/>
              <a:gd name="connsiteY9819" fmla="*/ 2872286 h 6857981"/>
              <a:gd name="connsiteX9820" fmla="*/ 3920502 w 7886701"/>
              <a:gd name="connsiteY9820" fmla="*/ 2873582 h 6857981"/>
              <a:gd name="connsiteX9821" fmla="*/ 3919879 w 7886701"/>
              <a:gd name="connsiteY9821" fmla="*/ 2874554 h 6857981"/>
              <a:gd name="connsiteX9822" fmla="*/ 3918945 w 7886701"/>
              <a:gd name="connsiteY9822" fmla="*/ 2875526 h 6857981"/>
              <a:gd name="connsiteX9823" fmla="*/ 3918323 w 7886701"/>
              <a:gd name="connsiteY9823" fmla="*/ 2875850 h 6857981"/>
              <a:gd name="connsiteX9824" fmla="*/ 3915833 w 7886701"/>
              <a:gd name="connsiteY9824" fmla="*/ 2876174 h 6857981"/>
              <a:gd name="connsiteX9825" fmla="*/ 3910230 w 7886701"/>
              <a:gd name="connsiteY9825" fmla="*/ 2876498 h 6857981"/>
              <a:gd name="connsiteX9826" fmla="*/ 3907739 w 7886701"/>
              <a:gd name="connsiteY9826" fmla="*/ 2876822 h 6857981"/>
              <a:gd name="connsiteX9827" fmla="*/ 3906806 w 7886701"/>
              <a:gd name="connsiteY9827" fmla="*/ 2877146 h 6857981"/>
              <a:gd name="connsiteX9828" fmla="*/ 3906183 w 7886701"/>
              <a:gd name="connsiteY9828" fmla="*/ 2878118 h 6857981"/>
              <a:gd name="connsiteX9829" fmla="*/ 3905561 w 7886701"/>
              <a:gd name="connsiteY9829" fmla="*/ 2873258 h 6857981"/>
              <a:gd name="connsiteX9830" fmla="*/ 3905249 w 7886701"/>
              <a:gd name="connsiteY9830" fmla="*/ 2869694 h 6857981"/>
              <a:gd name="connsiteX9831" fmla="*/ 3905561 w 7886701"/>
              <a:gd name="connsiteY9831" fmla="*/ 2866779 h 6857981"/>
              <a:gd name="connsiteX9832" fmla="*/ 3906183 w 7886701"/>
              <a:gd name="connsiteY9832" fmla="*/ 2864835 h 6857981"/>
              <a:gd name="connsiteX9833" fmla="*/ 3906494 w 7886701"/>
              <a:gd name="connsiteY9833" fmla="*/ 2863539 h 6857981"/>
              <a:gd name="connsiteX9834" fmla="*/ 3907428 w 7886701"/>
              <a:gd name="connsiteY9834" fmla="*/ 2862891 h 6857981"/>
              <a:gd name="connsiteX9835" fmla="*/ 3933706 w 7886701"/>
              <a:gd name="connsiteY9835" fmla="*/ 2844780 h 6857981"/>
              <a:gd name="connsiteX9836" fmla="*/ 3932726 w 7886701"/>
              <a:gd name="connsiteY9836" fmla="*/ 2847191 h 6857981"/>
              <a:gd name="connsiteX9837" fmla="*/ 3932074 w 7886701"/>
              <a:gd name="connsiteY9837" fmla="*/ 2849603 h 6857981"/>
              <a:gd name="connsiteX9838" fmla="*/ 3931747 w 7886701"/>
              <a:gd name="connsiteY9838" fmla="*/ 2851713 h 6857981"/>
              <a:gd name="connsiteX9839" fmla="*/ 3932074 w 7886701"/>
              <a:gd name="connsiteY9839" fmla="*/ 2853823 h 6857981"/>
              <a:gd name="connsiteX9840" fmla="*/ 3932726 w 7886701"/>
              <a:gd name="connsiteY9840" fmla="*/ 2855631 h 6857981"/>
              <a:gd name="connsiteX9841" fmla="*/ 3933379 w 7886701"/>
              <a:gd name="connsiteY9841" fmla="*/ 2857139 h 6857981"/>
              <a:gd name="connsiteX9842" fmla="*/ 3934358 w 7886701"/>
              <a:gd name="connsiteY9842" fmla="*/ 2858646 h 6857981"/>
              <a:gd name="connsiteX9843" fmla="*/ 3935664 w 7886701"/>
              <a:gd name="connsiteY9843" fmla="*/ 2860153 h 6857981"/>
              <a:gd name="connsiteX9844" fmla="*/ 3936970 w 7886701"/>
              <a:gd name="connsiteY9844" fmla="*/ 2860756 h 6857981"/>
              <a:gd name="connsiteX9845" fmla="*/ 3938602 w 7886701"/>
              <a:gd name="connsiteY9845" fmla="*/ 2861660 h 6857981"/>
              <a:gd name="connsiteX9846" fmla="*/ 3940234 w 7886701"/>
              <a:gd name="connsiteY9846" fmla="*/ 2862263 h 6857981"/>
              <a:gd name="connsiteX9847" fmla="*/ 3941866 w 7886701"/>
              <a:gd name="connsiteY9847" fmla="*/ 2862564 h 6857981"/>
              <a:gd name="connsiteX9848" fmla="*/ 3943824 w 7886701"/>
              <a:gd name="connsiteY9848" fmla="*/ 2862866 h 6857981"/>
              <a:gd name="connsiteX9849" fmla="*/ 3945782 w 7886701"/>
              <a:gd name="connsiteY9849" fmla="*/ 2862564 h 6857981"/>
              <a:gd name="connsiteX9850" fmla="*/ 3948067 w 7886701"/>
              <a:gd name="connsiteY9850" fmla="*/ 2862263 h 6857981"/>
              <a:gd name="connsiteX9851" fmla="*/ 3949699 w 7886701"/>
              <a:gd name="connsiteY9851" fmla="*/ 2861660 h 6857981"/>
              <a:gd name="connsiteX9852" fmla="*/ 3948067 w 7886701"/>
              <a:gd name="connsiteY9852" fmla="*/ 2864976 h 6857981"/>
              <a:gd name="connsiteX9853" fmla="*/ 3945782 w 7886701"/>
              <a:gd name="connsiteY9853" fmla="*/ 2867086 h 6857981"/>
              <a:gd name="connsiteX9854" fmla="*/ 3943824 w 7886701"/>
              <a:gd name="connsiteY9854" fmla="*/ 2868291 h 6857981"/>
              <a:gd name="connsiteX9855" fmla="*/ 3941539 w 7886701"/>
              <a:gd name="connsiteY9855" fmla="*/ 2868593 h 6857981"/>
              <a:gd name="connsiteX9856" fmla="*/ 3939581 w 7886701"/>
              <a:gd name="connsiteY9856" fmla="*/ 2868291 h 6857981"/>
              <a:gd name="connsiteX9857" fmla="*/ 3937296 w 7886701"/>
              <a:gd name="connsiteY9857" fmla="*/ 2867689 h 6857981"/>
              <a:gd name="connsiteX9858" fmla="*/ 3935338 w 7886701"/>
              <a:gd name="connsiteY9858" fmla="*/ 2866181 h 6857981"/>
              <a:gd name="connsiteX9859" fmla="*/ 3933054 w 7886701"/>
              <a:gd name="connsiteY9859" fmla="*/ 2864674 h 6857981"/>
              <a:gd name="connsiteX9860" fmla="*/ 3928483 w 7886701"/>
              <a:gd name="connsiteY9860" fmla="*/ 2860756 h 6857981"/>
              <a:gd name="connsiteX9861" fmla="*/ 3923914 w 7886701"/>
              <a:gd name="connsiteY9861" fmla="*/ 2857139 h 6857981"/>
              <a:gd name="connsiteX9862" fmla="*/ 3921629 w 7886701"/>
              <a:gd name="connsiteY9862" fmla="*/ 2855631 h 6857981"/>
              <a:gd name="connsiteX9863" fmla="*/ 3919344 w 7886701"/>
              <a:gd name="connsiteY9863" fmla="*/ 2854426 h 6857981"/>
              <a:gd name="connsiteX9864" fmla="*/ 3917059 w 7886701"/>
              <a:gd name="connsiteY9864" fmla="*/ 2853823 h 6857981"/>
              <a:gd name="connsiteX9865" fmla="*/ 3914774 w 7886701"/>
              <a:gd name="connsiteY9865" fmla="*/ 2853823 h 6857981"/>
              <a:gd name="connsiteX9866" fmla="*/ 3915427 w 7886701"/>
              <a:gd name="connsiteY9866" fmla="*/ 2852014 h 6857981"/>
              <a:gd name="connsiteX9867" fmla="*/ 3916080 w 7886701"/>
              <a:gd name="connsiteY9867" fmla="*/ 2850808 h 6857981"/>
              <a:gd name="connsiteX9868" fmla="*/ 3917059 w 7886701"/>
              <a:gd name="connsiteY9868" fmla="*/ 2849904 h 6857981"/>
              <a:gd name="connsiteX9869" fmla="*/ 3918038 w 7886701"/>
              <a:gd name="connsiteY9869" fmla="*/ 2849301 h 6857981"/>
              <a:gd name="connsiteX9870" fmla="*/ 3919017 w 7886701"/>
              <a:gd name="connsiteY9870" fmla="*/ 2849301 h 6857981"/>
              <a:gd name="connsiteX9871" fmla="*/ 3920323 w 7886701"/>
              <a:gd name="connsiteY9871" fmla="*/ 2849301 h 6857981"/>
              <a:gd name="connsiteX9872" fmla="*/ 3922934 w 7886701"/>
              <a:gd name="connsiteY9872" fmla="*/ 2849603 h 6857981"/>
              <a:gd name="connsiteX9873" fmla="*/ 3925547 w 7886701"/>
              <a:gd name="connsiteY9873" fmla="*/ 2849603 h 6857981"/>
              <a:gd name="connsiteX9874" fmla="*/ 3926851 w 7886701"/>
              <a:gd name="connsiteY9874" fmla="*/ 2849603 h 6857981"/>
              <a:gd name="connsiteX9875" fmla="*/ 3928483 w 7886701"/>
              <a:gd name="connsiteY9875" fmla="*/ 2849603 h 6857981"/>
              <a:gd name="connsiteX9876" fmla="*/ 3929463 w 7886701"/>
              <a:gd name="connsiteY9876" fmla="*/ 2849000 h 6857981"/>
              <a:gd name="connsiteX9877" fmla="*/ 3931095 w 7886701"/>
              <a:gd name="connsiteY9877" fmla="*/ 2847794 h 6857981"/>
              <a:gd name="connsiteX9878" fmla="*/ 3932074 w 7886701"/>
              <a:gd name="connsiteY9878" fmla="*/ 2846588 h 6857981"/>
              <a:gd name="connsiteX9879" fmla="*/ 4085187 w 7886701"/>
              <a:gd name="connsiteY9879" fmla="*/ 2832080 h 6857981"/>
              <a:gd name="connsiteX9880" fmla="*/ 4087387 w 7886701"/>
              <a:gd name="connsiteY9880" fmla="*/ 2832080 h 6857981"/>
              <a:gd name="connsiteX9881" fmla="*/ 4092417 w 7886701"/>
              <a:gd name="connsiteY9881" fmla="*/ 2833014 h 6857981"/>
              <a:gd name="connsiteX9882" fmla="*/ 4097447 w 7886701"/>
              <a:gd name="connsiteY9882" fmla="*/ 2833948 h 6857981"/>
              <a:gd name="connsiteX9883" fmla="*/ 4100276 w 7886701"/>
              <a:gd name="connsiteY9883" fmla="*/ 2834259 h 6857981"/>
              <a:gd name="connsiteX9884" fmla="*/ 4102791 w 7886701"/>
              <a:gd name="connsiteY9884" fmla="*/ 2834259 h 6857981"/>
              <a:gd name="connsiteX9885" fmla="*/ 4105934 w 7886701"/>
              <a:gd name="connsiteY9885" fmla="*/ 2833636 h 6857981"/>
              <a:gd name="connsiteX9886" fmla="*/ 4108449 w 7886701"/>
              <a:gd name="connsiteY9886" fmla="*/ 2832391 h 6857981"/>
              <a:gd name="connsiteX9887" fmla="*/ 4107192 w 7886701"/>
              <a:gd name="connsiteY9887" fmla="*/ 2835193 h 6857981"/>
              <a:gd name="connsiteX9888" fmla="*/ 4106249 w 7886701"/>
              <a:gd name="connsiteY9888" fmla="*/ 2837372 h 6857981"/>
              <a:gd name="connsiteX9889" fmla="*/ 4104677 w 7886701"/>
              <a:gd name="connsiteY9889" fmla="*/ 2839239 h 6857981"/>
              <a:gd name="connsiteX9890" fmla="*/ 4102791 w 7886701"/>
              <a:gd name="connsiteY9890" fmla="*/ 2840173 h 6857981"/>
              <a:gd name="connsiteX9891" fmla="*/ 4101533 w 7886701"/>
              <a:gd name="connsiteY9891" fmla="*/ 2841107 h 6857981"/>
              <a:gd name="connsiteX9892" fmla="*/ 4099333 w 7886701"/>
              <a:gd name="connsiteY9892" fmla="*/ 2841418 h 6857981"/>
              <a:gd name="connsiteX9893" fmla="*/ 4095246 w 7886701"/>
              <a:gd name="connsiteY9893" fmla="*/ 2841729 h 6857981"/>
              <a:gd name="connsiteX9894" fmla="*/ 4090531 w 7886701"/>
              <a:gd name="connsiteY9894" fmla="*/ 2841729 h 6857981"/>
              <a:gd name="connsiteX9895" fmla="*/ 4088016 w 7886701"/>
              <a:gd name="connsiteY9895" fmla="*/ 2842041 h 6857981"/>
              <a:gd name="connsiteX9896" fmla="*/ 4085816 w 7886701"/>
              <a:gd name="connsiteY9896" fmla="*/ 2842352 h 6857981"/>
              <a:gd name="connsiteX9897" fmla="*/ 4083301 w 7886701"/>
              <a:gd name="connsiteY9897" fmla="*/ 2843286 h 6857981"/>
              <a:gd name="connsiteX9898" fmla="*/ 4081100 w 7886701"/>
              <a:gd name="connsiteY9898" fmla="*/ 2844220 h 6857981"/>
              <a:gd name="connsiteX9899" fmla="*/ 4078585 w 7886701"/>
              <a:gd name="connsiteY9899" fmla="*/ 2845776 h 6857981"/>
              <a:gd name="connsiteX9900" fmla="*/ 4076699 w 7886701"/>
              <a:gd name="connsiteY9900" fmla="*/ 2847955 h 6857981"/>
              <a:gd name="connsiteX9901" fmla="*/ 4077014 w 7886701"/>
              <a:gd name="connsiteY9901" fmla="*/ 2843286 h 6857981"/>
              <a:gd name="connsiteX9902" fmla="*/ 4077642 w 7886701"/>
              <a:gd name="connsiteY9902" fmla="*/ 2839239 h 6857981"/>
              <a:gd name="connsiteX9903" fmla="*/ 4078585 w 7886701"/>
              <a:gd name="connsiteY9903" fmla="*/ 2836438 h 6857981"/>
              <a:gd name="connsiteX9904" fmla="*/ 4079843 w 7886701"/>
              <a:gd name="connsiteY9904" fmla="*/ 2834259 h 6857981"/>
              <a:gd name="connsiteX9905" fmla="*/ 4081729 w 7886701"/>
              <a:gd name="connsiteY9905" fmla="*/ 2833014 h 6857981"/>
              <a:gd name="connsiteX9906" fmla="*/ 4083301 w 7886701"/>
              <a:gd name="connsiteY9906" fmla="*/ 2832391 h 6857981"/>
              <a:gd name="connsiteX9907" fmla="*/ 4179887 w 7886701"/>
              <a:gd name="connsiteY9907" fmla="*/ 2798743 h 6857981"/>
              <a:gd name="connsiteX9908" fmla="*/ 4179269 w 7886701"/>
              <a:gd name="connsiteY9908" fmla="*/ 2802822 h 6857981"/>
              <a:gd name="connsiteX9909" fmla="*/ 4178342 w 7886701"/>
              <a:gd name="connsiteY9909" fmla="*/ 2806274 h 6857981"/>
              <a:gd name="connsiteX9910" fmla="*/ 4177106 w 7886701"/>
              <a:gd name="connsiteY9910" fmla="*/ 2809413 h 6857981"/>
              <a:gd name="connsiteX9911" fmla="*/ 4175251 w 7886701"/>
              <a:gd name="connsiteY9911" fmla="*/ 2811609 h 6857981"/>
              <a:gd name="connsiteX9912" fmla="*/ 4173397 w 7886701"/>
              <a:gd name="connsiteY9912" fmla="*/ 2813806 h 6857981"/>
              <a:gd name="connsiteX9913" fmla="*/ 4171542 w 7886701"/>
              <a:gd name="connsiteY9913" fmla="*/ 2815689 h 6857981"/>
              <a:gd name="connsiteX9914" fmla="*/ 4168761 w 7886701"/>
              <a:gd name="connsiteY9914" fmla="*/ 2816630 h 6857981"/>
              <a:gd name="connsiteX9915" fmla="*/ 4166288 w 7886701"/>
              <a:gd name="connsiteY9915" fmla="*/ 2817572 h 6857981"/>
              <a:gd name="connsiteX9916" fmla="*/ 4161034 w 7886701"/>
              <a:gd name="connsiteY9916" fmla="*/ 2819455 h 6857981"/>
              <a:gd name="connsiteX9917" fmla="*/ 4155471 w 7886701"/>
              <a:gd name="connsiteY9917" fmla="*/ 2821337 h 6857981"/>
              <a:gd name="connsiteX9918" fmla="*/ 4150216 w 7886701"/>
              <a:gd name="connsiteY9918" fmla="*/ 2823220 h 6857981"/>
              <a:gd name="connsiteX9919" fmla="*/ 4147435 w 7886701"/>
              <a:gd name="connsiteY9919" fmla="*/ 2824162 h 6857981"/>
              <a:gd name="connsiteX9920" fmla="*/ 4144962 w 7886701"/>
              <a:gd name="connsiteY9920" fmla="*/ 2825731 h 6857981"/>
              <a:gd name="connsiteX9921" fmla="*/ 4146817 w 7886701"/>
              <a:gd name="connsiteY9921" fmla="*/ 2820710 h 6857981"/>
              <a:gd name="connsiteX9922" fmla="*/ 4148362 w 7886701"/>
              <a:gd name="connsiteY9922" fmla="*/ 2816944 h 6857981"/>
              <a:gd name="connsiteX9923" fmla="*/ 4150216 w 7886701"/>
              <a:gd name="connsiteY9923" fmla="*/ 2814120 h 6857981"/>
              <a:gd name="connsiteX9924" fmla="*/ 4152071 w 7886701"/>
              <a:gd name="connsiteY9924" fmla="*/ 2812237 h 6857981"/>
              <a:gd name="connsiteX9925" fmla="*/ 4153925 w 7886701"/>
              <a:gd name="connsiteY9925" fmla="*/ 2810982 h 6857981"/>
              <a:gd name="connsiteX9926" fmla="*/ 4156089 w 7886701"/>
              <a:gd name="connsiteY9926" fmla="*/ 2810040 h 6857981"/>
              <a:gd name="connsiteX9927" fmla="*/ 4158561 w 7886701"/>
              <a:gd name="connsiteY9927" fmla="*/ 2809726 h 6857981"/>
              <a:gd name="connsiteX9928" fmla="*/ 4160725 w 7886701"/>
              <a:gd name="connsiteY9928" fmla="*/ 2809726 h 6857981"/>
              <a:gd name="connsiteX9929" fmla="*/ 4165361 w 7886701"/>
              <a:gd name="connsiteY9929" fmla="*/ 2809413 h 6857981"/>
              <a:gd name="connsiteX9930" fmla="*/ 4167833 w 7886701"/>
              <a:gd name="connsiteY9930" fmla="*/ 2809099 h 6857981"/>
              <a:gd name="connsiteX9931" fmla="*/ 4170306 w 7886701"/>
              <a:gd name="connsiteY9931" fmla="*/ 2808471 h 6857981"/>
              <a:gd name="connsiteX9932" fmla="*/ 4172779 w 7886701"/>
              <a:gd name="connsiteY9932" fmla="*/ 2807216 h 6857981"/>
              <a:gd name="connsiteX9933" fmla="*/ 4175251 w 7886701"/>
              <a:gd name="connsiteY9933" fmla="*/ 2805019 h 6857981"/>
              <a:gd name="connsiteX9934" fmla="*/ 4177415 w 7886701"/>
              <a:gd name="connsiteY9934" fmla="*/ 2802509 h 6857981"/>
              <a:gd name="connsiteX9935" fmla="*/ 4319405 w 7886701"/>
              <a:gd name="connsiteY9935" fmla="*/ 2792393 h 6857981"/>
              <a:gd name="connsiteX9936" fmla="*/ 4320626 w 7886701"/>
              <a:gd name="connsiteY9936" fmla="*/ 2792393 h 6857981"/>
              <a:gd name="connsiteX9937" fmla="*/ 4322152 w 7886701"/>
              <a:gd name="connsiteY9937" fmla="*/ 2792710 h 6857981"/>
              <a:gd name="connsiteX9938" fmla="*/ 4323679 w 7886701"/>
              <a:gd name="connsiteY9938" fmla="*/ 2793345 h 6857981"/>
              <a:gd name="connsiteX9939" fmla="*/ 4324594 w 7886701"/>
              <a:gd name="connsiteY9939" fmla="*/ 2794933 h 6857981"/>
              <a:gd name="connsiteX9940" fmla="*/ 4326121 w 7886701"/>
              <a:gd name="connsiteY9940" fmla="*/ 2796520 h 6857981"/>
              <a:gd name="connsiteX9941" fmla="*/ 4327037 w 7886701"/>
              <a:gd name="connsiteY9941" fmla="*/ 2798108 h 6857981"/>
              <a:gd name="connsiteX9942" fmla="*/ 4329174 w 7886701"/>
              <a:gd name="connsiteY9942" fmla="*/ 2802235 h 6857981"/>
              <a:gd name="connsiteX9943" fmla="*/ 4330090 w 7886701"/>
              <a:gd name="connsiteY9943" fmla="*/ 2806680 h 6857981"/>
              <a:gd name="connsiteX9944" fmla="*/ 4330700 w 7886701"/>
              <a:gd name="connsiteY9944" fmla="*/ 2809220 h 6857981"/>
              <a:gd name="connsiteX9945" fmla="*/ 4330700 w 7886701"/>
              <a:gd name="connsiteY9945" fmla="*/ 2811443 h 6857981"/>
              <a:gd name="connsiteX9946" fmla="*/ 4329174 w 7886701"/>
              <a:gd name="connsiteY9946" fmla="*/ 2811443 h 6857981"/>
              <a:gd name="connsiteX9947" fmla="*/ 4328258 w 7886701"/>
              <a:gd name="connsiteY9947" fmla="*/ 2811125 h 6857981"/>
              <a:gd name="connsiteX9948" fmla="*/ 4326731 w 7886701"/>
              <a:gd name="connsiteY9948" fmla="*/ 2810490 h 6857981"/>
              <a:gd name="connsiteX9949" fmla="*/ 4325816 w 7886701"/>
              <a:gd name="connsiteY9949" fmla="*/ 2809855 h 6857981"/>
              <a:gd name="connsiteX9950" fmla="*/ 4323984 w 7886701"/>
              <a:gd name="connsiteY9950" fmla="*/ 2807633 h 6857981"/>
              <a:gd name="connsiteX9951" fmla="*/ 4322457 w 7886701"/>
              <a:gd name="connsiteY9951" fmla="*/ 2805093 h 6857981"/>
              <a:gd name="connsiteX9952" fmla="*/ 4320626 w 7886701"/>
              <a:gd name="connsiteY9952" fmla="*/ 2802553 h 6857981"/>
              <a:gd name="connsiteX9953" fmla="*/ 4319405 w 7886701"/>
              <a:gd name="connsiteY9953" fmla="*/ 2800330 h 6857981"/>
              <a:gd name="connsiteX9954" fmla="*/ 4317268 w 7886701"/>
              <a:gd name="connsiteY9954" fmla="*/ 2798743 h 6857981"/>
              <a:gd name="connsiteX9955" fmla="*/ 4316046 w 7886701"/>
              <a:gd name="connsiteY9955" fmla="*/ 2797790 h 6857981"/>
              <a:gd name="connsiteX9956" fmla="*/ 4314825 w 7886701"/>
              <a:gd name="connsiteY9956" fmla="*/ 2797473 h 6857981"/>
              <a:gd name="connsiteX9957" fmla="*/ 4315741 w 7886701"/>
              <a:gd name="connsiteY9957" fmla="*/ 2795250 h 6857981"/>
              <a:gd name="connsiteX9958" fmla="*/ 4316962 w 7886701"/>
              <a:gd name="connsiteY9958" fmla="*/ 2793980 h 6857981"/>
              <a:gd name="connsiteX9959" fmla="*/ 4318183 w 7886701"/>
              <a:gd name="connsiteY9959" fmla="*/ 2792710 h 6857981"/>
              <a:gd name="connsiteX9960" fmla="*/ 4288644 w 7886701"/>
              <a:gd name="connsiteY9960" fmla="*/ 2792393 h 6857981"/>
              <a:gd name="connsiteX9961" fmla="*/ 4290282 w 7886701"/>
              <a:gd name="connsiteY9961" fmla="*/ 2792393 h 6857981"/>
              <a:gd name="connsiteX9962" fmla="*/ 4292903 w 7886701"/>
              <a:gd name="connsiteY9962" fmla="*/ 2793028 h 6857981"/>
              <a:gd name="connsiteX9963" fmla="*/ 4296179 w 7886701"/>
              <a:gd name="connsiteY9963" fmla="*/ 2793663 h 6857981"/>
              <a:gd name="connsiteX9964" fmla="*/ 4297817 w 7886701"/>
              <a:gd name="connsiteY9964" fmla="*/ 2794298 h 6857981"/>
              <a:gd name="connsiteX9965" fmla="*/ 4299782 w 7886701"/>
              <a:gd name="connsiteY9965" fmla="*/ 2794298 h 6857981"/>
              <a:gd name="connsiteX9966" fmla="*/ 4302075 w 7886701"/>
              <a:gd name="connsiteY9966" fmla="*/ 2794298 h 6857981"/>
              <a:gd name="connsiteX9967" fmla="*/ 4303713 w 7886701"/>
              <a:gd name="connsiteY9967" fmla="*/ 2793663 h 6857981"/>
              <a:gd name="connsiteX9968" fmla="*/ 4303386 w 7886701"/>
              <a:gd name="connsiteY9968" fmla="*/ 2804458 h 6857981"/>
              <a:gd name="connsiteX9969" fmla="*/ 4302730 w 7886701"/>
              <a:gd name="connsiteY9969" fmla="*/ 2804141 h 6857981"/>
              <a:gd name="connsiteX9970" fmla="*/ 4302075 w 7886701"/>
              <a:gd name="connsiteY9970" fmla="*/ 2804458 h 6857981"/>
              <a:gd name="connsiteX9971" fmla="*/ 4301420 w 7886701"/>
              <a:gd name="connsiteY9971" fmla="*/ 2804776 h 6857981"/>
              <a:gd name="connsiteX9972" fmla="*/ 4301093 w 7886701"/>
              <a:gd name="connsiteY9972" fmla="*/ 2805411 h 6857981"/>
              <a:gd name="connsiteX9973" fmla="*/ 4300765 w 7886701"/>
              <a:gd name="connsiteY9973" fmla="*/ 2807316 h 6857981"/>
              <a:gd name="connsiteX9974" fmla="*/ 4300437 w 7886701"/>
              <a:gd name="connsiteY9974" fmla="*/ 2809856 h 6857981"/>
              <a:gd name="connsiteX9975" fmla="*/ 4298799 w 7886701"/>
              <a:gd name="connsiteY9975" fmla="*/ 2805411 h 6857981"/>
              <a:gd name="connsiteX9976" fmla="*/ 4298144 w 7886701"/>
              <a:gd name="connsiteY9976" fmla="*/ 2804141 h 6857981"/>
              <a:gd name="connsiteX9977" fmla="*/ 4297817 w 7886701"/>
              <a:gd name="connsiteY9977" fmla="*/ 2803188 h 6857981"/>
              <a:gd name="connsiteX9978" fmla="*/ 4297162 w 7886701"/>
              <a:gd name="connsiteY9978" fmla="*/ 2802553 h 6857981"/>
              <a:gd name="connsiteX9979" fmla="*/ 4296179 w 7886701"/>
              <a:gd name="connsiteY9979" fmla="*/ 2802553 h 6857981"/>
              <a:gd name="connsiteX9980" fmla="*/ 4294868 w 7886701"/>
              <a:gd name="connsiteY9980" fmla="*/ 2802871 h 6857981"/>
              <a:gd name="connsiteX9981" fmla="*/ 4292575 w 7886701"/>
              <a:gd name="connsiteY9981" fmla="*/ 2804141 h 6857981"/>
              <a:gd name="connsiteX9982" fmla="*/ 4290282 w 7886701"/>
              <a:gd name="connsiteY9982" fmla="*/ 2805093 h 6857981"/>
              <a:gd name="connsiteX9983" fmla="*/ 4287006 w 7886701"/>
              <a:gd name="connsiteY9983" fmla="*/ 2805728 h 6857981"/>
              <a:gd name="connsiteX9984" fmla="*/ 4285041 w 7886701"/>
              <a:gd name="connsiteY9984" fmla="*/ 2806363 h 6857981"/>
              <a:gd name="connsiteX9985" fmla="*/ 4283075 w 7886701"/>
              <a:gd name="connsiteY9985" fmla="*/ 2806363 h 6857981"/>
              <a:gd name="connsiteX9986" fmla="*/ 4283403 w 7886701"/>
              <a:gd name="connsiteY9986" fmla="*/ 2802236 h 6857981"/>
              <a:gd name="connsiteX9987" fmla="*/ 4284386 w 7886701"/>
              <a:gd name="connsiteY9987" fmla="*/ 2799061 h 6857981"/>
              <a:gd name="connsiteX9988" fmla="*/ 4285041 w 7886701"/>
              <a:gd name="connsiteY9988" fmla="*/ 2796520 h 6857981"/>
              <a:gd name="connsiteX9989" fmla="*/ 4285696 w 7886701"/>
              <a:gd name="connsiteY9989" fmla="*/ 2794615 h 6857981"/>
              <a:gd name="connsiteX9990" fmla="*/ 4287006 w 7886701"/>
              <a:gd name="connsiteY9990" fmla="*/ 2793345 h 6857981"/>
              <a:gd name="connsiteX9991" fmla="*/ 4287661 w 7886701"/>
              <a:gd name="connsiteY9991" fmla="*/ 2792710 h 6857981"/>
              <a:gd name="connsiteX9992" fmla="*/ 4235130 w 7886701"/>
              <a:gd name="connsiteY9992" fmla="*/ 2784455 h 6857981"/>
              <a:gd name="connsiteX9993" fmla="*/ 4235450 w 7886701"/>
              <a:gd name="connsiteY9993" fmla="*/ 2786592 h 6857981"/>
              <a:gd name="connsiteX9994" fmla="*/ 4235130 w 7886701"/>
              <a:gd name="connsiteY9994" fmla="*/ 2788118 h 6857981"/>
              <a:gd name="connsiteX9995" fmla="*/ 4234491 w 7886701"/>
              <a:gd name="connsiteY9995" fmla="*/ 2789034 h 6857981"/>
              <a:gd name="connsiteX9996" fmla="*/ 4233851 w 7886701"/>
              <a:gd name="connsiteY9996" fmla="*/ 2789950 h 6857981"/>
              <a:gd name="connsiteX9997" fmla="*/ 4232891 w 7886701"/>
              <a:gd name="connsiteY9997" fmla="*/ 2790255 h 6857981"/>
              <a:gd name="connsiteX9998" fmla="*/ 4231932 w 7886701"/>
              <a:gd name="connsiteY9998" fmla="*/ 2790255 h 6857981"/>
              <a:gd name="connsiteX9999" fmla="*/ 4229693 w 7886701"/>
              <a:gd name="connsiteY9999" fmla="*/ 2790561 h 6857981"/>
              <a:gd name="connsiteX10000" fmla="*/ 4227773 w 7886701"/>
              <a:gd name="connsiteY10000" fmla="*/ 2790866 h 6857981"/>
              <a:gd name="connsiteX10001" fmla="*/ 4227134 w 7886701"/>
              <a:gd name="connsiteY10001" fmla="*/ 2791477 h 6857981"/>
              <a:gd name="connsiteX10002" fmla="*/ 4226494 w 7886701"/>
              <a:gd name="connsiteY10002" fmla="*/ 2792392 h 6857981"/>
              <a:gd name="connsiteX10003" fmla="*/ 4225854 w 7886701"/>
              <a:gd name="connsiteY10003" fmla="*/ 2793614 h 6857981"/>
              <a:gd name="connsiteX10004" fmla="*/ 4225854 w 7886701"/>
              <a:gd name="connsiteY10004" fmla="*/ 2795445 h 6857981"/>
              <a:gd name="connsiteX10005" fmla="*/ 4226494 w 7886701"/>
              <a:gd name="connsiteY10005" fmla="*/ 2797582 h 6857981"/>
              <a:gd name="connsiteX10006" fmla="*/ 4226814 w 7886701"/>
              <a:gd name="connsiteY10006" fmla="*/ 2800330 h 6857981"/>
              <a:gd name="connsiteX10007" fmla="*/ 4222655 w 7886701"/>
              <a:gd name="connsiteY10007" fmla="*/ 2797888 h 6857981"/>
              <a:gd name="connsiteX10008" fmla="*/ 4218177 w 7886701"/>
              <a:gd name="connsiteY10008" fmla="*/ 2795751 h 6857981"/>
              <a:gd name="connsiteX10009" fmla="*/ 4214339 w 7886701"/>
              <a:gd name="connsiteY10009" fmla="*/ 2794835 h 6857981"/>
              <a:gd name="connsiteX10010" fmla="*/ 4210180 w 7886701"/>
              <a:gd name="connsiteY10010" fmla="*/ 2794529 h 6857981"/>
              <a:gd name="connsiteX10011" fmla="*/ 4206022 w 7886701"/>
              <a:gd name="connsiteY10011" fmla="*/ 2794529 h 6857981"/>
              <a:gd name="connsiteX10012" fmla="*/ 4202183 w 7886701"/>
              <a:gd name="connsiteY10012" fmla="*/ 2795140 h 6857981"/>
              <a:gd name="connsiteX10013" fmla="*/ 4197385 w 7886701"/>
              <a:gd name="connsiteY10013" fmla="*/ 2796056 h 6857981"/>
              <a:gd name="connsiteX10014" fmla="*/ 4192587 w 7886701"/>
              <a:gd name="connsiteY10014" fmla="*/ 2797888 h 6857981"/>
              <a:gd name="connsiteX10015" fmla="*/ 4194506 w 7886701"/>
              <a:gd name="connsiteY10015" fmla="*/ 2795140 h 6857981"/>
              <a:gd name="connsiteX10016" fmla="*/ 4196746 w 7886701"/>
              <a:gd name="connsiteY10016" fmla="*/ 2792698 h 6857981"/>
              <a:gd name="connsiteX10017" fmla="*/ 4198665 w 7886701"/>
              <a:gd name="connsiteY10017" fmla="*/ 2790866 h 6857981"/>
              <a:gd name="connsiteX10018" fmla="*/ 4201224 w 7886701"/>
              <a:gd name="connsiteY10018" fmla="*/ 2789645 h 6857981"/>
              <a:gd name="connsiteX10019" fmla="*/ 4203783 w 7886701"/>
              <a:gd name="connsiteY10019" fmla="*/ 2788424 h 6857981"/>
              <a:gd name="connsiteX10020" fmla="*/ 4206982 w 7886701"/>
              <a:gd name="connsiteY10020" fmla="*/ 2788118 h 6857981"/>
              <a:gd name="connsiteX10021" fmla="*/ 4209860 w 7886701"/>
              <a:gd name="connsiteY10021" fmla="*/ 2787508 h 6857981"/>
              <a:gd name="connsiteX10022" fmla="*/ 4212739 w 7886701"/>
              <a:gd name="connsiteY10022" fmla="*/ 2787508 h 6857981"/>
              <a:gd name="connsiteX10023" fmla="*/ 4224575 w 7886701"/>
              <a:gd name="connsiteY10023" fmla="*/ 2787202 h 6857981"/>
              <a:gd name="connsiteX10024" fmla="*/ 4230332 w 7886701"/>
              <a:gd name="connsiteY10024" fmla="*/ 2786287 h 6857981"/>
              <a:gd name="connsiteX10025" fmla="*/ 4232891 w 7886701"/>
              <a:gd name="connsiteY10025" fmla="*/ 2785676 h 6857981"/>
              <a:gd name="connsiteX10026" fmla="*/ 4272674 w 7886701"/>
              <a:gd name="connsiteY10026" fmla="*/ 2770168 h 6857981"/>
              <a:gd name="connsiteX10027" fmla="*/ 4273930 w 7886701"/>
              <a:gd name="connsiteY10027" fmla="*/ 2772105 h 6857981"/>
              <a:gd name="connsiteX10028" fmla="*/ 4275501 w 7886701"/>
              <a:gd name="connsiteY10028" fmla="*/ 2774365 h 6857981"/>
              <a:gd name="connsiteX10029" fmla="*/ 4276444 w 7886701"/>
              <a:gd name="connsiteY10029" fmla="*/ 2776948 h 6857981"/>
              <a:gd name="connsiteX10030" fmla="*/ 4277701 w 7886701"/>
              <a:gd name="connsiteY10030" fmla="*/ 2779531 h 6857981"/>
              <a:gd name="connsiteX10031" fmla="*/ 4278329 w 7886701"/>
              <a:gd name="connsiteY10031" fmla="*/ 2782437 h 6857981"/>
              <a:gd name="connsiteX10032" fmla="*/ 4278958 w 7886701"/>
              <a:gd name="connsiteY10032" fmla="*/ 2785343 h 6857981"/>
              <a:gd name="connsiteX10033" fmla="*/ 4279272 w 7886701"/>
              <a:gd name="connsiteY10033" fmla="*/ 2788249 h 6857981"/>
              <a:gd name="connsiteX10034" fmla="*/ 4279900 w 7886701"/>
              <a:gd name="connsiteY10034" fmla="*/ 2791155 h 6857981"/>
              <a:gd name="connsiteX10035" fmla="*/ 4279272 w 7886701"/>
              <a:gd name="connsiteY10035" fmla="*/ 2794384 h 6857981"/>
              <a:gd name="connsiteX10036" fmla="*/ 4278958 w 7886701"/>
              <a:gd name="connsiteY10036" fmla="*/ 2797290 h 6857981"/>
              <a:gd name="connsiteX10037" fmla="*/ 4278329 w 7886701"/>
              <a:gd name="connsiteY10037" fmla="*/ 2799873 h 6857981"/>
              <a:gd name="connsiteX10038" fmla="*/ 4277387 w 7886701"/>
              <a:gd name="connsiteY10038" fmla="*/ 2802133 h 6857981"/>
              <a:gd name="connsiteX10039" fmla="*/ 4275816 w 7886701"/>
              <a:gd name="connsiteY10039" fmla="*/ 2804393 h 6857981"/>
              <a:gd name="connsiteX10040" fmla="*/ 4273930 w 7886701"/>
              <a:gd name="connsiteY10040" fmla="*/ 2805685 h 6857981"/>
              <a:gd name="connsiteX10041" fmla="*/ 4271731 w 7886701"/>
              <a:gd name="connsiteY10041" fmla="*/ 2807299 h 6857981"/>
              <a:gd name="connsiteX10042" fmla="*/ 4269218 w 7886701"/>
              <a:gd name="connsiteY10042" fmla="*/ 2807945 h 6857981"/>
              <a:gd name="connsiteX10043" fmla="*/ 4269532 w 7886701"/>
              <a:gd name="connsiteY10043" fmla="*/ 2804393 h 6857981"/>
              <a:gd name="connsiteX10044" fmla="*/ 4270474 w 7886701"/>
              <a:gd name="connsiteY10044" fmla="*/ 2802133 h 6857981"/>
              <a:gd name="connsiteX10045" fmla="*/ 4271731 w 7886701"/>
              <a:gd name="connsiteY10045" fmla="*/ 2800196 h 6857981"/>
              <a:gd name="connsiteX10046" fmla="*/ 4272988 w 7886701"/>
              <a:gd name="connsiteY10046" fmla="*/ 2798259 h 6857981"/>
              <a:gd name="connsiteX10047" fmla="*/ 4273930 w 7886701"/>
              <a:gd name="connsiteY10047" fmla="*/ 2796644 h 6857981"/>
              <a:gd name="connsiteX10048" fmla="*/ 4275187 w 7886701"/>
              <a:gd name="connsiteY10048" fmla="*/ 2793738 h 6857981"/>
              <a:gd name="connsiteX10049" fmla="*/ 4275501 w 7886701"/>
              <a:gd name="connsiteY10049" fmla="*/ 2790509 h 6857981"/>
              <a:gd name="connsiteX10050" fmla="*/ 4275187 w 7886701"/>
              <a:gd name="connsiteY10050" fmla="*/ 2785989 h 6857981"/>
              <a:gd name="connsiteX10051" fmla="*/ 4273616 w 7886701"/>
              <a:gd name="connsiteY10051" fmla="*/ 2785666 h 6857981"/>
              <a:gd name="connsiteX10052" fmla="*/ 4272045 w 7886701"/>
              <a:gd name="connsiteY10052" fmla="*/ 2785989 h 6857981"/>
              <a:gd name="connsiteX10053" fmla="*/ 4271103 w 7886701"/>
              <a:gd name="connsiteY10053" fmla="*/ 2786958 h 6857981"/>
              <a:gd name="connsiteX10054" fmla="*/ 4270160 w 7886701"/>
              <a:gd name="connsiteY10054" fmla="*/ 2787603 h 6857981"/>
              <a:gd name="connsiteX10055" fmla="*/ 4269218 w 7886701"/>
              <a:gd name="connsiteY10055" fmla="*/ 2788572 h 6857981"/>
              <a:gd name="connsiteX10056" fmla="*/ 4268589 w 7886701"/>
              <a:gd name="connsiteY10056" fmla="*/ 2790187 h 6857981"/>
              <a:gd name="connsiteX10057" fmla="*/ 4267332 w 7886701"/>
              <a:gd name="connsiteY10057" fmla="*/ 2793415 h 6857981"/>
              <a:gd name="connsiteX10058" fmla="*/ 4265761 w 7886701"/>
              <a:gd name="connsiteY10058" fmla="*/ 2801164 h 6857981"/>
              <a:gd name="connsiteX10059" fmla="*/ 4264505 w 7886701"/>
              <a:gd name="connsiteY10059" fmla="*/ 2805039 h 6857981"/>
              <a:gd name="connsiteX10060" fmla="*/ 4263562 w 7886701"/>
              <a:gd name="connsiteY10060" fmla="*/ 2808268 h 6857981"/>
              <a:gd name="connsiteX10061" fmla="*/ 4263562 w 7886701"/>
              <a:gd name="connsiteY10061" fmla="*/ 2805685 h 6857981"/>
              <a:gd name="connsiteX10062" fmla="*/ 4262934 w 7886701"/>
              <a:gd name="connsiteY10062" fmla="*/ 2804070 h 6857981"/>
              <a:gd name="connsiteX10063" fmla="*/ 4261991 w 7886701"/>
              <a:gd name="connsiteY10063" fmla="*/ 2802456 h 6857981"/>
              <a:gd name="connsiteX10064" fmla="*/ 4261048 w 7886701"/>
              <a:gd name="connsiteY10064" fmla="*/ 2801164 h 6857981"/>
              <a:gd name="connsiteX10065" fmla="*/ 4259792 w 7886701"/>
              <a:gd name="connsiteY10065" fmla="*/ 2800519 h 6857981"/>
              <a:gd name="connsiteX10066" fmla="*/ 4258849 w 7886701"/>
              <a:gd name="connsiteY10066" fmla="*/ 2800196 h 6857981"/>
              <a:gd name="connsiteX10067" fmla="*/ 4256021 w 7886701"/>
              <a:gd name="connsiteY10067" fmla="*/ 2799550 h 6857981"/>
              <a:gd name="connsiteX10068" fmla="*/ 4253508 w 7886701"/>
              <a:gd name="connsiteY10068" fmla="*/ 2798581 h 6857981"/>
              <a:gd name="connsiteX10069" fmla="*/ 4252251 w 7886701"/>
              <a:gd name="connsiteY10069" fmla="*/ 2797936 h 6857981"/>
              <a:gd name="connsiteX10070" fmla="*/ 4251308 w 7886701"/>
              <a:gd name="connsiteY10070" fmla="*/ 2797290 h 6857981"/>
              <a:gd name="connsiteX10071" fmla="*/ 4250366 w 7886701"/>
              <a:gd name="connsiteY10071" fmla="*/ 2795676 h 6857981"/>
              <a:gd name="connsiteX10072" fmla="*/ 4249737 w 7886701"/>
              <a:gd name="connsiteY10072" fmla="*/ 2793738 h 6857981"/>
              <a:gd name="connsiteX10073" fmla="*/ 4249737 w 7886701"/>
              <a:gd name="connsiteY10073" fmla="*/ 2791155 h 6857981"/>
              <a:gd name="connsiteX10074" fmla="*/ 4249737 w 7886701"/>
              <a:gd name="connsiteY10074" fmla="*/ 2788249 h 6857981"/>
              <a:gd name="connsiteX10075" fmla="*/ 4253822 w 7886701"/>
              <a:gd name="connsiteY10075" fmla="*/ 2788249 h 6857981"/>
              <a:gd name="connsiteX10076" fmla="*/ 4257592 w 7886701"/>
              <a:gd name="connsiteY10076" fmla="*/ 2787926 h 6857981"/>
              <a:gd name="connsiteX10077" fmla="*/ 4261363 w 7886701"/>
              <a:gd name="connsiteY10077" fmla="*/ 2787281 h 6857981"/>
              <a:gd name="connsiteX10078" fmla="*/ 4264505 w 7886701"/>
              <a:gd name="connsiteY10078" fmla="*/ 2785666 h 6857981"/>
              <a:gd name="connsiteX10079" fmla="*/ 4266076 w 7886701"/>
              <a:gd name="connsiteY10079" fmla="*/ 2784698 h 6857981"/>
              <a:gd name="connsiteX10080" fmla="*/ 4267332 w 7886701"/>
              <a:gd name="connsiteY10080" fmla="*/ 2783083 h 6857981"/>
              <a:gd name="connsiteX10081" fmla="*/ 4268589 w 7886701"/>
              <a:gd name="connsiteY10081" fmla="*/ 2781792 h 6857981"/>
              <a:gd name="connsiteX10082" fmla="*/ 4269532 w 7886701"/>
              <a:gd name="connsiteY10082" fmla="*/ 2779854 h 6857981"/>
              <a:gd name="connsiteX10083" fmla="*/ 4270789 w 7886701"/>
              <a:gd name="connsiteY10083" fmla="*/ 2777917 h 6857981"/>
              <a:gd name="connsiteX10084" fmla="*/ 4271417 w 7886701"/>
              <a:gd name="connsiteY10084" fmla="*/ 2775657 h 6857981"/>
              <a:gd name="connsiteX10085" fmla="*/ 4272045 w 7886701"/>
              <a:gd name="connsiteY10085" fmla="*/ 2773074 h 6857981"/>
              <a:gd name="connsiteX10086" fmla="*/ 4168499 w 7886701"/>
              <a:gd name="connsiteY10086" fmla="*/ 2759055 h 6857981"/>
              <a:gd name="connsiteX10087" fmla="*/ 4169396 w 7886701"/>
              <a:gd name="connsiteY10087" fmla="*/ 2759664 h 6857981"/>
              <a:gd name="connsiteX10088" fmla="*/ 4170293 w 7886701"/>
              <a:gd name="connsiteY10088" fmla="*/ 2760578 h 6857981"/>
              <a:gd name="connsiteX10089" fmla="*/ 4172686 w 7886701"/>
              <a:gd name="connsiteY10089" fmla="*/ 2763320 h 6857981"/>
              <a:gd name="connsiteX10090" fmla="*/ 4175079 w 7886701"/>
              <a:gd name="connsiteY10090" fmla="*/ 2766367 h 6857981"/>
              <a:gd name="connsiteX10091" fmla="*/ 4175976 w 7886701"/>
              <a:gd name="connsiteY10091" fmla="*/ 2767891 h 6857981"/>
              <a:gd name="connsiteX10092" fmla="*/ 4177771 w 7886701"/>
              <a:gd name="connsiteY10092" fmla="*/ 2768805 h 6857981"/>
              <a:gd name="connsiteX10093" fmla="*/ 4179266 w 7886701"/>
              <a:gd name="connsiteY10093" fmla="*/ 2769719 h 6857981"/>
              <a:gd name="connsiteX10094" fmla="*/ 4180762 w 7886701"/>
              <a:gd name="connsiteY10094" fmla="*/ 2769719 h 6857981"/>
              <a:gd name="connsiteX10095" fmla="*/ 4182557 w 7886701"/>
              <a:gd name="connsiteY10095" fmla="*/ 2768500 h 6857981"/>
              <a:gd name="connsiteX10096" fmla="*/ 4184650 w 7886701"/>
              <a:gd name="connsiteY10096" fmla="*/ 2766672 h 6857981"/>
              <a:gd name="connsiteX10097" fmla="*/ 4183753 w 7886701"/>
              <a:gd name="connsiteY10097" fmla="*/ 2770023 h 6857981"/>
              <a:gd name="connsiteX10098" fmla="*/ 4182257 w 7886701"/>
              <a:gd name="connsiteY10098" fmla="*/ 2772765 h 6857981"/>
              <a:gd name="connsiteX10099" fmla="*/ 4180463 w 7886701"/>
              <a:gd name="connsiteY10099" fmla="*/ 2774898 h 6857981"/>
              <a:gd name="connsiteX10100" fmla="*/ 4178668 w 7886701"/>
              <a:gd name="connsiteY10100" fmla="*/ 2777031 h 6857981"/>
              <a:gd name="connsiteX10101" fmla="*/ 4177173 w 7886701"/>
              <a:gd name="connsiteY10101" fmla="*/ 2779468 h 6857981"/>
              <a:gd name="connsiteX10102" fmla="*/ 4175378 w 7886701"/>
              <a:gd name="connsiteY10102" fmla="*/ 2781906 h 6857981"/>
              <a:gd name="connsiteX10103" fmla="*/ 4174481 w 7886701"/>
              <a:gd name="connsiteY10103" fmla="*/ 2784952 h 6857981"/>
              <a:gd name="connsiteX10104" fmla="*/ 4173883 w 7886701"/>
              <a:gd name="connsiteY10104" fmla="*/ 2789218 h 6857981"/>
              <a:gd name="connsiteX10105" fmla="*/ 4172387 w 7886701"/>
              <a:gd name="connsiteY10105" fmla="*/ 2787694 h 6857981"/>
              <a:gd name="connsiteX10106" fmla="*/ 4171490 w 7886701"/>
              <a:gd name="connsiteY10106" fmla="*/ 2786476 h 6857981"/>
              <a:gd name="connsiteX10107" fmla="*/ 4171191 w 7886701"/>
              <a:gd name="connsiteY10107" fmla="*/ 2784648 h 6857981"/>
              <a:gd name="connsiteX10108" fmla="*/ 4171490 w 7886701"/>
              <a:gd name="connsiteY10108" fmla="*/ 2782515 h 6857981"/>
              <a:gd name="connsiteX10109" fmla="*/ 4172686 w 7886701"/>
              <a:gd name="connsiteY10109" fmla="*/ 2778250 h 6857981"/>
              <a:gd name="connsiteX10110" fmla="*/ 4172985 w 7886701"/>
              <a:gd name="connsiteY10110" fmla="*/ 2776117 h 6857981"/>
              <a:gd name="connsiteX10111" fmla="*/ 4173284 w 7886701"/>
              <a:gd name="connsiteY10111" fmla="*/ 2773984 h 6857981"/>
              <a:gd name="connsiteX10112" fmla="*/ 4171191 w 7886701"/>
              <a:gd name="connsiteY10112" fmla="*/ 2770937 h 6857981"/>
              <a:gd name="connsiteX10113" fmla="*/ 4169097 w 7886701"/>
              <a:gd name="connsiteY10113" fmla="*/ 2768805 h 6857981"/>
              <a:gd name="connsiteX10114" fmla="*/ 4166704 w 7886701"/>
              <a:gd name="connsiteY10114" fmla="*/ 2766672 h 6857981"/>
              <a:gd name="connsiteX10115" fmla="*/ 4164012 w 7886701"/>
              <a:gd name="connsiteY10115" fmla="*/ 2765453 h 6857981"/>
              <a:gd name="connsiteX10116" fmla="*/ 4165508 w 7886701"/>
              <a:gd name="connsiteY10116" fmla="*/ 2762102 h 6857981"/>
              <a:gd name="connsiteX10117" fmla="*/ 4166405 w 7886701"/>
              <a:gd name="connsiteY10117" fmla="*/ 2760578 h 6857981"/>
              <a:gd name="connsiteX10118" fmla="*/ 4167601 w 7886701"/>
              <a:gd name="connsiteY10118" fmla="*/ 2759360 h 6857981"/>
              <a:gd name="connsiteX10119" fmla="*/ 4197349 w 7886701"/>
              <a:gd name="connsiteY10119" fmla="*/ 2744768 h 6857981"/>
              <a:gd name="connsiteX10120" fmla="*/ 4195713 w 7886701"/>
              <a:gd name="connsiteY10120" fmla="*/ 2749639 h 6857981"/>
              <a:gd name="connsiteX10121" fmla="*/ 4194731 w 7886701"/>
              <a:gd name="connsiteY10121" fmla="*/ 2753211 h 6857981"/>
              <a:gd name="connsiteX10122" fmla="*/ 4193094 w 7886701"/>
              <a:gd name="connsiteY10122" fmla="*/ 2755809 h 6857981"/>
              <a:gd name="connsiteX10123" fmla="*/ 4191457 w 7886701"/>
              <a:gd name="connsiteY10123" fmla="*/ 2757432 h 6857981"/>
              <a:gd name="connsiteX10124" fmla="*/ 4190148 w 7886701"/>
              <a:gd name="connsiteY10124" fmla="*/ 2758731 h 6857981"/>
              <a:gd name="connsiteX10125" fmla="*/ 4188512 w 7886701"/>
              <a:gd name="connsiteY10125" fmla="*/ 2759056 h 6857981"/>
              <a:gd name="connsiteX10126" fmla="*/ 4186548 w 7886701"/>
              <a:gd name="connsiteY10126" fmla="*/ 2759056 h 6857981"/>
              <a:gd name="connsiteX10127" fmla="*/ 4184911 w 7886701"/>
              <a:gd name="connsiteY10127" fmla="*/ 2758731 h 6857981"/>
              <a:gd name="connsiteX10128" fmla="*/ 4180656 w 7886701"/>
              <a:gd name="connsiteY10128" fmla="*/ 2756783 h 6857981"/>
              <a:gd name="connsiteX10129" fmla="*/ 4176073 w 7886701"/>
              <a:gd name="connsiteY10129" fmla="*/ 2754834 h 6857981"/>
              <a:gd name="connsiteX10130" fmla="*/ 4173782 w 7886701"/>
              <a:gd name="connsiteY10130" fmla="*/ 2754510 h 6857981"/>
              <a:gd name="connsiteX10131" fmla="*/ 4171164 w 7886701"/>
              <a:gd name="connsiteY10131" fmla="*/ 2754185 h 6857981"/>
              <a:gd name="connsiteX10132" fmla="*/ 4168545 w 7886701"/>
              <a:gd name="connsiteY10132" fmla="*/ 2754185 h 6857981"/>
              <a:gd name="connsiteX10133" fmla="*/ 4165599 w 7886701"/>
              <a:gd name="connsiteY10133" fmla="*/ 2754510 h 6857981"/>
              <a:gd name="connsiteX10134" fmla="*/ 4167563 w 7886701"/>
              <a:gd name="connsiteY10134" fmla="*/ 2752561 h 6857981"/>
              <a:gd name="connsiteX10135" fmla="*/ 4169527 w 7886701"/>
              <a:gd name="connsiteY10135" fmla="*/ 2751262 h 6857981"/>
              <a:gd name="connsiteX10136" fmla="*/ 4170836 w 7886701"/>
              <a:gd name="connsiteY10136" fmla="*/ 2749964 h 6857981"/>
              <a:gd name="connsiteX10137" fmla="*/ 4172800 w 7886701"/>
              <a:gd name="connsiteY10137" fmla="*/ 2748989 h 6857981"/>
              <a:gd name="connsiteX10138" fmla="*/ 4176073 w 7886701"/>
              <a:gd name="connsiteY10138" fmla="*/ 2748340 h 6857981"/>
              <a:gd name="connsiteX10139" fmla="*/ 4180001 w 7886701"/>
              <a:gd name="connsiteY10139" fmla="*/ 2748015 h 6857981"/>
              <a:gd name="connsiteX10140" fmla="*/ 4183602 w 7886701"/>
              <a:gd name="connsiteY10140" fmla="*/ 2747366 h 6857981"/>
              <a:gd name="connsiteX10141" fmla="*/ 4187530 w 7886701"/>
              <a:gd name="connsiteY10141" fmla="*/ 2747366 h 6857981"/>
              <a:gd name="connsiteX10142" fmla="*/ 4192112 w 7886701"/>
              <a:gd name="connsiteY10142" fmla="*/ 2746716 h 6857981"/>
              <a:gd name="connsiteX10143" fmla="*/ 4194731 w 7886701"/>
              <a:gd name="connsiteY10143" fmla="*/ 2746067 h 6857981"/>
              <a:gd name="connsiteX10144" fmla="*/ 4212125 w 7886701"/>
              <a:gd name="connsiteY10144" fmla="*/ 2732068 h 6857981"/>
              <a:gd name="connsiteX10145" fmla="*/ 4214262 w 7886701"/>
              <a:gd name="connsiteY10145" fmla="*/ 2732385 h 6857981"/>
              <a:gd name="connsiteX10146" fmla="*/ 4216399 w 7886701"/>
              <a:gd name="connsiteY10146" fmla="*/ 2733338 h 6857981"/>
              <a:gd name="connsiteX10147" fmla="*/ 4214568 w 7886701"/>
              <a:gd name="connsiteY10147" fmla="*/ 2736513 h 6857981"/>
              <a:gd name="connsiteX10148" fmla="*/ 4212736 w 7886701"/>
              <a:gd name="connsiteY10148" fmla="*/ 2739370 h 6857981"/>
              <a:gd name="connsiteX10149" fmla="*/ 4208156 w 7886701"/>
              <a:gd name="connsiteY10149" fmla="*/ 2744450 h 6857981"/>
              <a:gd name="connsiteX10150" fmla="*/ 4206325 w 7886701"/>
              <a:gd name="connsiteY10150" fmla="*/ 2747308 h 6857981"/>
              <a:gd name="connsiteX10151" fmla="*/ 4204493 w 7886701"/>
              <a:gd name="connsiteY10151" fmla="*/ 2750800 h 6857981"/>
              <a:gd name="connsiteX10152" fmla="*/ 4204188 w 7886701"/>
              <a:gd name="connsiteY10152" fmla="*/ 2753023 h 6857981"/>
              <a:gd name="connsiteX10153" fmla="*/ 4203272 w 7886701"/>
              <a:gd name="connsiteY10153" fmla="*/ 2755245 h 6857981"/>
              <a:gd name="connsiteX10154" fmla="*/ 4202967 w 7886701"/>
              <a:gd name="connsiteY10154" fmla="*/ 2757785 h 6857981"/>
              <a:gd name="connsiteX10155" fmla="*/ 4202967 w 7886701"/>
              <a:gd name="connsiteY10155" fmla="*/ 2760643 h 6857981"/>
              <a:gd name="connsiteX10156" fmla="*/ 4202051 w 7886701"/>
              <a:gd name="connsiteY10156" fmla="*/ 2758738 h 6857981"/>
              <a:gd name="connsiteX10157" fmla="*/ 4201135 w 7886701"/>
              <a:gd name="connsiteY10157" fmla="*/ 2756515 h 6857981"/>
              <a:gd name="connsiteX10158" fmla="*/ 4200830 w 7886701"/>
              <a:gd name="connsiteY10158" fmla="*/ 2754293 h 6857981"/>
              <a:gd name="connsiteX10159" fmla="*/ 4200524 w 7886701"/>
              <a:gd name="connsiteY10159" fmla="*/ 2751753 h 6857981"/>
              <a:gd name="connsiteX10160" fmla="*/ 4200830 w 7886701"/>
              <a:gd name="connsiteY10160" fmla="*/ 2749213 h 6857981"/>
              <a:gd name="connsiteX10161" fmla="*/ 4201135 w 7886701"/>
              <a:gd name="connsiteY10161" fmla="*/ 2746355 h 6857981"/>
              <a:gd name="connsiteX10162" fmla="*/ 4202051 w 7886701"/>
              <a:gd name="connsiteY10162" fmla="*/ 2743815 h 6857981"/>
              <a:gd name="connsiteX10163" fmla="*/ 4202661 w 7886701"/>
              <a:gd name="connsiteY10163" fmla="*/ 2741275 h 6857981"/>
              <a:gd name="connsiteX10164" fmla="*/ 4203577 w 7886701"/>
              <a:gd name="connsiteY10164" fmla="*/ 2739053 h 6857981"/>
              <a:gd name="connsiteX10165" fmla="*/ 4205104 w 7886701"/>
              <a:gd name="connsiteY10165" fmla="*/ 2736830 h 6857981"/>
              <a:gd name="connsiteX10166" fmla="*/ 4206630 w 7886701"/>
              <a:gd name="connsiteY10166" fmla="*/ 2734925 h 6857981"/>
              <a:gd name="connsiteX10167" fmla="*/ 4208156 w 7886701"/>
              <a:gd name="connsiteY10167" fmla="*/ 2733655 h 6857981"/>
              <a:gd name="connsiteX10168" fmla="*/ 4209988 w 7886701"/>
              <a:gd name="connsiteY10168" fmla="*/ 2732385 h 6857981"/>
              <a:gd name="connsiteX10169" fmla="*/ 4518602 w 7886701"/>
              <a:gd name="connsiteY10169" fmla="*/ 2713018 h 6857981"/>
              <a:gd name="connsiteX10170" fmla="*/ 4521110 w 7886701"/>
              <a:gd name="connsiteY10170" fmla="*/ 2721843 h 6857981"/>
              <a:gd name="connsiteX10171" fmla="*/ 4522677 w 7886701"/>
              <a:gd name="connsiteY10171" fmla="*/ 2726570 h 6857981"/>
              <a:gd name="connsiteX10172" fmla="*/ 4524558 w 7886701"/>
              <a:gd name="connsiteY10172" fmla="*/ 2730667 h 6857981"/>
              <a:gd name="connsiteX10173" fmla="*/ 4525498 w 7886701"/>
              <a:gd name="connsiteY10173" fmla="*/ 2731928 h 6857981"/>
              <a:gd name="connsiteX10174" fmla="*/ 4527065 w 7886701"/>
              <a:gd name="connsiteY10174" fmla="*/ 2733504 h 6857981"/>
              <a:gd name="connsiteX10175" fmla="*/ 4528006 w 7886701"/>
              <a:gd name="connsiteY10175" fmla="*/ 2734449 h 6857981"/>
              <a:gd name="connsiteX10176" fmla="*/ 4529573 w 7886701"/>
              <a:gd name="connsiteY10176" fmla="*/ 2734765 h 6857981"/>
              <a:gd name="connsiteX10177" fmla="*/ 4531454 w 7886701"/>
              <a:gd name="connsiteY10177" fmla="*/ 2734765 h 6857981"/>
              <a:gd name="connsiteX10178" fmla="*/ 4533021 w 7886701"/>
              <a:gd name="connsiteY10178" fmla="*/ 2734449 h 6857981"/>
              <a:gd name="connsiteX10179" fmla="*/ 4534902 w 7886701"/>
              <a:gd name="connsiteY10179" fmla="*/ 2733504 h 6857981"/>
              <a:gd name="connsiteX10180" fmla="*/ 4537096 w 7886701"/>
              <a:gd name="connsiteY10180" fmla="*/ 2731613 h 6857981"/>
              <a:gd name="connsiteX10181" fmla="*/ 4538663 w 7886701"/>
              <a:gd name="connsiteY10181" fmla="*/ 2730037 h 6857981"/>
              <a:gd name="connsiteX10182" fmla="*/ 4538036 w 7886701"/>
              <a:gd name="connsiteY10182" fmla="*/ 2731298 h 6857981"/>
              <a:gd name="connsiteX10183" fmla="*/ 4533648 w 7886701"/>
              <a:gd name="connsiteY10183" fmla="*/ 2737916 h 6857981"/>
              <a:gd name="connsiteX10184" fmla="*/ 4530513 w 7886701"/>
              <a:gd name="connsiteY10184" fmla="*/ 2742329 h 6857981"/>
              <a:gd name="connsiteX10185" fmla="*/ 4527692 w 7886701"/>
              <a:gd name="connsiteY10185" fmla="*/ 2747686 h 6857981"/>
              <a:gd name="connsiteX10186" fmla="*/ 4525498 w 7886701"/>
              <a:gd name="connsiteY10186" fmla="*/ 2752099 h 6857981"/>
              <a:gd name="connsiteX10187" fmla="*/ 4524871 w 7886701"/>
              <a:gd name="connsiteY10187" fmla="*/ 2753990 h 6857981"/>
              <a:gd name="connsiteX10188" fmla="*/ 4524871 w 7886701"/>
              <a:gd name="connsiteY10188" fmla="*/ 2755881 h 6857981"/>
              <a:gd name="connsiteX10189" fmla="*/ 4523617 w 7886701"/>
              <a:gd name="connsiteY10189" fmla="*/ 2754305 h 6857981"/>
              <a:gd name="connsiteX10190" fmla="*/ 4522990 w 7886701"/>
              <a:gd name="connsiteY10190" fmla="*/ 2752729 h 6857981"/>
              <a:gd name="connsiteX10191" fmla="*/ 4522363 w 7886701"/>
              <a:gd name="connsiteY10191" fmla="*/ 2749262 h 6857981"/>
              <a:gd name="connsiteX10192" fmla="*/ 4522050 w 7886701"/>
              <a:gd name="connsiteY10192" fmla="*/ 2746111 h 6857981"/>
              <a:gd name="connsiteX10193" fmla="*/ 4522050 w 7886701"/>
              <a:gd name="connsiteY10193" fmla="*/ 2743274 h 6857981"/>
              <a:gd name="connsiteX10194" fmla="*/ 4521736 w 7886701"/>
              <a:gd name="connsiteY10194" fmla="*/ 2740753 h 6857981"/>
              <a:gd name="connsiteX10195" fmla="*/ 4521110 w 7886701"/>
              <a:gd name="connsiteY10195" fmla="*/ 2739177 h 6857981"/>
              <a:gd name="connsiteX10196" fmla="*/ 4520483 w 7886701"/>
              <a:gd name="connsiteY10196" fmla="*/ 2738231 h 6857981"/>
              <a:gd name="connsiteX10197" fmla="*/ 4519542 w 7886701"/>
              <a:gd name="connsiteY10197" fmla="*/ 2736656 h 6857981"/>
              <a:gd name="connsiteX10198" fmla="*/ 4517975 w 7886701"/>
              <a:gd name="connsiteY10198" fmla="*/ 2735710 h 6857981"/>
              <a:gd name="connsiteX10199" fmla="*/ 4516094 w 7886701"/>
              <a:gd name="connsiteY10199" fmla="*/ 2734449 h 6857981"/>
              <a:gd name="connsiteX10200" fmla="*/ 4513900 w 7886701"/>
              <a:gd name="connsiteY10200" fmla="*/ 2733504 h 6857981"/>
              <a:gd name="connsiteX10201" fmla="*/ 4512019 w 7886701"/>
              <a:gd name="connsiteY10201" fmla="*/ 2739177 h 6857981"/>
              <a:gd name="connsiteX10202" fmla="*/ 4510452 w 7886701"/>
              <a:gd name="connsiteY10202" fmla="*/ 2742959 h 6857981"/>
              <a:gd name="connsiteX10203" fmla="*/ 4508885 w 7886701"/>
              <a:gd name="connsiteY10203" fmla="*/ 2745165 h 6857981"/>
              <a:gd name="connsiteX10204" fmla="*/ 4508258 w 7886701"/>
              <a:gd name="connsiteY10204" fmla="*/ 2745480 h 6857981"/>
              <a:gd name="connsiteX10205" fmla="*/ 4507631 w 7886701"/>
              <a:gd name="connsiteY10205" fmla="*/ 2745480 h 6857981"/>
              <a:gd name="connsiteX10206" fmla="*/ 4505437 w 7886701"/>
              <a:gd name="connsiteY10206" fmla="*/ 2745165 h 6857981"/>
              <a:gd name="connsiteX10207" fmla="*/ 4502929 w 7886701"/>
              <a:gd name="connsiteY10207" fmla="*/ 2743904 h 6857981"/>
              <a:gd name="connsiteX10208" fmla="*/ 4498854 w 7886701"/>
              <a:gd name="connsiteY10208" fmla="*/ 2742329 h 6857981"/>
              <a:gd name="connsiteX10209" fmla="*/ 4493212 w 7886701"/>
              <a:gd name="connsiteY10209" fmla="*/ 2740753 h 6857981"/>
              <a:gd name="connsiteX10210" fmla="*/ 4495406 w 7886701"/>
              <a:gd name="connsiteY10210" fmla="*/ 2737916 h 6857981"/>
              <a:gd name="connsiteX10211" fmla="*/ 4496660 w 7886701"/>
              <a:gd name="connsiteY10211" fmla="*/ 2735080 h 6857981"/>
              <a:gd name="connsiteX10212" fmla="*/ 4497600 w 7886701"/>
              <a:gd name="connsiteY10212" fmla="*/ 2733504 h 6857981"/>
              <a:gd name="connsiteX10213" fmla="*/ 4496973 w 7886701"/>
              <a:gd name="connsiteY10213" fmla="*/ 2731928 h 6857981"/>
              <a:gd name="connsiteX10214" fmla="*/ 4496346 w 7886701"/>
              <a:gd name="connsiteY10214" fmla="*/ 2730983 h 6857981"/>
              <a:gd name="connsiteX10215" fmla="*/ 4495093 w 7886701"/>
              <a:gd name="connsiteY10215" fmla="*/ 2729722 h 6857981"/>
              <a:gd name="connsiteX10216" fmla="*/ 4492271 w 7886701"/>
              <a:gd name="connsiteY10216" fmla="*/ 2729407 h 6857981"/>
              <a:gd name="connsiteX10217" fmla="*/ 4489450 w 7886701"/>
              <a:gd name="connsiteY10217" fmla="*/ 2729407 h 6857981"/>
              <a:gd name="connsiteX10218" fmla="*/ 4490391 w 7886701"/>
              <a:gd name="connsiteY10218" fmla="*/ 2725940 h 6857981"/>
              <a:gd name="connsiteX10219" fmla="*/ 4491644 w 7886701"/>
              <a:gd name="connsiteY10219" fmla="*/ 2723734 h 6857981"/>
              <a:gd name="connsiteX10220" fmla="*/ 4492271 w 7886701"/>
              <a:gd name="connsiteY10220" fmla="*/ 2723418 h 6857981"/>
              <a:gd name="connsiteX10221" fmla="*/ 4493212 w 7886701"/>
              <a:gd name="connsiteY10221" fmla="*/ 2722473 h 6857981"/>
              <a:gd name="connsiteX10222" fmla="*/ 4495093 w 7886701"/>
              <a:gd name="connsiteY10222" fmla="*/ 2722158 h 6857981"/>
              <a:gd name="connsiteX10223" fmla="*/ 4496973 w 7886701"/>
              <a:gd name="connsiteY10223" fmla="*/ 2722473 h 6857981"/>
              <a:gd name="connsiteX10224" fmla="*/ 4499167 w 7886701"/>
              <a:gd name="connsiteY10224" fmla="*/ 2723418 h 6857981"/>
              <a:gd name="connsiteX10225" fmla="*/ 4503556 w 7886701"/>
              <a:gd name="connsiteY10225" fmla="*/ 2725309 h 6857981"/>
              <a:gd name="connsiteX10226" fmla="*/ 4505750 w 7886701"/>
              <a:gd name="connsiteY10226" fmla="*/ 2726255 h 6857981"/>
              <a:gd name="connsiteX10227" fmla="*/ 4508258 w 7886701"/>
              <a:gd name="connsiteY10227" fmla="*/ 2726885 h 6857981"/>
              <a:gd name="connsiteX10228" fmla="*/ 4510452 w 7886701"/>
              <a:gd name="connsiteY10228" fmla="*/ 2726885 h 6857981"/>
              <a:gd name="connsiteX10229" fmla="*/ 4512646 w 7886701"/>
              <a:gd name="connsiteY10229" fmla="*/ 2726570 h 6857981"/>
              <a:gd name="connsiteX10230" fmla="*/ 4513273 w 7886701"/>
              <a:gd name="connsiteY10230" fmla="*/ 2725940 h 6857981"/>
              <a:gd name="connsiteX10231" fmla="*/ 4514527 w 7886701"/>
              <a:gd name="connsiteY10231" fmla="*/ 2724679 h 6857981"/>
              <a:gd name="connsiteX10232" fmla="*/ 4516094 w 7886701"/>
              <a:gd name="connsiteY10232" fmla="*/ 2722158 h 6857981"/>
              <a:gd name="connsiteX10233" fmla="*/ 4517662 w 7886701"/>
              <a:gd name="connsiteY10233" fmla="*/ 2718691 h 6857981"/>
              <a:gd name="connsiteX10234" fmla="*/ 4216400 w 7886701"/>
              <a:gd name="connsiteY10234" fmla="*/ 2711430 h 6857981"/>
              <a:gd name="connsiteX10235" fmla="*/ 4214774 w 7886701"/>
              <a:gd name="connsiteY10235" fmla="*/ 2714361 h 6857981"/>
              <a:gd name="connsiteX10236" fmla="*/ 4213474 w 7886701"/>
              <a:gd name="connsiteY10236" fmla="*/ 2716640 h 6857981"/>
              <a:gd name="connsiteX10237" fmla="*/ 4212173 w 7886701"/>
              <a:gd name="connsiteY10237" fmla="*/ 2718594 h 6857981"/>
              <a:gd name="connsiteX10238" fmla="*/ 4210547 w 7886701"/>
              <a:gd name="connsiteY10238" fmla="*/ 2719571 h 6857981"/>
              <a:gd name="connsiteX10239" fmla="*/ 4209247 w 7886701"/>
              <a:gd name="connsiteY10239" fmla="*/ 2720548 h 6857981"/>
              <a:gd name="connsiteX10240" fmla="*/ 4207946 w 7886701"/>
              <a:gd name="connsiteY10240" fmla="*/ 2721199 h 6857981"/>
              <a:gd name="connsiteX10241" fmla="*/ 4205020 w 7886701"/>
              <a:gd name="connsiteY10241" fmla="*/ 2721525 h 6857981"/>
              <a:gd name="connsiteX10242" fmla="*/ 4198517 w 7886701"/>
              <a:gd name="connsiteY10242" fmla="*/ 2721850 h 6857981"/>
              <a:gd name="connsiteX10243" fmla="*/ 4194290 w 7886701"/>
              <a:gd name="connsiteY10243" fmla="*/ 2722176 h 6857981"/>
              <a:gd name="connsiteX10244" fmla="*/ 4192014 w 7886701"/>
              <a:gd name="connsiteY10244" fmla="*/ 2723153 h 6857981"/>
              <a:gd name="connsiteX10245" fmla="*/ 4189412 w 7886701"/>
              <a:gd name="connsiteY10245" fmla="*/ 2724130 h 6857981"/>
              <a:gd name="connsiteX10246" fmla="*/ 4191363 w 7886701"/>
              <a:gd name="connsiteY10246" fmla="*/ 2720548 h 6857981"/>
              <a:gd name="connsiteX10247" fmla="*/ 4193964 w 7886701"/>
              <a:gd name="connsiteY10247" fmla="*/ 2717291 h 6857981"/>
              <a:gd name="connsiteX10248" fmla="*/ 4196891 w 7886701"/>
              <a:gd name="connsiteY10248" fmla="*/ 2715012 h 6857981"/>
              <a:gd name="connsiteX10249" fmla="*/ 4200142 w 7886701"/>
              <a:gd name="connsiteY10249" fmla="*/ 2713709 h 6857981"/>
              <a:gd name="connsiteX10250" fmla="*/ 4204044 w 7886701"/>
              <a:gd name="connsiteY10250" fmla="*/ 2712407 h 6857981"/>
              <a:gd name="connsiteX10251" fmla="*/ 4207621 w 7886701"/>
              <a:gd name="connsiteY10251" fmla="*/ 2711756 h 6857981"/>
              <a:gd name="connsiteX10252" fmla="*/ 4211848 w 7886701"/>
              <a:gd name="connsiteY10252" fmla="*/ 2711756 h 6857981"/>
              <a:gd name="connsiteX10253" fmla="*/ 4175733 w 7886701"/>
              <a:gd name="connsiteY10253" fmla="*/ 2711430 h 6857981"/>
              <a:gd name="connsiteX10254" fmla="*/ 4177011 w 7886701"/>
              <a:gd name="connsiteY10254" fmla="*/ 2711753 h 6857981"/>
              <a:gd name="connsiteX10255" fmla="*/ 4177650 w 7886701"/>
              <a:gd name="connsiteY10255" fmla="*/ 2712075 h 6857981"/>
              <a:gd name="connsiteX10256" fmla="*/ 4178609 w 7886701"/>
              <a:gd name="connsiteY10256" fmla="*/ 2713044 h 6857981"/>
              <a:gd name="connsiteX10257" fmla="*/ 4179887 w 7886701"/>
              <a:gd name="connsiteY10257" fmla="*/ 2714012 h 6857981"/>
              <a:gd name="connsiteX10258" fmla="*/ 4178609 w 7886701"/>
              <a:gd name="connsiteY10258" fmla="*/ 2717885 h 6857981"/>
              <a:gd name="connsiteX10259" fmla="*/ 4177970 w 7886701"/>
              <a:gd name="connsiteY10259" fmla="*/ 2721435 h 6857981"/>
              <a:gd name="connsiteX10260" fmla="*/ 4177331 w 7886701"/>
              <a:gd name="connsiteY10260" fmla="*/ 2725630 h 6857981"/>
              <a:gd name="connsiteX10261" fmla="*/ 4177331 w 7886701"/>
              <a:gd name="connsiteY10261" fmla="*/ 2730794 h 6857981"/>
              <a:gd name="connsiteX10262" fmla="*/ 4176052 w 7886701"/>
              <a:gd name="connsiteY10262" fmla="*/ 2728212 h 6857981"/>
              <a:gd name="connsiteX10263" fmla="*/ 4174774 w 7886701"/>
              <a:gd name="connsiteY10263" fmla="*/ 2726276 h 6857981"/>
              <a:gd name="connsiteX10264" fmla="*/ 4173176 w 7886701"/>
              <a:gd name="connsiteY10264" fmla="*/ 2725308 h 6857981"/>
              <a:gd name="connsiteX10265" fmla="*/ 4171579 w 7886701"/>
              <a:gd name="connsiteY10265" fmla="*/ 2724662 h 6857981"/>
              <a:gd name="connsiteX10266" fmla="*/ 4169661 w 7886701"/>
              <a:gd name="connsiteY10266" fmla="*/ 2724662 h 6857981"/>
              <a:gd name="connsiteX10267" fmla="*/ 4167424 w 7886701"/>
              <a:gd name="connsiteY10267" fmla="*/ 2725308 h 6857981"/>
              <a:gd name="connsiteX10268" fmla="*/ 4165507 w 7886701"/>
              <a:gd name="connsiteY10268" fmla="*/ 2726276 h 6857981"/>
              <a:gd name="connsiteX10269" fmla="*/ 4164229 w 7886701"/>
              <a:gd name="connsiteY10269" fmla="*/ 2727567 h 6857981"/>
              <a:gd name="connsiteX10270" fmla="*/ 4162631 w 7886701"/>
              <a:gd name="connsiteY10270" fmla="*/ 2728535 h 6857981"/>
              <a:gd name="connsiteX10271" fmla="*/ 4161352 w 7886701"/>
              <a:gd name="connsiteY10271" fmla="*/ 2730471 h 6857981"/>
              <a:gd name="connsiteX10272" fmla="*/ 4160713 w 7886701"/>
              <a:gd name="connsiteY10272" fmla="*/ 2731762 h 6857981"/>
              <a:gd name="connsiteX10273" fmla="*/ 4160394 w 7886701"/>
              <a:gd name="connsiteY10273" fmla="*/ 2733376 h 6857981"/>
              <a:gd name="connsiteX10274" fmla="*/ 4160394 w 7886701"/>
              <a:gd name="connsiteY10274" fmla="*/ 2734667 h 6857981"/>
              <a:gd name="connsiteX10275" fmla="*/ 4161033 w 7886701"/>
              <a:gd name="connsiteY10275" fmla="*/ 2736281 h 6857981"/>
              <a:gd name="connsiteX10276" fmla="*/ 4162631 w 7886701"/>
              <a:gd name="connsiteY10276" fmla="*/ 2737572 h 6857981"/>
              <a:gd name="connsiteX10277" fmla="*/ 4164868 w 7886701"/>
              <a:gd name="connsiteY10277" fmla="*/ 2738217 h 6857981"/>
              <a:gd name="connsiteX10278" fmla="*/ 4163589 w 7886701"/>
              <a:gd name="connsiteY10278" fmla="*/ 2740799 h 6857981"/>
              <a:gd name="connsiteX10279" fmla="*/ 4161992 w 7886701"/>
              <a:gd name="connsiteY10279" fmla="*/ 2743058 h 6857981"/>
              <a:gd name="connsiteX10280" fmla="*/ 4159755 w 7886701"/>
              <a:gd name="connsiteY10280" fmla="*/ 2744994 h 6857981"/>
              <a:gd name="connsiteX10281" fmla="*/ 4157518 w 7886701"/>
              <a:gd name="connsiteY10281" fmla="*/ 2746285 h 6857981"/>
              <a:gd name="connsiteX10282" fmla="*/ 4155281 w 7886701"/>
              <a:gd name="connsiteY10282" fmla="*/ 2747576 h 6857981"/>
              <a:gd name="connsiteX10283" fmla="*/ 4152724 w 7886701"/>
              <a:gd name="connsiteY10283" fmla="*/ 2748545 h 6857981"/>
              <a:gd name="connsiteX10284" fmla="*/ 4147611 w 7886701"/>
              <a:gd name="connsiteY10284" fmla="*/ 2750804 h 6857981"/>
              <a:gd name="connsiteX10285" fmla="*/ 4145055 w 7886701"/>
              <a:gd name="connsiteY10285" fmla="*/ 2751772 h 6857981"/>
              <a:gd name="connsiteX10286" fmla="*/ 4142818 w 7886701"/>
              <a:gd name="connsiteY10286" fmla="*/ 2753063 h 6857981"/>
              <a:gd name="connsiteX10287" fmla="*/ 4140581 w 7886701"/>
              <a:gd name="connsiteY10287" fmla="*/ 2754999 h 6857981"/>
              <a:gd name="connsiteX10288" fmla="*/ 4138663 w 7886701"/>
              <a:gd name="connsiteY10288" fmla="*/ 2756613 h 6857981"/>
              <a:gd name="connsiteX10289" fmla="*/ 4136746 w 7886701"/>
              <a:gd name="connsiteY10289" fmla="*/ 2759195 h 6857981"/>
              <a:gd name="connsiteX10290" fmla="*/ 4135787 w 7886701"/>
              <a:gd name="connsiteY10290" fmla="*/ 2762422 h 6857981"/>
              <a:gd name="connsiteX10291" fmla="*/ 4135148 w 7886701"/>
              <a:gd name="connsiteY10291" fmla="*/ 2765650 h 6857981"/>
              <a:gd name="connsiteX10292" fmla="*/ 4135148 w 7886701"/>
              <a:gd name="connsiteY10292" fmla="*/ 2770168 h 6857981"/>
              <a:gd name="connsiteX10293" fmla="*/ 4134189 w 7886701"/>
              <a:gd name="connsiteY10293" fmla="*/ 2769845 h 6857981"/>
              <a:gd name="connsiteX10294" fmla="*/ 4133550 w 7886701"/>
              <a:gd name="connsiteY10294" fmla="*/ 2768877 h 6857981"/>
              <a:gd name="connsiteX10295" fmla="*/ 4132592 w 7886701"/>
              <a:gd name="connsiteY10295" fmla="*/ 2767586 h 6857981"/>
              <a:gd name="connsiteX10296" fmla="*/ 4131633 w 7886701"/>
              <a:gd name="connsiteY10296" fmla="*/ 2765004 h 6857981"/>
              <a:gd name="connsiteX10297" fmla="*/ 4131313 w 7886701"/>
              <a:gd name="connsiteY10297" fmla="*/ 2762422 h 6857981"/>
              <a:gd name="connsiteX10298" fmla="*/ 4130994 w 7886701"/>
              <a:gd name="connsiteY10298" fmla="*/ 2755645 h 6857981"/>
              <a:gd name="connsiteX10299" fmla="*/ 4130674 w 7886701"/>
              <a:gd name="connsiteY10299" fmla="*/ 2749190 h 6857981"/>
              <a:gd name="connsiteX10300" fmla="*/ 4131633 w 7886701"/>
              <a:gd name="connsiteY10300" fmla="*/ 2746608 h 6857981"/>
              <a:gd name="connsiteX10301" fmla="*/ 4133550 w 7886701"/>
              <a:gd name="connsiteY10301" fmla="*/ 2744994 h 6857981"/>
              <a:gd name="connsiteX10302" fmla="*/ 4135468 w 7886701"/>
              <a:gd name="connsiteY10302" fmla="*/ 2743381 h 6857981"/>
              <a:gd name="connsiteX10303" fmla="*/ 4137705 w 7886701"/>
              <a:gd name="connsiteY10303" fmla="*/ 2741767 h 6857981"/>
              <a:gd name="connsiteX10304" fmla="*/ 4142179 w 7886701"/>
              <a:gd name="connsiteY10304" fmla="*/ 2739508 h 6857981"/>
              <a:gd name="connsiteX10305" fmla="*/ 4146652 w 7886701"/>
              <a:gd name="connsiteY10305" fmla="*/ 2737894 h 6857981"/>
              <a:gd name="connsiteX10306" fmla="*/ 4149529 w 7886701"/>
              <a:gd name="connsiteY10306" fmla="*/ 2736603 h 6857981"/>
              <a:gd name="connsiteX10307" fmla="*/ 4151126 w 7886701"/>
              <a:gd name="connsiteY10307" fmla="*/ 2735312 h 6857981"/>
              <a:gd name="connsiteX10308" fmla="*/ 4153044 w 7886701"/>
              <a:gd name="connsiteY10308" fmla="*/ 2733376 h 6857981"/>
              <a:gd name="connsiteX10309" fmla="*/ 4154961 w 7886701"/>
              <a:gd name="connsiteY10309" fmla="*/ 2731440 h 6857981"/>
              <a:gd name="connsiteX10310" fmla="*/ 4156239 w 7886701"/>
              <a:gd name="connsiteY10310" fmla="*/ 2728858 h 6857981"/>
              <a:gd name="connsiteX10311" fmla="*/ 4157198 w 7886701"/>
              <a:gd name="connsiteY10311" fmla="*/ 2725953 h 6857981"/>
              <a:gd name="connsiteX10312" fmla="*/ 4157518 w 7886701"/>
              <a:gd name="connsiteY10312" fmla="*/ 2722080 h 6857981"/>
              <a:gd name="connsiteX10313" fmla="*/ 4157518 w 7886701"/>
              <a:gd name="connsiteY10313" fmla="*/ 2718207 h 6857981"/>
              <a:gd name="connsiteX10314" fmla="*/ 4159755 w 7886701"/>
              <a:gd name="connsiteY10314" fmla="*/ 2718207 h 6857981"/>
              <a:gd name="connsiteX10315" fmla="*/ 4161992 w 7886701"/>
              <a:gd name="connsiteY10315" fmla="*/ 2718207 h 6857981"/>
              <a:gd name="connsiteX10316" fmla="*/ 4163589 w 7886701"/>
              <a:gd name="connsiteY10316" fmla="*/ 2717885 h 6857981"/>
              <a:gd name="connsiteX10317" fmla="*/ 4165187 w 7886701"/>
              <a:gd name="connsiteY10317" fmla="*/ 2717239 h 6857981"/>
              <a:gd name="connsiteX10318" fmla="*/ 4168383 w 7886701"/>
              <a:gd name="connsiteY10318" fmla="*/ 2715948 h 6857981"/>
              <a:gd name="connsiteX10319" fmla="*/ 4170939 w 7886701"/>
              <a:gd name="connsiteY10319" fmla="*/ 2714012 h 6857981"/>
              <a:gd name="connsiteX10320" fmla="*/ 4173496 w 7886701"/>
              <a:gd name="connsiteY10320" fmla="*/ 2712721 h 6857981"/>
              <a:gd name="connsiteX10321" fmla="*/ 4174774 w 7886701"/>
              <a:gd name="connsiteY10321" fmla="*/ 2711753 h 6857981"/>
              <a:gd name="connsiteX10322" fmla="*/ 4091940 w 7886701"/>
              <a:gd name="connsiteY10322" fmla="*/ 2708255 h 6857981"/>
              <a:gd name="connsiteX10323" fmla="*/ 4097020 w 7886701"/>
              <a:gd name="connsiteY10323" fmla="*/ 2708255 h 6857981"/>
              <a:gd name="connsiteX10324" fmla="*/ 4101465 w 7886701"/>
              <a:gd name="connsiteY10324" fmla="*/ 2708898 h 6857981"/>
              <a:gd name="connsiteX10325" fmla="*/ 4110990 w 7886701"/>
              <a:gd name="connsiteY10325" fmla="*/ 2709541 h 6857981"/>
              <a:gd name="connsiteX10326" fmla="*/ 4130675 w 7886701"/>
              <a:gd name="connsiteY10326" fmla="*/ 2712435 h 6857981"/>
              <a:gd name="connsiteX10327" fmla="*/ 4141787 w 7886701"/>
              <a:gd name="connsiteY10327" fmla="*/ 2713721 h 6857981"/>
              <a:gd name="connsiteX10328" fmla="*/ 4154487 w 7886701"/>
              <a:gd name="connsiteY10328" fmla="*/ 2714364 h 6857981"/>
              <a:gd name="connsiteX10329" fmla="*/ 4154170 w 7886701"/>
              <a:gd name="connsiteY10329" fmla="*/ 2716936 h 6857981"/>
              <a:gd name="connsiteX10330" fmla="*/ 4153535 w 7886701"/>
              <a:gd name="connsiteY10330" fmla="*/ 2719187 h 6857981"/>
              <a:gd name="connsiteX10331" fmla="*/ 4152900 w 7886701"/>
              <a:gd name="connsiteY10331" fmla="*/ 2721116 h 6857981"/>
              <a:gd name="connsiteX10332" fmla="*/ 4151630 w 7886701"/>
              <a:gd name="connsiteY10332" fmla="*/ 2722402 h 6857981"/>
              <a:gd name="connsiteX10333" fmla="*/ 4150677 w 7886701"/>
              <a:gd name="connsiteY10333" fmla="*/ 2724009 h 6857981"/>
              <a:gd name="connsiteX10334" fmla="*/ 4149090 w 7886701"/>
              <a:gd name="connsiteY10334" fmla="*/ 2724974 h 6857981"/>
              <a:gd name="connsiteX10335" fmla="*/ 4146232 w 7886701"/>
              <a:gd name="connsiteY10335" fmla="*/ 2726903 h 6857981"/>
              <a:gd name="connsiteX10336" fmla="*/ 4139247 w 7886701"/>
              <a:gd name="connsiteY10336" fmla="*/ 2729797 h 6857981"/>
              <a:gd name="connsiteX10337" fmla="*/ 4136072 w 7886701"/>
              <a:gd name="connsiteY10337" fmla="*/ 2731404 h 6857981"/>
              <a:gd name="connsiteX10338" fmla="*/ 4134485 w 7886701"/>
              <a:gd name="connsiteY10338" fmla="*/ 2732369 h 6857981"/>
              <a:gd name="connsiteX10339" fmla="*/ 4133532 w 7886701"/>
              <a:gd name="connsiteY10339" fmla="*/ 2733655 h 6857981"/>
              <a:gd name="connsiteX10340" fmla="*/ 4129405 w 7886701"/>
              <a:gd name="connsiteY10340" fmla="*/ 2732047 h 6857981"/>
              <a:gd name="connsiteX10341" fmla="*/ 4125912 w 7886701"/>
              <a:gd name="connsiteY10341" fmla="*/ 2729797 h 6857981"/>
              <a:gd name="connsiteX10342" fmla="*/ 4118610 w 7886701"/>
              <a:gd name="connsiteY10342" fmla="*/ 2724974 h 6857981"/>
              <a:gd name="connsiteX10343" fmla="*/ 4115117 w 7886701"/>
              <a:gd name="connsiteY10343" fmla="*/ 2722402 h 6857981"/>
              <a:gd name="connsiteX10344" fmla="*/ 4111625 w 7886701"/>
              <a:gd name="connsiteY10344" fmla="*/ 2720151 h 6857981"/>
              <a:gd name="connsiteX10345" fmla="*/ 4107497 w 7886701"/>
              <a:gd name="connsiteY10345" fmla="*/ 2718222 h 6857981"/>
              <a:gd name="connsiteX10346" fmla="*/ 4103687 w 7886701"/>
              <a:gd name="connsiteY10346" fmla="*/ 2716936 h 6857981"/>
              <a:gd name="connsiteX10347" fmla="*/ 4102417 w 7886701"/>
              <a:gd name="connsiteY10347" fmla="*/ 2717900 h 6857981"/>
              <a:gd name="connsiteX10348" fmla="*/ 4101782 w 7886701"/>
              <a:gd name="connsiteY10348" fmla="*/ 2719508 h 6857981"/>
              <a:gd name="connsiteX10349" fmla="*/ 4102100 w 7886701"/>
              <a:gd name="connsiteY10349" fmla="*/ 2721116 h 6857981"/>
              <a:gd name="connsiteX10350" fmla="*/ 4102417 w 7886701"/>
              <a:gd name="connsiteY10350" fmla="*/ 2722723 h 6857981"/>
              <a:gd name="connsiteX10351" fmla="*/ 4103687 w 7886701"/>
              <a:gd name="connsiteY10351" fmla="*/ 2724331 h 6857981"/>
              <a:gd name="connsiteX10352" fmla="*/ 4104640 w 7886701"/>
              <a:gd name="connsiteY10352" fmla="*/ 2725295 h 6857981"/>
              <a:gd name="connsiteX10353" fmla="*/ 4106227 w 7886701"/>
              <a:gd name="connsiteY10353" fmla="*/ 2726581 h 6857981"/>
              <a:gd name="connsiteX10354" fmla="*/ 4107497 w 7886701"/>
              <a:gd name="connsiteY10354" fmla="*/ 2727224 h 6857981"/>
              <a:gd name="connsiteX10355" fmla="*/ 4102735 w 7886701"/>
              <a:gd name="connsiteY10355" fmla="*/ 2727546 h 6857981"/>
              <a:gd name="connsiteX10356" fmla="*/ 4097020 w 7886701"/>
              <a:gd name="connsiteY10356" fmla="*/ 2727868 h 6857981"/>
              <a:gd name="connsiteX10357" fmla="*/ 4090670 w 7886701"/>
              <a:gd name="connsiteY10357" fmla="*/ 2727868 h 6857981"/>
              <a:gd name="connsiteX10358" fmla="*/ 4084637 w 7886701"/>
              <a:gd name="connsiteY10358" fmla="*/ 2727546 h 6857981"/>
              <a:gd name="connsiteX10359" fmla="*/ 4078287 w 7886701"/>
              <a:gd name="connsiteY10359" fmla="*/ 2726903 h 6857981"/>
              <a:gd name="connsiteX10360" fmla="*/ 4072890 w 7886701"/>
              <a:gd name="connsiteY10360" fmla="*/ 2725617 h 6857981"/>
              <a:gd name="connsiteX10361" fmla="*/ 4068445 w 7886701"/>
              <a:gd name="connsiteY10361" fmla="*/ 2724331 h 6857981"/>
              <a:gd name="connsiteX10362" fmla="*/ 4067175 w 7886701"/>
              <a:gd name="connsiteY10362" fmla="*/ 2723688 h 6857981"/>
              <a:gd name="connsiteX10363" fmla="*/ 4065587 w 7886701"/>
              <a:gd name="connsiteY10363" fmla="*/ 2722723 h 6857981"/>
              <a:gd name="connsiteX10364" fmla="*/ 4067492 w 7886701"/>
              <a:gd name="connsiteY10364" fmla="*/ 2722723 h 6857981"/>
              <a:gd name="connsiteX10365" fmla="*/ 4068762 w 7886701"/>
              <a:gd name="connsiteY10365" fmla="*/ 2722402 h 6857981"/>
              <a:gd name="connsiteX10366" fmla="*/ 4069715 w 7886701"/>
              <a:gd name="connsiteY10366" fmla="*/ 2721437 h 6857981"/>
              <a:gd name="connsiteX10367" fmla="*/ 4070350 w 7886701"/>
              <a:gd name="connsiteY10367" fmla="*/ 2719830 h 6857981"/>
              <a:gd name="connsiteX10368" fmla="*/ 4070667 w 7886701"/>
              <a:gd name="connsiteY10368" fmla="*/ 2717900 h 6857981"/>
              <a:gd name="connsiteX10369" fmla="*/ 4070985 w 7886701"/>
              <a:gd name="connsiteY10369" fmla="*/ 2715650 h 6857981"/>
              <a:gd name="connsiteX10370" fmla="*/ 4070985 w 7886701"/>
              <a:gd name="connsiteY10370" fmla="*/ 2711470 h 6857981"/>
              <a:gd name="connsiteX10371" fmla="*/ 4076700 w 7886701"/>
              <a:gd name="connsiteY10371" fmla="*/ 2709862 h 6857981"/>
              <a:gd name="connsiteX10372" fmla="*/ 4082097 w 7886701"/>
              <a:gd name="connsiteY10372" fmla="*/ 2709219 h 6857981"/>
              <a:gd name="connsiteX10373" fmla="*/ 4087177 w 7886701"/>
              <a:gd name="connsiteY10373" fmla="*/ 2708898 h 6857981"/>
              <a:gd name="connsiteX10374" fmla="*/ 4396798 w 7886701"/>
              <a:gd name="connsiteY10374" fmla="*/ 2679680 h 6857981"/>
              <a:gd name="connsiteX10375" fmla="*/ 4397763 w 7886701"/>
              <a:gd name="connsiteY10375" fmla="*/ 2679680 h 6857981"/>
              <a:gd name="connsiteX10376" fmla="*/ 4399051 w 7886701"/>
              <a:gd name="connsiteY10376" fmla="*/ 2680310 h 6857981"/>
              <a:gd name="connsiteX10377" fmla="*/ 4400983 w 7886701"/>
              <a:gd name="connsiteY10377" fmla="*/ 2682516 h 6857981"/>
              <a:gd name="connsiteX10378" fmla="*/ 4403236 w 7886701"/>
              <a:gd name="connsiteY10378" fmla="*/ 2684721 h 6857981"/>
              <a:gd name="connsiteX10379" fmla="*/ 4404202 w 7886701"/>
              <a:gd name="connsiteY10379" fmla="*/ 2685666 h 6857981"/>
              <a:gd name="connsiteX10380" fmla="*/ 4405168 w 7886701"/>
              <a:gd name="connsiteY10380" fmla="*/ 2686296 h 6857981"/>
              <a:gd name="connsiteX10381" fmla="*/ 4405812 w 7886701"/>
              <a:gd name="connsiteY10381" fmla="*/ 2686296 h 6857981"/>
              <a:gd name="connsiteX10382" fmla="*/ 4406456 w 7886701"/>
              <a:gd name="connsiteY10382" fmla="*/ 2685666 h 6857981"/>
              <a:gd name="connsiteX10383" fmla="*/ 4407100 w 7886701"/>
              <a:gd name="connsiteY10383" fmla="*/ 2684406 h 6857981"/>
              <a:gd name="connsiteX10384" fmla="*/ 4407100 w 7886701"/>
              <a:gd name="connsiteY10384" fmla="*/ 2682200 h 6857981"/>
              <a:gd name="connsiteX10385" fmla="*/ 4407744 w 7886701"/>
              <a:gd name="connsiteY10385" fmla="*/ 2687557 h 6857981"/>
              <a:gd name="connsiteX10386" fmla="*/ 4408388 w 7886701"/>
              <a:gd name="connsiteY10386" fmla="*/ 2690708 h 6857981"/>
              <a:gd name="connsiteX10387" fmla="*/ 4409675 w 7886701"/>
              <a:gd name="connsiteY10387" fmla="*/ 2692598 h 6857981"/>
              <a:gd name="connsiteX10388" fmla="*/ 4410963 w 7886701"/>
              <a:gd name="connsiteY10388" fmla="*/ 2693858 h 6857981"/>
              <a:gd name="connsiteX10389" fmla="*/ 4412251 w 7886701"/>
              <a:gd name="connsiteY10389" fmla="*/ 2694804 h 6857981"/>
              <a:gd name="connsiteX10390" fmla="*/ 4412895 w 7886701"/>
              <a:gd name="connsiteY10390" fmla="*/ 2696379 h 6857981"/>
              <a:gd name="connsiteX10391" fmla="*/ 4413861 w 7886701"/>
              <a:gd name="connsiteY10391" fmla="*/ 2699215 h 6857981"/>
              <a:gd name="connsiteX10392" fmla="*/ 4413217 w 7886701"/>
              <a:gd name="connsiteY10392" fmla="*/ 2703626 h 6857981"/>
              <a:gd name="connsiteX10393" fmla="*/ 4415148 w 7886701"/>
              <a:gd name="connsiteY10393" fmla="*/ 2704571 h 6857981"/>
              <a:gd name="connsiteX10394" fmla="*/ 4416758 w 7886701"/>
              <a:gd name="connsiteY10394" fmla="*/ 2704886 h 6857981"/>
              <a:gd name="connsiteX10395" fmla="*/ 4418046 w 7886701"/>
              <a:gd name="connsiteY10395" fmla="*/ 2704886 h 6857981"/>
              <a:gd name="connsiteX10396" fmla="*/ 4419656 w 7886701"/>
              <a:gd name="connsiteY10396" fmla="*/ 2704886 h 6857981"/>
              <a:gd name="connsiteX10397" fmla="*/ 4422231 w 7886701"/>
              <a:gd name="connsiteY10397" fmla="*/ 2704571 h 6857981"/>
              <a:gd name="connsiteX10398" fmla="*/ 4424807 w 7886701"/>
              <a:gd name="connsiteY10398" fmla="*/ 2703626 h 6857981"/>
              <a:gd name="connsiteX10399" fmla="*/ 4429314 w 7886701"/>
              <a:gd name="connsiteY10399" fmla="*/ 2701420 h 6857981"/>
              <a:gd name="connsiteX10400" fmla="*/ 4431889 w 7886701"/>
              <a:gd name="connsiteY10400" fmla="*/ 2701105 h 6857981"/>
              <a:gd name="connsiteX10401" fmla="*/ 4434787 w 7886701"/>
              <a:gd name="connsiteY10401" fmla="*/ 2701105 h 6857981"/>
              <a:gd name="connsiteX10402" fmla="*/ 4434143 w 7886701"/>
              <a:gd name="connsiteY10402" fmla="*/ 2703941 h 6857981"/>
              <a:gd name="connsiteX10403" fmla="*/ 4434143 w 7886701"/>
              <a:gd name="connsiteY10403" fmla="*/ 2706776 h 6857981"/>
              <a:gd name="connsiteX10404" fmla="*/ 4434143 w 7886701"/>
              <a:gd name="connsiteY10404" fmla="*/ 2708982 h 6857981"/>
              <a:gd name="connsiteX10405" fmla="*/ 4434465 w 7886701"/>
              <a:gd name="connsiteY10405" fmla="*/ 2711188 h 6857981"/>
              <a:gd name="connsiteX10406" fmla="*/ 4435109 w 7886701"/>
              <a:gd name="connsiteY10406" fmla="*/ 2713078 h 6857981"/>
              <a:gd name="connsiteX10407" fmla="*/ 4435753 w 7886701"/>
              <a:gd name="connsiteY10407" fmla="*/ 2714338 h 6857981"/>
              <a:gd name="connsiteX10408" fmla="*/ 4437041 w 7886701"/>
              <a:gd name="connsiteY10408" fmla="*/ 2715914 h 6857981"/>
              <a:gd name="connsiteX10409" fmla="*/ 4438650 w 7886701"/>
              <a:gd name="connsiteY10409" fmla="*/ 2716859 h 6857981"/>
              <a:gd name="connsiteX10410" fmla="*/ 4437041 w 7886701"/>
              <a:gd name="connsiteY10410" fmla="*/ 2719379 h 6857981"/>
              <a:gd name="connsiteX10411" fmla="*/ 4435431 w 7886701"/>
              <a:gd name="connsiteY10411" fmla="*/ 2720640 h 6857981"/>
              <a:gd name="connsiteX10412" fmla="*/ 4434787 w 7886701"/>
              <a:gd name="connsiteY10412" fmla="*/ 2720955 h 6857981"/>
              <a:gd name="connsiteX10413" fmla="*/ 4434143 w 7886701"/>
              <a:gd name="connsiteY10413" fmla="*/ 2720955 h 6857981"/>
              <a:gd name="connsiteX10414" fmla="*/ 4432855 w 7886701"/>
              <a:gd name="connsiteY10414" fmla="*/ 2720325 h 6857981"/>
              <a:gd name="connsiteX10415" fmla="*/ 4432211 w 7886701"/>
              <a:gd name="connsiteY10415" fmla="*/ 2718749 h 6857981"/>
              <a:gd name="connsiteX10416" fmla="*/ 4431889 w 7886701"/>
              <a:gd name="connsiteY10416" fmla="*/ 2716544 h 6857981"/>
              <a:gd name="connsiteX10417" fmla="*/ 4431889 w 7886701"/>
              <a:gd name="connsiteY10417" fmla="*/ 2714023 h 6857981"/>
              <a:gd name="connsiteX10418" fmla="*/ 4432533 w 7886701"/>
              <a:gd name="connsiteY10418" fmla="*/ 2711188 h 6857981"/>
              <a:gd name="connsiteX10419" fmla="*/ 4431567 w 7886701"/>
              <a:gd name="connsiteY10419" fmla="*/ 2714338 h 6857981"/>
              <a:gd name="connsiteX10420" fmla="*/ 4429958 w 7886701"/>
              <a:gd name="connsiteY10420" fmla="*/ 2716544 h 6857981"/>
              <a:gd name="connsiteX10421" fmla="*/ 4428026 w 7886701"/>
              <a:gd name="connsiteY10421" fmla="*/ 2718119 h 6857981"/>
              <a:gd name="connsiteX10422" fmla="*/ 4426738 w 7886701"/>
              <a:gd name="connsiteY10422" fmla="*/ 2718434 h 6857981"/>
              <a:gd name="connsiteX10423" fmla="*/ 4424807 w 7886701"/>
              <a:gd name="connsiteY10423" fmla="*/ 2718434 h 6857981"/>
              <a:gd name="connsiteX10424" fmla="*/ 4422875 w 7886701"/>
              <a:gd name="connsiteY10424" fmla="*/ 2717489 h 6857981"/>
              <a:gd name="connsiteX10425" fmla="*/ 4421265 w 7886701"/>
              <a:gd name="connsiteY10425" fmla="*/ 2716544 h 6857981"/>
              <a:gd name="connsiteX10426" fmla="*/ 4419334 w 7886701"/>
              <a:gd name="connsiteY10426" fmla="*/ 2714968 h 6857981"/>
              <a:gd name="connsiteX10427" fmla="*/ 4415470 w 7886701"/>
              <a:gd name="connsiteY10427" fmla="*/ 2712448 h 6857981"/>
              <a:gd name="connsiteX10428" fmla="*/ 4413861 w 7886701"/>
              <a:gd name="connsiteY10428" fmla="*/ 2711188 h 6857981"/>
              <a:gd name="connsiteX10429" fmla="*/ 4411929 w 7886701"/>
              <a:gd name="connsiteY10429" fmla="*/ 2710557 h 6857981"/>
              <a:gd name="connsiteX10430" fmla="*/ 4409997 w 7886701"/>
              <a:gd name="connsiteY10430" fmla="*/ 2709927 h 6857981"/>
              <a:gd name="connsiteX10431" fmla="*/ 4408066 w 7886701"/>
              <a:gd name="connsiteY10431" fmla="*/ 2710557 h 6857981"/>
              <a:gd name="connsiteX10432" fmla="*/ 4406456 w 7886701"/>
              <a:gd name="connsiteY10432" fmla="*/ 2711188 h 6857981"/>
              <a:gd name="connsiteX10433" fmla="*/ 4404846 w 7886701"/>
              <a:gd name="connsiteY10433" fmla="*/ 2713393 h 6857981"/>
              <a:gd name="connsiteX10434" fmla="*/ 4404202 w 7886701"/>
              <a:gd name="connsiteY10434" fmla="*/ 2712448 h 6857981"/>
              <a:gd name="connsiteX10435" fmla="*/ 4403558 w 7886701"/>
              <a:gd name="connsiteY10435" fmla="*/ 2711818 h 6857981"/>
              <a:gd name="connsiteX10436" fmla="*/ 4402914 w 7886701"/>
              <a:gd name="connsiteY10436" fmla="*/ 2709927 h 6857981"/>
              <a:gd name="connsiteX10437" fmla="*/ 4402914 w 7886701"/>
              <a:gd name="connsiteY10437" fmla="*/ 2707407 h 6857981"/>
              <a:gd name="connsiteX10438" fmla="*/ 4403236 w 7886701"/>
              <a:gd name="connsiteY10438" fmla="*/ 2704886 h 6857981"/>
              <a:gd name="connsiteX10439" fmla="*/ 4404524 w 7886701"/>
              <a:gd name="connsiteY10439" fmla="*/ 2698584 h 6857981"/>
              <a:gd name="connsiteX10440" fmla="*/ 4405168 w 7886701"/>
              <a:gd name="connsiteY10440" fmla="*/ 2692283 h 6857981"/>
              <a:gd name="connsiteX10441" fmla="*/ 4404202 w 7886701"/>
              <a:gd name="connsiteY10441" fmla="*/ 2692283 h 6857981"/>
              <a:gd name="connsiteX10442" fmla="*/ 4403236 w 7886701"/>
              <a:gd name="connsiteY10442" fmla="*/ 2692913 h 6857981"/>
              <a:gd name="connsiteX10443" fmla="*/ 4402593 w 7886701"/>
              <a:gd name="connsiteY10443" fmla="*/ 2694173 h 6857981"/>
              <a:gd name="connsiteX10444" fmla="*/ 4401949 w 7886701"/>
              <a:gd name="connsiteY10444" fmla="*/ 2695434 h 6857981"/>
              <a:gd name="connsiteX10445" fmla="*/ 4400983 w 7886701"/>
              <a:gd name="connsiteY10445" fmla="*/ 2698900 h 6857981"/>
              <a:gd name="connsiteX10446" fmla="*/ 4400017 w 7886701"/>
              <a:gd name="connsiteY10446" fmla="*/ 2702050 h 6857981"/>
              <a:gd name="connsiteX10447" fmla="*/ 4399051 w 7886701"/>
              <a:gd name="connsiteY10447" fmla="*/ 2702050 h 6857981"/>
              <a:gd name="connsiteX10448" fmla="*/ 4397763 w 7886701"/>
              <a:gd name="connsiteY10448" fmla="*/ 2701735 h 6857981"/>
              <a:gd name="connsiteX10449" fmla="*/ 4397119 w 7886701"/>
              <a:gd name="connsiteY10449" fmla="*/ 2701105 h 6857981"/>
              <a:gd name="connsiteX10450" fmla="*/ 4396476 w 7886701"/>
              <a:gd name="connsiteY10450" fmla="*/ 2699845 h 6857981"/>
              <a:gd name="connsiteX10451" fmla="*/ 4395832 w 7886701"/>
              <a:gd name="connsiteY10451" fmla="*/ 2697324 h 6857981"/>
              <a:gd name="connsiteX10452" fmla="*/ 4395832 w 7886701"/>
              <a:gd name="connsiteY10452" fmla="*/ 2694488 h 6857981"/>
              <a:gd name="connsiteX10453" fmla="*/ 4395510 w 7886701"/>
              <a:gd name="connsiteY10453" fmla="*/ 2691653 h 6857981"/>
              <a:gd name="connsiteX10454" fmla="*/ 4395510 w 7886701"/>
              <a:gd name="connsiteY10454" fmla="*/ 2688817 h 6857981"/>
              <a:gd name="connsiteX10455" fmla="*/ 4395188 w 7886701"/>
              <a:gd name="connsiteY10455" fmla="*/ 2687557 h 6857981"/>
              <a:gd name="connsiteX10456" fmla="*/ 4394544 w 7886701"/>
              <a:gd name="connsiteY10456" fmla="*/ 2686612 h 6857981"/>
              <a:gd name="connsiteX10457" fmla="*/ 4393578 w 7886701"/>
              <a:gd name="connsiteY10457" fmla="*/ 2686296 h 6857981"/>
              <a:gd name="connsiteX10458" fmla="*/ 4392612 w 7886701"/>
              <a:gd name="connsiteY10458" fmla="*/ 2685351 h 6857981"/>
              <a:gd name="connsiteX10459" fmla="*/ 4393578 w 7886701"/>
              <a:gd name="connsiteY10459" fmla="*/ 2682831 h 6857981"/>
              <a:gd name="connsiteX10460" fmla="*/ 4394544 w 7886701"/>
              <a:gd name="connsiteY10460" fmla="*/ 2680625 h 6857981"/>
              <a:gd name="connsiteX10461" fmla="*/ 4395510 w 7886701"/>
              <a:gd name="connsiteY10461" fmla="*/ 2679995 h 6857981"/>
              <a:gd name="connsiteX10462" fmla="*/ 4340225 w 7886701"/>
              <a:gd name="connsiteY10462" fmla="*/ 2665393 h 6857981"/>
              <a:gd name="connsiteX10463" fmla="*/ 4347479 w 7886701"/>
              <a:gd name="connsiteY10463" fmla="*/ 2665393 h 6857981"/>
              <a:gd name="connsiteX10464" fmla="*/ 4353472 w 7886701"/>
              <a:gd name="connsiteY10464" fmla="*/ 2665710 h 6857981"/>
              <a:gd name="connsiteX10465" fmla="*/ 4358203 w 7886701"/>
              <a:gd name="connsiteY10465" fmla="*/ 2666345 h 6857981"/>
              <a:gd name="connsiteX10466" fmla="*/ 4361988 w 7886701"/>
              <a:gd name="connsiteY10466" fmla="*/ 2667933 h 6857981"/>
              <a:gd name="connsiteX10467" fmla="*/ 4366403 w 7886701"/>
              <a:gd name="connsiteY10467" fmla="*/ 2670155 h 6857981"/>
              <a:gd name="connsiteX10468" fmla="*/ 4371765 w 7886701"/>
              <a:gd name="connsiteY10468" fmla="*/ 2672695 h 6857981"/>
              <a:gd name="connsiteX10469" fmla="*/ 4378704 w 7886701"/>
              <a:gd name="connsiteY10469" fmla="*/ 2675871 h 6857981"/>
              <a:gd name="connsiteX10470" fmla="*/ 4387850 w 7886701"/>
              <a:gd name="connsiteY10470" fmla="*/ 2680316 h 6857981"/>
              <a:gd name="connsiteX10471" fmla="*/ 4386273 w 7886701"/>
              <a:gd name="connsiteY10471" fmla="*/ 2686348 h 6857981"/>
              <a:gd name="connsiteX10472" fmla="*/ 4384381 w 7886701"/>
              <a:gd name="connsiteY10472" fmla="*/ 2690793 h 6857981"/>
              <a:gd name="connsiteX10473" fmla="*/ 4383750 w 7886701"/>
              <a:gd name="connsiteY10473" fmla="*/ 2692381 h 6857981"/>
              <a:gd name="connsiteX10474" fmla="*/ 4382804 w 7886701"/>
              <a:gd name="connsiteY10474" fmla="*/ 2693333 h 6857981"/>
              <a:gd name="connsiteX10475" fmla="*/ 4381858 w 7886701"/>
              <a:gd name="connsiteY10475" fmla="*/ 2693968 h 6857981"/>
              <a:gd name="connsiteX10476" fmla="*/ 4380912 w 7886701"/>
              <a:gd name="connsiteY10476" fmla="*/ 2694603 h 6857981"/>
              <a:gd name="connsiteX10477" fmla="*/ 4379650 w 7886701"/>
              <a:gd name="connsiteY10477" fmla="*/ 2694603 h 6857981"/>
              <a:gd name="connsiteX10478" fmla="*/ 4379019 w 7886701"/>
              <a:gd name="connsiteY10478" fmla="*/ 2694603 h 6857981"/>
              <a:gd name="connsiteX10479" fmla="*/ 4376811 w 7886701"/>
              <a:gd name="connsiteY10479" fmla="*/ 2693333 h 6857981"/>
              <a:gd name="connsiteX10480" fmla="*/ 4375234 w 7886701"/>
              <a:gd name="connsiteY10480" fmla="*/ 2692063 h 6857981"/>
              <a:gd name="connsiteX10481" fmla="*/ 4373342 w 7886701"/>
              <a:gd name="connsiteY10481" fmla="*/ 2690476 h 6857981"/>
              <a:gd name="connsiteX10482" fmla="*/ 4369873 w 7886701"/>
              <a:gd name="connsiteY10482" fmla="*/ 2686983 h 6857981"/>
              <a:gd name="connsiteX10483" fmla="*/ 4368611 w 7886701"/>
              <a:gd name="connsiteY10483" fmla="*/ 2686031 h 6857981"/>
              <a:gd name="connsiteX10484" fmla="*/ 4368296 w 7886701"/>
              <a:gd name="connsiteY10484" fmla="*/ 2685713 h 6857981"/>
              <a:gd name="connsiteX10485" fmla="*/ 4367349 w 7886701"/>
              <a:gd name="connsiteY10485" fmla="*/ 2685713 h 6857981"/>
              <a:gd name="connsiteX10486" fmla="*/ 4367034 w 7886701"/>
              <a:gd name="connsiteY10486" fmla="*/ 2686031 h 6857981"/>
              <a:gd name="connsiteX10487" fmla="*/ 4367034 w 7886701"/>
              <a:gd name="connsiteY10487" fmla="*/ 2686983 h 6857981"/>
              <a:gd name="connsiteX10488" fmla="*/ 4366719 w 7886701"/>
              <a:gd name="connsiteY10488" fmla="*/ 2688888 h 6857981"/>
              <a:gd name="connsiteX10489" fmla="*/ 4367034 w 7886701"/>
              <a:gd name="connsiteY10489" fmla="*/ 2693016 h 6857981"/>
              <a:gd name="connsiteX10490" fmla="*/ 4367980 w 7886701"/>
              <a:gd name="connsiteY10490" fmla="*/ 2698731 h 6857981"/>
              <a:gd name="connsiteX10491" fmla="*/ 4366403 w 7886701"/>
              <a:gd name="connsiteY10491" fmla="*/ 2695238 h 6857981"/>
              <a:gd name="connsiteX10492" fmla="*/ 4364511 w 7886701"/>
              <a:gd name="connsiteY10492" fmla="*/ 2692063 h 6857981"/>
              <a:gd name="connsiteX10493" fmla="*/ 4363249 w 7886701"/>
              <a:gd name="connsiteY10493" fmla="*/ 2689523 h 6857981"/>
              <a:gd name="connsiteX10494" fmla="*/ 4361357 w 7886701"/>
              <a:gd name="connsiteY10494" fmla="*/ 2687301 h 6857981"/>
              <a:gd name="connsiteX10495" fmla="*/ 4359464 w 7886701"/>
              <a:gd name="connsiteY10495" fmla="*/ 2685396 h 6857981"/>
              <a:gd name="connsiteX10496" fmla="*/ 4357572 w 7886701"/>
              <a:gd name="connsiteY10496" fmla="*/ 2683808 h 6857981"/>
              <a:gd name="connsiteX10497" fmla="*/ 4354103 w 7886701"/>
              <a:gd name="connsiteY10497" fmla="*/ 2681268 h 6857981"/>
              <a:gd name="connsiteX10498" fmla="*/ 4350318 w 7886701"/>
              <a:gd name="connsiteY10498" fmla="*/ 2678728 h 6857981"/>
              <a:gd name="connsiteX10499" fmla="*/ 4346849 w 7886701"/>
              <a:gd name="connsiteY10499" fmla="*/ 2675553 h 6857981"/>
              <a:gd name="connsiteX10500" fmla="*/ 4345272 w 7886701"/>
              <a:gd name="connsiteY10500" fmla="*/ 2673648 h 6857981"/>
              <a:gd name="connsiteX10501" fmla="*/ 4343695 w 7886701"/>
              <a:gd name="connsiteY10501" fmla="*/ 2671425 h 6857981"/>
              <a:gd name="connsiteX10502" fmla="*/ 4341802 w 7886701"/>
              <a:gd name="connsiteY10502" fmla="*/ 2668568 h 6857981"/>
              <a:gd name="connsiteX10503" fmla="*/ 4294098 w 7886701"/>
              <a:gd name="connsiteY10503" fmla="*/ 2655868 h 6857981"/>
              <a:gd name="connsiteX10504" fmla="*/ 4297228 w 7886701"/>
              <a:gd name="connsiteY10504" fmla="*/ 2656161 h 6857981"/>
              <a:gd name="connsiteX10505" fmla="*/ 4304115 w 7886701"/>
              <a:gd name="connsiteY10505" fmla="*/ 2657915 h 6857981"/>
              <a:gd name="connsiteX10506" fmla="*/ 4307245 w 7886701"/>
              <a:gd name="connsiteY10506" fmla="*/ 2658208 h 6857981"/>
              <a:gd name="connsiteX10507" fmla="*/ 4308810 w 7886701"/>
              <a:gd name="connsiteY10507" fmla="*/ 2657915 h 6857981"/>
              <a:gd name="connsiteX10508" fmla="*/ 4310062 w 7886701"/>
              <a:gd name="connsiteY10508" fmla="*/ 2657623 h 6857981"/>
              <a:gd name="connsiteX10509" fmla="*/ 4309436 w 7886701"/>
              <a:gd name="connsiteY10509" fmla="*/ 2659962 h 6857981"/>
              <a:gd name="connsiteX10510" fmla="*/ 4308810 w 7886701"/>
              <a:gd name="connsiteY10510" fmla="*/ 2662010 h 6857981"/>
              <a:gd name="connsiteX10511" fmla="*/ 4307558 w 7886701"/>
              <a:gd name="connsiteY10511" fmla="*/ 2663472 h 6857981"/>
              <a:gd name="connsiteX10512" fmla="*/ 4306306 w 7886701"/>
              <a:gd name="connsiteY10512" fmla="*/ 2664642 h 6857981"/>
              <a:gd name="connsiteX10513" fmla="*/ 4304741 w 7886701"/>
              <a:gd name="connsiteY10513" fmla="*/ 2665519 h 6857981"/>
              <a:gd name="connsiteX10514" fmla="*/ 4302863 w 7886701"/>
              <a:gd name="connsiteY10514" fmla="*/ 2666396 h 6857981"/>
              <a:gd name="connsiteX10515" fmla="*/ 4301610 w 7886701"/>
              <a:gd name="connsiteY10515" fmla="*/ 2666689 h 6857981"/>
              <a:gd name="connsiteX10516" fmla="*/ 4299419 w 7886701"/>
              <a:gd name="connsiteY10516" fmla="*/ 2666981 h 6857981"/>
              <a:gd name="connsiteX10517" fmla="*/ 4297541 w 7886701"/>
              <a:gd name="connsiteY10517" fmla="*/ 2666981 h 6857981"/>
              <a:gd name="connsiteX10518" fmla="*/ 4295663 w 7886701"/>
              <a:gd name="connsiteY10518" fmla="*/ 2666689 h 6857981"/>
              <a:gd name="connsiteX10519" fmla="*/ 4294098 w 7886701"/>
              <a:gd name="connsiteY10519" fmla="*/ 2665811 h 6857981"/>
              <a:gd name="connsiteX10520" fmla="*/ 4292533 w 7886701"/>
              <a:gd name="connsiteY10520" fmla="*/ 2665226 h 6857981"/>
              <a:gd name="connsiteX10521" fmla="*/ 4290968 w 7886701"/>
              <a:gd name="connsiteY10521" fmla="*/ 2664642 h 6857981"/>
              <a:gd name="connsiteX10522" fmla="*/ 4289715 w 7886701"/>
              <a:gd name="connsiteY10522" fmla="*/ 2663472 h 6857981"/>
              <a:gd name="connsiteX10523" fmla="*/ 4288463 w 7886701"/>
              <a:gd name="connsiteY10523" fmla="*/ 2662302 h 6857981"/>
              <a:gd name="connsiteX10524" fmla="*/ 4287837 w 7886701"/>
              <a:gd name="connsiteY10524" fmla="*/ 2661132 h 6857981"/>
              <a:gd name="connsiteX10525" fmla="*/ 4288150 w 7886701"/>
              <a:gd name="connsiteY10525" fmla="*/ 2659085 h 6857981"/>
              <a:gd name="connsiteX10526" fmla="*/ 4289089 w 7886701"/>
              <a:gd name="connsiteY10526" fmla="*/ 2657915 h 6857981"/>
              <a:gd name="connsiteX10527" fmla="*/ 4290028 w 7886701"/>
              <a:gd name="connsiteY10527" fmla="*/ 2657330 h 6857981"/>
              <a:gd name="connsiteX10528" fmla="*/ 4290968 w 7886701"/>
              <a:gd name="connsiteY10528" fmla="*/ 2656453 h 6857981"/>
              <a:gd name="connsiteX10529" fmla="*/ 4292533 w 7886701"/>
              <a:gd name="connsiteY10529" fmla="*/ 2656161 h 6857981"/>
              <a:gd name="connsiteX10530" fmla="*/ 4110165 w 7886701"/>
              <a:gd name="connsiteY10530" fmla="*/ 2649518 h 6857981"/>
              <a:gd name="connsiteX10531" fmla="*/ 4110766 w 7886701"/>
              <a:gd name="connsiteY10531" fmla="*/ 2652332 h 6857981"/>
              <a:gd name="connsiteX10532" fmla="*/ 4112268 w 7886701"/>
              <a:gd name="connsiteY10532" fmla="*/ 2655147 h 6857981"/>
              <a:gd name="connsiteX10533" fmla="*/ 4114370 w 7886701"/>
              <a:gd name="connsiteY10533" fmla="*/ 2657648 h 6857981"/>
              <a:gd name="connsiteX10534" fmla="*/ 4116773 w 7886701"/>
              <a:gd name="connsiteY10534" fmla="*/ 2659837 h 6857981"/>
              <a:gd name="connsiteX10535" fmla="*/ 4118275 w 7886701"/>
              <a:gd name="connsiteY10535" fmla="*/ 2660463 h 6857981"/>
              <a:gd name="connsiteX10536" fmla="*/ 4119476 w 7886701"/>
              <a:gd name="connsiteY10536" fmla="*/ 2660775 h 6857981"/>
              <a:gd name="connsiteX10537" fmla="*/ 4120678 w 7886701"/>
              <a:gd name="connsiteY10537" fmla="*/ 2661088 h 6857981"/>
              <a:gd name="connsiteX10538" fmla="*/ 4121879 w 7886701"/>
              <a:gd name="connsiteY10538" fmla="*/ 2660775 h 6857981"/>
              <a:gd name="connsiteX10539" fmla="*/ 4123381 w 7886701"/>
              <a:gd name="connsiteY10539" fmla="*/ 2660150 h 6857981"/>
              <a:gd name="connsiteX10540" fmla="*/ 4124282 w 7886701"/>
              <a:gd name="connsiteY10540" fmla="*/ 2658899 h 6857981"/>
              <a:gd name="connsiteX10541" fmla="*/ 4125483 w 7886701"/>
              <a:gd name="connsiteY10541" fmla="*/ 2657336 h 6857981"/>
              <a:gd name="connsiteX10542" fmla="*/ 4126384 w 7886701"/>
              <a:gd name="connsiteY10542" fmla="*/ 2654834 h 6857981"/>
              <a:gd name="connsiteX10543" fmla="*/ 4127586 w 7886701"/>
              <a:gd name="connsiteY10543" fmla="*/ 2654834 h 6857981"/>
              <a:gd name="connsiteX10544" fmla="*/ 4128186 w 7886701"/>
              <a:gd name="connsiteY10544" fmla="*/ 2654834 h 6857981"/>
              <a:gd name="connsiteX10545" fmla="*/ 4128487 w 7886701"/>
              <a:gd name="connsiteY10545" fmla="*/ 2655147 h 6857981"/>
              <a:gd name="connsiteX10546" fmla="*/ 4128787 w 7886701"/>
              <a:gd name="connsiteY10546" fmla="*/ 2655772 h 6857981"/>
              <a:gd name="connsiteX10547" fmla="*/ 4129087 w 7886701"/>
              <a:gd name="connsiteY10547" fmla="*/ 2657648 h 6857981"/>
              <a:gd name="connsiteX10548" fmla="*/ 4129087 w 7886701"/>
              <a:gd name="connsiteY10548" fmla="*/ 2660150 h 6857981"/>
              <a:gd name="connsiteX10549" fmla="*/ 4128487 w 7886701"/>
              <a:gd name="connsiteY10549" fmla="*/ 2670156 h 6857981"/>
              <a:gd name="connsiteX10550" fmla="*/ 4122480 w 7886701"/>
              <a:gd name="connsiteY10550" fmla="*/ 2667655 h 6857981"/>
              <a:gd name="connsiteX10551" fmla="*/ 4120678 w 7886701"/>
              <a:gd name="connsiteY10551" fmla="*/ 2667029 h 6857981"/>
              <a:gd name="connsiteX10552" fmla="*/ 4118575 w 7886701"/>
              <a:gd name="connsiteY10552" fmla="*/ 2666404 h 6857981"/>
              <a:gd name="connsiteX10553" fmla="*/ 4116773 w 7886701"/>
              <a:gd name="connsiteY10553" fmla="*/ 2667029 h 6857981"/>
              <a:gd name="connsiteX10554" fmla="*/ 4114370 w 7886701"/>
              <a:gd name="connsiteY10554" fmla="*/ 2667655 h 6857981"/>
              <a:gd name="connsiteX10555" fmla="*/ 4108363 w 7886701"/>
              <a:gd name="connsiteY10555" fmla="*/ 2670156 h 6857981"/>
              <a:gd name="connsiteX10556" fmla="*/ 4107162 w 7886701"/>
              <a:gd name="connsiteY10556" fmla="*/ 2667029 h 6857981"/>
              <a:gd name="connsiteX10557" fmla="*/ 4106862 w 7886701"/>
              <a:gd name="connsiteY10557" fmla="*/ 2664840 h 6857981"/>
              <a:gd name="connsiteX10558" fmla="*/ 4106862 w 7886701"/>
              <a:gd name="connsiteY10558" fmla="*/ 2662964 h 6857981"/>
              <a:gd name="connsiteX10559" fmla="*/ 4107162 w 7886701"/>
              <a:gd name="connsiteY10559" fmla="*/ 2661401 h 6857981"/>
              <a:gd name="connsiteX10560" fmla="*/ 4108063 w 7886701"/>
              <a:gd name="connsiteY10560" fmla="*/ 2659837 h 6857981"/>
              <a:gd name="connsiteX10561" fmla="*/ 4108964 w 7886701"/>
              <a:gd name="connsiteY10561" fmla="*/ 2657648 h 6857981"/>
              <a:gd name="connsiteX10562" fmla="*/ 4109565 w 7886701"/>
              <a:gd name="connsiteY10562" fmla="*/ 2654209 h 6857981"/>
              <a:gd name="connsiteX10563" fmla="*/ 4151312 w 7886701"/>
              <a:gd name="connsiteY10563" fmla="*/ 2646343 h 6857981"/>
              <a:gd name="connsiteX10564" fmla="*/ 4149322 w 7886701"/>
              <a:gd name="connsiteY10564" fmla="*/ 2647863 h 6857981"/>
              <a:gd name="connsiteX10565" fmla="*/ 4147995 w 7886701"/>
              <a:gd name="connsiteY10565" fmla="*/ 2649079 h 6857981"/>
              <a:gd name="connsiteX10566" fmla="*/ 4146337 w 7886701"/>
              <a:gd name="connsiteY10566" fmla="*/ 2650903 h 6857981"/>
              <a:gd name="connsiteX10567" fmla="*/ 4145341 w 7886701"/>
              <a:gd name="connsiteY10567" fmla="*/ 2653031 h 6857981"/>
              <a:gd name="connsiteX10568" fmla="*/ 4143351 w 7886701"/>
              <a:gd name="connsiteY10568" fmla="*/ 2657591 h 6857981"/>
              <a:gd name="connsiteX10569" fmla="*/ 4141361 w 7886701"/>
              <a:gd name="connsiteY10569" fmla="*/ 2662151 h 6857981"/>
              <a:gd name="connsiteX10570" fmla="*/ 4139370 w 7886701"/>
              <a:gd name="connsiteY10570" fmla="*/ 2666710 h 6857981"/>
              <a:gd name="connsiteX10571" fmla="*/ 4138375 w 7886701"/>
              <a:gd name="connsiteY10571" fmla="*/ 2668838 h 6857981"/>
              <a:gd name="connsiteX10572" fmla="*/ 4136717 w 7886701"/>
              <a:gd name="connsiteY10572" fmla="*/ 2670358 h 6857981"/>
              <a:gd name="connsiteX10573" fmla="*/ 4135390 w 7886701"/>
              <a:gd name="connsiteY10573" fmla="*/ 2672182 h 6857981"/>
              <a:gd name="connsiteX10574" fmla="*/ 4133731 w 7886701"/>
              <a:gd name="connsiteY10574" fmla="*/ 2673094 h 6857981"/>
              <a:gd name="connsiteX10575" fmla="*/ 4131409 w 7886701"/>
              <a:gd name="connsiteY10575" fmla="*/ 2674310 h 6857981"/>
              <a:gd name="connsiteX10576" fmla="*/ 4129087 w 7886701"/>
              <a:gd name="connsiteY10576" fmla="*/ 2674918 h 6857981"/>
              <a:gd name="connsiteX10577" fmla="*/ 4131078 w 7886701"/>
              <a:gd name="connsiteY10577" fmla="*/ 2670358 h 6857981"/>
              <a:gd name="connsiteX10578" fmla="*/ 4133068 w 7886701"/>
              <a:gd name="connsiteY10578" fmla="*/ 2665494 h 6857981"/>
              <a:gd name="connsiteX10579" fmla="*/ 4135058 w 7886701"/>
              <a:gd name="connsiteY10579" fmla="*/ 2660935 h 6857981"/>
              <a:gd name="connsiteX10580" fmla="*/ 4136717 w 7886701"/>
              <a:gd name="connsiteY10580" fmla="*/ 2656375 h 6857981"/>
              <a:gd name="connsiteX10581" fmla="*/ 4139370 w 7886701"/>
              <a:gd name="connsiteY10581" fmla="*/ 2652727 h 6857981"/>
              <a:gd name="connsiteX10582" fmla="*/ 4140697 w 7886701"/>
              <a:gd name="connsiteY10582" fmla="*/ 2650903 h 6857981"/>
              <a:gd name="connsiteX10583" fmla="*/ 4142688 w 7886701"/>
              <a:gd name="connsiteY10583" fmla="*/ 2649383 h 6857981"/>
              <a:gd name="connsiteX10584" fmla="*/ 4144346 w 7886701"/>
              <a:gd name="connsiteY10584" fmla="*/ 2648471 h 6857981"/>
              <a:gd name="connsiteX10585" fmla="*/ 4146337 w 7886701"/>
              <a:gd name="connsiteY10585" fmla="*/ 2647255 h 6857981"/>
              <a:gd name="connsiteX10586" fmla="*/ 4148659 w 7886701"/>
              <a:gd name="connsiteY10586" fmla="*/ 2646647 h 6857981"/>
              <a:gd name="connsiteX10587" fmla="*/ 4261461 w 7886701"/>
              <a:gd name="connsiteY10587" fmla="*/ 2643168 h 6857981"/>
              <a:gd name="connsiteX10588" fmla="*/ 4264208 w 7886701"/>
              <a:gd name="connsiteY10588" fmla="*/ 2644827 h 6857981"/>
              <a:gd name="connsiteX10589" fmla="*/ 4267261 w 7886701"/>
              <a:gd name="connsiteY10589" fmla="*/ 2646154 h 6857981"/>
              <a:gd name="connsiteX10590" fmla="*/ 4273673 w 7886701"/>
              <a:gd name="connsiteY10590" fmla="*/ 2648807 h 6857981"/>
              <a:gd name="connsiteX10591" fmla="*/ 4276420 w 7886701"/>
              <a:gd name="connsiteY10591" fmla="*/ 2650466 h 6857981"/>
              <a:gd name="connsiteX10592" fmla="*/ 4279779 w 7886701"/>
              <a:gd name="connsiteY10592" fmla="*/ 2652124 h 6857981"/>
              <a:gd name="connsiteX10593" fmla="*/ 4282221 w 7886701"/>
              <a:gd name="connsiteY10593" fmla="*/ 2653783 h 6857981"/>
              <a:gd name="connsiteX10594" fmla="*/ 4284663 w 7886701"/>
              <a:gd name="connsiteY10594" fmla="*/ 2656105 h 6857981"/>
              <a:gd name="connsiteX10595" fmla="*/ 4283137 w 7886701"/>
              <a:gd name="connsiteY10595" fmla="*/ 2659091 h 6857981"/>
              <a:gd name="connsiteX10596" fmla="*/ 4281305 w 7886701"/>
              <a:gd name="connsiteY10596" fmla="*/ 2661413 h 6857981"/>
              <a:gd name="connsiteX10597" fmla="*/ 4280084 w 7886701"/>
              <a:gd name="connsiteY10597" fmla="*/ 2662739 h 6857981"/>
              <a:gd name="connsiteX10598" fmla="*/ 4278863 w 7886701"/>
              <a:gd name="connsiteY10598" fmla="*/ 2663403 h 6857981"/>
              <a:gd name="connsiteX10599" fmla="*/ 4277947 w 7886701"/>
              <a:gd name="connsiteY10599" fmla="*/ 2663403 h 6857981"/>
              <a:gd name="connsiteX10600" fmla="*/ 4277031 w 7886701"/>
              <a:gd name="connsiteY10600" fmla="*/ 2663071 h 6857981"/>
              <a:gd name="connsiteX10601" fmla="*/ 4274894 w 7886701"/>
              <a:gd name="connsiteY10601" fmla="*/ 2661081 h 6857981"/>
              <a:gd name="connsiteX10602" fmla="*/ 4272757 w 7886701"/>
              <a:gd name="connsiteY10602" fmla="*/ 2659422 h 6857981"/>
              <a:gd name="connsiteX10603" fmla="*/ 4271230 w 7886701"/>
              <a:gd name="connsiteY10603" fmla="*/ 2658759 h 6857981"/>
              <a:gd name="connsiteX10604" fmla="*/ 4270009 w 7886701"/>
              <a:gd name="connsiteY10604" fmla="*/ 2658759 h 6857981"/>
              <a:gd name="connsiteX10605" fmla="*/ 4268483 w 7886701"/>
              <a:gd name="connsiteY10605" fmla="*/ 2659091 h 6857981"/>
              <a:gd name="connsiteX10606" fmla="*/ 4266651 w 7886701"/>
              <a:gd name="connsiteY10606" fmla="*/ 2660417 h 6857981"/>
              <a:gd name="connsiteX10607" fmla="*/ 4264514 w 7886701"/>
              <a:gd name="connsiteY10607" fmla="*/ 2662408 h 6857981"/>
              <a:gd name="connsiteX10608" fmla="*/ 4262071 w 7886701"/>
              <a:gd name="connsiteY10608" fmla="*/ 2665393 h 6857981"/>
              <a:gd name="connsiteX10609" fmla="*/ 4262377 w 7886701"/>
              <a:gd name="connsiteY10609" fmla="*/ 2661744 h 6857981"/>
              <a:gd name="connsiteX10610" fmla="*/ 4262377 w 7886701"/>
              <a:gd name="connsiteY10610" fmla="*/ 2659091 h 6857981"/>
              <a:gd name="connsiteX10611" fmla="*/ 4262071 w 7886701"/>
              <a:gd name="connsiteY10611" fmla="*/ 2656437 h 6857981"/>
              <a:gd name="connsiteX10612" fmla="*/ 4261461 w 7886701"/>
              <a:gd name="connsiteY10612" fmla="*/ 2654115 h 6857981"/>
              <a:gd name="connsiteX10613" fmla="*/ 4261156 w 7886701"/>
              <a:gd name="connsiteY10613" fmla="*/ 2652124 h 6857981"/>
              <a:gd name="connsiteX10614" fmla="*/ 4260850 w 7886701"/>
              <a:gd name="connsiteY10614" fmla="*/ 2649802 h 6857981"/>
              <a:gd name="connsiteX10615" fmla="*/ 4260850 w 7886701"/>
              <a:gd name="connsiteY10615" fmla="*/ 2646485 h 6857981"/>
              <a:gd name="connsiteX10616" fmla="*/ 4238625 w 7886701"/>
              <a:gd name="connsiteY10616" fmla="*/ 2636818 h 6857981"/>
              <a:gd name="connsiteX10617" fmla="*/ 4240242 w 7886701"/>
              <a:gd name="connsiteY10617" fmla="*/ 2636818 h 6857981"/>
              <a:gd name="connsiteX10618" fmla="*/ 4241536 w 7886701"/>
              <a:gd name="connsiteY10618" fmla="*/ 2637125 h 6857981"/>
              <a:gd name="connsiteX10619" fmla="*/ 4244123 w 7886701"/>
              <a:gd name="connsiteY10619" fmla="*/ 2638354 h 6857981"/>
              <a:gd name="connsiteX10620" fmla="*/ 4246387 w 7886701"/>
              <a:gd name="connsiteY10620" fmla="*/ 2639583 h 6857981"/>
              <a:gd name="connsiteX10621" fmla="*/ 4248327 w 7886701"/>
              <a:gd name="connsiteY10621" fmla="*/ 2641427 h 6857981"/>
              <a:gd name="connsiteX10622" fmla="*/ 4251561 w 7886701"/>
              <a:gd name="connsiteY10622" fmla="*/ 2645421 h 6857981"/>
              <a:gd name="connsiteX10623" fmla="*/ 4253501 w 7886701"/>
              <a:gd name="connsiteY10623" fmla="*/ 2647265 h 6857981"/>
              <a:gd name="connsiteX10624" fmla="*/ 4256088 w 7886701"/>
              <a:gd name="connsiteY10624" fmla="*/ 2648494 h 6857981"/>
              <a:gd name="connsiteX10625" fmla="*/ 4255118 w 7886701"/>
              <a:gd name="connsiteY10625" fmla="*/ 2651259 h 6857981"/>
              <a:gd name="connsiteX10626" fmla="*/ 4253825 w 7886701"/>
              <a:gd name="connsiteY10626" fmla="*/ 2653410 h 6857981"/>
              <a:gd name="connsiteX10627" fmla="*/ 4252854 w 7886701"/>
              <a:gd name="connsiteY10627" fmla="*/ 2654946 h 6857981"/>
              <a:gd name="connsiteX10628" fmla="*/ 4251237 w 7886701"/>
              <a:gd name="connsiteY10628" fmla="*/ 2655868 h 6857981"/>
              <a:gd name="connsiteX10629" fmla="*/ 4249944 w 7886701"/>
              <a:gd name="connsiteY10629" fmla="*/ 2655868 h 6857981"/>
              <a:gd name="connsiteX10630" fmla="*/ 4248327 w 7886701"/>
              <a:gd name="connsiteY10630" fmla="*/ 2655868 h 6857981"/>
              <a:gd name="connsiteX10631" fmla="*/ 4246710 w 7886701"/>
              <a:gd name="connsiteY10631" fmla="*/ 2655254 h 6857981"/>
              <a:gd name="connsiteX10632" fmla="*/ 4245416 w 7886701"/>
              <a:gd name="connsiteY10632" fmla="*/ 2654332 h 6857981"/>
              <a:gd name="connsiteX10633" fmla="*/ 4243799 w 7886701"/>
              <a:gd name="connsiteY10633" fmla="*/ 2652488 h 6857981"/>
              <a:gd name="connsiteX10634" fmla="*/ 4242829 w 7886701"/>
              <a:gd name="connsiteY10634" fmla="*/ 2650645 h 6857981"/>
              <a:gd name="connsiteX10635" fmla="*/ 4241536 w 7886701"/>
              <a:gd name="connsiteY10635" fmla="*/ 2648801 h 6857981"/>
              <a:gd name="connsiteX10636" fmla="*/ 4240566 w 7886701"/>
              <a:gd name="connsiteY10636" fmla="*/ 2646343 h 6857981"/>
              <a:gd name="connsiteX10637" fmla="*/ 4239919 w 7886701"/>
              <a:gd name="connsiteY10637" fmla="*/ 2644192 h 6857981"/>
              <a:gd name="connsiteX10638" fmla="*/ 4238949 w 7886701"/>
              <a:gd name="connsiteY10638" fmla="*/ 2641734 h 6857981"/>
              <a:gd name="connsiteX10639" fmla="*/ 4238625 w 7886701"/>
              <a:gd name="connsiteY10639" fmla="*/ 2639276 h 6857981"/>
              <a:gd name="connsiteX10640" fmla="*/ 4067685 w 7886701"/>
              <a:gd name="connsiteY10640" fmla="*/ 2628880 h 6857981"/>
              <a:gd name="connsiteX10641" fmla="*/ 4069556 w 7886701"/>
              <a:gd name="connsiteY10641" fmla="*/ 2629188 h 6857981"/>
              <a:gd name="connsiteX10642" fmla="*/ 4071739 w 7886701"/>
              <a:gd name="connsiteY10642" fmla="*/ 2629804 h 6857981"/>
              <a:gd name="connsiteX10643" fmla="*/ 4072986 w 7886701"/>
              <a:gd name="connsiteY10643" fmla="*/ 2631036 h 6857981"/>
              <a:gd name="connsiteX10644" fmla="*/ 4074858 w 7886701"/>
              <a:gd name="connsiteY10644" fmla="*/ 2632268 h 6857981"/>
              <a:gd name="connsiteX10645" fmla="*/ 4076417 w 7886701"/>
              <a:gd name="connsiteY10645" fmla="*/ 2634117 h 6857981"/>
              <a:gd name="connsiteX10646" fmla="*/ 4077352 w 7886701"/>
              <a:gd name="connsiteY10646" fmla="*/ 2635965 h 6857981"/>
              <a:gd name="connsiteX10647" fmla="*/ 4077976 w 7886701"/>
              <a:gd name="connsiteY10647" fmla="*/ 2638121 h 6857981"/>
              <a:gd name="connsiteX10648" fmla="*/ 4078288 w 7886701"/>
              <a:gd name="connsiteY10648" fmla="*/ 2640277 h 6857981"/>
              <a:gd name="connsiteX10649" fmla="*/ 4078288 w 7886701"/>
              <a:gd name="connsiteY10649" fmla="*/ 2642741 h 6857981"/>
              <a:gd name="connsiteX10650" fmla="*/ 4077664 w 7886701"/>
              <a:gd name="connsiteY10650" fmla="*/ 2644898 h 6857981"/>
              <a:gd name="connsiteX10651" fmla="*/ 4076417 w 7886701"/>
              <a:gd name="connsiteY10651" fmla="*/ 2647362 h 6857981"/>
              <a:gd name="connsiteX10652" fmla="*/ 4074546 w 7886701"/>
              <a:gd name="connsiteY10652" fmla="*/ 2649518 h 6857981"/>
              <a:gd name="connsiteX10653" fmla="*/ 4073298 w 7886701"/>
              <a:gd name="connsiteY10653" fmla="*/ 2648594 h 6857981"/>
              <a:gd name="connsiteX10654" fmla="*/ 4072363 w 7886701"/>
              <a:gd name="connsiteY10654" fmla="*/ 2647362 h 6857981"/>
              <a:gd name="connsiteX10655" fmla="*/ 4071739 w 7886701"/>
              <a:gd name="connsiteY10655" fmla="*/ 2643666 h 6857981"/>
              <a:gd name="connsiteX10656" fmla="*/ 4071115 w 7886701"/>
              <a:gd name="connsiteY10656" fmla="*/ 2641817 h 6857981"/>
              <a:gd name="connsiteX10657" fmla="*/ 4070492 w 7886701"/>
              <a:gd name="connsiteY10657" fmla="*/ 2640585 h 6857981"/>
              <a:gd name="connsiteX10658" fmla="*/ 4069868 w 7886701"/>
              <a:gd name="connsiteY10658" fmla="*/ 2639353 h 6857981"/>
              <a:gd name="connsiteX10659" fmla="*/ 4069244 w 7886701"/>
              <a:gd name="connsiteY10659" fmla="*/ 2639045 h 6857981"/>
              <a:gd name="connsiteX10660" fmla="*/ 4068309 w 7886701"/>
              <a:gd name="connsiteY10660" fmla="*/ 2639045 h 6857981"/>
              <a:gd name="connsiteX10661" fmla="*/ 4067373 w 7886701"/>
              <a:gd name="connsiteY10661" fmla="*/ 2639045 h 6857981"/>
              <a:gd name="connsiteX10662" fmla="*/ 4066438 w 7886701"/>
              <a:gd name="connsiteY10662" fmla="*/ 2639045 h 6857981"/>
              <a:gd name="connsiteX10663" fmla="*/ 4065814 w 7886701"/>
              <a:gd name="connsiteY10663" fmla="*/ 2639353 h 6857981"/>
              <a:gd name="connsiteX10664" fmla="*/ 4065502 w 7886701"/>
              <a:gd name="connsiteY10664" fmla="*/ 2640277 h 6857981"/>
              <a:gd name="connsiteX10665" fmla="*/ 4064879 w 7886701"/>
              <a:gd name="connsiteY10665" fmla="*/ 2641817 h 6857981"/>
              <a:gd name="connsiteX10666" fmla="*/ 4064567 w 7886701"/>
              <a:gd name="connsiteY10666" fmla="*/ 2644590 h 6857981"/>
              <a:gd name="connsiteX10667" fmla="*/ 4062072 w 7886701"/>
              <a:gd name="connsiteY10667" fmla="*/ 2648286 h 6857981"/>
              <a:gd name="connsiteX10668" fmla="*/ 4061137 w 7886701"/>
              <a:gd name="connsiteY10668" fmla="*/ 2648594 h 6857981"/>
              <a:gd name="connsiteX10669" fmla="*/ 4060825 w 7886701"/>
              <a:gd name="connsiteY10669" fmla="*/ 2648594 h 6857981"/>
              <a:gd name="connsiteX10670" fmla="*/ 4061137 w 7886701"/>
              <a:gd name="connsiteY10670" fmla="*/ 2647054 h 6857981"/>
              <a:gd name="connsiteX10671" fmla="*/ 4062384 w 7886701"/>
              <a:gd name="connsiteY10671" fmla="*/ 2643358 h 6857981"/>
              <a:gd name="connsiteX10672" fmla="*/ 4063319 w 7886701"/>
              <a:gd name="connsiteY10672" fmla="*/ 2639353 h 6857981"/>
              <a:gd name="connsiteX10673" fmla="*/ 4063943 w 7886701"/>
              <a:gd name="connsiteY10673" fmla="*/ 2635965 h 6857981"/>
              <a:gd name="connsiteX10674" fmla="*/ 4063943 w 7886701"/>
              <a:gd name="connsiteY10674" fmla="*/ 2634733 h 6857981"/>
              <a:gd name="connsiteX10675" fmla="*/ 4063631 w 7886701"/>
              <a:gd name="connsiteY10675" fmla="*/ 2633809 h 6857981"/>
              <a:gd name="connsiteX10676" fmla="*/ 4063008 w 7886701"/>
              <a:gd name="connsiteY10676" fmla="*/ 2633809 h 6857981"/>
              <a:gd name="connsiteX10677" fmla="*/ 4061448 w 7886701"/>
              <a:gd name="connsiteY10677" fmla="*/ 2634117 h 6857981"/>
              <a:gd name="connsiteX10678" fmla="*/ 4063008 w 7886701"/>
              <a:gd name="connsiteY10678" fmla="*/ 2631960 h 6857981"/>
              <a:gd name="connsiteX10679" fmla="*/ 4064567 w 7886701"/>
              <a:gd name="connsiteY10679" fmla="*/ 2630420 h 6857981"/>
              <a:gd name="connsiteX10680" fmla="*/ 4065814 w 7886701"/>
              <a:gd name="connsiteY10680" fmla="*/ 2629188 h 6857981"/>
              <a:gd name="connsiteX10681" fmla="*/ 4124325 w 7886701"/>
              <a:gd name="connsiteY10681" fmla="*/ 2601893 h 6857981"/>
              <a:gd name="connsiteX10682" fmla="*/ 4130970 w 7886701"/>
              <a:gd name="connsiteY10682" fmla="*/ 2603192 h 6857981"/>
              <a:gd name="connsiteX10683" fmla="*/ 4137614 w 7886701"/>
              <a:gd name="connsiteY10683" fmla="*/ 2604491 h 6857981"/>
              <a:gd name="connsiteX10684" fmla="*/ 4150271 w 7886701"/>
              <a:gd name="connsiteY10684" fmla="*/ 2608063 h 6857981"/>
              <a:gd name="connsiteX10685" fmla="*/ 4162927 w 7886701"/>
              <a:gd name="connsiteY10685" fmla="*/ 2611959 h 6857981"/>
              <a:gd name="connsiteX10686" fmla="*/ 4174951 w 7886701"/>
              <a:gd name="connsiteY10686" fmla="*/ 2616506 h 6857981"/>
              <a:gd name="connsiteX10687" fmla="*/ 4186341 w 7886701"/>
              <a:gd name="connsiteY10687" fmla="*/ 2621376 h 6857981"/>
              <a:gd name="connsiteX10688" fmla="*/ 4197099 w 7886701"/>
              <a:gd name="connsiteY10688" fmla="*/ 2626247 h 6857981"/>
              <a:gd name="connsiteX10689" fmla="*/ 4216400 w 7886701"/>
              <a:gd name="connsiteY10689" fmla="*/ 2635664 h 6857981"/>
              <a:gd name="connsiteX10690" fmla="*/ 4215451 w 7886701"/>
              <a:gd name="connsiteY10690" fmla="*/ 2637937 h 6857981"/>
              <a:gd name="connsiteX10691" fmla="*/ 4214185 w 7886701"/>
              <a:gd name="connsiteY10691" fmla="*/ 2639885 h 6857981"/>
              <a:gd name="connsiteX10692" fmla="*/ 4212920 w 7886701"/>
              <a:gd name="connsiteY10692" fmla="*/ 2641834 h 6857981"/>
              <a:gd name="connsiteX10693" fmla="*/ 4211654 w 7886701"/>
              <a:gd name="connsiteY10693" fmla="*/ 2643133 h 6857981"/>
              <a:gd name="connsiteX10694" fmla="*/ 4210072 w 7886701"/>
              <a:gd name="connsiteY10694" fmla="*/ 2643782 h 6857981"/>
              <a:gd name="connsiteX10695" fmla="*/ 4209123 w 7886701"/>
              <a:gd name="connsiteY10695" fmla="*/ 2644431 h 6857981"/>
              <a:gd name="connsiteX10696" fmla="*/ 4207541 w 7886701"/>
              <a:gd name="connsiteY10696" fmla="*/ 2644756 h 6857981"/>
              <a:gd name="connsiteX10697" fmla="*/ 4206592 w 7886701"/>
              <a:gd name="connsiteY10697" fmla="*/ 2644756 h 6857981"/>
              <a:gd name="connsiteX10698" fmla="*/ 4203744 w 7886701"/>
              <a:gd name="connsiteY10698" fmla="*/ 2644107 h 6857981"/>
              <a:gd name="connsiteX10699" fmla="*/ 4201213 w 7886701"/>
              <a:gd name="connsiteY10699" fmla="*/ 2642483 h 6857981"/>
              <a:gd name="connsiteX10700" fmla="*/ 4198365 w 7886701"/>
              <a:gd name="connsiteY10700" fmla="*/ 2640859 h 6857981"/>
              <a:gd name="connsiteX10701" fmla="*/ 4195834 w 7886701"/>
              <a:gd name="connsiteY10701" fmla="*/ 2638911 h 6857981"/>
              <a:gd name="connsiteX10702" fmla="*/ 4192670 w 7886701"/>
              <a:gd name="connsiteY10702" fmla="*/ 2636638 h 6857981"/>
              <a:gd name="connsiteX10703" fmla="*/ 4190138 w 7886701"/>
              <a:gd name="connsiteY10703" fmla="*/ 2634690 h 6857981"/>
              <a:gd name="connsiteX10704" fmla="*/ 4187607 w 7886701"/>
              <a:gd name="connsiteY10704" fmla="*/ 2633716 h 6857981"/>
              <a:gd name="connsiteX10705" fmla="*/ 4184759 w 7886701"/>
              <a:gd name="connsiteY10705" fmla="*/ 2633066 h 6857981"/>
              <a:gd name="connsiteX10706" fmla="*/ 4183810 w 7886701"/>
              <a:gd name="connsiteY10706" fmla="*/ 2633066 h 6857981"/>
              <a:gd name="connsiteX10707" fmla="*/ 4182228 w 7886701"/>
              <a:gd name="connsiteY10707" fmla="*/ 2633391 h 6857981"/>
              <a:gd name="connsiteX10708" fmla="*/ 4181279 w 7886701"/>
              <a:gd name="connsiteY10708" fmla="*/ 2634040 h 6857981"/>
              <a:gd name="connsiteX10709" fmla="*/ 4180013 w 7886701"/>
              <a:gd name="connsiteY10709" fmla="*/ 2635015 h 6857981"/>
              <a:gd name="connsiteX10710" fmla="*/ 4178431 w 7886701"/>
              <a:gd name="connsiteY10710" fmla="*/ 2636313 h 6857981"/>
              <a:gd name="connsiteX10711" fmla="*/ 4177482 w 7886701"/>
              <a:gd name="connsiteY10711" fmla="*/ 2638262 h 6857981"/>
              <a:gd name="connsiteX10712" fmla="*/ 4176533 w 7886701"/>
              <a:gd name="connsiteY10712" fmla="*/ 2640535 h 6857981"/>
              <a:gd name="connsiteX10713" fmla="*/ 4175267 w 7886701"/>
              <a:gd name="connsiteY10713" fmla="*/ 2643133 h 6857981"/>
              <a:gd name="connsiteX10714" fmla="*/ 4173052 w 7886701"/>
              <a:gd name="connsiteY10714" fmla="*/ 2637937 h 6857981"/>
              <a:gd name="connsiteX10715" fmla="*/ 4170521 w 7886701"/>
              <a:gd name="connsiteY10715" fmla="*/ 2633716 h 6857981"/>
              <a:gd name="connsiteX10716" fmla="*/ 4167990 w 7886701"/>
              <a:gd name="connsiteY10716" fmla="*/ 2630793 h 6857981"/>
              <a:gd name="connsiteX10717" fmla="*/ 4164826 w 7886701"/>
              <a:gd name="connsiteY10717" fmla="*/ 2628195 h 6857981"/>
              <a:gd name="connsiteX10718" fmla="*/ 4161345 w 7886701"/>
              <a:gd name="connsiteY10718" fmla="*/ 2625922 h 6857981"/>
              <a:gd name="connsiteX10719" fmla="*/ 4157865 w 7886701"/>
              <a:gd name="connsiteY10719" fmla="*/ 2624299 h 6857981"/>
              <a:gd name="connsiteX10720" fmla="*/ 4150587 w 7886701"/>
              <a:gd name="connsiteY10720" fmla="*/ 2622026 h 6857981"/>
              <a:gd name="connsiteX10721" fmla="*/ 4142993 w 7886701"/>
              <a:gd name="connsiteY10721" fmla="*/ 2619428 h 6857981"/>
              <a:gd name="connsiteX10722" fmla="*/ 4139196 w 7886701"/>
              <a:gd name="connsiteY10722" fmla="*/ 2618129 h 6857981"/>
              <a:gd name="connsiteX10723" fmla="*/ 4135716 w 7886701"/>
              <a:gd name="connsiteY10723" fmla="*/ 2616181 h 6857981"/>
              <a:gd name="connsiteX10724" fmla="*/ 4132552 w 7886701"/>
              <a:gd name="connsiteY10724" fmla="*/ 2613908 h 6857981"/>
              <a:gd name="connsiteX10725" fmla="*/ 4129388 w 7886701"/>
              <a:gd name="connsiteY10725" fmla="*/ 2610661 h 6857981"/>
              <a:gd name="connsiteX10726" fmla="*/ 4126540 w 7886701"/>
              <a:gd name="connsiteY10726" fmla="*/ 2606764 h 6857981"/>
              <a:gd name="connsiteX10727" fmla="*/ 4141787 w 7886701"/>
              <a:gd name="connsiteY10727" fmla="*/ 2589193 h 6857981"/>
              <a:gd name="connsiteX10728" fmla="*/ 4139511 w 7886701"/>
              <a:gd name="connsiteY10728" fmla="*/ 2592600 h 6857981"/>
              <a:gd name="connsiteX10729" fmla="*/ 4136910 w 7886701"/>
              <a:gd name="connsiteY10729" fmla="*/ 2596008 h 6857981"/>
              <a:gd name="connsiteX10730" fmla="*/ 4133333 w 7886701"/>
              <a:gd name="connsiteY10730" fmla="*/ 2598486 h 6857981"/>
              <a:gd name="connsiteX10731" fmla="*/ 4129431 w 7886701"/>
              <a:gd name="connsiteY10731" fmla="*/ 2600654 h 6857981"/>
              <a:gd name="connsiteX10732" fmla="*/ 4127480 w 7886701"/>
              <a:gd name="connsiteY10732" fmla="*/ 2601274 h 6857981"/>
              <a:gd name="connsiteX10733" fmla="*/ 4125204 w 7886701"/>
              <a:gd name="connsiteY10733" fmla="*/ 2601583 h 6857981"/>
              <a:gd name="connsiteX10734" fmla="*/ 4123578 w 7886701"/>
              <a:gd name="connsiteY10734" fmla="*/ 2601893 h 6857981"/>
              <a:gd name="connsiteX10735" fmla="*/ 4121628 w 7886701"/>
              <a:gd name="connsiteY10735" fmla="*/ 2601893 h 6857981"/>
              <a:gd name="connsiteX10736" fmla="*/ 4119677 w 7886701"/>
              <a:gd name="connsiteY10736" fmla="*/ 2601583 h 6857981"/>
              <a:gd name="connsiteX10737" fmla="*/ 4117726 w 7886701"/>
              <a:gd name="connsiteY10737" fmla="*/ 2600964 h 6857981"/>
              <a:gd name="connsiteX10738" fmla="*/ 4116425 w 7886701"/>
              <a:gd name="connsiteY10738" fmla="*/ 2599725 h 6857981"/>
              <a:gd name="connsiteX10739" fmla="*/ 4114799 w 7886701"/>
              <a:gd name="connsiteY10739" fmla="*/ 2598486 h 6857981"/>
              <a:gd name="connsiteX10740" fmla="*/ 4115450 w 7886701"/>
              <a:gd name="connsiteY10740" fmla="*/ 2594769 h 6857981"/>
              <a:gd name="connsiteX10741" fmla="*/ 4116750 w 7886701"/>
              <a:gd name="connsiteY10741" fmla="*/ 2592600 h 6857981"/>
              <a:gd name="connsiteX10742" fmla="*/ 4117726 w 7886701"/>
              <a:gd name="connsiteY10742" fmla="*/ 2591361 h 6857981"/>
              <a:gd name="connsiteX10743" fmla="*/ 4119026 w 7886701"/>
              <a:gd name="connsiteY10743" fmla="*/ 2590432 h 6857981"/>
              <a:gd name="connsiteX10744" fmla="*/ 4120002 w 7886701"/>
              <a:gd name="connsiteY10744" fmla="*/ 2590122 h 6857981"/>
              <a:gd name="connsiteX10745" fmla="*/ 4121628 w 7886701"/>
              <a:gd name="connsiteY10745" fmla="*/ 2590432 h 6857981"/>
              <a:gd name="connsiteX10746" fmla="*/ 4124554 w 7886701"/>
              <a:gd name="connsiteY10746" fmla="*/ 2591981 h 6857981"/>
              <a:gd name="connsiteX10747" fmla="*/ 4128456 w 7886701"/>
              <a:gd name="connsiteY10747" fmla="*/ 2593839 h 6857981"/>
              <a:gd name="connsiteX10748" fmla="*/ 4130082 w 7886701"/>
              <a:gd name="connsiteY10748" fmla="*/ 2594149 h 6857981"/>
              <a:gd name="connsiteX10749" fmla="*/ 4132033 w 7886701"/>
              <a:gd name="connsiteY10749" fmla="*/ 2594459 h 6857981"/>
              <a:gd name="connsiteX10750" fmla="*/ 4134309 w 7886701"/>
              <a:gd name="connsiteY10750" fmla="*/ 2594149 h 6857981"/>
              <a:gd name="connsiteX10751" fmla="*/ 4136585 w 7886701"/>
              <a:gd name="connsiteY10751" fmla="*/ 2593530 h 6857981"/>
              <a:gd name="connsiteX10752" fmla="*/ 4139186 w 7886701"/>
              <a:gd name="connsiteY10752" fmla="*/ 2591671 h 6857981"/>
              <a:gd name="connsiteX10753" fmla="*/ 4094162 w 7886701"/>
              <a:gd name="connsiteY10753" fmla="*/ 2586018 h 6857981"/>
              <a:gd name="connsiteX10754" fmla="*/ 4097138 w 7886701"/>
              <a:gd name="connsiteY10754" fmla="*/ 2586018 h 6857981"/>
              <a:gd name="connsiteX10755" fmla="*/ 4099817 w 7886701"/>
              <a:gd name="connsiteY10755" fmla="*/ 2586970 h 6857981"/>
              <a:gd name="connsiteX10756" fmla="*/ 4101306 w 7886701"/>
              <a:gd name="connsiteY10756" fmla="*/ 2587605 h 6857981"/>
              <a:gd name="connsiteX10757" fmla="*/ 4102199 w 7886701"/>
              <a:gd name="connsiteY10757" fmla="*/ 2588875 h 6857981"/>
              <a:gd name="connsiteX10758" fmla="*/ 4104282 w 7886701"/>
              <a:gd name="connsiteY10758" fmla="*/ 2591416 h 6857981"/>
              <a:gd name="connsiteX10759" fmla="*/ 4106068 w 7886701"/>
              <a:gd name="connsiteY10759" fmla="*/ 2594591 h 6857981"/>
              <a:gd name="connsiteX10760" fmla="*/ 4106961 w 7886701"/>
              <a:gd name="connsiteY10760" fmla="*/ 2599036 h 6857981"/>
              <a:gd name="connsiteX10761" fmla="*/ 4108152 w 7886701"/>
              <a:gd name="connsiteY10761" fmla="*/ 2604116 h 6857981"/>
              <a:gd name="connsiteX10762" fmla="*/ 4108450 w 7886701"/>
              <a:gd name="connsiteY10762" fmla="*/ 2609831 h 6857981"/>
              <a:gd name="connsiteX10763" fmla="*/ 4103687 w 7886701"/>
              <a:gd name="connsiteY10763" fmla="*/ 2606021 h 6857981"/>
              <a:gd name="connsiteX10764" fmla="*/ 4101603 w 7886701"/>
              <a:gd name="connsiteY10764" fmla="*/ 2603798 h 6857981"/>
              <a:gd name="connsiteX10765" fmla="*/ 4099520 w 7886701"/>
              <a:gd name="connsiteY10765" fmla="*/ 2601258 h 6857981"/>
              <a:gd name="connsiteX10766" fmla="*/ 4097436 w 7886701"/>
              <a:gd name="connsiteY10766" fmla="*/ 2598718 h 6857981"/>
              <a:gd name="connsiteX10767" fmla="*/ 4095650 w 7886701"/>
              <a:gd name="connsiteY10767" fmla="*/ 2594908 h 6857981"/>
              <a:gd name="connsiteX10768" fmla="*/ 4094757 w 7886701"/>
              <a:gd name="connsiteY10768" fmla="*/ 2591098 h 6857981"/>
              <a:gd name="connsiteX10769" fmla="*/ 4040114 w 7886701"/>
              <a:gd name="connsiteY10769" fmla="*/ 2581255 h 6857981"/>
              <a:gd name="connsiteX10770" fmla="*/ 4041355 w 7886701"/>
              <a:gd name="connsiteY10770" fmla="*/ 2581255 h 6857981"/>
              <a:gd name="connsiteX10771" fmla="*/ 4044147 w 7886701"/>
              <a:gd name="connsiteY10771" fmla="*/ 2581255 h 6857981"/>
              <a:gd name="connsiteX10772" fmla="*/ 4049730 w 7886701"/>
              <a:gd name="connsiteY10772" fmla="*/ 2582207 h 6857981"/>
              <a:gd name="connsiteX10773" fmla="*/ 4052832 w 7886701"/>
              <a:gd name="connsiteY10773" fmla="*/ 2582207 h 6857981"/>
              <a:gd name="connsiteX10774" fmla="*/ 4053763 w 7886701"/>
              <a:gd name="connsiteY10774" fmla="*/ 2582207 h 6857981"/>
              <a:gd name="connsiteX10775" fmla="*/ 4055004 w 7886701"/>
              <a:gd name="connsiteY10775" fmla="*/ 2581572 h 6857981"/>
              <a:gd name="connsiteX10776" fmla="*/ 4054383 w 7886701"/>
              <a:gd name="connsiteY10776" fmla="*/ 2585382 h 6857981"/>
              <a:gd name="connsiteX10777" fmla="*/ 4054383 w 7886701"/>
              <a:gd name="connsiteY10777" fmla="*/ 2589192 h 6857981"/>
              <a:gd name="connsiteX10778" fmla="*/ 4055314 w 7886701"/>
              <a:gd name="connsiteY10778" fmla="*/ 2592050 h 6857981"/>
              <a:gd name="connsiteX10779" fmla="*/ 4056245 w 7886701"/>
              <a:gd name="connsiteY10779" fmla="*/ 2594273 h 6857981"/>
              <a:gd name="connsiteX10780" fmla="*/ 4057796 w 7886701"/>
              <a:gd name="connsiteY10780" fmla="*/ 2595860 h 6857981"/>
              <a:gd name="connsiteX10781" fmla="*/ 4059347 w 7886701"/>
              <a:gd name="connsiteY10781" fmla="*/ 2596813 h 6857981"/>
              <a:gd name="connsiteX10782" fmla="*/ 4061518 w 7886701"/>
              <a:gd name="connsiteY10782" fmla="*/ 2597448 h 6857981"/>
              <a:gd name="connsiteX10783" fmla="*/ 4064000 w 7886701"/>
              <a:gd name="connsiteY10783" fmla="*/ 2597130 h 6857981"/>
              <a:gd name="connsiteX10784" fmla="*/ 4064000 w 7886701"/>
              <a:gd name="connsiteY10784" fmla="*/ 2599353 h 6857981"/>
              <a:gd name="connsiteX10785" fmla="*/ 4063690 w 7886701"/>
              <a:gd name="connsiteY10785" fmla="*/ 2600940 h 6857981"/>
              <a:gd name="connsiteX10786" fmla="*/ 4063069 w 7886701"/>
              <a:gd name="connsiteY10786" fmla="*/ 2601893 h 6857981"/>
              <a:gd name="connsiteX10787" fmla="*/ 4062139 w 7886701"/>
              <a:gd name="connsiteY10787" fmla="*/ 2602528 h 6857981"/>
              <a:gd name="connsiteX10788" fmla="*/ 4061208 w 7886701"/>
              <a:gd name="connsiteY10788" fmla="*/ 2603163 h 6857981"/>
              <a:gd name="connsiteX10789" fmla="*/ 4059967 w 7886701"/>
              <a:gd name="connsiteY10789" fmla="*/ 2603480 h 6857981"/>
              <a:gd name="connsiteX10790" fmla="*/ 4057485 w 7886701"/>
              <a:gd name="connsiteY10790" fmla="*/ 2603163 h 6857981"/>
              <a:gd name="connsiteX10791" fmla="*/ 4051591 w 7886701"/>
              <a:gd name="connsiteY10791" fmla="*/ 2602210 h 6857981"/>
              <a:gd name="connsiteX10792" fmla="*/ 4048800 w 7886701"/>
              <a:gd name="connsiteY10792" fmla="*/ 2601893 h 6857981"/>
              <a:gd name="connsiteX10793" fmla="*/ 4047869 w 7886701"/>
              <a:gd name="connsiteY10793" fmla="*/ 2602210 h 6857981"/>
              <a:gd name="connsiteX10794" fmla="*/ 4046628 w 7886701"/>
              <a:gd name="connsiteY10794" fmla="*/ 2602528 h 6857981"/>
              <a:gd name="connsiteX10795" fmla="*/ 4047869 w 7886701"/>
              <a:gd name="connsiteY10795" fmla="*/ 2600940 h 6857981"/>
              <a:gd name="connsiteX10796" fmla="*/ 4048489 w 7886701"/>
              <a:gd name="connsiteY10796" fmla="*/ 2599035 h 6857981"/>
              <a:gd name="connsiteX10797" fmla="*/ 4049110 w 7886701"/>
              <a:gd name="connsiteY10797" fmla="*/ 2597448 h 6857981"/>
              <a:gd name="connsiteX10798" fmla="*/ 4049420 w 7886701"/>
              <a:gd name="connsiteY10798" fmla="*/ 2596178 h 6857981"/>
              <a:gd name="connsiteX10799" fmla="*/ 4049420 w 7886701"/>
              <a:gd name="connsiteY10799" fmla="*/ 2594273 h 6857981"/>
              <a:gd name="connsiteX10800" fmla="*/ 4049420 w 7886701"/>
              <a:gd name="connsiteY10800" fmla="*/ 2592685 h 6857981"/>
              <a:gd name="connsiteX10801" fmla="*/ 4049110 w 7886701"/>
              <a:gd name="connsiteY10801" fmla="*/ 2591733 h 6857981"/>
              <a:gd name="connsiteX10802" fmla="*/ 4048489 w 7886701"/>
              <a:gd name="connsiteY10802" fmla="*/ 2590145 h 6857981"/>
              <a:gd name="connsiteX10803" fmla="*/ 4047869 w 7886701"/>
              <a:gd name="connsiteY10803" fmla="*/ 2589192 h 6857981"/>
              <a:gd name="connsiteX10804" fmla="*/ 4046628 w 7886701"/>
              <a:gd name="connsiteY10804" fmla="*/ 2588557 h 6857981"/>
              <a:gd name="connsiteX10805" fmla="*/ 4045698 w 7886701"/>
              <a:gd name="connsiteY10805" fmla="*/ 2587605 h 6857981"/>
              <a:gd name="connsiteX10806" fmla="*/ 4044147 w 7886701"/>
              <a:gd name="connsiteY10806" fmla="*/ 2586970 h 6857981"/>
              <a:gd name="connsiteX10807" fmla="*/ 4042595 w 7886701"/>
              <a:gd name="connsiteY10807" fmla="*/ 2586652 h 6857981"/>
              <a:gd name="connsiteX10808" fmla="*/ 4041044 w 7886701"/>
              <a:gd name="connsiteY10808" fmla="*/ 2586652 h 6857981"/>
              <a:gd name="connsiteX10809" fmla="*/ 4039183 w 7886701"/>
              <a:gd name="connsiteY10809" fmla="*/ 2586652 h 6857981"/>
              <a:gd name="connsiteX10810" fmla="*/ 4037012 w 7886701"/>
              <a:gd name="connsiteY10810" fmla="*/ 2586970 h 6857981"/>
              <a:gd name="connsiteX10811" fmla="*/ 4037012 w 7886701"/>
              <a:gd name="connsiteY10811" fmla="*/ 2585065 h 6857981"/>
              <a:gd name="connsiteX10812" fmla="*/ 4037632 w 7886701"/>
              <a:gd name="connsiteY10812" fmla="*/ 2583795 h 6857981"/>
              <a:gd name="connsiteX10813" fmla="*/ 4038253 w 7886701"/>
              <a:gd name="connsiteY10813" fmla="*/ 2582525 h 6857981"/>
              <a:gd name="connsiteX10814" fmla="*/ 4039183 w 7886701"/>
              <a:gd name="connsiteY10814" fmla="*/ 2581890 h 6857981"/>
              <a:gd name="connsiteX10815" fmla="*/ 553695 w 7886701"/>
              <a:gd name="connsiteY10815" fmla="*/ 2403458 h 6857981"/>
              <a:gd name="connsiteX10816" fmla="*/ 554340 w 7886701"/>
              <a:gd name="connsiteY10816" fmla="*/ 2404085 h 6857981"/>
              <a:gd name="connsiteX10817" fmla="*/ 554983 w 7886701"/>
              <a:gd name="connsiteY10817" fmla="*/ 2405339 h 6857981"/>
              <a:gd name="connsiteX10818" fmla="*/ 555626 w 7886701"/>
              <a:gd name="connsiteY10818" fmla="*/ 2408160 h 6857981"/>
              <a:gd name="connsiteX10819" fmla="*/ 555626 w 7886701"/>
              <a:gd name="connsiteY10819" fmla="*/ 2411296 h 6857981"/>
              <a:gd name="connsiteX10820" fmla="*/ 555304 w 7886701"/>
              <a:gd name="connsiteY10820" fmla="*/ 2415371 h 6857981"/>
              <a:gd name="connsiteX10821" fmla="*/ 554661 w 7886701"/>
              <a:gd name="connsiteY10821" fmla="*/ 2420073 h 6857981"/>
              <a:gd name="connsiteX10822" fmla="*/ 553695 w 7886701"/>
              <a:gd name="connsiteY10822" fmla="*/ 2424776 h 6857981"/>
              <a:gd name="connsiteX10823" fmla="*/ 550478 w 7886701"/>
              <a:gd name="connsiteY10823" fmla="*/ 2435435 h 6857981"/>
              <a:gd name="connsiteX10824" fmla="*/ 546938 w 7886701"/>
              <a:gd name="connsiteY10824" fmla="*/ 2446721 h 6857981"/>
              <a:gd name="connsiteX10825" fmla="*/ 543721 w 7886701"/>
              <a:gd name="connsiteY10825" fmla="*/ 2457694 h 6857981"/>
              <a:gd name="connsiteX10826" fmla="*/ 541146 w 7886701"/>
              <a:gd name="connsiteY10826" fmla="*/ 2468666 h 6857981"/>
              <a:gd name="connsiteX10827" fmla="*/ 539858 w 7886701"/>
              <a:gd name="connsiteY10827" fmla="*/ 2473369 h 6857981"/>
              <a:gd name="connsiteX10828" fmla="*/ 539537 w 7886701"/>
              <a:gd name="connsiteY10828" fmla="*/ 2478071 h 6857981"/>
              <a:gd name="connsiteX10829" fmla="*/ 537606 w 7886701"/>
              <a:gd name="connsiteY10829" fmla="*/ 2476504 h 6857981"/>
              <a:gd name="connsiteX10830" fmla="*/ 536640 w 7886701"/>
              <a:gd name="connsiteY10830" fmla="*/ 2475249 h 6857981"/>
              <a:gd name="connsiteX10831" fmla="*/ 535031 w 7886701"/>
              <a:gd name="connsiteY10831" fmla="*/ 2473369 h 6857981"/>
              <a:gd name="connsiteX10832" fmla="*/ 534388 w 7886701"/>
              <a:gd name="connsiteY10832" fmla="*/ 2471488 h 6857981"/>
              <a:gd name="connsiteX10833" fmla="*/ 532779 w 7886701"/>
              <a:gd name="connsiteY10833" fmla="*/ 2467412 h 6857981"/>
              <a:gd name="connsiteX10834" fmla="*/ 531814 w 7886701"/>
              <a:gd name="connsiteY10834" fmla="*/ 2462710 h 6857981"/>
              <a:gd name="connsiteX10835" fmla="*/ 531814 w 7886701"/>
              <a:gd name="connsiteY10835" fmla="*/ 2458321 h 6857981"/>
              <a:gd name="connsiteX10836" fmla="*/ 532135 w 7886701"/>
              <a:gd name="connsiteY10836" fmla="*/ 2452677 h 6857981"/>
              <a:gd name="connsiteX10837" fmla="*/ 532779 w 7886701"/>
              <a:gd name="connsiteY10837" fmla="*/ 2447348 h 6857981"/>
              <a:gd name="connsiteX10838" fmla="*/ 534067 w 7886701"/>
              <a:gd name="connsiteY10838" fmla="*/ 2442019 h 6857981"/>
              <a:gd name="connsiteX10839" fmla="*/ 535676 w 7886701"/>
              <a:gd name="connsiteY10839" fmla="*/ 2436689 h 6857981"/>
              <a:gd name="connsiteX10840" fmla="*/ 537606 w 7886701"/>
              <a:gd name="connsiteY10840" fmla="*/ 2430732 h 6857981"/>
              <a:gd name="connsiteX10841" fmla="*/ 539858 w 7886701"/>
              <a:gd name="connsiteY10841" fmla="*/ 2425403 h 6857981"/>
              <a:gd name="connsiteX10842" fmla="*/ 542432 w 7886701"/>
              <a:gd name="connsiteY10842" fmla="*/ 2420387 h 6857981"/>
              <a:gd name="connsiteX10843" fmla="*/ 545007 w 7886701"/>
              <a:gd name="connsiteY10843" fmla="*/ 2415371 h 6857981"/>
              <a:gd name="connsiteX10844" fmla="*/ 547903 w 7886701"/>
              <a:gd name="connsiteY10844" fmla="*/ 2410982 h 6857981"/>
              <a:gd name="connsiteX10845" fmla="*/ 550478 w 7886701"/>
              <a:gd name="connsiteY10845" fmla="*/ 2406593 h 6857981"/>
              <a:gd name="connsiteX10846" fmla="*/ 7692709 w 7886701"/>
              <a:gd name="connsiteY10846" fmla="*/ 2335199 h 6857981"/>
              <a:gd name="connsiteX10847" fmla="*/ 7693661 w 7886701"/>
              <a:gd name="connsiteY10847" fmla="*/ 2335199 h 6857981"/>
              <a:gd name="connsiteX10848" fmla="*/ 7694931 w 7886701"/>
              <a:gd name="connsiteY10848" fmla="*/ 2336151 h 6857981"/>
              <a:gd name="connsiteX10849" fmla="*/ 7696519 w 7886701"/>
              <a:gd name="connsiteY10849" fmla="*/ 2337105 h 6857981"/>
              <a:gd name="connsiteX10850" fmla="*/ 7697789 w 7886701"/>
              <a:gd name="connsiteY10850" fmla="*/ 2339325 h 6857981"/>
              <a:gd name="connsiteX10851" fmla="*/ 7699376 w 7886701"/>
              <a:gd name="connsiteY10851" fmla="*/ 2341866 h 6857981"/>
              <a:gd name="connsiteX10852" fmla="*/ 7703186 w 7886701"/>
              <a:gd name="connsiteY10852" fmla="*/ 2349169 h 6857981"/>
              <a:gd name="connsiteX10853" fmla="*/ 7706996 w 7886701"/>
              <a:gd name="connsiteY10853" fmla="*/ 2358376 h 6857981"/>
              <a:gd name="connsiteX10854" fmla="*/ 7710806 w 7886701"/>
              <a:gd name="connsiteY10854" fmla="*/ 2369171 h 6857981"/>
              <a:gd name="connsiteX10855" fmla="*/ 7714616 w 7886701"/>
              <a:gd name="connsiteY10855" fmla="*/ 2380918 h 6857981"/>
              <a:gd name="connsiteX10856" fmla="*/ 7718426 w 7886701"/>
              <a:gd name="connsiteY10856" fmla="*/ 2393302 h 6857981"/>
              <a:gd name="connsiteX10857" fmla="*/ 7721284 w 7886701"/>
              <a:gd name="connsiteY10857" fmla="*/ 2405684 h 6857981"/>
              <a:gd name="connsiteX10858" fmla="*/ 7724141 w 7886701"/>
              <a:gd name="connsiteY10858" fmla="*/ 2417749 h 6857981"/>
              <a:gd name="connsiteX10859" fmla="*/ 7726046 w 7886701"/>
              <a:gd name="connsiteY10859" fmla="*/ 2429179 h 6857981"/>
              <a:gd name="connsiteX10860" fmla="*/ 7727634 w 7886701"/>
              <a:gd name="connsiteY10860" fmla="*/ 2439023 h 6857981"/>
              <a:gd name="connsiteX10861" fmla="*/ 7727951 w 7886701"/>
              <a:gd name="connsiteY10861" fmla="*/ 2442832 h 6857981"/>
              <a:gd name="connsiteX10862" fmla="*/ 7727951 w 7886701"/>
              <a:gd name="connsiteY10862" fmla="*/ 2446959 h 6857981"/>
              <a:gd name="connsiteX10863" fmla="*/ 7727634 w 7886701"/>
              <a:gd name="connsiteY10863" fmla="*/ 2449817 h 6857981"/>
              <a:gd name="connsiteX10864" fmla="*/ 7726999 w 7886701"/>
              <a:gd name="connsiteY10864" fmla="*/ 2452357 h 6857981"/>
              <a:gd name="connsiteX10865" fmla="*/ 7726046 w 7886701"/>
              <a:gd name="connsiteY10865" fmla="*/ 2454261 h 6857981"/>
              <a:gd name="connsiteX10866" fmla="*/ 7725094 w 7886701"/>
              <a:gd name="connsiteY10866" fmla="*/ 2455214 h 6857981"/>
              <a:gd name="connsiteX10867" fmla="*/ 7728586 w 7886701"/>
              <a:gd name="connsiteY10867" fmla="*/ 2461247 h 6857981"/>
              <a:gd name="connsiteX10868" fmla="*/ 7731761 w 7886701"/>
              <a:gd name="connsiteY10868" fmla="*/ 2466643 h 6857981"/>
              <a:gd name="connsiteX10869" fmla="*/ 7738111 w 7886701"/>
              <a:gd name="connsiteY10869" fmla="*/ 2478391 h 6857981"/>
              <a:gd name="connsiteX10870" fmla="*/ 7743509 w 7886701"/>
              <a:gd name="connsiteY10870" fmla="*/ 2489823 h 6857981"/>
              <a:gd name="connsiteX10871" fmla="*/ 7748271 w 7886701"/>
              <a:gd name="connsiteY10871" fmla="*/ 2502522 h 6857981"/>
              <a:gd name="connsiteX10872" fmla="*/ 7752716 w 7886701"/>
              <a:gd name="connsiteY10872" fmla="*/ 2514268 h 6857981"/>
              <a:gd name="connsiteX10873" fmla="*/ 7756209 w 7886701"/>
              <a:gd name="connsiteY10873" fmla="*/ 2527287 h 6857981"/>
              <a:gd name="connsiteX10874" fmla="*/ 7759701 w 7886701"/>
              <a:gd name="connsiteY10874" fmla="*/ 2539988 h 6857981"/>
              <a:gd name="connsiteX10875" fmla="*/ 7762559 w 7886701"/>
              <a:gd name="connsiteY10875" fmla="*/ 2552688 h 6857981"/>
              <a:gd name="connsiteX10876" fmla="*/ 7767639 w 7886701"/>
              <a:gd name="connsiteY10876" fmla="*/ 2578723 h 6857981"/>
              <a:gd name="connsiteX10877" fmla="*/ 7773036 w 7886701"/>
              <a:gd name="connsiteY10877" fmla="*/ 2605393 h 6857981"/>
              <a:gd name="connsiteX10878" fmla="*/ 7776529 w 7886701"/>
              <a:gd name="connsiteY10878" fmla="*/ 2618409 h 6857981"/>
              <a:gd name="connsiteX10879" fmla="*/ 7780021 w 7886701"/>
              <a:gd name="connsiteY10879" fmla="*/ 2631745 h 6857981"/>
              <a:gd name="connsiteX10880" fmla="*/ 7784149 w 7886701"/>
              <a:gd name="connsiteY10880" fmla="*/ 2645079 h 6857981"/>
              <a:gd name="connsiteX10881" fmla="*/ 7788911 w 7886701"/>
              <a:gd name="connsiteY10881" fmla="*/ 2658413 h 6857981"/>
              <a:gd name="connsiteX10882" fmla="*/ 7786689 w 7886701"/>
              <a:gd name="connsiteY10882" fmla="*/ 2660001 h 6857981"/>
              <a:gd name="connsiteX10883" fmla="*/ 7785101 w 7886701"/>
              <a:gd name="connsiteY10883" fmla="*/ 2662224 h 6857981"/>
              <a:gd name="connsiteX10884" fmla="*/ 7784149 w 7886701"/>
              <a:gd name="connsiteY10884" fmla="*/ 2664763 h 6857981"/>
              <a:gd name="connsiteX10885" fmla="*/ 7783831 w 7886701"/>
              <a:gd name="connsiteY10885" fmla="*/ 2667938 h 6857981"/>
              <a:gd name="connsiteX10886" fmla="*/ 7783831 w 7886701"/>
              <a:gd name="connsiteY10886" fmla="*/ 2671430 h 6857981"/>
              <a:gd name="connsiteX10887" fmla="*/ 7783831 w 7886701"/>
              <a:gd name="connsiteY10887" fmla="*/ 2674924 h 6857981"/>
              <a:gd name="connsiteX10888" fmla="*/ 7785101 w 7886701"/>
              <a:gd name="connsiteY10888" fmla="*/ 2683178 h 6857981"/>
              <a:gd name="connsiteX10889" fmla="*/ 7786689 w 7886701"/>
              <a:gd name="connsiteY10889" fmla="*/ 2692704 h 6857981"/>
              <a:gd name="connsiteX10890" fmla="*/ 7787641 w 7886701"/>
              <a:gd name="connsiteY10890" fmla="*/ 2703181 h 6857981"/>
              <a:gd name="connsiteX10891" fmla="*/ 7787959 w 7886701"/>
              <a:gd name="connsiteY10891" fmla="*/ 2708578 h 6857981"/>
              <a:gd name="connsiteX10892" fmla="*/ 7788594 w 7886701"/>
              <a:gd name="connsiteY10892" fmla="*/ 2713976 h 6857981"/>
              <a:gd name="connsiteX10893" fmla="*/ 7787959 w 7886701"/>
              <a:gd name="connsiteY10893" fmla="*/ 2719691 h 6857981"/>
              <a:gd name="connsiteX10894" fmla="*/ 7787324 w 7886701"/>
              <a:gd name="connsiteY10894" fmla="*/ 2725723 h 6857981"/>
              <a:gd name="connsiteX10895" fmla="*/ 7791769 w 7886701"/>
              <a:gd name="connsiteY10895" fmla="*/ 2736837 h 6857981"/>
              <a:gd name="connsiteX10896" fmla="*/ 7796214 w 7886701"/>
              <a:gd name="connsiteY10896" fmla="*/ 2748266 h 6857981"/>
              <a:gd name="connsiteX10897" fmla="*/ 7799706 w 7886701"/>
              <a:gd name="connsiteY10897" fmla="*/ 2759697 h 6857981"/>
              <a:gd name="connsiteX10898" fmla="*/ 7803516 w 7886701"/>
              <a:gd name="connsiteY10898" fmla="*/ 2770808 h 6857981"/>
              <a:gd name="connsiteX10899" fmla="*/ 7807009 w 7886701"/>
              <a:gd name="connsiteY10899" fmla="*/ 2782238 h 6857981"/>
              <a:gd name="connsiteX10900" fmla="*/ 7809866 w 7886701"/>
              <a:gd name="connsiteY10900" fmla="*/ 2793987 h 6857981"/>
              <a:gd name="connsiteX10901" fmla="*/ 7815899 w 7886701"/>
              <a:gd name="connsiteY10901" fmla="*/ 2816528 h 6857981"/>
              <a:gd name="connsiteX10902" fmla="*/ 7820661 w 7886701"/>
              <a:gd name="connsiteY10902" fmla="*/ 2839389 h 6857981"/>
              <a:gd name="connsiteX10903" fmla="*/ 7824471 w 7886701"/>
              <a:gd name="connsiteY10903" fmla="*/ 2862567 h 6857981"/>
              <a:gd name="connsiteX10904" fmla="*/ 7828281 w 7886701"/>
              <a:gd name="connsiteY10904" fmla="*/ 2885109 h 6857981"/>
              <a:gd name="connsiteX10905" fmla="*/ 7831139 w 7886701"/>
              <a:gd name="connsiteY10905" fmla="*/ 2907651 h 6857981"/>
              <a:gd name="connsiteX10906" fmla="*/ 7833679 w 7886701"/>
              <a:gd name="connsiteY10906" fmla="*/ 2930193 h 6857981"/>
              <a:gd name="connsiteX10907" fmla="*/ 7835584 w 7886701"/>
              <a:gd name="connsiteY10907" fmla="*/ 2953053 h 6857981"/>
              <a:gd name="connsiteX10908" fmla="*/ 7837489 w 7886701"/>
              <a:gd name="connsiteY10908" fmla="*/ 2974962 h 6857981"/>
              <a:gd name="connsiteX10909" fmla="*/ 7838759 w 7886701"/>
              <a:gd name="connsiteY10909" fmla="*/ 2997187 h 6857981"/>
              <a:gd name="connsiteX10910" fmla="*/ 7841299 w 7886701"/>
              <a:gd name="connsiteY10910" fmla="*/ 3039732 h 6857981"/>
              <a:gd name="connsiteX10911" fmla="*/ 7843839 w 7886701"/>
              <a:gd name="connsiteY10911" fmla="*/ 3081642 h 6857981"/>
              <a:gd name="connsiteX10912" fmla="*/ 7846061 w 7886701"/>
              <a:gd name="connsiteY10912" fmla="*/ 3080688 h 6857981"/>
              <a:gd name="connsiteX10913" fmla="*/ 7847649 w 7886701"/>
              <a:gd name="connsiteY10913" fmla="*/ 3079102 h 6857981"/>
              <a:gd name="connsiteX10914" fmla="*/ 7848919 w 7886701"/>
              <a:gd name="connsiteY10914" fmla="*/ 3077196 h 6857981"/>
              <a:gd name="connsiteX10915" fmla="*/ 7850189 w 7886701"/>
              <a:gd name="connsiteY10915" fmla="*/ 3075293 h 6857981"/>
              <a:gd name="connsiteX10916" fmla="*/ 7850824 w 7886701"/>
              <a:gd name="connsiteY10916" fmla="*/ 3072752 h 6857981"/>
              <a:gd name="connsiteX10917" fmla="*/ 7851459 w 7886701"/>
              <a:gd name="connsiteY10917" fmla="*/ 3069894 h 6857981"/>
              <a:gd name="connsiteX10918" fmla="*/ 7852094 w 7886701"/>
              <a:gd name="connsiteY10918" fmla="*/ 3066719 h 6857981"/>
              <a:gd name="connsiteX10919" fmla="*/ 7852411 w 7886701"/>
              <a:gd name="connsiteY10919" fmla="*/ 3063227 h 6857981"/>
              <a:gd name="connsiteX10920" fmla="*/ 7852411 w 7886701"/>
              <a:gd name="connsiteY10920" fmla="*/ 3055607 h 6857981"/>
              <a:gd name="connsiteX10921" fmla="*/ 7851459 w 7886701"/>
              <a:gd name="connsiteY10921" fmla="*/ 3047035 h 6857981"/>
              <a:gd name="connsiteX10922" fmla="*/ 7850506 w 7886701"/>
              <a:gd name="connsiteY10922" fmla="*/ 3037827 h 6857981"/>
              <a:gd name="connsiteX10923" fmla="*/ 7849236 w 7886701"/>
              <a:gd name="connsiteY10923" fmla="*/ 3028937 h 6857981"/>
              <a:gd name="connsiteX10924" fmla="*/ 7850824 w 7886701"/>
              <a:gd name="connsiteY10924" fmla="*/ 3040049 h 6857981"/>
              <a:gd name="connsiteX10925" fmla="*/ 7852411 w 7886701"/>
              <a:gd name="connsiteY10925" fmla="*/ 3052113 h 6857981"/>
              <a:gd name="connsiteX10926" fmla="*/ 7854634 w 7886701"/>
              <a:gd name="connsiteY10926" fmla="*/ 3078151 h 6857981"/>
              <a:gd name="connsiteX10927" fmla="*/ 7856221 w 7886701"/>
              <a:gd name="connsiteY10927" fmla="*/ 3105453 h 6857981"/>
              <a:gd name="connsiteX10928" fmla="*/ 7857809 w 7886701"/>
              <a:gd name="connsiteY10928" fmla="*/ 3133395 h 6857981"/>
              <a:gd name="connsiteX10929" fmla="*/ 7859714 w 7886701"/>
              <a:gd name="connsiteY10929" fmla="*/ 3241662 h 6857981"/>
              <a:gd name="connsiteX10930" fmla="*/ 7853046 w 7886701"/>
              <a:gd name="connsiteY10930" fmla="*/ 3237217 h 6857981"/>
              <a:gd name="connsiteX10931" fmla="*/ 7848284 w 7886701"/>
              <a:gd name="connsiteY10931" fmla="*/ 3233088 h 6857981"/>
              <a:gd name="connsiteX10932" fmla="*/ 7844791 w 7886701"/>
              <a:gd name="connsiteY10932" fmla="*/ 3229596 h 6857981"/>
              <a:gd name="connsiteX10933" fmla="*/ 7842569 w 7886701"/>
              <a:gd name="connsiteY10933" fmla="*/ 3226103 h 6857981"/>
              <a:gd name="connsiteX10934" fmla="*/ 7841299 w 7886701"/>
              <a:gd name="connsiteY10934" fmla="*/ 3222928 h 6857981"/>
              <a:gd name="connsiteX10935" fmla="*/ 7840981 w 7886701"/>
              <a:gd name="connsiteY10935" fmla="*/ 3219755 h 6857981"/>
              <a:gd name="connsiteX10936" fmla="*/ 7840981 w 7886701"/>
              <a:gd name="connsiteY10936" fmla="*/ 3216578 h 6857981"/>
              <a:gd name="connsiteX10937" fmla="*/ 7841299 w 7886701"/>
              <a:gd name="connsiteY10937" fmla="*/ 3213403 h 6857981"/>
              <a:gd name="connsiteX10938" fmla="*/ 7841934 w 7886701"/>
              <a:gd name="connsiteY10938" fmla="*/ 3206419 h 6857981"/>
              <a:gd name="connsiteX10939" fmla="*/ 7841934 w 7886701"/>
              <a:gd name="connsiteY10939" fmla="*/ 3202610 h 6857981"/>
              <a:gd name="connsiteX10940" fmla="*/ 7841616 w 7886701"/>
              <a:gd name="connsiteY10940" fmla="*/ 3198482 h 6857981"/>
              <a:gd name="connsiteX10941" fmla="*/ 7840664 w 7886701"/>
              <a:gd name="connsiteY10941" fmla="*/ 3193719 h 6857981"/>
              <a:gd name="connsiteX10942" fmla="*/ 7838441 w 7886701"/>
              <a:gd name="connsiteY10942" fmla="*/ 3188322 h 6857981"/>
              <a:gd name="connsiteX10943" fmla="*/ 7834631 w 7886701"/>
              <a:gd name="connsiteY10943" fmla="*/ 3182289 h 6857981"/>
              <a:gd name="connsiteX10944" fmla="*/ 7830186 w 7886701"/>
              <a:gd name="connsiteY10944" fmla="*/ 3175939 h 6857981"/>
              <a:gd name="connsiteX10945" fmla="*/ 7826694 w 7886701"/>
              <a:gd name="connsiteY10945" fmla="*/ 3121011 h 6857981"/>
              <a:gd name="connsiteX10946" fmla="*/ 7823201 w 7886701"/>
              <a:gd name="connsiteY10946" fmla="*/ 3061004 h 6857981"/>
              <a:gd name="connsiteX10947" fmla="*/ 7820979 w 7886701"/>
              <a:gd name="connsiteY10947" fmla="*/ 3029254 h 6857981"/>
              <a:gd name="connsiteX10948" fmla="*/ 7818756 w 7886701"/>
              <a:gd name="connsiteY10948" fmla="*/ 2996870 h 6857981"/>
              <a:gd name="connsiteX10949" fmla="*/ 7815899 w 7886701"/>
              <a:gd name="connsiteY10949" fmla="*/ 2963849 h 6857981"/>
              <a:gd name="connsiteX10950" fmla="*/ 7813041 w 7886701"/>
              <a:gd name="connsiteY10950" fmla="*/ 2930828 h 6857981"/>
              <a:gd name="connsiteX10951" fmla="*/ 7808279 w 7886701"/>
              <a:gd name="connsiteY10951" fmla="*/ 2897174 h 6857981"/>
              <a:gd name="connsiteX10952" fmla="*/ 7802881 w 7886701"/>
              <a:gd name="connsiteY10952" fmla="*/ 2863518 h 6857981"/>
              <a:gd name="connsiteX10953" fmla="*/ 7797484 w 7886701"/>
              <a:gd name="connsiteY10953" fmla="*/ 2830817 h 6857981"/>
              <a:gd name="connsiteX10954" fmla="*/ 7794626 w 7886701"/>
              <a:gd name="connsiteY10954" fmla="*/ 2814625 h 6857981"/>
              <a:gd name="connsiteX10955" fmla="*/ 7791451 w 7886701"/>
              <a:gd name="connsiteY10955" fmla="*/ 2798749 h 6857981"/>
              <a:gd name="connsiteX10956" fmla="*/ 7787641 w 7886701"/>
              <a:gd name="connsiteY10956" fmla="*/ 2782557 h 6857981"/>
              <a:gd name="connsiteX10957" fmla="*/ 7784149 w 7886701"/>
              <a:gd name="connsiteY10957" fmla="*/ 2767316 h 6857981"/>
              <a:gd name="connsiteX10958" fmla="*/ 7780021 w 7886701"/>
              <a:gd name="connsiteY10958" fmla="*/ 2751759 h 6857981"/>
              <a:gd name="connsiteX10959" fmla="*/ 7775894 w 7886701"/>
              <a:gd name="connsiteY10959" fmla="*/ 2736837 h 6857981"/>
              <a:gd name="connsiteX10960" fmla="*/ 7771449 w 7886701"/>
              <a:gd name="connsiteY10960" fmla="*/ 2722231 h 6857981"/>
              <a:gd name="connsiteX10961" fmla="*/ 7766686 w 7886701"/>
              <a:gd name="connsiteY10961" fmla="*/ 2708261 h 6857981"/>
              <a:gd name="connsiteX10962" fmla="*/ 7761289 w 7886701"/>
              <a:gd name="connsiteY10962" fmla="*/ 2693974 h 6857981"/>
              <a:gd name="connsiteX10963" fmla="*/ 7755891 w 7886701"/>
              <a:gd name="connsiteY10963" fmla="*/ 2680322 h 6857981"/>
              <a:gd name="connsiteX10964" fmla="*/ 7758114 w 7886701"/>
              <a:gd name="connsiteY10964" fmla="*/ 2681274 h 6857981"/>
              <a:gd name="connsiteX10965" fmla="*/ 7760019 w 7886701"/>
              <a:gd name="connsiteY10965" fmla="*/ 2681591 h 6857981"/>
              <a:gd name="connsiteX10966" fmla="*/ 7761289 w 7886701"/>
              <a:gd name="connsiteY10966" fmla="*/ 2681274 h 6857981"/>
              <a:gd name="connsiteX10967" fmla="*/ 7762241 w 7886701"/>
              <a:gd name="connsiteY10967" fmla="*/ 2680003 h 6857981"/>
              <a:gd name="connsiteX10968" fmla="*/ 7762876 w 7886701"/>
              <a:gd name="connsiteY10968" fmla="*/ 2678734 h 6857981"/>
              <a:gd name="connsiteX10969" fmla="*/ 7763194 w 7886701"/>
              <a:gd name="connsiteY10969" fmla="*/ 2676830 h 6857981"/>
              <a:gd name="connsiteX10970" fmla="*/ 7762876 w 7886701"/>
              <a:gd name="connsiteY10970" fmla="*/ 2674607 h 6857981"/>
              <a:gd name="connsiteX10971" fmla="*/ 7762559 w 7886701"/>
              <a:gd name="connsiteY10971" fmla="*/ 2672066 h 6857981"/>
              <a:gd name="connsiteX10972" fmla="*/ 7760971 w 7886701"/>
              <a:gd name="connsiteY10972" fmla="*/ 2665716 h 6857981"/>
              <a:gd name="connsiteX10973" fmla="*/ 7758431 w 7886701"/>
              <a:gd name="connsiteY10973" fmla="*/ 2658096 h 6857981"/>
              <a:gd name="connsiteX10974" fmla="*/ 7755256 w 7886701"/>
              <a:gd name="connsiteY10974" fmla="*/ 2649842 h 6857981"/>
              <a:gd name="connsiteX10975" fmla="*/ 7751129 w 7886701"/>
              <a:gd name="connsiteY10975" fmla="*/ 2640952 h 6857981"/>
              <a:gd name="connsiteX10976" fmla="*/ 7742556 w 7886701"/>
              <a:gd name="connsiteY10976" fmla="*/ 2621584 h 6857981"/>
              <a:gd name="connsiteX10977" fmla="*/ 7733031 w 7886701"/>
              <a:gd name="connsiteY10977" fmla="*/ 2602218 h 6857981"/>
              <a:gd name="connsiteX10978" fmla="*/ 7725094 w 7886701"/>
              <a:gd name="connsiteY10978" fmla="*/ 2585072 h 6857981"/>
              <a:gd name="connsiteX10979" fmla="*/ 7721919 w 7886701"/>
              <a:gd name="connsiteY10979" fmla="*/ 2577769 h 6857981"/>
              <a:gd name="connsiteX10980" fmla="*/ 7719379 w 7886701"/>
              <a:gd name="connsiteY10980" fmla="*/ 2571736 h 6857981"/>
              <a:gd name="connsiteX10981" fmla="*/ 7722871 w 7886701"/>
              <a:gd name="connsiteY10981" fmla="*/ 2574911 h 6857981"/>
              <a:gd name="connsiteX10982" fmla="*/ 7726046 w 7886701"/>
              <a:gd name="connsiteY10982" fmla="*/ 2578723 h 6857981"/>
              <a:gd name="connsiteX10983" fmla="*/ 7729221 w 7886701"/>
              <a:gd name="connsiteY10983" fmla="*/ 2582850 h 6857981"/>
              <a:gd name="connsiteX10984" fmla="*/ 7732396 w 7886701"/>
              <a:gd name="connsiteY10984" fmla="*/ 2587611 h 6857981"/>
              <a:gd name="connsiteX10985" fmla="*/ 7738429 w 7886701"/>
              <a:gd name="connsiteY10985" fmla="*/ 2597455 h 6857981"/>
              <a:gd name="connsiteX10986" fmla="*/ 7744144 w 7886701"/>
              <a:gd name="connsiteY10986" fmla="*/ 2606979 h 6857981"/>
              <a:gd name="connsiteX10987" fmla="*/ 7746366 w 7886701"/>
              <a:gd name="connsiteY10987" fmla="*/ 2599678 h 6857981"/>
              <a:gd name="connsiteX10988" fmla="*/ 7747636 w 7886701"/>
              <a:gd name="connsiteY10988" fmla="*/ 2592375 h 6857981"/>
              <a:gd name="connsiteX10989" fmla="*/ 7748589 w 7886701"/>
              <a:gd name="connsiteY10989" fmla="*/ 2585072 h 6857981"/>
              <a:gd name="connsiteX10990" fmla="*/ 7749541 w 7886701"/>
              <a:gd name="connsiteY10990" fmla="*/ 2577450 h 6857981"/>
              <a:gd name="connsiteX10991" fmla="*/ 7749541 w 7886701"/>
              <a:gd name="connsiteY10991" fmla="*/ 2569513 h 6857981"/>
              <a:gd name="connsiteX10992" fmla="*/ 7748906 w 7886701"/>
              <a:gd name="connsiteY10992" fmla="*/ 2561577 h 6857981"/>
              <a:gd name="connsiteX10993" fmla="*/ 7748271 w 7886701"/>
              <a:gd name="connsiteY10993" fmla="*/ 2553322 h 6857981"/>
              <a:gd name="connsiteX10994" fmla="*/ 7747636 w 7886701"/>
              <a:gd name="connsiteY10994" fmla="*/ 2545385 h 6857981"/>
              <a:gd name="connsiteX10995" fmla="*/ 7746049 w 7886701"/>
              <a:gd name="connsiteY10995" fmla="*/ 2537131 h 6857981"/>
              <a:gd name="connsiteX10996" fmla="*/ 7744779 w 7886701"/>
              <a:gd name="connsiteY10996" fmla="*/ 2528556 h 6857981"/>
              <a:gd name="connsiteX10997" fmla="*/ 7742874 w 7886701"/>
              <a:gd name="connsiteY10997" fmla="*/ 2520301 h 6857981"/>
              <a:gd name="connsiteX10998" fmla="*/ 7740651 w 7886701"/>
              <a:gd name="connsiteY10998" fmla="*/ 2511729 h 6857981"/>
              <a:gd name="connsiteX10999" fmla="*/ 7735889 w 7886701"/>
              <a:gd name="connsiteY10999" fmla="*/ 2494267 h 6857981"/>
              <a:gd name="connsiteX11000" fmla="*/ 7730491 w 7886701"/>
              <a:gd name="connsiteY11000" fmla="*/ 2477122 h 6857981"/>
              <a:gd name="connsiteX11001" fmla="*/ 7724459 w 7886701"/>
              <a:gd name="connsiteY11001" fmla="*/ 2459659 h 6857981"/>
              <a:gd name="connsiteX11002" fmla="*/ 7718744 w 7886701"/>
              <a:gd name="connsiteY11002" fmla="*/ 2442196 h 6857981"/>
              <a:gd name="connsiteX11003" fmla="*/ 7706996 w 7886701"/>
              <a:gd name="connsiteY11003" fmla="*/ 2407905 h 6857981"/>
              <a:gd name="connsiteX11004" fmla="*/ 7701599 w 7886701"/>
              <a:gd name="connsiteY11004" fmla="*/ 2390762 h 6857981"/>
              <a:gd name="connsiteX11005" fmla="*/ 7696836 w 7886701"/>
              <a:gd name="connsiteY11005" fmla="*/ 2374251 h 6857981"/>
              <a:gd name="connsiteX11006" fmla="*/ 7692709 w 7886701"/>
              <a:gd name="connsiteY11006" fmla="*/ 2358376 h 6857981"/>
              <a:gd name="connsiteX11007" fmla="*/ 7691439 w 7886701"/>
              <a:gd name="connsiteY11007" fmla="*/ 2350121 h 6857981"/>
              <a:gd name="connsiteX11008" fmla="*/ 7689851 w 7886701"/>
              <a:gd name="connsiteY11008" fmla="*/ 2342500 h 6857981"/>
              <a:gd name="connsiteX11009" fmla="*/ 7690486 w 7886701"/>
              <a:gd name="connsiteY11009" fmla="*/ 2339325 h 6857981"/>
              <a:gd name="connsiteX11010" fmla="*/ 7691439 w 7886701"/>
              <a:gd name="connsiteY11010" fmla="*/ 2337105 h 6857981"/>
              <a:gd name="connsiteX11011" fmla="*/ 7692391 w 7886701"/>
              <a:gd name="connsiteY11011" fmla="*/ 2335516 h 6857981"/>
              <a:gd name="connsiteX11012" fmla="*/ 7580621 w 7886701"/>
              <a:gd name="connsiteY11012" fmla="*/ 2044686 h 6857981"/>
              <a:gd name="connsiteX11013" fmla="*/ 7581571 w 7886701"/>
              <a:gd name="connsiteY11013" fmla="*/ 2044686 h 6857981"/>
              <a:gd name="connsiteX11014" fmla="*/ 7583787 w 7886701"/>
              <a:gd name="connsiteY11014" fmla="*/ 2045639 h 6857981"/>
              <a:gd name="connsiteX11015" fmla="*/ 7586320 w 7886701"/>
              <a:gd name="connsiteY11015" fmla="*/ 2046591 h 6857981"/>
              <a:gd name="connsiteX11016" fmla="*/ 7588536 w 7886701"/>
              <a:gd name="connsiteY11016" fmla="*/ 2047861 h 6857981"/>
              <a:gd name="connsiteX11017" fmla="*/ 7590753 w 7886701"/>
              <a:gd name="connsiteY11017" fmla="*/ 2048814 h 6857981"/>
              <a:gd name="connsiteX11018" fmla="*/ 7592969 w 7886701"/>
              <a:gd name="connsiteY11018" fmla="*/ 2049449 h 6857981"/>
              <a:gd name="connsiteX11019" fmla="*/ 7593919 w 7886701"/>
              <a:gd name="connsiteY11019" fmla="*/ 2049449 h 6857981"/>
              <a:gd name="connsiteX11020" fmla="*/ 7595502 w 7886701"/>
              <a:gd name="connsiteY11020" fmla="*/ 2049131 h 6857981"/>
              <a:gd name="connsiteX11021" fmla="*/ 7610700 w 7886701"/>
              <a:gd name="connsiteY11021" fmla="*/ 2085009 h 6857981"/>
              <a:gd name="connsiteX11022" fmla="*/ 7624948 w 7886701"/>
              <a:gd name="connsiteY11022" fmla="*/ 2118981 h 6857981"/>
              <a:gd name="connsiteX11023" fmla="*/ 7637929 w 7886701"/>
              <a:gd name="connsiteY11023" fmla="*/ 2151048 h 6857981"/>
              <a:gd name="connsiteX11024" fmla="*/ 7650277 w 7886701"/>
              <a:gd name="connsiteY11024" fmla="*/ 2183117 h 6857981"/>
              <a:gd name="connsiteX11025" fmla="*/ 7656293 w 7886701"/>
              <a:gd name="connsiteY11025" fmla="*/ 2198675 h 6857981"/>
              <a:gd name="connsiteX11026" fmla="*/ 7661676 w 7886701"/>
              <a:gd name="connsiteY11026" fmla="*/ 2214866 h 6857981"/>
              <a:gd name="connsiteX11027" fmla="*/ 7667058 w 7886701"/>
              <a:gd name="connsiteY11027" fmla="*/ 2230741 h 6857981"/>
              <a:gd name="connsiteX11028" fmla="*/ 7672124 w 7886701"/>
              <a:gd name="connsiteY11028" fmla="*/ 2247251 h 6857981"/>
              <a:gd name="connsiteX11029" fmla="*/ 7677190 w 7886701"/>
              <a:gd name="connsiteY11029" fmla="*/ 2264078 h 6857981"/>
              <a:gd name="connsiteX11030" fmla="*/ 7681939 w 7886701"/>
              <a:gd name="connsiteY11030" fmla="*/ 2281538 h 6857981"/>
              <a:gd name="connsiteX11031" fmla="*/ 7686689 w 7886701"/>
              <a:gd name="connsiteY11031" fmla="*/ 2299638 h 6857981"/>
              <a:gd name="connsiteX11032" fmla="*/ 7691438 w 7886701"/>
              <a:gd name="connsiteY11032" fmla="*/ 2317736 h 6857981"/>
              <a:gd name="connsiteX11033" fmla="*/ 7685422 w 7886701"/>
              <a:gd name="connsiteY11033" fmla="*/ 2305671 h 6857981"/>
              <a:gd name="connsiteX11034" fmla="*/ 7679406 w 7886701"/>
              <a:gd name="connsiteY11034" fmla="*/ 2292973 h 6857981"/>
              <a:gd name="connsiteX11035" fmla="*/ 7674024 w 7886701"/>
              <a:gd name="connsiteY11035" fmla="*/ 2279320 h 6857981"/>
              <a:gd name="connsiteX11036" fmla="*/ 7668641 w 7886701"/>
              <a:gd name="connsiteY11036" fmla="*/ 2265667 h 6857981"/>
              <a:gd name="connsiteX11037" fmla="*/ 7657560 w 7886701"/>
              <a:gd name="connsiteY11037" fmla="*/ 2235186 h 6857981"/>
              <a:gd name="connsiteX11038" fmla="*/ 7645845 w 7886701"/>
              <a:gd name="connsiteY11038" fmla="*/ 2202167 h 6857981"/>
              <a:gd name="connsiteX11039" fmla="*/ 7639829 w 7886701"/>
              <a:gd name="connsiteY11039" fmla="*/ 2185021 h 6857981"/>
              <a:gd name="connsiteX11040" fmla="*/ 7632863 w 7886701"/>
              <a:gd name="connsiteY11040" fmla="*/ 2166924 h 6857981"/>
              <a:gd name="connsiteX11041" fmla="*/ 7625581 w 7886701"/>
              <a:gd name="connsiteY11041" fmla="*/ 2148510 h 6857981"/>
              <a:gd name="connsiteX11042" fmla="*/ 7617665 w 7886701"/>
              <a:gd name="connsiteY11042" fmla="*/ 2129140 h 6857981"/>
              <a:gd name="connsiteX11043" fmla="*/ 7608800 w 7886701"/>
              <a:gd name="connsiteY11043" fmla="*/ 2109456 h 6857981"/>
              <a:gd name="connsiteX11044" fmla="*/ 7598985 w 7886701"/>
              <a:gd name="connsiteY11044" fmla="*/ 2089454 h 6857981"/>
              <a:gd name="connsiteX11045" fmla="*/ 7588536 w 7886701"/>
              <a:gd name="connsiteY11045" fmla="*/ 2068499 h 6857981"/>
              <a:gd name="connsiteX11046" fmla="*/ 7577138 w 7886701"/>
              <a:gd name="connsiteY11046" fmla="*/ 2047544 h 6857981"/>
              <a:gd name="connsiteX11047" fmla="*/ 7578404 w 7886701"/>
              <a:gd name="connsiteY11047" fmla="*/ 2046274 h 6857981"/>
              <a:gd name="connsiteX11048" fmla="*/ 7579354 w 7886701"/>
              <a:gd name="connsiteY11048" fmla="*/ 2045321 h 6857981"/>
              <a:gd name="connsiteX11049" fmla="*/ 7543810 w 7886701"/>
              <a:gd name="connsiteY11049" fmla="*/ 1965312 h 6857981"/>
              <a:gd name="connsiteX11050" fmla="*/ 7547642 w 7886701"/>
              <a:gd name="connsiteY11050" fmla="*/ 1965944 h 6857981"/>
              <a:gd name="connsiteX11051" fmla="*/ 7551156 w 7886701"/>
              <a:gd name="connsiteY11051" fmla="*/ 1967525 h 6857981"/>
              <a:gd name="connsiteX11052" fmla="*/ 7553711 w 7886701"/>
              <a:gd name="connsiteY11052" fmla="*/ 1969422 h 6857981"/>
              <a:gd name="connsiteX11053" fmla="*/ 7556266 w 7886701"/>
              <a:gd name="connsiteY11053" fmla="*/ 1971951 h 6857981"/>
              <a:gd name="connsiteX11054" fmla="*/ 7558501 w 7886701"/>
              <a:gd name="connsiteY11054" fmla="*/ 1974480 h 6857981"/>
              <a:gd name="connsiteX11055" fmla="*/ 7560098 w 7886701"/>
              <a:gd name="connsiteY11055" fmla="*/ 1977642 h 6857981"/>
              <a:gd name="connsiteX11056" fmla="*/ 7561695 w 7886701"/>
              <a:gd name="connsiteY11056" fmla="*/ 1980803 h 6857981"/>
              <a:gd name="connsiteX11057" fmla="*/ 7563292 w 7886701"/>
              <a:gd name="connsiteY11057" fmla="*/ 1984913 h 6857981"/>
              <a:gd name="connsiteX11058" fmla="*/ 7566166 w 7886701"/>
              <a:gd name="connsiteY11058" fmla="*/ 1992817 h 6857981"/>
              <a:gd name="connsiteX11059" fmla="*/ 7569680 w 7886701"/>
              <a:gd name="connsiteY11059" fmla="*/ 2001670 h 6857981"/>
              <a:gd name="connsiteX11060" fmla="*/ 7571915 w 7886701"/>
              <a:gd name="connsiteY11060" fmla="*/ 2006096 h 6857981"/>
              <a:gd name="connsiteX11061" fmla="*/ 7574470 w 7886701"/>
              <a:gd name="connsiteY11061" fmla="*/ 2010206 h 6857981"/>
              <a:gd name="connsiteX11062" fmla="*/ 7577345 w 7886701"/>
              <a:gd name="connsiteY11062" fmla="*/ 2014632 h 6857981"/>
              <a:gd name="connsiteX11063" fmla="*/ 7581177 w 7886701"/>
              <a:gd name="connsiteY11063" fmla="*/ 2018742 h 6857981"/>
              <a:gd name="connsiteX11064" fmla="*/ 7594910 w 7886701"/>
              <a:gd name="connsiteY11064" fmla="*/ 2010838 h 6857981"/>
              <a:gd name="connsiteX11065" fmla="*/ 7595869 w 7886701"/>
              <a:gd name="connsiteY11065" fmla="*/ 2014632 h 6857981"/>
              <a:gd name="connsiteX11066" fmla="*/ 7596188 w 7886701"/>
              <a:gd name="connsiteY11066" fmla="*/ 2018110 h 6857981"/>
              <a:gd name="connsiteX11067" fmla="*/ 7595869 w 7886701"/>
              <a:gd name="connsiteY11067" fmla="*/ 2020955 h 6857981"/>
              <a:gd name="connsiteX11068" fmla="*/ 7595230 w 7886701"/>
              <a:gd name="connsiteY11068" fmla="*/ 2023484 h 6857981"/>
              <a:gd name="connsiteX11069" fmla="*/ 7593633 w 7886701"/>
              <a:gd name="connsiteY11069" fmla="*/ 2025381 h 6857981"/>
              <a:gd name="connsiteX11070" fmla="*/ 7591397 w 7886701"/>
              <a:gd name="connsiteY11070" fmla="*/ 2026962 h 6857981"/>
              <a:gd name="connsiteX11071" fmla="*/ 7589162 w 7886701"/>
              <a:gd name="connsiteY11071" fmla="*/ 2028543 h 6857981"/>
              <a:gd name="connsiteX11072" fmla="*/ 7586607 w 7886701"/>
              <a:gd name="connsiteY11072" fmla="*/ 2029491 h 6857981"/>
              <a:gd name="connsiteX11073" fmla="*/ 7581177 w 7886701"/>
              <a:gd name="connsiteY11073" fmla="*/ 2031704 h 6857981"/>
              <a:gd name="connsiteX11074" fmla="*/ 7575748 w 7886701"/>
              <a:gd name="connsiteY11074" fmla="*/ 2033601 h 6857981"/>
              <a:gd name="connsiteX11075" fmla="*/ 7573193 w 7886701"/>
              <a:gd name="connsiteY11075" fmla="*/ 2034550 h 6857981"/>
              <a:gd name="connsiteX11076" fmla="*/ 7570957 w 7886701"/>
              <a:gd name="connsiteY11076" fmla="*/ 2036131 h 6857981"/>
              <a:gd name="connsiteX11077" fmla="*/ 7569041 w 7886701"/>
              <a:gd name="connsiteY11077" fmla="*/ 2038028 h 6857981"/>
              <a:gd name="connsiteX11078" fmla="*/ 7567444 w 7886701"/>
              <a:gd name="connsiteY11078" fmla="*/ 2039925 h 6857981"/>
              <a:gd name="connsiteX11079" fmla="*/ 7561376 w 7886701"/>
              <a:gd name="connsiteY11079" fmla="*/ 2028227 h 6857981"/>
              <a:gd name="connsiteX11080" fmla="*/ 7555946 w 7886701"/>
              <a:gd name="connsiteY11080" fmla="*/ 2016845 h 6857981"/>
              <a:gd name="connsiteX11081" fmla="*/ 7551156 w 7886701"/>
              <a:gd name="connsiteY11081" fmla="*/ 2006096 h 6857981"/>
              <a:gd name="connsiteX11082" fmla="*/ 7547323 w 7886701"/>
              <a:gd name="connsiteY11082" fmla="*/ 1996295 h 6857981"/>
              <a:gd name="connsiteX11083" fmla="*/ 7544449 w 7886701"/>
              <a:gd name="connsiteY11083" fmla="*/ 1986810 h 6857981"/>
              <a:gd name="connsiteX11084" fmla="*/ 7543491 w 7886701"/>
              <a:gd name="connsiteY11084" fmla="*/ 1982384 h 6857981"/>
              <a:gd name="connsiteX11085" fmla="*/ 7542532 w 7886701"/>
              <a:gd name="connsiteY11085" fmla="*/ 1978274 h 6857981"/>
              <a:gd name="connsiteX11086" fmla="*/ 7542213 w 7886701"/>
              <a:gd name="connsiteY11086" fmla="*/ 1974796 h 6857981"/>
              <a:gd name="connsiteX11087" fmla="*/ 7542532 w 7886701"/>
              <a:gd name="connsiteY11087" fmla="*/ 1971635 h 6857981"/>
              <a:gd name="connsiteX11088" fmla="*/ 7542852 w 7886701"/>
              <a:gd name="connsiteY11088" fmla="*/ 1968157 h 6857981"/>
              <a:gd name="connsiteX11089" fmla="*/ 936153 w 7886701"/>
              <a:gd name="connsiteY11089" fmla="*/ 1868471 h 6857981"/>
              <a:gd name="connsiteX11090" fmla="*/ 937756 w 7886701"/>
              <a:gd name="connsiteY11090" fmla="*/ 1868471 h 6857981"/>
              <a:gd name="connsiteX11091" fmla="*/ 939359 w 7886701"/>
              <a:gd name="connsiteY11091" fmla="*/ 1868791 h 6857981"/>
              <a:gd name="connsiteX11092" fmla="*/ 940962 w 7886701"/>
              <a:gd name="connsiteY11092" fmla="*/ 1869430 h 6857981"/>
              <a:gd name="connsiteX11093" fmla="*/ 941923 w 7886701"/>
              <a:gd name="connsiteY11093" fmla="*/ 1871027 h 6857981"/>
              <a:gd name="connsiteX11094" fmla="*/ 943527 w 7886701"/>
              <a:gd name="connsiteY11094" fmla="*/ 1872305 h 6857981"/>
              <a:gd name="connsiteX11095" fmla="*/ 946090 w 7886701"/>
              <a:gd name="connsiteY11095" fmla="*/ 1875820 h 6857981"/>
              <a:gd name="connsiteX11096" fmla="*/ 948975 w 7886701"/>
              <a:gd name="connsiteY11096" fmla="*/ 1879334 h 6857981"/>
              <a:gd name="connsiteX11097" fmla="*/ 950578 w 7886701"/>
              <a:gd name="connsiteY11097" fmla="*/ 1881251 h 6857981"/>
              <a:gd name="connsiteX11098" fmla="*/ 952503 w 7886701"/>
              <a:gd name="connsiteY11098" fmla="*/ 1882529 h 6857981"/>
              <a:gd name="connsiteX11099" fmla="*/ 950578 w 7886701"/>
              <a:gd name="connsiteY11099" fmla="*/ 1886363 h 6857981"/>
              <a:gd name="connsiteX11100" fmla="*/ 948335 w 7886701"/>
              <a:gd name="connsiteY11100" fmla="*/ 1889558 h 6857981"/>
              <a:gd name="connsiteX11101" fmla="*/ 944487 w 7886701"/>
              <a:gd name="connsiteY11101" fmla="*/ 1895309 h 6857981"/>
              <a:gd name="connsiteX11102" fmla="*/ 940641 w 7886701"/>
              <a:gd name="connsiteY11102" fmla="*/ 1899463 h 6857981"/>
              <a:gd name="connsiteX11103" fmla="*/ 936473 w 7886701"/>
              <a:gd name="connsiteY11103" fmla="*/ 1903297 h 6857981"/>
              <a:gd name="connsiteX11104" fmla="*/ 928459 w 7886701"/>
              <a:gd name="connsiteY11104" fmla="*/ 1910326 h 6857981"/>
              <a:gd name="connsiteX11105" fmla="*/ 924292 w 7886701"/>
              <a:gd name="connsiteY11105" fmla="*/ 1914159 h 6857981"/>
              <a:gd name="connsiteX11106" fmla="*/ 920446 w 7886701"/>
              <a:gd name="connsiteY11106" fmla="*/ 1919271 h 6857981"/>
              <a:gd name="connsiteX11107" fmla="*/ 919484 w 7886701"/>
              <a:gd name="connsiteY11107" fmla="*/ 1918313 h 6857981"/>
              <a:gd name="connsiteX11108" fmla="*/ 919163 w 7886701"/>
              <a:gd name="connsiteY11108" fmla="*/ 1916715 h 6857981"/>
              <a:gd name="connsiteX11109" fmla="*/ 919163 w 7886701"/>
              <a:gd name="connsiteY11109" fmla="*/ 1915437 h 6857981"/>
              <a:gd name="connsiteX11110" fmla="*/ 919163 w 7886701"/>
              <a:gd name="connsiteY11110" fmla="*/ 1913520 h 6857981"/>
              <a:gd name="connsiteX11111" fmla="*/ 920768 w 7886701"/>
              <a:gd name="connsiteY11111" fmla="*/ 1909047 h 6857981"/>
              <a:gd name="connsiteX11112" fmla="*/ 922369 w 7886701"/>
              <a:gd name="connsiteY11112" fmla="*/ 1904575 h 6857981"/>
              <a:gd name="connsiteX11113" fmla="*/ 928139 w 7886701"/>
              <a:gd name="connsiteY11113" fmla="*/ 1894351 h 6857981"/>
              <a:gd name="connsiteX11114" fmla="*/ 931024 w 7886701"/>
              <a:gd name="connsiteY11114" fmla="*/ 1889239 h 6857981"/>
              <a:gd name="connsiteX11115" fmla="*/ 933268 w 7886701"/>
              <a:gd name="connsiteY11115" fmla="*/ 1884446 h 6857981"/>
              <a:gd name="connsiteX11116" fmla="*/ 923652 w 7886701"/>
              <a:gd name="connsiteY11116" fmla="*/ 1879973 h 6857981"/>
              <a:gd name="connsiteX11117" fmla="*/ 926537 w 7886701"/>
              <a:gd name="connsiteY11117" fmla="*/ 1876139 h 6857981"/>
              <a:gd name="connsiteX11118" fmla="*/ 929422 w 7886701"/>
              <a:gd name="connsiteY11118" fmla="*/ 1873264 h 6857981"/>
              <a:gd name="connsiteX11119" fmla="*/ 931665 w 7886701"/>
              <a:gd name="connsiteY11119" fmla="*/ 1871027 h 6857981"/>
              <a:gd name="connsiteX11120" fmla="*/ 933909 w 7886701"/>
              <a:gd name="connsiteY11120" fmla="*/ 1869430 h 6857981"/>
              <a:gd name="connsiteX11121" fmla="*/ 7395846 w 7886701"/>
              <a:gd name="connsiteY11121" fmla="*/ 1641461 h 6857981"/>
              <a:gd name="connsiteX11122" fmla="*/ 7397751 w 7886701"/>
              <a:gd name="connsiteY11122" fmla="*/ 1644011 h 6857981"/>
              <a:gd name="connsiteX11123" fmla="*/ 7398704 w 7886701"/>
              <a:gd name="connsiteY11123" fmla="*/ 1646242 h 6857981"/>
              <a:gd name="connsiteX11124" fmla="*/ 7399338 w 7886701"/>
              <a:gd name="connsiteY11124" fmla="*/ 1647834 h 6857981"/>
              <a:gd name="connsiteX11125" fmla="*/ 7399974 w 7886701"/>
              <a:gd name="connsiteY11125" fmla="*/ 1649429 h 6857981"/>
              <a:gd name="connsiteX11126" fmla="*/ 7399338 w 7886701"/>
              <a:gd name="connsiteY11126" fmla="*/ 1650385 h 6857981"/>
              <a:gd name="connsiteX11127" fmla="*/ 7399021 w 7886701"/>
              <a:gd name="connsiteY11127" fmla="*/ 1651979 h 6857981"/>
              <a:gd name="connsiteX11128" fmla="*/ 7397751 w 7886701"/>
              <a:gd name="connsiteY11128" fmla="*/ 1653891 h 6857981"/>
              <a:gd name="connsiteX11129" fmla="*/ 7403466 w 7886701"/>
              <a:gd name="connsiteY11129" fmla="*/ 1666322 h 6857981"/>
              <a:gd name="connsiteX11130" fmla="*/ 7409816 w 7886701"/>
              <a:gd name="connsiteY11130" fmla="*/ 1680984 h 6857981"/>
              <a:gd name="connsiteX11131" fmla="*/ 7425374 w 7886701"/>
              <a:gd name="connsiteY11131" fmla="*/ 1716046 h 6857981"/>
              <a:gd name="connsiteX11132" fmla="*/ 7434898 w 7886701"/>
              <a:gd name="connsiteY11132" fmla="*/ 1736126 h 6857981"/>
              <a:gd name="connsiteX11133" fmla="*/ 7445376 w 7886701"/>
              <a:gd name="connsiteY11133" fmla="*/ 1757800 h 6857981"/>
              <a:gd name="connsiteX11134" fmla="*/ 7457124 w 7886701"/>
              <a:gd name="connsiteY11134" fmla="*/ 1781068 h 6857981"/>
              <a:gd name="connsiteX11135" fmla="*/ 7470776 w 7886701"/>
              <a:gd name="connsiteY11135" fmla="*/ 1804655 h 6857981"/>
              <a:gd name="connsiteX11136" fmla="*/ 7467601 w 7886701"/>
              <a:gd name="connsiteY11136" fmla="*/ 1804974 h 6857981"/>
              <a:gd name="connsiteX11137" fmla="*/ 7464744 w 7886701"/>
              <a:gd name="connsiteY11137" fmla="*/ 1804974 h 6857981"/>
              <a:gd name="connsiteX11138" fmla="*/ 7462204 w 7886701"/>
              <a:gd name="connsiteY11138" fmla="*/ 1804018 h 6857981"/>
              <a:gd name="connsiteX11139" fmla="*/ 7459664 w 7886701"/>
              <a:gd name="connsiteY11139" fmla="*/ 1802424 h 6857981"/>
              <a:gd name="connsiteX11140" fmla="*/ 7457441 w 7886701"/>
              <a:gd name="connsiteY11140" fmla="*/ 1800830 h 6857981"/>
              <a:gd name="connsiteX11141" fmla="*/ 7455218 w 7886701"/>
              <a:gd name="connsiteY11141" fmla="*/ 1798280 h 6857981"/>
              <a:gd name="connsiteX11142" fmla="*/ 7452996 w 7886701"/>
              <a:gd name="connsiteY11142" fmla="*/ 1795093 h 6857981"/>
              <a:gd name="connsiteX11143" fmla="*/ 7451408 w 7886701"/>
              <a:gd name="connsiteY11143" fmla="*/ 1792224 h 6857981"/>
              <a:gd name="connsiteX11144" fmla="*/ 7447598 w 7886701"/>
              <a:gd name="connsiteY11144" fmla="*/ 1784574 h 6857981"/>
              <a:gd name="connsiteX11145" fmla="*/ 7444106 w 7886701"/>
              <a:gd name="connsiteY11145" fmla="*/ 1776287 h 6857981"/>
              <a:gd name="connsiteX11146" fmla="*/ 7440931 w 7886701"/>
              <a:gd name="connsiteY11146" fmla="*/ 1767363 h 6857981"/>
              <a:gd name="connsiteX11147" fmla="*/ 7437756 w 7886701"/>
              <a:gd name="connsiteY11147" fmla="*/ 1758119 h 6857981"/>
              <a:gd name="connsiteX11148" fmla="*/ 7434898 w 7886701"/>
              <a:gd name="connsiteY11148" fmla="*/ 1749513 h 6857981"/>
              <a:gd name="connsiteX11149" fmla="*/ 7431724 w 7886701"/>
              <a:gd name="connsiteY11149" fmla="*/ 1741226 h 6857981"/>
              <a:gd name="connsiteX11150" fmla="*/ 7428231 w 7886701"/>
              <a:gd name="connsiteY11150" fmla="*/ 1734533 h 6857981"/>
              <a:gd name="connsiteX11151" fmla="*/ 7426961 w 7886701"/>
              <a:gd name="connsiteY11151" fmla="*/ 1731345 h 6857981"/>
              <a:gd name="connsiteX11152" fmla="*/ 7425056 w 7886701"/>
              <a:gd name="connsiteY11152" fmla="*/ 1728795 h 6857981"/>
              <a:gd name="connsiteX11153" fmla="*/ 7423151 w 7886701"/>
              <a:gd name="connsiteY11153" fmla="*/ 1726564 h 6857981"/>
              <a:gd name="connsiteX11154" fmla="*/ 7421246 w 7886701"/>
              <a:gd name="connsiteY11154" fmla="*/ 1725289 h 6857981"/>
              <a:gd name="connsiteX11155" fmla="*/ 7419658 w 7886701"/>
              <a:gd name="connsiteY11155" fmla="*/ 1724014 h 6857981"/>
              <a:gd name="connsiteX11156" fmla="*/ 7417436 w 7886701"/>
              <a:gd name="connsiteY11156" fmla="*/ 1723695 h 6857981"/>
              <a:gd name="connsiteX11157" fmla="*/ 7415214 w 7886701"/>
              <a:gd name="connsiteY11157" fmla="*/ 1724014 h 6857981"/>
              <a:gd name="connsiteX11158" fmla="*/ 7412991 w 7886701"/>
              <a:gd name="connsiteY11158" fmla="*/ 1724970 h 6857981"/>
              <a:gd name="connsiteX11159" fmla="*/ 7410451 w 7886701"/>
              <a:gd name="connsiteY11159" fmla="*/ 1726564 h 6857981"/>
              <a:gd name="connsiteX11160" fmla="*/ 7407911 w 7886701"/>
              <a:gd name="connsiteY11160" fmla="*/ 1729433 h 6857981"/>
              <a:gd name="connsiteX11161" fmla="*/ 7407594 w 7886701"/>
              <a:gd name="connsiteY11161" fmla="*/ 1725608 h 6857981"/>
              <a:gd name="connsiteX11162" fmla="*/ 7406324 w 7886701"/>
              <a:gd name="connsiteY11162" fmla="*/ 1722102 h 6857981"/>
              <a:gd name="connsiteX11163" fmla="*/ 7405054 w 7886701"/>
              <a:gd name="connsiteY11163" fmla="*/ 1717639 h 6857981"/>
              <a:gd name="connsiteX11164" fmla="*/ 7402831 w 7886701"/>
              <a:gd name="connsiteY11164" fmla="*/ 1713177 h 6857981"/>
              <a:gd name="connsiteX11165" fmla="*/ 7397751 w 7886701"/>
              <a:gd name="connsiteY11165" fmla="*/ 1703615 h 6857981"/>
              <a:gd name="connsiteX11166" fmla="*/ 7391718 w 7886701"/>
              <a:gd name="connsiteY11166" fmla="*/ 1693734 h 6857981"/>
              <a:gd name="connsiteX11167" fmla="*/ 7386004 w 7886701"/>
              <a:gd name="connsiteY11167" fmla="*/ 1683853 h 6857981"/>
              <a:gd name="connsiteX11168" fmla="*/ 7380924 w 7886701"/>
              <a:gd name="connsiteY11168" fmla="*/ 1674291 h 6857981"/>
              <a:gd name="connsiteX11169" fmla="*/ 7378701 w 7886701"/>
              <a:gd name="connsiteY11169" fmla="*/ 1669829 h 6857981"/>
              <a:gd name="connsiteX11170" fmla="*/ 7377114 w 7886701"/>
              <a:gd name="connsiteY11170" fmla="*/ 1665685 h 6857981"/>
              <a:gd name="connsiteX11171" fmla="*/ 7375844 w 7886701"/>
              <a:gd name="connsiteY11171" fmla="*/ 1661860 h 6857981"/>
              <a:gd name="connsiteX11172" fmla="*/ 7375526 w 7886701"/>
              <a:gd name="connsiteY11172" fmla="*/ 1658354 h 6857981"/>
              <a:gd name="connsiteX11173" fmla="*/ 7378701 w 7886701"/>
              <a:gd name="connsiteY11173" fmla="*/ 1659948 h 6857981"/>
              <a:gd name="connsiteX11174" fmla="*/ 7381241 w 7886701"/>
              <a:gd name="connsiteY11174" fmla="*/ 1661222 h 6857981"/>
              <a:gd name="connsiteX11175" fmla="*/ 7383464 w 7886701"/>
              <a:gd name="connsiteY11175" fmla="*/ 1661541 h 6857981"/>
              <a:gd name="connsiteX11176" fmla="*/ 7385368 w 7886701"/>
              <a:gd name="connsiteY11176" fmla="*/ 1661541 h 6857981"/>
              <a:gd name="connsiteX11177" fmla="*/ 7386638 w 7886701"/>
              <a:gd name="connsiteY11177" fmla="*/ 1661222 h 6857981"/>
              <a:gd name="connsiteX11178" fmla="*/ 7387908 w 7886701"/>
              <a:gd name="connsiteY11178" fmla="*/ 1659948 h 6857981"/>
              <a:gd name="connsiteX11179" fmla="*/ 7388544 w 7886701"/>
              <a:gd name="connsiteY11179" fmla="*/ 1658991 h 6857981"/>
              <a:gd name="connsiteX11180" fmla="*/ 7389178 w 7886701"/>
              <a:gd name="connsiteY11180" fmla="*/ 1657398 h 6857981"/>
              <a:gd name="connsiteX11181" fmla="*/ 7390131 w 7886701"/>
              <a:gd name="connsiteY11181" fmla="*/ 1653891 h 6857981"/>
              <a:gd name="connsiteX11182" fmla="*/ 7391401 w 7886701"/>
              <a:gd name="connsiteY11182" fmla="*/ 1649429 h 6857981"/>
              <a:gd name="connsiteX11183" fmla="*/ 7392036 w 7886701"/>
              <a:gd name="connsiteY11183" fmla="*/ 1647198 h 6857981"/>
              <a:gd name="connsiteX11184" fmla="*/ 7392988 w 7886701"/>
              <a:gd name="connsiteY11184" fmla="*/ 1644967 h 6857981"/>
              <a:gd name="connsiteX11185" fmla="*/ 7394258 w 7886701"/>
              <a:gd name="connsiteY11185" fmla="*/ 1643373 h 6857981"/>
              <a:gd name="connsiteX11186" fmla="*/ 863601 w 7886701"/>
              <a:gd name="connsiteY11186" fmla="*/ 1566846 h 6857981"/>
              <a:gd name="connsiteX11187" fmla="*/ 864871 w 7886701"/>
              <a:gd name="connsiteY11187" fmla="*/ 1567163 h 6857981"/>
              <a:gd name="connsiteX11188" fmla="*/ 866458 w 7886701"/>
              <a:gd name="connsiteY11188" fmla="*/ 1568432 h 6857981"/>
              <a:gd name="connsiteX11189" fmla="*/ 867729 w 7886701"/>
              <a:gd name="connsiteY11189" fmla="*/ 1570018 h 6857981"/>
              <a:gd name="connsiteX11190" fmla="*/ 869316 w 7886701"/>
              <a:gd name="connsiteY11190" fmla="*/ 1572238 h 6857981"/>
              <a:gd name="connsiteX11191" fmla="*/ 870587 w 7886701"/>
              <a:gd name="connsiteY11191" fmla="*/ 1575092 h 6857981"/>
              <a:gd name="connsiteX11192" fmla="*/ 871539 w 7886701"/>
              <a:gd name="connsiteY11192" fmla="*/ 1578899 h 6857981"/>
              <a:gd name="connsiteX11193" fmla="*/ 867729 w 7886701"/>
              <a:gd name="connsiteY11193" fmla="*/ 1579850 h 6857981"/>
              <a:gd name="connsiteX11194" fmla="*/ 864236 w 7886701"/>
              <a:gd name="connsiteY11194" fmla="*/ 1581436 h 6857981"/>
              <a:gd name="connsiteX11195" fmla="*/ 861061 w 7886701"/>
              <a:gd name="connsiteY11195" fmla="*/ 1583339 h 6857981"/>
              <a:gd name="connsiteX11196" fmla="*/ 857886 w 7886701"/>
              <a:gd name="connsiteY11196" fmla="*/ 1585560 h 6857981"/>
              <a:gd name="connsiteX11197" fmla="*/ 855346 w 7886701"/>
              <a:gd name="connsiteY11197" fmla="*/ 1588097 h 6857981"/>
              <a:gd name="connsiteX11198" fmla="*/ 853441 w 7886701"/>
              <a:gd name="connsiteY11198" fmla="*/ 1590952 h 6857981"/>
              <a:gd name="connsiteX11199" fmla="*/ 851218 w 7886701"/>
              <a:gd name="connsiteY11199" fmla="*/ 1593806 h 6857981"/>
              <a:gd name="connsiteX11200" fmla="*/ 849631 w 7886701"/>
              <a:gd name="connsiteY11200" fmla="*/ 1596978 h 6857981"/>
              <a:gd name="connsiteX11201" fmla="*/ 848044 w 7886701"/>
              <a:gd name="connsiteY11201" fmla="*/ 1600784 h 6857981"/>
              <a:gd name="connsiteX11202" fmla="*/ 847091 w 7886701"/>
              <a:gd name="connsiteY11202" fmla="*/ 1603956 h 6857981"/>
              <a:gd name="connsiteX11203" fmla="*/ 846773 w 7886701"/>
              <a:gd name="connsiteY11203" fmla="*/ 1607445 h 6857981"/>
              <a:gd name="connsiteX11204" fmla="*/ 846457 w 7886701"/>
              <a:gd name="connsiteY11204" fmla="*/ 1610934 h 6857981"/>
              <a:gd name="connsiteX11205" fmla="*/ 846457 w 7886701"/>
              <a:gd name="connsiteY11205" fmla="*/ 1614106 h 6857981"/>
              <a:gd name="connsiteX11206" fmla="*/ 847091 w 7886701"/>
              <a:gd name="connsiteY11206" fmla="*/ 1617595 h 6857981"/>
              <a:gd name="connsiteX11207" fmla="*/ 847726 w 7886701"/>
              <a:gd name="connsiteY11207" fmla="*/ 1620450 h 6857981"/>
              <a:gd name="connsiteX11208" fmla="*/ 849313 w 7886701"/>
              <a:gd name="connsiteY11208" fmla="*/ 1622987 h 6857981"/>
              <a:gd name="connsiteX11209" fmla="*/ 844233 w 7886701"/>
              <a:gd name="connsiteY11209" fmla="*/ 1628062 h 6857981"/>
              <a:gd name="connsiteX11210" fmla="*/ 839471 w 7886701"/>
              <a:gd name="connsiteY11210" fmla="*/ 1632819 h 6857981"/>
              <a:gd name="connsiteX11211" fmla="*/ 829946 w 7886701"/>
              <a:gd name="connsiteY11211" fmla="*/ 1640749 h 6857981"/>
              <a:gd name="connsiteX11212" fmla="*/ 821691 w 7886701"/>
              <a:gd name="connsiteY11212" fmla="*/ 1648044 h 6857981"/>
              <a:gd name="connsiteX11213" fmla="*/ 817882 w 7886701"/>
              <a:gd name="connsiteY11213" fmla="*/ 1651850 h 6857981"/>
              <a:gd name="connsiteX11214" fmla="*/ 814706 w 7886701"/>
              <a:gd name="connsiteY11214" fmla="*/ 1655022 h 6857981"/>
              <a:gd name="connsiteX11215" fmla="*/ 811531 w 7886701"/>
              <a:gd name="connsiteY11215" fmla="*/ 1658829 h 6857981"/>
              <a:gd name="connsiteX11216" fmla="*/ 808991 w 7886701"/>
              <a:gd name="connsiteY11216" fmla="*/ 1662000 h 6857981"/>
              <a:gd name="connsiteX11217" fmla="*/ 807086 w 7886701"/>
              <a:gd name="connsiteY11217" fmla="*/ 1666124 h 6857981"/>
              <a:gd name="connsiteX11218" fmla="*/ 805816 w 7886701"/>
              <a:gd name="connsiteY11218" fmla="*/ 1669930 h 6857981"/>
              <a:gd name="connsiteX11219" fmla="*/ 805181 w 7886701"/>
              <a:gd name="connsiteY11219" fmla="*/ 1674370 h 6857981"/>
              <a:gd name="connsiteX11220" fmla="*/ 804863 w 7886701"/>
              <a:gd name="connsiteY11220" fmla="*/ 1679128 h 6857981"/>
              <a:gd name="connsiteX11221" fmla="*/ 805498 w 7886701"/>
              <a:gd name="connsiteY11221" fmla="*/ 1684203 h 6857981"/>
              <a:gd name="connsiteX11222" fmla="*/ 806451 w 7886701"/>
              <a:gd name="connsiteY11222" fmla="*/ 1689912 h 6857981"/>
              <a:gd name="connsiteX11223" fmla="*/ 804229 w 7886701"/>
              <a:gd name="connsiteY11223" fmla="*/ 1692450 h 6857981"/>
              <a:gd name="connsiteX11224" fmla="*/ 802642 w 7886701"/>
              <a:gd name="connsiteY11224" fmla="*/ 1694036 h 6857981"/>
              <a:gd name="connsiteX11225" fmla="*/ 801371 w 7886701"/>
              <a:gd name="connsiteY11225" fmla="*/ 1694353 h 6857981"/>
              <a:gd name="connsiteX11226" fmla="*/ 801053 w 7886701"/>
              <a:gd name="connsiteY11226" fmla="*/ 1694353 h 6857981"/>
              <a:gd name="connsiteX11227" fmla="*/ 800736 w 7886701"/>
              <a:gd name="connsiteY11227" fmla="*/ 1694036 h 6857981"/>
              <a:gd name="connsiteX11228" fmla="*/ 800418 w 7886701"/>
              <a:gd name="connsiteY11228" fmla="*/ 1693084 h 6857981"/>
              <a:gd name="connsiteX11229" fmla="*/ 800418 w 7886701"/>
              <a:gd name="connsiteY11229" fmla="*/ 1691498 h 6857981"/>
              <a:gd name="connsiteX11230" fmla="*/ 801053 w 7886701"/>
              <a:gd name="connsiteY11230" fmla="*/ 1689595 h 6857981"/>
              <a:gd name="connsiteX11231" fmla="*/ 801689 w 7886701"/>
              <a:gd name="connsiteY11231" fmla="*/ 1688009 h 6857981"/>
              <a:gd name="connsiteX11232" fmla="*/ 796608 w 7886701"/>
              <a:gd name="connsiteY11232" fmla="*/ 1688644 h 6857981"/>
              <a:gd name="connsiteX11233" fmla="*/ 791846 w 7886701"/>
              <a:gd name="connsiteY11233" fmla="*/ 1690547 h 6857981"/>
              <a:gd name="connsiteX11234" fmla="*/ 787083 w 7886701"/>
              <a:gd name="connsiteY11234" fmla="*/ 1693084 h 6857981"/>
              <a:gd name="connsiteX11235" fmla="*/ 782638 w 7886701"/>
              <a:gd name="connsiteY11235" fmla="*/ 1695939 h 6857981"/>
              <a:gd name="connsiteX11236" fmla="*/ 778193 w 7886701"/>
              <a:gd name="connsiteY11236" fmla="*/ 1699428 h 6857981"/>
              <a:gd name="connsiteX11237" fmla="*/ 773748 w 7886701"/>
              <a:gd name="connsiteY11237" fmla="*/ 1703551 h 6857981"/>
              <a:gd name="connsiteX11238" fmla="*/ 769303 w 7886701"/>
              <a:gd name="connsiteY11238" fmla="*/ 1708309 h 6857981"/>
              <a:gd name="connsiteX11239" fmla="*/ 764858 w 7886701"/>
              <a:gd name="connsiteY11239" fmla="*/ 1713701 h 6857981"/>
              <a:gd name="connsiteX11240" fmla="*/ 761048 w 7886701"/>
              <a:gd name="connsiteY11240" fmla="*/ 1719093 h 6857981"/>
              <a:gd name="connsiteX11241" fmla="*/ 756921 w 7886701"/>
              <a:gd name="connsiteY11241" fmla="*/ 1725120 h 6857981"/>
              <a:gd name="connsiteX11242" fmla="*/ 752793 w 7886701"/>
              <a:gd name="connsiteY11242" fmla="*/ 1731463 h 6857981"/>
              <a:gd name="connsiteX11243" fmla="*/ 749301 w 7886701"/>
              <a:gd name="connsiteY11243" fmla="*/ 1738124 h 6857981"/>
              <a:gd name="connsiteX11244" fmla="*/ 741681 w 7886701"/>
              <a:gd name="connsiteY11244" fmla="*/ 1752714 h 6857981"/>
              <a:gd name="connsiteX11245" fmla="*/ 734061 w 7886701"/>
              <a:gd name="connsiteY11245" fmla="*/ 1767622 h 6857981"/>
              <a:gd name="connsiteX11246" fmla="*/ 719456 w 7886701"/>
              <a:gd name="connsiteY11246" fmla="*/ 1799340 h 6857981"/>
              <a:gd name="connsiteX11247" fmla="*/ 712154 w 7886701"/>
              <a:gd name="connsiteY11247" fmla="*/ 1815199 h 6857981"/>
              <a:gd name="connsiteX11248" fmla="*/ 704533 w 7886701"/>
              <a:gd name="connsiteY11248" fmla="*/ 1830424 h 6857981"/>
              <a:gd name="connsiteX11249" fmla="*/ 696596 w 7886701"/>
              <a:gd name="connsiteY11249" fmla="*/ 1845331 h 6857981"/>
              <a:gd name="connsiteX11250" fmla="*/ 688658 w 7886701"/>
              <a:gd name="connsiteY11250" fmla="*/ 1859287 h 6857981"/>
              <a:gd name="connsiteX11251" fmla="*/ 684848 w 7886701"/>
              <a:gd name="connsiteY11251" fmla="*/ 1865631 h 6857981"/>
              <a:gd name="connsiteX11252" fmla="*/ 680403 w 7886701"/>
              <a:gd name="connsiteY11252" fmla="*/ 1871657 h 6857981"/>
              <a:gd name="connsiteX11253" fmla="*/ 675958 w 7886701"/>
              <a:gd name="connsiteY11253" fmla="*/ 1877367 h 6857981"/>
              <a:gd name="connsiteX11254" fmla="*/ 671513 w 7886701"/>
              <a:gd name="connsiteY11254" fmla="*/ 1882759 h 6857981"/>
              <a:gd name="connsiteX11255" fmla="*/ 680403 w 7886701"/>
              <a:gd name="connsiteY11255" fmla="*/ 1864045 h 6857981"/>
              <a:gd name="connsiteX11256" fmla="*/ 691198 w 7886701"/>
              <a:gd name="connsiteY11256" fmla="*/ 1840574 h 6857981"/>
              <a:gd name="connsiteX11257" fmla="*/ 717868 w 7886701"/>
              <a:gd name="connsiteY11257" fmla="*/ 1784750 h 6857981"/>
              <a:gd name="connsiteX11258" fmla="*/ 732791 w 7886701"/>
              <a:gd name="connsiteY11258" fmla="*/ 1754617 h 6857981"/>
              <a:gd name="connsiteX11259" fmla="*/ 748031 w 7886701"/>
              <a:gd name="connsiteY11259" fmla="*/ 1723851 h 6857981"/>
              <a:gd name="connsiteX11260" fmla="*/ 763588 w 7886701"/>
              <a:gd name="connsiteY11260" fmla="*/ 1694036 h 6857981"/>
              <a:gd name="connsiteX11261" fmla="*/ 778512 w 7886701"/>
              <a:gd name="connsiteY11261" fmla="*/ 1665489 h 6857981"/>
              <a:gd name="connsiteX11262" fmla="*/ 780733 w 7886701"/>
              <a:gd name="connsiteY11262" fmla="*/ 1664855 h 6857981"/>
              <a:gd name="connsiteX11263" fmla="*/ 782956 w 7886701"/>
              <a:gd name="connsiteY11263" fmla="*/ 1664221 h 6857981"/>
              <a:gd name="connsiteX11264" fmla="*/ 785178 w 7886701"/>
              <a:gd name="connsiteY11264" fmla="*/ 1662635 h 6857981"/>
              <a:gd name="connsiteX11265" fmla="*/ 786766 w 7886701"/>
              <a:gd name="connsiteY11265" fmla="*/ 1661366 h 6857981"/>
              <a:gd name="connsiteX11266" fmla="*/ 790259 w 7886701"/>
              <a:gd name="connsiteY11266" fmla="*/ 1658194 h 6857981"/>
              <a:gd name="connsiteX11267" fmla="*/ 793116 w 7886701"/>
              <a:gd name="connsiteY11267" fmla="*/ 1655657 h 6857981"/>
              <a:gd name="connsiteX11268" fmla="*/ 794068 w 7886701"/>
              <a:gd name="connsiteY11268" fmla="*/ 1654705 h 6857981"/>
              <a:gd name="connsiteX11269" fmla="*/ 795339 w 7886701"/>
              <a:gd name="connsiteY11269" fmla="*/ 1654388 h 6857981"/>
              <a:gd name="connsiteX11270" fmla="*/ 795973 w 7886701"/>
              <a:gd name="connsiteY11270" fmla="*/ 1654071 h 6857981"/>
              <a:gd name="connsiteX11271" fmla="*/ 796608 w 7886701"/>
              <a:gd name="connsiteY11271" fmla="*/ 1654705 h 6857981"/>
              <a:gd name="connsiteX11272" fmla="*/ 797244 w 7886701"/>
              <a:gd name="connsiteY11272" fmla="*/ 1655657 h 6857981"/>
              <a:gd name="connsiteX11273" fmla="*/ 797878 w 7886701"/>
              <a:gd name="connsiteY11273" fmla="*/ 1657560 h 6857981"/>
              <a:gd name="connsiteX11274" fmla="*/ 798197 w 7886701"/>
              <a:gd name="connsiteY11274" fmla="*/ 1664221 h 6857981"/>
              <a:gd name="connsiteX11275" fmla="*/ 804863 w 7886701"/>
              <a:gd name="connsiteY11275" fmla="*/ 1655022 h 6857981"/>
              <a:gd name="connsiteX11276" fmla="*/ 811213 w 7886701"/>
              <a:gd name="connsiteY11276" fmla="*/ 1645507 h 6857981"/>
              <a:gd name="connsiteX11277" fmla="*/ 817563 w 7886701"/>
              <a:gd name="connsiteY11277" fmla="*/ 1635674 h 6857981"/>
              <a:gd name="connsiteX11278" fmla="*/ 823278 w 7886701"/>
              <a:gd name="connsiteY11278" fmla="*/ 1625841 h 6857981"/>
              <a:gd name="connsiteX11279" fmla="*/ 834074 w 7886701"/>
              <a:gd name="connsiteY11279" fmla="*/ 1605859 h 6857981"/>
              <a:gd name="connsiteX11280" fmla="*/ 843916 w 7886701"/>
              <a:gd name="connsiteY11280" fmla="*/ 1588414 h 6857981"/>
              <a:gd name="connsiteX11281" fmla="*/ 848678 w 7886701"/>
              <a:gd name="connsiteY11281" fmla="*/ 1581119 h 6857981"/>
              <a:gd name="connsiteX11282" fmla="*/ 852489 w 7886701"/>
              <a:gd name="connsiteY11282" fmla="*/ 1575092 h 6857981"/>
              <a:gd name="connsiteX11283" fmla="*/ 856616 w 7886701"/>
              <a:gd name="connsiteY11283" fmla="*/ 1570652 h 6857981"/>
              <a:gd name="connsiteX11284" fmla="*/ 858521 w 7886701"/>
              <a:gd name="connsiteY11284" fmla="*/ 1569066 h 6857981"/>
              <a:gd name="connsiteX11285" fmla="*/ 860108 w 7886701"/>
              <a:gd name="connsiteY11285" fmla="*/ 1567480 h 6857981"/>
              <a:gd name="connsiteX11286" fmla="*/ 861696 w 7886701"/>
              <a:gd name="connsiteY11286" fmla="*/ 1567163 h 6857981"/>
              <a:gd name="connsiteX11287" fmla="*/ 1288098 w 7886701"/>
              <a:gd name="connsiteY11287" fmla="*/ 1498583 h 6857981"/>
              <a:gd name="connsiteX11288" fmla="*/ 1292226 w 7886701"/>
              <a:gd name="connsiteY11288" fmla="*/ 1498901 h 6857981"/>
              <a:gd name="connsiteX11289" fmla="*/ 1293497 w 7886701"/>
              <a:gd name="connsiteY11289" fmla="*/ 1499536 h 6857981"/>
              <a:gd name="connsiteX11290" fmla="*/ 1294766 w 7886701"/>
              <a:gd name="connsiteY11290" fmla="*/ 1499853 h 6857981"/>
              <a:gd name="connsiteX11291" fmla="*/ 1295719 w 7886701"/>
              <a:gd name="connsiteY11291" fmla="*/ 1500488 h 6857981"/>
              <a:gd name="connsiteX11292" fmla="*/ 1296353 w 7886701"/>
              <a:gd name="connsiteY11292" fmla="*/ 1501123 h 6857981"/>
              <a:gd name="connsiteX11293" fmla="*/ 1296988 w 7886701"/>
              <a:gd name="connsiteY11293" fmla="*/ 1502076 h 6857981"/>
              <a:gd name="connsiteX11294" fmla="*/ 1296988 w 7886701"/>
              <a:gd name="connsiteY11294" fmla="*/ 1503028 h 6857981"/>
              <a:gd name="connsiteX11295" fmla="*/ 1296988 w 7886701"/>
              <a:gd name="connsiteY11295" fmla="*/ 1505568 h 6857981"/>
              <a:gd name="connsiteX11296" fmla="*/ 1295719 w 7886701"/>
              <a:gd name="connsiteY11296" fmla="*/ 1508426 h 6857981"/>
              <a:gd name="connsiteX11297" fmla="*/ 1293813 w 7886701"/>
              <a:gd name="connsiteY11297" fmla="*/ 1511918 h 6857981"/>
              <a:gd name="connsiteX11298" fmla="*/ 1291274 w 7886701"/>
              <a:gd name="connsiteY11298" fmla="*/ 1515411 h 6857981"/>
              <a:gd name="connsiteX11299" fmla="*/ 1285241 w 7886701"/>
              <a:gd name="connsiteY11299" fmla="*/ 1523984 h 6857981"/>
              <a:gd name="connsiteX11300" fmla="*/ 1277939 w 7886701"/>
              <a:gd name="connsiteY11300" fmla="*/ 1533191 h 6857981"/>
              <a:gd name="connsiteX11301" fmla="*/ 1269683 w 7886701"/>
              <a:gd name="connsiteY11301" fmla="*/ 1543669 h 6857981"/>
              <a:gd name="connsiteX11302" fmla="*/ 1262063 w 7886701"/>
              <a:gd name="connsiteY11302" fmla="*/ 1554146 h 6857981"/>
              <a:gd name="connsiteX11303" fmla="*/ 1261430 w 7886701"/>
              <a:gd name="connsiteY11303" fmla="*/ 1553511 h 6857981"/>
              <a:gd name="connsiteX11304" fmla="*/ 1261112 w 7886701"/>
              <a:gd name="connsiteY11304" fmla="*/ 1552241 h 6857981"/>
              <a:gd name="connsiteX11305" fmla="*/ 1261112 w 7886701"/>
              <a:gd name="connsiteY11305" fmla="*/ 1550971 h 6857981"/>
              <a:gd name="connsiteX11306" fmla="*/ 1261430 w 7886701"/>
              <a:gd name="connsiteY11306" fmla="*/ 1549701 h 6857981"/>
              <a:gd name="connsiteX11307" fmla="*/ 1262382 w 7886701"/>
              <a:gd name="connsiteY11307" fmla="*/ 1547161 h 6857981"/>
              <a:gd name="connsiteX11308" fmla="*/ 1264286 w 7886701"/>
              <a:gd name="connsiteY11308" fmla="*/ 1543986 h 6857981"/>
              <a:gd name="connsiteX11309" fmla="*/ 1269049 w 7886701"/>
              <a:gd name="connsiteY11309" fmla="*/ 1537636 h 6857981"/>
              <a:gd name="connsiteX11310" fmla="*/ 1274128 w 7886701"/>
              <a:gd name="connsiteY11310" fmla="*/ 1531286 h 6857981"/>
              <a:gd name="connsiteX11311" fmla="*/ 1272858 w 7886701"/>
              <a:gd name="connsiteY11311" fmla="*/ 1529699 h 6857981"/>
              <a:gd name="connsiteX11312" fmla="*/ 1270954 w 7886701"/>
              <a:gd name="connsiteY11312" fmla="*/ 1529064 h 6857981"/>
              <a:gd name="connsiteX11313" fmla="*/ 1269367 w 7886701"/>
              <a:gd name="connsiteY11313" fmla="*/ 1528111 h 6857981"/>
              <a:gd name="connsiteX11314" fmla="*/ 1267778 w 7886701"/>
              <a:gd name="connsiteY11314" fmla="*/ 1528111 h 6857981"/>
              <a:gd name="connsiteX11315" fmla="*/ 1265875 w 7886701"/>
              <a:gd name="connsiteY11315" fmla="*/ 1528746 h 6857981"/>
              <a:gd name="connsiteX11316" fmla="*/ 1263968 w 7886701"/>
              <a:gd name="connsiteY11316" fmla="*/ 1529381 h 6857981"/>
              <a:gd name="connsiteX11317" fmla="*/ 1262063 w 7886701"/>
              <a:gd name="connsiteY11317" fmla="*/ 1530334 h 6857981"/>
              <a:gd name="connsiteX11318" fmla="*/ 1259841 w 7886701"/>
              <a:gd name="connsiteY11318" fmla="*/ 1531921 h 6857981"/>
              <a:gd name="connsiteX11319" fmla="*/ 1259207 w 7886701"/>
              <a:gd name="connsiteY11319" fmla="*/ 1529699 h 6857981"/>
              <a:gd name="connsiteX11320" fmla="*/ 1258888 w 7886701"/>
              <a:gd name="connsiteY11320" fmla="*/ 1527794 h 6857981"/>
              <a:gd name="connsiteX11321" fmla="*/ 1258888 w 7886701"/>
              <a:gd name="connsiteY11321" fmla="*/ 1526206 h 6857981"/>
              <a:gd name="connsiteX11322" fmla="*/ 1258888 w 7886701"/>
              <a:gd name="connsiteY11322" fmla="*/ 1524301 h 6857981"/>
              <a:gd name="connsiteX11323" fmla="*/ 1259207 w 7886701"/>
              <a:gd name="connsiteY11323" fmla="*/ 1522714 h 6857981"/>
              <a:gd name="connsiteX11324" fmla="*/ 1259841 w 7886701"/>
              <a:gd name="connsiteY11324" fmla="*/ 1521444 h 6857981"/>
              <a:gd name="connsiteX11325" fmla="*/ 1260793 w 7886701"/>
              <a:gd name="connsiteY11325" fmla="*/ 1520174 h 6857981"/>
              <a:gd name="connsiteX11326" fmla="*/ 1261746 w 7886701"/>
              <a:gd name="connsiteY11326" fmla="*/ 1519221 h 6857981"/>
              <a:gd name="connsiteX11327" fmla="*/ 1264286 w 7886701"/>
              <a:gd name="connsiteY11327" fmla="*/ 1517316 h 6857981"/>
              <a:gd name="connsiteX11328" fmla="*/ 1267144 w 7886701"/>
              <a:gd name="connsiteY11328" fmla="*/ 1515729 h 6857981"/>
              <a:gd name="connsiteX11329" fmla="*/ 1270954 w 7886701"/>
              <a:gd name="connsiteY11329" fmla="*/ 1514459 h 6857981"/>
              <a:gd name="connsiteX11330" fmla="*/ 1274128 w 7886701"/>
              <a:gd name="connsiteY11330" fmla="*/ 1513188 h 6857981"/>
              <a:gd name="connsiteX11331" fmla="*/ 1281113 w 7886701"/>
              <a:gd name="connsiteY11331" fmla="*/ 1510966 h 6857981"/>
              <a:gd name="connsiteX11332" fmla="*/ 1284289 w 7886701"/>
              <a:gd name="connsiteY11332" fmla="*/ 1510013 h 6857981"/>
              <a:gd name="connsiteX11333" fmla="*/ 1286512 w 7886701"/>
              <a:gd name="connsiteY11333" fmla="*/ 1508426 h 6857981"/>
              <a:gd name="connsiteX11334" fmla="*/ 1288416 w 7886701"/>
              <a:gd name="connsiteY11334" fmla="*/ 1506838 h 6857981"/>
              <a:gd name="connsiteX11335" fmla="*/ 1289052 w 7886701"/>
              <a:gd name="connsiteY11335" fmla="*/ 1505568 h 6857981"/>
              <a:gd name="connsiteX11336" fmla="*/ 1289687 w 7886701"/>
              <a:gd name="connsiteY11336" fmla="*/ 1504616 h 6857981"/>
              <a:gd name="connsiteX11337" fmla="*/ 1289687 w 7886701"/>
              <a:gd name="connsiteY11337" fmla="*/ 1503346 h 6857981"/>
              <a:gd name="connsiteX11338" fmla="*/ 1289687 w 7886701"/>
              <a:gd name="connsiteY11338" fmla="*/ 1502076 h 6857981"/>
              <a:gd name="connsiteX11339" fmla="*/ 1288734 w 7886701"/>
              <a:gd name="connsiteY11339" fmla="*/ 1500488 h 6857981"/>
              <a:gd name="connsiteX11340" fmla="*/ 1366527 w 7886701"/>
              <a:gd name="connsiteY11340" fmla="*/ 1439846 h 6857981"/>
              <a:gd name="connsiteX11341" fmla="*/ 1366840 w 7886701"/>
              <a:gd name="connsiteY11341" fmla="*/ 1443563 h 6857981"/>
              <a:gd name="connsiteX11342" fmla="*/ 1365905 w 7886701"/>
              <a:gd name="connsiteY11342" fmla="*/ 1446661 h 6857981"/>
              <a:gd name="connsiteX11343" fmla="*/ 1365282 w 7886701"/>
              <a:gd name="connsiteY11343" fmla="*/ 1450688 h 6857981"/>
              <a:gd name="connsiteX11344" fmla="*/ 1363414 w 7886701"/>
              <a:gd name="connsiteY11344" fmla="*/ 1454405 h 6857981"/>
              <a:gd name="connsiteX11345" fmla="*/ 1361236 w 7886701"/>
              <a:gd name="connsiteY11345" fmla="*/ 1458432 h 6857981"/>
              <a:gd name="connsiteX11346" fmla="*/ 1358745 w 7886701"/>
              <a:gd name="connsiteY11346" fmla="*/ 1462768 h 6857981"/>
              <a:gd name="connsiteX11347" fmla="*/ 1355632 w 7886701"/>
              <a:gd name="connsiteY11347" fmla="*/ 1467105 h 6857981"/>
              <a:gd name="connsiteX11348" fmla="*/ 1352208 w 7886701"/>
              <a:gd name="connsiteY11348" fmla="*/ 1471441 h 6857981"/>
              <a:gd name="connsiteX11349" fmla="*/ 1350653 w 7886701"/>
              <a:gd name="connsiteY11349" fmla="*/ 1470822 h 6857981"/>
              <a:gd name="connsiteX11350" fmla="*/ 1350030 w 7886701"/>
              <a:gd name="connsiteY11350" fmla="*/ 1469893 h 6857981"/>
              <a:gd name="connsiteX11351" fmla="*/ 1350030 w 7886701"/>
              <a:gd name="connsiteY11351" fmla="*/ 1468963 h 6857981"/>
              <a:gd name="connsiteX11352" fmla="*/ 1350030 w 7886701"/>
              <a:gd name="connsiteY11352" fmla="*/ 1467724 h 6857981"/>
              <a:gd name="connsiteX11353" fmla="*/ 1350653 w 7886701"/>
              <a:gd name="connsiteY11353" fmla="*/ 1466485 h 6857981"/>
              <a:gd name="connsiteX11354" fmla="*/ 1351274 w 7886701"/>
              <a:gd name="connsiteY11354" fmla="*/ 1465246 h 6857981"/>
              <a:gd name="connsiteX11355" fmla="*/ 1353454 w 7886701"/>
              <a:gd name="connsiteY11355" fmla="*/ 1461839 h 6857981"/>
              <a:gd name="connsiteX11356" fmla="*/ 1351586 w 7886701"/>
              <a:gd name="connsiteY11356" fmla="*/ 1461219 h 6857981"/>
              <a:gd name="connsiteX11357" fmla="*/ 1349407 w 7886701"/>
              <a:gd name="connsiteY11357" fmla="*/ 1461219 h 6857981"/>
              <a:gd name="connsiteX11358" fmla="*/ 1347850 w 7886701"/>
              <a:gd name="connsiteY11358" fmla="*/ 1461219 h 6857981"/>
              <a:gd name="connsiteX11359" fmla="*/ 1345672 w 7886701"/>
              <a:gd name="connsiteY11359" fmla="*/ 1461839 h 6857981"/>
              <a:gd name="connsiteX11360" fmla="*/ 1343493 w 7886701"/>
              <a:gd name="connsiteY11360" fmla="*/ 1462768 h 6857981"/>
              <a:gd name="connsiteX11361" fmla="*/ 1341315 w 7886701"/>
              <a:gd name="connsiteY11361" fmla="*/ 1463697 h 6857981"/>
              <a:gd name="connsiteX11362" fmla="*/ 1336957 w 7886701"/>
              <a:gd name="connsiteY11362" fmla="*/ 1466175 h 6857981"/>
              <a:gd name="connsiteX11363" fmla="*/ 1327619 w 7886701"/>
              <a:gd name="connsiteY11363" fmla="*/ 1472680 h 6857981"/>
              <a:gd name="connsiteX11364" fmla="*/ 1323571 w 7886701"/>
              <a:gd name="connsiteY11364" fmla="*/ 1475778 h 6857981"/>
              <a:gd name="connsiteX11365" fmla="*/ 1319214 w 7886701"/>
              <a:gd name="connsiteY11365" fmla="*/ 1477946 h 6857981"/>
              <a:gd name="connsiteX11366" fmla="*/ 1319525 w 7886701"/>
              <a:gd name="connsiteY11366" fmla="*/ 1472680 h 6857981"/>
              <a:gd name="connsiteX11367" fmla="*/ 1319837 w 7886701"/>
              <a:gd name="connsiteY11367" fmla="*/ 1470512 h 6857981"/>
              <a:gd name="connsiteX11368" fmla="*/ 1320458 w 7886701"/>
              <a:gd name="connsiteY11368" fmla="*/ 1468344 h 6857981"/>
              <a:gd name="connsiteX11369" fmla="*/ 1321393 w 7886701"/>
              <a:gd name="connsiteY11369" fmla="*/ 1466485 h 6857981"/>
              <a:gd name="connsiteX11370" fmla="*/ 1322326 w 7886701"/>
              <a:gd name="connsiteY11370" fmla="*/ 1465246 h 6857981"/>
              <a:gd name="connsiteX11371" fmla="*/ 1323571 w 7886701"/>
              <a:gd name="connsiteY11371" fmla="*/ 1463697 h 6857981"/>
              <a:gd name="connsiteX11372" fmla="*/ 1324506 w 7886701"/>
              <a:gd name="connsiteY11372" fmla="*/ 1462768 h 6857981"/>
              <a:gd name="connsiteX11373" fmla="*/ 1326996 w 7886701"/>
              <a:gd name="connsiteY11373" fmla="*/ 1460910 h 6857981"/>
              <a:gd name="connsiteX11374" fmla="*/ 1330108 w 7886701"/>
              <a:gd name="connsiteY11374" fmla="*/ 1459361 h 6857981"/>
              <a:gd name="connsiteX11375" fmla="*/ 1333533 w 7886701"/>
              <a:gd name="connsiteY11375" fmla="*/ 1458741 h 6857981"/>
              <a:gd name="connsiteX11376" fmla="*/ 1336957 w 7886701"/>
              <a:gd name="connsiteY11376" fmla="*/ 1458122 h 6857981"/>
              <a:gd name="connsiteX11377" fmla="*/ 1344427 w 7886701"/>
              <a:gd name="connsiteY11377" fmla="*/ 1456263 h 6857981"/>
              <a:gd name="connsiteX11378" fmla="*/ 1348473 w 7886701"/>
              <a:gd name="connsiteY11378" fmla="*/ 1455334 h 6857981"/>
              <a:gd name="connsiteX11379" fmla="*/ 1352519 w 7886701"/>
              <a:gd name="connsiteY11379" fmla="*/ 1453785 h 6857981"/>
              <a:gd name="connsiteX11380" fmla="*/ 1355944 w 7886701"/>
              <a:gd name="connsiteY11380" fmla="*/ 1451617 h 6857981"/>
              <a:gd name="connsiteX11381" fmla="*/ 1359990 w 7886701"/>
              <a:gd name="connsiteY11381" fmla="*/ 1448829 h 6857981"/>
              <a:gd name="connsiteX11382" fmla="*/ 1361236 w 7886701"/>
              <a:gd name="connsiteY11382" fmla="*/ 1446971 h 6857981"/>
              <a:gd name="connsiteX11383" fmla="*/ 1363104 w 7886701"/>
              <a:gd name="connsiteY11383" fmla="*/ 1444802 h 6857981"/>
              <a:gd name="connsiteX11384" fmla="*/ 1364659 w 7886701"/>
              <a:gd name="connsiteY11384" fmla="*/ 1442634 h 6857981"/>
              <a:gd name="connsiteX11385" fmla="*/ 2021004 w 7886701"/>
              <a:gd name="connsiteY11385" fmla="*/ 1131872 h 6857981"/>
              <a:gd name="connsiteX11386" fmla="*/ 2023519 w 7886701"/>
              <a:gd name="connsiteY11386" fmla="*/ 1132196 h 6857981"/>
              <a:gd name="connsiteX11387" fmla="*/ 2026032 w 7886701"/>
              <a:gd name="connsiteY11387" fmla="*/ 1132521 h 6857981"/>
              <a:gd name="connsiteX11388" fmla="*/ 2028232 w 7886701"/>
              <a:gd name="connsiteY11388" fmla="*/ 1133495 h 6857981"/>
              <a:gd name="connsiteX11389" fmla="*/ 2030117 w 7886701"/>
              <a:gd name="connsiteY11389" fmla="*/ 1135119 h 6857981"/>
              <a:gd name="connsiteX11390" fmla="*/ 2031688 w 7886701"/>
              <a:gd name="connsiteY11390" fmla="*/ 1137067 h 6857981"/>
              <a:gd name="connsiteX11391" fmla="*/ 2032001 w 7886701"/>
              <a:gd name="connsiteY11391" fmla="*/ 1139665 h 6857981"/>
              <a:gd name="connsiteX11392" fmla="*/ 2002781 w 7886701"/>
              <a:gd name="connsiteY11392" fmla="*/ 1160447 h 6857981"/>
              <a:gd name="connsiteX11393" fmla="*/ 2001839 w 7886701"/>
              <a:gd name="connsiteY11393" fmla="*/ 1159797 h 6857981"/>
              <a:gd name="connsiteX11394" fmla="*/ 2001839 w 7886701"/>
              <a:gd name="connsiteY11394" fmla="*/ 1158498 h 6857981"/>
              <a:gd name="connsiteX11395" fmla="*/ 2001839 w 7886701"/>
              <a:gd name="connsiteY11395" fmla="*/ 1157199 h 6857981"/>
              <a:gd name="connsiteX11396" fmla="*/ 2003096 w 7886701"/>
              <a:gd name="connsiteY11396" fmla="*/ 1155576 h 6857981"/>
              <a:gd name="connsiteX11397" fmla="*/ 2004353 w 7886701"/>
              <a:gd name="connsiteY11397" fmla="*/ 1154277 h 6857981"/>
              <a:gd name="connsiteX11398" fmla="*/ 2007810 w 7886701"/>
              <a:gd name="connsiteY11398" fmla="*/ 1150705 h 6857981"/>
              <a:gd name="connsiteX11399" fmla="*/ 2011265 w 7886701"/>
              <a:gd name="connsiteY11399" fmla="*/ 1147783 h 6857981"/>
              <a:gd name="connsiteX11400" fmla="*/ 2010636 w 7886701"/>
              <a:gd name="connsiteY11400" fmla="*/ 1146159 h 6857981"/>
              <a:gd name="connsiteX11401" fmla="*/ 2009693 w 7886701"/>
              <a:gd name="connsiteY11401" fmla="*/ 1145510 h 6857981"/>
              <a:gd name="connsiteX11402" fmla="*/ 2008751 w 7886701"/>
              <a:gd name="connsiteY11402" fmla="*/ 1145185 h 6857981"/>
              <a:gd name="connsiteX11403" fmla="*/ 2007494 w 7886701"/>
              <a:gd name="connsiteY11403" fmla="*/ 1145185 h 6857981"/>
              <a:gd name="connsiteX11404" fmla="*/ 2006238 w 7886701"/>
              <a:gd name="connsiteY11404" fmla="*/ 1145510 h 6857981"/>
              <a:gd name="connsiteX11405" fmla="*/ 2004981 w 7886701"/>
              <a:gd name="connsiteY11405" fmla="*/ 1145834 h 6857981"/>
              <a:gd name="connsiteX11406" fmla="*/ 2002467 w 7886701"/>
              <a:gd name="connsiteY11406" fmla="*/ 1147458 h 6857981"/>
              <a:gd name="connsiteX11407" fmla="*/ 2001839 w 7886701"/>
              <a:gd name="connsiteY11407" fmla="*/ 1145185 h 6857981"/>
              <a:gd name="connsiteX11408" fmla="*/ 2002467 w 7886701"/>
              <a:gd name="connsiteY11408" fmla="*/ 1142912 h 6857981"/>
              <a:gd name="connsiteX11409" fmla="*/ 2003410 w 7886701"/>
              <a:gd name="connsiteY11409" fmla="*/ 1140639 h 6857981"/>
              <a:gd name="connsiteX11410" fmla="*/ 2004981 w 7886701"/>
              <a:gd name="connsiteY11410" fmla="*/ 1138366 h 6857981"/>
              <a:gd name="connsiteX11411" fmla="*/ 2006865 w 7886701"/>
              <a:gd name="connsiteY11411" fmla="*/ 1137067 h 6857981"/>
              <a:gd name="connsiteX11412" fmla="*/ 2009693 w 7886701"/>
              <a:gd name="connsiteY11412" fmla="*/ 1135119 h 6857981"/>
              <a:gd name="connsiteX11413" fmla="*/ 2012522 w 7886701"/>
              <a:gd name="connsiteY11413" fmla="*/ 1134145 h 6857981"/>
              <a:gd name="connsiteX11414" fmla="*/ 2015036 w 7886701"/>
              <a:gd name="connsiteY11414" fmla="*/ 1132846 h 6857981"/>
              <a:gd name="connsiteX11415" fmla="*/ 2018177 w 7886701"/>
              <a:gd name="connsiteY11415" fmla="*/ 1132196 h 6857981"/>
              <a:gd name="connsiteX11416" fmla="*/ 6964363 w 7886701"/>
              <a:gd name="connsiteY11416" fmla="*/ 1095361 h 6857981"/>
              <a:gd name="connsiteX11417" fmla="*/ 6966607 w 7886701"/>
              <a:gd name="connsiteY11417" fmla="*/ 1095361 h 6857981"/>
              <a:gd name="connsiteX11418" fmla="*/ 6969492 w 7886701"/>
              <a:gd name="connsiteY11418" fmla="*/ 1096305 h 6857981"/>
              <a:gd name="connsiteX11419" fmla="*/ 6972377 w 7886701"/>
              <a:gd name="connsiteY11419" fmla="*/ 1096935 h 6857981"/>
              <a:gd name="connsiteX11420" fmla="*/ 6975582 w 7886701"/>
              <a:gd name="connsiteY11420" fmla="*/ 1098508 h 6857981"/>
              <a:gd name="connsiteX11421" fmla="*/ 6979109 w 7886701"/>
              <a:gd name="connsiteY11421" fmla="*/ 1100082 h 6857981"/>
              <a:gd name="connsiteX11422" fmla="*/ 6982635 w 7886701"/>
              <a:gd name="connsiteY11422" fmla="*/ 1102284 h 6857981"/>
              <a:gd name="connsiteX11423" fmla="*/ 6990328 w 7886701"/>
              <a:gd name="connsiteY11423" fmla="*/ 1107634 h 6857981"/>
              <a:gd name="connsiteX11424" fmla="*/ 6998021 w 7886701"/>
              <a:gd name="connsiteY11424" fmla="*/ 1114242 h 6857981"/>
              <a:gd name="connsiteX11425" fmla="*/ 7006676 w 7886701"/>
              <a:gd name="connsiteY11425" fmla="*/ 1121795 h 6857981"/>
              <a:gd name="connsiteX11426" fmla="*/ 7014690 w 7886701"/>
              <a:gd name="connsiteY11426" fmla="*/ 1129662 h 6857981"/>
              <a:gd name="connsiteX11427" fmla="*/ 7023345 w 7886701"/>
              <a:gd name="connsiteY11427" fmla="*/ 1138787 h 6857981"/>
              <a:gd name="connsiteX11428" fmla="*/ 7031038 w 7886701"/>
              <a:gd name="connsiteY11428" fmla="*/ 1147914 h 6857981"/>
              <a:gd name="connsiteX11429" fmla="*/ 7038732 w 7886701"/>
              <a:gd name="connsiteY11429" fmla="*/ 1157040 h 6857981"/>
              <a:gd name="connsiteX11430" fmla="*/ 7045784 w 7886701"/>
              <a:gd name="connsiteY11430" fmla="*/ 1165851 h 6857981"/>
              <a:gd name="connsiteX11431" fmla="*/ 7051554 w 7886701"/>
              <a:gd name="connsiteY11431" fmla="*/ 1174662 h 6857981"/>
              <a:gd name="connsiteX11432" fmla="*/ 7056683 w 7886701"/>
              <a:gd name="connsiteY11432" fmla="*/ 1182843 h 6857981"/>
              <a:gd name="connsiteX11433" fmla="*/ 7060850 w 7886701"/>
              <a:gd name="connsiteY11433" fmla="*/ 1190081 h 6857981"/>
              <a:gd name="connsiteX11434" fmla="*/ 7062132 w 7886701"/>
              <a:gd name="connsiteY11434" fmla="*/ 1193543 h 6857981"/>
              <a:gd name="connsiteX11435" fmla="*/ 7063414 w 7886701"/>
              <a:gd name="connsiteY11435" fmla="*/ 1196690 h 6857981"/>
              <a:gd name="connsiteX11436" fmla="*/ 7064055 w 7886701"/>
              <a:gd name="connsiteY11436" fmla="*/ 1199207 h 6857981"/>
              <a:gd name="connsiteX11437" fmla="*/ 7064376 w 7886701"/>
              <a:gd name="connsiteY11437" fmla="*/ 1201725 h 6857981"/>
              <a:gd name="connsiteX11438" fmla="*/ 7053157 w 7886701"/>
              <a:gd name="connsiteY11438" fmla="*/ 1187564 h 6857981"/>
              <a:gd name="connsiteX11439" fmla="*/ 7040976 w 7886701"/>
              <a:gd name="connsiteY11439" fmla="*/ 1172774 h 6857981"/>
              <a:gd name="connsiteX11440" fmla="*/ 7028153 w 7886701"/>
              <a:gd name="connsiteY11440" fmla="*/ 1157669 h 6857981"/>
              <a:gd name="connsiteX11441" fmla="*/ 7015011 w 7886701"/>
              <a:gd name="connsiteY11441" fmla="*/ 1142879 h 6857981"/>
              <a:gd name="connsiteX11442" fmla="*/ 7001868 w 7886701"/>
              <a:gd name="connsiteY11442" fmla="*/ 1128403 h 6857981"/>
              <a:gd name="connsiteX11443" fmla="*/ 6988725 w 7886701"/>
              <a:gd name="connsiteY11443" fmla="*/ 1115816 h 6857981"/>
              <a:gd name="connsiteX11444" fmla="*/ 6982314 w 7886701"/>
              <a:gd name="connsiteY11444" fmla="*/ 1109837 h 6857981"/>
              <a:gd name="connsiteX11445" fmla="*/ 6975903 w 7886701"/>
              <a:gd name="connsiteY11445" fmla="*/ 1104487 h 6857981"/>
              <a:gd name="connsiteX11446" fmla="*/ 6969812 w 7886701"/>
              <a:gd name="connsiteY11446" fmla="*/ 1099767 h 6857981"/>
              <a:gd name="connsiteX11447" fmla="*/ 2119213 w 7886701"/>
              <a:gd name="connsiteY11447" fmla="*/ 1065196 h 6857981"/>
              <a:gd name="connsiteX11448" fmla="*/ 2116369 w 7886701"/>
              <a:gd name="connsiteY11448" fmla="*/ 1067777 h 6857981"/>
              <a:gd name="connsiteX11449" fmla="*/ 2115422 w 7886701"/>
              <a:gd name="connsiteY11449" fmla="*/ 1069067 h 6857981"/>
              <a:gd name="connsiteX11450" fmla="*/ 2114157 w 7886701"/>
              <a:gd name="connsiteY11450" fmla="*/ 1070358 h 6857981"/>
              <a:gd name="connsiteX11451" fmla="*/ 2113841 w 7886701"/>
              <a:gd name="connsiteY11451" fmla="*/ 1071648 h 6857981"/>
              <a:gd name="connsiteX11452" fmla="*/ 2113525 w 7886701"/>
              <a:gd name="connsiteY11452" fmla="*/ 1072616 h 6857981"/>
              <a:gd name="connsiteX11453" fmla="*/ 2113525 w 7886701"/>
              <a:gd name="connsiteY11453" fmla="*/ 1075842 h 6857981"/>
              <a:gd name="connsiteX11454" fmla="*/ 2113841 w 7886701"/>
              <a:gd name="connsiteY11454" fmla="*/ 1078423 h 6857981"/>
              <a:gd name="connsiteX11455" fmla="*/ 2115105 w 7886701"/>
              <a:gd name="connsiteY11455" fmla="*/ 1081003 h 6857981"/>
              <a:gd name="connsiteX11456" fmla="*/ 2117950 w 7886701"/>
              <a:gd name="connsiteY11456" fmla="*/ 1086487 h 6857981"/>
              <a:gd name="connsiteX11457" fmla="*/ 2119213 w 7886701"/>
              <a:gd name="connsiteY11457" fmla="*/ 1089068 h 6857981"/>
              <a:gd name="connsiteX11458" fmla="*/ 2120478 w 7886701"/>
              <a:gd name="connsiteY11458" fmla="*/ 1091972 h 6857981"/>
              <a:gd name="connsiteX11459" fmla="*/ 2121424 w 7886701"/>
              <a:gd name="connsiteY11459" fmla="*/ 1094552 h 6857981"/>
              <a:gd name="connsiteX11460" fmla="*/ 2121424 w 7886701"/>
              <a:gd name="connsiteY11460" fmla="*/ 1097133 h 6857981"/>
              <a:gd name="connsiteX11461" fmla="*/ 2121108 w 7886701"/>
              <a:gd name="connsiteY11461" fmla="*/ 1099714 h 6857981"/>
              <a:gd name="connsiteX11462" fmla="*/ 2120478 w 7886701"/>
              <a:gd name="connsiteY11462" fmla="*/ 1101004 h 6857981"/>
              <a:gd name="connsiteX11463" fmla="*/ 2119845 w 7886701"/>
              <a:gd name="connsiteY11463" fmla="*/ 1101972 h 6857981"/>
              <a:gd name="connsiteX11464" fmla="*/ 2118581 w 7886701"/>
              <a:gd name="connsiteY11464" fmla="*/ 1103585 h 6857981"/>
              <a:gd name="connsiteX11465" fmla="*/ 2117317 w 7886701"/>
              <a:gd name="connsiteY11465" fmla="*/ 1104553 h 6857981"/>
              <a:gd name="connsiteX11466" fmla="*/ 2113209 w 7886701"/>
              <a:gd name="connsiteY11466" fmla="*/ 1106811 h 6857981"/>
              <a:gd name="connsiteX11467" fmla="*/ 2119213 w 7886701"/>
              <a:gd name="connsiteY11467" fmla="*/ 1107456 h 6857981"/>
              <a:gd name="connsiteX11468" fmla="*/ 2124900 w 7886701"/>
              <a:gd name="connsiteY11468" fmla="*/ 1108101 h 6857981"/>
              <a:gd name="connsiteX11469" fmla="*/ 2129639 w 7886701"/>
              <a:gd name="connsiteY11469" fmla="*/ 1107133 h 6857981"/>
              <a:gd name="connsiteX11470" fmla="*/ 2134695 w 7886701"/>
              <a:gd name="connsiteY11470" fmla="*/ 1105843 h 6857981"/>
              <a:gd name="connsiteX11471" fmla="*/ 2139751 w 7886701"/>
              <a:gd name="connsiteY11471" fmla="*/ 1103908 h 6857981"/>
              <a:gd name="connsiteX11472" fmla="*/ 2146385 w 7886701"/>
              <a:gd name="connsiteY11472" fmla="*/ 1101327 h 6857981"/>
              <a:gd name="connsiteX11473" fmla="*/ 2153968 w 7886701"/>
              <a:gd name="connsiteY11473" fmla="*/ 1098423 h 6857981"/>
              <a:gd name="connsiteX11474" fmla="*/ 2163763 w 7886701"/>
              <a:gd name="connsiteY11474" fmla="*/ 1094552 h 6857981"/>
              <a:gd name="connsiteX11475" fmla="*/ 2162815 w 7886701"/>
              <a:gd name="connsiteY11475" fmla="*/ 1096810 h 6857981"/>
              <a:gd name="connsiteX11476" fmla="*/ 2162183 w 7886701"/>
              <a:gd name="connsiteY11476" fmla="*/ 1098746 h 6857981"/>
              <a:gd name="connsiteX11477" fmla="*/ 2161236 w 7886701"/>
              <a:gd name="connsiteY11477" fmla="*/ 1100681 h 6857981"/>
              <a:gd name="connsiteX11478" fmla="*/ 2159341 w 7886701"/>
              <a:gd name="connsiteY11478" fmla="*/ 1102617 h 6857981"/>
              <a:gd name="connsiteX11479" fmla="*/ 2155548 w 7886701"/>
              <a:gd name="connsiteY11479" fmla="*/ 1106488 h 6857981"/>
              <a:gd name="connsiteX11480" fmla="*/ 2151441 w 7886701"/>
              <a:gd name="connsiteY11480" fmla="*/ 1110037 h 6857981"/>
              <a:gd name="connsiteX11481" fmla="*/ 2141646 w 7886701"/>
              <a:gd name="connsiteY11481" fmla="*/ 1117456 h 6857981"/>
              <a:gd name="connsiteX11482" fmla="*/ 2137538 w 7886701"/>
              <a:gd name="connsiteY11482" fmla="*/ 1121650 h 6857981"/>
              <a:gd name="connsiteX11483" fmla="*/ 2135643 w 7886701"/>
              <a:gd name="connsiteY11483" fmla="*/ 1123586 h 6857981"/>
              <a:gd name="connsiteX11484" fmla="*/ 2133747 w 7886701"/>
              <a:gd name="connsiteY11484" fmla="*/ 1125521 h 6857981"/>
              <a:gd name="connsiteX11485" fmla="*/ 2128376 w 7886701"/>
              <a:gd name="connsiteY11485" fmla="*/ 1123263 h 6857981"/>
              <a:gd name="connsiteX11486" fmla="*/ 2123636 w 7886701"/>
              <a:gd name="connsiteY11486" fmla="*/ 1121005 h 6857981"/>
              <a:gd name="connsiteX11487" fmla="*/ 2120161 w 7886701"/>
              <a:gd name="connsiteY11487" fmla="*/ 1118102 h 6857981"/>
              <a:gd name="connsiteX11488" fmla="*/ 2116369 w 7886701"/>
              <a:gd name="connsiteY11488" fmla="*/ 1114876 h 6857981"/>
              <a:gd name="connsiteX11489" fmla="*/ 2113841 w 7886701"/>
              <a:gd name="connsiteY11489" fmla="*/ 1111972 h 6857981"/>
              <a:gd name="connsiteX11490" fmla="*/ 2111314 w 7886701"/>
              <a:gd name="connsiteY11490" fmla="*/ 1108746 h 6857981"/>
              <a:gd name="connsiteX11491" fmla="*/ 2109418 w 7886701"/>
              <a:gd name="connsiteY11491" fmla="*/ 1104875 h 6857981"/>
              <a:gd name="connsiteX11492" fmla="*/ 2107838 w 7886701"/>
              <a:gd name="connsiteY11492" fmla="*/ 1101327 h 6857981"/>
              <a:gd name="connsiteX11493" fmla="*/ 2106574 w 7886701"/>
              <a:gd name="connsiteY11493" fmla="*/ 1097456 h 6857981"/>
              <a:gd name="connsiteX11494" fmla="*/ 2105626 w 7886701"/>
              <a:gd name="connsiteY11494" fmla="*/ 1093907 h 6857981"/>
              <a:gd name="connsiteX11495" fmla="*/ 2103416 w 7886701"/>
              <a:gd name="connsiteY11495" fmla="*/ 1086487 h 6857981"/>
              <a:gd name="connsiteX11496" fmla="*/ 2101203 w 7886701"/>
              <a:gd name="connsiteY11496" fmla="*/ 1079068 h 6857981"/>
              <a:gd name="connsiteX11497" fmla="*/ 2100255 w 7886701"/>
              <a:gd name="connsiteY11497" fmla="*/ 1075842 h 6857981"/>
              <a:gd name="connsiteX11498" fmla="*/ 2098675 w 7886701"/>
              <a:gd name="connsiteY11498" fmla="*/ 1072293 h 6857981"/>
              <a:gd name="connsiteX11499" fmla="*/ 2103416 w 7886701"/>
              <a:gd name="connsiteY11499" fmla="*/ 1071648 h 6857981"/>
              <a:gd name="connsiteX11500" fmla="*/ 2108470 w 7886701"/>
              <a:gd name="connsiteY11500" fmla="*/ 1070358 h 6857981"/>
              <a:gd name="connsiteX11501" fmla="*/ 2110998 w 7886701"/>
              <a:gd name="connsiteY11501" fmla="*/ 1069712 h 6857981"/>
              <a:gd name="connsiteX11502" fmla="*/ 2113525 w 7886701"/>
              <a:gd name="connsiteY11502" fmla="*/ 1068745 h 6857981"/>
              <a:gd name="connsiteX11503" fmla="*/ 2116369 w 7886701"/>
              <a:gd name="connsiteY11503" fmla="*/ 1067132 h 6857981"/>
              <a:gd name="connsiteX11504" fmla="*/ 6930437 w 7886701"/>
              <a:gd name="connsiteY11504" fmla="*/ 1054086 h 6857981"/>
              <a:gd name="connsiteX11505" fmla="*/ 6942836 w 7886701"/>
              <a:gd name="connsiteY11505" fmla="*/ 1073157 h 6857981"/>
              <a:gd name="connsiteX11506" fmla="*/ 6958415 w 7886701"/>
              <a:gd name="connsiteY11506" fmla="*/ 1095406 h 6857981"/>
              <a:gd name="connsiteX11507" fmla="*/ 6967317 w 7886701"/>
              <a:gd name="connsiteY11507" fmla="*/ 1107166 h 6857981"/>
              <a:gd name="connsiteX11508" fmla="*/ 6976219 w 7886701"/>
              <a:gd name="connsiteY11508" fmla="*/ 1119562 h 6857981"/>
              <a:gd name="connsiteX11509" fmla="*/ 6986393 w 7886701"/>
              <a:gd name="connsiteY11509" fmla="*/ 1131957 h 6857981"/>
              <a:gd name="connsiteX11510" fmla="*/ 6996884 w 7886701"/>
              <a:gd name="connsiteY11510" fmla="*/ 1144354 h 6857981"/>
              <a:gd name="connsiteX11511" fmla="*/ 7007376 w 7886701"/>
              <a:gd name="connsiteY11511" fmla="*/ 1156433 h 6857981"/>
              <a:gd name="connsiteX11512" fmla="*/ 7018821 w 7886701"/>
              <a:gd name="connsiteY11512" fmla="*/ 1168511 h 6857981"/>
              <a:gd name="connsiteX11513" fmla="*/ 7029949 w 7886701"/>
              <a:gd name="connsiteY11513" fmla="*/ 1179317 h 6857981"/>
              <a:gd name="connsiteX11514" fmla="*/ 7041394 w 7886701"/>
              <a:gd name="connsiteY11514" fmla="*/ 1189806 h 6857981"/>
              <a:gd name="connsiteX11515" fmla="*/ 7047753 w 7886701"/>
              <a:gd name="connsiteY11515" fmla="*/ 1194892 h 6857981"/>
              <a:gd name="connsiteX11516" fmla="*/ 7053476 w 7886701"/>
              <a:gd name="connsiteY11516" fmla="*/ 1199342 h 6857981"/>
              <a:gd name="connsiteX11517" fmla="*/ 7059198 w 7886701"/>
              <a:gd name="connsiteY11517" fmla="*/ 1204109 h 6857981"/>
              <a:gd name="connsiteX11518" fmla="*/ 7065239 w 7886701"/>
              <a:gd name="connsiteY11518" fmla="*/ 1208242 h 6857981"/>
              <a:gd name="connsiteX11519" fmla="*/ 7071280 w 7886701"/>
              <a:gd name="connsiteY11519" fmla="*/ 1211738 h 6857981"/>
              <a:gd name="connsiteX11520" fmla="*/ 7077320 w 7886701"/>
              <a:gd name="connsiteY11520" fmla="*/ 1215552 h 6857981"/>
              <a:gd name="connsiteX11521" fmla="*/ 7083043 w 7886701"/>
              <a:gd name="connsiteY11521" fmla="*/ 1218413 h 6857981"/>
              <a:gd name="connsiteX11522" fmla="*/ 7088766 w 7886701"/>
              <a:gd name="connsiteY11522" fmla="*/ 1220955 h 6857981"/>
              <a:gd name="connsiteX11523" fmla="*/ 7094170 w 7886701"/>
              <a:gd name="connsiteY11523" fmla="*/ 1230491 h 6857981"/>
              <a:gd name="connsiteX11524" fmla="*/ 7099575 w 7886701"/>
              <a:gd name="connsiteY11524" fmla="*/ 1239708 h 6857981"/>
              <a:gd name="connsiteX11525" fmla="*/ 7104980 w 7886701"/>
              <a:gd name="connsiteY11525" fmla="*/ 1248608 h 6857981"/>
              <a:gd name="connsiteX11526" fmla="*/ 7110703 w 7886701"/>
              <a:gd name="connsiteY11526" fmla="*/ 1257826 h 6857981"/>
              <a:gd name="connsiteX11527" fmla="*/ 7122784 w 7886701"/>
              <a:gd name="connsiteY11527" fmla="*/ 1276261 h 6857981"/>
              <a:gd name="connsiteX11528" fmla="*/ 7136137 w 7886701"/>
              <a:gd name="connsiteY11528" fmla="*/ 1293742 h 6857981"/>
              <a:gd name="connsiteX11529" fmla="*/ 7149490 w 7886701"/>
              <a:gd name="connsiteY11529" fmla="*/ 1311224 h 6857981"/>
              <a:gd name="connsiteX11530" fmla="*/ 7163479 w 7886701"/>
              <a:gd name="connsiteY11530" fmla="*/ 1328388 h 6857981"/>
              <a:gd name="connsiteX11531" fmla="*/ 7178104 w 7886701"/>
              <a:gd name="connsiteY11531" fmla="*/ 1345233 h 6857981"/>
              <a:gd name="connsiteX11532" fmla="*/ 7192728 w 7886701"/>
              <a:gd name="connsiteY11532" fmla="*/ 1362079 h 6857981"/>
              <a:gd name="connsiteX11533" fmla="*/ 7221342 w 7886701"/>
              <a:gd name="connsiteY11533" fmla="*/ 1396407 h 6857981"/>
              <a:gd name="connsiteX11534" fmla="*/ 7235331 w 7886701"/>
              <a:gd name="connsiteY11534" fmla="*/ 1413569 h 6857981"/>
              <a:gd name="connsiteX11535" fmla="*/ 7249002 w 7886701"/>
              <a:gd name="connsiteY11535" fmla="*/ 1430734 h 6857981"/>
              <a:gd name="connsiteX11536" fmla="*/ 7262037 w 7886701"/>
              <a:gd name="connsiteY11536" fmla="*/ 1447262 h 6857981"/>
              <a:gd name="connsiteX11537" fmla="*/ 7274436 w 7886701"/>
              <a:gd name="connsiteY11537" fmla="*/ 1464426 h 6857981"/>
              <a:gd name="connsiteX11538" fmla="*/ 7285881 w 7886701"/>
              <a:gd name="connsiteY11538" fmla="*/ 1480954 h 6857981"/>
              <a:gd name="connsiteX11539" fmla="*/ 7296373 w 7886701"/>
              <a:gd name="connsiteY11539" fmla="*/ 1497800 h 6857981"/>
              <a:gd name="connsiteX11540" fmla="*/ 7295419 w 7886701"/>
              <a:gd name="connsiteY11540" fmla="*/ 1500660 h 6857981"/>
              <a:gd name="connsiteX11541" fmla="*/ 7294783 w 7886701"/>
              <a:gd name="connsiteY11541" fmla="*/ 1503521 h 6857981"/>
              <a:gd name="connsiteX11542" fmla="*/ 7294148 w 7886701"/>
              <a:gd name="connsiteY11542" fmla="*/ 1507017 h 6857981"/>
              <a:gd name="connsiteX11543" fmla="*/ 7294783 w 7886701"/>
              <a:gd name="connsiteY11543" fmla="*/ 1510196 h 6857981"/>
              <a:gd name="connsiteX11544" fmla="*/ 7295101 w 7886701"/>
              <a:gd name="connsiteY11544" fmla="*/ 1513374 h 6857981"/>
              <a:gd name="connsiteX11545" fmla="*/ 7296055 w 7886701"/>
              <a:gd name="connsiteY11545" fmla="*/ 1516871 h 6857981"/>
              <a:gd name="connsiteX11546" fmla="*/ 7297327 w 7886701"/>
              <a:gd name="connsiteY11546" fmla="*/ 1520367 h 6857981"/>
              <a:gd name="connsiteX11547" fmla="*/ 7298916 w 7886701"/>
              <a:gd name="connsiteY11547" fmla="*/ 1524181 h 6857981"/>
              <a:gd name="connsiteX11548" fmla="*/ 7303050 w 7886701"/>
              <a:gd name="connsiteY11548" fmla="*/ 1531810 h 6857981"/>
              <a:gd name="connsiteX11549" fmla="*/ 7308136 w 7886701"/>
              <a:gd name="connsiteY11549" fmla="*/ 1539756 h 6857981"/>
              <a:gd name="connsiteX11550" fmla="*/ 7314177 w 7886701"/>
              <a:gd name="connsiteY11550" fmla="*/ 1548337 h 6857981"/>
              <a:gd name="connsiteX11551" fmla="*/ 7320218 w 7886701"/>
              <a:gd name="connsiteY11551" fmla="*/ 1556600 h 6857981"/>
              <a:gd name="connsiteX11552" fmla="*/ 7333889 w 7886701"/>
              <a:gd name="connsiteY11552" fmla="*/ 1575354 h 6857981"/>
              <a:gd name="connsiteX11553" fmla="*/ 7340565 w 7886701"/>
              <a:gd name="connsiteY11553" fmla="*/ 1585207 h 6857981"/>
              <a:gd name="connsiteX11554" fmla="*/ 7347242 w 7886701"/>
              <a:gd name="connsiteY11554" fmla="*/ 1595061 h 6857981"/>
              <a:gd name="connsiteX11555" fmla="*/ 7352964 w 7886701"/>
              <a:gd name="connsiteY11555" fmla="*/ 1605231 h 6857981"/>
              <a:gd name="connsiteX11556" fmla="*/ 7359005 w 7886701"/>
              <a:gd name="connsiteY11556" fmla="*/ 1615721 h 6857981"/>
              <a:gd name="connsiteX11557" fmla="*/ 7363774 w 7886701"/>
              <a:gd name="connsiteY11557" fmla="*/ 1626528 h 6857981"/>
              <a:gd name="connsiteX11558" fmla="*/ 7365999 w 7886701"/>
              <a:gd name="connsiteY11558" fmla="*/ 1631613 h 6857981"/>
              <a:gd name="connsiteX11559" fmla="*/ 7367589 w 7886701"/>
              <a:gd name="connsiteY11559" fmla="*/ 1636699 h 6857981"/>
              <a:gd name="connsiteX11560" fmla="*/ 7362502 w 7886701"/>
              <a:gd name="connsiteY11560" fmla="*/ 1633203 h 6857981"/>
              <a:gd name="connsiteX11561" fmla="*/ 7357415 w 7886701"/>
              <a:gd name="connsiteY11561" fmla="*/ 1629706 h 6857981"/>
              <a:gd name="connsiteX11562" fmla="*/ 7352964 w 7886701"/>
              <a:gd name="connsiteY11562" fmla="*/ 1625574 h 6857981"/>
              <a:gd name="connsiteX11563" fmla="*/ 7348831 w 7886701"/>
              <a:gd name="connsiteY11563" fmla="*/ 1621124 h 6857981"/>
              <a:gd name="connsiteX11564" fmla="*/ 7344380 w 7886701"/>
              <a:gd name="connsiteY11564" fmla="*/ 1616357 h 6857981"/>
              <a:gd name="connsiteX11565" fmla="*/ 7339929 w 7886701"/>
              <a:gd name="connsiteY11565" fmla="*/ 1611907 h 6857981"/>
              <a:gd name="connsiteX11566" fmla="*/ 7335796 w 7886701"/>
              <a:gd name="connsiteY11566" fmla="*/ 1606503 h 6857981"/>
              <a:gd name="connsiteX11567" fmla="*/ 7332299 w 7886701"/>
              <a:gd name="connsiteY11567" fmla="*/ 1601100 h 6857981"/>
              <a:gd name="connsiteX11568" fmla="*/ 7324669 w 7886701"/>
              <a:gd name="connsiteY11568" fmla="*/ 1589340 h 6857981"/>
              <a:gd name="connsiteX11569" fmla="*/ 7317356 w 7886701"/>
              <a:gd name="connsiteY11569" fmla="*/ 1576944 h 6857981"/>
              <a:gd name="connsiteX11570" fmla="*/ 7310362 w 7886701"/>
              <a:gd name="connsiteY11570" fmla="*/ 1563912 h 6857981"/>
              <a:gd name="connsiteX11571" fmla="*/ 7303050 w 7886701"/>
              <a:gd name="connsiteY11571" fmla="*/ 1550245 h 6857981"/>
              <a:gd name="connsiteX11572" fmla="*/ 7288425 w 7886701"/>
              <a:gd name="connsiteY11572" fmla="*/ 1522274 h 6857981"/>
              <a:gd name="connsiteX11573" fmla="*/ 7280794 w 7886701"/>
              <a:gd name="connsiteY11573" fmla="*/ 1507971 h 6857981"/>
              <a:gd name="connsiteX11574" fmla="*/ 7272846 w 7886701"/>
              <a:gd name="connsiteY11574" fmla="*/ 1493668 h 6857981"/>
              <a:gd name="connsiteX11575" fmla="*/ 7263944 w 7886701"/>
              <a:gd name="connsiteY11575" fmla="*/ 1479682 h 6857981"/>
              <a:gd name="connsiteX11576" fmla="*/ 7259175 w 7886701"/>
              <a:gd name="connsiteY11576" fmla="*/ 1472690 h 6857981"/>
              <a:gd name="connsiteX11577" fmla="*/ 7254406 w 7886701"/>
              <a:gd name="connsiteY11577" fmla="*/ 1465697 h 6857981"/>
              <a:gd name="connsiteX11578" fmla="*/ 7249320 w 7886701"/>
              <a:gd name="connsiteY11578" fmla="*/ 1459023 h 6857981"/>
              <a:gd name="connsiteX11579" fmla="*/ 7243915 w 7886701"/>
              <a:gd name="connsiteY11579" fmla="*/ 1452666 h 6857981"/>
              <a:gd name="connsiteX11580" fmla="*/ 7238510 w 7886701"/>
              <a:gd name="connsiteY11580" fmla="*/ 1445990 h 6857981"/>
              <a:gd name="connsiteX11581" fmla="*/ 7232787 w 7886701"/>
              <a:gd name="connsiteY11581" fmla="*/ 1439634 h 6857981"/>
              <a:gd name="connsiteX11582" fmla="*/ 7231198 w 7886701"/>
              <a:gd name="connsiteY11582" fmla="*/ 1440905 h 6857981"/>
              <a:gd name="connsiteX11583" fmla="*/ 7229608 w 7886701"/>
              <a:gd name="connsiteY11583" fmla="*/ 1442176 h 6857981"/>
              <a:gd name="connsiteX11584" fmla="*/ 7228972 w 7886701"/>
              <a:gd name="connsiteY11584" fmla="*/ 1444083 h 6857981"/>
              <a:gd name="connsiteX11585" fmla="*/ 7228654 w 7886701"/>
              <a:gd name="connsiteY11585" fmla="*/ 1445990 h 6857981"/>
              <a:gd name="connsiteX11586" fmla="*/ 7228972 w 7886701"/>
              <a:gd name="connsiteY11586" fmla="*/ 1448216 h 6857981"/>
              <a:gd name="connsiteX11587" fmla="*/ 7229290 w 7886701"/>
              <a:gd name="connsiteY11587" fmla="*/ 1450441 h 6857981"/>
              <a:gd name="connsiteX11588" fmla="*/ 7230244 w 7886701"/>
              <a:gd name="connsiteY11588" fmla="*/ 1452983 h 6857981"/>
              <a:gd name="connsiteX11589" fmla="*/ 7231834 w 7886701"/>
              <a:gd name="connsiteY11589" fmla="*/ 1455526 h 6857981"/>
              <a:gd name="connsiteX11590" fmla="*/ 7218163 w 7886701"/>
              <a:gd name="connsiteY11590" fmla="*/ 1437409 h 6857981"/>
              <a:gd name="connsiteX11591" fmla="*/ 7203220 w 7886701"/>
              <a:gd name="connsiteY11591" fmla="*/ 1417383 h 6857981"/>
              <a:gd name="connsiteX11592" fmla="*/ 7186370 w 7886701"/>
              <a:gd name="connsiteY11592" fmla="*/ 1396407 h 6857981"/>
              <a:gd name="connsiteX11593" fmla="*/ 7168248 w 7886701"/>
              <a:gd name="connsiteY11593" fmla="*/ 1373521 h 6857981"/>
              <a:gd name="connsiteX11594" fmla="*/ 7149172 w 7886701"/>
              <a:gd name="connsiteY11594" fmla="*/ 1350954 h 6857981"/>
              <a:gd name="connsiteX11595" fmla="*/ 7129143 w 7886701"/>
              <a:gd name="connsiteY11595" fmla="*/ 1328070 h 6857981"/>
              <a:gd name="connsiteX11596" fmla="*/ 7109113 w 7886701"/>
              <a:gd name="connsiteY11596" fmla="*/ 1305821 h 6857981"/>
              <a:gd name="connsiteX11597" fmla="*/ 7088766 w 7886701"/>
              <a:gd name="connsiteY11597" fmla="*/ 1284525 h 6857981"/>
              <a:gd name="connsiteX11598" fmla="*/ 7088448 w 7886701"/>
              <a:gd name="connsiteY11598" fmla="*/ 1285159 h 6857981"/>
              <a:gd name="connsiteX11599" fmla="*/ 7088448 w 7886701"/>
              <a:gd name="connsiteY11599" fmla="*/ 1286114 h 6857981"/>
              <a:gd name="connsiteX11600" fmla="*/ 7088448 w 7886701"/>
              <a:gd name="connsiteY11600" fmla="*/ 1288021 h 6857981"/>
              <a:gd name="connsiteX11601" fmla="*/ 7089719 w 7886701"/>
              <a:gd name="connsiteY11601" fmla="*/ 1290246 h 6857981"/>
              <a:gd name="connsiteX11602" fmla="*/ 7091627 w 7886701"/>
              <a:gd name="connsiteY11602" fmla="*/ 1292788 h 6857981"/>
              <a:gd name="connsiteX11603" fmla="*/ 7095442 w 7886701"/>
              <a:gd name="connsiteY11603" fmla="*/ 1298510 h 6857981"/>
              <a:gd name="connsiteX11604" fmla="*/ 7099575 w 7886701"/>
              <a:gd name="connsiteY11604" fmla="*/ 1303912 h 6857981"/>
              <a:gd name="connsiteX11605" fmla="*/ 7078274 w 7886701"/>
              <a:gd name="connsiteY11605" fmla="*/ 1281664 h 6857981"/>
              <a:gd name="connsiteX11606" fmla="*/ 7055383 w 7886701"/>
              <a:gd name="connsiteY11606" fmla="*/ 1257826 h 6857981"/>
              <a:gd name="connsiteX11607" fmla="*/ 7031221 w 7886701"/>
              <a:gd name="connsiteY11607" fmla="*/ 1233033 h 6857981"/>
              <a:gd name="connsiteX11608" fmla="*/ 7006104 w 7886701"/>
              <a:gd name="connsiteY11608" fmla="*/ 1208242 h 6857981"/>
              <a:gd name="connsiteX11609" fmla="*/ 6992751 w 7886701"/>
              <a:gd name="connsiteY11609" fmla="*/ 1195846 h 6857981"/>
              <a:gd name="connsiteX11610" fmla="*/ 6979716 w 7886701"/>
              <a:gd name="connsiteY11610" fmla="*/ 1183449 h 6857981"/>
              <a:gd name="connsiteX11611" fmla="*/ 6966045 w 7886701"/>
              <a:gd name="connsiteY11611" fmla="*/ 1171371 h 6857981"/>
              <a:gd name="connsiteX11612" fmla="*/ 6952374 w 7886701"/>
              <a:gd name="connsiteY11612" fmla="*/ 1159611 h 6857981"/>
              <a:gd name="connsiteX11613" fmla="*/ 6938385 w 7886701"/>
              <a:gd name="connsiteY11613" fmla="*/ 1147851 h 6857981"/>
              <a:gd name="connsiteX11614" fmla="*/ 6924397 w 7886701"/>
              <a:gd name="connsiteY11614" fmla="*/ 1137044 h 6857981"/>
              <a:gd name="connsiteX11615" fmla="*/ 6910090 w 7886701"/>
              <a:gd name="connsiteY11615" fmla="*/ 1125919 h 6857981"/>
              <a:gd name="connsiteX11616" fmla="*/ 6896101 w 7886701"/>
              <a:gd name="connsiteY11616" fmla="*/ 1116066 h 6857981"/>
              <a:gd name="connsiteX11617" fmla="*/ 6902142 w 7886701"/>
              <a:gd name="connsiteY11617" fmla="*/ 1118927 h 6857981"/>
              <a:gd name="connsiteX11618" fmla="*/ 6908182 w 7886701"/>
              <a:gd name="connsiteY11618" fmla="*/ 1121787 h 6857981"/>
              <a:gd name="connsiteX11619" fmla="*/ 6913587 w 7886701"/>
              <a:gd name="connsiteY11619" fmla="*/ 1123376 h 6857981"/>
              <a:gd name="connsiteX11620" fmla="*/ 6918356 w 7886701"/>
              <a:gd name="connsiteY11620" fmla="*/ 1124966 h 6857981"/>
              <a:gd name="connsiteX11621" fmla="*/ 6922807 w 7886701"/>
              <a:gd name="connsiteY11621" fmla="*/ 1125919 h 6857981"/>
              <a:gd name="connsiteX11622" fmla="*/ 6926940 w 7886701"/>
              <a:gd name="connsiteY11622" fmla="*/ 1126873 h 6857981"/>
              <a:gd name="connsiteX11623" fmla="*/ 6930437 w 7886701"/>
              <a:gd name="connsiteY11623" fmla="*/ 1126873 h 6857981"/>
              <a:gd name="connsiteX11624" fmla="*/ 6933617 w 7886701"/>
              <a:gd name="connsiteY11624" fmla="*/ 1126873 h 6857981"/>
              <a:gd name="connsiteX11625" fmla="*/ 6936478 w 7886701"/>
              <a:gd name="connsiteY11625" fmla="*/ 1125919 h 6857981"/>
              <a:gd name="connsiteX11626" fmla="*/ 6939021 w 7886701"/>
              <a:gd name="connsiteY11626" fmla="*/ 1124966 h 6857981"/>
              <a:gd name="connsiteX11627" fmla="*/ 6941247 w 7886701"/>
              <a:gd name="connsiteY11627" fmla="*/ 1123376 h 6857981"/>
              <a:gd name="connsiteX11628" fmla="*/ 6942836 w 7886701"/>
              <a:gd name="connsiteY11628" fmla="*/ 1122105 h 6857981"/>
              <a:gd name="connsiteX11629" fmla="*/ 6944108 w 7886701"/>
              <a:gd name="connsiteY11629" fmla="*/ 1119880 h 6857981"/>
              <a:gd name="connsiteX11630" fmla="*/ 6945698 w 7886701"/>
              <a:gd name="connsiteY11630" fmla="*/ 1117655 h 6857981"/>
              <a:gd name="connsiteX11631" fmla="*/ 6946334 w 7886701"/>
              <a:gd name="connsiteY11631" fmla="*/ 1115112 h 6857981"/>
              <a:gd name="connsiteX11632" fmla="*/ 6946652 w 7886701"/>
              <a:gd name="connsiteY11632" fmla="*/ 1112569 h 6857981"/>
              <a:gd name="connsiteX11633" fmla="*/ 6947287 w 7886701"/>
              <a:gd name="connsiteY11633" fmla="*/ 1109709 h 6857981"/>
              <a:gd name="connsiteX11634" fmla="*/ 6947287 w 7886701"/>
              <a:gd name="connsiteY11634" fmla="*/ 1106213 h 6857981"/>
              <a:gd name="connsiteX11635" fmla="*/ 6946652 w 7886701"/>
              <a:gd name="connsiteY11635" fmla="*/ 1099220 h 6857981"/>
              <a:gd name="connsiteX11636" fmla="*/ 6945380 w 7886701"/>
              <a:gd name="connsiteY11636" fmla="*/ 1091910 h 6857981"/>
              <a:gd name="connsiteX11637" fmla="*/ 6943154 w 7886701"/>
              <a:gd name="connsiteY11637" fmla="*/ 1084599 h 6857981"/>
              <a:gd name="connsiteX11638" fmla="*/ 6940611 w 7886701"/>
              <a:gd name="connsiteY11638" fmla="*/ 1076653 h 6857981"/>
              <a:gd name="connsiteX11639" fmla="*/ 6937750 w 7886701"/>
              <a:gd name="connsiteY11639" fmla="*/ 1069025 h 6857981"/>
              <a:gd name="connsiteX11640" fmla="*/ 6933934 w 7886701"/>
              <a:gd name="connsiteY11640" fmla="*/ 1061396 h 6857981"/>
              <a:gd name="connsiteX11641" fmla="*/ 1428751 w 7886701"/>
              <a:gd name="connsiteY11641" fmla="*/ 1054084 h 6857981"/>
              <a:gd name="connsiteX11642" fmla="*/ 1428751 w 7886701"/>
              <a:gd name="connsiteY11642" fmla="*/ 1056964 h 6857981"/>
              <a:gd name="connsiteX11643" fmla="*/ 1427798 w 7886701"/>
              <a:gd name="connsiteY11643" fmla="*/ 1059525 h 6857981"/>
              <a:gd name="connsiteX11644" fmla="*/ 1427164 w 7886701"/>
              <a:gd name="connsiteY11644" fmla="*/ 1062085 h 6857981"/>
              <a:gd name="connsiteX11645" fmla="*/ 1426211 w 7886701"/>
              <a:gd name="connsiteY11645" fmla="*/ 1064646 h 6857981"/>
              <a:gd name="connsiteX11646" fmla="*/ 1424624 w 7886701"/>
              <a:gd name="connsiteY11646" fmla="*/ 1066886 h 6857981"/>
              <a:gd name="connsiteX11647" fmla="*/ 1422719 w 7886701"/>
              <a:gd name="connsiteY11647" fmla="*/ 1069126 h 6857981"/>
              <a:gd name="connsiteX11648" fmla="*/ 1420814 w 7886701"/>
              <a:gd name="connsiteY11648" fmla="*/ 1071367 h 6857981"/>
              <a:gd name="connsiteX11649" fmla="*/ 1418908 w 7886701"/>
              <a:gd name="connsiteY11649" fmla="*/ 1073287 h 6857981"/>
              <a:gd name="connsiteX11650" fmla="*/ 1413511 w 7886701"/>
              <a:gd name="connsiteY11650" fmla="*/ 1077128 h 6857981"/>
              <a:gd name="connsiteX11651" fmla="*/ 1407797 w 7886701"/>
              <a:gd name="connsiteY11651" fmla="*/ 1080969 h 6857981"/>
              <a:gd name="connsiteX11652" fmla="*/ 1394460 w 7886701"/>
              <a:gd name="connsiteY11652" fmla="*/ 1087690 h 6857981"/>
              <a:gd name="connsiteX11653" fmla="*/ 1387475 w 7886701"/>
              <a:gd name="connsiteY11653" fmla="*/ 1091851 h 6857981"/>
              <a:gd name="connsiteX11654" fmla="*/ 1380174 w 7886701"/>
              <a:gd name="connsiteY11654" fmla="*/ 1096011 h 6857981"/>
              <a:gd name="connsiteX11655" fmla="*/ 1372872 w 7886701"/>
              <a:gd name="connsiteY11655" fmla="*/ 1100492 h 6857981"/>
              <a:gd name="connsiteX11656" fmla="*/ 1365885 w 7886701"/>
              <a:gd name="connsiteY11656" fmla="*/ 1105613 h 6857981"/>
              <a:gd name="connsiteX11657" fmla="*/ 1358900 w 7886701"/>
              <a:gd name="connsiteY11657" fmla="*/ 1111374 h 6857981"/>
              <a:gd name="connsiteX11658" fmla="*/ 1356044 w 7886701"/>
              <a:gd name="connsiteY11658" fmla="*/ 1114255 h 6857981"/>
              <a:gd name="connsiteX11659" fmla="*/ 1353185 w 7886701"/>
              <a:gd name="connsiteY11659" fmla="*/ 1117776 h 6857981"/>
              <a:gd name="connsiteX11660" fmla="*/ 1350010 w 7886701"/>
              <a:gd name="connsiteY11660" fmla="*/ 1121296 h 6857981"/>
              <a:gd name="connsiteX11661" fmla="*/ 1347155 w 7886701"/>
              <a:gd name="connsiteY11661" fmla="*/ 1125137 h 6857981"/>
              <a:gd name="connsiteX11662" fmla="*/ 1344931 w 7886701"/>
              <a:gd name="connsiteY11662" fmla="*/ 1128978 h 6857981"/>
              <a:gd name="connsiteX11663" fmla="*/ 1343026 w 7886701"/>
              <a:gd name="connsiteY11663" fmla="*/ 1133458 h 6857981"/>
              <a:gd name="connsiteX11664" fmla="*/ 1341439 w 7886701"/>
              <a:gd name="connsiteY11664" fmla="*/ 1132498 h 6857981"/>
              <a:gd name="connsiteX11665" fmla="*/ 1340168 w 7886701"/>
              <a:gd name="connsiteY11665" fmla="*/ 1131218 h 6857981"/>
              <a:gd name="connsiteX11666" fmla="*/ 1339534 w 7886701"/>
              <a:gd name="connsiteY11666" fmla="*/ 1129618 h 6857981"/>
              <a:gd name="connsiteX11667" fmla="*/ 1339215 w 7886701"/>
              <a:gd name="connsiteY11667" fmla="*/ 1128658 h 6857981"/>
              <a:gd name="connsiteX11668" fmla="*/ 1338581 w 7886701"/>
              <a:gd name="connsiteY11668" fmla="*/ 1125777 h 6857981"/>
              <a:gd name="connsiteX11669" fmla="*/ 1338581 w 7886701"/>
              <a:gd name="connsiteY11669" fmla="*/ 1122897 h 6857981"/>
              <a:gd name="connsiteX11670" fmla="*/ 1338263 w 7886701"/>
              <a:gd name="connsiteY11670" fmla="*/ 1120336 h 6857981"/>
              <a:gd name="connsiteX11671" fmla="*/ 1337628 w 7886701"/>
              <a:gd name="connsiteY11671" fmla="*/ 1117135 h 6857981"/>
              <a:gd name="connsiteX11672" fmla="*/ 1336994 w 7886701"/>
              <a:gd name="connsiteY11672" fmla="*/ 1116175 h 6857981"/>
              <a:gd name="connsiteX11673" fmla="*/ 1336359 w 7886701"/>
              <a:gd name="connsiteY11673" fmla="*/ 1115215 h 6857981"/>
              <a:gd name="connsiteX11674" fmla="*/ 1334770 w 7886701"/>
              <a:gd name="connsiteY11674" fmla="*/ 1113615 h 6857981"/>
              <a:gd name="connsiteX11675" fmla="*/ 1333500 w 7886701"/>
              <a:gd name="connsiteY11675" fmla="*/ 1112975 h 6857981"/>
              <a:gd name="connsiteX11676" fmla="*/ 1336040 w 7886701"/>
              <a:gd name="connsiteY11676" fmla="*/ 1112335 h 6857981"/>
              <a:gd name="connsiteX11677" fmla="*/ 1338581 w 7886701"/>
              <a:gd name="connsiteY11677" fmla="*/ 1112015 h 6857981"/>
              <a:gd name="connsiteX11678" fmla="*/ 1343979 w 7886701"/>
              <a:gd name="connsiteY11678" fmla="*/ 1110734 h 6857981"/>
              <a:gd name="connsiteX11679" fmla="*/ 1349376 w 7886701"/>
              <a:gd name="connsiteY11679" fmla="*/ 1108494 h 6857981"/>
              <a:gd name="connsiteX11680" fmla="*/ 1354774 w 7886701"/>
              <a:gd name="connsiteY11680" fmla="*/ 1104973 h 6857981"/>
              <a:gd name="connsiteX11681" fmla="*/ 1361124 w 7886701"/>
              <a:gd name="connsiteY11681" fmla="*/ 1101452 h 6857981"/>
              <a:gd name="connsiteX11682" fmla="*/ 1366840 w 7886701"/>
              <a:gd name="connsiteY11682" fmla="*/ 1097292 h 6857981"/>
              <a:gd name="connsiteX11683" fmla="*/ 1379222 w 7886701"/>
              <a:gd name="connsiteY11683" fmla="*/ 1088330 h 6857981"/>
              <a:gd name="connsiteX11684" fmla="*/ 1392239 w 7886701"/>
              <a:gd name="connsiteY11684" fmla="*/ 1078408 h 6857981"/>
              <a:gd name="connsiteX11685" fmla="*/ 1404621 w 7886701"/>
              <a:gd name="connsiteY11685" fmla="*/ 1068806 h 6857981"/>
              <a:gd name="connsiteX11686" fmla="*/ 1410653 w 7886701"/>
              <a:gd name="connsiteY11686" fmla="*/ 1064325 h 6857981"/>
              <a:gd name="connsiteX11687" fmla="*/ 1417003 w 7886701"/>
              <a:gd name="connsiteY11687" fmla="*/ 1060165 h 6857981"/>
              <a:gd name="connsiteX11688" fmla="*/ 1422719 w 7886701"/>
              <a:gd name="connsiteY11688" fmla="*/ 1056644 h 6857981"/>
              <a:gd name="connsiteX11689" fmla="*/ 2396354 w 7886701"/>
              <a:gd name="connsiteY11689" fmla="*/ 1003295 h 6857981"/>
              <a:gd name="connsiteX11690" fmla="*/ 2400200 w 7886701"/>
              <a:gd name="connsiteY11690" fmla="*/ 1003633 h 6857981"/>
              <a:gd name="connsiteX11691" fmla="*/ 2404044 w 7886701"/>
              <a:gd name="connsiteY11691" fmla="*/ 1004646 h 6857981"/>
              <a:gd name="connsiteX11692" fmla="*/ 2407568 w 7886701"/>
              <a:gd name="connsiteY11692" fmla="*/ 1005322 h 6857981"/>
              <a:gd name="connsiteX11693" fmla="*/ 2411413 w 7886701"/>
              <a:gd name="connsiteY11693" fmla="*/ 1005998 h 6857981"/>
              <a:gd name="connsiteX11694" fmla="*/ 2411413 w 7886701"/>
              <a:gd name="connsiteY11694" fmla="*/ 1008023 h 6857981"/>
              <a:gd name="connsiteX11695" fmla="*/ 2410772 w 7886701"/>
              <a:gd name="connsiteY11695" fmla="*/ 1009375 h 6857981"/>
              <a:gd name="connsiteX11696" fmla="*/ 2409491 w 7886701"/>
              <a:gd name="connsiteY11696" fmla="*/ 1011401 h 6857981"/>
              <a:gd name="connsiteX11697" fmla="*/ 2407249 w 7886701"/>
              <a:gd name="connsiteY11697" fmla="*/ 1013090 h 6857981"/>
              <a:gd name="connsiteX11698" fmla="*/ 2405005 w 7886701"/>
              <a:gd name="connsiteY11698" fmla="*/ 1014441 h 6857981"/>
              <a:gd name="connsiteX11699" fmla="*/ 2402121 w 7886701"/>
              <a:gd name="connsiteY11699" fmla="*/ 1016130 h 6857981"/>
              <a:gd name="connsiteX11700" fmla="*/ 2399238 w 7886701"/>
              <a:gd name="connsiteY11700" fmla="*/ 1017144 h 6857981"/>
              <a:gd name="connsiteX11701" fmla="*/ 2396033 w 7886701"/>
              <a:gd name="connsiteY11701" fmla="*/ 1018157 h 6857981"/>
              <a:gd name="connsiteX11702" fmla="*/ 2392509 w 7886701"/>
              <a:gd name="connsiteY11702" fmla="*/ 1018833 h 6857981"/>
              <a:gd name="connsiteX11703" fmla="*/ 2389305 w 7886701"/>
              <a:gd name="connsiteY11703" fmla="*/ 1019170 h 6857981"/>
              <a:gd name="connsiteX11704" fmla="*/ 2386101 w 7886701"/>
              <a:gd name="connsiteY11704" fmla="*/ 1019170 h 6857981"/>
              <a:gd name="connsiteX11705" fmla="*/ 2382897 w 7886701"/>
              <a:gd name="connsiteY11705" fmla="*/ 1018833 h 6857981"/>
              <a:gd name="connsiteX11706" fmla="*/ 2380654 w 7886701"/>
              <a:gd name="connsiteY11706" fmla="*/ 1018157 h 6857981"/>
              <a:gd name="connsiteX11707" fmla="*/ 2378731 w 7886701"/>
              <a:gd name="connsiteY11707" fmla="*/ 1016805 h 6857981"/>
              <a:gd name="connsiteX11708" fmla="*/ 2377129 w 7886701"/>
              <a:gd name="connsiteY11708" fmla="*/ 1015117 h 6857981"/>
              <a:gd name="connsiteX11709" fmla="*/ 2376488 w 7886701"/>
              <a:gd name="connsiteY11709" fmla="*/ 1013765 h 6857981"/>
              <a:gd name="connsiteX11710" fmla="*/ 2376488 w 7886701"/>
              <a:gd name="connsiteY11710" fmla="*/ 1012753 h 6857981"/>
              <a:gd name="connsiteX11711" fmla="*/ 2379372 w 7886701"/>
              <a:gd name="connsiteY11711" fmla="*/ 1010389 h 6857981"/>
              <a:gd name="connsiteX11712" fmla="*/ 2382256 w 7886701"/>
              <a:gd name="connsiteY11712" fmla="*/ 1008023 h 6857981"/>
              <a:gd name="connsiteX11713" fmla="*/ 2384819 w 7886701"/>
              <a:gd name="connsiteY11713" fmla="*/ 1006335 h 6857981"/>
              <a:gd name="connsiteX11714" fmla="*/ 2387382 w 7886701"/>
              <a:gd name="connsiteY11714" fmla="*/ 1005322 h 6857981"/>
              <a:gd name="connsiteX11715" fmla="*/ 2389947 w 7886701"/>
              <a:gd name="connsiteY11715" fmla="*/ 1004646 h 6857981"/>
              <a:gd name="connsiteX11716" fmla="*/ 2392188 w 7886701"/>
              <a:gd name="connsiteY11716" fmla="*/ 1003633 h 6857981"/>
              <a:gd name="connsiteX11717" fmla="*/ 2232026 w 7886701"/>
              <a:gd name="connsiteY11717" fmla="*/ 981070 h 6857981"/>
              <a:gd name="connsiteX11718" fmla="*/ 2231709 w 7886701"/>
              <a:gd name="connsiteY11718" fmla="*/ 984216 h 6857981"/>
              <a:gd name="connsiteX11719" fmla="*/ 2230439 w 7886701"/>
              <a:gd name="connsiteY11719" fmla="*/ 987675 h 6857981"/>
              <a:gd name="connsiteX11720" fmla="*/ 2229169 w 7886701"/>
              <a:gd name="connsiteY11720" fmla="*/ 990819 h 6857981"/>
              <a:gd name="connsiteX11721" fmla="*/ 2227264 w 7886701"/>
              <a:gd name="connsiteY11721" fmla="*/ 993965 h 6857981"/>
              <a:gd name="connsiteX11722" fmla="*/ 2225041 w 7886701"/>
              <a:gd name="connsiteY11722" fmla="*/ 997424 h 6857981"/>
              <a:gd name="connsiteX11723" fmla="*/ 2222184 w 7886701"/>
              <a:gd name="connsiteY11723" fmla="*/ 1000255 h 6857981"/>
              <a:gd name="connsiteX11724" fmla="*/ 2219326 w 7886701"/>
              <a:gd name="connsiteY11724" fmla="*/ 1003085 h 6857981"/>
              <a:gd name="connsiteX11725" fmla="*/ 2215835 w 7886701"/>
              <a:gd name="connsiteY11725" fmla="*/ 1005602 h 6857981"/>
              <a:gd name="connsiteX11726" fmla="*/ 2212341 w 7886701"/>
              <a:gd name="connsiteY11726" fmla="*/ 1008118 h 6857981"/>
              <a:gd name="connsiteX11727" fmla="*/ 2208531 w 7886701"/>
              <a:gd name="connsiteY11727" fmla="*/ 1010004 h 6857981"/>
              <a:gd name="connsiteX11728" fmla="*/ 2205038 w 7886701"/>
              <a:gd name="connsiteY11728" fmla="*/ 1011578 h 6857981"/>
              <a:gd name="connsiteX11729" fmla="*/ 2200911 w 7886701"/>
              <a:gd name="connsiteY11729" fmla="*/ 1012835 h 6857981"/>
              <a:gd name="connsiteX11730" fmla="*/ 2196783 w 7886701"/>
              <a:gd name="connsiteY11730" fmla="*/ 1013779 h 6857981"/>
              <a:gd name="connsiteX11731" fmla="*/ 2193291 w 7886701"/>
              <a:gd name="connsiteY11731" fmla="*/ 1014408 h 6857981"/>
              <a:gd name="connsiteX11732" fmla="*/ 2189481 w 7886701"/>
              <a:gd name="connsiteY11732" fmla="*/ 1013779 h 6857981"/>
              <a:gd name="connsiteX11733" fmla="*/ 2185988 w 7886701"/>
              <a:gd name="connsiteY11733" fmla="*/ 1013150 h 6857981"/>
              <a:gd name="connsiteX11734" fmla="*/ 2187576 w 7886701"/>
              <a:gd name="connsiteY11734" fmla="*/ 1010949 h 6857981"/>
              <a:gd name="connsiteX11735" fmla="*/ 2189163 w 7886701"/>
              <a:gd name="connsiteY11735" fmla="*/ 1009061 h 6857981"/>
              <a:gd name="connsiteX11736" fmla="*/ 2191068 w 7886701"/>
              <a:gd name="connsiteY11736" fmla="*/ 1007489 h 6857981"/>
              <a:gd name="connsiteX11737" fmla="*/ 2193608 w 7886701"/>
              <a:gd name="connsiteY11737" fmla="*/ 1005602 h 6857981"/>
              <a:gd name="connsiteX11738" fmla="*/ 2199007 w 7886701"/>
              <a:gd name="connsiteY11738" fmla="*/ 1002456 h 6857981"/>
              <a:gd name="connsiteX11739" fmla="*/ 2205356 w 7886701"/>
              <a:gd name="connsiteY11739" fmla="*/ 998997 h 6857981"/>
              <a:gd name="connsiteX11740" fmla="*/ 2212024 w 7886701"/>
              <a:gd name="connsiteY11740" fmla="*/ 995852 h 6857981"/>
              <a:gd name="connsiteX11741" fmla="*/ 2218691 w 7886701"/>
              <a:gd name="connsiteY11741" fmla="*/ 991764 h 6857981"/>
              <a:gd name="connsiteX11742" fmla="*/ 2222501 w 7886701"/>
              <a:gd name="connsiteY11742" fmla="*/ 989247 h 6857981"/>
              <a:gd name="connsiteX11743" fmla="*/ 2225676 w 7886701"/>
              <a:gd name="connsiteY11743" fmla="*/ 986731 h 6857981"/>
              <a:gd name="connsiteX11744" fmla="*/ 2229169 w 7886701"/>
              <a:gd name="connsiteY11744" fmla="*/ 984216 h 6857981"/>
              <a:gd name="connsiteX11745" fmla="*/ 6815138 w 7886701"/>
              <a:gd name="connsiteY11745" fmla="*/ 973135 h 6857981"/>
              <a:gd name="connsiteX11746" fmla="*/ 6818052 w 7886701"/>
              <a:gd name="connsiteY11746" fmla="*/ 973770 h 6857981"/>
              <a:gd name="connsiteX11747" fmla="*/ 6820966 w 7886701"/>
              <a:gd name="connsiteY11747" fmla="*/ 975041 h 6857981"/>
              <a:gd name="connsiteX11748" fmla="*/ 6828413 w 7886701"/>
              <a:gd name="connsiteY11748" fmla="*/ 978216 h 6857981"/>
              <a:gd name="connsiteX11749" fmla="*/ 6835859 w 7886701"/>
              <a:gd name="connsiteY11749" fmla="*/ 982343 h 6857981"/>
              <a:gd name="connsiteX11750" fmla="*/ 6843630 w 7886701"/>
              <a:gd name="connsiteY11750" fmla="*/ 987106 h 6857981"/>
              <a:gd name="connsiteX11751" fmla="*/ 6850753 w 7886701"/>
              <a:gd name="connsiteY11751" fmla="*/ 992503 h 6857981"/>
              <a:gd name="connsiteX11752" fmla="*/ 6856581 w 7886701"/>
              <a:gd name="connsiteY11752" fmla="*/ 997900 h 6857981"/>
              <a:gd name="connsiteX11753" fmla="*/ 6859171 w 7886701"/>
              <a:gd name="connsiteY11753" fmla="*/ 1000441 h 6857981"/>
              <a:gd name="connsiteX11754" fmla="*/ 6861437 w 7886701"/>
              <a:gd name="connsiteY11754" fmla="*/ 1002981 h 6857981"/>
              <a:gd name="connsiteX11755" fmla="*/ 6863380 w 7886701"/>
              <a:gd name="connsiteY11755" fmla="*/ 1005520 h 6857981"/>
              <a:gd name="connsiteX11756" fmla="*/ 6864351 w 7886701"/>
              <a:gd name="connsiteY11756" fmla="*/ 1007743 h 6857981"/>
              <a:gd name="connsiteX11757" fmla="*/ 6861761 w 7886701"/>
              <a:gd name="connsiteY11757" fmla="*/ 1008060 h 6857981"/>
              <a:gd name="connsiteX11758" fmla="*/ 6858847 w 7886701"/>
              <a:gd name="connsiteY11758" fmla="*/ 1007743 h 6857981"/>
              <a:gd name="connsiteX11759" fmla="*/ 6855609 w 7886701"/>
              <a:gd name="connsiteY11759" fmla="*/ 1007108 h 6857981"/>
              <a:gd name="connsiteX11760" fmla="*/ 6852372 w 7886701"/>
              <a:gd name="connsiteY11760" fmla="*/ 1005839 h 6857981"/>
              <a:gd name="connsiteX11761" fmla="*/ 6848810 w 7886701"/>
              <a:gd name="connsiteY11761" fmla="*/ 1004568 h 6857981"/>
              <a:gd name="connsiteX11762" fmla="*/ 6845249 w 7886701"/>
              <a:gd name="connsiteY11762" fmla="*/ 1002664 h 6857981"/>
              <a:gd name="connsiteX11763" fmla="*/ 6841363 w 7886701"/>
              <a:gd name="connsiteY11763" fmla="*/ 1000441 h 6857981"/>
              <a:gd name="connsiteX11764" fmla="*/ 6837802 w 7886701"/>
              <a:gd name="connsiteY11764" fmla="*/ 998218 h 6857981"/>
              <a:gd name="connsiteX11765" fmla="*/ 6833917 w 7886701"/>
              <a:gd name="connsiteY11765" fmla="*/ 995360 h 6857981"/>
              <a:gd name="connsiteX11766" fmla="*/ 6830355 w 7886701"/>
              <a:gd name="connsiteY11766" fmla="*/ 992503 h 6857981"/>
              <a:gd name="connsiteX11767" fmla="*/ 6826794 w 7886701"/>
              <a:gd name="connsiteY11767" fmla="*/ 989645 h 6857981"/>
              <a:gd name="connsiteX11768" fmla="*/ 6823880 w 7886701"/>
              <a:gd name="connsiteY11768" fmla="*/ 986153 h 6857981"/>
              <a:gd name="connsiteX11769" fmla="*/ 6820966 w 7886701"/>
              <a:gd name="connsiteY11769" fmla="*/ 982978 h 6857981"/>
              <a:gd name="connsiteX11770" fmla="*/ 6818699 w 7886701"/>
              <a:gd name="connsiteY11770" fmla="*/ 979803 h 6857981"/>
              <a:gd name="connsiteX11771" fmla="*/ 6816433 w 7886701"/>
              <a:gd name="connsiteY11771" fmla="*/ 976310 h 6857981"/>
              <a:gd name="connsiteX11772" fmla="*/ 2926081 w 7886701"/>
              <a:gd name="connsiteY11772" fmla="*/ 884232 h 6857981"/>
              <a:gd name="connsiteX11773" fmla="*/ 2924493 w 7886701"/>
              <a:gd name="connsiteY11773" fmla="*/ 888014 h 6857981"/>
              <a:gd name="connsiteX11774" fmla="*/ 2923858 w 7886701"/>
              <a:gd name="connsiteY11774" fmla="*/ 891166 h 6857981"/>
              <a:gd name="connsiteX11775" fmla="*/ 2923858 w 7886701"/>
              <a:gd name="connsiteY11775" fmla="*/ 892428 h 6857981"/>
              <a:gd name="connsiteX11776" fmla="*/ 2924176 w 7886701"/>
              <a:gd name="connsiteY11776" fmla="*/ 893057 h 6857981"/>
              <a:gd name="connsiteX11777" fmla="*/ 2924493 w 7886701"/>
              <a:gd name="connsiteY11777" fmla="*/ 893687 h 6857981"/>
              <a:gd name="connsiteX11778" fmla="*/ 2925128 w 7886701"/>
              <a:gd name="connsiteY11778" fmla="*/ 894003 h 6857981"/>
              <a:gd name="connsiteX11779" fmla="*/ 2926398 w 7886701"/>
              <a:gd name="connsiteY11779" fmla="*/ 894633 h 6857981"/>
              <a:gd name="connsiteX11780" fmla="*/ 2927668 w 7886701"/>
              <a:gd name="connsiteY11780" fmla="*/ 894633 h 6857981"/>
              <a:gd name="connsiteX11781" fmla="*/ 2931161 w 7886701"/>
              <a:gd name="connsiteY11781" fmla="*/ 893687 h 6857981"/>
              <a:gd name="connsiteX11782" fmla="*/ 2935288 w 7886701"/>
              <a:gd name="connsiteY11782" fmla="*/ 892428 h 6857981"/>
              <a:gd name="connsiteX11783" fmla="*/ 2941003 w 7886701"/>
              <a:gd name="connsiteY11783" fmla="*/ 890221 h 6857981"/>
              <a:gd name="connsiteX11784" fmla="*/ 2941321 w 7886701"/>
              <a:gd name="connsiteY11784" fmla="*/ 892111 h 6857981"/>
              <a:gd name="connsiteX11785" fmla="*/ 2941638 w 7886701"/>
              <a:gd name="connsiteY11785" fmla="*/ 893687 h 6857981"/>
              <a:gd name="connsiteX11786" fmla="*/ 2941321 w 7886701"/>
              <a:gd name="connsiteY11786" fmla="*/ 895263 h 6857981"/>
              <a:gd name="connsiteX11787" fmla="*/ 2941003 w 7886701"/>
              <a:gd name="connsiteY11787" fmla="*/ 896209 h 6857981"/>
              <a:gd name="connsiteX11788" fmla="*/ 2940052 w 7886701"/>
              <a:gd name="connsiteY11788" fmla="*/ 897469 h 6857981"/>
              <a:gd name="connsiteX11789" fmla="*/ 2939098 w 7886701"/>
              <a:gd name="connsiteY11789" fmla="*/ 898415 h 6857981"/>
              <a:gd name="connsiteX11790" fmla="*/ 2936241 w 7886701"/>
              <a:gd name="connsiteY11790" fmla="*/ 900307 h 6857981"/>
              <a:gd name="connsiteX11791" fmla="*/ 2932431 w 7886701"/>
              <a:gd name="connsiteY11791" fmla="*/ 901252 h 6857981"/>
              <a:gd name="connsiteX11792" fmla="*/ 2927986 w 7886701"/>
              <a:gd name="connsiteY11792" fmla="*/ 902512 h 6857981"/>
              <a:gd name="connsiteX11793" fmla="*/ 2919096 w 7886701"/>
              <a:gd name="connsiteY11793" fmla="*/ 904404 h 6857981"/>
              <a:gd name="connsiteX11794" fmla="*/ 2914651 w 7886701"/>
              <a:gd name="connsiteY11794" fmla="*/ 905348 h 6857981"/>
              <a:gd name="connsiteX11795" fmla="*/ 2910207 w 7886701"/>
              <a:gd name="connsiteY11795" fmla="*/ 906610 h 6857981"/>
              <a:gd name="connsiteX11796" fmla="*/ 2906713 w 7886701"/>
              <a:gd name="connsiteY11796" fmla="*/ 907870 h 6857981"/>
              <a:gd name="connsiteX11797" fmla="*/ 2904808 w 7886701"/>
              <a:gd name="connsiteY11797" fmla="*/ 909131 h 6857981"/>
              <a:gd name="connsiteX11798" fmla="*/ 2903221 w 7886701"/>
              <a:gd name="connsiteY11798" fmla="*/ 910077 h 6857981"/>
              <a:gd name="connsiteX11799" fmla="*/ 2902268 w 7886701"/>
              <a:gd name="connsiteY11799" fmla="*/ 911022 h 6857981"/>
              <a:gd name="connsiteX11800" fmla="*/ 2900998 w 7886701"/>
              <a:gd name="connsiteY11800" fmla="*/ 912597 h 6857981"/>
              <a:gd name="connsiteX11801" fmla="*/ 2900681 w 7886701"/>
              <a:gd name="connsiteY11801" fmla="*/ 914489 h 6857981"/>
              <a:gd name="connsiteX11802" fmla="*/ 2900363 w 7886701"/>
              <a:gd name="connsiteY11802" fmla="*/ 916379 h 6857981"/>
              <a:gd name="connsiteX11803" fmla="*/ 2900363 w 7886701"/>
              <a:gd name="connsiteY11803" fmla="*/ 917955 h 6857981"/>
              <a:gd name="connsiteX11804" fmla="*/ 2900681 w 7886701"/>
              <a:gd name="connsiteY11804" fmla="*/ 920162 h 6857981"/>
              <a:gd name="connsiteX11805" fmla="*/ 2901633 w 7886701"/>
              <a:gd name="connsiteY11805" fmla="*/ 922684 h 6857981"/>
              <a:gd name="connsiteX11806" fmla="*/ 2902587 w 7886701"/>
              <a:gd name="connsiteY11806" fmla="*/ 925520 h 6857981"/>
              <a:gd name="connsiteX11807" fmla="*/ 2897823 w 7886701"/>
              <a:gd name="connsiteY11807" fmla="*/ 922684 h 6857981"/>
              <a:gd name="connsiteX11808" fmla="*/ 2892108 w 7886701"/>
              <a:gd name="connsiteY11808" fmla="*/ 920162 h 6857981"/>
              <a:gd name="connsiteX11809" fmla="*/ 2886076 w 7886701"/>
              <a:gd name="connsiteY11809" fmla="*/ 917641 h 6857981"/>
              <a:gd name="connsiteX11810" fmla="*/ 2882901 w 7886701"/>
              <a:gd name="connsiteY11810" fmla="*/ 917011 h 6857981"/>
              <a:gd name="connsiteX11811" fmla="*/ 2880043 w 7886701"/>
              <a:gd name="connsiteY11811" fmla="*/ 916379 h 6857981"/>
              <a:gd name="connsiteX11812" fmla="*/ 2876551 w 7886701"/>
              <a:gd name="connsiteY11812" fmla="*/ 915435 h 6857981"/>
              <a:gd name="connsiteX11813" fmla="*/ 2873376 w 7886701"/>
              <a:gd name="connsiteY11813" fmla="*/ 915435 h 6857981"/>
              <a:gd name="connsiteX11814" fmla="*/ 2870519 w 7886701"/>
              <a:gd name="connsiteY11814" fmla="*/ 915749 h 6857981"/>
              <a:gd name="connsiteX11815" fmla="*/ 2867661 w 7886701"/>
              <a:gd name="connsiteY11815" fmla="*/ 916695 h 6857981"/>
              <a:gd name="connsiteX11816" fmla="*/ 2864486 w 7886701"/>
              <a:gd name="connsiteY11816" fmla="*/ 917641 h 6857981"/>
              <a:gd name="connsiteX11817" fmla="*/ 2861946 w 7886701"/>
              <a:gd name="connsiteY11817" fmla="*/ 919532 h 6857981"/>
              <a:gd name="connsiteX11818" fmla="*/ 2859406 w 7886701"/>
              <a:gd name="connsiteY11818" fmla="*/ 921738 h 6857981"/>
              <a:gd name="connsiteX11819" fmla="*/ 2857502 w 7886701"/>
              <a:gd name="connsiteY11819" fmla="*/ 924574 h 6857981"/>
              <a:gd name="connsiteX11820" fmla="*/ 2855913 w 7886701"/>
              <a:gd name="connsiteY11820" fmla="*/ 927095 h 6857981"/>
              <a:gd name="connsiteX11821" fmla="*/ 2855913 w 7886701"/>
              <a:gd name="connsiteY11821" fmla="*/ 926780 h 6857981"/>
              <a:gd name="connsiteX11822" fmla="*/ 2856231 w 7886701"/>
              <a:gd name="connsiteY11822" fmla="*/ 926150 h 6857981"/>
              <a:gd name="connsiteX11823" fmla="*/ 2858771 w 7886701"/>
              <a:gd name="connsiteY11823" fmla="*/ 917325 h 6857981"/>
              <a:gd name="connsiteX11824" fmla="*/ 2860358 w 7886701"/>
              <a:gd name="connsiteY11824" fmla="*/ 911022 h 6857981"/>
              <a:gd name="connsiteX11825" fmla="*/ 2861311 w 7886701"/>
              <a:gd name="connsiteY11825" fmla="*/ 905034 h 6857981"/>
              <a:gd name="connsiteX11826" fmla="*/ 2861311 w 7886701"/>
              <a:gd name="connsiteY11826" fmla="*/ 902512 h 6857981"/>
              <a:gd name="connsiteX11827" fmla="*/ 2861311 w 7886701"/>
              <a:gd name="connsiteY11827" fmla="*/ 899991 h 6857981"/>
              <a:gd name="connsiteX11828" fmla="*/ 2860676 w 7886701"/>
              <a:gd name="connsiteY11828" fmla="*/ 897784 h 6857981"/>
              <a:gd name="connsiteX11829" fmla="*/ 2859406 w 7886701"/>
              <a:gd name="connsiteY11829" fmla="*/ 896209 h 6857981"/>
              <a:gd name="connsiteX11830" fmla="*/ 2862582 w 7886701"/>
              <a:gd name="connsiteY11830" fmla="*/ 896839 h 6857981"/>
              <a:gd name="connsiteX11831" fmla="*/ 2865438 w 7886701"/>
              <a:gd name="connsiteY11831" fmla="*/ 897469 h 6857981"/>
              <a:gd name="connsiteX11832" fmla="*/ 2867343 w 7886701"/>
              <a:gd name="connsiteY11832" fmla="*/ 898415 h 6857981"/>
              <a:gd name="connsiteX11833" fmla="*/ 2868931 w 7886701"/>
              <a:gd name="connsiteY11833" fmla="*/ 899676 h 6857981"/>
              <a:gd name="connsiteX11834" fmla="*/ 2871788 w 7886701"/>
              <a:gd name="connsiteY11834" fmla="*/ 901882 h 6857981"/>
              <a:gd name="connsiteX11835" fmla="*/ 2874011 w 7886701"/>
              <a:gd name="connsiteY11835" fmla="*/ 904088 h 6857981"/>
              <a:gd name="connsiteX11836" fmla="*/ 2875599 w 7886701"/>
              <a:gd name="connsiteY11836" fmla="*/ 905034 h 6857981"/>
              <a:gd name="connsiteX11837" fmla="*/ 2877186 w 7886701"/>
              <a:gd name="connsiteY11837" fmla="*/ 905664 h 6857981"/>
              <a:gd name="connsiteX11838" fmla="*/ 2878773 w 7886701"/>
              <a:gd name="connsiteY11838" fmla="*/ 906610 h 6857981"/>
              <a:gd name="connsiteX11839" fmla="*/ 2880996 w 7886701"/>
              <a:gd name="connsiteY11839" fmla="*/ 906924 h 6857981"/>
              <a:gd name="connsiteX11840" fmla="*/ 2883536 w 7886701"/>
              <a:gd name="connsiteY11840" fmla="*/ 907239 h 6857981"/>
              <a:gd name="connsiteX11841" fmla="*/ 2887028 w 7886701"/>
              <a:gd name="connsiteY11841" fmla="*/ 907239 h 6857981"/>
              <a:gd name="connsiteX11842" fmla="*/ 2890521 w 7886701"/>
              <a:gd name="connsiteY11842" fmla="*/ 906924 h 6857981"/>
              <a:gd name="connsiteX11843" fmla="*/ 2895283 w 7886701"/>
              <a:gd name="connsiteY11843" fmla="*/ 905980 h 6857981"/>
              <a:gd name="connsiteX11844" fmla="*/ 2894648 w 7886701"/>
              <a:gd name="connsiteY11844" fmla="*/ 899991 h 6857981"/>
              <a:gd name="connsiteX11845" fmla="*/ 2894648 w 7886701"/>
              <a:gd name="connsiteY11845" fmla="*/ 895579 h 6857981"/>
              <a:gd name="connsiteX11846" fmla="*/ 2894967 w 7886701"/>
              <a:gd name="connsiteY11846" fmla="*/ 894003 h 6857981"/>
              <a:gd name="connsiteX11847" fmla="*/ 2895283 w 7886701"/>
              <a:gd name="connsiteY11847" fmla="*/ 893057 h 6857981"/>
              <a:gd name="connsiteX11848" fmla="*/ 2896236 w 7886701"/>
              <a:gd name="connsiteY11848" fmla="*/ 892111 h 6857981"/>
              <a:gd name="connsiteX11849" fmla="*/ 2897507 w 7886701"/>
              <a:gd name="connsiteY11849" fmla="*/ 891166 h 6857981"/>
              <a:gd name="connsiteX11850" fmla="*/ 2900998 w 7886701"/>
              <a:gd name="connsiteY11850" fmla="*/ 890221 h 6857981"/>
              <a:gd name="connsiteX11851" fmla="*/ 2907031 w 7886701"/>
              <a:gd name="connsiteY11851" fmla="*/ 888645 h 6857981"/>
              <a:gd name="connsiteX11852" fmla="*/ 2914968 w 7886701"/>
              <a:gd name="connsiteY11852" fmla="*/ 887070 h 6857981"/>
              <a:gd name="connsiteX11853" fmla="*/ 3089096 w 7886701"/>
              <a:gd name="connsiteY11853" fmla="*/ 849307 h 6857981"/>
              <a:gd name="connsiteX11854" fmla="*/ 3090705 w 7886701"/>
              <a:gd name="connsiteY11854" fmla="*/ 849307 h 6857981"/>
              <a:gd name="connsiteX11855" fmla="*/ 3091671 w 7886701"/>
              <a:gd name="connsiteY11855" fmla="*/ 849625 h 6857981"/>
              <a:gd name="connsiteX11856" fmla="*/ 3092958 w 7886701"/>
              <a:gd name="connsiteY11856" fmla="*/ 849942 h 6857981"/>
              <a:gd name="connsiteX11857" fmla="*/ 3093924 w 7886701"/>
              <a:gd name="connsiteY11857" fmla="*/ 850896 h 6857981"/>
              <a:gd name="connsiteX11858" fmla="*/ 3095855 w 7886701"/>
              <a:gd name="connsiteY11858" fmla="*/ 853117 h 6857981"/>
              <a:gd name="connsiteX11859" fmla="*/ 3096820 w 7886701"/>
              <a:gd name="connsiteY11859" fmla="*/ 855657 h 6857981"/>
              <a:gd name="connsiteX11860" fmla="*/ 3099073 w 7886701"/>
              <a:gd name="connsiteY11860" fmla="*/ 861690 h 6857981"/>
              <a:gd name="connsiteX11861" fmla="*/ 3100039 w 7886701"/>
              <a:gd name="connsiteY11861" fmla="*/ 864548 h 6857981"/>
              <a:gd name="connsiteX11862" fmla="*/ 3101005 w 7886701"/>
              <a:gd name="connsiteY11862" fmla="*/ 867723 h 6857981"/>
              <a:gd name="connsiteX11863" fmla="*/ 3102936 w 7886701"/>
              <a:gd name="connsiteY11863" fmla="*/ 866771 h 6857981"/>
              <a:gd name="connsiteX11864" fmla="*/ 3103901 w 7886701"/>
              <a:gd name="connsiteY11864" fmla="*/ 865817 h 6857981"/>
              <a:gd name="connsiteX11865" fmla="*/ 3104223 w 7886701"/>
              <a:gd name="connsiteY11865" fmla="*/ 864231 h 6857981"/>
              <a:gd name="connsiteX11866" fmla="*/ 3104223 w 7886701"/>
              <a:gd name="connsiteY11866" fmla="*/ 862961 h 6857981"/>
              <a:gd name="connsiteX11867" fmla="*/ 3103901 w 7886701"/>
              <a:gd name="connsiteY11867" fmla="*/ 859467 h 6857981"/>
              <a:gd name="connsiteX11868" fmla="*/ 3103579 w 7886701"/>
              <a:gd name="connsiteY11868" fmla="*/ 855975 h 6857981"/>
              <a:gd name="connsiteX11869" fmla="*/ 3105833 w 7886701"/>
              <a:gd name="connsiteY11869" fmla="*/ 855340 h 6857981"/>
              <a:gd name="connsiteX11870" fmla="*/ 3107764 w 7886701"/>
              <a:gd name="connsiteY11870" fmla="*/ 855340 h 6857981"/>
              <a:gd name="connsiteX11871" fmla="*/ 3109695 w 7886701"/>
              <a:gd name="connsiteY11871" fmla="*/ 855340 h 6857981"/>
              <a:gd name="connsiteX11872" fmla="*/ 3110982 w 7886701"/>
              <a:gd name="connsiteY11872" fmla="*/ 855657 h 6857981"/>
              <a:gd name="connsiteX11873" fmla="*/ 3112270 w 7886701"/>
              <a:gd name="connsiteY11873" fmla="*/ 856610 h 6857981"/>
              <a:gd name="connsiteX11874" fmla="*/ 3113236 w 7886701"/>
              <a:gd name="connsiteY11874" fmla="*/ 857246 h 6857981"/>
              <a:gd name="connsiteX11875" fmla="*/ 3115489 w 7886701"/>
              <a:gd name="connsiteY11875" fmla="*/ 859785 h 6857981"/>
              <a:gd name="connsiteX11876" fmla="*/ 3117420 w 7886701"/>
              <a:gd name="connsiteY11876" fmla="*/ 862642 h 6857981"/>
              <a:gd name="connsiteX11877" fmla="*/ 3119029 w 7886701"/>
              <a:gd name="connsiteY11877" fmla="*/ 864548 h 6857981"/>
              <a:gd name="connsiteX11878" fmla="*/ 3120638 w 7886701"/>
              <a:gd name="connsiteY11878" fmla="*/ 865817 h 6857981"/>
              <a:gd name="connsiteX11879" fmla="*/ 3122248 w 7886701"/>
              <a:gd name="connsiteY11879" fmla="*/ 866136 h 6857981"/>
              <a:gd name="connsiteX11880" fmla="*/ 3123535 w 7886701"/>
              <a:gd name="connsiteY11880" fmla="*/ 866136 h 6857981"/>
              <a:gd name="connsiteX11881" fmla="*/ 3125466 w 7886701"/>
              <a:gd name="connsiteY11881" fmla="*/ 866136 h 6857981"/>
              <a:gd name="connsiteX11882" fmla="*/ 3125788 w 7886701"/>
              <a:gd name="connsiteY11882" fmla="*/ 868992 h 6857981"/>
              <a:gd name="connsiteX11883" fmla="*/ 3125466 w 7886701"/>
              <a:gd name="connsiteY11883" fmla="*/ 871215 h 6857981"/>
              <a:gd name="connsiteX11884" fmla="*/ 3124501 w 7886701"/>
              <a:gd name="connsiteY11884" fmla="*/ 872803 h 6857981"/>
              <a:gd name="connsiteX11885" fmla="*/ 3122891 w 7886701"/>
              <a:gd name="connsiteY11885" fmla="*/ 873756 h 6857981"/>
              <a:gd name="connsiteX11886" fmla="*/ 3120961 w 7886701"/>
              <a:gd name="connsiteY11886" fmla="*/ 874073 h 6857981"/>
              <a:gd name="connsiteX11887" fmla="*/ 3118707 w 7886701"/>
              <a:gd name="connsiteY11887" fmla="*/ 874073 h 6857981"/>
              <a:gd name="connsiteX11888" fmla="*/ 3113879 w 7886701"/>
              <a:gd name="connsiteY11888" fmla="*/ 873756 h 6857981"/>
              <a:gd name="connsiteX11889" fmla="*/ 3109051 w 7886701"/>
              <a:gd name="connsiteY11889" fmla="*/ 873121 h 6857981"/>
              <a:gd name="connsiteX11890" fmla="*/ 3107121 w 7886701"/>
              <a:gd name="connsiteY11890" fmla="*/ 872803 h 6857981"/>
              <a:gd name="connsiteX11891" fmla="*/ 3105511 w 7886701"/>
              <a:gd name="connsiteY11891" fmla="*/ 872803 h 6857981"/>
              <a:gd name="connsiteX11892" fmla="*/ 3103901 w 7886701"/>
              <a:gd name="connsiteY11892" fmla="*/ 873438 h 6857981"/>
              <a:gd name="connsiteX11893" fmla="*/ 3103579 w 7886701"/>
              <a:gd name="connsiteY11893" fmla="*/ 874073 h 6857981"/>
              <a:gd name="connsiteX11894" fmla="*/ 3103579 w 7886701"/>
              <a:gd name="connsiteY11894" fmla="*/ 875661 h 6857981"/>
              <a:gd name="connsiteX11895" fmla="*/ 3104223 w 7886701"/>
              <a:gd name="connsiteY11895" fmla="*/ 877882 h 6857981"/>
              <a:gd name="connsiteX11896" fmla="*/ 3102293 w 7886701"/>
              <a:gd name="connsiteY11896" fmla="*/ 875342 h 6857981"/>
              <a:gd name="connsiteX11897" fmla="*/ 3100361 w 7886701"/>
              <a:gd name="connsiteY11897" fmla="*/ 873438 h 6857981"/>
              <a:gd name="connsiteX11898" fmla="*/ 3098430 w 7886701"/>
              <a:gd name="connsiteY11898" fmla="*/ 871850 h 6857981"/>
              <a:gd name="connsiteX11899" fmla="*/ 3096820 w 7886701"/>
              <a:gd name="connsiteY11899" fmla="*/ 870898 h 6857981"/>
              <a:gd name="connsiteX11900" fmla="*/ 3095211 w 7886701"/>
              <a:gd name="connsiteY11900" fmla="*/ 870263 h 6857981"/>
              <a:gd name="connsiteX11901" fmla="*/ 3093602 w 7886701"/>
              <a:gd name="connsiteY11901" fmla="*/ 869946 h 6857981"/>
              <a:gd name="connsiteX11902" fmla="*/ 3091027 w 7886701"/>
              <a:gd name="connsiteY11902" fmla="*/ 869946 h 6857981"/>
              <a:gd name="connsiteX11903" fmla="*/ 3088453 w 7886701"/>
              <a:gd name="connsiteY11903" fmla="*/ 869311 h 6857981"/>
              <a:gd name="connsiteX11904" fmla="*/ 3087486 w 7886701"/>
              <a:gd name="connsiteY11904" fmla="*/ 869311 h 6857981"/>
              <a:gd name="connsiteX11905" fmla="*/ 3086199 w 7886701"/>
              <a:gd name="connsiteY11905" fmla="*/ 868675 h 6857981"/>
              <a:gd name="connsiteX11906" fmla="*/ 3085233 w 7886701"/>
              <a:gd name="connsiteY11906" fmla="*/ 868040 h 6857981"/>
              <a:gd name="connsiteX11907" fmla="*/ 3083624 w 7886701"/>
              <a:gd name="connsiteY11907" fmla="*/ 866771 h 6857981"/>
              <a:gd name="connsiteX11908" fmla="*/ 3082658 w 7886701"/>
              <a:gd name="connsiteY11908" fmla="*/ 865182 h 6857981"/>
              <a:gd name="connsiteX11909" fmla="*/ 3081049 w 7886701"/>
              <a:gd name="connsiteY11909" fmla="*/ 862961 h 6857981"/>
              <a:gd name="connsiteX11910" fmla="*/ 3077831 w 7886701"/>
              <a:gd name="connsiteY11910" fmla="*/ 863277 h 6857981"/>
              <a:gd name="connsiteX11911" fmla="*/ 3074933 w 7886701"/>
              <a:gd name="connsiteY11911" fmla="*/ 863596 h 6857981"/>
              <a:gd name="connsiteX11912" fmla="*/ 3072037 w 7886701"/>
              <a:gd name="connsiteY11912" fmla="*/ 864231 h 6857981"/>
              <a:gd name="connsiteX11913" fmla="*/ 3070106 w 7886701"/>
              <a:gd name="connsiteY11913" fmla="*/ 865182 h 6857981"/>
              <a:gd name="connsiteX11914" fmla="*/ 3066243 w 7886701"/>
              <a:gd name="connsiteY11914" fmla="*/ 867088 h 6857981"/>
              <a:gd name="connsiteX11915" fmla="*/ 3063024 w 7886701"/>
              <a:gd name="connsiteY11915" fmla="*/ 869311 h 6857981"/>
              <a:gd name="connsiteX11916" fmla="*/ 3059484 w 7886701"/>
              <a:gd name="connsiteY11916" fmla="*/ 871850 h 6857981"/>
              <a:gd name="connsiteX11917" fmla="*/ 3056587 w 7886701"/>
              <a:gd name="connsiteY11917" fmla="*/ 874073 h 6857981"/>
              <a:gd name="connsiteX11918" fmla="*/ 3053048 w 7886701"/>
              <a:gd name="connsiteY11918" fmla="*/ 875978 h 6857981"/>
              <a:gd name="connsiteX11919" fmla="*/ 3048540 w 7886701"/>
              <a:gd name="connsiteY11919" fmla="*/ 877882 h 6857981"/>
              <a:gd name="connsiteX11920" fmla="*/ 3047253 w 7886701"/>
              <a:gd name="connsiteY11920" fmla="*/ 875025 h 6857981"/>
              <a:gd name="connsiteX11921" fmla="*/ 3045965 w 7886701"/>
              <a:gd name="connsiteY11921" fmla="*/ 872486 h 6857981"/>
              <a:gd name="connsiteX11922" fmla="*/ 3044356 w 7886701"/>
              <a:gd name="connsiteY11922" fmla="*/ 870581 h 6857981"/>
              <a:gd name="connsiteX11923" fmla="*/ 3042103 w 7886701"/>
              <a:gd name="connsiteY11923" fmla="*/ 868675 h 6857981"/>
              <a:gd name="connsiteX11924" fmla="*/ 3039850 w 7886701"/>
              <a:gd name="connsiteY11924" fmla="*/ 867723 h 6857981"/>
              <a:gd name="connsiteX11925" fmla="*/ 3037919 w 7886701"/>
              <a:gd name="connsiteY11925" fmla="*/ 866771 h 6857981"/>
              <a:gd name="connsiteX11926" fmla="*/ 3035344 w 7886701"/>
              <a:gd name="connsiteY11926" fmla="*/ 866453 h 6857981"/>
              <a:gd name="connsiteX11927" fmla="*/ 3032125 w 7886701"/>
              <a:gd name="connsiteY11927" fmla="*/ 866136 h 6857981"/>
              <a:gd name="connsiteX11928" fmla="*/ 3032447 w 7886701"/>
              <a:gd name="connsiteY11928" fmla="*/ 864548 h 6857981"/>
              <a:gd name="connsiteX11929" fmla="*/ 3033091 w 7886701"/>
              <a:gd name="connsiteY11929" fmla="*/ 863277 h 6857981"/>
              <a:gd name="connsiteX11930" fmla="*/ 3033735 w 7886701"/>
              <a:gd name="connsiteY11930" fmla="*/ 862007 h 6857981"/>
              <a:gd name="connsiteX11931" fmla="*/ 3034378 w 7886701"/>
              <a:gd name="connsiteY11931" fmla="*/ 861373 h 6857981"/>
              <a:gd name="connsiteX11932" fmla="*/ 3035666 w 7886701"/>
              <a:gd name="connsiteY11932" fmla="*/ 860738 h 6857981"/>
              <a:gd name="connsiteX11933" fmla="*/ 3036310 w 7886701"/>
              <a:gd name="connsiteY11933" fmla="*/ 860421 h 6857981"/>
              <a:gd name="connsiteX11934" fmla="*/ 3037275 w 7886701"/>
              <a:gd name="connsiteY11934" fmla="*/ 860421 h 6857981"/>
              <a:gd name="connsiteX11935" fmla="*/ 3038563 w 7886701"/>
              <a:gd name="connsiteY11935" fmla="*/ 860421 h 6857981"/>
              <a:gd name="connsiteX11936" fmla="*/ 3040816 w 7886701"/>
              <a:gd name="connsiteY11936" fmla="*/ 861056 h 6857981"/>
              <a:gd name="connsiteX11937" fmla="*/ 3043069 w 7886701"/>
              <a:gd name="connsiteY11937" fmla="*/ 862642 h 6857981"/>
              <a:gd name="connsiteX11938" fmla="*/ 3043713 w 7886701"/>
              <a:gd name="connsiteY11938" fmla="*/ 863596 h 6857981"/>
              <a:gd name="connsiteX11939" fmla="*/ 3044356 w 7886701"/>
              <a:gd name="connsiteY11939" fmla="*/ 865182 h 6857981"/>
              <a:gd name="connsiteX11940" fmla="*/ 3044678 w 7886701"/>
              <a:gd name="connsiteY11940" fmla="*/ 866453 h 6857981"/>
              <a:gd name="connsiteX11941" fmla="*/ 3045323 w 7886701"/>
              <a:gd name="connsiteY11941" fmla="*/ 868040 h 6857981"/>
              <a:gd name="connsiteX11942" fmla="*/ 3045323 w 7886701"/>
              <a:gd name="connsiteY11942" fmla="*/ 865817 h 6857981"/>
              <a:gd name="connsiteX11943" fmla="*/ 3045323 w 7886701"/>
              <a:gd name="connsiteY11943" fmla="*/ 864231 h 6857981"/>
              <a:gd name="connsiteX11944" fmla="*/ 3045644 w 7886701"/>
              <a:gd name="connsiteY11944" fmla="*/ 862642 h 6857981"/>
              <a:gd name="connsiteX11945" fmla="*/ 3046287 w 7886701"/>
              <a:gd name="connsiteY11945" fmla="*/ 861373 h 6857981"/>
              <a:gd name="connsiteX11946" fmla="*/ 3046931 w 7886701"/>
              <a:gd name="connsiteY11946" fmla="*/ 860421 h 6857981"/>
              <a:gd name="connsiteX11947" fmla="*/ 3047897 w 7886701"/>
              <a:gd name="connsiteY11947" fmla="*/ 859150 h 6857981"/>
              <a:gd name="connsiteX11948" fmla="*/ 3050472 w 7886701"/>
              <a:gd name="connsiteY11948" fmla="*/ 857881 h 6857981"/>
              <a:gd name="connsiteX11949" fmla="*/ 3053368 w 7886701"/>
              <a:gd name="connsiteY11949" fmla="*/ 856927 h 6857981"/>
              <a:gd name="connsiteX11950" fmla="*/ 3056587 w 7886701"/>
              <a:gd name="connsiteY11950" fmla="*/ 856292 h 6857981"/>
              <a:gd name="connsiteX11951" fmla="*/ 3060449 w 7886701"/>
              <a:gd name="connsiteY11951" fmla="*/ 856292 h 6857981"/>
              <a:gd name="connsiteX11952" fmla="*/ 3064312 w 7886701"/>
              <a:gd name="connsiteY11952" fmla="*/ 856292 h 6857981"/>
              <a:gd name="connsiteX11953" fmla="*/ 3072037 w 7886701"/>
              <a:gd name="connsiteY11953" fmla="*/ 856292 h 6857981"/>
              <a:gd name="connsiteX11954" fmla="*/ 3076221 w 7886701"/>
              <a:gd name="connsiteY11954" fmla="*/ 856292 h 6857981"/>
              <a:gd name="connsiteX11955" fmla="*/ 3079440 w 7886701"/>
              <a:gd name="connsiteY11955" fmla="*/ 855975 h 6857981"/>
              <a:gd name="connsiteX11956" fmla="*/ 3082980 w 7886701"/>
              <a:gd name="connsiteY11956" fmla="*/ 855340 h 6857981"/>
              <a:gd name="connsiteX11957" fmla="*/ 3085556 w 7886701"/>
              <a:gd name="connsiteY11957" fmla="*/ 853752 h 6857981"/>
              <a:gd name="connsiteX11958" fmla="*/ 3086521 w 7886701"/>
              <a:gd name="connsiteY11958" fmla="*/ 853117 h 6857981"/>
              <a:gd name="connsiteX11959" fmla="*/ 3087808 w 7886701"/>
              <a:gd name="connsiteY11959" fmla="*/ 851848 h 6857981"/>
              <a:gd name="connsiteX11960" fmla="*/ 3088453 w 7886701"/>
              <a:gd name="connsiteY11960" fmla="*/ 850896 h 6857981"/>
              <a:gd name="connsiteX11961" fmla="*/ 3279383 w 7886701"/>
              <a:gd name="connsiteY11961" fmla="*/ 836608 h 6857981"/>
              <a:gd name="connsiteX11962" fmla="*/ 3282492 w 7886701"/>
              <a:gd name="connsiteY11962" fmla="*/ 836608 h 6857981"/>
              <a:gd name="connsiteX11963" fmla="*/ 3284980 w 7886701"/>
              <a:gd name="connsiteY11963" fmla="*/ 836608 h 6857981"/>
              <a:gd name="connsiteX11964" fmla="*/ 3287157 w 7886701"/>
              <a:gd name="connsiteY11964" fmla="*/ 837269 h 6857981"/>
              <a:gd name="connsiteX11965" fmla="*/ 3289022 w 7886701"/>
              <a:gd name="connsiteY11965" fmla="*/ 837600 h 6857981"/>
              <a:gd name="connsiteX11966" fmla="*/ 3290888 w 7886701"/>
              <a:gd name="connsiteY11966" fmla="*/ 838924 h 6857981"/>
              <a:gd name="connsiteX11967" fmla="*/ 3290888 w 7886701"/>
              <a:gd name="connsiteY11967" fmla="*/ 840578 h 6857981"/>
              <a:gd name="connsiteX11968" fmla="*/ 3290578 w 7886701"/>
              <a:gd name="connsiteY11968" fmla="*/ 842561 h 6857981"/>
              <a:gd name="connsiteX11969" fmla="*/ 3289955 w 7886701"/>
              <a:gd name="connsiteY11969" fmla="*/ 843885 h 6857981"/>
              <a:gd name="connsiteX11970" fmla="*/ 3288401 w 7886701"/>
              <a:gd name="connsiteY11970" fmla="*/ 845208 h 6857981"/>
              <a:gd name="connsiteX11971" fmla="*/ 3286535 w 7886701"/>
              <a:gd name="connsiteY11971" fmla="*/ 846199 h 6857981"/>
              <a:gd name="connsiteX11972" fmla="*/ 3284980 w 7886701"/>
              <a:gd name="connsiteY11972" fmla="*/ 846861 h 6857981"/>
              <a:gd name="connsiteX11973" fmla="*/ 3280005 w 7886701"/>
              <a:gd name="connsiteY11973" fmla="*/ 847853 h 6857981"/>
              <a:gd name="connsiteX11974" fmla="*/ 3269432 w 7886701"/>
              <a:gd name="connsiteY11974" fmla="*/ 849507 h 6857981"/>
              <a:gd name="connsiteX11975" fmla="*/ 3264768 w 7886701"/>
              <a:gd name="connsiteY11975" fmla="*/ 850500 h 6857981"/>
              <a:gd name="connsiteX11976" fmla="*/ 3262591 w 7886701"/>
              <a:gd name="connsiteY11976" fmla="*/ 851491 h 6857981"/>
              <a:gd name="connsiteX11977" fmla="*/ 3261036 w 7886701"/>
              <a:gd name="connsiteY11977" fmla="*/ 852483 h 6857981"/>
              <a:gd name="connsiteX11978" fmla="*/ 3260725 w 7886701"/>
              <a:gd name="connsiteY11978" fmla="*/ 849838 h 6857981"/>
              <a:gd name="connsiteX11979" fmla="*/ 3261036 w 7886701"/>
              <a:gd name="connsiteY11979" fmla="*/ 847522 h 6857981"/>
              <a:gd name="connsiteX11980" fmla="*/ 3261658 w 7886701"/>
              <a:gd name="connsiteY11980" fmla="*/ 845208 h 6857981"/>
              <a:gd name="connsiteX11981" fmla="*/ 3263213 w 7886701"/>
              <a:gd name="connsiteY11981" fmla="*/ 843223 h 6857981"/>
              <a:gd name="connsiteX11982" fmla="*/ 3264457 w 7886701"/>
              <a:gd name="connsiteY11982" fmla="*/ 841569 h 6857981"/>
              <a:gd name="connsiteX11983" fmla="*/ 3266633 w 7886701"/>
              <a:gd name="connsiteY11983" fmla="*/ 840247 h 6857981"/>
              <a:gd name="connsiteX11984" fmla="*/ 3268810 w 7886701"/>
              <a:gd name="connsiteY11984" fmla="*/ 838924 h 6857981"/>
              <a:gd name="connsiteX11985" fmla="*/ 3271298 w 7886701"/>
              <a:gd name="connsiteY11985" fmla="*/ 837931 h 6857981"/>
              <a:gd name="connsiteX11986" fmla="*/ 3274097 w 7886701"/>
              <a:gd name="connsiteY11986" fmla="*/ 837269 h 6857981"/>
              <a:gd name="connsiteX11987" fmla="*/ 3276584 w 7886701"/>
              <a:gd name="connsiteY11987" fmla="*/ 836939 h 6857981"/>
              <a:gd name="connsiteX11988" fmla="*/ 3349148 w 7886701"/>
              <a:gd name="connsiteY11988" fmla="*/ 827083 h 6857981"/>
              <a:gd name="connsiteX11989" fmla="*/ 3351743 w 7886701"/>
              <a:gd name="connsiteY11989" fmla="*/ 827381 h 6857981"/>
              <a:gd name="connsiteX11990" fmla="*/ 3354337 w 7886701"/>
              <a:gd name="connsiteY11990" fmla="*/ 827679 h 6857981"/>
              <a:gd name="connsiteX11991" fmla="*/ 3356932 w 7886701"/>
              <a:gd name="connsiteY11991" fmla="*/ 828275 h 6857981"/>
              <a:gd name="connsiteX11992" fmla="*/ 3359528 w 7886701"/>
              <a:gd name="connsiteY11992" fmla="*/ 829465 h 6857981"/>
              <a:gd name="connsiteX11993" fmla="*/ 3362121 w 7886701"/>
              <a:gd name="connsiteY11993" fmla="*/ 830655 h 6857981"/>
              <a:gd name="connsiteX11994" fmla="*/ 3364717 w 7886701"/>
              <a:gd name="connsiteY11994" fmla="*/ 832441 h 6857981"/>
              <a:gd name="connsiteX11995" fmla="*/ 3366986 w 7886701"/>
              <a:gd name="connsiteY11995" fmla="*/ 834228 h 6857981"/>
              <a:gd name="connsiteX11996" fmla="*/ 3368932 w 7886701"/>
              <a:gd name="connsiteY11996" fmla="*/ 835717 h 6857981"/>
              <a:gd name="connsiteX11997" fmla="*/ 3370878 w 7886701"/>
              <a:gd name="connsiteY11997" fmla="*/ 837800 h 6857981"/>
              <a:gd name="connsiteX11998" fmla="*/ 3371851 w 7886701"/>
              <a:gd name="connsiteY11998" fmla="*/ 840182 h 6857981"/>
              <a:gd name="connsiteX11999" fmla="*/ 3369257 w 7886701"/>
              <a:gd name="connsiteY11999" fmla="*/ 840776 h 6857981"/>
              <a:gd name="connsiteX12000" fmla="*/ 3366986 w 7886701"/>
              <a:gd name="connsiteY12000" fmla="*/ 841074 h 6857981"/>
              <a:gd name="connsiteX12001" fmla="*/ 3363095 w 7886701"/>
              <a:gd name="connsiteY12001" fmla="*/ 841372 h 6857981"/>
              <a:gd name="connsiteX12002" fmla="*/ 3359202 w 7886701"/>
              <a:gd name="connsiteY12002" fmla="*/ 840776 h 6857981"/>
              <a:gd name="connsiteX12003" fmla="*/ 3355959 w 7886701"/>
              <a:gd name="connsiteY12003" fmla="*/ 839884 h 6857981"/>
              <a:gd name="connsiteX12004" fmla="*/ 3349148 w 7886701"/>
              <a:gd name="connsiteY12004" fmla="*/ 837800 h 6857981"/>
              <a:gd name="connsiteX12005" fmla="*/ 3345905 w 7886701"/>
              <a:gd name="connsiteY12005" fmla="*/ 836906 h 6857981"/>
              <a:gd name="connsiteX12006" fmla="*/ 3341688 w 7886701"/>
              <a:gd name="connsiteY12006" fmla="*/ 836906 h 6857981"/>
              <a:gd name="connsiteX12007" fmla="*/ 3341688 w 7886701"/>
              <a:gd name="connsiteY12007" fmla="*/ 833931 h 6857981"/>
              <a:gd name="connsiteX12008" fmla="*/ 3342337 w 7886701"/>
              <a:gd name="connsiteY12008" fmla="*/ 831549 h 6857981"/>
              <a:gd name="connsiteX12009" fmla="*/ 3343634 w 7886701"/>
              <a:gd name="connsiteY12009" fmla="*/ 829763 h 6857981"/>
              <a:gd name="connsiteX12010" fmla="*/ 3344932 w 7886701"/>
              <a:gd name="connsiteY12010" fmla="*/ 828275 h 6857981"/>
              <a:gd name="connsiteX12011" fmla="*/ 3346878 w 7886701"/>
              <a:gd name="connsiteY12011" fmla="*/ 827679 h 6857981"/>
              <a:gd name="connsiteX12012" fmla="*/ 3328036 w 7886701"/>
              <a:gd name="connsiteY12012" fmla="*/ 823908 h 6857981"/>
              <a:gd name="connsiteX12013" fmla="*/ 3328988 w 7886701"/>
              <a:gd name="connsiteY12013" fmla="*/ 827237 h 6857981"/>
              <a:gd name="connsiteX12014" fmla="*/ 3330258 w 7886701"/>
              <a:gd name="connsiteY12014" fmla="*/ 829567 h 6857981"/>
              <a:gd name="connsiteX12015" fmla="*/ 3331846 w 7886701"/>
              <a:gd name="connsiteY12015" fmla="*/ 831898 h 6857981"/>
              <a:gd name="connsiteX12016" fmla="*/ 3333433 w 7886701"/>
              <a:gd name="connsiteY12016" fmla="*/ 833894 h 6857981"/>
              <a:gd name="connsiteX12017" fmla="*/ 3335338 w 7886701"/>
              <a:gd name="connsiteY12017" fmla="*/ 835559 h 6857981"/>
              <a:gd name="connsiteX12018" fmla="*/ 3336926 w 7886701"/>
              <a:gd name="connsiteY12018" fmla="*/ 837557 h 6857981"/>
              <a:gd name="connsiteX12019" fmla="*/ 3337878 w 7886701"/>
              <a:gd name="connsiteY12019" fmla="*/ 840220 h 6857981"/>
              <a:gd name="connsiteX12020" fmla="*/ 3338513 w 7886701"/>
              <a:gd name="connsiteY12020" fmla="*/ 843548 h 6857981"/>
              <a:gd name="connsiteX12021" fmla="*/ 3333751 w 7886701"/>
              <a:gd name="connsiteY12021" fmla="*/ 843548 h 6857981"/>
              <a:gd name="connsiteX12022" fmla="*/ 3328353 w 7886701"/>
              <a:gd name="connsiteY12022" fmla="*/ 843548 h 6857981"/>
              <a:gd name="connsiteX12023" fmla="*/ 3318193 w 7886701"/>
              <a:gd name="connsiteY12023" fmla="*/ 844547 h 6857981"/>
              <a:gd name="connsiteX12024" fmla="*/ 3313113 w 7886701"/>
              <a:gd name="connsiteY12024" fmla="*/ 844547 h 6857981"/>
              <a:gd name="connsiteX12025" fmla="*/ 3308033 w 7886701"/>
              <a:gd name="connsiteY12025" fmla="*/ 844547 h 6857981"/>
              <a:gd name="connsiteX12026" fmla="*/ 3303270 w 7886701"/>
              <a:gd name="connsiteY12026" fmla="*/ 844213 h 6857981"/>
              <a:gd name="connsiteX12027" fmla="*/ 3298825 w 7886701"/>
              <a:gd name="connsiteY12027" fmla="*/ 842883 h 6857981"/>
              <a:gd name="connsiteX12028" fmla="*/ 3300095 w 7886701"/>
              <a:gd name="connsiteY12028" fmla="*/ 839220 h 6857981"/>
              <a:gd name="connsiteX12029" fmla="*/ 3301048 w 7886701"/>
              <a:gd name="connsiteY12029" fmla="*/ 836557 h 6857981"/>
              <a:gd name="connsiteX12030" fmla="*/ 3302635 w 7886701"/>
              <a:gd name="connsiteY12030" fmla="*/ 834561 h 6857981"/>
              <a:gd name="connsiteX12031" fmla="*/ 3303905 w 7886701"/>
              <a:gd name="connsiteY12031" fmla="*/ 833229 h 6857981"/>
              <a:gd name="connsiteX12032" fmla="*/ 3305810 w 7886701"/>
              <a:gd name="connsiteY12032" fmla="*/ 832896 h 6857981"/>
              <a:gd name="connsiteX12033" fmla="*/ 3307398 w 7886701"/>
              <a:gd name="connsiteY12033" fmla="*/ 832896 h 6857981"/>
              <a:gd name="connsiteX12034" fmla="*/ 3311209 w 7886701"/>
              <a:gd name="connsiteY12034" fmla="*/ 833229 h 6857981"/>
              <a:gd name="connsiteX12035" fmla="*/ 3315335 w 7886701"/>
              <a:gd name="connsiteY12035" fmla="*/ 834228 h 6857981"/>
              <a:gd name="connsiteX12036" fmla="*/ 3317240 w 7886701"/>
              <a:gd name="connsiteY12036" fmla="*/ 833894 h 6857981"/>
              <a:gd name="connsiteX12037" fmla="*/ 3319146 w 7886701"/>
              <a:gd name="connsiteY12037" fmla="*/ 833229 h 6857981"/>
              <a:gd name="connsiteX12038" fmla="*/ 3321369 w 7886701"/>
              <a:gd name="connsiteY12038" fmla="*/ 832230 h 6857981"/>
              <a:gd name="connsiteX12039" fmla="*/ 3323591 w 7886701"/>
              <a:gd name="connsiteY12039" fmla="*/ 830234 h 6857981"/>
              <a:gd name="connsiteX12040" fmla="*/ 3325813 w 7886701"/>
              <a:gd name="connsiteY12040" fmla="*/ 827571 h 6857981"/>
              <a:gd name="connsiteX12041" fmla="*/ 6635751 w 7886701"/>
              <a:gd name="connsiteY12041" fmla="*/ 817561 h 6857981"/>
              <a:gd name="connsiteX12042" fmla="*/ 6639878 w 7886701"/>
              <a:gd name="connsiteY12042" fmla="*/ 819470 h 6857981"/>
              <a:gd name="connsiteX12043" fmla="*/ 6644324 w 7886701"/>
              <a:gd name="connsiteY12043" fmla="*/ 821698 h 6857981"/>
              <a:gd name="connsiteX12044" fmla="*/ 6648134 w 7886701"/>
              <a:gd name="connsiteY12044" fmla="*/ 824244 h 6857981"/>
              <a:gd name="connsiteX12045" fmla="*/ 6652578 w 7886701"/>
              <a:gd name="connsiteY12045" fmla="*/ 827110 h 6857981"/>
              <a:gd name="connsiteX12046" fmla="*/ 6661786 w 7886701"/>
              <a:gd name="connsiteY12046" fmla="*/ 833793 h 6857981"/>
              <a:gd name="connsiteX12047" fmla="*/ 6671311 w 7886701"/>
              <a:gd name="connsiteY12047" fmla="*/ 841115 h 6857981"/>
              <a:gd name="connsiteX12048" fmla="*/ 6680836 w 7886701"/>
              <a:gd name="connsiteY12048" fmla="*/ 849708 h 6857981"/>
              <a:gd name="connsiteX12049" fmla="*/ 6690996 w 7886701"/>
              <a:gd name="connsiteY12049" fmla="*/ 858939 h 6857981"/>
              <a:gd name="connsiteX12050" fmla="*/ 6711951 w 7886701"/>
              <a:gd name="connsiteY12050" fmla="*/ 878036 h 6857981"/>
              <a:gd name="connsiteX12051" fmla="*/ 6723064 w 7886701"/>
              <a:gd name="connsiteY12051" fmla="*/ 887905 h 6857981"/>
              <a:gd name="connsiteX12052" fmla="*/ 6734176 w 7886701"/>
              <a:gd name="connsiteY12052" fmla="*/ 897135 h 6857981"/>
              <a:gd name="connsiteX12053" fmla="*/ 6745606 w 7886701"/>
              <a:gd name="connsiteY12053" fmla="*/ 906047 h 6857981"/>
              <a:gd name="connsiteX12054" fmla="*/ 6757354 w 7886701"/>
              <a:gd name="connsiteY12054" fmla="*/ 914640 h 6857981"/>
              <a:gd name="connsiteX12055" fmla="*/ 6763068 w 7886701"/>
              <a:gd name="connsiteY12055" fmla="*/ 918143 h 6857981"/>
              <a:gd name="connsiteX12056" fmla="*/ 6769101 w 7886701"/>
              <a:gd name="connsiteY12056" fmla="*/ 921962 h 6857981"/>
              <a:gd name="connsiteX12057" fmla="*/ 6774816 w 7886701"/>
              <a:gd name="connsiteY12057" fmla="*/ 925144 h 6857981"/>
              <a:gd name="connsiteX12058" fmla="*/ 6780531 w 7886701"/>
              <a:gd name="connsiteY12058" fmla="*/ 928009 h 6857981"/>
              <a:gd name="connsiteX12059" fmla="*/ 6786564 w 7886701"/>
              <a:gd name="connsiteY12059" fmla="*/ 930875 h 6857981"/>
              <a:gd name="connsiteX12060" fmla="*/ 6792278 w 7886701"/>
              <a:gd name="connsiteY12060" fmla="*/ 933102 h 6857981"/>
              <a:gd name="connsiteX12061" fmla="*/ 6798311 w 7886701"/>
              <a:gd name="connsiteY12061" fmla="*/ 935012 h 6857981"/>
              <a:gd name="connsiteX12062" fmla="*/ 6804026 w 7886701"/>
              <a:gd name="connsiteY12062" fmla="*/ 936603 h 6857981"/>
              <a:gd name="connsiteX12063" fmla="*/ 6801804 w 7886701"/>
              <a:gd name="connsiteY12063" fmla="*/ 939468 h 6857981"/>
              <a:gd name="connsiteX12064" fmla="*/ 6799264 w 7886701"/>
              <a:gd name="connsiteY12064" fmla="*/ 941697 h 6857981"/>
              <a:gd name="connsiteX12065" fmla="*/ 6796406 w 7886701"/>
              <a:gd name="connsiteY12065" fmla="*/ 943287 h 6857981"/>
              <a:gd name="connsiteX12066" fmla="*/ 6793548 w 7886701"/>
              <a:gd name="connsiteY12066" fmla="*/ 944243 h 6857981"/>
              <a:gd name="connsiteX12067" fmla="*/ 6789738 w 7886701"/>
              <a:gd name="connsiteY12067" fmla="*/ 944560 h 6857981"/>
              <a:gd name="connsiteX12068" fmla="*/ 6786246 w 7886701"/>
              <a:gd name="connsiteY12068" fmla="*/ 944243 h 6857981"/>
              <a:gd name="connsiteX12069" fmla="*/ 6781801 w 7886701"/>
              <a:gd name="connsiteY12069" fmla="*/ 943287 h 6857981"/>
              <a:gd name="connsiteX12070" fmla="*/ 6777674 w 7886701"/>
              <a:gd name="connsiteY12070" fmla="*/ 942014 h 6857981"/>
              <a:gd name="connsiteX12071" fmla="*/ 6772911 w 7886701"/>
              <a:gd name="connsiteY12071" fmla="*/ 940104 h 6857981"/>
              <a:gd name="connsiteX12072" fmla="*/ 6768148 w 7886701"/>
              <a:gd name="connsiteY12072" fmla="*/ 937558 h 6857981"/>
              <a:gd name="connsiteX12073" fmla="*/ 6763386 w 7886701"/>
              <a:gd name="connsiteY12073" fmla="*/ 935012 h 6857981"/>
              <a:gd name="connsiteX12074" fmla="*/ 6758306 w 7886701"/>
              <a:gd name="connsiteY12074" fmla="*/ 931828 h 6857981"/>
              <a:gd name="connsiteX12075" fmla="*/ 6747511 w 7886701"/>
              <a:gd name="connsiteY12075" fmla="*/ 924508 h 6857981"/>
              <a:gd name="connsiteX12076" fmla="*/ 6736398 w 7886701"/>
              <a:gd name="connsiteY12076" fmla="*/ 915915 h 6857981"/>
              <a:gd name="connsiteX12077" fmla="*/ 6712904 w 7886701"/>
              <a:gd name="connsiteY12077" fmla="*/ 897453 h 6857981"/>
              <a:gd name="connsiteX12078" fmla="*/ 6688774 w 7886701"/>
              <a:gd name="connsiteY12078" fmla="*/ 878036 h 6857981"/>
              <a:gd name="connsiteX12079" fmla="*/ 6665278 w 7886701"/>
              <a:gd name="connsiteY12079" fmla="*/ 859257 h 6857981"/>
              <a:gd name="connsiteX12080" fmla="*/ 6654166 w 7886701"/>
              <a:gd name="connsiteY12080" fmla="*/ 850664 h 6857981"/>
              <a:gd name="connsiteX12081" fmla="*/ 6643054 w 7886701"/>
              <a:gd name="connsiteY12081" fmla="*/ 842706 h 6857981"/>
              <a:gd name="connsiteX12082" fmla="*/ 6644641 w 7886701"/>
              <a:gd name="connsiteY12082" fmla="*/ 839842 h 6857981"/>
              <a:gd name="connsiteX12083" fmla="*/ 6645276 w 7886701"/>
              <a:gd name="connsiteY12083" fmla="*/ 836976 h 6857981"/>
              <a:gd name="connsiteX12084" fmla="*/ 6645276 w 7886701"/>
              <a:gd name="connsiteY12084" fmla="*/ 834113 h 6857981"/>
              <a:gd name="connsiteX12085" fmla="*/ 6644958 w 7886701"/>
              <a:gd name="connsiteY12085" fmla="*/ 830929 h 6857981"/>
              <a:gd name="connsiteX12086" fmla="*/ 6643371 w 7886701"/>
              <a:gd name="connsiteY12086" fmla="*/ 827746 h 6857981"/>
              <a:gd name="connsiteX12087" fmla="*/ 6641148 w 7886701"/>
              <a:gd name="connsiteY12087" fmla="*/ 824564 h 6857981"/>
              <a:gd name="connsiteX12088" fmla="*/ 6638926 w 7886701"/>
              <a:gd name="connsiteY12088" fmla="*/ 821381 h 6857981"/>
              <a:gd name="connsiteX12089" fmla="*/ 3230164 w 7886701"/>
              <a:gd name="connsiteY12089" fmla="*/ 812798 h 6857981"/>
              <a:gd name="connsiteX12090" fmla="*/ 3232675 w 7886701"/>
              <a:gd name="connsiteY12090" fmla="*/ 815314 h 6857981"/>
              <a:gd name="connsiteX12091" fmla="*/ 3234559 w 7886701"/>
              <a:gd name="connsiteY12091" fmla="*/ 818142 h 6857981"/>
              <a:gd name="connsiteX12092" fmla="*/ 3236443 w 7886701"/>
              <a:gd name="connsiteY12092" fmla="*/ 821601 h 6857981"/>
              <a:gd name="connsiteX12093" fmla="*/ 3237385 w 7886701"/>
              <a:gd name="connsiteY12093" fmla="*/ 825375 h 6857981"/>
              <a:gd name="connsiteX12094" fmla="*/ 3238641 w 7886701"/>
              <a:gd name="connsiteY12094" fmla="*/ 829462 h 6857981"/>
              <a:gd name="connsiteX12095" fmla="*/ 3239583 w 7886701"/>
              <a:gd name="connsiteY12095" fmla="*/ 833865 h 6857981"/>
              <a:gd name="connsiteX12096" fmla="*/ 3241153 w 7886701"/>
              <a:gd name="connsiteY12096" fmla="*/ 842668 h 6857981"/>
              <a:gd name="connsiteX12097" fmla="*/ 3242409 w 7886701"/>
              <a:gd name="connsiteY12097" fmla="*/ 852101 h 6857981"/>
              <a:gd name="connsiteX12098" fmla="*/ 3244607 w 7886701"/>
              <a:gd name="connsiteY12098" fmla="*/ 861535 h 6857981"/>
              <a:gd name="connsiteX12099" fmla="*/ 3245863 w 7886701"/>
              <a:gd name="connsiteY12099" fmla="*/ 865937 h 6857981"/>
              <a:gd name="connsiteX12100" fmla="*/ 3247119 w 7886701"/>
              <a:gd name="connsiteY12100" fmla="*/ 870339 h 6857981"/>
              <a:gd name="connsiteX12101" fmla="*/ 3249003 w 7886701"/>
              <a:gd name="connsiteY12101" fmla="*/ 874113 h 6857981"/>
              <a:gd name="connsiteX12102" fmla="*/ 3251201 w 7886701"/>
              <a:gd name="connsiteY12102" fmla="*/ 877886 h 6857981"/>
              <a:gd name="connsiteX12103" fmla="*/ 3244607 w 7886701"/>
              <a:gd name="connsiteY12103" fmla="*/ 873169 h 6857981"/>
              <a:gd name="connsiteX12104" fmla="*/ 3238641 w 7886701"/>
              <a:gd name="connsiteY12104" fmla="*/ 868767 h 6857981"/>
              <a:gd name="connsiteX12105" fmla="*/ 3232361 w 7886701"/>
              <a:gd name="connsiteY12105" fmla="*/ 864994 h 6857981"/>
              <a:gd name="connsiteX12106" fmla="*/ 3229220 w 7886701"/>
              <a:gd name="connsiteY12106" fmla="*/ 863107 h 6857981"/>
              <a:gd name="connsiteX12107" fmla="*/ 3226080 w 7886701"/>
              <a:gd name="connsiteY12107" fmla="*/ 861849 h 6857981"/>
              <a:gd name="connsiteX12108" fmla="*/ 3222626 w 7886701"/>
              <a:gd name="connsiteY12108" fmla="*/ 860907 h 6857981"/>
              <a:gd name="connsiteX12109" fmla="*/ 3219172 w 7886701"/>
              <a:gd name="connsiteY12109" fmla="*/ 860591 h 6857981"/>
              <a:gd name="connsiteX12110" fmla="*/ 3215404 w 7886701"/>
              <a:gd name="connsiteY12110" fmla="*/ 860277 h 6857981"/>
              <a:gd name="connsiteX12111" fmla="*/ 3211636 w 7886701"/>
              <a:gd name="connsiteY12111" fmla="*/ 860591 h 6857981"/>
              <a:gd name="connsiteX12112" fmla="*/ 3207554 w 7886701"/>
              <a:gd name="connsiteY12112" fmla="*/ 861535 h 6857981"/>
              <a:gd name="connsiteX12113" fmla="*/ 3203158 w 7886701"/>
              <a:gd name="connsiteY12113" fmla="*/ 863107 h 6857981"/>
              <a:gd name="connsiteX12114" fmla="*/ 3198133 w 7886701"/>
              <a:gd name="connsiteY12114" fmla="*/ 865308 h 6857981"/>
              <a:gd name="connsiteX12115" fmla="*/ 3193109 w 7886701"/>
              <a:gd name="connsiteY12115" fmla="*/ 868138 h 6857981"/>
              <a:gd name="connsiteX12116" fmla="*/ 3194051 w 7886701"/>
              <a:gd name="connsiteY12116" fmla="*/ 865308 h 6857981"/>
              <a:gd name="connsiteX12117" fmla="*/ 3195307 w 7886701"/>
              <a:gd name="connsiteY12117" fmla="*/ 862792 h 6857981"/>
              <a:gd name="connsiteX12118" fmla="*/ 3190911 w 7886701"/>
              <a:gd name="connsiteY12118" fmla="*/ 863421 h 6857981"/>
              <a:gd name="connsiteX12119" fmla="*/ 3186201 w 7886701"/>
              <a:gd name="connsiteY12119" fmla="*/ 863737 h 6857981"/>
              <a:gd name="connsiteX12120" fmla="*/ 3175839 w 7886701"/>
              <a:gd name="connsiteY12120" fmla="*/ 864050 h 6857981"/>
              <a:gd name="connsiteX12121" fmla="*/ 3161081 w 7886701"/>
              <a:gd name="connsiteY12121" fmla="*/ 865308 h 6857981"/>
              <a:gd name="connsiteX12122" fmla="*/ 3150719 w 7886701"/>
              <a:gd name="connsiteY12122" fmla="*/ 865937 h 6857981"/>
              <a:gd name="connsiteX12123" fmla="*/ 3138158 w 7886701"/>
              <a:gd name="connsiteY12123" fmla="*/ 867509 h 6857981"/>
              <a:gd name="connsiteX12124" fmla="*/ 3137529 w 7886701"/>
              <a:gd name="connsiteY12124" fmla="*/ 864050 h 6857981"/>
              <a:gd name="connsiteX12125" fmla="*/ 3137216 w 7886701"/>
              <a:gd name="connsiteY12125" fmla="*/ 861220 h 6857981"/>
              <a:gd name="connsiteX12126" fmla="*/ 3136901 w 7886701"/>
              <a:gd name="connsiteY12126" fmla="*/ 858706 h 6857981"/>
              <a:gd name="connsiteX12127" fmla="*/ 3137216 w 7886701"/>
              <a:gd name="connsiteY12127" fmla="*/ 856505 h 6857981"/>
              <a:gd name="connsiteX12128" fmla="*/ 3137843 w 7886701"/>
              <a:gd name="connsiteY12128" fmla="*/ 854617 h 6857981"/>
              <a:gd name="connsiteX12129" fmla="*/ 3138471 w 7886701"/>
              <a:gd name="connsiteY12129" fmla="*/ 853359 h 6857981"/>
              <a:gd name="connsiteX12130" fmla="*/ 3139727 w 7886701"/>
              <a:gd name="connsiteY12130" fmla="*/ 852101 h 6857981"/>
              <a:gd name="connsiteX12131" fmla="*/ 3140983 w 7886701"/>
              <a:gd name="connsiteY12131" fmla="*/ 851158 h 6857981"/>
              <a:gd name="connsiteX12132" fmla="*/ 3142553 w 7886701"/>
              <a:gd name="connsiteY12132" fmla="*/ 850529 h 6857981"/>
              <a:gd name="connsiteX12133" fmla="*/ 3144438 w 7886701"/>
              <a:gd name="connsiteY12133" fmla="*/ 849900 h 6857981"/>
              <a:gd name="connsiteX12134" fmla="*/ 3147892 w 7886701"/>
              <a:gd name="connsiteY12134" fmla="*/ 849587 h 6857981"/>
              <a:gd name="connsiteX12135" fmla="*/ 3151974 w 7886701"/>
              <a:gd name="connsiteY12135" fmla="*/ 849587 h 6857981"/>
              <a:gd name="connsiteX12136" fmla="*/ 3156056 w 7886701"/>
              <a:gd name="connsiteY12136" fmla="*/ 849900 h 6857981"/>
              <a:gd name="connsiteX12137" fmla="*/ 3163278 w 7886701"/>
              <a:gd name="connsiteY12137" fmla="*/ 850845 h 6857981"/>
              <a:gd name="connsiteX12138" fmla="*/ 3165790 w 7886701"/>
              <a:gd name="connsiteY12138" fmla="*/ 851158 h 6857981"/>
              <a:gd name="connsiteX12139" fmla="*/ 3166732 w 7886701"/>
              <a:gd name="connsiteY12139" fmla="*/ 850845 h 6857981"/>
              <a:gd name="connsiteX12140" fmla="*/ 3167360 w 7886701"/>
              <a:gd name="connsiteY12140" fmla="*/ 850529 h 6857981"/>
              <a:gd name="connsiteX12141" fmla="*/ 3167674 w 7886701"/>
              <a:gd name="connsiteY12141" fmla="*/ 849900 h 6857981"/>
              <a:gd name="connsiteX12142" fmla="*/ 3168302 w 7886701"/>
              <a:gd name="connsiteY12142" fmla="*/ 849273 h 6857981"/>
              <a:gd name="connsiteX12143" fmla="*/ 3167674 w 7886701"/>
              <a:gd name="connsiteY12143" fmla="*/ 848644 h 6857981"/>
              <a:gd name="connsiteX12144" fmla="*/ 3167046 w 7886701"/>
              <a:gd name="connsiteY12144" fmla="*/ 847070 h 6857981"/>
              <a:gd name="connsiteX12145" fmla="*/ 3164534 w 7886701"/>
              <a:gd name="connsiteY12145" fmla="*/ 843927 h 6857981"/>
              <a:gd name="connsiteX12146" fmla="*/ 3160138 w 7886701"/>
              <a:gd name="connsiteY12146" fmla="*/ 839210 h 6857981"/>
              <a:gd name="connsiteX12147" fmla="*/ 3166732 w 7886701"/>
              <a:gd name="connsiteY12147" fmla="*/ 842668 h 6857981"/>
              <a:gd name="connsiteX12148" fmla="*/ 3173013 w 7886701"/>
              <a:gd name="connsiteY12148" fmla="*/ 845498 h 6857981"/>
              <a:gd name="connsiteX12149" fmla="*/ 3178665 w 7886701"/>
              <a:gd name="connsiteY12149" fmla="*/ 847070 h 6857981"/>
              <a:gd name="connsiteX12150" fmla="*/ 3183689 w 7886701"/>
              <a:gd name="connsiteY12150" fmla="*/ 848015 h 6857981"/>
              <a:gd name="connsiteX12151" fmla="*/ 3193738 w 7886701"/>
              <a:gd name="connsiteY12151" fmla="*/ 849273 h 6857981"/>
              <a:gd name="connsiteX12152" fmla="*/ 3198761 w 7886701"/>
              <a:gd name="connsiteY12152" fmla="*/ 849900 h 6857981"/>
              <a:gd name="connsiteX12153" fmla="*/ 3203786 w 7886701"/>
              <a:gd name="connsiteY12153" fmla="*/ 851474 h 6857981"/>
              <a:gd name="connsiteX12154" fmla="*/ 3208496 w 7886701"/>
              <a:gd name="connsiteY12154" fmla="*/ 847386 h 6857981"/>
              <a:gd name="connsiteX12155" fmla="*/ 3213207 w 7886701"/>
              <a:gd name="connsiteY12155" fmla="*/ 843298 h 6857981"/>
              <a:gd name="connsiteX12156" fmla="*/ 3217603 w 7886701"/>
              <a:gd name="connsiteY12156" fmla="*/ 839210 h 6857981"/>
              <a:gd name="connsiteX12157" fmla="*/ 3221998 w 7886701"/>
              <a:gd name="connsiteY12157" fmla="*/ 834808 h 6857981"/>
              <a:gd name="connsiteX12158" fmla="*/ 3223882 w 7886701"/>
              <a:gd name="connsiteY12158" fmla="*/ 832607 h 6857981"/>
              <a:gd name="connsiteX12159" fmla="*/ 3225452 w 7886701"/>
              <a:gd name="connsiteY12159" fmla="*/ 830091 h 6857981"/>
              <a:gd name="connsiteX12160" fmla="*/ 3227022 w 7886701"/>
              <a:gd name="connsiteY12160" fmla="*/ 827577 h 6857981"/>
              <a:gd name="connsiteX12161" fmla="*/ 3228592 w 7886701"/>
              <a:gd name="connsiteY12161" fmla="*/ 825060 h 6857981"/>
              <a:gd name="connsiteX12162" fmla="*/ 3229534 w 7886701"/>
              <a:gd name="connsiteY12162" fmla="*/ 822230 h 6857981"/>
              <a:gd name="connsiteX12163" fmla="*/ 3229848 w 7886701"/>
              <a:gd name="connsiteY12163" fmla="*/ 819400 h 6857981"/>
              <a:gd name="connsiteX12164" fmla="*/ 3230164 w 7886701"/>
              <a:gd name="connsiteY12164" fmla="*/ 815941 h 6857981"/>
              <a:gd name="connsiteX12165" fmla="*/ 3614943 w 7886701"/>
              <a:gd name="connsiteY12165" fmla="*/ 808036 h 6857981"/>
              <a:gd name="connsiteX12166" fmla="*/ 3617824 w 7886701"/>
              <a:gd name="connsiteY12166" fmla="*/ 808680 h 6857981"/>
              <a:gd name="connsiteX12167" fmla="*/ 3621026 w 7886701"/>
              <a:gd name="connsiteY12167" fmla="*/ 811578 h 6857981"/>
              <a:gd name="connsiteX12168" fmla="*/ 3624225 w 7886701"/>
              <a:gd name="connsiteY12168" fmla="*/ 814799 h 6857981"/>
              <a:gd name="connsiteX12169" fmla="*/ 3627426 w 7886701"/>
              <a:gd name="connsiteY12169" fmla="*/ 818020 h 6857981"/>
              <a:gd name="connsiteX12170" fmla="*/ 3628067 w 7886701"/>
              <a:gd name="connsiteY12170" fmla="*/ 819631 h 6857981"/>
              <a:gd name="connsiteX12171" fmla="*/ 3628706 w 7886701"/>
              <a:gd name="connsiteY12171" fmla="*/ 821241 h 6857981"/>
              <a:gd name="connsiteX12172" fmla="*/ 3629026 w 7886701"/>
              <a:gd name="connsiteY12172" fmla="*/ 822529 h 6857981"/>
              <a:gd name="connsiteX12173" fmla="*/ 3628706 w 7886701"/>
              <a:gd name="connsiteY12173" fmla="*/ 824141 h 6857981"/>
              <a:gd name="connsiteX12174" fmla="*/ 3628067 w 7886701"/>
              <a:gd name="connsiteY12174" fmla="*/ 825428 h 6857981"/>
              <a:gd name="connsiteX12175" fmla="*/ 3626467 w 7886701"/>
              <a:gd name="connsiteY12175" fmla="*/ 826718 h 6857981"/>
              <a:gd name="connsiteX12176" fmla="*/ 3624865 w 7886701"/>
              <a:gd name="connsiteY12176" fmla="*/ 827684 h 6857981"/>
              <a:gd name="connsiteX12177" fmla="*/ 3621665 w 7886701"/>
              <a:gd name="connsiteY12177" fmla="*/ 828971 h 6857981"/>
              <a:gd name="connsiteX12178" fmla="*/ 3618464 w 7886701"/>
              <a:gd name="connsiteY12178" fmla="*/ 829616 h 6857981"/>
              <a:gd name="connsiteX12179" fmla="*/ 3613983 w 7886701"/>
              <a:gd name="connsiteY12179" fmla="*/ 830261 h 6857981"/>
              <a:gd name="connsiteX12180" fmla="*/ 3615904 w 7886701"/>
              <a:gd name="connsiteY12180" fmla="*/ 826718 h 6857981"/>
              <a:gd name="connsiteX12181" fmla="*/ 3617824 w 7886701"/>
              <a:gd name="connsiteY12181" fmla="*/ 822853 h 6857981"/>
              <a:gd name="connsiteX12182" fmla="*/ 3618145 w 7886701"/>
              <a:gd name="connsiteY12182" fmla="*/ 820919 h 6857981"/>
              <a:gd name="connsiteX12183" fmla="*/ 3618464 w 7886701"/>
              <a:gd name="connsiteY12183" fmla="*/ 818664 h 6857981"/>
              <a:gd name="connsiteX12184" fmla="*/ 3618464 w 7886701"/>
              <a:gd name="connsiteY12184" fmla="*/ 816410 h 6857981"/>
              <a:gd name="connsiteX12185" fmla="*/ 3618145 w 7886701"/>
              <a:gd name="connsiteY12185" fmla="*/ 813833 h 6857981"/>
              <a:gd name="connsiteX12186" fmla="*/ 3613343 w 7886701"/>
              <a:gd name="connsiteY12186" fmla="*/ 813833 h 6857981"/>
              <a:gd name="connsiteX12187" fmla="*/ 3608862 w 7886701"/>
              <a:gd name="connsiteY12187" fmla="*/ 814477 h 6857981"/>
              <a:gd name="connsiteX12188" fmla="*/ 3605342 w 7886701"/>
              <a:gd name="connsiteY12188" fmla="*/ 815121 h 6857981"/>
              <a:gd name="connsiteX12189" fmla="*/ 3601821 w 7886701"/>
              <a:gd name="connsiteY12189" fmla="*/ 816733 h 6857981"/>
              <a:gd name="connsiteX12190" fmla="*/ 3599260 w 7886701"/>
              <a:gd name="connsiteY12190" fmla="*/ 818664 h 6857981"/>
              <a:gd name="connsiteX12191" fmla="*/ 3597660 w 7886701"/>
              <a:gd name="connsiteY12191" fmla="*/ 820919 h 6857981"/>
              <a:gd name="connsiteX12192" fmla="*/ 3596060 w 7886701"/>
              <a:gd name="connsiteY12192" fmla="*/ 823819 h 6857981"/>
              <a:gd name="connsiteX12193" fmla="*/ 3595740 w 7886701"/>
              <a:gd name="connsiteY12193" fmla="*/ 826718 h 6857981"/>
              <a:gd name="connsiteX12194" fmla="*/ 3592859 w 7886701"/>
              <a:gd name="connsiteY12194" fmla="*/ 825428 h 6857981"/>
              <a:gd name="connsiteX12195" fmla="*/ 3590939 w 7886701"/>
              <a:gd name="connsiteY12195" fmla="*/ 824462 h 6857981"/>
              <a:gd name="connsiteX12196" fmla="*/ 3589658 w 7886701"/>
              <a:gd name="connsiteY12196" fmla="*/ 822853 h 6857981"/>
              <a:gd name="connsiteX12197" fmla="*/ 3589339 w 7886701"/>
              <a:gd name="connsiteY12197" fmla="*/ 821563 h 6857981"/>
              <a:gd name="connsiteX12198" fmla="*/ 3589658 w 7886701"/>
              <a:gd name="connsiteY12198" fmla="*/ 819953 h 6857981"/>
              <a:gd name="connsiteX12199" fmla="*/ 3590939 w 7886701"/>
              <a:gd name="connsiteY12199" fmla="*/ 818020 h 6857981"/>
              <a:gd name="connsiteX12200" fmla="*/ 3592220 w 7886701"/>
              <a:gd name="connsiteY12200" fmla="*/ 816733 h 6857981"/>
              <a:gd name="connsiteX12201" fmla="*/ 3594459 w 7886701"/>
              <a:gd name="connsiteY12201" fmla="*/ 815121 h 6857981"/>
              <a:gd name="connsiteX12202" fmla="*/ 3597020 w 7886701"/>
              <a:gd name="connsiteY12202" fmla="*/ 813833 h 6857981"/>
              <a:gd name="connsiteX12203" fmla="*/ 3599580 w 7886701"/>
              <a:gd name="connsiteY12203" fmla="*/ 812223 h 6857981"/>
              <a:gd name="connsiteX12204" fmla="*/ 3602781 w 7886701"/>
              <a:gd name="connsiteY12204" fmla="*/ 811256 h 6857981"/>
              <a:gd name="connsiteX12205" fmla="*/ 3605662 w 7886701"/>
              <a:gd name="connsiteY12205" fmla="*/ 809968 h 6857981"/>
              <a:gd name="connsiteX12206" fmla="*/ 3608862 w 7886701"/>
              <a:gd name="connsiteY12206" fmla="*/ 809324 h 6857981"/>
              <a:gd name="connsiteX12207" fmla="*/ 3611743 w 7886701"/>
              <a:gd name="connsiteY12207" fmla="*/ 808680 h 6857981"/>
              <a:gd name="connsiteX12208" fmla="*/ 3568700 w 7886701"/>
              <a:gd name="connsiteY12208" fmla="*/ 803269 h 6857981"/>
              <a:gd name="connsiteX12209" fmla="*/ 3567433 w 7886701"/>
              <a:gd name="connsiteY12209" fmla="*/ 807104 h 6857981"/>
              <a:gd name="connsiteX12210" fmla="*/ 3566166 w 7886701"/>
              <a:gd name="connsiteY12210" fmla="*/ 810298 h 6857981"/>
              <a:gd name="connsiteX12211" fmla="*/ 3563947 w 7886701"/>
              <a:gd name="connsiteY12211" fmla="*/ 813172 h 6857981"/>
              <a:gd name="connsiteX12212" fmla="*/ 3561095 w 7886701"/>
              <a:gd name="connsiteY12212" fmla="*/ 815729 h 6857981"/>
              <a:gd name="connsiteX12213" fmla="*/ 3557610 w 7886701"/>
              <a:gd name="connsiteY12213" fmla="*/ 817964 h 6857981"/>
              <a:gd name="connsiteX12214" fmla="*/ 3554123 w 7886701"/>
              <a:gd name="connsiteY12214" fmla="*/ 819880 h 6857981"/>
              <a:gd name="connsiteX12215" fmla="*/ 3549687 w 7886701"/>
              <a:gd name="connsiteY12215" fmla="*/ 821478 h 6857981"/>
              <a:gd name="connsiteX12216" fmla="*/ 3544934 w 7886701"/>
              <a:gd name="connsiteY12216" fmla="*/ 822436 h 6857981"/>
              <a:gd name="connsiteX12217" fmla="*/ 3546835 w 7886701"/>
              <a:gd name="connsiteY12217" fmla="*/ 823713 h 6857981"/>
              <a:gd name="connsiteX12218" fmla="*/ 3549053 w 7886701"/>
              <a:gd name="connsiteY12218" fmla="*/ 824991 h 6857981"/>
              <a:gd name="connsiteX12219" fmla="*/ 3518632 w 7886701"/>
              <a:gd name="connsiteY12219" fmla="*/ 827866 h 6857981"/>
              <a:gd name="connsiteX12220" fmla="*/ 3489479 w 7886701"/>
              <a:gd name="connsiteY12220" fmla="*/ 830103 h 6857981"/>
              <a:gd name="connsiteX12221" fmla="*/ 3483457 w 7886701"/>
              <a:gd name="connsiteY12221" fmla="*/ 832658 h 6857981"/>
              <a:gd name="connsiteX12222" fmla="*/ 3476485 w 7886701"/>
              <a:gd name="connsiteY12222" fmla="*/ 835213 h 6857981"/>
              <a:gd name="connsiteX12223" fmla="*/ 3469514 w 7886701"/>
              <a:gd name="connsiteY12223" fmla="*/ 837450 h 6857981"/>
              <a:gd name="connsiteX12224" fmla="*/ 3462542 w 7886701"/>
              <a:gd name="connsiteY12224" fmla="*/ 840324 h 6857981"/>
              <a:gd name="connsiteX12225" fmla="*/ 3456204 w 7886701"/>
              <a:gd name="connsiteY12225" fmla="*/ 843520 h 6857981"/>
              <a:gd name="connsiteX12226" fmla="*/ 3449549 w 7886701"/>
              <a:gd name="connsiteY12226" fmla="*/ 846714 h 6857981"/>
              <a:gd name="connsiteX12227" fmla="*/ 3446698 w 7886701"/>
              <a:gd name="connsiteY12227" fmla="*/ 848631 h 6857981"/>
              <a:gd name="connsiteX12228" fmla="*/ 3443845 w 7886701"/>
              <a:gd name="connsiteY12228" fmla="*/ 850866 h 6857981"/>
              <a:gd name="connsiteX12229" fmla="*/ 3440993 w 7886701"/>
              <a:gd name="connsiteY12229" fmla="*/ 852782 h 6857981"/>
              <a:gd name="connsiteX12230" fmla="*/ 3438458 w 7886701"/>
              <a:gd name="connsiteY12230" fmla="*/ 855657 h 6857981"/>
              <a:gd name="connsiteX12231" fmla="*/ 3440676 w 7886701"/>
              <a:gd name="connsiteY12231" fmla="*/ 851505 h 6857981"/>
              <a:gd name="connsiteX12232" fmla="*/ 3443212 w 7886701"/>
              <a:gd name="connsiteY12232" fmla="*/ 848310 h 6857981"/>
              <a:gd name="connsiteX12233" fmla="*/ 3446380 w 7886701"/>
              <a:gd name="connsiteY12233" fmla="*/ 844796 h 6857981"/>
              <a:gd name="connsiteX12234" fmla="*/ 3449549 w 7886701"/>
              <a:gd name="connsiteY12234" fmla="*/ 841922 h 6857981"/>
              <a:gd name="connsiteX12235" fmla="*/ 3453035 w 7886701"/>
              <a:gd name="connsiteY12235" fmla="*/ 839047 h 6857981"/>
              <a:gd name="connsiteX12236" fmla="*/ 3456838 w 7886701"/>
              <a:gd name="connsiteY12236" fmla="*/ 836491 h 6857981"/>
              <a:gd name="connsiteX12237" fmla="*/ 3465077 w 7886701"/>
              <a:gd name="connsiteY12237" fmla="*/ 831699 h 6857981"/>
              <a:gd name="connsiteX12238" fmla="*/ 3448916 w 7886701"/>
              <a:gd name="connsiteY12238" fmla="*/ 832338 h 6857981"/>
              <a:gd name="connsiteX12239" fmla="*/ 3433071 w 7886701"/>
              <a:gd name="connsiteY12239" fmla="*/ 832658 h 6857981"/>
              <a:gd name="connsiteX12240" fmla="*/ 3417860 w 7886701"/>
              <a:gd name="connsiteY12240" fmla="*/ 832658 h 6857981"/>
              <a:gd name="connsiteX12241" fmla="*/ 3403600 w 7886701"/>
              <a:gd name="connsiteY12241" fmla="*/ 832338 h 6857981"/>
              <a:gd name="connsiteX12242" fmla="*/ 3404234 w 7886701"/>
              <a:gd name="connsiteY12242" fmla="*/ 829464 h 6857981"/>
              <a:gd name="connsiteX12243" fmla="*/ 3405502 w 7886701"/>
              <a:gd name="connsiteY12243" fmla="*/ 827227 h 6857981"/>
              <a:gd name="connsiteX12244" fmla="*/ 3406453 w 7886701"/>
              <a:gd name="connsiteY12244" fmla="*/ 824991 h 6857981"/>
              <a:gd name="connsiteX12245" fmla="*/ 3408037 w 7886701"/>
              <a:gd name="connsiteY12245" fmla="*/ 823075 h 6857981"/>
              <a:gd name="connsiteX12246" fmla="*/ 3409304 w 7886701"/>
              <a:gd name="connsiteY12246" fmla="*/ 822117 h 6857981"/>
              <a:gd name="connsiteX12247" fmla="*/ 3410889 w 7886701"/>
              <a:gd name="connsiteY12247" fmla="*/ 821158 h 6857981"/>
              <a:gd name="connsiteX12248" fmla="*/ 3412790 w 7886701"/>
              <a:gd name="connsiteY12248" fmla="*/ 819880 h 6857981"/>
              <a:gd name="connsiteX12249" fmla="*/ 3414691 w 7886701"/>
              <a:gd name="connsiteY12249" fmla="*/ 819562 h 6857981"/>
              <a:gd name="connsiteX12250" fmla="*/ 3418494 w 7886701"/>
              <a:gd name="connsiteY12250" fmla="*/ 818923 h 6857981"/>
              <a:gd name="connsiteX12251" fmla="*/ 3422932 w 7886701"/>
              <a:gd name="connsiteY12251" fmla="*/ 819241 h 6857981"/>
              <a:gd name="connsiteX12252" fmla="*/ 3427685 w 7886701"/>
              <a:gd name="connsiteY12252" fmla="*/ 819562 h 6857981"/>
              <a:gd name="connsiteX12253" fmla="*/ 3432437 w 7886701"/>
              <a:gd name="connsiteY12253" fmla="*/ 820201 h 6857981"/>
              <a:gd name="connsiteX12254" fmla="*/ 3437191 w 7886701"/>
              <a:gd name="connsiteY12254" fmla="*/ 821158 h 6857981"/>
              <a:gd name="connsiteX12255" fmla="*/ 3441628 w 7886701"/>
              <a:gd name="connsiteY12255" fmla="*/ 821478 h 6857981"/>
              <a:gd name="connsiteX12256" fmla="*/ 3445747 w 7886701"/>
              <a:gd name="connsiteY12256" fmla="*/ 821478 h 6857981"/>
              <a:gd name="connsiteX12257" fmla="*/ 3449866 w 7886701"/>
              <a:gd name="connsiteY12257" fmla="*/ 821158 h 6857981"/>
              <a:gd name="connsiteX12258" fmla="*/ 3451768 w 7886701"/>
              <a:gd name="connsiteY12258" fmla="*/ 820201 h 6857981"/>
              <a:gd name="connsiteX12259" fmla="*/ 3453669 w 7886701"/>
              <a:gd name="connsiteY12259" fmla="*/ 819562 h 6857981"/>
              <a:gd name="connsiteX12260" fmla="*/ 3454937 w 7886701"/>
              <a:gd name="connsiteY12260" fmla="*/ 818284 h 6857981"/>
              <a:gd name="connsiteX12261" fmla="*/ 3456521 w 7886701"/>
              <a:gd name="connsiteY12261" fmla="*/ 817006 h 6857981"/>
              <a:gd name="connsiteX12262" fmla="*/ 3457472 w 7886701"/>
              <a:gd name="connsiteY12262" fmla="*/ 815090 h 6857981"/>
              <a:gd name="connsiteX12263" fmla="*/ 3458739 w 7886701"/>
              <a:gd name="connsiteY12263" fmla="*/ 812854 h 6857981"/>
              <a:gd name="connsiteX12264" fmla="*/ 3459374 w 7886701"/>
              <a:gd name="connsiteY12264" fmla="*/ 810298 h 6857981"/>
              <a:gd name="connsiteX12265" fmla="*/ 3460007 w 7886701"/>
              <a:gd name="connsiteY12265" fmla="*/ 807743 h 6857981"/>
              <a:gd name="connsiteX12266" fmla="*/ 3464444 w 7886701"/>
              <a:gd name="connsiteY12266" fmla="*/ 811255 h 6857981"/>
              <a:gd name="connsiteX12267" fmla="*/ 3468563 w 7886701"/>
              <a:gd name="connsiteY12267" fmla="*/ 813811 h 6857981"/>
              <a:gd name="connsiteX12268" fmla="*/ 3472682 w 7886701"/>
              <a:gd name="connsiteY12268" fmla="*/ 815090 h 6857981"/>
              <a:gd name="connsiteX12269" fmla="*/ 3477436 w 7886701"/>
              <a:gd name="connsiteY12269" fmla="*/ 816686 h 6857981"/>
              <a:gd name="connsiteX12270" fmla="*/ 3481873 w 7886701"/>
              <a:gd name="connsiteY12270" fmla="*/ 817006 h 6857981"/>
              <a:gd name="connsiteX12271" fmla="*/ 3486626 w 7886701"/>
              <a:gd name="connsiteY12271" fmla="*/ 817325 h 6857981"/>
              <a:gd name="connsiteX12272" fmla="*/ 3491379 w 7886701"/>
              <a:gd name="connsiteY12272" fmla="*/ 817006 h 6857981"/>
              <a:gd name="connsiteX12273" fmla="*/ 3496449 w 7886701"/>
              <a:gd name="connsiteY12273" fmla="*/ 816686 h 6857981"/>
              <a:gd name="connsiteX12274" fmla="*/ 3503104 w 7886701"/>
              <a:gd name="connsiteY12274" fmla="*/ 813172 h 6857981"/>
              <a:gd name="connsiteX12275" fmla="*/ 3509759 w 7886701"/>
              <a:gd name="connsiteY12275" fmla="*/ 809978 h 6857981"/>
              <a:gd name="connsiteX12276" fmla="*/ 3509125 w 7886701"/>
              <a:gd name="connsiteY12276" fmla="*/ 811576 h 6857981"/>
              <a:gd name="connsiteX12277" fmla="*/ 3508808 w 7886701"/>
              <a:gd name="connsiteY12277" fmla="*/ 812854 h 6857981"/>
              <a:gd name="connsiteX12278" fmla="*/ 3507857 w 7886701"/>
              <a:gd name="connsiteY12278" fmla="*/ 815408 h 6857981"/>
              <a:gd name="connsiteX12279" fmla="*/ 3513878 w 7886701"/>
              <a:gd name="connsiteY12279" fmla="*/ 815090 h 6857981"/>
              <a:gd name="connsiteX12280" fmla="*/ 3520216 w 7886701"/>
              <a:gd name="connsiteY12280" fmla="*/ 815090 h 6857981"/>
              <a:gd name="connsiteX12281" fmla="*/ 3526237 w 7886701"/>
              <a:gd name="connsiteY12281" fmla="*/ 815408 h 6857981"/>
              <a:gd name="connsiteX12282" fmla="*/ 3532575 w 7886701"/>
              <a:gd name="connsiteY12282" fmla="*/ 817006 h 6857981"/>
              <a:gd name="connsiteX12283" fmla="*/ 3533208 w 7886701"/>
              <a:gd name="connsiteY12283" fmla="*/ 814770 h 6857981"/>
              <a:gd name="connsiteX12284" fmla="*/ 3533525 w 7886701"/>
              <a:gd name="connsiteY12284" fmla="*/ 812533 h 6857981"/>
              <a:gd name="connsiteX12285" fmla="*/ 3533525 w 7886701"/>
              <a:gd name="connsiteY12285" fmla="*/ 809978 h 6857981"/>
              <a:gd name="connsiteX12286" fmla="*/ 3533208 w 7886701"/>
              <a:gd name="connsiteY12286" fmla="*/ 807422 h 6857981"/>
              <a:gd name="connsiteX12287" fmla="*/ 3539229 w 7886701"/>
              <a:gd name="connsiteY12287" fmla="*/ 811255 h 6857981"/>
              <a:gd name="connsiteX12288" fmla="*/ 3541765 w 7886701"/>
              <a:gd name="connsiteY12288" fmla="*/ 812215 h 6857981"/>
              <a:gd name="connsiteX12289" fmla="*/ 3543983 w 7886701"/>
              <a:gd name="connsiteY12289" fmla="*/ 813172 h 6857981"/>
              <a:gd name="connsiteX12290" fmla="*/ 3545884 w 7886701"/>
              <a:gd name="connsiteY12290" fmla="*/ 813811 h 6857981"/>
              <a:gd name="connsiteX12291" fmla="*/ 3547785 w 7886701"/>
              <a:gd name="connsiteY12291" fmla="*/ 814131 h 6857981"/>
              <a:gd name="connsiteX12292" fmla="*/ 3549687 w 7886701"/>
              <a:gd name="connsiteY12292" fmla="*/ 813811 h 6857981"/>
              <a:gd name="connsiteX12293" fmla="*/ 3551588 w 7886701"/>
              <a:gd name="connsiteY12293" fmla="*/ 813172 h 6857981"/>
              <a:gd name="connsiteX12294" fmla="*/ 3554757 w 7886701"/>
              <a:gd name="connsiteY12294" fmla="*/ 811894 h 6857981"/>
              <a:gd name="connsiteX12295" fmla="*/ 3558877 w 7886701"/>
              <a:gd name="connsiteY12295" fmla="*/ 809659 h 6857981"/>
              <a:gd name="connsiteX12296" fmla="*/ 3563313 w 7886701"/>
              <a:gd name="connsiteY12296" fmla="*/ 806783 h 6857981"/>
              <a:gd name="connsiteX12297" fmla="*/ 3225946 w 7886701"/>
              <a:gd name="connsiteY12297" fmla="*/ 793748 h 6857981"/>
              <a:gd name="connsiteX12298" fmla="*/ 3228219 w 7886701"/>
              <a:gd name="connsiteY12298" fmla="*/ 794391 h 6857981"/>
              <a:gd name="connsiteX12299" fmla="*/ 3230168 w 7886701"/>
              <a:gd name="connsiteY12299" fmla="*/ 794713 h 6857981"/>
              <a:gd name="connsiteX12300" fmla="*/ 3232117 w 7886701"/>
              <a:gd name="connsiteY12300" fmla="*/ 795358 h 6857981"/>
              <a:gd name="connsiteX12301" fmla="*/ 3233739 w 7886701"/>
              <a:gd name="connsiteY12301" fmla="*/ 796325 h 6857981"/>
              <a:gd name="connsiteX12302" fmla="*/ 3233090 w 7886701"/>
              <a:gd name="connsiteY12302" fmla="*/ 799545 h 6857981"/>
              <a:gd name="connsiteX12303" fmla="*/ 3232117 w 7886701"/>
              <a:gd name="connsiteY12303" fmla="*/ 801478 h 6857981"/>
              <a:gd name="connsiteX12304" fmla="*/ 3230493 w 7886701"/>
              <a:gd name="connsiteY12304" fmla="*/ 803411 h 6857981"/>
              <a:gd name="connsiteX12305" fmla="*/ 3228544 w 7886701"/>
              <a:gd name="connsiteY12305" fmla="*/ 805021 h 6857981"/>
              <a:gd name="connsiteX12306" fmla="*/ 3226920 w 7886701"/>
              <a:gd name="connsiteY12306" fmla="*/ 805987 h 6857981"/>
              <a:gd name="connsiteX12307" fmla="*/ 3224647 w 7886701"/>
              <a:gd name="connsiteY12307" fmla="*/ 806953 h 6857981"/>
              <a:gd name="connsiteX12308" fmla="*/ 3219776 w 7886701"/>
              <a:gd name="connsiteY12308" fmla="*/ 807920 h 6857981"/>
              <a:gd name="connsiteX12309" fmla="*/ 3213931 w 7886701"/>
              <a:gd name="connsiteY12309" fmla="*/ 808564 h 6857981"/>
              <a:gd name="connsiteX12310" fmla="*/ 3207437 w 7886701"/>
              <a:gd name="connsiteY12310" fmla="*/ 809530 h 6857981"/>
              <a:gd name="connsiteX12311" fmla="*/ 3203866 w 7886701"/>
              <a:gd name="connsiteY12311" fmla="*/ 810496 h 6857981"/>
              <a:gd name="connsiteX12312" fmla="*/ 3200293 w 7886701"/>
              <a:gd name="connsiteY12312" fmla="*/ 811786 h 6857981"/>
              <a:gd name="connsiteX12313" fmla="*/ 3196396 w 7886701"/>
              <a:gd name="connsiteY12313" fmla="*/ 813073 h 6857981"/>
              <a:gd name="connsiteX12314" fmla="*/ 3192500 w 7886701"/>
              <a:gd name="connsiteY12314" fmla="*/ 815329 h 6857981"/>
              <a:gd name="connsiteX12315" fmla="*/ 3191201 w 7886701"/>
              <a:gd name="connsiteY12315" fmla="*/ 815973 h 6857981"/>
              <a:gd name="connsiteX12316" fmla="*/ 3190876 w 7886701"/>
              <a:gd name="connsiteY12316" fmla="*/ 815973 h 6857981"/>
              <a:gd name="connsiteX12317" fmla="*/ 3191201 w 7886701"/>
              <a:gd name="connsiteY12317" fmla="*/ 815007 h 6857981"/>
              <a:gd name="connsiteX12318" fmla="*/ 3192500 w 7886701"/>
              <a:gd name="connsiteY12318" fmla="*/ 813395 h 6857981"/>
              <a:gd name="connsiteX12319" fmla="*/ 3196396 w 7886701"/>
              <a:gd name="connsiteY12319" fmla="*/ 808886 h 6857981"/>
              <a:gd name="connsiteX12320" fmla="*/ 3198994 w 7886701"/>
              <a:gd name="connsiteY12320" fmla="*/ 806309 h 6857981"/>
              <a:gd name="connsiteX12321" fmla="*/ 3202566 w 7886701"/>
              <a:gd name="connsiteY12321" fmla="*/ 803733 h 6857981"/>
              <a:gd name="connsiteX12322" fmla="*/ 3205813 w 7886701"/>
              <a:gd name="connsiteY12322" fmla="*/ 801156 h 6857981"/>
              <a:gd name="connsiteX12323" fmla="*/ 3209710 w 7886701"/>
              <a:gd name="connsiteY12323" fmla="*/ 798579 h 6857981"/>
              <a:gd name="connsiteX12324" fmla="*/ 3213607 w 7886701"/>
              <a:gd name="connsiteY12324" fmla="*/ 796325 h 6857981"/>
              <a:gd name="connsiteX12325" fmla="*/ 3217829 w 7886701"/>
              <a:gd name="connsiteY12325" fmla="*/ 795035 h 6857981"/>
              <a:gd name="connsiteX12326" fmla="*/ 3222049 w 7886701"/>
              <a:gd name="connsiteY12326" fmla="*/ 794391 h 6857981"/>
              <a:gd name="connsiteX12327" fmla="*/ 3632969 w 7886701"/>
              <a:gd name="connsiteY12327" fmla="*/ 761994 h 6857981"/>
              <a:gd name="connsiteX12328" fmla="*/ 3633276 w 7886701"/>
              <a:gd name="connsiteY12328" fmla="*/ 761994 h 6857981"/>
              <a:gd name="connsiteX12329" fmla="*/ 3633276 w 7886701"/>
              <a:gd name="connsiteY12329" fmla="*/ 762648 h 6857981"/>
              <a:gd name="connsiteX12330" fmla="*/ 3633276 w 7886701"/>
              <a:gd name="connsiteY12330" fmla="*/ 763956 h 6857981"/>
              <a:gd name="connsiteX12331" fmla="*/ 3632969 w 7886701"/>
              <a:gd name="connsiteY12331" fmla="*/ 767878 h 6857981"/>
              <a:gd name="connsiteX12332" fmla="*/ 3632662 w 7886701"/>
              <a:gd name="connsiteY12332" fmla="*/ 772126 h 6857981"/>
              <a:gd name="connsiteX12333" fmla="*/ 3632354 w 7886701"/>
              <a:gd name="connsiteY12333" fmla="*/ 774088 h 6857981"/>
              <a:gd name="connsiteX12334" fmla="*/ 3632662 w 7886701"/>
              <a:gd name="connsiteY12334" fmla="*/ 775723 h 6857981"/>
              <a:gd name="connsiteX12335" fmla="*/ 3632969 w 7886701"/>
              <a:gd name="connsiteY12335" fmla="*/ 777356 h 6857981"/>
              <a:gd name="connsiteX12336" fmla="*/ 3633583 w 7886701"/>
              <a:gd name="connsiteY12336" fmla="*/ 778010 h 6857981"/>
              <a:gd name="connsiteX12337" fmla="*/ 3635120 w 7886701"/>
              <a:gd name="connsiteY12337" fmla="*/ 778010 h 6857981"/>
              <a:gd name="connsiteX12338" fmla="*/ 3636963 w 7886701"/>
              <a:gd name="connsiteY12338" fmla="*/ 777356 h 6857981"/>
              <a:gd name="connsiteX12339" fmla="*/ 3636349 w 7886701"/>
              <a:gd name="connsiteY12339" fmla="*/ 778663 h 6857981"/>
              <a:gd name="connsiteX12340" fmla="*/ 3635427 w 7886701"/>
              <a:gd name="connsiteY12340" fmla="*/ 779971 h 6857981"/>
              <a:gd name="connsiteX12341" fmla="*/ 3633583 w 7886701"/>
              <a:gd name="connsiteY12341" fmla="*/ 781606 h 6857981"/>
              <a:gd name="connsiteX12342" fmla="*/ 3631740 w 7886701"/>
              <a:gd name="connsiteY12342" fmla="*/ 783240 h 6857981"/>
              <a:gd name="connsiteX12343" fmla="*/ 3628667 w 7886701"/>
              <a:gd name="connsiteY12343" fmla="*/ 783893 h 6857981"/>
              <a:gd name="connsiteX12344" fmla="*/ 3625902 w 7886701"/>
              <a:gd name="connsiteY12344" fmla="*/ 784219 h 6857981"/>
              <a:gd name="connsiteX12345" fmla="*/ 3622829 w 7886701"/>
              <a:gd name="connsiteY12345" fmla="*/ 784219 h 6857981"/>
              <a:gd name="connsiteX12346" fmla="*/ 3620064 w 7886701"/>
              <a:gd name="connsiteY12346" fmla="*/ 783893 h 6857981"/>
              <a:gd name="connsiteX12347" fmla="*/ 3616684 w 7886701"/>
              <a:gd name="connsiteY12347" fmla="*/ 782913 h 6857981"/>
              <a:gd name="connsiteX12348" fmla="*/ 3614227 w 7886701"/>
              <a:gd name="connsiteY12348" fmla="*/ 781278 h 6857981"/>
              <a:gd name="connsiteX12349" fmla="*/ 3611768 w 7886701"/>
              <a:gd name="connsiteY12349" fmla="*/ 779971 h 6857981"/>
              <a:gd name="connsiteX12350" fmla="*/ 3609925 w 7886701"/>
              <a:gd name="connsiteY12350" fmla="*/ 778010 h 6857981"/>
              <a:gd name="connsiteX12351" fmla="*/ 3608697 w 7886701"/>
              <a:gd name="connsiteY12351" fmla="*/ 775723 h 6857981"/>
              <a:gd name="connsiteX12352" fmla="*/ 3608388 w 7886701"/>
              <a:gd name="connsiteY12352" fmla="*/ 773435 h 6857981"/>
              <a:gd name="connsiteX12353" fmla="*/ 3608388 w 7886701"/>
              <a:gd name="connsiteY12353" fmla="*/ 772126 h 6857981"/>
              <a:gd name="connsiteX12354" fmla="*/ 3608388 w 7886701"/>
              <a:gd name="connsiteY12354" fmla="*/ 770819 h 6857981"/>
              <a:gd name="connsiteX12355" fmla="*/ 3609003 w 7886701"/>
              <a:gd name="connsiteY12355" fmla="*/ 769513 h 6857981"/>
              <a:gd name="connsiteX12356" fmla="*/ 3609617 w 7886701"/>
              <a:gd name="connsiteY12356" fmla="*/ 768204 h 6857981"/>
              <a:gd name="connsiteX12357" fmla="*/ 3612075 w 7886701"/>
              <a:gd name="connsiteY12357" fmla="*/ 765263 h 6857981"/>
              <a:gd name="connsiteX12358" fmla="*/ 3613305 w 7886701"/>
              <a:gd name="connsiteY12358" fmla="*/ 765590 h 6857981"/>
              <a:gd name="connsiteX12359" fmla="*/ 3613919 w 7886701"/>
              <a:gd name="connsiteY12359" fmla="*/ 765590 h 6857981"/>
              <a:gd name="connsiteX12360" fmla="*/ 3615762 w 7886701"/>
              <a:gd name="connsiteY12360" fmla="*/ 766571 h 6857981"/>
              <a:gd name="connsiteX12361" fmla="*/ 3616991 w 7886701"/>
              <a:gd name="connsiteY12361" fmla="*/ 768531 h 6857981"/>
              <a:gd name="connsiteX12362" fmla="*/ 3618221 w 7886701"/>
              <a:gd name="connsiteY12362" fmla="*/ 770166 h 6857981"/>
              <a:gd name="connsiteX12363" fmla="*/ 3619142 w 7886701"/>
              <a:gd name="connsiteY12363" fmla="*/ 771473 h 6857981"/>
              <a:gd name="connsiteX12364" fmla="*/ 3620679 w 7886701"/>
              <a:gd name="connsiteY12364" fmla="*/ 773108 h 6857981"/>
              <a:gd name="connsiteX12365" fmla="*/ 3622523 w 7886701"/>
              <a:gd name="connsiteY12365" fmla="*/ 773761 h 6857981"/>
              <a:gd name="connsiteX12366" fmla="*/ 3623751 w 7886701"/>
              <a:gd name="connsiteY12366" fmla="*/ 773761 h 6857981"/>
              <a:gd name="connsiteX12367" fmla="*/ 3624980 w 7886701"/>
              <a:gd name="connsiteY12367" fmla="*/ 773761 h 6857981"/>
              <a:gd name="connsiteX12368" fmla="*/ 3626824 w 7886701"/>
              <a:gd name="connsiteY12368" fmla="*/ 773761 h 6857981"/>
              <a:gd name="connsiteX12369" fmla="*/ 3627746 w 7886701"/>
              <a:gd name="connsiteY12369" fmla="*/ 773435 h 6857981"/>
              <a:gd name="connsiteX12370" fmla="*/ 3628360 w 7886701"/>
              <a:gd name="connsiteY12370" fmla="*/ 772781 h 6857981"/>
              <a:gd name="connsiteX12371" fmla="*/ 3629282 w 7886701"/>
              <a:gd name="connsiteY12371" fmla="*/ 772126 h 6857981"/>
              <a:gd name="connsiteX12372" fmla="*/ 3629589 w 7886701"/>
              <a:gd name="connsiteY12372" fmla="*/ 770819 h 6857981"/>
              <a:gd name="connsiteX12373" fmla="*/ 3629589 w 7886701"/>
              <a:gd name="connsiteY12373" fmla="*/ 770166 h 6857981"/>
              <a:gd name="connsiteX12374" fmla="*/ 3629589 w 7886701"/>
              <a:gd name="connsiteY12374" fmla="*/ 767551 h 6857981"/>
              <a:gd name="connsiteX12375" fmla="*/ 3632354 w 7886701"/>
              <a:gd name="connsiteY12375" fmla="*/ 762976 h 6857981"/>
              <a:gd name="connsiteX12376" fmla="*/ 3551376 w 7886701"/>
              <a:gd name="connsiteY12376" fmla="*/ 755648 h 6857981"/>
              <a:gd name="connsiteX12377" fmla="*/ 3554534 w 7886701"/>
              <a:gd name="connsiteY12377" fmla="*/ 758422 h 6857981"/>
              <a:gd name="connsiteX12378" fmla="*/ 3556428 w 7886701"/>
              <a:gd name="connsiteY12378" fmla="*/ 759962 h 6857981"/>
              <a:gd name="connsiteX12379" fmla="*/ 3556744 w 7886701"/>
              <a:gd name="connsiteY12379" fmla="*/ 761196 h 6857981"/>
              <a:gd name="connsiteX12380" fmla="*/ 3557060 w 7886701"/>
              <a:gd name="connsiteY12380" fmla="*/ 761812 h 6857981"/>
              <a:gd name="connsiteX12381" fmla="*/ 3556744 w 7886701"/>
              <a:gd name="connsiteY12381" fmla="*/ 763662 h 6857981"/>
              <a:gd name="connsiteX12382" fmla="*/ 3556113 w 7886701"/>
              <a:gd name="connsiteY12382" fmla="*/ 765511 h 6857981"/>
              <a:gd name="connsiteX12383" fmla="*/ 3555481 w 7886701"/>
              <a:gd name="connsiteY12383" fmla="*/ 767669 h 6857981"/>
              <a:gd name="connsiteX12384" fmla="*/ 3555165 w 7886701"/>
              <a:gd name="connsiteY12384" fmla="*/ 770751 h 6857981"/>
              <a:gd name="connsiteX12385" fmla="*/ 3555481 w 7886701"/>
              <a:gd name="connsiteY12385" fmla="*/ 775067 h 6857981"/>
              <a:gd name="connsiteX12386" fmla="*/ 3560534 w 7886701"/>
              <a:gd name="connsiteY12386" fmla="*/ 771369 h 6857981"/>
              <a:gd name="connsiteX12387" fmla="*/ 3563376 w 7886701"/>
              <a:gd name="connsiteY12387" fmla="*/ 770135 h 6857981"/>
              <a:gd name="connsiteX12388" fmla="*/ 3565271 w 7886701"/>
              <a:gd name="connsiteY12388" fmla="*/ 768595 h 6857981"/>
              <a:gd name="connsiteX12389" fmla="*/ 3567797 w 7886701"/>
              <a:gd name="connsiteY12389" fmla="*/ 768285 h 6857981"/>
              <a:gd name="connsiteX12390" fmla="*/ 3570955 w 7886701"/>
              <a:gd name="connsiteY12390" fmla="*/ 768285 h 6857981"/>
              <a:gd name="connsiteX12391" fmla="*/ 3573797 w 7886701"/>
              <a:gd name="connsiteY12391" fmla="*/ 769211 h 6857981"/>
              <a:gd name="connsiteX12392" fmla="*/ 3576639 w 7886701"/>
              <a:gd name="connsiteY12392" fmla="*/ 771059 h 6857981"/>
              <a:gd name="connsiteX12393" fmla="*/ 3575060 w 7886701"/>
              <a:gd name="connsiteY12393" fmla="*/ 772909 h 6857981"/>
              <a:gd name="connsiteX12394" fmla="*/ 3573481 w 7886701"/>
              <a:gd name="connsiteY12394" fmla="*/ 774759 h 6857981"/>
              <a:gd name="connsiteX12395" fmla="*/ 3569376 w 7886701"/>
              <a:gd name="connsiteY12395" fmla="*/ 777533 h 6857981"/>
              <a:gd name="connsiteX12396" fmla="*/ 3567481 w 7886701"/>
              <a:gd name="connsiteY12396" fmla="*/ 779383 h 6857981"/>
              <a:gd name="connsiteX12397" fmla="*/ 3566534 w 7886701"/>
              <a:gd name="connsiteY12397" fmla="*/ 781233 h 6857981"/>
              <a:gd name="connsiteX12398" fmla="*/ 3566218 w 7886701"/>
              <a:gd name="connsiteY12398" fmla="*/ 782773 h 6857981"/>
              <a:gd name="connsiteX12399" fmla="*/ 3566218 w 7886701"/>
              <a:gd name="connsiteY12399" fmla="*/ 784315 h 6857981"/>
              <a:gd name="connsiteX12400" fmla="*/ 3566534 w 7886701"/>
              <a:gd name="connsiteY12400" fmla="*/ 785547 h 6857981"/>
              <a:gd name="connsiteX12401" fmla="*/ 3566850 w 7886701"/>
              <a:gd name="connsiteY12401" fmla="*/ 787398 h 6857981"/>
              <a:gd name="connsiteX12402" fmla="*/ 3563376 w 7886701"/>
              <a:gd name="connsiteY12402" fmla="*/ 785856 h 6857981"/>
              <a:gd name="connsiteX12403" fmla="*/ 3559587 w 7886701"/>
              <a:gd name="connsiteY12403" fmla="*/ 785240 h 6857981"/>
              <a:gd name="connsiteX12404" fmla="*/ 3555481 w 7886701"/>
              <a:gd name="connsiteY12404" fmla="*/ 784624 h 6857981"/>
              <a:gd name="connsiteX12405" fmla="*/ 3551376 w 7886701"/>
              <a:gd name="connsiteY12405" fmla="*/ 783698 h 6857981"/>
              <a:gd name="connsiteX12406" fmla="*/ 3542850 w 7886701"/>
              <a:gd name="connsiteY12406" fmla="*/ 782773 h 6857981"/>
              <a:gd name="connsiteX12407" fmla="*/ 3539375 w 7886701"/>
              <a:gd name="connsiteY12407" fmla="*/ 781849 h 6857981"/>
              <a:gd name="connsiteX12408" fmla="*/ 3535902 w 7886701"/>
              <a:gd name="connsiteY12408" fmla="*/ 780307 h 6857981"/>
              <a:gd name="connsiteX12409" fmla="*/ 3535270 w 7886701"/>
              <a:gd name="connsiteY12409" fmla="*/ 777225 h 6857981"/>
              <a:gd name="connsiteX12410" fmla="*/ 3534324 w 7886701"/>
              <a:gd name="connsiteY12410" fmla="*/ 774759 h 6857981"/>
              <a:gd name="connsiteX12411" fmla="*/ 3532428 w 7886701"/>
              <a:gd name="connsiteY12411" fmla="*/ 772293 h 6857981"/>
              <a:gd name="connsiteX12412" fmla="*/ 3530533 w 7886701"/>
              <a:gd name="connsiteY12412" fmla="*/ 770443 h 6857981"/>
              <a:gd name="connsiteX12413" fmla="*/ 3529587 w 7886701"/>
              <a:gd name="connsiteY12413" fmla="*/ 771369 h 6857981"/>
              <a:gd name="connsiteX12414" fmla="*/ 3528324 w 7886701"/>
              <a:gd name="connsiteY12414" fmla="*/ 772601 h 6857981"/>
              <a:gd name="connsiteX12415" fmla="*/ 3527375 w 7886701"/>
              <a:gd name="connsiteY12415" fmla="*/ 773525 h 6857981"/>
              <a:gd name="connsiteX12416" fmla="*/ 3527059 w 7886701"/>
              <a:gd name="connsiteY12416" fmla="*/ 775683 h 6857981"/>
              <a:gd name="connsiteX12417" fmla="*/ 3525165 w 7886701"/>
              <a:gd name="connsiteY12417" fmla="*/ 775993 h 6857981"/>
              <a:gd name="connsiteX12418" fmla="*/ 3523901 w 7886701"/>
              <a:gd name="connsiteY12418" fmla="*/ 775993 h 6857981"/>
              <a:gd name="connsiteX12419" fmla="*/ 3522954 w 7886701"/>
              <a:gd name="connsiteY12419" fmla="*/ 775683 h 6857981"/>
              <a:gd name="connsiteX12420" fmla="*/ 3522322 w 7886701"/>
              <a:gd name="connsiteY12420" fmla="*/ 775375 h 6857981"/>
              <a:gd name="connsiteX12421" fmla="*/ 3521375 w 7886701"/>
              <a:gd name="connsiteY12421" fmla="*/ 774759 h 6857981"/>
              <a:gd name="connsiteX12422" fmla="*/ 3521059 w 7886701"/>
              <a:gd name="connsiteY12422" fmla="*/ 773525 h 6857981"/>
              <a:gd name="connsiteX12423" fmla="*/ 3520112 w 7886701"/>
              <a:gd name="connsiteY12423" fmla="*/ 771369 h 6857981"/>
              <a:gd name="connsiteX12424" fmla="*/ 3517901 w 7886701"/>
              <a:gd name="connsiteY12424" fmla="*/ 761504 h 6857981"/>
              <a:gd name="connsiteX12425" fmla="*/ 3525165 w 7886701"/>
              <a:gd name="connsiteY12425" fmla="*/ 762120 h 6857981"/>
              <a:gd name="connsiteX12426" fmla="*/ 3526112 w 7886701"/>
              <a:gd name="connsiteY12426" fmla="*/ 761504 h 6857981"/>
              <a:gd name="connsiteX12427" fmla="*/ 3527691 w 7886701"/>
              <a:gd name="connsiteY12427" fmla="*/ 761504 h 6857981"/>
              <a:gd name="connsiteX12428" fmla="*/ 3528954 w 7886701"/>
              <a:gd name="connsiteY12428" fmla="*/ 761504 h 6857981"/>
              <a:gd name="connsiteX12429" fmla="*/ 3530217 w 7886701"/>
              <a:gd name="connsiteY12429" fmla="*/ 762120 h 6857981"/>
              <a:gd name="connsiteX12430" fmla="*/ 3534954 w 7886701"/>
              <a:gd name="connsiteY12430" fmla="*/ 761812 h 6857981"/>
              <a:gd name="connsiteX12431" fmla="*/ 3539691 w 7886701"/>
              <a:gd name="connsiteY12431" fmla="*/ 760888 h 6857981"/>
              <a:gd name="connsiteX12432" fmla="*/ 3544744 w 7886701"/>
              <a:gd name="connsiteY12432" fmla="*/ 758730 h 6857981"/>
              <a:gd name="connsiteX12433" fmla="*/ 3678238 w 7886701"/>
              <a:gd name="connsiteY12433" fmla="*/ 749295 h 6857981"/>
              <a:gd name="connsiteX12434" fmla="*/ 3678238 w 7886701"/>
              <a:gd name="connsiteY12434" fmla="*/ 749911 h 6857981"/>
              <a:gd name="connsiteX12435" fmla="*/ 3677603 w 7886701"/>
              <a:gd name="connsiteY12435" fmla="*/ 751145 h 6857981"/>
              <a:gd name="connsiteX12436" fmla="*/ 3675698 w 7886701"/>
              <a:gd name="connsiteY12436" fmla="*/ 754227 h 6857981"/>
              <a:gd name="connsiteX12437" fmla="*/ 3671889 w 7886701"/>
              <a:gd name="connsiteY12437" fmla="*/ 758543 h 6857981"/>
              <a:gd name="connsiteX12438" fmla="*/ 3666809 w 7886701"/>
              <a:gd name="connsiteY12438" fmla="*/ 763783 h 6857981"/>
              <a:gd name="connsiteX12439" fmla="*/ 3661411 w 7886701"/>
              <a:gd name="connsiteY12439" fmla="*/ 768714 h 6857981"/>
              <a:gd name="connsiteX12440" fmla="*/ 3655061 w 7886701"/>
              <a:gd name="connsiteY12440" fmla="*/ 773646 h 6857981"/>
              <a:gd name="connsiteX12441" fmla="*/ 3649345 w 7886701"/>
              <a:gd name="connsiteY12441" fmla="*/ 777962 h 6857981"/>
              <a:gd name="connsiteX12442" fmla="*/ 3646488 w 7886701"/>
              <a:gd name="connsiteY12442" fmla="*/ 779813 h 6857981"/>
              <a:gd name="connsiteX12443" fmla="*/ 3643948 w 7886701"/>
              <a:gd name="connsiteY12443" fmla="*/ 781045 h 6857981"/>
              <a:gd name="connsiteX12444" fmla="*/ 3645218 w 7886701"/>
              <a:gd name="connsiteY12444" fmla="*/ 777654 h 6857981"/>
              <a:gd name="connsiteX12445" fmla="*/ 3645853 w 7886701"/>
              <a:gd name="connsiteY12445" fmla="*/ 775804 h 6857981"/>
              <a:gd name="connsiteX12446" fmla="*/ 3646488 w 7886701"/>
              <a:gd name="connsiteY12446" fmla="*/ 774264 h 6857981"/>
              <a:gd name="connsiteX12447" fmla="*/ 3645853 w 7886701"/>
              <a:gd name="connsiteY12447" fmla="*/ 773030 h 6857981"/>
              <a:gd name="connsiteX12448" fmla="*/ 3645218 w 7886701"/>
              <a:gd name="connsiteY12448" fmla="*/ 771798 h 6857981"/>
              <a:gd name="connsiteX12449" fmla="*/ 3643948 w 7886701"/>
              <a:gd name="connsiteY12449" fmla="*/ 771490 h 6857981"/>
              <a:gd name="connsiteX12450" fmla="*/ 3641725 w 7886701"/>
              <a:gd name="connsiteY12450" fmla="*/ 771182 h 6857981"/>
              <a:gd name="connsiteX12451" fmla="*/ 3642043 w 7886701"/>
              <a:gd name="connsiteY12451" fmla="*/ 768714 h 6857981"/>
              <a:gd name="connsiteX12452" fmla="*/ 3642678 w 7886701"/>
              <a:gd name="connsiteY12452" fmla="*/ 766249 h 6857981"/>
              <a:gd name="connsiteX12453" fmla="*/ 3644265 w 7886701"/>
              <a:gd name="connsiteY12453" fmla="*/ 764400 h 6857981"/>
              <a:gd name="connsiteX12454" fmla="*/ 3645853 w 7886701"/>
              <a:gd name="connsiteY12454" fmla="*/ 762858 h 6857981"/>
              <a:gd name="connsiteX12455" fmla="*/ 3647758 w 7886701"/>
              <a:gd name="connsiteY12455" fmla="*/ 761317 h 6857981"/>
              <a:gd name="connsiteX12456" fmla="*/ 3650298 w 7886701"/>
              <a:gd name="connsiteY12456" fmla="*/ 759775 h 6857981"/>
              <a:gd name="connsiteX12457" fmla="*/ 3655695 w 7886701"/>
              <a:gd name="connsiteY12457" fmla="*/ 757617 h 6857981"/>
              <a:gd name="connsiteX12458" fmla="*/ 3667443 w 7886701"/>
              <a:gd name="connsiteY12458" fmla="*/ 754227 h 6857981"/>
              <a:gd name="connsiteX12459" fmla="*/ 3673476 w 7886701"/>
              <a:gd name="connsiteY12459" fmla="*/ 752069 h 6857981"/>
              <a:gd name="connsiteX12460" fmla="*/ 3675698 w 7886701"/>
              <a:gd name="connsiteY12460" fmla="*/ 750529 h 6857981"/>
              <a:gd name="connsiteX12461" fmla="*/ 4134804 w 7886701"/>
              <a:gd name="connsiteY12461" fmla="*/ 700085 h 6857981"/>
              <a:gd name="connsiteX12462" fmla="*/ 4135756 w 7886701"/>
              <a:gd name="connsiteY12462" fmla="*/ 700085 h 6857981"/>
              <a:gd name="connsiteX12463" fmla="*/ 4137344 w 7886701"/>
              <a:gd name="connsiteY12463" fmla="*/ 700407 h 6857981"/>
              <a:gd name="connsiteX12464" fmla="*/ 4138614 w 7886701"/>
              <a:gd name="connsiteY12464" fmla="*/ 701698 h 6857981"/>
              <a:gd name="connsiteX12465" fmla="*/ 4140519 w 7886701"/>
              <a:gd name="connsiteY12465" fmla="*/ 703634 h 6857981"/>
              <a:gd name="connsiteX12466" fmla="*/ 4142106 w 7886701"/>
              <a:gd name="connsiteY12466" fmla="*/ 705247 h 6857981"/>
              <a:gd name="connsiteX12467" fmla="*/ 4145599 w 7886701"/>
              <a:gd name="connsiteY12467" fmla="*/ 710087 h 6857981"/>
              <a:gd name="connsiteX12468" fmla="*/ 4149409 w 7886701"/>
              <a:gd name="connsiteY12468" fmla="*/ 716219 h 6857981"/>
              <a:gd name="connsiteX12469" fmla="*/ 4152266 w 7886701"/>
              <a:gd name="connsiteY12469" fmla="*/ 722348 h 6857981"/>
              <a:gd name="connsiteX12470" fmla="*/ 4154806 w 7886701"/>
              <a:gd name="connsiteY12470" fmla="*/ 728479 h 6857981"/>
              <a:gd name="connsiteX12471" fmla="*/ 4156076 w 7886701"/>
              <a:gd name="connsiteY12471" fmla="*/ 733965 h 6857981"/>
              <a:gd name="connsiteX12472" fmla="*/ 4155441 w 7886701"/>
              <a:gd name="connsiteY12472" fmla="*/ 735900 h 6857981"/>
              <a:gd name="connsiteX12473" fmla="*/ 4154489 w 7886701"/>
              <a:gd name="connsiteY12473" fmla="*/ 737191 h 6857981"/>
              <a:gd name="connsiteX12474" fmla="*/ 4152584 w 7886701"/>
              <a:gd name="connsiteY12474" fmla="*/ 738804 h 6857981"/>
              <a:gd name="connsiteX12475" fmla="*/ 4150361 w 7886701"/>
              <a:gd name="connsiteY12475" fmla="*/ 739451 h 6857981"/>
              <a:gd name="connsiteX12476" fmla="*/ 4148139 w 7886701"/>
              <a:gd name="connsiteY12476" fmla="*/ 739773 h 6857981"/>
              <a:gd name="connsiteX12477" fmla="*/ 4145281 w 7886701"/>
              <a:gd name="connsiteY12477" fmla="*/ 739773 h 6857981"/>
              <a:gd name="connsiteX12478" fmla="*/ 4142741 w 7886701"/>
              <a:gd name="connsiteY12478" fmla="*/ 739773 h 6857981"/>
              <a:gd name="connsiteX12479" fmla="*/ 4139884 w 7886701"/>
              <a:gd name="connsiteY12479" fmla="*/ 739451 h 6857981"/>
              <a:gd name="connsiteX12480" fmla="*/ 4133851 w 7886701"/>
              <a:gd name="connsiteY12480" fmla="*/ 738160 h 6857981"/>
              <a:gd name="connsiteX12481" fmla="*/ 4128771 w 7886701"/>
              <a:gd name="connsiteY12481" fmla="*/ 736225 h 6857981"/>
              <a:gd name="connsiteX12482" fmla="*/ 4124326 w 7886701"/>
              <a:gd name="connsiteY12482" fmla="*/ 734287 h 6857981"/>
              <a:gd name="connsiteX12483" fmla="*/ 4123056 w 7886701"/>
              <a:gd name="connsiteY12483" fmla="*/ 733643 h 6857981"/>
              <a:gd name="connsiteX12484" fmla="*/ 4122104 w 7886701"/>
              <a:gd name="connsiteY12484" fmla="*/ 732674 h 6857981"/>
              <a:gd name="connsiteX12485" fmla="*/ 4121151 w 7886701"/>
              <a:gd name="connsiteY12485" fmla="*/ 732352 h 6857981"/>
              <a:gd name="connsiteX12486" fmla="*/ 4121151 w 7886701"/>
              <a:gd name="connsiteY12486" fmla="*/ 732029 h 6857981"/>
              <a:gd name="connsiteX12487" fmla="*/ 4123691 w 7886701"/>
              <a:gd name="connsiteY12487" fmla="*/ 731061 h 6857981"/>
              <a:gd name="connsiteX12488" fmla="*/ 4128454 w 7886701"/>
              <a:gd name="connsiteY12488" fmla="*/ 729125 h 6857981"/>
              <a:gd name="connsiteX12489" fmla="*/ 4130994 w 7886701"/>
              <a:gd name="connsiteY12489" fmla="*/ 728156 h 6857981"/>
              <a:gd name="connsiteX12490" fmla="*/ 4133851 w 7886701"/>
              <a:gd name="connsiteY12490" fmla="*/ 726543 h 6857981"/>
              <a:gd name="connsiteX12491" fmla="*/ 4136074 w 7886701"/>
              <a:gd name="connsiteY12491" fmla="*/ 724608 h 6857981"/>
              <a:gd name="connsiteX12492" fmla="*/ 4138296 w 7886701"/>
              <a:gd name="connsiteY12492" fmla="*/ 722348 h 6857981"/>
              <a:gd name="connsiteX12493" fmla="*/ 4140201 w 7886701"/>
              <a:gd name="connsiteY12493" fmla="*/ 719768 h 6857981"/>
              <a:gd name="connsiteX12494" fmla="*/ 4140519 w 7886701"/>
              <a:gd name="connsiteY12494" fmla="*/ 718799 h 6857981"/>
              <a:gd name="connsiteX12495" fmla="*/ 4140836 w 7886701"/>
              <a:gd name="connsiteY12495" fmla="*/ 717186 h 6857981"/>
              <a:gd name="connsiteX12496" fmla="*/ 4140836 w 7886701"/>
              <a:gd name="connsiteY12496" fmla="*/ 715251 h 6857981"/>
              <a:gd name="connsiteX12497" fmla="*/ 4140836 w 7886701"/>
              <a:gd name="connsiteY12497" fmla="*/ 713960 h 6857981"/>
              <a:gd name="connsiteX12498" fmla="*/ 4140519 w 7886701"/>
              <a:gd name="connsiteY12498" fmla="*/ 712024 h 6857981"/>
              <a:gd name="connsiteX12499" fmla="*/ 4139884 w 7886701"/>
              <a:gd name="connsiteY12499" fmla="*/ 710087 h 6857981"/>
              <a:gd name="connsiteX12500" fmla="*/ 4138614 w 7886701"/>
              <a:gd name="connsiteY12500" fmla="*/ 707829 h 6857981"/>
              <a:gd name="connsiteX12501" fmla="*/ 4137661 w 7886701"/>
              <a:gd name="connsiteY12501" fmla="*/ 705893 h 6857981"/>
              <a:gd name="connsiteX12502" fmla="*/ 4133534 w 7886701"/>
              <a:gd name="connsiteY12502" fmla="*/ 701054 h 6857981"/>
              <a:gd name="connsiteX12503" fmla="*/ 3827464 w 7886701"/>
              <a:gd name="connsiteY12503" fmla="*/ 684210 h 6857981"/>
              <a:gd name="connsiteX12504" fmla="*/ 3823623 w 7886701"/>
              <a:gd name="connsiteY12504" fmla="*/ 688812 h 6857981"/>
              <a:gd name="connsiteX12505" fmla="*/ 3820423 w 7886701"/>
              <a:gd name="connsiteY12505" fmla="*/ 693412 h 6857981"/>
              <a:gd name="connsiteX12506" fmla="*/ 3816582 w 7886701"/>
              <a:gd name="connsiteY12506" fmla="*/ 698010 h 6857981"/>
              <a:gd name="connsiteX12507" fmla="*/ 3813061 w 7886701"/>
              <a:gd name="connsiteY12507" fmla="*/ 702305 h 6857981"/>
              <a:gd name="connsiteX12508" fmla="*/ 3810822 w 7886701"/>
              <a:gd name="connsiteY12508" fmla="*/ 704146 h 6857981"/>
              <a:gd name="connsiteX12509" fmla="*/ 3808580 w 7886701"/>
              <a:gd name="connsiteY12509" fmla="*/ 705678 h 6857981"/>
              <a:gd name="connsiteX12510" fmla="*/ 3806020 w 7886701"/>
              <a:gd name="connsiteY12510" fmla="*/ 707518 h 6857981"/>
              <a:gd name="connsiteX12511" fmla="*/ 3803139 w 7886701"/>
              <a:gd name="connsiteY12511" fmla="*/ 708744 h 6857981"/>
              <a:gd name="connsiteX12512" fmla="*/ 3799619 w 7886701"/>
              <a:gd name="connsiteY12512" fmla="*/ 709665 h 6857981"/>
              <a:gd name="connsiteX12513" fmla="*/ 3796098 w 7886701"/>
              <a:gd name="connsiteY12513" fmla="*/ 710892 h 6857981"/>
              <a:gd name="connsiteX12514" fmla="*/ 3791937 w 7886701"/>
              <a:gd name="connsiteY12514" fmla="*/ 711199 h 6857981"/>
              <a:gd name="connsiteX12515" fmla="*/ 3787776 w 7886701"/>
              <a:gd name="connsiteY12515" fmla="*/ 711199 h 6857981"/>
              <a:gd name="connsiteX12516" fmla="*/ 3790978 w 7886701"/>
              <a:gd name="connsiteY12516" fmla="*/ 709972 h 6857981"/>
              <a:gd name="connsiteX12517" fmla="*/ 3793538 w 7886701"/>
              <a:gd name="connsiteY12517" fmla="*/ 708744 h 6857981"/>
              <a:gd name="connsiteX12518" fmla="*/ 3796098 w 7886701"/>
              <a:gd name="connsiteY12518" fmla="*/ 706905 h 6857981"/>
              <a:gd name="connsiteX12519" fmla="*/ 3798338 w 7886701"/>
              <a:gd name="connsiteY12519" fmla="*/ 705064 h 6857981"/>
              <a:gd name="connsiteX12520" fmla="*/ 3800259 w 7886701"/>
              <a:gd name="connsiteY12520" fmla="*/ 702918 h 6857981"/>
              <a:gd name="connsiteX12521" fmla="*/ 3801859 w 7886701"/>
              <a:gd name="connsiteY12521" fmla="*/ 700770 h 6857981"/>
              <a:gd name="connsiteX12522" fmla="*/ 3805380 w 7886701"/>
              <a:gd name="connsiteY12522" fmla="*/ 696170 h 6857981"/>
              <a:gd name="connsiteX12523" fmla="*/ 3808901 w 7886701"/>
              <a:gd name="connsiteY12523" fmla="*/ 692184 h 6857981"/>
              <a:gd name="connsiteX12524" fmla="*/ 3811141 w 7886701"/>
              <a:gd name="connsiteY12524" fmla="*/ 690037 h 6857981"/>
              <a:gd name="connsiteX12525" fmla="*/ 3813701 w 7886701"/>
              <a:gd name="connsiteY12525" fmla="*/ 688197 h 6857981"/>
              <a:gd name="connsiteX12526" fmla="*/ 3816262 w 7886701"/>
              <a:gd name="connsiteY12526" fmla="*/ 686664 h 6857981"/>
              <a:gd name="connsiteX12527" fmla="*/ 3819783 w 7886701"/>
              <a:gd name="connsiteY12527" fmla="*/ 685744 h 6857981"/>
              <a:gd name="connsiteX12528" fmla="*/ 3823303 w 7886701"/>
              <a:gd name="connsiteY12528" fmla="*/ 684517 h 6857981"/>
              <a:gd name="connsiteX12529" fmla="*/ 3716339 w 7886701"/>
              <a:gd name="connsiteY12529" fmla="*/ 630237 h 6857981"/>
              <a:gd name="connsiteX12530" fmla="*/ 3714079 w 7886701"/>
              <a:gd name="connsiteY12530" fmla="*/ 632417 h 6857981"/>
              <a:gd name="connsiteX12531" fmla="*/ 3711817 w 7886701"/>
              <a:gd name="connsiteY12531" fmla="*/ 634284 h 6857981"/>
              <a:gd name="connsiteX12532" fmla="*/ 3709555 w 7886701"/>
              <a:gd name="connsiteY12532" fmla="*/ 635841 h 6857981"/>
              <a:gd name="connsiteX12533" fmla="*/ 3706648 w 7886701"/>
              <a:gd name="connsiteY12533" fmla="*/ 637398 h 6857981"/>
              <a:gd name="connsiteX12534" fmla="*/ 3700834 w 7886701"/>
              <a:gd name="connsiteY12534" fmla="*/ 639887 h 6857981"/>
              <a:gd name="connsiteX12535" fmla="*/ 3693726 w 7886701"/>
              <a:gd name="connsiteY12535" fmla="*/ 641756 h 6857981"/>
              <a:gd name="connsiteX12536" fmla="*/ 3686296 w 7886701"/>
              <a:gd name="connsiteY12536" fmla="*/ 643312 h 6857981"/>
              <a:gd name="connsiteX12537" fmla="*/ 3678220 w 7886701"/>
              <a:gd name="connsiteY12537" fmla="*/ 644557 h 6857981"/>
              <a:gd name="connsiteX12538" fmla="*/ 3669498 w 7886701"/>
              <a:gd name="connsiteY12538" fmla="*/ 645491 h 6857981"/>
              <a:gd name="connsiteX12539" fmla="*/ 3660776 w 7886701"/>
              <a:gd name="connsiteY12539" fmla="*/ 646114 h 6857981"/>
              <a:gd name="connsiteX12540" fmla="*/ 3663361 w 7886701"/>
              <a:gd name="connsiteY12540" fmla="*/ 643312 h 6857981"/>
              <a:gd name="connsiteX12541" fmla="*/ 3666268 w 7886701"/>
              <a:gd name="connsiteY12541" fmla="*/ 640821 h 6857981"/>
              <a:gd name="connsiteX12542" fmla="*/ 3668852 w 7886701"/>
              <a:gd name="connsiteY12542" fmla="*/ 638955 h 6857981"/>
              <a:gd name="connsiteX12543" fmla="*/ 3671760 w 7886701"/>
              <a:gd name="connsiteY12543" fmla="*/ 637398 h 6857981"/>
              <a:gd name="connsiteX12544" fmla="*/ 3674344 w 7886701"/>
              <a:gd name="connsiteY12544" fmla="*/ 636463 h 6857981"/>
              <a:gd name="connsiteX12545" fmla="*/ 3677251 w 7886701"/>
              <a:gd name="connsiteY12545" fmla="*/ 635841 h 6857981"/>
              <a:gd name="connsiteX12546" fmla="*/ 3683389 w 7886701"/>
              <a:gd name="connsiteY12546" fmla="*/ 634908 h 6857981"/>
              <a:gd name="connsiteX12547" fmla="*/ 3697280 w 7886701"/>
              <a:gd name="connsiteY12547" fmla="*/ 633974 h 6857981"/>
              <a:gd name="connsiteX12548" fmla="*/ 3706003 w 7886701"/>
              <a:gd name="connsiteY12548" fmla="*/ 632729 h 6857981"/>
              <a:gd name="connsiteX12549" fmla="*/ 3711171 w 7886701"/>
              <a:gd name="connsiteY12549" fmla="*/ 631794 h 6857981"/>
              <a:gd name="connsiteX12550" fmla="*/ 5048112 w 7886701"/>
              <a:gd name="connsiteY12550" fmla="*/ 625472 h 6857981"/>
              <a:gd name="connsiteX12551" fmla="*/ 5049718 w 7886701"/>
              <a:gd name="connsiteY12551" fmla="*/ 625472 h 6857981"/>
              <a:gd name="connsiteX12552" fmla="*/ 5052929 w 7886701"/>
              <a:gd name="connsiteY12552" fmla="*/ 625785 h 6857981"/>
              <a:gd name="connsiteX12553" fmla="*/ 5056783 w 7886701"/>
              <a:gd name="connsiteY12553" fmla="*/ 627035 h 6857981"/>
              <a:gd name="connsiteX12554" fmla="*/ 5060636 w 7886701"/>
              <a:gd name="connsiteY12554" fmla="*/ 628599 h 6857981"/>
              <a:gd name="connsiteX12555" fmla="*/ 5069628 w 7886701"/>
              <a:gd name="connsiteY12555" fmla="*/ 632352 h 6857981"/>
              <a:gd name="connsiteX12556" fmla="*/ 5078941 w 7886701"/>
              <a:gd name="connsiteY12556" fmla="*/ 636417 h 6857981"/>
              <a:gd name="connsiteX12557" fmla="*/ 5083116 w 7886701"/>
              <a:gd name="connsiteY12557" fmla="*/ 638293 h 6857981"/>
              <a:gd name="connsiteX12558" fmla="*/ 5087291 w 7886701"/>
              <a:gd name="connsiteY12558" fmla="*/ 639231 h 6857981"/>
              <a:gd name="connsiteX12559" fmla="*/ 5091144 w 7886701"/>
              <a:gd name="connsiteY12559" fmla="*/ 639543 h 6857981"/>
              <a:gd name="connsiteX12560" fmla="*/ 5092429 w 7886701"/>
              <a:gd name="connsiteY12560" fmla="*/ 639543 h 6857981"/>
              <a:gd name="connsiteX12561" fmla="*/ 5094035 w 7886701"/>
              <a:gd name="connsiteY12561" fmla="*/ 639231 h 6857981"/>
              <a:gd name="connsiteX12562" fmla="*/ 5095319 w 7886701"/>
              <a:gd name="connsiteY12562" fmla="*/ 638917 h 6857981"/>
              <a:gd name="connsiteX12563" fmla="*/ 5096604 w 7886701"/>
              <a:gd name="connsiteY12563" fmla="*/ 638293 h 6857981"/>
              <a:gd name="connsiteX12564" fmla="*/ 5097567 w 7886701"/>
              <a:gd name="connsiteY12564" fmla="*/ 637043 h 6857981"/>
              <a:gd name="connsiteX12565" fmla="*/ 5098531 w 7886701"/>
              <a:gd name="connsiteY12565" fmla="*/ 635790 h 6857981"/>
              <a:gd name="connsiteX12566" fmla="*/ 5099173 w 7886701"/>
              <a:gd name="connsiteY12566" fmla="*/ 633915 h 6857981"/>
              <a:gd name="connsiteX12567" fmla="*/ 5099494 w 7886701"/>
              <a:gd name="connsiteY12567" fmla="*/ 631725 h 6857981"/>
              <a:gd name="connsiteX12568" fmla="*/ 5099815 w 7886701"/>
              <a:gd name="connsiteY12568" fmla="*/ 629537 h 6857981"/>
              <a:gd name="connsiteX12569" fmla="*/ 5099815 w 7886701"/>
              <a:gd name="connsiteY12569" fmla="*/ 626724 h 6857981"/>
              <a:gd name="connsiteX12570" fmla="*/ 5112339 w 7886701"/>
              <a:gd name="connsiteY12570" fmla="*/ 629224 h 6857981"/>
              <a:gd name="connsiteX12571" fmla="*/ 5114266 w 7886701"/>
              <a:gd name="connsiteY12571" fmla="*/ 632978 h 6857981"/>
              <a:gd name="connsiteX12572" fmla="*/ 5115872 w 7886701"/>
              <a:gd name="connsiteY12572" fmla="*/ 636730 h 6857981"/>
              <a:gd name="connsiteX12573" fmla="*/ 5116193 w 7886701"/>
              <a:gd name="connsiteY12573" fmla="*/ 638917 h 6857981"/>
              <a:gd name="connsiteX12574" fmla="*/ 5116514 w 7886701"/>
              <a:gd name="connsiteY12574" fmla="*/ 641108 h 6857981"/>
              <a:gd name="connsiteX12575" fmla="*/ 5116514 w 7886701"/>
              <a:gd name="connsiteY12575" fmla="*/ 643608 h 6857981"/>
              <a:gd name="connsiteX12576" fmla="*/ 5115872 w 7886701"/>
              <a:gd name="connsiteY12576" fmla="*/ 646110 h 6857981"/>
              <a:gd name="connsiteX12577" fmla="*/ 5110091 w 7886701"/>
              <a:gd name="connsiteY12577" fmla="*/ 644860 h 6857981"/>
              <a:gd name="connsiteX12578" fmla="*/ 5104632 w 7886701"/>
              <a:gd name="connsiteY12578" fmla="*/ 644546 h 6857981"/>
              <a:gd name="connsiteX12579" fmla="*/ 5093071 w 7886701"/>
              <a:gd name="connsiteY12579" fmla="*/ 643921 h 6857981"/>
              <a:gd name="connsiteX12580" fmla="*/ 5071234 w 7886701"/>
              <a:gd name="connsiteY12580" fmla="*/ 642670 h 6857981"/>
              <a:gd name="connsiteX12581" fmla="*/ 5060636 w 7886701"/>
              <a:gd name="connsiteY12581" fmla="*/ 642045 h 6857981"/>
              <a:gd name="connsiteX12582" fmla="*/ 5055498 w 7886701"/>
              <a:gd name="connsiteY12582" fmla="*/ 641421 h 6857981"/>
              <a:gd name="connsiteX12583" fmla="*/ 5050681 w 7886701"/>
              <a:gd name="connsiteY12583" fmla="*/ 640795 h 6857981"/>
              <a:gd name="connsiteX12584" fmla="*/ 5045864 w 7886701"/>
              <a:gd name="connsiteY12584" fmla="*/ 639231 h 6857981"/>
              <a:gd name="connsiteX12585" fmla="*/ 5041047 w 7886701"/>
              <a:gd name="connsiteY12585" fmla="*/ 637667 h 6857981"/>
              <a:gd name="connsiteX12586" fmla="*/ 5036872 w 7886701"/>
              <a:gd name="connsiteY12586" fmla="*/ 636105 h 6857981"/>
              <a:gd name="connsiteX12587" fmla="*/ 5032376 w 7886701"/>
              <a:gd name="connsiteY12587" fmla="*/ 633602 h 6857981"/>
              <a:gd name="connsiteX12588" fmla="*/ 5033019 w 7886701"/>
              <a:gd name="connsiteY12588" fmla="*/ 632665 h 6857981"/>
              <a:gd name="connsiteX12589" fmla="*/ 5033340 w 7886701"/>
              <a:gd name="connsiteY12589" fmla="*/ 632040 h 6857981"/>
              <a:gd name="connsiteX12590" fmla="*/ 5034624 w 7886701"/>
              <a:gd name="connsiteY12590" fmla="*/ 631414 h 6857981"/>
              <a:gd name="connsiteX12591" fmla="*/ 5035266 w 7886701"/>
              <a:gd name="connsiteY12591" fmla="*/ 631102 h 6857981"/>
              <a:gd name="connsiteX12592" fmla="*/ 5037514 w 7886701"/>
              <a:gd name="connsiteY12592" fmla="*/ 630475 h 6857981"/>
              <a:gd name="connsiteX12593" fmla="*/ 5040405 w 7886701"/>
              <a:gd name="connsiteY12593" fmla="*/ 630475 h 6857981"/>
              <a:gd name="connsiteX12594" fmla="*/ 5046506 w 7886701"/>
              <a:gd name="connsiteY12594" fmla="*/ 631725 h 6857981"/>
              <a:gd name="connsiteX12595" fmla="*/ 5052287 w 7886701"/>
              <a:gd name="connsiteY12595" fmla="*/ 632352 h 6857981"/>
              <a:gd name="connsiteX12596" fmla="*/ 5052929 w 7886701"/>
              <a:gd name="connsiteY12596" fmla="*/ 631102 h 6857981"/>
              <a:gd name="connsiteX12597" fmla="*/ 5052929 w 7886701"/>
              <a:gd name="connsiteY12597" fmla="*/ 629850 h 6857981"/>
              <a:gd name="connsiteX12598" fmla="*/ 5052608 w 7886701"/>
              <a:gd name="connsiteY12598" fmla="*/ 628912 h 6857981"/>
              <a:gd name="connsiteX12599" fmla="*/ 5051966 w 7886701"/>
              <a:gd name="connsiteY12599" fmla="*/ 627975 h 6857981"/>
              <a:gd name="connsiteX12600" fmla="*/ 5049718 w 7886701"/>
              <a:gd name="connsiteY12600" fmla="*/ 627035 h 6857981"/>
              <a:gd name="connsiteX12601" fmla="*/ 5047149 w 7886701"/>
              <a:gd name="connsiteY12601" fmla="*/ 625785 h 6857981"/>
              <a:gd name="connsiteX12602" fmla="*/ 3823972 w 7886701"/>
              <a:gd name="connsiteY12602" fmla="*/ 625472 h 6857981"/>
              <a:gd name="connsiteX12603" fmla="*/ 3831592 w 7886701"/>
              <a:gd name="connsiteY12603" fmla="*/ 627440 h 6857981"/>
              <a:gd name="connsiteX12604" fmla="*/ 3838258 w 7886701"/>
              <a:gd name="connsiteY12604" fmla="*/ 630063 h 6857981"/>
              <a:gd name="connsiteX12605" fmla="*/ 3845243 w 7886701"/>
              <a:gd name="connsiteY12605" fmla="*/ 633014 h 6857981"/>
              <a:gd name="connsiteX12606" fmla="*/ 3851276 w 7886701"/>
              <a:gd name="connsiteY12606" fmla="*/ 635636 h 6857981"/>
              <a:gd name="connsiteX12607" fmla="*/ 3857943 w 7886701"/>
              <a:gd name="connsiteY12607" fmla="*/ 638587 h 6857981"/>
              <a:gd name="connsiteX12608" fmla="*/ 3864611 w 7886701"/>
              <a:gd name="connsiteY12608" fmla="*/ 641211 h 6857981"/>
              <a:gd name="connsiteX12609" fmla="*/ 3871913 w 7886701"/>
              <a:gd name="connsiteY12609" fmla="*/ 643505 h 6857981"/>
              <a:gd name="connsiteX12610" fmla="*/ 3879534 w 7886701"/>
              <a:gd name="connsiteY12610" fmla="*/ 645472 h 6857981"/>
              <a:gd name="connsiteX12611" fmla="*/ 3880486 w 7886701"/>
              <a:gd name="connsiteY12611" fmla="*/ 645145 h 6857981"/>
              <a:gd name="connsiteX12612" fmla="*/ 3881756 w 7886701"/>
              <a:gd name="connsiteY12612" fmla="*/ 644161 h 6857981"/>
              <a:gd name="connsiteX12613" fmla="*/ 3882391 w 7886701"/>
              <a:gd name="connsiteY12613" fmla="*/ 643832 h 6857981"/>
              <a:gd name="connsiteX12614" fmla="*/ 3882708 w 7886701"/>
              <a:gd name="connsiteY12614" fmla="*/ 643177 h 6857981"/>
              <a:gd name="connsiteX12615" fmla="*/ 3882708 w 7886701"/>
              <a:gd name="connsiteY12615" fmla="*/ 641864 h 6857981"/>
              <a:gd name="connsiteX12616" fmla="*/ 3882708 w 7886701"/>
              <a:gd name="connsiteY12616" fmla="*/ 641211 h 6857981"/>
              <a:gd name="connsiteX12617" fmla="*/ 3881756 w 7886701"/>
              <a:gd name="connsiteY12617" fmla="*/ 639570 h 6857981"/>
              <a:gd name="connsiteX12618" fmla="*/ 3879851 w 7886701"/>
              <a:gd name="connsiteY12618" fmla="*/ 637932 h 6857981"/>
              <a:gd name="connsiteX12619" fmla="*/ 3877628 w 7886701"/>
              <a:gd name="connsiteY12619" fmla="*/ 636619 h 6857981"/>
              <a:gd name="connsiteX12620" fmla="*/ 3875406 w 7886701"/>
              <a:gd name="connsiteY12620" fmla="*/ 635636 h 6857981"/>
              <a:gd name="connsiteX12621" fmla="*/ 3872866 w 7886701"/>
              <a:gd name="connsiteY12621" fmla="*/ 634979 h 6857981"/>
              <a:gd name="connsiteX12622" fmla="*/ 3881756 w 7886701"/>
              <a:gd name="connsiteY12622" fmla="*/ 634325 h 6857981"/>
              <a:gd name="connsiteX12623" fmla="*/ 3892234 w 7886701"/>
              <a:gd name="connsiteY12623" fmla="*/ 634979 h 6857981"/>
              <a:gd name="connsiteX12624" fmla="*/ 3903982 w 7886701"/>
              <a:gd name="connsiteY12624" fmla="*/ 635636 h 6857981"/>
              <a:gd name="connsiteX12625" fmla="*/ 3916046 w 7886701"/>
              <a:gd name="connsiteY12625" fmla="*/ 636619 h 6857981"/>
              <a:gd name="connsiteX12626" fmla="*/ 3927159 w 7886701"/>
              <a:gd name="connsiteY12626" fmla="*/ 638259 h 6857981"/>
              <a:gd name="connsiteX12627" fmla="*/ 3937636 w 7886701"/>
              <a:gd name="connsiteY12627" fmla="*/ 639570 h 6857981"/>
              <a:gd name="connsiteX12628" fmla="*/ 3945891 w 7886701"/>
              <a:gd name="connsiteY12628" fmla="*/ 641538 h 6857981"/>
              <a:gd name="connsiteX12629" fmla="*/ 3948748 w 7886701"/>
              <a:gd name="connsiteY12629" fmla="*/ 642194 h 6857981"/>
              <a:gd name="connsiteX12630" fmla="*/ 3951288 w 7886701"/>
              <a:gd name="connsiteY12630" fmla="*/ 643505 h 6857981"/>
              <a:gd name="connsiteX12631" fmla="*/ 3947796 w 7886701"/>
              <a:gd name="connsiteY12631" fmla="*/ 643177 h 6857981"/>
              <a:gd name="connsiteX12632" fmla="*/ 3945256 w 7886701"/>
              <a:gd name="connsiteY12632" fmla="*/ 643505 h 6857981"/>
              <a:gd name="connsiteX12633" fmla="*/ 3943351 w 7886701"/>
              <a:gd name="connsiteY12633" fmla="*/ 644161 h 6857981"/>
              <a:gd name="connsiteX12634" fmla="*/ 3941763 w 7886701"/>
              <a:gd name="connsiteY12634" fmla="*/ 645800 h 6857981"/>
              <a:gd name="connsiteX12635" fmla="*/ 3940811 w 7886701"/>
              <a:gd name="connsiteY12635" fmla="*/ 647767 h 6857981"/>
              <a:gd name="connsiteX12636" fmla="*/ 3940176 w 7886701"/>
              <a:gd name="connsiteY12636" fmla="*/ 649734 h 6857981"/>
              <a:gd name="connsiteX12637" fmla="*/ 3939859 w 7886701"/>
              <a:gd name="connsiteY12637" fmla="*/ 654324 h 6857981"/>
              <a:gd name="connsiteX12638" fmla="*/ 3929063 w 7886701"/>
              <a:gd name="connsiteY12638" fmla="*/ 655309 h 6857981"/>
              <a:gd name="connsiteX12639" fmla="*/ 3918903 w 7886701"/>
              <a:gd name="connsiteY12639" fmla="*/ 655635 h 6857981"/>
              <a:gd name="connsiteX12640" fmla="*/ 3909378 w 7886701"/>
              <a:gd name="connsiteY12640" fmla="*/ 655635 h 6857981"/>
              <a:gd name="connsiteX12641" fmla="*/ 3899853 w 7886701"/>
              <a:gd name="connsiteY12641" fmla="*/ 655309 h 6857981"/>
              <a:gd name="connsiteX12642" fmla="*/ 3891281 w 7886701"/>
              <a:gd name="connsiteY12642" fmla="*/ 654652 h 6857981"/>
              <a:gd name="connsiteX12643" fmla="*/ 3882391 w 7886701"/>
              <a:gd name="connsiteY12643" fmla="*/ 653996 h 6857981"/>
              <a:gd name="connsiteX12644" fmla="*/ 3865246 w 7886701"/>
              <a:gd name="connsiteY12644" fmla="*/ 652028 h 6857981"/>
              <a:gd name="connsiteX12645" fmla="*/ 3828416 w 7886701"/>
              <a:gd name="connsiteY12645" fmla="*/ 647112 h 6857981"/>
              <a:gd name="connsiteX12646" fmla="*/ 3807144 w 7886701"/>
              <a:gd name="connsiteY12646" fmla="*/ 645145 h 6857981"/>
              <a:gd name="connsiteX12647" fmla="*/ 3783013 w 7886701"/>
              <a:gd name="connsiteY12647" fmla="*/ 643177 h 6857981"/>
              <a:gd name="connsiteX12648" fmla="*/ 3783967 w 7886701"/>
              <a:gd name="connsiteY12648" fmla="*/ 640554 h 6857981"/>
              <a:gd name="connsiteX12649" fmla="*/ 3784918 w 7886701"/>
              <a:gd name="connsiteY12649" fmla="*/ 638259 h 6857981"/>
              <a:gd name="connsiteX12650" fmla="*/ 3786823 w 7886701"/>
              <a:gd name="connsiteY12650" fmla="*/ 636292 h 6857981"/>
              <a:gd name="connsiteX12651" fmla="*/ 3788728 w 7886701"/>
              <a:gd name="connsiteY12651" fmla="*/ 634979 h 6857981"/>
              <a:gd name="connsiteX12652" fmla="*/ 3791268 w 7886701"/>
              <a:gd name="connsiteY12652" fmla="*/ 633669 h 6857981"/>
              <a:gd name="connsiteX12653" fmla="*/ 3793808 w 7886701"/>
              <a:gd name="connsiteY12653" fmla="*/ 632685 h 6857981"/>
              <a:gd name="connsiteX12654" fmla="*/ 3799524 w 7886701"/>
              <a:gd name="connsiteY12654" fmla="*/ 631046 h 6857981"/>
              <a:gd name="connsiteX12655" fmla="*/ 3812858 w 7886701"/>
              <a:gd name="connsiteY12655" fmla="*/ 628752 h 6857981"/>
              <a:gd name="connsiteX12656" fmla="*/ 3818892 w 7886701"/>
              <a:gd name="connsiteY12656" fmla="*/ 627440 h 6857981"/>
              <a:gd name="connsiteX12657" fmla="*/ 3821432 w 7886701"/>
              <a:gd name="connsiteY12657" fmla="*/ 626456 h 6857981"/>
              <a:gd name="connsiteX12658" fmla="*/ 1795464 w 7886701"/>
              <a:gd name="connsiteY12658" fmla="*/ 601663 h 6857981"/>
              <a:gd name="connsiteX12659" fmla="*/ 1790384 w 7886701"/>
              <a:gd name="connsiteY12659" fmla="*/ 605755 h 6857981"/>
              <a:gd name="connsiteX12660" fmla="*/ 1784035 w 7886701"/>
              <a:gd name="connsiteY12660" fmla="*/ 610476 h 6857981"/>
              <a:gd name="connsiteX12661" fmla="*/ 1768160 w 7886701"/>
              <a:gd name="connsiteY12661" fmla="*/ 622120 h 6857981"/>
              <a:gd name="connsiteX12662" fmla="*/ 1749426 w 7886701"/>
              <a:gd name="connsiteY12662" fmla="*/ 634393 h 6857981"/>
              <a:gd name="connsiteX12663" fmla="*/ 1739267 w 7886701"/>
              <a:gd name="connsiteY12663" fmla="*/ 641001 h 6857981"/>
              <a:gd name="connsiteX12664" fmla="*/ 1729108 w 7886701"/>
              <a:gd name="connsiteY12664" fmla="*/ 646982 h 6857981"/>
              <a:gd name="connsiteX12665" fmla="*/ 1718313 w 7886701"/>
              <a:gd name="connsiteY12665" fmla="*/ 652960 h 6857981"/>
              <a:gd name="connsiteX12666" fmla="*/ 1708152 w 7886701"/>
              <a:gd name="connsiteY12666" fmla="*/ 657996 h 6857981"/>
              <a:gd name="connsiteX12667" fmla="*/ 1698310 w 7886701"/>
              <a:gd name="connsiteY12667" fmla="*/ 663031 h 6857981"/>
              <a:gd name="connsiteX12668" fmla="*/ 1688785 w 7886701"/>
              <a:gd name="connsiteY12668" fmla="*/ 667122 h 6857981"/>
              <a:gd name="connsiteX12669" fmla="*/ 1680213 w 7886701"/>
              <a:gd name="connsiteY12669" fmla="*/ 670269 h 6857981"/>
              <a:gd name="connsiteX12670" fmla="*/ 1671956 w 7886701"/>
              <a:gd name="connsiteY12670" fmla="*/ 672472 h 6857981"/>
              <a:gd name="connsiteX12671" fmla="*/ 1668464 w 7886701"/>
              <a:gd name="connsiteY12671" fmla="*/ 672787 h 6857981"/>
              <a:gd name="connsiteX12672" fmla="*/ 1664655 w 7886701"/>
              <a:gd name="connsiteY12672" fmla="*/ 673100 h 6857981"/>
              <a:gd name="connsiteX12673" fmla="*/ 1661796 w 7886701"/>
              <a:gd name="connsiteY12673" fmla="*/ 673100 h 6857981"/>
              <a:gd name="connsiteX12674" fmla="*/ 1658938 w 7886701"/>
              <a:gd name="connsiteY12674" fmla="*/ 672787 h 6857981"/>
              <a:gd name="connsiteX12675" fmla="*/ 1671005 w 7886701"/>
              <a:gd name="connsiteY12675" fmla="*/ 667122 h 6857981"/>
              <a:gd name="connsiteX12676" fmla="*/ 1684973 w 7886701"/>
              <a:gd name="connsiteY12676" fmla="*/ 660199 h 6857981"/>
              <a:gd name="connsiteX12677" fmla="*/ 1717360 w 7886701"/>
              <a:gd name="connsiteY12677" fmla="*/ 643205 h 6857981"/>
              <a:gd name="connsiteX12678" fmla="*/ 1754507 w 7886701"/>
              <a:gd name="connsiteY12678" fmla="*/ 622749 h 6857981"/>
              <a:gd name="connsiteX12679" fmla="*/ 3686918 w 7886701"/>
              <a:gd name="connsiteY12679" fmla="*/ 596901 h 6857981"/>
              <a:gd name="connsiteX12680" fmla="*/ 3689099 w 7886701"/>
              <a:gd name="connsiteY12680" fmla="*/ 598129 h 6857981"/>
              <a:gd name="connsiteX12681" fmla="*/ 3690968 w 7886701"/>
              <a:gd name="connsiteY12681" fmla="*/ 599973 h 6857981"/>
              <a:gd name="connsiteX12682" fmla="*/ 3691903 w 7886701"/>
              <a:gd name="connsiteY12682" fmla="*/ 602124 h 6857981"/>
              <a:gd name="connsiteX12683" fmla="*/ 3692526 w 7886701"/>
              <a:gd name="connsiteY12683" fmla="*/ 604581 h 6857981"/>
              <a:gd name="connsiteX12684" fmla="*/ 3691903 w 7886701"/>
              <a:gd name="connsiteY12684" fmla="*/ 607348 h 6857981"/>
              <a:gd name="connsiteX12685" fmla="*/ 3691280 w 7886701"/>
              <a:gd name="connsiteY12685" fmla="*/ 609806 h 6857981"/>
              <a:gd name="connsiteX12686" fmla="*/ 3689722 w 7886701"/>
              <a:gd name="connsiteY12686" fmla="*/ 612571 h 6857981"/>
              <a:gd name="connsiteX12687" fmla="*/ 3688164 w 7886701"/>
              <a:gd name="connsiteY12687" fmla="*/ 615028 h 6857981"/>
              <a:gd name="connsiteX12688" fmla="*/ 3685672 w 7886701"/>
              <a:gd name="connsiteY12688" fmla="*/ 617485 h 6857981"/>
              <a:gd name="connsiteX12689" fmla="*/ 3683179 w 7886701"/>
              <a:gd name="connsiteY12689" fmla="*/ 619636 h 6857981"/>
              <a:gd name="connsiteX12690" fmla="*/ 3679752 w 7886701"/>
              <a:gd name="connsiteY12690" fmla="*/ 621788 h 6857981"/>
              <a:gd name="connsiteX12691" fmla="*/ 3676325 w 7886701"/>
              <a:gd name="connsiteY12691" fmla="*/ 623631 h 6857981"/>
              <a:gd name="connsiteX12692" fmla="*/ 3672274 w 7886701"/>
              <a:gd name="connsiteY12692" fmla="*/ 624553 h 6857981"/>
              <a:gd name="connsiteX12693" fmla="*/ 3667912 w 7886701"/>
              <a:gd name="connsiteY12693" fmla="*/ 625476 h 6857981"/>
              <a:gd name="connsiteX12694" fmla="*/ 3663862 w 7886701"/>
              <a:gd name="connsiteY12694" fmla="*/ 625476 h 6857981"/>
              <a:gd name="connsiteX12695" fmla="*/ 3659189 w 7886701"/>
              <a:gd name="connsiteY12695" fmla="*/ 624861 h 6857981"/>
              <a:gd name="connsiteX12696" fmla="*/ 3660435 w 7886701"/>
              <a:gd name="connsiteY12696" fmla="*/ 623018 h 6857981"/>
              <a:gd name="connsiteX12697" fmla="*/ 3662304 w 7886701"/>
              <a:gd name="connsiteY12697" fmla="*/ 621173 h 6857981"/>
              <a:gd name="connsiteX12698" fmla="*/ 3666666 w 7886701"/>
              <a:gd name="connsiteY12698" fmla="*/ 618409 h 6857981"/>
              <a:gd name="connsiteX12699" fmla="*/ 3676013 w 7886701"/>
              <a:gd name="connsiteY12699" fmla="*/ 612571 h 6857981"/>
              <a:gd name="connsiteX12700" fmla="*/ 3680064 w 7886701"/>
              <a:gd name="connsiteY12700" fmla="*/ 609806 h 6857981"/>
              <a:gd name="connsiteX12701" fmla="*/ 3681933 w 7886701"/>
              <a:gd name="connsiteY12701" fmla="*/ 607961 h 6857981"/>
              <a:gd name="connsiteX12702" fmla="*/ 3683802 w 7886701"/>
              <a:gd name="connsiteY12702" fmla="*/ 606426 h 6857981"/>
              <a:gd name="connsiteX12703" fmla="*/ 3684737 w 7886701"/>
              <a:gd name="connsiteY12703" fmla="*/ 604274 h 6857981"/>
              <a:gd name="connsiteX12704" fmla="*/ 3685983 w 7886701"/>
              <a:gd name="connsiteY12704" fmla="*/ 602124 h 6857981"/>
              <a:gd name="connsiteX12705" fmla="*/ 3686606 w 7886701"/>
              <a:gd name="connsiteY12705" fmla="*/ 599666 h 6857981"/>
              <a:gd name="connsiteX12706" fmla="*/ 3719422 w 7886701"/>
              <a:gd name="connsiteY12706" fmla="*/ 595312 h 6857981"/>
              <a:gd name="connsiteX12707" fmla="*/ 3723212 w 7886701"/>
              <a:gd name="connsiteY12707" fmla="*/ 595312 h 6857981"/>
              <a:gd name="connsiteX12708" fmla="*/ 3726687 w 7886701"/>
              <a:gd name="connsiteY12708" fmla="*/ 595932 h 6857981"/>
              <a:gd name="connsiteX12709" fmla="*/ 3734268 w 7886701"/>
              <a:gd name="connsiteY12709" fmla="*/ 597485 h 6857981"/>
              <a:gd name="connsiteX12710" fmla="*/ 3743110 w 7886701"/>
              <a:gd name="connsiteY12710" fmla="*/ 599660 h 6857981"/>
              <a:gd name="connsiteX12711" fmla="*/ 3747533 w 7886701"/>
              <a:gd name="connsiteY12711" fmla="*/ 600281 h 6857981"/>
              <a:gd name="connsiteX12712" fmla="*/ 3752269 w 7886701"/>
              <a:gd name="connsiteY12712" fmla="*/ 601213 h 6857981"/>
              <a:gd name="connsiteX12713" fmla="*/ 3757324 w 7886701"/>
              <a:gd name="connsiteY12713" fmla="*/ 601523 h 6857981"/>
              <a:gd name="connsiteX12714" fmla="*/ 3762376 w 7886701"/>
              <a:gd name="connsiteY12714" fmla="*/ 601213 h 6857981"/>
              <a:gd name="connsiteX12715" fmla="*/ 3758902 w 7886701"/>
              <a:gd name="connsiteY12715" fmla="*/ 603076 h 6857981"/>
              <a:gd name="connsiteX12716" fmla="*/ 3755744 w 7886701"/>
              <a:gd name="connsiteY12716" fmla="*/ 604319 h 6857981"/>
              <a:gd name="connsiteX12717" fmla="*/ 3752585 w 7886701"/>
              <a:gd name="connsiteY12717" fmla="*/ 605561 h 6857981"/>
              <a:gd name="connsiteX12718" fmla="*/ 3749111 w 7886701"/>
              <a:gd name="connsiteY12718" fmla="*/ 606183 h 6857981"/>
              <a:gd name="connsiteX12719" fmla="*/ 3746269 w 7886701"/>
              <a:gd name="connsiteY12719" fmla="*/ 606493 h 6857981"/>
              <a:gd name="connsiteX12720" fmla="*/ 3743110 w 7886701"/>
              <a:gd name="connsiteY12720" fmla="*/ 606493 h 6857981"/>
              <a:gd name="connsiteX12721" fmla="*/ 3736478 w 7886701"/>
              <a:gd name="connsiteY12721" fmla="*/ 606493 h 6857981"/>
              <a:gd name="connsiteX12722" fmla="*/ 3729529 w 7886701"/>
              <a:gd name="connsiteY12722" fmla="*/ 606183 h 6857981"/>
              <a:gd name="connsiteX12723" fmla="*/ 3721633 w 7886701"/>
              <a:gd name="connsiteY12723" fmla="*/ 606493 h 6857981"/>
              <a:gd name="connsiteX12724" fmla="*/ 3717212 w 7886701"/>
              <a:gd name="connsiteY12724" fmla="*/ 606804 h 6857981"/>
              <a:gd name="connsiteX12725" fmla="*/ 3712475 w 7886701"/>
              <a:gd name="connsiteY12725" fmla="*/ 607424 h 6857981"/>
              <a:gd name="connsiteX12726" fmla="*/ 3707420 w 7886701"/>
              <a:gd name="connsiteY12726" fmla="*/ 608357 h 6857981"/>
              <a:gd name="connsiteX12727" fmla="*/ 3702051 w 7886701"/>
              <a:gd name="connsiteY12727" fmla="*/ 609600 h 6857981"/>
              <a:gd name="connsiteX12728" fmla="*/ 3704578 w 7886701"/>
              <a:gd name="connsiteY12728" fmla="*/ 604940 h 6857981"/>
              <a:gd name="connsiteX12729" fmla="*/ 3707105 w 7886701"/>
              <a:gd name="connsiteY12729" fmla="*/ 601523 h 6857981"/>
              <a:gd name="connsiteX12730" fmla="*/ 3709947 w 7886701"/>
              <a:gd name="connsiteY12730" fmla="*/ 598728 h 6857981"/>
              <a:gd name="connsiteX12731" fmla="*/ 3712790 w 7886701"/>
              <a:gd name="connsiteY12731" fmla="*/ 596865 h 6857981"/>
              <a:gd name="connsiteX12732" fmla="*/ 3716264 w 7886701"/>
              <a:gd name="connsiteY12732" fmla="*/ 595932 h 6857981"/>
              <a:gd name="connsiteX12733" fmla="*/ 3821773 w 7886701"/>
              <a:gd name="connsiteY12733" fmla="*/ 588963 h 6857981"/>
              <a:gd name="connsiteX12734" fmla="*/ 3823356 w 7886701"/>
              <a:gd name="connsiteY12734" fmla="*/ 589287 h 6857981"/>
              <a:gd name="connsiteX12735" fmla="*/ 3824305 w 7886701"/>
              <a:gd name="connsiteY12735" fmla="*/ 589932 h 6857981"/>
              <a:gd name="connsiteX12736" fmla="*/ 3825572 w 7886701"/>
              <a:gd name="connsiteY12736" fmla="*/ 590580 h 6857981"/>
              <a:gd name="connsiteX12737" fmla="*/ 3826203 w 7886701"/>
              <a:gd name="connsiteY12737" fmla="*/ 591872 h 6857981"/>
              <a:gd name="connsiteX12738" fmla="*/ 3827469 w 7886701"/>
              <a:gd name="connsiteY12738" fmla="*/ 594135 h 6857981"/>
              <a:gd name="connsiteX12739" fmla="*/ 3828102 w 7886701"/>
              <a:gd name="connsiteY12739" fmla="*/ 597043 h 6857981"/>
              <a:gd name="connsiteX12740" fmla="*/ 3828418 w 7886701"/>
              <a:gd name="connsiteY12740" fmla="*/ 600276 h 6857981"/>
              <a:gd name="connsiteX12741" fmla="*/ 3828418 w 7886701"/>
              <a:gd name="connsiteY12741" fmla="*/ 603830 h 6857981"/>
              <a:gd name="connsiteX12742" fmla="*/ 3828735 w 7886701"/>
              <a:gd name="connsiteY12742" fmla="*/ 607062 h 6857981"/>
              <a:gd name="connsiteX12743" fmla="*/ 3829052 w 7886701"/>
              <a:gd name="connsiteY12743" fmla="*/ 609971 h 6857981"/>
              <a:gd name="connsiteX12744" fmla="*/ 3826520 w 7886701"/>
              <a:gd name="connsiteY12744" fmla="*/ 612234 h 6857981"/>
              <a:gd name="connsiteX12745" fmla="*/ 3823356 w 7886701"/>
              <a:gd name="connsiteY12745" fmla="*/ 614174 h 6857981"/>
              <a:gd name="connsiteX12746" fmla="*/ 3819558 w 7886701"/>
              <a:gd name="connsiteY12746" fmla="*/ 615466 h 6857981"/>
              <a:gd name="connsiteX12747" fmla="*/ 3815446 w 7886701"/>
              <a:gd name="connsiteY12747" fmla="*/ 616758 h 6857981"/>
              <a:gd name="connsiteX12748" fmla="*/ 3806585 w 7886701"/>
              <a:gd name="connsiteY12748" fmla="*/ 618698 h 6857981"/>
              <a:gd name="connsiteX12749" fmla="*/ 3797408 w 7886701"/>
              <a:gd name="connsiteY12749" fmla="*/ 619990 h 6857981"/>
              <a:gd name="connsiteX12750" fmla="*/ 3792978 w 7886701"/>
              <a:gd name="connsiteY12750" fmla="*/ 620959 h 6857981"/>
              <a:gd name="connsiteX12751" fmla="*/ 3789181 w 7886701"/>
              <a:gd name="connsiteY12751" fmla="*/ 621929 h 6857981"/>
              <a:gd name="connsiteX12752" fmla="*/ 3785384 w 7886701"/>
              <a:gd name="connsiteY12752" fmla="*/ 623546 h 6857981"/>
              <a:gd name="connsiteX12753" fmla="*/ 3782536 w 7886701"/>
              <a:gd name="connsiteY12753" fmla="*/ 625163 h 6857981"/>
              <a:gd name="connsiteX12754" fmla="*/ 3780005 w 7886701"/>
              <a:gd name="connsiteY12754" fmla="*/ 627747 h 6857981"/>
              <a:gd name="connsiteX12755" fmla="*/ 3779055 w 7886701"/>
              <a:gd name="connsiteY12755" fmla="*/ 629041 h 6857981"/>
              <a:gd name="connsiteX12756" fmla="*/ 3778106 w 7886701"/>
              <a:gd name="connsiteY12756" fmla="*/ 630978 h 6857981"/>
              <a:gd name="connsiteX12757" fmla="*/ 3777473 w 7886701"/>
              <a:gd name="connsiteY12757" fmla="*/ 632273 h 6857981"/>
              <a:gd name="connsiteX12758" fmla="*/ 3777158 w 7886701"/>
              <a:gd name="connsiteY12758" fmla="*/ 634212 h 6857981"/>
              <a:gd name="connsiteX12759" fmla="*/ 3777158 w 7886701"/>
              <a:gd name="connsiteY12759" fmla="*/ 636474 h 6857981"/>
              <a:gd name="connsiteX12760" fmla="*/ 3777158 w 7886701"/>
              <a:gd name="connsiteY12760" fmla="*/ 638736 h 6857981"/>
              <a:gd name="connsiteX12761" fmla="*/ 3773043 w 7886701"/>
              <a:gd name="connsiteY12761" fmla="*/ 638414 h 6857981"/>
              <a:gd name="connsiteX12762" fmla="*/ 3769563 w 7886701"/>
              <a:gd name="connsiteY12762" fmla="*/ 637767 h 6857981"/>
              <a:gd name="connsiteX12763" fmla="*/ 3765765 w 7886701"/>
              <a:gd name="connsiteY12763" fmla="*/ 638414 h 6857981"/>
              <a:gd name="connsiteX12764" fmla="*/ 3762601 w 7886701"/>
              <a:gd name="connsiteY12764" fmla="*/ 638736 h 6857981"/>
              <a:gd name="connsiteX12765" fmla="*/ 3757222 w 7886701"/>
              <a:gd name="connsiteY12765" fmla="*/ 639706 h 6857981"/>
              <a:gd name="connsiteX12766" fmla="*/ 3752159 w 7886701"/>
              <a:gd name="connsiteY12766" fmla="*/ 641323 h 6857981"/>
              <a:gd name="connsiteX12767" fmla="*/ 3747414 w 7886701"/>
              <a:gd name="connsiteY12767" fmla="*/ 642615 h 6857981"/>
              <a:gd name="connsiteX12768" fmla="*/ 3745514 w 7886701"/>
              <a:gd name="connsiteY12768" fmla="*/ 642939 h 6857981"/>
              <a:gd name="connsiteX12769" fmla="*/ 3743299 w 7886701"/>
              <a:gd name="connsiteY12769" fmla="*/ 642939 h 6857981"/>
              <a:gd name="connsiteX12770" fmla="*/ 3741084 w 7886701"/>
              <a:gd name="connsiteY12770" fmla="*/ 642939 h 6857981"/>
              <a:gd name="connsiteX12771" fmla="*/ 3739185 w 7886701"/>
              <a:gd name="connsiteY12771" fmla="*/ 642615 h 6857981"/>
              <a:gd name="connsiteX12772" fmla="*/ 3737603 w 7886701"/>
              <a:gd name="connsiteY12772" fmla="*/ 641645 h 6857981"/>
              <a:gd name="connsiteX12773" fmla="*/ 3735388 w 7886701"/>
              <a:gd name="connsiteY12773" fmla="*/ 640028 h 6857981"/>
              <a:gd name="connsiteX12774" fmla="*/ 3737603 w 7886701"/>
              <a:gd name="connsiteY12774" fmla="*/ 636797 h 6857981"/>
              <a:gd name="connsiteX12775" fmla="*/ 3738870 w 7886701"/>
              <a:gd name="connsiteY12775" fmla="*/ 632918 h 6857981"/>
              <a:gd name="connsiteX12776" fmla="*/ 3739818 w 7886701"/>
              <a:gd name="connsiteY12776" fmla="*/ 631303 h 6857981"/>
              <a:gd name="connsiteX12777" fmla="*/ 3740135 w 7886701"/>
              <a:gd name="connsiteY12777" fmla="*/ 629041 h 6857981"/>
              <a:gd name="connsiteX12778" fmla="*/ 3740135 w 7886701"/>
              <a:gd name="connsiteY12778" fmla="*/ 626778 h 6857981"/>
              <a:gd name="connsiteX12779" fmla="*/ 3740135 w 7886701"/>
              <a:gd name="connsiteY12779" fmla="*/ 623868 h 6857981"/>
              <a:gd name="connsiteX12780" fmla="*/ 3741084 w 7886701"/>
              <a:gd name="connsiteY12780" fmla="*/ 625163 h 6857981"/>
              <a:gd name="connsiteX12781" fmla="*/ 3742350 w 7886701"/>
              <a:gd name="connsiteY12781" fmla="*/ 626778 h 6857981"/>
              <a:gd name="connsiteX12782" fmla="*/ 3744882 w 7886701"/>
              <a:gd name="connsiteY12782" fmla="*/ 628717 h 6857981"/>
              <a:gd name="connsiteX12783" fmla="*/ 3748045 w 7886701"/>
              <a:gd name="connsiteY12783" fmla="*/ 629686 h 6857981"/>
              <a:gd name="connsiteX12784" fmla="*/ 3751211 w 7886701"/>
              <a:gd name="connsiteY12784" fmla="*/ 630333 h 6857981"/>
              <a:gd name="connsiteX12785" fmla="*/ 3755008 w 7886701"/>
              <a:gd name="connsiteY12785" fmla="*/ 630978 h 6857981"/>
              <a:gd name="connsiteX12786" fmla="*/ 3758488 w 7886701"/>
              <a:gd name="connsiteY12786" fmla="*/ 630333 h 6857981"/>
              <a:gd name="connsiteX12787" fmla="*/ 3761968 w 7886701"/>
              <a:gd name="connsiteY12787" fmla="*/ 629686 h 6857981"/>
              <a:gd name="connsiteX12788" fmla="*/ 3765133 w 7886701"/>
              <a:gd name="connsiteY12788" fmla="*/ 628717 h 6857981"/>
              <a:gd name="connsiteX12789" fmla="*/ 3767980 w 7886701"/>
              <a:gd name="connsiteY12789" fmla="*/ 627425 h 6857981"/>
              <a:gd name="connsiteX12790" fmla="*/ 3770195 w 7886701"/>
              <a:gd name="connsiteY12790" fmla="*/ 626130 h 6857981"/>
              <a:gd name="connsiteX12791" fmla="*/ 3771778 w 7886701"/>
              <a:gd name="connsiteY12791" fmla="*/ 624516 h 6857981"/>
              <a:gd name="connsiteX12792" fmla="*/ 3772410 w 7886701"/>
              <a:gd name="connsiteY12792" fmla="*/ 622899 h 6857981"/>
              <a:gd name="connsiteX12793" fmla="*/ 3772094 w 7886701"/>
              <a:gd name="connsiteY12793" fmla="*/ 622254 h 6857981"/>
              <a:gd name="connsiteX12794" fmla="*/ 3772094 w 7886701"/>
              <a:gd name="connsiteY12794" fmla="*/ 621607 h 6857981"/>
              <a:gd name="connsiteX12795" fmla="*/ 3771461 w 7886701"/>
              <a:gd name="connsiteY12795" fmla="*/ 620959 h 6857981"/>
              <a:gd name="connsiteX12796" fmla="*/ 3770512 w 7886701"/>
              <a:gd name="connsiteY12796" fmla="*/ 619990 h 6857981"/>
              <a:gd name="connsiteX12797" fmla="*/ 3767664 w 7886701"/>
              <a:gd name="connsiteY12797" fmla="*/ 619020 h 6857981"/>
              <a:gd name="connsiteX12798" fmla="*/ 3763550 w 7886701"/>
              <a:gd name="connsiteY12798" fmla="*/ 617728 h 6857981"/>
              <a:gd name="connsiteX12799" fmla="*/ 3764817 w 7886701"/>
              <a:gd name="connsiteY12799" fmla="*/ 616436 h 6857981"/>
              <a:gd name="connsiteX12800" fmla="*/ 3766082 w 7886701"/>
              <a:gd name="connsiteY12800" fmla="*/ 615143 h 6857981"/>
              <a:gd name="connsiteX12801" fmla="*/ 3769563 w 7886701"/>
              <a:gd name="connsiteY12801" fmla="*/ 612880 h 6857981"/>
              <a:gd name="connsiteX12802" fmla="*/ 3773361 w 7886701"/>
              <a:gd name="connsiteY12802" fmla="*/ 611588 h 6857981"/>
              <a:gd name="connsiteX12803" fmla="*/ 3777790 w 7886701"/>
              <a:gd name="connsiteY12803" fmla="*/ 610293 h 6857981"/>
              <a:gd name="connsiteX12804" fmla="*/ 3782220 w 7886701"/>
              <a:gd name="connsiteY12804" fmla="*/ 609326 h 6857981"/>
              <a:gd name="connsiteX12805" fmla="*/ 3787283 w 7886701"/>
              <a:gd name="connsiteY12805" fmla="*/ 608679 h 6857981"/>
              <a:gd name="connsiteX12806" fmla="*/ 3797093 w 7886701"/>
              <a:gd name="connsiteY12806" fmla="*/ 607062 h 6857981"/>
              <a:gd name="connsiteX12807" fmla="*/ 3801838 w 7886701"/>
              <a:gd name="connsiteY12807" fmla="*/ 606094 h 6857981"/>
              <a:gd name="connsiteX12808" fmla="*/ 3806268 w 7886701"/>
              <a:gd name="connsiteY12808" fmla="*/ 604800 h 6857981"/>
              <a:gd name="connsiteX12809" fmla="*/ 3810699 w 7886701"/>
              <a:gd name="connsiteY12809" fmla="*/ 603830 h 6857981"/>
              <a:gd name="connsiteX12810" fmla="*/ 3814179 w 7886701"/>
              <a:gd name="connsiteY12810" fmla="*/ 601891 h 6857981"/>
              <a:gd name="connsiteX12811" fmla="*/ 3817343 w 7886701"/>
              <a:gd name="connsiteY12811" fmla="*/ 599629 h 6857981"/>
              <a:gd name="connsiteX12812" fmla="*/ 3818609 w 7886701"/>
              <a:gd name="connsiteY12812" fmla="*/ 598012 h 6857981"/>
              <a:gd name="connsiteX12813" fmla="*/ 3819558 w 7886701"/>
              <a:gd name="connsiteY12813" fmla="*/ 596720 h 6857981"/>
              <a:gd name="connsiteX12814" fmla="*/ 3820508 w 7886701"/>
              <a:gd name="connsiteY12814" fmla="*/ 595105 h 6857981"/>
              <a:gd name="connsiteX12815" fmla="*/ 3821141 w 7886701"/>
              <a:gd name="connsiteY12815" fmla="*/ 593488 h 6857981"/>
              <a:gd name="connsiteX12816" fmla="*/ 3821457 w 7886701"/>
              <a:gd name="connsiteY12816" fmla="*/ 591226 h 6857981"/>
              <a:gd name="connsiteX12817" fmla="*/ 5035982 w 7886701"/>
              <a:gd name="connsiteY12817" fmla="*/ 576263 h 6857981"/>
              <a:gd name="connsiteX12818" fmla="*/ 5040451 w 7886701"/>
              <a:gd name="connsiteY12818" fmla="*/ 576263 h 6857981"/>
              <a:gd name="connsiteX12819" fmla="*/ 5050028 w 7886701"/>
              <a:gd name="connsiteY12819" fmla="*/ 576263 h 6857981"/>
              <a:gd name="connsiteX12820" fmla="*/ 5059286 w 7886701"/>
              <a:gd name="connsiteY12820" fmla="*/ 577524 h 6857981"/>
              <a:gd name="connsiteX12821" fmla="*/ 5069182 w 7886701"/>
              <a:gd name="connsiteY12821" fmla="*/ 579414 h 6857981"/>
              <a:gd name="connsiteX12822" fmla="*/ 5078759 w 7886701"/>
              <a:gd name="connsiteY12822" fmla="*/ 581307 h 6857981"/>
              <a:gd name="connsiteX12823" fmla="*/ 5088655 w 7886701"/>
              <a:gd name="connsiteY12823" fmla="*/ 583829 h 6857981"/>
              <a:gd name="connsiteX12824" fmla="*/ 5098551 w 7886701"/>
              <a:gd name="connsiteY12824" fmla="*/ 586981 h 6857981"/>
              <a:gd name="connsiteX12825" fmla="*/ 5108127 w 7886701"/>
              <a:gd name="connsiteY12825" fmla="*/ 590133 h 6857981"/>
              <a:gd name="connsiteX12826" fmla="*/ 5127281 w 7886701"/>
              <a:gd name="connsiteY12826" fmla="*/ 597069 h 6857981"/>
              <a:gd name="connsiteX12827" fmla="*/ 5145477 w 7886701"/>
              <a:gd name="connsiteY12827" fmla="*/ 602744 h 6857981"/>
              <a:gd name="connsiteX12828" fmla="*/ 5154415 w 7886701"/>
              <a:gd name="connsiteY12828" fmla="*/ 605266 h 6857981"/>
              <a:gd name="connsiteX12829" fmla="*/ 5162396 w 7886701"/>
              <a:gd name="connsiteY12829" fmla="*/ 607471 h 6857981"/>
              <a:gd name="connsiteX12830" fmla="*/ 5159842 w 7886701"/>
              <a:gd name="connsiteY12830" fmla="*/ 603689 h 6857981"/>
              <a:gd name="connsiteX12831" fmla="*/ 5157927 w 7886701"/>
              <a:gd name="connsiteY12831" fmla="*/ 600221 h 6857981"/>
              <a:gd name="connsiteX12832" fmla="*/ 5156969 w 7886701"/>
              <a:gd name="connsiteY12832" fmla="*/ 597385 h 6857981"/>
              <a:gd name="connsiteX12833" fmla="*/ 5156331 w 7886701"/>
              <a:gd name="connsiteY12833" fmla="*/ 594863 h 6857981"/>
              <a:gd name="connsiteX12834" fmla="*/ 5156969 w 7886701"/>
              <a:gd name="connsiteY12834" fmla="*/ 592655 h 6857981"/>
              <a:gd name="connsiteX12835" fmla="*/ 5157927 w 7886701"/>
              <a:gd name="connsiteY12835" fmla="*/ 591079 h 6857981"/>
              <a:gd name="connsiteX12836" fmla="*/ 5159523 w 7886701"/>
              <a:gd name="connsiteY12836" fmla="*/ 590133 h 6857981"/>
              <a:gd name="connsiteX12837" fmla="*/ 5161757 w 7886701"/>
              <a:gd name="connsiteY12837" fmla="*/ 589503 h 6857981"/>
              <a:gd name="connsiteX12838" fmla="*/ 5164311 w 7886701"/>
              <a:gd name="connsiteY12838" fmla="*/ 589503 h 6857981"/>
              <a:gd name="connsiteX12839" fmla="*/ 5167184 w 7886701"/>
              <a:gd name="connsiteY12839" fmla="*/ 589503 h 6857981"/>
              <a:gd name="connsiteX12840" fmla="*/ 5170696 w 7886701"/>
              <a:gd name="connsiteY12840" fmla="*/ 590133 h 6857981"/>
              <a:gd name="connsiteX12841" fmla="*/ 5174526 w 7886701"/>
              <a:gd name="connsiteY12841" fmla="*/ 590763 h 6857981"/>
              <a:gd name="connsiteX12842" fmla="*/ 5178038 w 7886701"/>
              <a:gd name="connsiteY12842" fmla="*/ 592341 h 6857981"/>
              <a:gd name="connsiteX12843" fmla="*/ 5182507 w 7886701"/>
              <a:gd name="connsiteY12843" fmla="*/ 593917 h 6857981"/>
              <a:gd name="connsiteX12844" fmla="*/ 5186657 w 7886701"/>
              <a:gd name="connsiteY12844" fmla="*/ 595493 h 6857981"/>
              <a:gd name="connsiteX12845" fmla="*/ 5191126 w 7886701"/>
              <a:gd name="connsiteY12845" fmla="*/ 597699 h 6857981"/>
              <a:gd name="connsiteX12846" fmla="*/ 5187615 w 7886701"/>
              <a:gd name="connsiteY12846" fmla="*/ 598329 h 6857981"/>
              <a:gd name="connsiteX12847" fmla="*/ 5184742 w 7886701"/>
              <a:gd name="connsiteY12847" fmla="*/ 599591 h 6857981"/>
              <a:gd name="connsiteX12848" fmla="*/ 5182507 w 7886701"/>
              <a:gd name="connsiteY12848" fmla="*/ 600537 h 6857981"/>
              <a:gd name="connsiteX12849" fmla="*/ 5180911 w 7886701"/>
              <a:gd name="connsiteY12849" fmla="*/ 601797 h 6857981"/>
              <a:gd name="connsiteX12850" fmla="*/ 5179953 w 7886701"/>
              <a:gd name="connsiteY12850" fmla="*/ 603059 h 6857981"/>
              <a:gd name="connsiteX12851" fmla="*/ 5179315 w 7886701"/>
              <a:gd name="connsiteY12851" fmla="*/ 604319 h 6857981"/>
              <a:gd name="connsiteX12852" fmla="*/ 5178357 w 7886701"/>
              <a:gd name="connsiteY12852" fmla="*/ 606209 h 6857981"/>
              <a:gd name="connsiteX12853" fmla="*/ 5178357 w 7886701"/>
              <a:gd name="connsiteY12853" fmla="*/ 607471 h 6857981"/>
              <a:gd name="connsiteX12854" fmla="*/ 5178038 w 7886701"/>
              <a:gd name="connsiteY12854" fmla="*/ 610939 h 6857981"/>
              <a:gd name="connsiteX12855" fmla="*/ 5177719 w 7886701"/>
              <a:gd name="connsiteY12855" fmla="*/ 614092 h 6857981"/>
              <a:gd name="connsiteX12856" fmla="*/ 5177080 w 7886701"/>
              <a:gd name="connsiteY12856" fmla="*/ 615984 h 6857981"/>
              <a:gd name="connsiteX12857" fmla="*/ 5176442 w 7886701"/>
              <a:gd name="connsiteY12857" fmla="*/ 617244 h 6857981"/>
              <a:gd name="connsiteX12858" fmla="*/ 5174846 w 7886701"/>
              <a:gd name="connsiteY12858" fmla="*/ 619136 h 6857981"/>
              <a:gd name="connsiteX12859" fmla="*/ 5172930 w 7886701"/>
              <a:gd name="connsiteY12859" fmla="*/ 620712 h 6857981"/>
              <a:gd name="connsiteX12860" fmla="*/ 5170057 w 7886701"/>
              <a:gd name="connsiteY12860" fmla="*/ 618190 h 6857981"/>
              <a:gd name="connsiteX12861" fmla="*/ 5167184 w 7886701"/>
              <a:gd name="connsiteY12861" fmla="*/ 615984 h 6857981"/>
              <a:gd name="connsiteX12862" fmla="*/ 5164311 w 7886701"/>
              <a:gd name="connsiteY12862" fmla="*/ 614408 h 6857981"/>
              <a:gd name="connsiteX12863" fmla="*/ 5160800 w 7886701"/>
              <a:gd name="connsiteY12863" fmla="*/ 613775 h 6857981"/>
              <a:gd name="connsiteX12864" fmla="*/ 5157607 w 7886701"/>
              <a:gd name="connsiteY12864" fmla="*/ 613462 h 6857981"/>
              <a:gd name="connsiteX12865" fmla="*/ 5154415 w 7886701"/>
              <a:gd name="connsiteY12865" fmla="*/ 613462 h 6857981"/>
              <a:gd name="connsiteX12866" fmla="*/ 5147392 w 7886701"/>
              <a:gd name="connsiteY12866" fmla="*/ 614092 h 6857981"/>
              <a:gd name="connsiteX12867" fmla="*/ 5140050 w 7886701"/>
              <a:gd name="connsiteY12867" fmla="*/ 614722 h 6857981"/>
              <a:gd name="connsiteX12868" fmla="*/ 5131750 w 7886701"/>
              <a:gd name="connsiteY12868" fmla="*/ 615354 h 6857981"/>
              <a:gd name="connsiteX12869" fmla="*/ 5127919 w 7886701"/>
              <a:gd name="connsiteY12869" fmla="*/ 615354 h 6857981"/>
              <a:gd name="connsiteX12870" fmla="*/ 5123450 w 7886701"/>
              <a:gd name="connsiteY12870" fmla="*/ 615038 h 6857981"/>
              <a:gd name="connsiteX12871" fmla="*/ 5119300 w 7886701"/>
              <a:gd name="connsiteY12871" fmla="*/ 614408 h 6857981"/>
              <a:gd name="connsiteX12872" fmla="*/ 5114512 w 7886701"/>
              <a:gd name="connsiteY12872" fmla="*/ 613462 h 6857981"/>
              <a:gd name="connsiteX12873" fmla="*/ 5114193 w 7886701"/>
              <a:gd name="connsiteY12873" fmla="*/ 611253 h 6857981"/>
              <a:gd name="connsiteX12874" fmla="*/ 5113235 w 7886701"/>
              <a:gd name="connsiteY12874" fmla="*/ 609048 h 6857981"/>
              <a:gd name="connsiteX12875" fmla="*/ 5111958 w 7886701"/>
              <a:gd name="connsiteY12875" fmla="*/ 607157 h 6857981"/>
              <a:gd name="connsiteX12876" fmla="*/ 5110362 w 7886701"/>
              <a:gd name="connsiteY12876" fmla="*/ 605266 h 6857981"/>
              <a:gd name="connsiteX12877" fmla="*/ 5108447 w 7886701"/>
              <a:gd name="connsiteY12877" fmla="*/ 603689 h 6857981"/>
              <a:gd name="connsiteX12878" fmla="*/ 5106531 w 7886701"/>
              <a:gd name="connsiteY12878" fmla="*/ 601797 h 6857981"/>
              <a:gd name="connsiteX12879" fmla="*/ 5101743 w 7886701"/>
              <a:gd name="connsiteY12879" fmla="*/ 598961 h 6857981"/>
              <a:gd name="connsiteX12880" fmla="*/ 5096316 w 7886701"/>
              <a:gd name="connsiteY12880" fmla="*/ 595807 h 6857981"/>
              <a:gd name="connsiteX12881" fmla="*/ 5089931 w 7886701"/>
              <a:gd name="connsiteY12881" fmla="*/ 593917 h 6857981"/>
              <a:gd name="connsiteX12882" fmla="*/ 5083866 w 7886701"/>
              <a:gd name="connsiteY12882" fmla="*/ 591709 h 6857981"/>
              <a:gd name="connsiteX12883" fmla="*/ 5077162 w 7886701"/>
              <a:gd name="connsiteY12883" fmla="*/ 590133 h 6857981"/>
              <a:gd name="connsiteX12884" fmla="*/ 5070778 w 7886701"/>
              <a:gd name="connsiteY12884" fmla="*/ 589187 h 6857981"/>
              <a:gd name="connsiteX12885" fmla="*/ 5064074 w 7886701"/>
              <a:gd name="connsiteY12885" fmla="*/ 587927 h 6857981"/>
              <a:gd name="connsiteX12886" fmla="*/ 5058009 w 7886701"/>
              <a:gd name="connsiteY12886" fmla="*/ 587611 h 6857981"/>
              <a:gd name="connsiteX12887" fmla="*/ 5052582 w 7886701"/>
              <a:gd name="connsiteY12887" fmla="*/ 587611 h 6857981"/>
              <a:gd name="connsiteX12888" fmla="*/ 5047794 w 7886701"/>
              <a:gd name="connsiteY12888" fmla="*/ 587927 h 6857981"/>
              <a:gd name="connsiteX12889" fmla="*/ 5043963 w 7886701"/>
              <a:gd name="connsiteY12889" fmla="*/ 589187 h 6857981"/>
              <a:gd name="connsiteX12890" fmla="*/ 5040771 w 7886701"/>
              <a:gd name="connsiteY12890" fmla="*/ 590133 h 6857981"/>
              <a:gd name="connsiteX12891" fmla="*/ 5040132 w 7886701"/>
              <a:gd name="connsiteY12891" fmla="*/ 590763 h 6857981"/>
              <a:gd name="connsiteX12892" fmla="*/ 5039494 w 7886701"/>
              <a:gd name="connsiteY12892" fmla="*/ 592025 h 6857981"/>
              <a:gd name="connsiteX12893" fmla="*/ 5035344 w 7886701"/>
              <a:gd name="connsiteY12893" fmla="*/ 590763 h 6857981"/>
              <a:gd name="connsiteX12894" fmla="*/ 5032471 w 7886701"/>
              <a:gd name="connsiteY12894" fmla="*/ 589503 h 6857981"/>
              <a:gd name="connsiteX12895" fmla="*/ 5029917 w 7886701"/>
              <a:gd name="connsiteY12895" fmla="*/ 587927 h 6857981"/>
              <a:gd name="connsiteX12896" fmla="*/ 5027363 w 7886701"/>
              <a:gd name="connsiteY12896" fmla="*/ 586665 h 6857981"/>
              <a:gd name="connsiteX12897" fmla="*/ 5025128 w 7886701"/>
              <a:gd name="connsiteY12897" fmla="*/ 584775 h 6857981"/>
              <a:gd name="connsiteX12898" fmla="*/ 5022255 w 7886701"/>
              <a:gd name="connsiteY12898" fmla="*/ 583198 h 6857981"/>
              <a:gd name="connsiteX12899" fmla="*/ 5018744 w 7886701"/>
              <a:gd name="connsiteY12899" fmla="*/ 582253 h 6857981"/>
              <a:gd name="connsiteX12900" fmla="*/ 5014913 w 7886701"/>
              <a:gd name="connsiteY12900" fmla="*/ 581307 h 6857981"/>
              <a:gd name="connsiteX12901" fmla="*/ 5018744 w 7886701"/>
              <a:gd name="connsiteY12901" fmla="*/ 579731 h 6857981"/>
              <a:gd name="connsiteX12902" fmla="*/ 5022894 w 7886701"/>
              <a:gd name="connsiteY12902" fmla="*/ 578469 h 6857981"/>
              <a:gd name="connsiteX12903" fmla="*/ 5027363 w 7886701"/>
              <a:gd name="connsiteY12903" fmla="*/ 577524 h 6857981"/>
              <a:gd name="connsiteX12904" fmla="*/ 5031832 w 7886701"/>
              <a:gd name="connsiteY12904" fmla="*/ 576892 h 6857981"/>
              <a:gd name="connsiteX12905" fmla="*/ 4925696 w 7886701"/>
              <a:gd name="connsiteY12905" fmla="*/ 568322 h 6857981"/>
              <a:gd name="connsiteX12906" fmla="*/ 4928871 w 7886701"/>
              <a:gd name="connsiteY12906" fmla="*/ 568322 h 6857981"/>
              <a:gd name="connsiteX12907" fmla="*/ 4932364 w 7886701"/>
              <a:gd name="connsiteY12907" fmla="*/ 568322 h 6857981"/>
              <a:gd name="connsiteX12908" fmla="*/ 4935856 w 7886701"/>
              <a:gd name="connsiteY12908" fmla="*/ 568645 h 6857981"/>
              <a:gd name="connsiteX12909" fmla="*/ 4943476 w 7886701"/>
              <a:gd name="connsiteY12909" fmla="*/ 570262 h 6857981"/>
              <a:gd name="connsiteX12910" fmla="*/ 4943159 w 7886701"/>
              <a:gd name="connsiteY12910" fmla="*/ 573174 h 6857981"/>
              <a:gd name="connsiteX12911" fmla="*/ 4942524 w 7886701"/>
              <a:gd name="connsiteY12911" fmla="*/ 575760 h 6857981"/>
              <a:gd name="connsiteX12912" fmla="*/ 4941254 w 7886701"/>
              <a:gd name="connsiteY12912" fmla="*/ 578024 h 6857981"/>
              <a:gd name="connsiteX12913" fmla="*/ 4939984 w 7886701"/>
              <a:gd name="connsiteY12913" fmla="*/ 579964 h 6857981"/>
              <a:gd name="connsiteX12914" fmla="*/ 4938079 w 7886701"/>
              <a:gd name="connsiteY12914" fmla="*/ 581257 h 6857981"/>
              <a:gd name="connsiteX12915" fmla="*/ 4936174 w 7886701"/>
              <a:gd name="connsiteY12915" fmla="*/ 582552 h 6857981"/>
              <a:gd name="connsiteX12916" fmla="*/ 4933951 w 7886701"/>
              <a:gd name="connsiteY12916" fmla="*/ 583522 h 6857981"/>
              <a:gd name="connsiteX12917" fmla="*/ 4931411 w 7886701"/>
              <a:gd name="connsiteY12917" fmla="*/ 584491 h 6857981"/>
              <a:gd name="connsiteX12918" fmla="*/ 4926014 w 7886701"/>
              <a:gd name="connsiteY12918" fmla="*/ 585139 h 6857981"/>
              <a:gd name="connsiteX12919" fmla="*/ 4919981 w 7886701"/>
              <a:gd name="connsiteY12919" fmla="*/ 585786 h 6857981"/>
              <a:gd name="connsiteX12920" fmla="*/ 4906963 w 7886701"/>
              <a:gd name="connsiteY12920" fmla="*/ 585786 h 6857981"/>
              <a:gd name="connsiteX12921" fmla="*/ 4907916 w 7886701"/>
              <a:gd name="connsiteY12921" fmla="*/ 583199 h 6857981"/>
              <a:gd name="connsiteX12922" fmla="*/ 4908551 w 7886701"/>
              <a:gd name="connsiteY12922" fmla="*/ 580612 h 6857981"/>
              <a:gd name="connsiteX12923" fmla="*/ 4909503 w 7886701"/>
              <a:gd name="connsiteY12923" fmla="*/ 578347 h 6857981"/>
              <a:gd name="connsiteX12924" fmla="*/ 4910773 w 7886701"/>
              <a:gd name="connsiteY12924" fmla="*/ 576729 h 6857981"/>
              <a:gd name="connsiteX12925" fmla="*/ 4912043 w 7886701"/>
              <a:gd name="connsiteY12925" fmla="*/ 574790 h 6857981"/>
              <a:gd name="connsiteX12926" fmla="*/ 4913948 w 7886701"/>
              <a:gd name="connsiteY12926" fmla="*/ 573174 h 6857981"/>
              <a:gd name="connsiteX12927" fmla="*/ 4915853 w 7886701"/>
              <a:gd name="connsiteY12927" fmla="*/ 571880 h 6857981"/>
              <a:gd name="connsiteX12928" fmla="*/ 4918076 w 7886701"/>
              <a:gd name="connsiteY12928" fmla="*/ 570587 h 6857981"/>
              <a:gd name="connsiteX12929" fmla="*/ 4920298 w 7886701"/>
              <a:gd name="connsiteY12929" fmla="*/ 569615 h 6857981"/>
              <a:gd name="connsiteX12930" fmla="*/ 4922838 w 7886701"/>
              <a:gd name="connsiteY12930" fmla="*/ 569293 h 6857981"/>
              <a:gd name="connsiteX12931" fmla="*/ 3746667 w 7886701"/>
              <a:gd name="connsiteY12931" fmla="*/ 565148 h 6857981"/>
              <a:gd name="connsiteX12932" fmla="*/ 3748267 w 7886701"/>
              <a:gd name="connsiteY12932" fmla="*/ 565783 h 6857981"/>
              <a:gd name="connsiteX12933" fmla="*/ 3749866 w 7886701"/>
              <a:gd name="connsiteY12933" fmla="*/ 566736 h 6857981"/>
              <a:gd name="connsiteX12934" fmla="*/ 3750826 w 7886701"/>
              <a:gd name="connsiteY12934" fmla="*/ 567371 h 6857981"/>
              <a:gd name="connsiteX12935" fmla="*/ 3751465 w 7886701"/>
              <a:gd name="connsiteY12935" fmla="*/ 568006 h 6857981"/>
              <a:gd name="connsiteX12936" fmla="*/ 3751786 w 7886701"/>
              <a:gd name="connsiteY12936" fmla="*/ 569275 h 6857981"/>
              <a:gd name="connsiteX12937" fmla="*/ 3752105 w 7886701"/>
              <a:gd name="connsiteY12937" fmla="*/ 569911 h 6857981"/>
              <a:gd name="connsiteX12938" fmla="*/ 3751786 w 7886701"/>
              <a:gd name="connsiteY12938" fmla="*/ 572133 h 6857981"/>
              <a:gd name="connsiteX12939" fmla="*/ 3750507 w 7886701"/>
              <a:gd name="connsiteY12939" fmla="*/ 574038 h 6857981"/>
              <a:gd name="connsiteX12940" fmla="*/ 3749546 w 7886701"/>
              <a:gd name="connsiteY12940" fmla="*/ 576261 h 6857981"/>
              <a:gd name="connsiteX12941" fmla="*/ 3748267 w 7886701"/>
              <a:gd name="connsiteY12941" fmla="*/ 578800 h 6857981"/>
              <a:gd name="connsiteX12942" fmla="*/ 3747628 w 7886701"/>
              <a:gd name="connsiteY12942" fmla="*/ 580706 h 6857981"/>
              <a:gd name="connsiteX12943" fmla="*/ 3749866 w 7886701"/>
              <a:gd name="connsiteY12943" fmla="*/ 582611 h 6857981"/>
              <a:gd name="connsiteX12944" fmla="*/ 3751786 w 7886701"/>
              <a:gd name="connsiteY12944" fmla="*/ 584198 h 6857981"/>
              <a:gd name="connsiteX12945" fmla="*/ 3756583 w 7886701"/>
              <a:gd name="connsiteY12945" fmla="*/ 586738 h 6857981"/>
              <a:gd name="connsiteX12946" fmla="*/ 3761702 w 7886701"/>
              <a:gd name="connsiteY12946" fmla="*/ 588961 h 6857981"/>
              <a:gd name="connsiteX12947" fmla="*/ 3767139 w 7886701"/>
              <a:gd name="connsiteY12947" fmla="*/ 590548 h 6857981"/>
              <a:gd name="connsiteX12948" fmla="*/ 3764581 w 7886701"/>
              <a:gd name="connsiteY12948" fmla="*/ 593723 h 6857981"/>
              <a:gd name="connsiteX12949" fmla="*/ 3762341 w 7886701"/>
              <a:gd name="connsiteY12949" fmla="*/ 595945 h 6857981"/>
              <a:gd name="connsiteX12950" fmla="*/ 3760102 w 7886701"/>
              <a:gd name="connsiteY12950" fmla="*/ 596580 h 6857981"/>
              <a:gd name="connsiteX12951" fmla="*/ 3757863 w 7886701"/>
              <a:gd name="connsiteY12951" fmla="*/ 596898 h 6857981"/>
              <a:gd name="connsiteX12952" fmla="*/ 3756264 w 7886701"/>
              <a:gd name="connsiteY12952" fmla="*/ 596263 h 6857981"/>
              <a:gd name="connsiteX12953" fmla="*/ 3754024 w 7886701"/>
              <a:gd name="connsiteY12953" fmla="*/ 594994 h 6857981"/>
              <a:gd name="connsiteX12954" fmla="*/ 3749546 w 7886701"/>
              <a:gd name="connsiteY12954" fmla="*/ 591819 h 6857981"/>
              <a:gd name="connsiteX12955" fmla="*/ 3744749 w 7886701"/>
              <a:gd name="connsiteY12955" fmla="*/ 588644 h 6857981"/>
              <a:gd name="connsiteX12956" fmla="*/ 3741870 w 7886701"/>
              <a:gd name="connsiteY12956" fmla="*/ 586738 h 6857981"/>
              <a:gd name="connsiteX12957" fmla="*/ 3738991 w 7886701"/>
              <a:gd name="connsiteY12957" fmla="*/ 585469 h 6857981"/>
              <a:gd name="connsiteX12958" fmla="*/ 3735472 w 7886701"/>
              <a:gd name="connsiteY12958" fmla="*/ 584834 h 6857981"/>
              <a:gd name="connsiteX12959" fmla="*/ 3732273 w 7886701"/>
              <a:gd name="connsiteY12959" fmla="*/ 584834 h 6857981"/>
              <a:gd name="connsiteX12960" fmla="*/ 3728115 w 7886701"/>
              <a:gd name="connsiteY12960" fmla="*/ 585469 h 6857981"/>
              <a:gd name="connsiteX12961" fmla="*/ 3724276 w 7886701"/>
              <a:gd name="connsiteY12961" fmla="*/ 587055 h 6857981"/>
              <a:gd name="connsiteX12962" fmla="*/ 3724917 w 7886701"/>
              <a:gd name="connsiteY12962" fmla="*/ 585151 h 6857981"/>
              <a:gd name="connsiteX12963" fmla="*/ 3726196 w 7886701"/>
              <a:gd name="connsiteY12963" fmla="*/ 583881 h 6857981"/>
              <a:gd name="connsiteX12964" fmla="*/ 3729394 w 7886701"/>
              <a:gd name="connsiteY12964" fmla="*/ 581340 h 6857981"/>
              <a:gd name="connsiteX12965" fmla="*/ 3732913 w 7886701"/>
              <a:gd name="connsiteY12965" fmla="*/ 579119 h 6857981"/>
              <a:gd name="connsiteX12966" fmla="*/ 3736751 w 7886701"/>
              <a:gd name="connsiteY12966" fmla="*/ 577214 h 6857981"/>
              <a:gd name="connsiteX12967" fmla="*/ 3740270 w 7886701"/>
              <a:gd name="connsiteY12967" fmla="*/ 574990 h 6857981"/>
              <a:gd name="connsiteX12968" fmla="*/ 3741870 w 7886701"/>
              <a:gd name="connsiteY12968" fmla="*/ 574038 h 6857981"/>
              <a:gd name="connsiteX12969" fmla="*/ 3743149 w 7886701"/>
              <a:gd name="connsiteY12969" fmla="*/ 572450 h 6857981"/>
              <a:gd name="connsiteX12970" fmla="*/ 3744428 w 7886701"/>
              <a:gd name="connsiteY12970" fmla="*/ 570864 h 6857981"/>
              <a:gd name="connsiteX12971" fmla="*/ 3745388 w 7886701"/>
              <a:gd name="connsiteY12971" fmla="*/ 569275 h 6857981"/>
              <a:gd name="connsiteX12972" fmla="*/ 3746028 w 7886701"/>
              <a:gd name="connsiteY12972" fmla="*/ 567371 h 6857981"/>
              <a:gd name="connsiteX12973" fmla="*/ 3399210 w 7886701"/>
              <a:gd name="connsiteY12973" fmla="*/ 563563 h 6857981"/>
              <a:gd name="connsiteX12974" fmla="*/ 3402436 w 7886701"/>
              <a:gd name="connsiteY12974" fmla="*/ 563563 h 6857981"/>
              <a:gd name="connsiteX12975" fmla="*/ 3405337 w 7886701"/>
              <a:gd name="connsiteY12975" fmla="*/ 563881 h 6857981"/>
              <a:gd name="connsiteX12976" fmla="*/ 3407917 w 7886701"/>
              <a:gd name="connsiteY12976" fmla="*/ 564834 h 6857981"/>
              <a:gd name="connsiteX12977" fmla="*/ 3412754 w 7886701"/>
              <a:gd name="connsiteY12977" fmla="*/ 566421 h 6857981"/>
              <a:gd name="connsiteX12978" fmla="*/ 3417268 w 7886701"/>
              <a:gd name="connsiteY12978" fmla="*/ 568644 h 6857981"/>
              <a:gd name="connsiteX12979" fmla="*/ 3421461 w 7886701"/>
              <a:gd name="connsiteY12979" fmla="*/ 570867 h 6857981"/>
              <a:gd name="connsiteX12980" fmla="*/ 3425975 w 7886701"/>
              <a:gd name="connsiteY12980" fmla="*/ 572771 h 6857981"/>
              <a:gd name="connsiteX12981" fmla="*/ 3428232 w 7886701"/>
              <a:gd name="connsiteY12981" fmla="*/ 573724 h 6857981"/>
              <a:gd name="connsiteX12982" fmla="*/ 3430811 w 7886701"/>
              <a:gd name="connsiteY12982" fmla="*/ 574677 h 6857981"/>
              <a:gd name="connsiteX12983" fmla="*/ 3433714 w 7886701"/>
              <a:gd name="connsiteY12983" fmla="*/ 574994 h 6857981"/>
              <a:gd name="connsiteX12984" fmla="*/ 3436938 w 7886701"/>
              <a:gd name="connsiteY12984" fmla="*/ 574994 h 6857981"/>
              <a:gd name="connsiteX12985" fmla="*/ 3435003 w 7886701"/>
              <a:gd name="connsiteY12985" fmla="*/ 577534 h 6857981"/>
              <a:gd name="connsiteX12986" fmla="*/ 3432747 w 7886701"/>
              <a:gd name="connsiteY12986" fmla="*/ 578804 h 6857981"/>
              <a:gd name="connsiteX12987" fmla="*/ 3430167 w 7886701"/>
              <a:gd name="connsiteY12987" fmla="*/ 580392 h 6857981"/>
              <a:gd name="connsiteX12988" fmla="*/ 3427587 w 7886701"/>
              <a:gd name="connsiteY12988" fmla="*/ 580710 h 6857981"/>
              <a:gd name="connsiteX12989" fmla="*/ 3424040 w 7886701"/>
              <a:gd name="connsiteY12989" fmla="*/ 581027 h 6857981"/>
              <a:gd name="connsiteX12990" fmla="*/ 3420815 w 7886701"/>
              <a:gd name="connsiteY12990" fmla="*/ 580710 h 6857981"/>
              <a:gd name="connsiteX12991" fmla="*/ 3417591 w 7886701"/>
              <a:gd name="connsiteY12991" fmla="*/ 580075 h 6857981"/>
              <a:gd name="connsiteX12992" fmla="*/ 3414044 w 7886701"/>
              <a:gd name="connsiteY12992" fmla="*/ 579440 h 6857981"/>
              <a:gd name="connsiteX12993" fmla="*/ 3411141 w 7886701"/>
              <a:gd name="connsiteY12993" fmla="*/ 577852 h 6857981"/>
              <a:gd name="connsiteX12994" fmla="*/ 3407917 w 7886701"/>
              <a:gd name="connsiteY12994" fmla="*/ 576265 h 6857981"/>
              <a:gd name="connsiteX12995" fmla="*/ 3405015 w 7886701"/>
              <a:gd name="connsiteY12995" fmla="*/ 574677 h 6857981"/>
              <a:gd name="connsiteX12996" fmla="*/ 3402436 w 7886701"/>
              <a:gd name="connsiteY12996" fmla="*/ 572771 h 6857981"/>
              <a:gd name="connsiteX12997" fmla="*/ 3400178 w 7886701"/>
              <a:gd name="connsiteY12997" fmla="*/ 570548 h 6857981"/>
              <a:gd name="connsiteX12998" fmla="*/ 3397921 w 7886701"/>
              <a:gd name="connsiteY12998" fmla="*/ 568327 h 6857981"/>
              <a:gd name="connsiteX12999" fmla="*/ 3396631 w 7886701"/>
              <a:gd name="connsiteY12999" fmla="*/ 566104 h 6857981"/>
              <a:gd name="connsiteX13000" fmla="*/ 3395663 w 7886701"/>
              <a:gd name="connsiteY13000" fmla="*/ 563881 h 6857981"/>
              <a:gd name="connsiteX13001" fmla="*/ 3466189 w 7886701"/>
              <a:gd name="connsiteY13001" fmla="*/ 560388 h 6857981"/>
              <a:gd name="connsiteX13002" fmla="*/ 3468426 w 7886701"/>
              <a:gd name="connsiteY13002" fmla="*/ 563076 h 6857981"/>
              <a:gd name="connsiteX13003" fmla="*/ 3470025 w 7886701"/>
              <a:gd name="connsiteY13003" fmla="*/ 564755 h 6857981"/>
              <a:gd name="connsiteX13004" fmla="*/ 3471945 w 7886701"/>
              <a:gd name="connsiteY13004" fmla="*/ 566098 h 6857981"/>
              <a:gd name="connsiteX13005" fmla="*/ 3473862 w 7886701"/>
              <a:gd name="connsiteY13005" fmla="*/ 567106 h 6857981"/>
              <a:gd name="connsiteX13006" fmla="*/ 3475461 w 7886701"/>
              <a:gd name="connsiteY13006" fmla="*/ 567441 h 6857981"/>
              <a:gd name="connsiteX13007" fmla="*/ 3476740 w 7886701"/>
              <a:gd name="connsiteY13007" fmla="*/ 567441 h 6857981"/>
              <a:gd name="connsiteX13008" fmla="*/ 3478659 w 7886701"/>
              <a:gd name="connsiteY13008" fmla="*/ 567441 h 6857981"/>
              <a:gd name="connsiteX13009" fmla="*/ 3480578 w 7886701"/>
              <a:gd name="connsiteY13009" fmla="*/ 567106 h 6857981"/>
              <a:gd name="connsiteX13010" fmla="*/ 3484415 w 7886701"/>
              <a:gd name="connsiteY13010" fmla="*/ 565427 h 6857981"/>
              <a:gd name="connsiteX13011" fmla="*/ 3489532 w 7886701"/>
              <a:gd name="connsiteY13011" fmla="*/ 563747 h 6857981"/>
              <a:gd name="connsiteX13012" fmla="*/ 3496247 w 7886701"/>
              <a:gd name="connsiteY13012" fmla="*/ 562403 h 6857981"/>
              <a:gd name="connsiteX13013" fmla="*/ 3500404 w 7886701"/>
              <a:gd name="connsiteY13013" fmla="*/ 562067 h 6857981"/>
              <a:gd name="connsiteX13014" fmla="*/ 3505201 w 7886701"/>
              <a:gd name="connsiteY13014" fmla="*/ 561731 h 6857981"/>
              <a:gd name="connsiteX13015" fmla="*/ 3504562 w 7886701"/>
              <a:gd name="connsiteY13015" fmla="*/ 565762 h 6857981"/>
              <a:gd name="connsiteX13016" fmla="*/ 3503922 w 7886701"/>
              <a:gd name="connsiteY13016" fmla="*/ 569456 h 6857981"/>
              <a:gd name="connsiteX13017" fmla="*/ 3502643 w 7886701"/>
              <a:gd name="connsiteY13017" fmla="*/ 572142 h 6857981"/>
              <a:gd name="connsiteX13018" fmla="*/ 3501044 w 7886701"/>
              <a:gd name="connsiteY13018" fmla="*/ 573822 h 6857981"/>
              <a:gd name="connsiteX13019" fmla="*/ 3499445 w 7886701"/>
              <a:gd name="connsiteY13019" fmla="*/ 575501 h 6857981"/>
              <a:gd name="connsiteX13020" fmla="*/ 3497208 w 7886701"/>
              <a:gd name="connsiteY13020" fmla="*/ 576509 h 6857981"/>
              <a:gd name="connsiteX13021" fmla="*/ 3494648 w 7886701"/>
              <a:gd name="connsiteY13021" fmla="*/ 577181 h 6857981"/>
              <a:gd name="connsiteX13022" fmla="*/ 3492090 w 7886701"/>
              <a:gd name="connsiteY13022" fmla="*/ 577181 h 6857981"/>
              <a:gd name="connsiteX13023" fmla="*/ 3486015 w 7886701"/>
              <a:gd name="connsiteY13023" fmla="*/ 577181 h 6857981"/>
              <a:gd name="connsiteX13024" fmla="*/ 3478980 w 7886701"/>
              <a:gd name="connsiteY13024" fmla="*/ 576509 h 6857981"/>
              <a:gd name="connsiteX13025" fmla="*/ 3474822 w 7886701"/>
              <a:gd name="connsiteY13025" fmla="*/ 576173 h 6857981"/>
              <a:gd name="connsiteX13026" fmla="*/ 3470984 w 7886701"/>
              <a:gd name="connsiteY13026" fmla="*/ 576509 h 6857981"/>
              <a:gd name="connsiteX13027" fmla="*/ 3466507 w 7886701"/>
              <a:gd name="connsiteY13027" fmla="*/ 577181 h 6857981"/>
              <a:gd name="connsiteX13028" fmla="*/ 3462031 w 7886701"/>
              <a:gd name="connsiteY13028" fmla="*/ 577852 h 6857981"/>
              <a:gd name="connsiteX13029" fmla="*/ 3460752 w 7886701"/>
              <a:gd name="connsiteY13029" fmla="*/ 566434 h 6857981"/>
              <a:gd name="connsiteX13030" fmla="*/ 3462350 w 7886701"/>
              <a:gd name="connsiteY13030" fmla="*/ 566434 h 6857981"/>
              <a:gd name="connsiteX13031" fmla="*/ 3463629 w 7886701"/>
              <a:gd name="connsiteY13031" fmla="*/ 566098 h 6857981"/>
              <a:gd name="connsiteX13032" fmla="*/ 3464589 w 7886701"/>
              <a:gd name="connsiteY13032" fmla="*/ 565762 h 6857981"/>
              <a:gd name="connsiteX13033" fmla="*/ 3465228 w 7886701"/>
              <a:gd name="connsiteY13033" fmla="*/ 565091 h 6857981"/>
              <a:gd name="connsiteX13034" fmla="*/ 3465868 w 7886701"/>
              <a:gd name="connsiteY13034" fmla="*/ 563747 h 6857981"/>
              <a:gd name="connsiteX13035" fmla="*/ 3466189 w 7886701"/>
              <a:gd name="connsiteY13035" fmla="*/ 563076 h 6857981"/>
              <a:gd name="connsiteX13036" fmla="*/ 3549181 w 7886701"/>
              <a:gd name="connsiteY13036" fmla="*/ 557213 h 6857981"/>
              <a:gd name="connsiteX13037" fmla="*/ 3549807 w 7886701"/>
              <a:gd name="connsiteY13037" fmla="*/ 559733 h 6857981"/>
              <a:gd name="connsiteX13038" fmla="*/ 3551372 w 7886701"/>
              <a:gd name="connsiteY13038" fmla="*/ 561306 h 6857981"/>
              <a:gd name="connsiteX13039" fmla="*/ 3553252 w 7886701"/>
              <a:gd name="connsiteY13039" fmla="*/ 562566 h 6857981"/>
              <a:gd name="connsiteX13040" fmla="*/ 3555442 w 7886701"/>
              <a:gd name="connsiteY13040" fmla="*/ 563511 h 6857981"/>
              <a:gd name="connsiteX13041" fmla="*/ 3558572 w 7886701"/>
              <a:gd name="connsiteY13041" fmla="*/ 563825 h 6857981"/>
              <a:gd name="connsiteX13042" fmla="*/ 3561389 w 7886701"/>
              <a:gd name="connsiteY13042" fmla="*/ 564456 h 6857981"/>
              <a:gd name="connsiteX13043" fmla="*/ 3567337 w 7886701"/>
              <a:gd name="connsiteY13043" fmla="*/ 564456 h 6857981"/>
              <a:gd name="connsiteX13044" fmla="*/ 3573284 w 7886701"/>
              <a:gd name="connsiteY13044" fmla="*/ 564770 h 6857981"/>
              <a:gd name="connsiteX13045" fmla="*/ 3576102 w 7886701"/>
              <a:gd name="connsiteY13045" fmla="*/ 565400 h 6857981"/>
              <a:gd name="connsiteX13046" fmla="*/ 3578293 w 7886701"/>
              <a:gd name="connsiteY13046" fmla="*/ 566030 h 6857981"/>
              <a:gd name="connsiteX13047" fmla="*/ 3580484 w 7886701"/>
              <a:gd name="connsiteY13047" fmla="*/ 567289 h 6857981"/>
              <a:gd name="connsiteX13048" fmla="*/ 3581736 w 7886701"/>
              <a:gd name="connsiteY13048" fmla="*/ 569179 h 6857981"/>
              <a:gd name="connsiteX13049" fmla="*/ 3582675 w 7886701"/>
              <a:gd name="connsiteY13049" fmla="*/ 571698 h 6857981"/>
              <a:gd name="connsiteX13050" fmla="*/ 3582988 w 7886701"/>
              <a:gd name="connsiteY13050" fmla="*/ 574532 h 6857981"/>
              <a:gd name="connsiteX13051" fmla="*/ 3573597 w 7886701"/>
              <a:gd name="connsiteY13051" fmla="*/ 575162 h 6857981"/>
              <a:gd name="connsiteX13052" fmla="*/ 3564833 w 7886701"/>
              <a:gd name="connsiteY13052" fmla="*/ 575792 h 6857981"/>
              <a:gd name="connsiteX13053" fmla="*/ 3557320 w 7886701"/>
              <a:gd name="connsiteY13053" fmla="*/ 577366 h 6857981"/>
              <a:gd name="connsiteX13054" fmla="*/ 3553877 w 7886701"/>
              <a:gd name="connsiteY13054" fmla="*/ 577996 h 6857981"/>
              <a:gd name="connsiteX13055" fmla="*/ 3550433 w 7886701"/>
              <a:gd name="connsiteY13055" fmla="*/ 579255 h 6857981"/>
              <a:gd name="connsiteX13056" fmla="*/ 3547303 w 7886701"/>
              <a:gd name="connsiteY13056" fmla="*/ 580514 h 6857981"/>
              <a:gd name="connsiteX13057" fmla="*/ 3544799 w 7886701"/>
              <a:gd name="connsiteY13057" fmla="*/ 582089 h 6857981"/>
              <a:gd name="connsiteX13058" fmla="*/ 3542295 w 7886701"/>
              <a:gd name="connsiteY13058" fmla="*/ 583349 h 6857981"/>
              <a:gd name="connsiteX13059" fmla="*/ 3540104 w 7886701"/>
              <a:gd name="connsiteY13059" fmla="*/ 585553 h 6857981"/>
              <a:gd name="connsiteX13060" fmla="*/ 3538225 w 7886701"/>
              <a:gd name="connsiteY13060" fmla="*/ 587441 h 6857981"/>
              <a:gd name="connsiteX13061" fmla="*/ 3536973 w 7886701"/>
              <a:gd name="connsiteY13061" fmla="*/ 589960 h 6857981"/>
              <a:gd name="connsiteX13062" fmla="*/ 3535722 w 7886701"/>
              <a:gd name="connsiteY13062" fmla="*/ 592480 h 6857981"/>
              <a:gd name="connsiteX13063" fmla="*/ 3535408 w 7886701"/>
              <a:gd name="connsiteY13063" fmla="*/ 595313 h 6857981"/>
              <a:gd name="connsiteX13064" fmla="*/ 3531965 w 7886701"/>
              <a:gd name="connsiteY13064" fmla="*/ 594054 h 6857981"/>
              <a:gd name="connsiteX13065" fmla="*/ 3528521 w 7886701"/>
              <a:gd name="connsiteY13065" fmla="*/ 591849 h 6857981"/>
              <a:gd name="connsiteX13066" fmla="*/ 3525391 w 7886701"/>
              <a:gd name="connsiteY13066" fmla="*/ 589646 h 6857981"/>
              <a:gd name="connsiteX13067" fmla="*/ 3522887 w 7886701"/>
              <a:gd name="connsiteY13067" fmla="*/ 587126 h 6857981"/>
              <a:gd name="connsiteX13068" fmla="*/ 3520383 w 7886701"/>
              <a:gd name="connsiteY13068" fmla="*/ 584608 h 6857981"/>
              <a:gd name="connsiteX13069" fmla="*/ 3518504 w 7886701"/>
              <a:gd name="connsiteY13069" fmla="*/ 581773 h 6857981"/>
              <a:gd name="connsiteX13070" fmla="*/ 3516939 w 7886701"/>
              <a:gd name="connsiteY13070" fmla="*/ 578939 h 6857981"/>
              <a:gd name="connsiteX13071" fmla="*/ 3516313 w 7886701"/>
              <a:gd name="connsiteY13071" fmla="*/ 575792 h 6857981"/>
              <a:gd name="connsiteX13072" fmla="*/ 3516313 w 7886701"/>
              <a:gd name="connsiteY13072" fmla="*/ 572957 h 6857981"/>
              <a:gd name="connsiteX13073" fmla="*/ 3516626 w 7886701"/>
              <a:gd name="connsiteY13073" fmla="*/ 570123 h 6857981"/>
              <a:gd name="connsiteX13074" fmla="*/ 3517878 w 7886701"/>
              <a:gd name="connsiteY13074" fmla="*/ 567605 h 6857981"/>
              <a:gd name="connsiteX13075" fmla="*/ 3520070 w 7886701"/>
              <a:gd name="connsiteY13075" fmla="*/ 565086 h 6857981"/>
              <a:gd name="connsiteX13076" fmla="*/ 3522574 w 7886701"/>
              <a:gd name="connsiteY13076" fmla="*/ 562882 h 6857981"/>
              <a:gd name="connsiteX13077" fmla="*/ 3526330 w 7886701"/>
              <a:gd name="connsiteY13077" fmla="*/ 560993 h 6857981"/>
              <a:gd name="connsiteX13078" fmla="*/ 3530713 w 7886701"/>
              <a:gd name="connsiteY13078" fmla="*/ 559733 h 6857981"/>
              <a:gd name="connsiteX13079" fmla="*/ 3536347 w 7886701"/>
              <a:gd name="connsiteY13079" fmla="*/ 558474 h 6857981"/>
              <a:gd name="connsiteX13080" fmla="*/ 3536347 w 7886701"/>
              <a:gd name="connsiteY13080" fmla="*/ 560363 h 6857981"/>
              <a:gd name="connsiteX13081" fmla="*/ 3536034 w 7886701"/>
              <a:gd name="connsiteY13081" fmla="*/ 561936 h 6857981"/>
              <a:gd name="connsiteX13082" fmla="*/ 3535722 w 7886701"/>
              <a:gd name="connsiteY13082" fmla="*/ 563197 h 6857981"/>
              <a:gd name="connsiteX13083" fmla="*/ 3534782 w 7886701"/>
              <a:gd name="connsiteY13083" fmla="*/ 564456 h 6857981"/>
              <a:gd name="connsiteX13084" fmla="*/ 3532591 w 7886701"/>
              <a:gd name="connsiteY13084" fmla="*/ 566345 h 6857981"/>
              <a:gd name="connsiteX13085" fmla="*/ 3530086 w 7886701"/>
              <a:gd name="connsiteY13085" fmla="*/ 568234 h 6857981"/>
              <a:gd name="connsiteX13086" fmla="*/ 3527582 w 7886701"/>
              <a:gd name="connsiteY13086" fmla="*/ 570123 h 6857981"/>
              <a:gd name="connsiteX13087" fmla="*/ 3526643 w 7886701"/>
              <a:gd name="connsiteY13087" fmla="*/ 571698 h 6857981"/>
              <a:gd name="connsiteX13088" fmla="*/ 3526018 w 7886701"/>
              <a:gd name="connsiteY13088" fmla="*/ 572643 h 6857981"/>
              <a:gd name="connsiteX13089" fmla="*/ 3525704 w 7886701"/>
              <a:gd name="connsiteY13089" fmla="*/ 574216 h 6857981"/>
              <a:gd name="connsiteX13090" fmla="*/ 3525704 w 7886701"/>
              <a:gd name="connsiteY13090" fmla="*/ 575792 h 6857981"/>
              <a:gd name="connsiteX13091" fmla="*/ 3526018 w 7886701"/>
              <a:gd name="connsiteY13091" fmla="*/ 577996 h 6857981"/>
              <a:gd name="connsiteX13092" fmla="*/ 3527269 w 7886701"/>
              <a:gd name="connsiteY13092" fmla="*/ 580514 h 6857981"/>
              <a:gd name="connsiteX13093" fmla="*/ 3530400 w 7886701"/>
              <a:gd name="connsiteY13093" fmla="*/ 580200 h 6857981"/>
              <a:gd name="connsiteX13094" fmla="*/ 3533217 w 7886701"/>
              <a:gd name="connsiteY13094" fmla="*/ 579885 h 6857981"/>
              <a:gd name="connsiteX13095" fmla="*/ 3535722 w 7886701"/>
              <a:gd name="connsiteY13095" fmla="*/ 579255 h 6857981"/>
              <a:gd name="connsiteX13096" fmla="*/ 3537913 w 7886701"/>
              <a:gd name="connsiteY13096" fmla="*/ 577996 h 6857981"/>
              <a:gd name="connsiteX13097" fmla="*/ 3539790 w 7886701"/>
              <a:gd name="connsiteY13097" fmla="*/ 577050 h 6857981"/>
              <a:gd name="connsiteX13098" fmla="*/ 3541042 w 7886701"/>
              <a:gd name="connsiteY13098" fmla="*/ 575477 h 6857981"/>
              <a:gd name="connsiteX13099" fmla="*/ 3542295 w 7886701"/>
              <a:gd name="connsiteY13099" fmla="*/ 573587 h 6857981"/>
              <a:gd name="connsiteX13100" fmla="*/ 3542921 w 7886701"/>
              <a:gd name="connsiteY13100" fmla="*/ 572013 h 6857981"/>
              <a:gd name="connsiteX13101" fmla="*/ 3544486 w 7886701"/>
              <a:gd name="connsiteY13101" fmla="*/ 568234 h 6857981"/>
              <a:gd name="connsiteX13102" fmla="*/ 3545739 w 7886701"/>
              <a:gd name="connsiteY13102" fmla="*/ 564456 h 6857981"/>
              <a:gd name="connsiteX13103" fmla="*/ 3547303 w 7886701"/>
              <a:gd name="connsiteY13103" fmla="*/ 560677 h 6857981"/>
              <a:gd name="connsiteX13104" fmla="*/ 3547930 w 7886701"/>
              <a:gd name="connsiteY13104" fmla="*/ 558788 h 6857981"/>
              <a:gd name="connsiteX13105" fmla="*/ 3708401 w 7886701"/>
              <a:gd name="connsiteY13105" fmla="*/ 557212 h 6857981"/>
              <a:gd name="connsiteX13106" fmla="*/ 3704274 w 7886701"/>
              <a:gd name="connsiteY13106" fmla="*/ 559977 h 6857981"/>
              <a:gd name="connsiteX13107" fmla="*/ 3699829 w 7886701"/>
              <a:gd name="connsiteY13107" fmla="*/ 562742 h 6857981"/>
              <a:gd name="connsiteX13108" fmla="*/ 3695066 w 7886701"/>
              <a:gd name="connsiteY13108" fmla="*/ 564892 h 6857981"/>
              <a:gd name="connsiteX13109" fmla="*/ 3689351 w 7886701"/>
              <a:gd name="connsiteY13109" fmla="*/ 566736 h 6857981"/>
              <a:gd name="connsiteX13110" fmla="*/ 3683637 w 7886701"/>
              <a:gd name="connsiteY13110" fmla="*/ 567659 h 6857981"/>
              <a:gd name="connsiteX13111" fmla="*/ 3677286 w 7886701"/>
              <a:gd name="connsiteY13111" fmla="*/ 568887 h 6857981"/>
              <a:gd name="connsiteX13112" fmla="*/ 3670936 w 7886701"/>
              <a:gd name="connsiteY13112" fmla="*/ 569809 h 6857981"/>
              <a:gd name="connsiteX13113" fmla="*/ 3664269 w 7886701"/>
              <a:gd name="connsiteY13113" fmla="*/ 570424 h 6857981"/>
              <a:gd name="connsiteX13114" fmla="*/ 3638233 w 7886701"/>
              <a:gd name="connsiteY13114" fmla="*/ 572267 h 6857981"/>
              <a:gd name="connsiteX13115" fmla="*/ 3625851 w 7886701"/>
              <a:gd name="connsiteY13115" fmla="*/ 573802 h 6857981"/>
              <a:gd name="connsiteX13116" fmla="*/ 3620136 w 7886701"/>
              <a:gd name="connsiteY13116" fmla="*/ 574724 h 6857981"/>
              <a:gd name="connsiteX13117" fmla="*/ 3615056 w 7886701"/>
              <a:gd name="connsiteY13117" fmla="*/ 576262 h 6857981"/>
              <a:gd name="connsiteX13118" fmla="*/ 3614738 w 7886701"/>
              <a:gd name="connsiteY13118" fmla="*/ 574111 h 6857981"/>
              <a:gd name="connsiteX13119" fmla="*/ 3615056 w 7886701"/>
              <a:gd name="connsiteY13119" fmla="*/ 572575 h 6857981"/>
              <a:gd name="connsiteX13120" fmla="*/ 3616008 w 7886701"/>
              <a:gd name="connsiteY13120" fmla="*/ 571652 h 6857981"/>
              <a:gd name="connsiteX13121" fmla="*/ 3617596 w 7886701"/>
              <a:gd name="connsiteY13121" fmla="*/ 570731 h 6857981"/>
              <a:gd name="connsiteX13122" fmla="*/ 3619501 w 7886701"/>
              <a:gd name="connsiteY13122" fmla="*/ 570117 h 6857981"/>
              <a:gd name="connsiteX13123" fmla="*/ 3621724 w 7886701"/>
              <a:gd name="connsiteY13123" fmla="*/ 569809 h 6857981"/>
              <a:gd name="connsiteX13124" fmla="*/ 3626486 w 7886701"/>
              <a:gd name="connsiteY13124" fmla="*/ 569502 h 6857981"/>
              <a:gd name="connsiteX13125" fmla="*/ 3630613 w 7886701"/>
              <a:gd name="connsiteY13125" fmla="*/ 568887 h 6857981"/>
              <a:gd name="connsiteX13126" fmla="*/ 3632518 w 7886701"/>
              <a:gd name="connsiteY13126" fmla="*/ 567965 h 6857981"/>
              <a:gd name="connsiteX13127" fmla="*/ 3634106 w 7886701"/>
              <a:gd name="connsiteY13127" fmla="*/ 567351 h 6857981"/>
              <a:gd name="connsiteX13128" fmla="*/ 3634741 w 7886701"/>
              <a:gd name="connsiteY13128" fmla="*/ 565815 h 6857981"/>
              <a:gd name="connsiteX13129" fmla="*/ 3634741 w 7886701"/>
              <a:gd name="connsiteY13129" fmla="*/ 564279 h 6857981"/>
              <a:gd name="connsiteX13130" fmla="*/ 3633471 w 7886701"/>
              <a:gd name="connsiteY13130" fmla="*/ 562127 h 6857981"/>
              <a:gd name="connsiteX13131" fmla="*/ 3632201 w 7886701"/>
              <a:gd name="connsiteY13131" fmla="*/ 559362 h 6857981"/>
              <a:gd name="connsiteX13132" fmla="*/ 3642043 w 7886701"/>
              <a:gd name="connsiteY13132" fmla="*/ 561205 h 6857981"/>
              <a:gd name="connsiteX13133" fmla="*/ 3651568 w 7886701"/>
              <a:gd name="connsiteY13133" fmla="*/ 562435 h 6857981"/>
              <a:gd name="connsiteX13134" fmla="*/ 3660141 w 7886701"/>
              <a:gd name="connsiteY13134" fmla="*/ 563050 h 6857981"/>
              <a:gd name="connsiteX13135" fmla="*/ 3669349 w 7886701"/>
              <a:gd name="connsiteY13135" fmla="*/ 563050 h 6857981"/>
              <a:gd name="connsiteX13136" fmla="*/ 3678240 w 7886701"/>
              <a:gd name="connsiteY13136" fmla="*/ 562127 h 6857981"/>
              <a:gd name="connsiteX13137" fmla="*/ 3687764 w 7886701"/>
              <a:gd name="connsiteY13137" fmla="*/ 560899 h 6857981"/>
              <a:gd name="connsiteX13138" fmla="*/ 3697606 w 7886701"/>
              <a:gd name="connsiteY13138" fmla="*/ 559362 h 6857981"/>
              <a:gd name="connsiteX13139" fmla="*/ 5024756 w 7886701"/>
              <a:gd name="connsiteY13139" fmla="*/ 547688 h 6857981"/>
              <a:gd name="connsiteX13140" fmla="*/ 5027296 w 7886701"/>
              <a:gd name="connsiteY13140" fmla="*/ 547688 h 6857981"/>
              <a:gd name="connsiteX13141" fmla="*/ 5030472 w 7886701"/>
              <a:gd name="connsiteY13141" fmla="*/ 547688 h 6857981"/>
              <a:gd name="connsiteX13142" fmla="*/ 5033012 w 7886701"/>
              <a:gd name="connsiteY13142" fmla="*/ 547990 h 6857981"/>
              <a:gd name="connsiteX13143" fmla="*/ 5035869 w 7886701"/>
              <a:gd name="connsiteY13143" fmla="*/ 548293 h 6857981"/>
              <a:gd name="connsiteX13144" fmla="*/ 5038409 w 7886701"/>
              <a:gd name="connsiteY13144" fmla="*/ 549199 h 6857981"/>
              <a:gd name="connsiteX13145" fmla="*/ 5040949 w 7886701"/>
              <a:gd name="connsiteY13145" fmla="*/ 550409 h 6857981"/>
              <a:gd name="connsiteX13146" fmla="*/ 5043172 w 7886701"/>
              <a:gd name="connsiteY13146" fmla="*/ 551921 h 6857981"/>
              <a:gd name="connsiteX13147" fmla="*/ 5045077 w 7886701"/>
              <a:gd name="connsiteY13147" fmla="*/ 553130 h 6857981"/>
              <a:gd name="connsiteX13148" fmla="*/ 5046664 w 7886701"/>
              <a:gd name="connsiteY13148" fmla="*/ 554945 h 6857981"/>
              <a:gd name="connsiteX13149" fmla="*/ 5043807 w 7886701"/>
              <a:gd name="connsiteY13149" fmla="*/ 557062 h 6857981"/>
              <a:gd name="connsiteX13150" fmla="*/ 5040949 w 7886701"/>
              <a:gd name="connsiteY13150" fmla="*/ 558876 h 6857981"/>
              <a:gd name="connsiteX13151" fmla="*/ 5037139 w 7886701"/>
              <a:gd name="connsiteY13151" fmla="*/ 559782 h 6857981"/>
              <a:gd name="connsiteX13152" fmla="*/ 5033329 w 7886701"/>
              <a:gd name="connsiteY13152" fmla="*/ 560388 h 6857981"/>
              <a:gd name="connsiteX13153" fmla="*/ 5028884 w 7886701"/>
              <a:gd name="connsiteY13153" fmla="*/ 560388 h 6857981"/>
              <a:gd name="connsiteX13154" fmla="*/ 5024121 w 7886701"/>
              <a:gd name="connsiteY13154" fmla="*/ 560388 h 6857981"/>
              <a:gd name="connsiteX13155" fmla="*/ 5019041 w 7886701"/>
              <a:gd name="connsiteY13155" fmla="*/ 559782 h 6857981"/>
              <a:gd name="connsiteX13156" fmla="*/ 5013326 w 7886701"/>
              <a:gd name="connsiteY13156" fmla="*/ 558876 h 6857981"/>
              <a:gd name="connsiteX13157" fmla="*/ 5013961 w 7886701"/>
              <a:gd name="connsiteY13157" fmla="*/ 555852 h 6857981"/>
              <a:gd name="connsiteX13158" fmla="*/ 5014596 w 7886701"/>
              <a:gd name="connsiteY13158" fmla="*/ 553735 h 6857981"/>
              <a:gd name="connsiteX13159" fmla="*/ 5016184 w 7886701"/>
              <a:gd name="connsiteY13159" fmla="*/ 551921 h 6857981"/>
              <a:gd name="connsiteX13160" fmla="*/ 5018089 w 7886701"/>
              <a:gd name="connsiteY13160" fmla="*/ 550409 h 6857981"/>
              <a:gd name="connsiteX13161" fmla="*/ 5019994 w 7886701"/>
              <a:gd name="connsiteY13161" fmla="*/ 548898 h 6857981"/>
              <a:gd name="connsiteX13162" fmla="*/ 5022216 w 7886701"/>
              <a:gd name="connsiteY13162" fmla="*/ 548293 h 6857981"/>
              <a:gd name="connsiteX13163" fmla="*/ 3805239 w 7886701"/>
              <a:gd name="connsiteY13163" fmla="*/ 531813 h 6857981"/>
              <a:gd name="connsiteX13164" fmla="*/ 3803351 w 7886701"/>
              <a:gd name="connsiteY13164" fmla="*/ 534387 h 6857981"/>
              <a:gd name="connsiteX13165" fmla="*/ 3801777 w 7886701"/>
              <a:gd name="connsiteY13165" fmla="*/ 536641 h 6857981"/>
              <a:gd name="connsiteX13166" fmla="*/ 3800204 w 7886701"/>
              <a:gd name="connsiteY13166" fmla="*/ 538570 h 6857981"/>
              <a:gd name="connsiteX13167" fmla="*/ 3798316 w 7886701"/>
              <a:gd name="connsiteY13167" fmla="*/ 540502 h 6857981"/>
              <a:gd name="connsiteX13168" fmla="*/ 3796428 w 7886701"/>
              <a:gd name="connsiteY13168" fmla="*/ 541789 h 6857981"/>
              <a:gd name="connsiteX13169" fmla="*/ 3794539 w 7886701"/>
              <a:gd name="connsiteY13169" fmla="*/ 543077 h 6857981"/>
              <a:gd name="connsiteX13170" fmla="*/ 3790764 w 7886701"/>
              <a:gd name="connsiteY13170" fmla="*/ 545007 h 6857981"/>
              <a:gd name="connsiteX13171" fmla="*/ 3786357 w 7886701"/>
              <a:gd name="connsiteY13171" fmla="*/ 545972 h 6857981"/>
              <a:gd name="connsiteX13172" fmla="*/ 3781951 w 7886701"/>
              <a:gd name="connsiteY13172" fmla="*/ 546294 h 6857981"/>
              <a:gd name="connsiteX13173" fmla="*/ 3777545 w 7886701"/>
              <a:gd name="connsiteY13173" fmla="*/ 546616 h 6857981"/>
              <a:gd name="connsiteX13174" fmla="*/ 3772825 w 7886701"/>
              <a:gd name="connsiteY13174" fmla="*/ 546294 h 6857981"/>
              <a:gd name="connsiteX13175" fmla="*/ 3763069 w 7886701"/>
              <a:gd name="connsiteY13175" fmla="*/ 546294 h 6857981"/>
              <a:gd name="connsiteX13176" fmla="*/ 3758349 w 7886701"/>
              <a:gd name="connsiteY13176" fmla="*/ 546294 h 6857981"/>
              <a:gd name="connsiteX13177" fmla="*/ 3753313 w 7886701"/>
              <a:gd name="connsiteY13177" fmla="*/ 546616 h 6857981"/>
              <a:gd name="connsiteX13178" fmla="*/ 3748592 w 7886701"/>
              <a:gd name="connsiteY13178" fmla="*/ 547903 h 6857981"/>
              <a:gd name="connsiteX13179" fmla="*/ 3743557 w 7886701"/>
              <a:gd name="connsiteY13179" fmla="*/ 549512 h 6857981"/>
              <a:gd name="connsiteX13180" fmla="*/ 3738523 w 7886701"/>
              <a:gd name="connsiteY13180" fmla="*/ 552409 h 6857981"/>
              <a:gd name="connsiteX13181" fmla="*/ 3736319 w 7886701"/>
              <a:gd name="connsiteY13181" fmla="*/ 553696 h 6857981"/>
              <a:gd name="connsiteX13182" fmla="*/ 3733802 w 7886701"/>
              <a:gd name="connsiteY13182" fmla="*/ 555627 h 6857981"/>
              <a:gd name="connsiteX13183" fmla="*/ 3734116 w 7886701"/>
              <a:gd name="connsiteY13183" fmla="*/ 553374 h 6857981"/>
              <a:gd name="connsiteX13184" fmla="*/ 3735061 w 7886701"/>
              <a:gd name="connsiteY13184" fmla="*/ 551442 h 6857981"/>
              <a:gd name="connsiteX13185" fmla="*/ 3735689 w 7886701"/>
              <a:gd name="connsiteY13185" fmla="*/ 549512 h 6857981"/>
              <a:gd name="connsiteX13186" fmla="*/ 3736634 w 7886701"/>
              <a:gd name="connsiteY13186" fmla="*/ 548224 h 6857981"/>
              <a:gd name="connsiteX13187" fmla="*/ 3738207 w 7886701"/>
              <a:gd name="connsiteY13187" fmla="*/ 546294 h 6857981"/>
              <a:gd name="connsiteX13188" fmla="*/ 3739781 w 7886701"/>
              <a:gd name="connsiteY13188" fmla="*/ 545329 h 6857981"/>
              <a:gd name="connsiteX13189" fmla="*/ 3742928 w 7886701"/>
              <a:gd name="connsiteY13189" fmla="*/ 542755 h 6857981"/>
              <a:gd name="connsiteX13190" fmla="*/ 3747019 w 7886701"/>
              <a:gd name="connsiteY13190" fmla="*/ 540824 h 6857981"/>
              <a:gd name="connsiteX13191" fmla="*/ 3751110 w 7886701"/>
              <a:gd name="connsiteY13191" fmla="*/ 539215 h 6857981"/>
              <a:gd name="connsiteX13192" fmla="*/ 3756460 w 7886701"/>
              <a:gd name="connsiteY13192" fmla="*/ 538250 h 6857981"/>
              <a:gd name="connsiteX13193" fmla="*/ 3761495 w 7886701"/>
              <a:gd name="connsiteY13193" fmla="*/ 537605 h 6857981"/>
              <a:gd name="connsiteX13194" fmla="*/ 3772510 w 7886701"/>
              <a:gd name="connsiteY13194" fmla="*/ 536318 h 6857981"/>
              <a:gd name="connsiteX13195" fmla="*/ 3784154 w 7886701"/>
              <a:gd name="connsiteY13195" fmla="*/ 535353 h 6857981"/>
              <a:gd name="connsiteX13196" fmla="*/ 3795169 w 7886701"/>
              <a:gd name="connsiteY13196" fmla="*/ 534065 h 6857981"/>
              <a:gd name="connsiteX13197" fmla="*/ 3800204 w 7886701"/>
              <a:gd name="connsiteY13197" fmla="*/ 533100 h 6857981"/>
              <a:gd name="connsiteX13198" fmla="*/ 4289426 w 7886701"/>
              <a:gd name="connsiteY13198" fmla="*/ 523873 h 6857981"/>
              <a:gd name="connsiteX13199" fmla="*/ 4289107 w 7886701"/>
              <a:gd name="connsiteY13199" fmla="*/ 526594 h 6857981"/>
              <a:gd name="connsiteX13200" fmla="*/ 4288148 w 7886701"/>
              <a:gd name="connsiteY13200" fmla="*/ 528974 h 6857981"/>
              <a:gd name="connsiteX13201" fmla="*/ 4287190 w 7886701"/>
              <a:gd name="connsiteY13201" fmla="*/ 531016 h 6857981"/>
              <a:gd name="connsiteX13202" fmla="*/ 4285273 w 7886701"/>
              <a:gd name="connsiteY13202" fmla="*/ 533057 h 6857981"/>
              <a:gd name="connsiteX13203" fmla="*/ 4283356 w 7886701"/>
              <a:gd name="connsiteY13203" fmla="*/ 535098 h 6857981"/>
              <a:gd name="connsiteX13204" fmla="*/ 4280800 w 7886701"/>
              <a:gd name="connsiteY13204" fmla="*/ 536119 h 6857981"/>
              <a:gd name="connsiteX13205" fmla="*/ 4278244 w 7886701"/>
              <a:gd name="connsiteY13205" fmla="*/ 537819 h 6857981"/>
              <a:gd name="connsiteX13206" fmla="*/ 4275368 w 7886701"/>
              <a:gd name="connsiteY13206" fmla="*/ 538840 h 6857981"/>
              <a:gd name="connsiteX13207" fmla="*/ 4274410 w 7886701"/>
              <a:gd name="connsiteY13207" fmla="*/ 540541 h 6857981"/>
              <a:gd name="connsiteX13208" fmla="*/ 4273132 w 7886701"/>
              <a:gd name="connsiteY13208" fmla="*/ 541902 h 6857981"/>
              <a:gd name="connsiteX13209" fmla="*/ 4271854 w 7886701"/>
              <a:gd name="connsiteY13209" fmla="*/ 542923 h 6857981"/>
              <a:gd name="connsiteX13210" fmla="*/ 4270256 w 7886701"/>
              <a:gd name="connsiteY13210" fmla="*/ 542923 h 6857981"/>
              <a:gd name="connsiteX13211" fmla="*/ 4268659 w 7886701"/>
              <a:gd name="connsiteY13211" fmla="*/ 542923 h 6857981"/>
              <a:gd name="connsiteX13212" fmla="*/ 4267061 w 7886701"/>
              <a:gd name="connsiteY13212" fmla="*/ 542242 h 6857981"/>
              <a:gd name="connsiteX13213" fmla="*/ 4263228 w 7886701"/>
              <a:gd name="connsiteY13213" fmla="*/ 540881 h 6857981"/>
              <a:gd name="connsiteX13214" fmla="*/ 4256199 w 7886701"/>
              <a:gd name="connsiteY13214" fmla="*/ 541222 h 6857981"/>
              <a:gd name="connsiteX13215" fmla="*/ 4249170 w 7886701"/>
              <a:gd name="connsiteY13215" fmla="*/ 540541 h 6857981"/>
              <a:gd name="connsiteX13216" fmla="*/ 4246294 w 7886701"/>
              <a:gd name="connsiteY13216" fmla="*/ 539520 h 6857981"/>
              <a:gd name="connsiteX13217" fmla="*/ 4243419 w 7886701"/>
              <a:gd name="connsiteY13217" fmla="*/ 538840 h 6857981"/>
              <a:gd name="connsiteX13218" fmla="*/ 4240863 w 7886701"/>
              <a:gd name="connsiteY13218" fmla="*/ 537819 h 6857981"/>
              <a:gd name="connsiteX13219" fmla="*/ 4238626 w 7886701"/>
              <a:gd name="connsiteY13219" fmla="*/ 536119 h 6857981"/>
              <a:gd name="connsiteX13220" fmla="*/ 4240863 w 7886701"/>
              <a:gd name="connsiteY13220" fmla="*/ 534418 h 6857981"/>
              <a:gd name="connsiteX13221" fmla="*/ 4243099 w 7886701"/>
              <a:gd name="connsiteY13221" fmla="*/ 533398 h 6857981"/>
              <a:gd name="connsiteX13222" fmla="*/ 4245975 w 7886701"/>
              <a:gd name="connsiteY13222" fmla="*/ 532037 h 6857981"/>
              <a:gd name="connsiteX13223" fmla="*/ 4248531 w 7886701"/>
              <a:gd name="connsiteY13223" fmla="*/ 531016 h 6857981"/>
              <a:gd name="connsiteX13224" fmla="*/ 4249170 w 7886701"/>
              <a:gd name="connsiteY13224" fmla="*/ 528974 h 6857981"/>
              <a:gd name="connsiteX13225" fmla="*/ 4250767 w 7886701"/>
              <a:gd name="connsiteY13225" fmla="*/ 527954 h 6857981"/>
              <a:gd name="connsiteX13226" fmla="*/ 4252365 w 7886701"/>
              <a:gd name="connsiteY13226" fmla="*/ 527273 h 6857981"/>
              <a:gd name="connsiteX13227" fmla="*/ 4254601 w 7886701"/>
              <a:gd name="connsiteY13227" fmla="*/ 526594 h 6857981"/>
              <a:gd name="connsiteX13228" fmla="*/ 4257157 w 7886701"/>
              <a:gd name="connsiteY13228" fmla="*/ 526594 h 6857981"/>
              <a:gd name="connsiteX13229" fmla="*/ 4259713 w 7886701"/>
              <a:gd name="connsiteY13229" fmla="*/ 526594 h 6857981"/>
              <a:gd name="connsiteX13230" fmla="*/ 4265464 w 7886701"/>
              <a:gd name="connsiteY13230" fmla="*/ 527614 h 6857981"/>
              <a:gd name="connsiteX13231" fmla="*/ 4277605 w 7886701"/>
              <a:gd name="connsiteY13231" fmla="*/ 525914 h 6857981"/>
              <a:gd name="connsiteX13232" fmla="*/ 4283356 w 7886701"/>
              <a:gd name="connsiteY13232" fmla="*/ 525233 h 6857981"/>
              <a:gd name="connsiteX13233" fmla="*/ 3946526 w 7886701"/>
              <a:gd name="connsiteY13233" fmla="*/ 517525 h 6857981"/>
              <a:gd name="connsiteX13234" fmla="*/ 3945894 w 7886701"/>
              <a:gd name="connsiteY13234" fmla="*/ 519958 h 6857981"/>
              <a:gd name="connsiteX13235" fmla="*/ 3945262 w 7886701"/>
              <a:gd name="connsiteY13235" fmla="*/ 522085 h 6857981"/>
              <a:gd name="connsiteX13236" fmla="*/ 3944314 w 7886701"/>
              <a:gd name="connsiteY13236" fmla="*/ 524214 h 6857981"/>
              <a:gd name="connsiteX13237" fmla="*/ 3943366 w 7886701"/>
              <a:gd name="connsiteY13237" fmla="*/ 526037 h 6857981"/>
              <a:gd name="connsiteX13238" fmla="*/ 3942418 w 7886701"/>
              <a:gd name="connsiteY13238" fmla="*/ 527557 h 6857981"/>
              <a:gd name="connsiteX13239" fmla="*/ 3940838 w 7886701"/>
              <a:gd name="connsiteY13239" fmla="*/ 528470 h 6857981"/>
              <a:gd name="connsiteX13240" fmla="*/ 3939890 w 7886701"/>
              <a:gd name="connsiteY13240" fmla="*/ 529382 h 6857981"/>
              <a:gd name="connsiteX13241" fmla="*/ 3937995 w 7886701"/>
              <a:gd name="connsiteY13241" fmla="*/ 530597 h 6857981"/>
              <a:gd name="connsiteX13242" fmla="*/ 3934518 w 7886701"/>
              <a:gd name="connsiteY13242" fmla="*/ 531510 h 6857981"/>
              <a:gd name="connsiteX13243" fmla="*/ 3931042 w 7886701"/>
              <a:gd name="connsiteY13243" fmla="*/ 531813 h 6857981"/>
              <a:gd name="connsiteX13244" fmla="*/ 3926619 w 7886701"/>
              <a:gd name="connsiteY13244" fmla="*/ 531813 h 6857981"/>
              <a:gd name="connsiteX13245" fmla="*/ 3922196 w 7886701"/>
              <a:gd name="connsiteY13245" fmla="*/ 531510 h 6857981"/>
              <a:gd name="connsiteX13246" fmla="*/ 3912399 w 7886701"/>
              <a:gd name="connsiteY13246" fmla="*/ 530597 h 6857981"/>
              <a:gd name="connsiteX13247" fmla="*/ 3901971 w 7886701"/>
              <a:gd name="connsiteY13247" fmla="*/ 529077 h 6857981"/>
              <a:gd name="connsiteX13248" fmla="*/ 3896600 w 7886701"/>
              <a:gd name="connsiteY13248" fmla="*/ 528470 h 6857981"/>
              <a:gd name="connsiteX13249" fmla="*/ 3890911 w 7886701"/>
              <a:gd name="connsiteY13249" fmla="*/ 528470 h 6857981"/>
              <a:gd name="connsiteX13250" fmla="*/ 3885223 w 7886701"/>
              <a:gd name="connsiteY13250" fmla="*/ 528470 h 6857981"/>
              <a:gd name="connsiteX13251" fmla="*/ 3879851 w 7886701"/>
              <a:gd name="connsiteY13251" fmla="*/ 529382 h 6857981"/>
              <a:gd name="connsiteX13252" fmla="*/ 3882063 w 7886701"/>
              <a:gd name="connsiteY13252" fmla="*/ 526646 h 6857981"/>
              <a:gd name="connsiteX13253" fmla="*/ 3884907 w 7886701"/>
              <a:gd name="connsiteY13253" fmla="*/ 524517 h 6857981"/>
              <a:gd name="connsiteX13254" fmla="*/ 3887751 w 7886701"/>
              <a:gd name="connsiteY13254" fmla="*/ 523301 h 6857981"/>
              <a:gd name="connsiteX13255" fmla="*/ 3891544 w 7886701"/>
              <a:gd name="connsiteY13255" fmla="*/ 522390 h 6857981"/>
              <a:gd name="connsiteX13256" fmla="*/ 3895019 w 7886701"/>
              <a:gd name="connsiteY13256" fmla="*/ 521781 h 6857981"/>
              <a:gd name="connsiteX13257" fmla="*/ 3899127 w 7886701"/>
              <a:gd name="connsiteY13257" fmla="*/ 521477 h 6857981"/>
              <a:gd name="connsiteX13258" fmla="*/ 3907659 w 7886701"/>
              <a:gd name="connsiteY13258" fmla="*/ 521781 h 6857981"/>
              <a:gd name="connsiteX13259" fmla="*/ 3916823 w 7886701"/>
              <a:gd name="connsiteY13259" fmla="*/ 522085 h 6857981"/>
              <a:gd name="connsiteX13260" fmla="*/ 3921879 w 7886701"/>
              <a:gd name="connsiteY13260" fmla="*/ 522085 h 6857981"/>
              <a:gd name="connsiteX13261" fmla="*/ 3926619 w 7886701"/>
              <a:gd name="connsiteY13261" fmla="*/ 521781 h 6857981"/>
              <a:gd name="connsiteX13262" fmla="*/ 3931674 w 7886701"/>
              <a:gd name="connsiteY13262" fmla="*/ 521477 h 6857981"/>
              <a:gd name="connsiteX13263" fmla="*/ 3936730 w 7886701"/>
              <a:gd name="connsiteY13263" fmla="*/ 520870 h 6857981"/>
              <a:gd name="connsiteX13264" fmla="*/ 3941471 w 7886701"/>
              <a:gd name="connsiteY13264" fmla="*/ 519350 h 6857981"/>
              <a:gd name="connsiteX13265" fmla="*/ 4856996 w 7886701"/>
              <a:gd name="connsiteY13265" fmla="*/ 514349 h 6857981"/>
              <a:gd name="connsiteX13266" fmla="*/ 4860464 w 7886701"/>
              <a:gd name="connsiteY13266" fmla="*/ 514349 h 6857981"/>
              <a:gd name="connsiteX13267" fmla="*/ 4864247 w 7886701"/>
              <a:gd name="connsiteY13267" fmla="*/ 514349 h 6857981"/>
              <a:gd name="connsiteX13268" fmla="*/ 4868030 w 7886701"/>
              <a:gd name="connsiteY13268" fmla="*/ 514675 h 6857981"/>
              <a:gd name="connsiteX13269" fmla="*/ 4871813 w 7886701"/>
              <a:gd name="connsiteY13269" fmla="*/ 515323 h 6857981"/>
              <a:gd name="connsiteX13270" fmla="*/ 4874966 w 7886701"/>
              <a:gd name="connsiteY13270" fmla="*/ 516623 h 6857981"/>
              <a:gd name="connsiteX13271" fmla="*/ 4877803 w 7886701"/>
              <a:gd name="connsiteY13271" fmla="*/ 517598 h 6857981"/>
              <a:gd name="connsiteX13272" fmla="*/ 4880955 w 7886701"/>
              <a:gd name="connsiteY13272" fmla="*/ 518895 h 6857981"/>
              <a:gd name="connsiteX13273" fmla="*/ 4882847 w 7886701"/>
              <a:gd name="connsiteY13273" fmla="*/ 519870 h 6857981"/>
              <a:gd name="connsiteX13274" fmla="*/ 4884738 w 7886701"/>
              <a:gd name="connsiteY13274" fmla="*/ 521493 h 6857981"/>
              <a:gd name="connsiteX13275" fmla="*/ 4882847 w 7886701"/>
              <a:gd name="connsiteY13275" fmla="*/ 523442 h 6857981"/>
              <a:gd name="connsiteX13276" fmla="*/ 4881586 w 7886701"/>
              <a:gd name="connsiteY13276" fmla="*/ 524741 h 6857981"/>
              <a:gd name="connsiteX13277" fmla="*/ 4879379 w 7886701"/>
              <a:gd name="connsiteY13277" fmla="*/ 526040 h 6857981"/>
              <a:gd name="connsiteX13278" fmla="*/ 4877172 w 7886701"/>
              <a:gd name="connsiteY13278" fmla="*/ 526690 h 6857981"/>
              <a:gd name="connsiteX13279" fmla="*/ 4874966 w 7886701"/>
              <a:gd name="connsiteY13279" fmla="*/ 527338 h 6857981"/>
              <a:gd name="connsiteX13280" fmla="*/ 4872444 w 7886701"/>
              <a:gd name="connsiteY13280" fmla="*/ 528313 h 6857981"/>
              <a:gd name="connsiteX13281" fmla="*/ 4866769 w 7886701"/>
              <a:gd name="connsiteY13281" fmla="*/ 528638 h 6857981"/>
              <a:gd name="connsiteX13282" fmla="*/ 4860779 w 7886701"/>
              <a:gd name="connsiteY13282" fmla="*/ 528313 h 6857981"/>
              <a:gd name="connsiteX13283" fmla="*/ 4854159 w 7886701"/>
              <a:gd name="connsiteY13283" fmla="*/ 527338 h 6857981"/>
              <a:gd name="connsiteX13284" fmla="*/ 4847224 w 7886701"/>
              <a:gd name="connsiteY13284" fmla="*/ 526364 h 6857981"/>
              <a:gd name="connsiteX13285" fmla="*/ 4840288 w 7886701"/>
              <a:gd name="connsiteY13285" fmla="*/ 524741 h 6857981"/>
              <a:gd name="connsiteX13286" fmla="*/ 4840919 w 7886701"/>
              <a:gd name="connsiteY13286" fmla="*/ 522144 h 6857981"/>
              <a:gd name="connsiteX13287" fmla="*/ 4842495 w 7886701"/>
              <a:gd name="connsiteY13287" fmla="*/ 519870 h 6857981"/>
              <a:gd name="connsiteX13288" fmla="*/ 4844702 w 7886701"/>
              <a:gd name="connsiteY13288" fmla="*/ 518246 h 6857981"/>
              <a:gd name="connsiteX13289" fmla="*/ 4847224 w 7886701"/>
              <a:gd name="connsiteY13289" fmla="*/ 516623 h 6857981"/>
              <a:gd name="connsiteX13290" fmla="*/ 4850061 w 7886701"/>
              <a:gd name="connsiteY13290" fmla="*/ 515323 h 6857981"/>
              <a:gd name="connsiteX13291" fmla="*/ 4853213 w 7886701"/>
              <a:gd name="connsiteY13291" fmla="*/ 514675 h 6857981"/>
              <a:gd name="connsiteX13292" fmla="*/ 4067930 w 7886701"/>
              <a:gd name="connsiteY13292" fmla="*/ 506410 h 6857981"/>
              <a:gd name="connsiteX13293" fmla="*/ 4071757 w 7886701"/>
              <a:gd name="connsiteY13293" fmla="*/ 507362 h 6857981"/>
              <a:gd name="connsiteX13294" fmla="*/ 4073670 w 7886701"/>
              <a:gd name="connsiteY13294" fmla="*/ 508950 h 6857981"/>
              <a:gd name="connsiteX13295" fmla="*/ 4074946 w 7886701"/>
              <a:gd name="connsiteY13295" fmla="*/ 509902 h 6857981"/>
              <a:gd name="connsiteX13296" fmla="*/ 4074946 w 7886701"/>
              <a:gd name="connsiteY13296" fmla="*/ 510856 h 6857981"/>
              <a:gd name="connsiteX13297" fmla="*/ 4074946 w 7886701"/>
              <a:gd name="connsiteY13297" fmla="*/ 511491 h 6857981"/>
              <a:gd name="connsiteX13298" fmla="*/ 4074308 w 7886701"/>
              <a:gd name="connsiteY13298" fmla="*/ 512442 h 6857981"/>
              <a:gd name="connsiteX13299" fmla="*/ 4073032 w 7886701"/>
              <a:gd name="connsiteY13299" fmla="*/ 513712 h 6857981"/>
              <a:gd name="connsiteX13300" fmla="*/ 4069843 w 7886701"/>
              <a:gd name="connsiteY13300" fmla="*/ 516252 h 6857981"/>
              <a:gd name="connsiteX13301" fmla="*/ 4066016 w 7886701"/>
              <a:gd name="connsiteY13301" fmla="*/ 518792 h 6857981"/>
              <a:gd name="connsiteX13302" fmla="*/ 4065059 w 7886701"/>
              <a:gd name="connsiteY13302" fmla="*/ 519746 h 6857981"/>
              <a:gd name="connsiteX13303" fmla="*/ 4064421 w 7886701"/>
              <a:gd name="connsiteY13303" fmla="*/ 521333 h 6857981"/>
              <a:gd name="connsiteX13304" fmla="*/ 4063784 w 7886701"/>
              <a:gd name="connsiteY13304" fmla="*/ 522921 h 6857981"/>
              <a:gd name="connsiteX13305" fmla="*/ 4065059 w 7886701"/>
              <a:gd name="connsiteY13305" fmla="*/ 524191 h 6857981"/>
              <a:gd name="connsiteX13306" fmla="*/ 4066973 w 7886701"/>
              <a:gd name="connsiteY13306" fmla="*/ 525777 h 6857981"/>
              <a:gd name="connsiteX13307" fmla="*/ 4070162 w 7886701"/>
              <a:gd name="connsiteY13307" fmla="*/ 527048 h 6857981"/>
              <a:gd name="connsiteX13308" fmla="*/ 4080049 w 7886701"/>
              <a:gd name="connsiteY13308" fmla="*/ 522921 h 6857981"/>
              <a:gd name="connsiteX13309" fmla="*/ 4089617 w 7886701"/>
              <a:gd name="connsiteY13309" fmla="*/ 519110 h 6857981"/>
              <a:gd name="connsiteX13310" fmla="*/ 4099503 w 7886701"/>
              <a:gd name="connsiteY13310" fmla="*/ 516570 h 6857981"/>
              <a:gd name="connsiteX13311" fmla="*/ 4109071 w 7886701"/>
              <a:gd name="connsiteY13311" fmla="*/ 514031 h 6857981"/>
              <a:gd name="connsiteX13312" fmla="*/ 4118639 w 7886701"/>
              <a:gd name="connsiteY13312" fmla="*/ 512442 h 6857981"/>
              <a:gd name="connsiteX13313" fmla="*/ 4128207 w 7886701"/>
              <a:gd name="connsiteY13313" fmla="*/ 511491 h 6857981"/>
              <a:gd name="connsiteX13314" fmla="*/ 4137455 w 7886701"/>
              <a:gd name="connsiteY13314" fmla="*/ 511173 h 6857981"/>
              <a:gd name="connsiteX13315" fmla="*/ 4146704 w 7886701"/>
              <a:gd name="connsiteY13315" fmla="*/ 511173 h 6857981"/>
              <a:gd name="connsiteX13316" fmla="*/ 4155953 w 7886701"/>
              <a:gd name="connsiteY13316" fmla="*/ 511808 h 6857981"/>
              <a:gd name="connsiteX13317" fmla="*/ 4165202 w 7886701"/>
              <a:gd name="connsiteY13317" fmla="*/ 512442 h 6857981"/>
              <a:gd name="connsiteX13318" fmla="*/ 4173813 w 7886701"/>
              <a:gd name="connsiteY13318" fmla="*/ 514031 h 6857981"/>
              <a:gd name="connsiteX13319" fmla="*/ 4182743 w 7886701"/>
              <a:gd name="connsiteY13319" fmla="*/ 516252 h 6857981"/>
              <a:gd name="connsiteX13320" fmla="*/ 4191035 w 7886701"/>
              <a:gd name="connsiteY13320" fmla="*/ 518475 h 6857981"/>
              <a:gd name="connsiteX13321" fmla="*/ 4199646 w 7886701"/>
              <a:gd name="connsiteY13321" fmla="*/ 521016 h 6857981"/>
              <a:gd name="connsiteX13322" fmla="*/ 4207938 w 7886701"/>
              <a:gd name="connsiteY13322" fmla="*/ 523556 h 6857981"/>
              <a:gd name="connsiteX13323" fmla="*/ 4215911 w 7886701"/>
              <a:gd name="connsiteY13323" fmla="*/ 526731 h 6857981"/>
              <a:gd name="connsiteX13324" fmla="*/ 4218144 w 7886701"/>
              <a:gd name="connsiteY13324" fmla="*/ 527683 h 6857981"/>
              <a:gd name="connsiteX13325" fmla="*/ 4220376 w 7886701"/>
              <a:gd name="connsiteY13325" fmla="*/ 528635 h 6857981"/>
              <a:gd name="connsiteX13326" fmla="*/ 4234090 w 7886701"/>
              <a:gd name="connsiteY13326" fmla="*/ 534350 h 6857981"/>
              <a:gd name="connsiteX13327" fmla="*/ 4240150 w 7886701"/>
              <a:gd name="connsiteY13327" fmla="*/ 537842 h 6857981"/>
              <a:gd name="connsiteX13328" fmla="*/ 4246528 w 7886701"/>
              <a:gd name="connsiteY13328" fmla="*/ 541017 h 6857981"/>
              <a:gd name="connsiteX13329" fmla="*/ 4243020 w 7886701"/>
              <a:gd name="connsiteY13329" fmla="*/ 541653 h 6857981"/>
              <a:gd name="connsiteX13330" fmla="*/ 4239831 w 7886701"/>
              <a:gd name="connsiteY13330" fmla="*/ 542606 h 6857981"/>
              <a:gd name="connsiteX13331" fmla="*/ 4243658 w 7886701"/>
              <a:gd name="connsiteY13331" fmla="*/ 544828 h 6857981"/>
              <a:gd name="connsiteX13332" fmla="*/ 4246847 w 7886701"/>
              <a:gd name="connsiteY13332" fmla="*/ 546415 h 6857981"/>
              <a:gd name="connsiteX13333" fmla="*/ 4250993 w 7886701"/>
              <a:gd name="connsiteY13333" fmla="*/ 548003 h 6857981"/>
              <a:gd name="connsiteX13334" fmla="*/ 4254501 w 7886701"/>
              <a:gd name="connsiteY13334" fmla="*/ 548321 h 6857981"/>
              <a:gd name="connsiteX13335" fmla="*/ 4253226 w 7886701"/>
              <a:gd name="connsiteY13335" fmla="*/ 550225 h 6857981"/>
              <a:gd name="connsiteX13336" fmla="*/ 4251312 w 7886701"/>
              <a:gd name="connsiteY13336" fmla="*/ 551179 h 6857981"/>
              <a:gd name="connsiteX13337" fmla="*/ 4249398 w 7886701"/>
              <a:gd name="connsiteY13337" fmla="*/ 552131 h 6857981"/>
              <a:gd name="connsiteX13338" fmla="*/ 4247485 w 7886701"/>
              <a:gd name="connsiteY13338" fmla="*/ 552131 h 6857981"/>
              <a:gd name="connsiteX13339" fmla="*/ 4245890 w 7886701"/>
              <a:gd name="connsiteY13339" fmla="*/ 552131 h 6857981"/>
              <a:gd name="connsiteX13340" fmla="*/ 4243658 w 7886701"/>
              <a:gd name="connsiteY13340" fmla="*/ 551496 h 6857981"/>
              <a:gd name="connsiteX13341" fmla="*/ 4239193 w 7886701"/>
              <a:gd name="connsiteY13341" fmla="*/ 550544 h 6857981"/>
              <a:gd name="connsiteX13342" fmla="*/ 4234728 w 7886701"/>
              <a:gd name="connsiteY13342" fmla="*/ 549273 h 6857981"/>
              <a:gd name="connsiteX13343" fmla="*/ 4232176 w 7886701"/>
              <a:gd name="connsiteY13343" fmla="*/ 548956 h 6857981"/>
              <a:gd name="connsiteX13344" fmla="*/ 4229625 w 7886701"/>
              <a:gd name="connsiteY13344" fmla="*/ 548956 h 6857981"/>
              <a:gd name="connsiteX13345" fmla="*/ 4227074 w 7886701"/>
              <a:gd name="connsiteY13345" fmla="*/ 548956 h 6857981"/>
              <a:gd name="connsiteX13346" fmla="*/ 4224522 w 7886701"/>
              <a:gd name="connsiteY13346" fmla="*/ 549908 h 6857981"/>
              <a:gd name="connsiteX13347" fmla="*/ 4221652 w 7886701"/>
              <a:gd name="connsiteY13347" fmla="*/ 550544 h 6857981"/>
              <a:gd name="connsiteX13348" fmla="*/ 4219100 w 7886701"/>
              <a:gd name="connsiteY13348" fmla="*/ 552448 h 6857981"/>
              <a:gd name="connsiteX13349" fmla="*/ 4220695 w 7886701"/>
              <a:gd name="connsiteY13349" fmla="*/ 550544 h 6857981"/>
              <a:gd name="connsiteX13350" fmla="*/ 4221971 w 7886701"/>
              <a:gd name="connsiteY13350" fmla="*/ 548639 h 6857981"/>
              <a:gd name="connsiteX13351" fmla="*/ 4222928 w 7886701"/>
              <a:gd name="connsiteY13351" fmla="*/ 546732 h 6857981"/>
              <a:gd name="connsiteX13352" fmla="*/ 4223884 w 7886701"/>
              <a:gd name="connsiteY13352" fmla="*/ 545464 h 6857981"/>
              <a:gd name="connsiteX13353" fmla="*/ 4210808 w 7886701"/>
              <a:gd name="connsiteY13353" fmla="*/ 546732 h 6857981"/>
              <a:gd name="connsiteX13354" fmla="*/ 4197732 w 7886701"/>
              <a:gd name="connsiteY13354" fmla="*/ 548003 h 6857981"/>
              <a:gd name="connsiteX13355" fmla="*/ 4183700 w 7886701"/>
              <a:gd name="connsiteY13355" fmla="*/ 548321 h 6857981"/>
              <a:gd name="connsiteX13356" fmla="*/ 4169986 w 7886701"/>
              <a:gd name="connsiteY13356" fmla="*/ 548003 h 6857981"/>
              <a:gd name="connsiteX13357" fmla="*/ 4155634 w 7886701"/>
              <a:gd name="connsiteY13357" fmla="*/ 547686 h 6857981"/>
              <a:gd name="connsiteX13358" fmla="*/ 4141283 w 7886701"/>
              <a:gd name="connsiteY13358" fmla="*/ 546732 h 6857981"/>
              <a:gd name="connsiteX13359" fmla="*/ 4126612 w 7886701"/>
              <a:gd name="connsiteY13359" fmla="*/ 545464 h 6857981"/>
              <a:gd name="connsiteX13360" fmla="*/ 4111622 w 7886701"/>
              <a:gd name="connsiteY13360" fmla="*/ 543875 h 6857981"/>
              <a:gd name="connsiteX13361" fmla="*/ 4092806 w 7886701"/>
              <a:gd name="connsiteY13361" fmla="*/ 541336 h 6857981"/>
              <a:gd name="connsiteX13362" fmla="*/ 4074308 w 7886701"/>
              <a:gd name="connsiteY13362" fmla="*/ 538796 h 6857981"/>
              <a:gd name="connsiteX13363" fmla="*/ 4037632 w 7886701"/>
              <a:gd name="connsiteY13363" fmla="*/ 533716 h 6857981"/>
              <a:gd name="connsiteX13364" fmla="*/ 4020091 w 7886701"/>
              <a:gd name="connsiteY13364" fmla="*/ 531175 h 6857981"/>
              <a:gd name="connsiteX13365" fmla="*/ 4002550 w 7886701"/>
              <a:gd name="connsiteY13365" fmla="*/ 528952 h 6857981"/>
              <a:gd name="connsiteX13366" fmla="*/ 3986285 w 7886701"/>
              <a:gd name="connsiteY13366" fmla="*/ 527048 h 6857981"/>
              <a:gd name="connsiteX13367" fmla="*/ 3970338 w 7886701"/>
              <a:gd name="connsiteY13367" fmla="*/ 526096 h 6857981"/>
              <a:gd name="connsiteX13368" fmla="*/ 3970976 w 7886701"/>
              <a:gd name="connsiteY13368" fmla="*/ 524825 h 6857981"/>
              <a:gd name="connsiteX13369" fmla="*/ 3971614 w 7886701"/>
              <a:gd name="connsiteY13369" fmla="*/ 523873 h 6857981"/>
              <a:gd name="connsiteX13370" fmla="*/ 3972571 w 7886701"/>
              <a:gd name="connsiteY13370" fmla="*/ 522921 h 6857981"/>
              <a:gd name="connsiteX13371" fmla="*/ 3974165 w 7886701"/>
              <a:gd name="connsiteY13371" fmla="*/ 521967 h 6857981"/>
              <a:gd name="connsiteX13372" fmla="*/ 3977674 w 7886701"/>
              <a:gd name="connsiteY13372" fmla="*/ 520698 h 6857981"/>
              <a:gd name="connsiteX13373" fmla="*/ 3982457 w 7886701"/>
              <a:gd name="connsiteY13373" fmla="*/ 519746 h 6857981"/>
              <a:gd name="connsiteX13374" fmla="*/ 3988198 w 7886701"/>
              <a:gd name="connsiteY13374" fmla="*/ 519110 h 6857981"/>
              <a:gd name="connsiteX13375" fmla="*/ 3994577 w 7886701"/>
              <a:gd name="connsiteY13375" fmla="*/ 518792 h 6857981"/>
              <a:gd name="connsiteX13376" fmla="*/ 4009247 w 7886701"/>
              <a:gd name="connsiteY13376" fmla="*/ 518158 h 6857981"/>
              <a:gd name="connsiteX13377" fmla="*/ 4025194 w 7886701"/>
              <a:gd name="connsiteY13377" fmla="*/ 517206 h 6857981"/>
              <a:gd name="connsiteX13378" fmla="*/ 4033167 w 7886701"/>
              <a:gd name="connsiteY13378" fmla="*/ 516570 h 6857981"/>
              <a:gd name="connsiteX13379" fmla="*/ 4040821 w 7886701"/>
              <a:gd name="connsiteY13379" fmla="*/ 515617 h 6857981"/>
              <a:gd name="connsiteX13380" fmla="*/ 4048475 w 7886701"/>
              <a:gd name="connsiteY13380" fmla="*/ 514031 h 6857981"/>
              <a:gd name="connsiteX13381" fmla="*/ 4055491 w 7886701"/>
              <a:gd name="connsiteY13381" fmla="*/ 511808 h 6857981"/>
              <a:gd name="connsiteX13382" fmla="*/ 4062189 w 7886701"/>
              <a:gd name="connsiteY13382" fmla="*/ 509585 h 6857981"/>
              <a:gd name="connsiteX13383" fmla="*/ 4065059 w 7886701"/>
              <a:gd name="connsiteY13383" fmla="*/ 507681 h 6857981"/>
              <a:gd name="connsiteX13384" fmla="*/ 4908246 w 7886701"/>
              <a:gd name="connsiteY13384" fmla="*/ 487363 h 6857981"/>
              <a:gd name="connsiteX13385" fmla="*/ 4910170 w 7886701"/>
              <a:gd name="connsiteY13385" fmla="*/ 489244 h 6857981"/>
              <a:gd name="connsiteX13386" fmla="*/ 4911453 w 7886701"/>
              <a:gd name="connsiteY13386" fmla="*/ 491439 h 6857981"/>
              <a:gd name="connsiteX13387" fmla="*/ 4914340 w 7886701"/>
              <a:gd name="connsiteY13387" fmla="*/ 495515 h 6857981"/>
              <a:gd name="connsiteX13388" fmla="*/ 4916584 w 7886701"/>
              <a:gd name="connsiteY13388" fmla="*/ 500219 h 6857981"/>
              <a:gd name="connsiteX13389" fmla="*/ 4918509 w 7886701"/>
              <a:gd name="connsiteY13389" fmla="*/ 505236 h 6857981"/>
              <a:gd name="connsiteX13390" fmla="*/ 4922999 w 7886701"/>
              <a:gd name="connsiteY13390" fmla="*/ 503668 h 6857981"/>
              <a:gd name="connsiteX13391" fmla="*/ 4927489 w 7886701"/>
              <a:gd name="connsiteY13391" fmla="*/ 502728 h 6857981"/>
              <a:gd name="connsiteX13392" fmla="*/ 4929733 w 7886701"/>
              <a:gd name="connsiteY13392" fmla="*/ 502101 h 6857981"/>
              <a:gd name="connsiteX13393" fmla="*/ 4932299 w 7886701"/>
              <a:gd name="connsiteY13393" fmla="*/ 502101 h 6857981"/>
              <a:gd name="connsiteX13394" fmla="*/ 4935185 w 7886701"/>
              <a:gd name="connsiteY13394" fmla="*/ 502728 h 6857981"/>
              <a:gd name="connsiteX13395" fmla="*/ 4938393 w 7886701"/>
              <a:gd name="connsiteY13395" fmla="*/ 503042 h 6857981"/>
              <a:gd name="connsiteX13396" fmla="*/ 4938713 w 7886701"/>
              <a:gd name="connsiteY13396" fmla="*/ 505864 h 6857981"/>
              <a:gd name="connsiteX13397" fmla="*/ 4938713 w 7886701"/>
              <a:gd name="connsiteY13397" fmla="*/ 508059 h 6857981"/>
              <a:gd name="connsiteX13398" fmla="*/ 4938393 w 7886701"/>
              <a:gd name="connsiteY13398" fmla="*/ 509940 h 6857981"/>
              <a:gd name="connsiteX13399" fmla="*/ 4937430 w 7886701"/>
              <a:gd name="connsiteY13399" fmla="*/ 510881 h 6857981"/>
              <a:gd name="connsiteX13400" fmla="*/ 4936148 w 7886701"/>
              <a:gd name="connsiteY13400" fmla="*/ 511822 h 6857981"/>
              <a:gd name="connsiteX13401" fmla="*/ 4934865 w 7886701"/>
              <a:gd name="connsiteY13401" fmla="*/ 512450 h 6857981"/>
              <a:gd name="connsiteX13402" fmla="*/ 4932941 w 7886701"/>
              <a:gd name="connsiteY13402" fmla="*/ 512763 h 6857981"/>
              <a:gd name="connsiteX13403" fmla="*/ 4930696 w 7886701"/>
              <a:gd name="connsiteY13403" fmla="*/ 512763 h 6857981"/>
              <a:gd name="connsiteX13404" fmla="*/ 4925885 w 7886701"/>
              <a:gd name="connsiteY13404" fmla="*/ 511822 h 6857981"/>
              <a:gd name="connsiteX13405" fmla="*/ 4921074 w 7886701"/>
              <a:gd name="connsiteY13405" fmla="*/ 510881 h 6857981"/>
              <a:gd name="connsiteX13406" fmla="*/ 4915943 w 7886701"/>
              <a:gd name="connsiteY13406" fmla="*/ 509940 h 6857981"/>
              <a:gd name="connsiteX13407" fmla="*/ 4911453 w 7886701"/>
              <a:gd name="connsiteY13407" fmla="*/ 509000 h 6857981"/>
              <a:gd name="connsiteX13408" fmla="*/ 4910170 w 7886701"/>
              <a:gd name="connsiteY13408" fmla="*/ 506805 h 6857981"/>
              <a:gd name="connsiteX13409" fmla="*/ 4908887 w 7886701"/>
              <a:gd name="connsiteY13409" fmla="*/ 504610 h 6857981"/>
              <a:gd name="connsiteX13410" fmla="*/ 4908246 w 7886701"/>
              <a:gd name="connsiteY13410" fmla="*/ 502101 h 6857981"/>
              <a:gd name="connsiteX13411" fmla="*/ 4907605 w 7886701"/>
              <a:gd name="connsiteY13411" fmla="*/ 499593 h 6857981"/>
              <a:gd name="connsiteX13412" fmla="*/ 4906963 w 7886701"/>
              <a:gd name="connsiteY13412" fmla="*/ 496769 h 6857981"/>
              <a:gd name="connsiteX13413" fmla="*/ 4907605 w 7886701"/>
              <a:gd name="connsiteY13413" fmla="*/ 493947 h 6857981"/>
              <a:gd name="connsiteX13414" fmla="*/ 4907605 w 7886701"/>
              <a:gd name="connsiteY13414" fmla="*/ 490811 h 6857981"/>
              <a:gd name="connsiteX13415" fmla="*/ 4955329 w 7886701"/>
              <a:gd name="connsiteY13415" fmla="*/ 469898 h 6857981"/>
              <a:gd name="connsiteX13416" fmla="*/ 4962449 w 7886701"/>
              <a:gd name="connsiteY13416" fmla="*/ 474026 h 6857981"/>
              <a:gd name="connsiteX13417" fmla="*/ 4969246 w 7886701"/>
              <a:gd name="connsiteY13417" fmla="*/ 478470 h 6857981"/>
              <a:gd name="connsiteX13418" fmla="*/ 4975719 w 7886701"/>
              <a:gd name="connsiteY13418" fmla="*/ 483233 h 6857981"/>
              <a:gd name="connsiteX13419" fmla="*/ 4982193 w 7886701"/>
              <a:gd name="connsiteY13419" fmla="*/ 487677 h 6857981"/>
              <a:gd name="connsiteX13420" fmla="*/ 4989313 w 7886701"/>
              <a:gd name="connsiteY13420" fmla="*/ 492123 h 6857981"/>
              <a:gd name="connsiteX13421" fmla="*/ 4997405 w 7886701"/>
              <a:gd name="connsiteY13421" fmla="*/ 495616 h 6857981"/>
              <a:gd name="connsiteX13422" fmla="*/ 5001613 w 7886701"/>
              <a:gd name="connsiteY13422" fmla="*/ 497520 h 6857981"/>
              <a:gd name="connsiteX13423" fmla="*/ 5006144 w 7886701"/>
              <a:gd name="connsiteY13423" fmla="*/ 499108 h 6857981"/>
              <a:gd name="connsiteX13424" fmla="*/ 5011323 w 7886701"/>
              <a:gd name="connsiteY13424" fmla="*/ 500377 h 6857981"/>
              <a:gd name="connsiteX13425" fmla="*/ 5016501 w 7886701"/>
              <a:gd name="connsiteY13425" fmla="*/ 501648 h 6857981"/>
              <a:gd name="connsiteX13426" fmla="*/ 5015530 w 7886701"/>
              <a:gd name="connsiteY13426" fmla="*/ 503235 h 6857981"/>
              <a:gd name="connsiteX13427" fmla="*/ 5014236 w 7886701"/>
              <a:gd name="connsiteY13427" fmla="*/ 504506 h 6857981"/>
              <a:gd name="connsiteX13428" fmla="*/ 5012294 w 7886701"/>
              <a:gd name="connsiteY13428" fmla="*/ 505141 h 6857981"/>
              <a:gd name="connsiteX13429" fmla="*/ 5010675 w 7886701"/>
              <a:gd name="connsiteY13429" fmla="*/ 505458 h 6857981"/>
              <a:gd name="connsiteX13430" fmla="*/ 5005820 w 7886701"/>
              <a:gd name="connsiteY13430" fmla="*/ 505775 h 6857981"/>
              <a:gd name="connsiteX13431" fmla="*/ 5000965 w 7886701"/>
              <a:gd name="connsiteY13431" fmla="*/ 505458 h 6857981"/>
              <a:gd name="connsiteX13432" fmla="*/ 4996110 w 7886701"/>
              <a:gd name="connsiteY13432" fmla="*/ 505458 h 6857981"/>
              <a:gd name="connsiteX13433" fmla="*/ 4993845 w 7886701"/>
              <a:gd name="connsiteY13433" fmla="*/ 505775 h 6857981"/>
              <a:gd name="connsiteX13434" fmla="*/ 4991903 w 7886701"/>
              <a:gd name="connsiteY13434" fmla="*/ 506410 h 6857981"/>
              <a:gd name="connsiteX13435" fmla="*/ 4990608 w 7886701"/>
              <a:gd name="connsiteY13435" fmla="*/ 507045 h 6857981"/>
              <a:gd name="connsiteX13436" fmla="*/ 4989313 w 7886701"/>
              <a:gd name="connsiteY13436" fmla="*/ 508316 h 6857981"/>
              <a:gd name="connsiteX13437" fmla="*/ 4988666 w 7886701"/>
              <a:gd name="connsiteY13437" fmla="*/ 510220 h 6857981"/>
              <a:gd name="connsiteX13438" fmla="*/ 4988342 w 7886701"/>
              <a:gd name="connsiteY13438" fmla="*/ 512760 h 6857981"/>
              <a:gd name="connsiteX13439" fmla="*/ 4977014 w 7886701"/>
              <a:gd name="connsiteY13439" fmla="*/ 497837 h 6857981"/>
              <a:gd name="connsiteX13440" fmla="*/ 4971512 w 7886701"/>
              <a:gd name="connsiteY13440" fmla="*/ 490218 h 6857981"/>
              <a:gd name="connsiteX13441" fmla="*/ 4966657 w 7886701"/>
              <a:gd name="connsiteY13441" fmla="*/ 482598 h 6857981"/>
              <a:gd name="connsiteX13442" fmla="*/ 4965039 w 7886701"/>
              <a:gd name="connsiteY13442" fmla="*/ 482598 h 6857981"/>
              <a:gd name="connsiteX13443" fmla="*/ 4964068 w 7886701"/>
              <a:gd name="connsiteY13443" fmla="*/ 482598 h 6857981"/>
              <a:gd name="connsiteX13444" fmla="*/ 4963420 w 7886701"/>
              <a:gd name="connsiteY13444" fmla="*/ 482916 h 6857981"/>
              <a:gd name="connsiteX13445" fmla="*/ 4962126 w 7886701"/>
              <a:gd name="connsiteY13445" fmla="*/ 483551 h 6857981"/>
              <a:gd name="connsiteX13446" fmla="*/ 4961155 w 7886701"/>
              <a:gd name="connsiteY13446" fmla="*/ 485137 h 6857981"/>
              <a:gd name="connsiteX13447" fmla="*/ 4959860 w 7886701"/>
              <a:gd name="connsiteY13447" fmla="*/ 487360 h 6857981"/>
              <a:gd name="connsiteX13448" fmla="*/ 4958889 w 7886701"/>
              <a:gd name="connsiteY13448" fmla="*/ 492123 h 6857981"/>
              <a:gd name="connsiteX13449" fmla="*/ 4957594 w 7886701"/>
              <a:gd name="connsiteY13449" fmla="*/ 497202 h 6857981"/>
              <a:gd name="connsiteX13450" fmla="*/ 4955005 w 7886701"/>
              <a:gd name="connsiteY13450" fmla="*/ 494027 h 6857981"/>
              <a:gd name="connsiteX13451" fmla="*/ 4952739 w 7886701"/>
              <a:gd name="connsiteY13451" fmla="*/ 490218 h 6857981"/>
              <a:gd name="connsiteX13452" fmla="*/ 4951121 w 7886701"/>
              <a:gd name="connsiteY13452" fmla="*/ 486091 h 6857981"/>
              <a:gd name="connsiteX13453" fmla="*/ 4950150 w 7886701"/>
              <a:gd name="connsiteY13453" fmla="*/ 482281 h 6857981"/>
              <a:gd name="connsiteX13454" fmla="*/ 4949826 w 7886701"/>
              <a:gd name="connsiteY13454" fmla="*/ 478470 h 6857981"/>
              <a:gd name="connsiteX13455" fmla="*/ 4950150 w 7886701"/>
              <a:gd name="connsiteY13455" fmla="*/ 476883 h 6857981"/>
              <a:gd name="connsiteX13456" fmla="*/ 4950797 w 7886701"/>
              <a:gd name="connsiteY13456" fmla="*/ 474977 h 6857981"/>
              <a:gd name="connsiteX13457" fmla="*/ 4951445 w 7886701"/>
              <a:gd name="connsiteY13457" fmla="*/ 473391 h 6857981"/>
              <a:gd name="connsiteX13458" fmla="*/ 4952416 w 7886701"/>
              <a:gd name="connsiteY13458" fmla="*/ 472120 h 6857981"/>
              <a:gd name="connsiteX13459" fmla="*/ 4954034 w 7886701"/>
              <a:gd name="connsiteY13459" fmla="*/ 470851 h 6857981"/>
              <a:gd name="connsiteX13460" fmla="*/ 4336986 w 7886701"/>
              <a:gd name="connsiteY13460" fmla="*/ 411161 h 6857981"/>
              <a:gd name="connsiteX13461" fmla="*/ 4338606 w 7886701"/>
              <a:gd name="connsiteY13461" fmla="*/ 412404 h 6857981"/>
              <a:gd name="connsiteX13462" fmla="*/ 4339254 w 7886701"/>
              <a:gd name="connsiteY13462" fmla="*/ 413957 h 6857981"/>
              <a:gd name="connsiteX13463" fmla="*/ 4339902 w 7886701"/>
              <a:gd name="connsiteY13463" fmla="*/ 415199 h 6857981"/>
              <a:gd name="connsiteX13464" fmla="*/ 4340226 w 7886701"/>
              <a:gd name="connsiteY13464" fmla="*/ 416440 h 6857981"/>
              <a:gd name="connsiteX13465" fmla="*/ 4340226 w 7886701"/>
              <a:gd name="connsiteY13465" fmla="*/ 417994 h 6857981"/>
              <a:gd name="connsiteX13466" fmla="*/ 4340226 w 7886701"/>
              <a:gd name="connsiteY13466" fmla="*/ 419236 h 6857981"/>
              <a:gd name="connsiteX13467" fmla="*/ 4339578 w 7886701"/>
              <a:gd name="connsiteY13467" fmla="*/ 420479 h 6857981"/>
              <a:gd name="connsiteX13468" fmla="*/ 4339254 w 7886701"/>
              <a:gd name="connsiteY13468" fmla="*/ 421721 h 6857981"/>
              <a:gd name="connsiteX13469" fmla="*/ 4337310 w 7886701"/>
              <a:gd name="connsiteY13469" fmla="*/ 423895 h 6857981"/>
              <a:gd name="connsiteX13470" fmla="*/ 4334395 w 7886701"/>
              <a:gd name="connsiteY13470" fmla="*/ 426070 h 6857981"/>
              <a:gd name="connsiteX13471" fmla="*/ 4331479 w 7886701"/>
              <a:gd name="connsiteY13471" fmla="*/ 428243 h 6857981"/>
              <a:gd name="connsiteX13472" fmla="*/ 4327267 w 7886701"/>
              <a:gd name="connsiteY13472" fmla="*/ 430417 h 6857981"/>
              <a:gd name="connsiteX13473" fmla="*/ 4323055 w 7886701"/>
              <a:gd name="connsiteY13473" fmla="*/ 431661 h 6857981"/>
              <a:gd name="connsiteX13474" fmla="*/ 4318844 w 7886701"/>
              <a:gd name="connsiteY13474" fmla="*/ 433524 h 6857981"/>
              <a:gd name="connsiteX13475" fmla="*/ 4309448 w 7886701"/>
              <a:gd name="connsiteY13475" fmla="*/ 436319 h 6857981"/>
              <a:gd name="connsiteX13476" fmla="*/ 4300377 w 7886701"/>
              <a:gd name="connsiteY13476" fmla="*/ 438183 h 6857981"/>
              <a:gd name="connsiteX13477" fmla="*/ 4292601 w 7886701"/>
              <a:gd name="connsiteY13477" fmla="*/ 439736 h 6857981"/>
              <a:gd name="connsiteX13478" fmla="*/ 4294221 w 7886701"/>
              <a:gd name="connsiteY13478" fmla="*/ 436630 h 6857981"/>
              <a:gd name="connsiteX13479" fmla="*/ 4296165 w 7886701"/>
              <a:gd name="connsiteY13479" fmla="*/ 434145 h 6857981"/>
              <a:gd name="connsiteX13480" fmla="*/ 4298757 w 7886701"/>
              <a:gd name="connsiteY13480" fmla="*/ 432592 h 6857981"/>
              <a:gd name="connsiteX13481" fmla="*/ 4301673 w 7886701"/>
              <a:gd name="connsiteY13481" fmla="*/ 430728 h 6857981"/>
              <a:gd name="connsiteX13482" fmla="*/ 4304912 w 7886701"/>
              <a:gd name="connsiteY13482" fmla="*/ 429176 h 6857981"/>
              <a:gd name="connsiteX13483" fmla="*/ 4308476 w 7886701"/>
              <a:gd name="connsiteY13483" fmla="*/ 428243 h 6857981"/>
              <a:gd name="connsiteX13484" fmla="*/ 4316252 w 7886701"/>
              <a:gd name="connsiteY13484" fmla="*/ 426379 h 6857981"/>
              <a:gd name="connsiteX13485" fmla="*/ 4323055 w 7886701"/>
              <a:gd name="connsiteY13485" fmla="*/ 424206 h 6857981"/>
              <a:gd name="connsiteX13486" fmla="*/ 4326619 w 7886701"/>
              <a:gd name="connsiteY13486" fmla="*/ 423273 h 6857981"/>
              <a:gd name="connsiteX13487" fmla="*/ 4329859 w 7886701"/>
              <a:gd name="connsiteY13487" fmla="*/ 421721 h 6857981"/>
              <a:gd name="connsiteX13488" fmla="*/ 4332451 w 7886701"/>
              <a:gd name="connsiteY13488" fmla="*/ 419547 h 6857981"/>
              <a:gd name="connsiteX13489" fmla="*/ 4334719 w 7886701"/>
              <a:gd name="connsiteY13489" fmla="*/ 417372 h 6857981"/>
              <a:gd name="connsiteX13490" fmla="*/ 4336338 w 7886701"/>
              <a:gd name="connsiteY13490" fmla="*/ 414266 h 6857981"/>
              <a:gd name="connsiteX13491" fmla="*/ 3021014 w 7886701"/>
              <a:gd name="connsiteY13491" fmla="*/ 409571 h 6857981"/>
              <a:gd name="connsiteX13492" fmla="*/ 3019474 w 7886701"/>
              <a:gd name="connsiteY13492" fmla="*/ 413324 h 6857981"/>
              <a:gd name="connsiteX13493" fmla="*/ 3018551 w 7886701"/>
              <a:gd name="connsiteY13493" fmla="*/ 417077 h 6857981"/>
              <a:gd name="connsiteX13494" fmla="*/ 3018551 w 7886701"/>
              <a:gd name="connsiteY13494" fmla="*/ 419265 h 6857981"/>
              <a:gd name="connsiteX13495" fmla="*/ 3018551 w 7886701"/>
              <a:gd name="connsiteY13495" fmla="*/ 421454 h 6857981"/>
              <a:gd name="connsiteX13496" fmla="*/ 3018859 w 7886701"/>
              <a:gd name="connsiteY13496" fmla="*/ 423642 h 6857981"/>
              <a:gd name="connsiteX13497" fmla="*/ 3019474 w 7886701"/>
              <a:gd name="connsiteY13497" fmla="*/ 426145 h 6857981"/>
              <a:gd name="connsiteX13498" fmla="*/ 3013934 w 7886701"/>
              <a:gd name="connsiteY13498" fmla="*/ 428333 h 6857981"/>
              <a:gd name="connsiteX13499" fmla="*/ 3009010 w 7886701"/>
              <a:gd name="connsiteY13499" fmla="*/ 429272 h 6857981"/>
              <a:gd name="connsiteX13500" fmla="*/ 3004394 w 7886701"/>
              <a:gd name="connsiteY13500" fmla="*/ 430210 h 6857981"/>
              <a:gd name="connsiteX13501" fmla="*/ 3002238 w 7886701"/>
              <a:gd name="connsiteY13501" fmla="*/ 430210 h 6857981"/>
              <a:gd name="connsiteX13502" fmla="*/ 3000392 w 7886701"/>
              <a:gd name="connsiteY13502" fmla="*/ 429585 h 6857981"/>
              <a:gd name="connsiteX13503" fmla="*/ 2998545 w 7886701"/>
              <a:gd name="connsiteY13503" fmla="*/ 429272 h 6857981"/>
              <a:gd name="connsiteX13504" fmla="*/ 2997006 w 7886701"/>
              <a:gd name="connsiteY13504" fmla="*/ 428645 h 6857981"/>
              <a:gd name="connsiteX13505" fmla="*/ 2995467 w 7886701"/>
              <a:gd name="connsiteY13505" fmla="*/ 427707 h 6857981"/>
              <a:gd name="connsiteX13506" fmla="*/ 2993928 w 7886701"/>
              <a:gd name="connsiteY13506" fmla="*/ 426145 h 6857981"/>
              <a:gd name="connsiteX13507" fmla="*/ 2993005 w 7886701"/>
              <a:gd name="connsiteY13507" fmla="*/ 424580 h 6857981"/>
              <a:gd name="connsiteX13508" fmla="*/ 2991774 w 7886701"/>
              <a:gd name="connsiteY13508" fmla="*/ 423017 h 6857981"/>
              <a:gd name="connsiteX13509" fmla="*/ 2991158 w 7886701"/>
              <a:gd name="connsiteY13509" fmla="*/ 421142 h 6857981"/>
              <a:gd name="connsiteX13510" fmla="*/ 2990850 w 7886701"/>
              <a:gd name="connsiteY13510" fmla="*/ 418639 h 6857981"/>
              <a:gd name="connsiteX13511" fmla="*/ 2993314 w 7886701"/>
              <a:gd name="connsiteY13511" fmla="*/ 419265 h 6857981"/>
              <a:gd name="connsiteX13512" fmla="*/ 2995467 w 7886701"/>
              <a:gd name="connsiteY13512" fmla="*/ 419890 h 6857981"/>
              <a:gd name="connsiteX13513" fmla="*/ 2997622 w 7886701"/>
              <a:gd name="connsiteY13513" fmla="*/ 420515 h 6857981"/>
              <a:gd name="connsiteX13514" fmla="*/ 2999468 w 7886701"/>
              <a:gd name="connsiteY13514" fmla="*/ 420515 h 6857981"/>
              <a:gd name="connsiteX13515" fmla="*/ 3001007 w 7886701"/>
              <a:gd name="connsiteY13515" fmla="*/ 419890 h 6857981"/>
              <a:gd name="connsiteX13516" fmla="*/ 3002546 w 7886701"/>
              <a:gd name="connsiteY13516" fmla="*/ 419577 h 6857981"/>
              <a:gd name="connsiteX13517" fmla="*/ 3005624 w 7886701"/>
              <a:gd name="connsiteY13517" fmla="*/ 418327 h 6857981"/>
              <a:gd name="connsiteX13518" fmla="*/ 3012087 w 7886701"/>
              <a:gd name="connsiteY13518" fmla="*/ 413949 h 6857981"/>
              <a:gd name="connsiteX13519" fmla="*/ 3016089 w 7886701"/>
              <a:gd name="connsiteY13519" fmla="*/ 411761 h 6857981"/>
              <a:gd name="connsiteX13520" fmla="*/ 4459147 w 7886701"/>
              <a:gd name="connsiteY13520" fmla="*/ 396876 h 6857981"/>
              <a:gd name="connsiteX13521" fmla="*/ 4461642 w 7886701"/>
              <a:gd name="connsiteY13521" fmla="*/ 397794 h 6857981"/>
              <a:gd name="connsiteX13522" fmla="*/ 4463513 w 7886701"/>
              <a:gd name="connsiteY13522" fmla="*/ 399630 h 6857981"/>
              <a:gd name="connsiteX13523" fmla="*/ 4465384 w 7886701"/>
              <a:gd name="connsiteY13523" fmla="*/ 401772 h 6857981"/>
              <a:gd name="connsiteX13524" fmla="*/ 4466631 w 7886701"/>
              <a:gd name="connsiteY13524" fmla="*/ 403913 h 6857981"/>
              <a:gd name="connsiteX13525" fmla="*/ 4467879 w 7886701"/>
              <a:gd name="connsiteY13525" fmla="*/ 406056 h 6857981"/>
              <a:gd name="connsiteX13526" fmla="*/ 4468502 w 7886701"/>
              <a:gd name="connsiteY13526" fmla="*/ 408504 h 6857981"/>
              <a:gd name="connsiteX13527" fmla="*/ 4468814 w 7886701"/>
              <a:gd name="connsiteY13527" fmla="*/ 410952 h 6857981"/>
              <a:gd name="connsiteX13528" fmla="*/ 4468814 w 7886701"/>
              <a:gd name="connsiteY13528" fmla="*/ 413400 h 6857981"/>
              <a:gd name="connsiteX13529" fmla="*/ 4468502 w 7886701"/>
              <a:gd name="connsiteY13529" fmla="*/ 415543 h 6857981"/>
              <a:gd name="connsiteX13530" fmla="*/ 4467879 w 7886701"/>
              <a:gd name="connsiteY13530" fmla="*/ 417684 h 6857981"/>
              <a:gd name="connsiteX13531" fmla="*/ 4466320 w 7886701"/>
              <a:gd name="connsiteY13531" fmla="*/ 419214 h 6857981"/>
              <a:gd name="connsiteX13532" fmla="*/ 4464760 w 7886701"/>
              <a:gd name="connsiteY13532" fmla="*/ 420745 h 6857981"/>
              <a:gd name="connsiteX13533" fmla="*/ 4462577 w 7886701"/>
              <a:gd name="connsiteY13533" fmla="*/ 421664 h 6857981"/>
              <a:gd name="connsiteX13534" fmla="*/ 4459459 w 7886701"/>
              <a:gd name="connsiteY13534" fmla="*/ 422276 h 6857981"/>
              <a:gd name="connsiteX13535" fmla="*/ 4456029 w 7886701"/>
              <a:gd name="connsiteY13535" fmla="*/ 422276 h 6857981"/>
              <a:gd name="connsiteX13536" fmla="*/ 4451975 w 7886701"/>
              <a:gd name="connsiteY13536" fmla="*/ 421357 h 6857981"/>
              <a:gd name="connsiteX13537" fmla="*/ 4451663 w 7886701"/>
              <a:gd name="connsiteY13537" fmla="*/ 418909 h 6857981"/>
              <a:gd name="connsiteX13538" fmla="*/ 4451351 w 7886701"/>
              <a:gd name="connsiteY13538" fmla="*/ 416461 h 6857981"/>
              <a:gd name="connsiteX13539" fmla="*/ 4451351 w 7886701"/>
              <a:gd name="connsiteY13539" fmla="*/ 414625 h 6857981"/>
              <a:gd name="connsiteX13540" fmla="*/ 4451663 w 7886701"/>
              <a:gd name="connsiteY13540" fmla="*/ 413095 h 6857981"/>
              <a:gd name="connsiteX13541" fmla="*/ 4452599 w 7886701"/>
              <a:gd name="connsiteY13541" fmla="*/ 411565 h 6857981"/>
              <a:gd name="connsiteX13542" fmla="*/ 4453222 w 7886701"/>
              <a:gd name="connsiteY13542" fmla="*/ 410647 h 6857981"/>
              <a:gd name="connsiteX13543" fmla="*/ 4455093 w 7886701"/>
              <a:gd name="connsiteY13543" fmla="*/ 408197 h 6857981"/>
              <a:gd name="connsiteX13544" fmla="*/ 4456653 w 7886701"/>
              <a:gd name="connsiteY13544" fmla="*/ 406056 h 6857981"/>
              <a:gd name="connsiteX13545" fmla="*/ 4458524 w 7886701"/>
              <a:gd name="connsiteY13545" fmla="*/ 403913 h 6857981"/>
              <a:gd name="connsiteX13546" fmla="*/ 4458835 w 7886701"/>
              <a:gd name="connsiteY13546" fmla="*/ 402383 h 6857981"/>
              <a:gd name="connsiteX13547" fmla="*/ 4459147 w 7886701"/>
              <a:gd name="connsiteY13547" fmla="*/ 400853 h 6857981"/>
              <a:gd name="connsiteX13548" fmla="*/ 4459459 w 7886701"/>
              <a:gd name="connsiteY13548" fmla="*/ 399017 h 6857981"/>
              <a:gd name="connsiteX13549" fmla="*/ 3797093 w 7886701"/>
              <a:gd name="connsiteY13549" fmla="*/ 385761 h 6857981"/>
              <a:gd name="connsiteX13550" fmla="*/ 3805085 w 7886701"/>
              <a:gd name="connsiteY13550" fmla="*/ 386092 h 6857981"/>
              <a:gd name="connsiteX13551" fmla="*/ 3815315 w 7886701"/>
              <a:gd name="connsiteY13551" fmla="*/ 386754 h 6857981"/>
              <a:gd name="connsiteX13552" fmla="*/ 3827464 w 7886701"/>
              <a:gd name="connsiteY13552" fmla="*/ 388737 h 6857981"/>
              <a:gd name="connsiteX13553" fmla="*/ 3818512 w 7886701"/>
              <a:gd name="connsiteY13553" fmla="*/ 391384 h 6857981"/>
              <a:gd name="connsiteX13554" fmla="*/ 3809561 w 7886701"/>
              <a:gd name="connsiteY13554" fmla="*/ 393038 h 6857981"/>
              <a:gd name="connsiteX13555" fmla="*/ 3802207 w 7886701"/>
              <a:gd name="connsiteY13555" fmla="*/ 393698 h 6857981"/>
              <a:gd name="connsiteX13556" fmla="*/ 3795493 w 7886701"/>
              <a:gd name="connsiteY13556" fmla="*/ 393698 h 6857981"/>
              <a:gd name="connsiteX13557" fmla="*/ 3790058 w 7886701"/>
              <a:gd name="connsiteY13557" fmla="*/ 393369 h 6857981"/>
              <a:gd name="connsiteX13558" fmla="*/ 3785902 w 7886701"/>
              <a:gd name="connsiteY13558" fmla="*/ 392376 h 6857981"/>
              <a:gd name="connsiteX13559" fmla="*/ 3783025 w 7886701"/>
              <a:gd name="connsiteY13559" fmla="*/ 391384 h 6857981"/>
              <a:gd name="connsiteX13560" fmla="*/ 3782066 w 7886701"/>
              <a:gd name="connsiteY13560" fmla="*/ 391053 h 6857981"/>
              <a:gd name="connsiteX13561" fmla="*/ 3781746 w 7886701"/>
              <a:gd name="connsiteY13561" fmla="*/ 390060 h 6857981"/>
              <a:gd name="connsiteX13562" fmla="*/ 3781427 w 7886701"/>
              <a:gd name="connsiteY13562" fmla="*/ 389399 h 6857981"/>
              <a:gd name="connsiteX13563" fmla="*/ 3781427 w 7886701"/>
              <a:gd name="connsiteY13563" fmla="*/ 388737 h 6857981"/>
              <a:gd name="connsiteX13564" fmla="*/ 3782066 w 7886701"/>
              <a:gd name="connsiteY13564" fmla="*/ 388406 h 6857981"/>
              <a:gd name="connsiteX13565" fmla="*/ 3782705 w 7886701"/>
              <a:gd name="connsiteY13565" fmla="*/ 387415 h 6857981"/>
              <a:gd name="connsiteX13566" fmla="*/ 3785583 w 7886701"/>
              <a:gd name="connsiteY13566" fmla="*/ 386754 h 6857981"/>
              <a:gd name="connsiteX13567" fmla="*/ 3790378 w 7886701"/>
              <a:gd name="connsiteY13567" fmla="*/ 386092 h 6857981"/>
              <a:gd name="connsiteX13568" fmla="*/ 2935288 w 7886701"/>
              <a:gd name="connsiteY13568" fmla="*/ 374647 h 6857981"/>
              <a:gd name="connsiteX13569" fmla="*/ 2933995 w 7886701"/>
              <a:gd name="connsiteY13569" fmla="*/ 378399 h 6857981"/>
              <a:gd name="connsiteX13570" fmla="*/ 2932701 w 7886701"/>
              <a:gd name="connsiteY13570" fmla="*/ 382464 h 6857981"/>
              <a:gd name="connsiteX13571" fmla="*/ 2932701 w 7886701"/>
              <a:gd name="connsiteY13571" fmla="*/ 384340 h 6857981"/>
              <a:gd name="connsiteX13572" fmla="*/ 2932701 w 7886701"/>
              <a:gd name="connsiteY13572" fmla="*/ 386529 h 6857981"/>
              <a:gd name="connsiteX13573" fmla="*/ 2933025 w 7886701"/>
              <a:gd name="connsiteY13573" fmla="*/ 389030 h 6857981"/>
              <a:gd name="connsiteX13574" fmla="*/ 2933995 w 7886701"/>
              <a:gd name="connsiteY13574" fmla="*/ 391220 h 6857981"/>
              <a:gd name="connsiteX13575" fmla="*/ 2930438 w 7886701"/>
              <a:gd name="connsiteY13575" fmla="*/ 390593 h 6857981"/>
              <a:gd name="connsiteX13576" fmla="*/ 2926880 w 7886701"/>
              <a:gd name="connsiteY13576" fmla="*/ 390282 h 6857981"/>
              <a:gd name="connsiteX13577" fmla="*/ 2923000 w 7886701"/>
              <a:gd name="connsiteY13577" fmla="*/ 389968 h 6857981"/>
              <a:gd name="connsiteX13578" fmla="*/ 2919119 w 7886701"/>
              <a:gd name="connsiteY13578" fmla="*/ 390282 h 6857981"/>
              <a:gd name="connsiteX13579" fmla="*/ 2914916 w 7886701"/>
              <a:gd name="connsiteY13579" fmla="*/ 391220 h 6857981"/>
              <a:gd name="connsiteX13580" fmla="*/ 2910388 w 7886701"/>
              <a:gd name="connsiteY13580" fmla="*/ 392158 h 6857981"/>
              <a:gd name="connsiteX13581" fmla="*/ 2905537 w 7886701"/>
              <a:gd name="connsiteY13581" fmla="*/ 393720 h 6857981"/>
              <a:gd name="connsiteX13582" fmla="*/ 2900363 w 7886701"/>
              <a:gd name="connsiteY13582" fmla="*/ 395285 h 6857981"/>
              <a:gd name="connsiteX13583" fmla="*/ 2901333 w 7886701"/>
              <a:gd name="connsiteY13583" fmla="*/ 393720 h 6857981"/>
              <a:gd name="connsiteX13584" fmla="*/ 2901980 w 7886701"/>
              <a:gd name="connsiteY13584" fmla="*/ 391845 h 6857981"/>
              <a:gd name="connsiteX13585" fmla="*/ 2902950 w 7886701"/>
              <a:gd name="connsiteY13585" fmla="*/ 389968 h 6857981"/>
              <a:gd name="connsiteX13586" fmla="*/ 2904567 w 7886701"/>
              <a:gd name="connsiteY13586" fmla="*/ 388717 h 6857981"/>
              <a:gd name="connsiteX13587" fmla="*/ 2907801 w 7886701"/>
              <a:gd name="connsiteY13587" fmla="*/ 385278 h 6857981"/>
              <a:gd name="connsiteX13588" fmla="*/ 2912005 w 7886701"/>
              <a:gd name="connsiteY13588" fmla="*/ 382777 h 6857981"/>
              <a:gd name="connsiteX13589" fmla="*/ 2916856 w 7886701"/>
              <a:gd name="connsiteY13589" fmla="*/ 380274 h 6857981"/>
              <a:gd name="connsiteX13590" fmla="*/ 2922353 w 7886701"/>
              <a:gd name="connsiteY13590" fmla="*/ 378087 h 6857981"/>
              <a:gd name="connsiteX13591" fmla="*/ 2928175 w 7886701"/>
              <a:gd name="connsiteY13591" fmla="*/ 376522 h 6857981"/>
              <a:gd name="connsiteX13592" fmla="*/ 4240214 w 7886701"/>
              <a:gd name="connsiteY13592" fmla="*/ 363536 h 6857981"/>
              <a:gd name="connsiteX13593" fmla="*/ 4243389 w 7886701"/>
              <a:gd name="connsiteY13593" fmla="*/ 363536 h 6857981"/>
              <a:gd name="connsiteX13594" fmla="*/ 4246564 w 7886701"/>
              <a:gd name="connsiteY13594" fmla="*/ 364162 h 6857981"/>
              <a:gd name="connsiteX13595" fmla="*/ 4242754 w 7886701"/>
              <a:gd name="connsiteY13595" fmla="*/ 366662 h 6857981"/>
              <a:gd name="connsiteX13596" fmla="*/ 4239579 w 7886701"/>
              <a:gd name="connsiteY13596" fmla="*/ 369164 h 6857981"/>
              <a:gd name="connsiteX13597" fmla="*/ 4236722 w 7886701"/>
              <a:gd name="connsiteY13597" fmla="*/ 372292 h 6857981"/>
              <a:gd name="connsiteX13598" fmla="*/ 4234182 w 7886701"/>
              <a:gd name="connsiteY13598" fmla="*/ 375419 h 6857981"/>
              <a:gd name="connsiteX13599" fmla="*/ 4231959 w 7886701"/>
              <a:gd name="connsiteY13599" fmla="*/ 379170 h 6857981"/>
              <a:gd name="connsiteX13600" fmla="*/ 4230054 w 7886701"/>
              <a:gd name="connsiteY13600" fmla="*/ 382610 h 6857981"/>
              <a:gd name="connsiteX13601" fmla="*/ 4228466 w 7886701"/>
              <a:gd name="connsiteY13601" fmla="*/ 386988 h 6857981"/>
              <a:gd name="connsiteX13602" fmla="*/ 4226561 w 7886701"/>
              <a:gd name="connsiteY13602" fmla="*/ 391053 h 6857981"/>
              <a:gd name="connsiteX13603" fmla="*/ 4223704 w 7886701"/>
              <a:gd name="connsiteY13603" fmla="*/ 399496 h 6857981"/>
              <a:gd name="connsiteX13604" fmla="*/ 4221164 w 7886701"/>
              <a:gd name="connsiteY13604" fmla="*/ 408251 h 6857981"/>
              <a:gd name="connsiteX13605" fmla="*/ 4217989 w 7886701"/>
              <a:gd name="connsiteY13605" fmla="*/ 417007 h 6857981"/>
              <a:gd name="connsiteX13606" fmla="*/ 4214814 w 7886701"/>
              <a:gd name="connsiteY13606" fmla="*/ 425137 h 6857981"/>
              <a:gd name="connsiteX13607" fmla="*/ 4214496 w 7886701"/>
              <a:gd name="connsiteY13607" fmla="*/ 425449 h 6857981"/>
              <a:gd name="connsiteX13608" fmla="*/ 4213861 w 7886701"/>
              <a:gd name="connsiteY13608" fmla="*/ 424198 h 6857981"/>
              <a:gd name="connsiteX13609" fmla="*/ 4213861 w 7886701"/>
              <a:gd name="connsiteY13609" fmla="*/ 421384 h 6857981"/>
              <a:gd name="connsiteX13610" fmla="*/ 4213226 w 7886701"/>
              <a:gd name="connsiteY13610" fmla="*/ 417632 h 6857981"/>
              <a:gd name="connsiteX13611" fmla="*/ 4213861 w 7886701"/>
              <a:gd name="connsiteY13611" fmla="*/ 412629 h 6857981"/>
              <a:gd name="connsiteX13612" fmla="*/ 4214179 w 7886701"/>
              <a:gd name="connsiteY13612" fmla="*/ 406687 h 6857981"/>
              <a:gd name="connsiteX13613" fmla="*/ 4214814 w 7886701"/>
              <a:gd name="connsiteY13613" fmla="*/ 400746 h 6857981"/>
              <a:gd name="connsiteX13614" fmla="*/ 4216401 w 7886701"/>
              <a:gd name="connsiteY13614" fmla="*/ 394493 h 6857981"/>
              <a:gd name="connsiteX13615" fmla="*/ 4217671 w 7886701"/>
              <a:gd name="connsiteY13615" fmla="*/ 388238 h 6857981"/>
              <a:gd name="connsiteX13616" fmla="*/ 4219894 w 7886701"/>
              <a:gd name="connsiteY13616" fmla="*/ 381985 h 6857981"/>
              <a:gd name="connsiteX13617" fmla="*/ 4222751 w 7886701"/>
              <a:gd name="connsiteY13617" fmla="*/ 376357 h 6857981"/>
              <a:gd name="connsiteX13618" fmla="*/ 4224339 w 7886701"/>
              <a:gd name="connsiteY13618" fmla="*/ 373854 h 6857981"/>
              <a:gd name="connsiteX13619" fmla="*/ 4226244 w 7886701"/>
              <a:gd name="connsiteY13619" fmla="*/ 371666 h 6857981"/>
              <a:gd name="connsiteX13620" fmla="*/ 4227831 w 7886701"/>
              <a:gd name="connsiteY13620" fmla="*/ 369477 h 6857981"/>
              <a:gd name="connsiteX13621" fmla="*/ 4230054 w 7886701"/>
              <a:gd name="connsiteY13621" fmla="*/ 367601 h 6857981"/>
              <a:gd name="connsiteX13622" fmla="*/ 4232277 w 7886701"/>
              <a:gd name="connsiteY13622" fmla="*/ 365724 h 6857981"/>
              <a:gd name="connsiteX13623" fmla="*/ 4234817 w 7886701"/>
              <a:gd name="connsiteY13623" fmla="*/ 364787 h 6857981"/>
              <a:gd name="connsiteX13624" fmla="*/ 4237357 w 7886701"/>
              <a:gd name="connsiteY13624" fmla="*/ 364162 h 6857981"/>
              <a:gd name="connsiteX13625" fmla="*/ 3170685 w 7886701"/>
              <a:gd name="connsiteY13625" fmla="*/ 293684 h 6857981"/>
              <a:gd name="connsiteX13626" fmla="*/ 3174136 w 7886701"/>
              <a:gd name="connsiteY13626" fmla="*/ 293684 h 6857981"/>
              <a:gd name="connsiteX13627" fmla="*/ 3176959 w 7886701"/>
              <a:gd name="connsiteY13627" fmla="*/ 294028 h 6857981"/>
              <a:gd name="connsiteX13628" fmla="*/ 3179469 w 7886701"/>
              <a:gd name="connsiteY13628" fmla="*/ 295054 h 6857981"/>
              <a:gd name="connsiteX13629" fmla="*/ 3181351 w 7886701"/>
              <a:gd name="connsiteY13629" fmla="*/ 296081 h 6857981"/>
              <a:gd name="connsiteX13630" fmla="*/ 3176332 w 7886701"/>
              <a:gd name="connsiteY13630" fmla="*/ 297451 h 6857981"/>
              <a:gd name="connsiteX13631" fmla="*/ 3171941 w 7886701"/>
              <a:gd name="connsiteY13631" fmla="*/ 298479 h 6857981"/>
              <a:gd name="connsiteX13632" fmla="*/ 3168176 w 7886701"/>
              <a:gd name="connsiteY13632" fmla="*/ 299848 h 6857981"/>
              <a:gd name="connsiteX13633" fmla="*/ 3164725 w 7886701"/>
              <a:gd name="connsiteY13633" fmla="*/ 300876 h 6857981"/>
              <a:gd name="connsiteX13634" fmla="*/ 3158452 w 7886701"/>
              <a:gd name="connsiteY13634" fmla="*/ 303614 h 6857981"/>
              <a:gd name="connsiteX13635" fmla="*/ 3152805 w 7886701"/>
              <a:gd name="connsiteY13635" fmla="*/ 306354 h 6857981"/>
              <a:gd name="connsiteX13636" fmla="*/ 3147785 w 7886701"/>
              <a:gd name="connsiteY13636" fmla="*/ 309093 h 6857981"/>
              <a:gd name="connsiteX13637" fmla="*/ 3145276 w 7886701"/>
              <a:gd name="connsiteY13637" fmla="*/ 309778 h 6857981"/>
              <a:gd name="connsiteX13638" fmla="*/ 3142452 w 7886701"/>
              <a:gd name="connsiteY13638" fmla="*/ 310806 h 6857981"/>
              <a:gd name="connsiteX13639" fmla="*/ 3139629 w 7886701"/>
              <a:gd name="connsiteY13639" fmla="*/ 311148 h 6857981"/>
              <a:gd name="connsiteX13640" fmla="*/ 3136179 w 7886701"/>
              <a:gd name="connsiteY13640" fmla="*/ 311148 h 6857981"/>
              <a:gd name="connsiteX13641" fmla="*/ 3132729 w 7886701"/>
              <a:gd name="connsiteY13641" fmla="*/ 311148 h 6857981"/>
              <a:gd name="connsiteX13642" fmla="*/ 3128963 w 7886701"/>
              <a:gd name="connsiteY13642" fmla="*/ 310463 h 6857981"/>
              <a:gd name="connsiteX13643" fmla="*/ 3129904 w 7886701"/>
              <a:gd name="connsiteY13643" fmla="*/ 308408 h 6857981"/>
              <a:gd name="connsiteX13644" fmla="*/ 3131787 w 7886701"/>
              <a:gd name="connsiteY13644" fmla="*/ 306354 h 6857981"/>
              <a:gd name="connsiteX13645" fmla="*/ 3133669 w 7886701"/>
              <a:gd name="connsiteY13645" fmla="*/ 304300 h 6857981"/>
              <a:gd name="connsiteX13646" fmla="*/ 3137119 w 7886701"/>
              <a:gd name="connsiteY13646" fmla="*/ 302929 h 6857981"/>
              <a:gd name="connsiteX13647" fmla="*/ 3140571 w 7886701"/>
              <a:gd name="connsiteY13647" fmla="*/ 300876 h 6857981"/>
              <a:gd name="connsiteX13648" fmla="*/ 3144648 w 7886701"/>
              <a:gd name="connsiteY13648" fmla="*/ 299163 h 6857981"/>
              <a:gd name="connsiteX13649" fmla="*/ 3153118 w 7886701"/>
              <a:gd name="connsiteY13649" fmla="*/ 296424 h 6857981"/>
              <a:gd name="connsiteX13650" fmla="*/ 3162216 w 7886701"/>
              <a:gd name="connsiteY13650" fmla="*/ 294712 h 6857981"/>
              <a:gd name="connsiteX13651" fmla="*/ 3166607 w 7886701"/>
              <a:gd name="connsiteY13651" fmla="*/ 294028 h 6857981"/>
              <a:gd name="connsiteX13652" fmla="*/ 3159537 w 7886701"/>
              <a:gd name="connsiteY13652" fmla="*/ 276220 h 6857981"/>
              <a:gd name="connsiteX13653" fmla="*/ 3175000 w 7886701"/>
              <a:gd name="connsiteY13653" fmla="*/ 276220 h 6857981"/>
              <a:gd name="connsiteX13654" fmla="*/ 3170898 w 7886701"/>
              <a:gd name="connsiteY13654" fmla="*/ 278428 h 6857981"/>
              <a:gd name="connsiteX13655" fmla="*/ 3166795 w 7886701"/>
              <a:gd name="connsiteY13655" fmla="*/ 280634 h 6857981"/>
              <a:gd name="connsiteX13656" fmla="*/ 3162378 w 7886701"/>
              <a:gd name="connsiteY13656" fmla="*/ 282526 h 6857981"/>
              <a:gd name="connsiteX13657" fmla="*/ 3157645 w 7886701"/>
              <a:gd name="connsiteY13657" fmla="*/ 284103 h 6857981"/>
              <a:gd name="connsiteX13658" fmla="*/ 3152910 w 7886701"/>
              <a:gd name="connsiteY13658" fmla="*/ 285362 h 6857981"/>
              <a:gd name="connsiteX13659" fmla="*/ 3147861 w 7886701"/>
              <a:gd name="connsiteY13659" fmla="*/ 286624 h 6857981"/>
              <a:gd name="connsiteX13660" fmla="*/ 3137132 w 7886701"/>
              <a:gd name="connsiteY13660" fmla="*/ 288516 h 6857981"/>
              <a:gd name="connsiteX13661" fmla="*/ 3126403 w 7886701"/>
              <a:gd name="connsiteY13661" fmla="*/ 289777 h 6857981"/>
              <a:gd name="connsiteX13662" fmla="*/ 3115042 w 7886701"/>
              <a:gd name="connsiteY13662" fmla="*/ 290723 h 6857981"/>
              <a:gd name="connsiteX13663" fmla="*/ 3092637 w 7886701"/>
              <a:gd name="connsiteY13663" fmla="*/ 292614 h 6857981"/>
              <a:gd name="connsiteX13664" fmla="*/ 3081277 w 7886701"/>
              <a:gd name="connsiteY13664" fmla="*/ 293245 h 6857981"/>
              <a:gd name="connsiteX13665" fmla="*/ 3070863 w 7886701"/>
              <a:gd name="connsiteY13665" fmla="*/ 294821 h 6857981"/>
              <a:gd name="connsiteX13666" fmla="*/ 3060449 w 7886701"/>
              <a:gd name="connsiteY13666" fmla="*/ 296712 h 6857981"/>
              <a:gd name="connsiteX13667" fmla="*/ 3055717 w 7886701"/>
              <a:gd name="connsiteY13667" fmla="*/ 297973 h 6857981"/>
              <a:gd name="connsiteX13668" fmla="*/ 3050982 w 7886701"/>
              <a:gd name="connsiteY13668" fmla="*/ 299549 h 6857981"/>
              <a:gd name="connsiteX13669" fmla="*/ 3046249 w 7886701"/>
              <a:gd name="connsiteY13669" fmla="*/ 300811 h 6857981"/>
              <a:gd name="connsiteX13670" fmla="*/ 3041831 w 7886701"/>
              <a:gd name="connsiteY13670" fmla="*/ 303017 h 6857981"/>
              <a:gd name="connsiteX13671" fmla="*/ 3037729 w 7886701"/>
              <a:gd name="connsiteY13671" fmla="*/ 305223 h 6857981"/>
              <a:gd name="connsiteX13672" fmla="*/ 3033941 w 7886701"/>
              <a:gd name="connsiteY13672" fmla="*/ 307745 h 6857981"/>
              <a:gd name="connsiteX13673" fmla="*/ 3030470 w 7886701"/>
              <a:gd name="connsiteY13673" fmla="*/ 310267 h 6857981"/>
              <a:gd name="connsiteX13674" fmla="*/ 3027314 w 7886701"/>
              <a:gd name="connsiteY13674" fmla="*/ 313420 h 6857981"/>
              <a:gd name="connsiteX13675" fmla="*/ 3024474 w 7886701"/>
              <a:gd name="connsiteY13675" fmla="*/ 316887 h 6857981"/>
              <a:gd name="connsiteX13676" fmla="*/ 3021950 w 7886701"/>
              <a:gd name="connsiteY13676" fmla="*/ 320671 h 6857981"/>
              <a:gd name="connsiteX13677" fmla="*/ 3020056 w 7886701"/>
              <a:gd name="connsiteY13677" fmla="*/ 317518 h 6857981"/>
              <a:gd name="connsiteX13678" fmla="*/ 3019425 w 7886701"/>
              <a:gd name="connsiteY13678" fmla="*/ 315627 h 6857981"/>
              <a:gd name="connsiteX13679" fmla="*/ 3019425 w 7886701"/>
              <a:gd name="connsiteY13679" fmla="*/ 314365 h 6857981"/>
              <a:gd name="connsiteX13680" fmla="*/ 3019425 w 7886701"/>
              <a:gd name="connsiteY13680" fmla="*/ 313105 h 6857981"/>
              <a:gd name="connsiteX13681" fmla="*/ 3019741 w 7886701"/>
              <a:gd name="connsiteY13681" fmla="*/ 311843 h 6857981"/>
              <a:gd name="connsiteX13682" fmla="*/ 3020688 w 7886701"/>
              <a:gd name="connsiteY13682" fmla="*/ 309638 h 6857981"/>
              <a:gd name="connsiteX13683" fmla="*/ 3022581 w 7886701"/>
              <a:gd name="connsiteY13683" fmla="*/ 307431 h 6857981"/>
              <a:gd name="connsiteX13684" fmla="*/ 3024790 w 7886701"/>
              <a:gd name="connsiteY13684" fmla="*/ 305539 h 6857981"/>
              <a:gd name="connsiteX13685" fmla="*/ 3027314 w 7886701"/>
              <a:gd name="connsiteY13685" fmla="*/ 303963 h 6857981"/>
              <a:gd name="connsiteX13686" fmla="*/ 3030470 w 7886701"/>
              <a:gd name="connsiteY13686" fmla="*/ 302701 h 6857981"/>
              <a:gd name="connsiteX13687" fmla="*/ 3036466 w 7886701"/>
              <a:gd name="connsiteY13687" fmla="*/ 299549 h 6857981"/>
              <a:gd name="connsiteX13688" fmla="*/ 3039306 w 7886701"/>
              <a:gd name="connsiteY13688" fmla="*/ 297973 h 6857981"/>
              <a:gd name="connsiteX13689" fmla="*/ 3041831 w 7886701"/>
              <a:gd name="connsiteY13689" fmla="*/ 296081 h 6857981"/>
              <a:gd name="connsiteX13690" fmla="*/ 3044040 w 7886701"/>
              <a:gd name="connsiteY13690" fmla="*/ 294190 h 6857981"/>
              <a:gd name="connsiteX13691" fmla="*/ 3044986 w 7886701"/>
              <a:gd name="connsiteY13691" fmla="*/ 292299 h 6857981"/>
              <a:gd name="connsiteX13692" fmla="*/ 3045302 w 7886701"/>
              <a:gd name="connsiteY13692" fmla="*/ 291037 h 6857981"/>
              <a:gd name="connsiteX13693" fmla="*/ 3045933 w 7886701"/>
              <a:gd name="connsiteY13693" fmla="*/ 289777 h 6857981"/>
              <a:gd name="connsiteX13694" fmla="*/ 3045933 w 7886701"/>
              <a:gd name="connsiteY13694" fmla="*/ 288201 h 6857981"/>
              <a:gd name="connsiteX13695" fmla="*/ 3045302 w 7886701"/>
              <a:gd name="connsiteY13695" fmla="*/ 286624 h 6857981"/>
              <a:gd name="connsiteX13696" fmla="*/ 3062974 w 7886701"/>
              <a:gd name="connsiteY13696" fmla="*/ 284103 h 6857981"/>
              <a:gd name="connsiteX13697" fmla="*/ 3079383 w 7886701"/>
              <a:gd name="connsiteY13697" fmla="*/ 281896 h 6857981"/>
              <a:gd name="connsiteX13698" fmla="*/ 3096108 w 7886701"/>
              <a:gd name="connsiteY13698" fmla="*/ 280318 h 6857981"/>
              <a:gd name="connsiteX13699" fmla="*/ 3112203 w 7886701"/>
              <a:gd name="connsiteY13699" fmla="*/ 278742 h 6857981"/>
              <a:gd name="connsiteX13700" fmla="*/ 3127981 w 7886701"/>
              <a:gd name="connsiteY13700" fmla="*/ 277798 h 6857981"/>
              <a:gd name="connsiteX13701" fmla="*/ 3144075 w 7886701"/>
              <a:gd name="connsiteY13701" fmla="*/ 276852 h 6857981"/>
              <a:gd name="connsiteX13702" fmla="*/ 4272441 w 7886701"/>
              <a:gd name="connsiteY13702" fmla="*/ 269875 h 6857981"/>
              <a:gd name="connsiteX13703" fmla="*/ 4274717 w 7886701"/>
              <a:gd name="connsiteY13703" fmla="*/ 270523 h 6857981"/>
              <a:gd name="connsiteX13704" fmla="*/ 4277319 w 7886701"/>
              <a:gd name="connsiteY13704" fmla="*/ 270848 h 6857981"/>
              <a:gd name="connsiteX13705" fmla="*/ 4283171 w 7886701"/>
              <a:gd name="connsiteY13705" fmla="*/ 272467 h 6857981"/>
              <a:gd name="connsiteX13706" fmla="*/ 4289674 w 7886701"/>
              <a:gd name="connsiteY13706" fmla="*/ 274411 h 6857981"/>
              <a:gd name="connsiteX13707" fmla="*/ 4295852 w 7886701"/>
              <a:gd name="connsiteY13707" fmla="*/ 276355 h 6857981"/>
              <a:gd name="connsiteX13708" fmla="*/ 4299429 w 7886701"/>
              <a:gd name="connsiteY13708" fmla="*/ 277003 h 6857981"/>
              <a:gd name="connsiteX13709" fmla="*/ 4302680 w 7886701"/>
              <a:gd name="connsiteY13709" fmla="*/ 277975 h 6857981"/>
              <a:gd name="connsiteX13710" fmla="*/ 4305607 w 7886701"/>
              <a:gd name="connsiteY13710" fmla="*/ 277975 h 6857981"/>
              <a:gd name="connsiteX13711" fmla="*/ 4308208 w 7886701"/>
              <a:gd name="connsiteY13711" fmla="*/ 277975 h 6857981"/>
              <a:gd name="connsiteX13712" fmla="*/ 4310809 w 7886701"/>
              <a:gd name="connsiteY13712" fmla="*/ 277003 h 6857981"/>
              <a:gd name="connsiteX13713" fmla="*/ 4313410 w 7886701"/>
              <a:gd name="connsiteY13713" fmla="*/ 276031 h 6857981"/>
              <a:gd name="connsiteX13714" fmla="*/ 4315361 w 7886701"/>
              <a:gd name="connsiteY13714" fmla="*/ 274411 h 6857981"/>
              <a:gd name="connsiteX13715" fmla="*/ 4317312 w 7886701"/>
              <a:gd name="connsiteY13715" fmla="*/ 272144 h 6857981"/>
              <a:gd name="connsiteX13716" fmla="*/ 4319263 w 7886701"/>
              <a:gd name="connsiteY13716" fmla="*/ 276031 h 6857981"/>
              <a:gd name="connsiteX13717" fmla="*/ 4319588 w 7886701"/>
              <a:gd name="connsiteY13717" fmla="*/ 277327 h 6857981"/>
              <a:gd name="connsiteX13718" fmla="*/ 4319588 w 7886701"/>
              <a:gd name="connsiteY13718" fmla="*/ 278947 h 6857981"/>
              <a:gd name="connsiteX13719" fmla="*/ 4319588 w 7886701"/>
              <a:gd name="connsiteY13719" fmla="*/ 279919 h 6857981"/>
              <a:gd name="connsiteX13720" fmla="*/ 4319263 w 7886701"/>
              <a:gd name="connsiteY13720" fmla="*/ 281215 h 6857981"/>
              <a:gd name="connsiteX13721" fmla="*/ 4318288 w 7886701"/>
              <a:gd name="connsiteY13721" fmla="*/ 281863 h 6857981"/>
              <a:gd name="connsiteX13722" fmla="*/ 4317637 w 7886701"/>
              <a:gd name="connsiteY13722" fmla="*/ 282835 h 6857981"/>
              <a:gd name="connsiteX13723" fmla="*/ 4315361 w 7886701"/>
              <a:gd name="connsiteY13723" fmla="*/ 284131 h 6857981"/>
              <a:gd name="connsiteX13724" fmla="*/ 4312110 w 7886701"/>
              <a:gd name="connsiteY13724" fmla="*/ 284454 h 6857981"/>
              <a:gd name="connsiteX13725" fmla="*/ 4308208 w 7886701"/>
              <a:gd name="connsiteY13725" fmla="*/ 284779 h 6857981"/>
              <a:gd name="connsiteX13726" fmla="*/ 4304306 w 7886701"/>
              <a:gd name="connsiteY13726" fmla="*/ 285427 h 6857981"/>
              <a:gd name="connsiteX13727" fmla="*/ 4294877 w 7886701"/>
              <a:gd name="connsiteY13727" fmla="*/ 284779 h 6857981"/>
              <a:gd name="connsiteX13728" fmla="*/ 4284797 w 7886701"/>
              <a:gd name="connsiteY13728" fmla="*/ 284131 h 6857981"/>
              <a:gd name="connsiteX13729" fmla="*/ 4279595 w 7886701"/>
              <a:gd name="connsiteY13729" fmla="*/ 284131 h 6857981"/>
              <a:gd name="connsiteX13730" fmla="*/ 4274717 w 7886701"/>
              <a:gd name="connsiteY13730" fmla="*/ 284454 h 6857981"/>
              <a:gd name="connsiteX13731" fmla="*/ 4269840 w 7886701"/>
              <a:gd name="connsiteY13731" fmla="*/ 284779 h 6857981"/>
              <a:gd name="connsiteX13732" fmla="*/ 4265613 w 7886701"/>
              <a:gd name="connsiteY13732" fmla="*/ 285750 h 6857981"/>
              <a:gd name="connsiteX13733" fmla="*/ 4268214 w 7886701"/>
              <a:gd name="connsiteY13733" fmla="*/ 282835 h 6857981"/>
              <a:gd name="connsiteX13734" fmla="*/ 4270491 w 7886701"/>
              <a:gd name="connsiteY13734" fmla="*/ 278947 h 6857981"/>
              <a:gd name="connsiteX13735" fmla="*/ 4271141 w 7886701"/>
              <a:gd name="connsiteY13735" fmla="*/ 277003 h 6857981"/>
              <a:gd name="connsiteX13736" fmla="*/ 4272116 w 7886701"/>
              <a:gd name="connsiteY13736" fmla="*/ 274735 h 6857981"/>
              <a:gd name="connsiteX13737" fmla="*/ 4272441 w 7886701"/>
              <a:gd name="connsiteY13737" fmla="*/ 272467 h 6857981"/>
              <a:gd name="connsiteX13738" fmla="*/ 2801434 w 7886701"/>
              <a:gd name="connsiteY13738" fmla="*/ 265114 h 6857981"/>
              <a:gd name="connsiteX13739" fmla="*/ 2805218 w 7886701"/>
              <a:gd name="connsiteY13739" fmla="*/ 265426 h 6857981"/>
              <a:gd name="connsiteX13740" fmla="*/ 2809319 w 7886701"/>
              <a:gd name="connsiteY13740" fmla="*/ 266047 h 6857981"/>
              <a:gd name="connsiteX13741" fmla="*/ 2812788 w 7886701"/>
              <a:gd name="connsiteY13741" fmla="*/ 266982 h 6857981"/>
              <a:gd name="connsiteX13742" fmla="*/ 2815942 w 7886701"/>
              <a:gd name="connsiteY13742" fmla="*/ 268849 h 6857981"/>
              <a:gd name="connsiteX13743" fmla="*/ 2816888 w 7886701"/>
              <a:gd name="connsiteY13743" fmla="*/ 270094 h 6857981"/>
              <a:gd name="connsiteX13744" fmla="*/ 2818465 w 7886701"/>
              <a:gd name="connsiteY13744" fmla="*/ 271339 h 6857981"/>
              <a:gd name="connsiteX13745" fmla="*/ 2819097 w 7886701"/>
              <a:gd name="connsiteY13745" fmla="*/ 272584 h 6857981"/>
              <a:gd name="connsiteX13746" fmla="*/ 2819727 w 7886701"/>
              <a:gd name="connsiteY13746" fmla="*/ 274452 h 6857981"/>
              <a:gd name="connsiteX13747" fmla="*/ 2820673 w 7886701"/>
              <a:gd name="connsiteY13747" fmla="*/ 276321 h 6857981"/>
              <a:gd name="connsiteX13748" fmla="*/ 2820988 w 7886701"/>
              <a:gd name="connsiteY13748" fmla="*/ 278499 h 6857981"/>
              <a:gd name="connsiteX13749" fmla="*/ 2816888 w 7886701"/>
              <a:gd name="connsiteY13749" fmla="*/ 279744 h 6857981"/>
              <a:gd name="connsiteX13750" fmla="*/ 2813419 w 7886701"/>
              <a:gd name="connsiteY13750" fmla="*/ 280677 h 6857981"/>
              <a:gd name="connsiteX13751" fmla="*/ 2810265 w 7886701"/>
              <a:gd name="connsiteY13751" fmla="*/ 280989 h 6857981"/>
              <a:gd name="connsiteX13752" fmla="*/ 2807426 w 7886701"/>
              <a:gd name="connsiteY13752" fmla="*/ 280677 h 6857981"/>
              <a:gd name="connsiteX13753" fmla="*/ 2804903 w 7886701"/>
              <a:gd name="connsiteY13753" fmla="*/ 280056 h 6857981"/>
              <a:gd name="connsiteX13754" fmla="*/ 2802695 w 7886701"/>
              <a:gd name="connsiteY13754" fmla="*/ 279744 h 6857981"/>
              <a:gd name="connsiteX13755" fmla="*/ 2798280 w 7886701"/>
              <a:gd name="connsiteY13755" fmla="*/ 278187 h 6857981"/>
              <a:gd name="connsiteX13756" fmla="*/ 2793864 w 7886701"/>
              <a:gd name="connsiteY13756" fmla="*/ 276632 h 6857981"/>
              <a:gd name="connsiteX13757" fmla="*/ 2791026 w 7886701"/>
              <a:gd name="connsiteY13757" fmla="*/ 276321 h 6857981"/>
              <a:gd name="connsiteX13758" fmla="*/ 2788187 w 7886701"/>
              <a:gd name="connsiteY13758" fmla="*/ 276321 h 6857981"/>
              <a:gd name="connsiteX13759" fmla="*/ 2785348 w 7886701"/>
              <a:gd name="connsiteY13759" fmla="*/ 276632 h 6857981"/>
              <a:gd name="connsiteX13760" fmla="*/ 2781879 w 7886701"/>
              <a:gd name="connsiteY13760" fmla="*/ 277254 h 6857981"/>
              <a:gd name="connsiteX13761" fmla="*/ 2777779 w 7886701"/>
              <a:gd name="connsiteY13761" fmla="*/ 278811 h 6857981"/>
              <a:gd name="connsiteX13762" fmla="*/ 2773363 w 7886701"/>
              <a:gd name="connsiteY13762" fmla="*/ 280989 h 6857981"/>
              <a:gd name="connsiteX13763" fmla="*/ 2773679 w 7886701"/>
              <a:gd name="connsiteY13763" fmla="*/ 279432 h 6857981"/>
              <a:gd name="connsiteX13764" fmla="*/ 2773994 w 7886701"/>
              <a:gd name="connsiteY13764" fmla="*/ 278499 h 6857981"/>
              <a:gd name="connsiteX13765" fmla="*/ 2775886 w 7886701"/>
              <a:gd name="connsiteY13765" fmla="*/ 276009 h 6857981"/>
              <a:gd name="connsiteX13766" fmla="*/ 2778410 w 7886701"/>
              <a:gd name="connsiteY13766" fmla="*/ 273519 h 6857981"/>
              <a:gd name="connsiteX13767" fmla="*/ 2781248 w 7886701"/>
              <a:gd name="connsiteY13767" fmla="*/ 271339 h 6857981"/>
              <a:gd name="connsiteX13768" fmla="*/ 2785033 w 7886701"/>
              <a:gd name="connsiteY13768" fmla="*/ 269473 h 6857981"/>
              <a:gd name="connsiteX13769" fmla="*/ 2788502 w 7886701"/>
              <a:gd name="connsiteY13769" fmla="*/ 267916 h 6857981"/>
              <a:gd name="connsiteX13770" fmla="*/ 2792918 w 7886701"/>
              <a:gd name="connsiteY13770" fmla="*/ 266671 h 6857981"/>
              <a:gd name="connsiteX13771" fmla="*/ 2797018 w 7886701"/>
              <a:gd name="connsiteY13771" fmla="*/ 266047 h 6857981"/>
              <a:gd name="connsiteX13772" fmla="*/ 3371851 w 7886701"/>
              <a:gd name="connsiteY13772" fmla="*/ 261934 h 6857981"/>
              <a:gd name="connsiteX13773" fmla="*/ 3371228 w 7886701"/>
              <a:gd name="connsiteY13773" fmla="*/ 264713 h 6857981"/>
              <a:gd name="connsiteX13774" fmla="*/ 3369982 w 7886701"/>
              <a:gd name="connsiteY13774" fmla="*/ 267183 h 6857981"/>
              <a:gd name="connsiteX13775" fmla="*/ 3368425 w 7886701"/>
              <a:gd name="connsiteY13775" fmla="*/ 269035 h 6857981"/>
              <a:gd name="connsiteX13776" fmla="*/ 3366557 w 7886701"/>
              <a:gd name="connsiteY13776" fmla="*/ 270886 h 6857981"/>
              <a:gd name="connsiteX13777" fmla="*/ 3364376 w 7886701"/>
              <a:gd name="connsiteY13777" fmla="*/ 272121 h 6857981"/>
              <a:gd name="connsiteX13778" fmla="*/ 3361884 w 7886701"/>
              <a:gd name="connsiteY13778" fmla="*/ 273664 h 6857981"/>
              <a:gd name="connsiteX13779" fmla="*/ 3359392 w 7886701"/>
              <a:gd name="connsiteY13779" fmla="*/ 274283 h 6857981"/>
              <a:gd name="connsiteX13780" fmla="*/ 3356278 w 7886701"/>
              <a:gd name="connsiteY13780" fmla="*/ 275516 h 6857981"/>
              <a:gd name="connsiteX13781" fmla="*/ 3349425 w 7886701"/>
              <a:gd name="connsiteY13781" fmla="*/ 277061 h 6857981"/>
              <a:gd name="connsiteX13782" fmla="*/ 3341638 w 7886701"/>
              <a:gd name="connsiteY13782" fmla="*/ 278913 h 6857981"/>
              <a:gd name="connsiteX13783" fmla="*/ 3332605 w 7886701"/>
              <a:gd name="connsiteY13783" fmla="*/ 281073 h 6857981"/>
              <a:gd name="connsiteX13784" fmla="*/ 3322638 w 7886701"/>
              <a:gd name="connsiteY13784" fmla="*/ 284159 h 6857981"/>
              <a:gd name="connsiteX13785" fmla="*/ 3323884 w 7886701"/>
              <a:gd name="connsiteY13785" fmla="*/ 282000 h 6857981"/>
              <a:gd name="connsiteX13786" fmla="*/ 3325753 w 7886701"/>
              <a:gd name="connsiteY13786" fmla="*/ 279838 h 6857981"/>
              <a:gd name="connsiteX13787" fmla="*/ 3327934 w 7886701"/>
              <a:gd name="connsiteY13787" fmla="*/ 278294 h 6857981"/>
              <a:gd name="connsiteX13788" fmla="*/ 3330115 w 7886701"/>
              <a:gd name="connsiteY13788" fmla="*/ 276443 h 6857981"/>
              <a:gd name="connsiteX13789" fmla="*/ 3335409 w 7886701"/>
              <a:gd name="connsiteY13789" fmla="*/ 272739 h 6857981"/>
              <a:gd name="connsiteX13790" fmla="*/ 3341638 w 7886701"/>
              <a:gd name="connsiteY13790" fmla="*/ 270270 h 6857981"/>
              <a:gd name="connsiteX13791" fmla="*/ 3348491 w 7886701"/>
              <a:gd name="connsiteY13791" fmla="*/ 267799 h 6857981"/>
              <a:gd name="connsiteX13792" fmla="*/ 3355967 w 7886701"/>
              <a:gd name="connsiteY13792" fmla="*/ 265948 h 6857981"/>
              <a:gd name="connsiteX13793" fmla="*/ 3363753 w 7886701"/>
              <a:gd name="connsiteY13793" fmla="*/ 263788 h 6857981"/>
              <a:gd name="connsiteX13794" fmla="*/ 4829176 w 7886701"/>
              <a:gd name="connsiteY13794" fmla="*/ 257177 h 6857981"/>
              <a:gd name="connsiteX13795" fmla="*/ 4835208 w 7886701"/>
              <a:gd name="connsiteY13795" fmla="*/ 260033 h 6857981"/>
              <a:gd name="connsiteX13796" fmla="*/ 4841558 w 7886701"/>
              <a:gd name="connsiteY13796" fmla="*/ 262256 h 6857981"/>
              <a:gd name="connsiteX13797" fmla="*/ 4848226 w 7886701"/>
              <a:gd name="connsiteY13797" fmla="*/ 264162 h 6857981"/>
              <a:gd name="connsiteX13798" fmla="*/ 4855211 w 7886701"/>
              <a:gd name="connsiteY13798" fmla="*/ 266066 h 6857981"/>
              <a:gd name="connsiteX13799" fmla="*/ 4870133 w 7886701"/>
              <a:gd name="connsiteY13799" fmla="*/ 268924 h 6857981"/>
              <a:gd name="connsiteX13800" fmla="*/ 4885373 w 7886701"/>
              <a:gd name="connsiteY13800" fmla="*/ 271781 h 6857981"/>
              <a:gd name="connsiteX13801" fmla="*/ 4892993 w 7886701"/>
              <a:gd name="connsiteY13801" fmla="*/ 273687 h 6857981"/>
              <a:gd name="connsiteX13802" fmla="*/ 4900931 w 7886701"/>
              <a:gd name="connsiteY13802" fmla="*/ 275910 h 6857981"/>
              <a:gd name="connsiteX13803" fmla="*/ 4908233 w 7886701"/>
              <a:gd name="connsiteY13803" fmla="*/ 278449 h 6857981"/>
              <a:gd name="connsiteX13804" fmla="*/ 4915536 w 7886701"/>
              <a:gd name="connsiteY13804" fmla="*/ 281307 h 6857981"/>
              <a:gd name="connsiteX13805" fmla="*/ 4922203 w 7886701"/>
              <a:gd name="connsiteY13805" fmla="*/ 285118 h 6857981"/>
              <a:gd name="connsiteX13806" fmla="*/ 4925696 w 7886701"/>
              <a:gd name="connsiteY13806" fmla="*/ 287022 h 6857981"/>
              <a:gd name="connsiteX13807" fmla="*/ 4928871 w 7886701"/>
              <a:gd name="connsiteY13807" fmla="*/ 289245 h 6857981"/>
              <a:gd name="connsiteX13808" fmla="*/ 4932046 w 7886701"/>
              <a:gd name="connsiteY13808" fmla="*/ 291786 h 6857981"/>
              <a:gd name="connsiteX13809" fmla="*/ 4935221 w 7886701"/>
              <a:gd name="connsiteY13809" fmla="*/ 294326 h 6857981"/>
              <a:gd name="connsiteX13810" fmla="*/ 4938078 w 7886701"/>
              <a:gd name="connsiteY13810" fmla="*/ 297501 h 6857981"/>
              <a:gd name="connsiteX13811" fmla="*/ 4940618 w 7886701"/>
              <a:gd name="connsiteY13811" fmla="*/ 300676 h 6857981"/>
              <a:gd name="connsiteX13812" fmla="*/ 4943476 w 7886701"/>
              <a:gd name="connsiteY13812" fmla="*/ 297819 h 6857981"/>
              <a:gd name="connsiteX13813" fmla="*/ 4946333 w 7886701"/>
              <a:gd name="connsiteY13813" fmla="*/ 295595 h 6857981"/>
              <a:gd name="connsiteX13814" fmla="*/ 4949826 w 7886701"/>
              <a:gd name="connsiteY13814" fmla="*/ 293691 h 6857981"/>
              <a:gd name="connsiteX13815" fmla="*/ 4953001 w 7886701"/>
              <a:gd name="connsiteY13815" fmla="*/ 292738 h 6857981"/>
              <a:gd name="connsiteX13816" fmla="*/ 4956176 w 7886701"/>
              <a:gd name="connsiteY13816" fmla="*/ 291469 h 6857981"/>
              <a:gd name="connsiteX13817" fmla="*/ 4959986 w 7886701"/>
              <a:gd name="connsiteY13817" fmla="*/ 291151 h 6857981"/>
              <a:gd name="connsiteX13818" fmla="*/ 4963478 w 7886701"/>
              <a:gd name="connsiteY13818" fmla="*/ 290833 h 6857981"/>
              <a:gd name="connsiteX13819" fmla="*/ 4967606 w 7886701"/>
              <a:gd name="connsiteY13819" fmla="*/ 290833 h 6857981"/>
              <a:gd name="connsiteX13820" fmla="*/ 4971098 w 7886701"/>
              <a:gd name="connsiteY13820" fmla="*/ 291469 h 6857981"/>
              <a:gd name="connsiteX13821" fmla="*/ 4975226 w 7886701"/>
              <a:gd name="connsiteY13821" fmla="*/ 291786 h 6857981"/>
              <a:gd name="connsiteX13822" fmla="*/ 4983163 w 7886701"/>
              <a:gd name="connsiteY13822" fmla="*/ 293691 h 6857981"/>
              <a:gd name="connsiteX13823" fmla="*/ 4991418 w 7886701"/>
              <a:gd name="connsiteY13823" fmla="*/ 296230 h 6857981"/>
              <a:gd name="connsiteX13824" fmla="*/ 4999673 w 7886701"/>
              <a:gd name="connsiteY13824" fmla="*/ 298770 h 6857981"/>
              <a:gd name="connsiteX13825" fmla="*/ 5007611 w 7886701"/>
              <a:gd name="connsiteY13825" fmla="*/ 301628 h 6857981"/>
              <a:gd name="connsiteX13826" fmla="*/ 5015866 w 7886701"/>
              <a:gd name="connsiteY13826" fmla="*/ 304169 h 6857981"/>
              <a:gd name="connsiteX13827" fmla="*/ 5023486 w 7886701"/>
              <a:gd name="connsiteY13827" fmla="*/ 306074 h 6857981"/>
              <a:gd name="connsiteX13828" fmla="*/ 5031106 w 7886701"/>
              <a:gd name="connsiteY13828" fmla="*/ 307661 h 6857981"/>
              <a:gd name="connsiteX13829" fmla="*/ 5034281 w 7886701"/>
              <a:gd name="connsiteY13829" fmla="*/ 307661 h 6857981"/>
              <a:gd name="connsiteX13830" fmla="*/ 5037773 w 7886701"/>
              <a:gd name="connsiteY13830" fmla="*/ 307661 h 6857981"/>
              <a:gd name="connsiteX13831" fmla="*/ 5040948 w 7886701"/>
              <a:gd name="connsiteY13831" fmla="*/ 307344 h 6857981"/>
              <a:gd name="connsiteX13832" fmla="*/ 5044123 w 7886701"/>
              <a:gd name="connsiteY13832" fmla="*/ 306392 h 6857981"/>
              <a:gd name="connsiteX13833" fmla="*/ 5047298 w 7886701"/>
              <a:gd name="connsiteY13833" fmla="*/ 305438 h 6857981"/>
              <a:gd name="connsiteX13834" fmla="*/ 5050156 w 7886701"/>
              <a:gd name="connsiteY13834" fmla="*/ 303852 h 6857981"/>
              <a:gd name="connsiteX13835" fmla="*/ 5052696 w 7886701"/>
              <a:gd name="connsiteY13835" fmla="*/ 301628 h 6857981"/>
              <a:gd name="connsiteX13836" fmla="*/ 5054918 w 7886701"/>
              <a:gd name="connsiteY13836" fmla="*/ 299088 h 6857981"/>
              <a:gd name="connsiteX13837" fmla="*/ 5056506 w 7886701"/>
              <a:gd name="connsiteY13837" fmla="*/ 300676 h 6857981"/>
              <a:gd name="connsiteX13838" fmla="*/ 5057776 w 7886701"/>
              <a:gd name="connsiteY13838" fmla="*/ 302582 h 6857981"/>
              <a:gd name="connsiteX13839" fmla="*/ 5058728 w 7886701"/>
              <a:gd name="connsiteY13839" fmla="*/ 304169 h 6857981"/>
              <a:gd name="connsiteX13840" fmla="*/ 5059681 w 7886701"/>
              <a:gd name="connsiteY13840" fmla="*/ 306074 h 6857981"/>
              <a:gd name="connsiteX13841" fmla="*/ 5060633 w 7886701"/>
              <a:gd name="connsiteY13841" fmla="*/ 310519 h 6857981"/>
              <a:gd name="connsiteX13842" fmla="*/ 5060951 w 7886701"/>
              <a:gd name="connsiteY13842" fmla="*/ 314965 h 6857981"/>
              <a:gd name="connsiteX13843" fmla="*/ 5061268 w 7886701"/>
              <a:gd name="connsiteY13843" fmla="*/ 324490 h 6857981"/>
              <a:gd name="connsiteX13844" fmla="*/ 5061586 w 7886701"/>
              <a:gd name="connsiteY13844" fmla="*/ 328617 h 6857981"/>
              <a:gd name="connsiteX13845" fmla="*/ 5062221 w 7886701"/>
              <a:gd name="connsiteY13845" fmla="*/ 330841 h 6857981"/>
              <a:gd name="connsiteX13846" fmla="*/ 5063173 w 7886701"/>
              <a:gd name="connsiteY13846" fmla="*/ 332746 h 6857981"/>
              <a:gd name="connsiteX13847" fmla="*/ 5064443 w 7886701"/>
              <a:gd name="connsiteY13847" fmla="*/ 329888 h 6857981"/>
              <a:gd name="connsiteX13848" fmla="*/ 5065713 w 7886701"/>
              <a:gd name="connsiteY13848" fmla="*/ 327348 h 6857981"/>
              <a:gd name="connsiteX13849" fmla="*/ 5067301 w 7886701"/>
              <a:gd name="connsiteY13849" fmla="*/ 325125 h 6857981"/>
              <a:gd name="connsiteX13850" fmla="*/ 5068571 w 7886701"/>
              <a:gd name="connsiteY13850" fmla="*/ 323219 h 6857981"/>
              <a:gd name="connsiteX13851" fmla="*/ 5070476 w 7886701"/>
              <a:gd name="connsiteY13851" fmla="*/ 321950 h 6857981"/>
              <a:gd name="connsiteX13852" fmla="*/ 5072063 w 7886701"/>
              <a:gd name="connsiteY13852" fmla="*/ 320998 h 6857981"/>
              <a:gd name="connsiteX13853" fmla="*/ 5073651 w 7886701"/>
              <a:gd name="connsiteY13853" fmla="*/ 320362 h 6857981"/>
              <a:gd name="connsiteX13854" fmla="*/ 5075238 w 7886701"/>
              <a:gd name="connsiteY13854" fmla="*/ 320362 h 6857981"/>
              <a:gd name="connsiteX13855" fmla="*/ 5076826 w 7886701"/>
              <a:gd name="connsiteY13855" fmla="*/ 320679 h 6857981"/>
              <a:gd name="connsiteX13856" fmla="*/ 5078096 w 7886701"/>
              <a:gd name="connsiteY13856" fmla="*/ 321315 h 6857981"/>
              <a:gd name="connsiteX13857" fmla="*/ 5079683 w 7886701"/>
              <a:gd name="connsiteY13857" fmla="*/ 322902 h 6857981"/>
              <a:gd name="connsiteX13858" fmla="*/ 5080636 w 7886701"/>
              <a:gd name="connsiteY13858" fmla="*/ 324808 h 6857981"/>
              <a:gd name="connsiteX13859" fmla="*/ 5081588 w 7886701"/>
              <a:gd name="connsiteY13859" fmla="*/ 327029 h 6857981"/>
              <a:gd name="connsiteX13860" fmla="*/ 5082223 w 7886701"/>
              <a:gd name="connsiteY13860" fmla="*/ 329571 h 6857981"/>
              <a:gd name="connsiteX13861" fmla="*/ 5082541 w 7886701"/>
              <a:gd name="connsiteY13861" fmla="*/ 332746 h 6857981"/>
              <a:gd name="connsiteX13862" fmla="*/ 5082541 w 7886701"/>
              <a:gd name="connsiteY13862" fmla="*/ 336556 h 6857981"/>
              <a:gd name="connsiteX13863" fmla="*/ 5088256 w 7886701"/>
              <a:gd name="connsiteY13863" fmla="*/ 336873 h 6857981"/>
              <a:gd name="connsiteX13864" fmla="*/ 5094606 w 7886701"/>
              <a:gd name="connsiteY13864" fmla="*/ 337508 h 6857981"/>
              <a:gd name="connsiteX13865" fmla="*/ 5100638 w 7886701"/>
              <a:gd name="connsiteY13865" fmla="*/ 338460 h 6857981"/>
              <a:gd name="connsiteX13866" fmla="*/ 5106988 w 7886701"/>
              <a:gd name="connsiteY13866" fmla="*/ 340049 h 6857981"/>
              <a:gd name="connsiteX13867" fmla="*/ 5119371 w 7886701"/>
              <a:gd name="connsiteY13867" fmla="*/ 343224 h 6857981"/>
              <a:gd name="connsiteX13868" fmla="*/ 5132388 w 7886701"/>
              <a:gd name="connsiteY13868" fmla="*/ 347033 h 6857981"/>
              <a:gd name="connsiteX13869" fmla="*/ 5145723 w 7886701"/>
              <a:gd name="connsiteY13869" fmla="*/ 351479 h 6857981"/>
              <a:gd name="connsiteX13870" fmla="*/ 5159058 w 7886701"/>
              <a:gd name="connsiteY13870" fmla="*/ 356241 h 6857981"/>
              <a:gd name="connsiteX13871" fmla="*/ 5185411 w 7886701"/>
              <a:gd name="connsiteY13871" fmla="*/ 365132 h 6857981"/>
              <a:gd name="connsiteX13872" fmla="*/ 5198746 w 7886701"/>
              <a:gd name="connsiteY13872" fmla="*/ 369578 h 6857981"/>
              <a:gd name="connsiteX13873" fmla="*/ 5211446 w 7886701"/>
              <a:gd name="connsiteY13873" fmla="*/ 373388 h 6857981"/>
              <a:gd name="connsiteX13874" fmla="*/ 5223828 w 7886701"/>
              <a:gd name="connsiteY13874" fmla="*/ 376563 h 6857981"/>
              <a:gd name="connsiteX13875" fmla="*/ 5229861 w 7886701"/>
              <a:gd name="connsiteY13875" fmla="*/ 377514 h 6857981"/>
              <a:gd name="connsiteX13876" fmla="*/ 5235893 w 7886701"/>
              <a:gd name="connsiteY13876" fmla="*/ 378786 h 6857981"/>
              <a:gd name="connsiteX13877" fmla="*/ 5241608 w 7886701"/>
              <a:gd name="connsiteY13877" fmla="*/ 379421 h 6857981"/>
              <a:gd name="connsiteX13878" fmla="*/ 5247641 w 7886701"/>
              <a:gd name="connsiteY13878" fmla="*/ 379738 h 6857981"/>
              <a:gd name="connsiteX13879" fmla="*/ 5253038 w 7886701"/>
              <a:gd name="connsiteY13879" fmla="*/ 379738 h 6857981"/>
              <a:gd name="connsiteX13880" fmla="*/ 5258436 w 7886701"/>
              <a:gd name="connsiteY13880" fmla="*/ 379421 h 6857981"/>
              <a:gd name="connsiteX13881" fmla="*/ 5263516 w 7886701"/>
              <a:gd name="connsiteY13881" fmla="*/ 378786 h 6857981"/>
              <a:gd name="connsiteX13882" fmla="*/ 5268596 w 7886701"/>
              <a:gd name="connsiteY13882" fmla="*/ 378151 h 6857981"/>
              <a:gd name="connsiteX13883" fmla="*/ 5273358 w 7886701"/>
              <a:gd name="connsiteY13883" fmla="*/ 376563 h 6857981"/>
              <a:gd name="connsiteX13884" fmla="*/ 5278121 w 7886701"/>
              <a:gd name="connsiteY13884" fmla="*/ 374339 h 6857981"/>
              <a:gd name="connsiteX13885" fmla="*/ 5279391 w 7886701"/>
              <a:gd name="connsiteY13885" fmla="*/ 376880 h 6857981"/>
              <a:gd name="connsiteX13886" fmla="*/ 5280661 w 7886701"/>
              <a:gd name="connsiteY13886" fmla="*/ 379103 h 6857981"/>
              <a:gd name="connsiteX13887" fmla="*/ 5282883 w 7886701"/>
              <a:gd name="connsiteY13887" fmla="*/ 381643 h 6857981"/>
              <a:gd name="connsiteX13888" fmla="*/ 5284788 w 7886701"/>
              <a:gd name="connsiteY13888" fmla="*/ 383865 h 6857981"/>
              <a:gd name="connsiteX13889" fmla="*/ 5289868 w 7886701"/>
              <a:gd name="connsiteY13889" fmla="*/ 388311 h 6857981"/>
              <a:gd name="connsiteX13890" fmla="*/ 5295583 w 7886701"/>
              <a:gd name="connsiteY13890" fmla="*/ 392755 h 6857981"/>
              <a:gd name="connsiteX13891" fmla="*/ 5301933 w 7886701"/>
              <a:gd name="connsiteY13891" fmla="*/ 396248 h 6857981"/>
              <a:gd name="connsiteX13892" fmla="*/ 5309236 w 7886701"/>
              <a:gd name="connsiteY13892" fmla="*/ 400059 h 6857981"/>
              <a:gd name="connsiteX13893" fmla="*/ 5316538 w 7886701"/>
              <a:gd name="connsiteY13893" fmla="*/ 403552 h 6857981"/>
              <a:gd name="connsiteX13894" fmla="*/ 5324476 w 7886701"/>
              <a:gd name="connsiteY13894" fmla="*/ 406410 h 6857981"/>
              <a:gd name="connsiteX13895" fmla="*/ 5332731 w 7886701"/>
              <a:gd name="connsiteY13895" fmla="*/ 408950 h 6857981"/>
              <a:gd name="connsiteX13896" fmla="*/ 5340986 w 7886701"/>
              <a:gd name="connsiteY13896" fmla="*/ 411171 h 6857981"/>
              <a:gd name="connsiteX13897" fmla="*/ 5349241 w 7886701"/>
              <a:gd name="connsiteY13897" fmla="*/ 413077 h 6857981"/>
              <a:gd name="connsiteX13898" fmla="*/ 5357178 w 7886701"/>
              <a:gd name="connsiteY13898" fmla="*/ 414347 h 6857981"/>
              <a:gd name="connsiteX13899" fmla="*/ 5365116 w 7886701"/>
              <a:gd name="connsiteY13899" fmla="*/ 415300 h 6857981"/>
              <a:gd name="connsiteX13900" fmla="*/ 5372736 w 7886701"/>
              <a:gd name="connsiteY13900" fmla="*/ 415300 h 6857981"/>
              <a:gd name="connsiteX13901" fmla="*/ 5379086 w 7886701"/>
              <a:gd name="connsiteY13901" fmla="*/ 414981 h 6857981"/>
              <a:gd name="connsiteX13902" fmla="*/ 5385753 w 7886701"/>
              <a:gd name="connsiteY13902" fmla="*/ 414029 h 6857981"/>
              <a:gd name="connsiteX13903" fmla="*/ 5383531 w 7886701"/>
              <a:gd name="connsiteY13903" fmla="*/ 410219 h 6857981"/>
              <a:gd name="connsiteX13904" fmla="*/ 5382261 w 7886701"/>
              <a:gd name="connsiteY13904" fmla="*/ 406092 h 6857981"/>
              <a:gd name="connsiteX13905" fmla="*/ 5381626 w 7886701"/>
              <a:gd name="connsiteY13905" fmla="*/ 403870 h 6857981"/>
              <a:gd name="connsiteX13906" fmla="*/ 5381308 w 7886701"/>
              <a:gd name="connsiteY13906" fmla="*/ 401646 h 6857981"/>
              <a:gd name="connsiteX13907" fmla="*/ 5381626 w 7886701"/>
              <a:gd name="connsiteY13907" fmla="*/ 399106 h 6857981"/>
              <a:gd name="connsiteX13908" fmla="*/ 5382261 w 7886701"/>
              <a:gd name="connsiteY13908" fmla="*/ 396567 h 6857981"/>
              <a:gd name="connsiteX13909" fmla="*/ 5390516 w 7886701"/>
              <a:gd name="connsiteY13909" fmla="*/ 396884 h 6857981"/>
              <a:gd name="connsiteX13910" fmla="*/ 5398453 w 7886701"/>
              <a:gd name="connsiteY13910" fmla="*/ 397202 h 6857981"/>
              <a:gd name="connsiteX13911" fmla="*/ 5406073 w 7886701"/>
              <a:gd name="connsiteY13911" fmla="*/ 398154 h 6857981"/>
              <a:gd name="connsiteX13912" fmla="*/ 5414011 w 7886701"/>
              <a:gd name="connsiteY13912" fmla="*/ 399106 h 6857981"/>
              <a:gd name="connsiteX13913" fmla="*/ 5428933 w 7886701"/>
              <a:gd name="connsiteY13913" fmla="*/ 401329 h 6857981"/>
              <a:gd name="connsiteX13914" fmla="*/ 5443221 w 7886701"/>
              <a:gd name="connsiteY13914" fmla="*/ 404504 h 6857981"/>
              <a:gd name="connsiteX13915" fmla="*/ 5456556 w 7886701"/>
              <a:gd name="connsiteY13915" fmla="*/ 407996 h 6857981"/>
              <a:gd name="connsiteX13916" fmla="*/ 5469573 w 7886701"/>
              <a:gd name="connsiteY13916" fmla="*/ 411489 h 6857981"/>
              <a:gd name="connsiteX13917" fmla="*/ 5494656 w 7886701"/>
              <a:gd name="connsiteY13917" fmla="*/ 418793 h 6857981"/>
              <a:gd name="connsiteX13918" fmla="*/ 5506721 w 7886701"/>
              <a:gd name="connsiteY13918" fmla="*/ 421650 h 6857981"/>
              <a:gd name="connsiteX13919" fmla="*/ 5518468 w 7886701"/>
              <a:gd name="connsiteY13919" fmla="*/ 424508 h 6857981"/>
              <a:gd name="connsiteX13920" fmla="*/ 5524501 w 7886701"/>
              <a:gd name="connsiteY13920" fmla="*/ 425460 h 6857981"/>
              <a:gd name="connsiteX13921" fmla="*/ 5530216 w 7886701"/>
              <a:gd name="connsiteY13921" fmla="*/ 426095 h 6857981"/>
              <a:gd name="connsiteX13922" fmla="*/ 5536248 w 7886701"/>
              <a:gd name="connsiteY13922" fmla="*/ 427048 h 6857981"/>
              <a:gd name="connsiteX13923" fmla="*/ 5541963 w 7886701"/>
              <a:gd name="connsiteY13923" fmla="*/ 427048 h 6857981"/>
              <a:gd name="connsiteX13924" fmla="*/ 5547361 w 7886701"/>
              <a:gd name="connsiteY13924" fmla="*/ 427048 h 6857981"/>
              <a:gd name="connsiteX13925" fmla="*/ 5553393 w 7886701"/>
              <a:gd name="connsiteY13925" fmla="*/ 426095 h 6857981"/>
              <a:gd name="connsiteX13926" fmla="*/ 5559108 w 7886701"/>
              <a:gd name="connsiteY13926" fmla="*/ 425460 h 6857981"/>
              <a:gd name="connsiteX13927" fmla="*/ 5564823 w 7886701"/>
              <a:gd name="connsiteY13927" fmla="*/ 424508 h 6857981"/>
              <a:gd name="connsiteX13928" fmla="*/ 5570856 w 7886701"/>
              <a:gd name="connsiteY13928" fmla="*/ 422602 h 6857981"/>
              <a:gd name="connsiteX13929" fmla="*/ 5576571 w 7886701"/>
              <a:gd name="connsiteY13929" fmla="*/ 420379 h 6857981"/>
              <a:gd name="connsiteX13930" fmla="*/ 5582603 w 7886701"/>
              <a:gd name="connsiteY13930" fmla="*/ 417839 h 6857981"/>
              <a:gd name="connsiteX13931" fmla="*/ 5588636 w 7886701"/>
              <a:gd name="connsiteY13931" fmla="*/ 414347 h 6857981"/>
              <a:gd name="connsiteX13932" fmla="*/ 5585461 w 7886701"/>
              <a:gd name="connsiteY13932" fmla="*/ 410219 h 6857981"/>
              <a:gd name="connsiteX13933" fmla="*/ 5581968 w 7886701"/>
              <a:gd name="connsiteY13933" fmla="*/ 407044 h 6857981"/>
              <a:gd name="connsiteX13934" fmla="*/ 5580698 w 7886701"/>
              <a:gd name="connsiteY13934" fmla="*/ 406092 h 6857981"/>
              <a:gd name="connsiteX13935" fmla="*/ 5578793 w 7886701"/>
              <a:gd name="connsiteY13935" fmla="*/ 405456 h 6857981"/>
              <a:gd name="connsiteX13936" fmla="*/ 5575936 w 7886701"/>
              <a:gd name="connsiteY13936" fmla="*/ 404504 h 6857981"/>
              <a:gd name="connsiteX13937" fmla="*/ 5572761 w 7886701"/>
              <a:gd name="connsiteY13937" fmla="*/ 404187 h 6857981"/>
              <a:gd name="connsiteX13938" fmla="*/ 5569268 w 7886701"/>
              <a:gd name="connsiteY13938" fmla="*/ 404504 h 6857981"/>
              <a:gd name="connsiteX13939" fmla="*/ 5566093 w 7886701"/>
              <a:gd name="connsiteY13939" fmla="*/ 405775 h 6857981"/>
              <a:gd name="connsiteX13940" fmla="*/ 5562283 w 7886701"/>
              <a:gd name="connsiteY13940" fmla="*/ 406727 h 6857981"/>
              <a:gd name="connsiteX13941" fmla="*/ 5554981 w 7886701"/>
              <a:gd name="connsiteY13941" fmla="*/ 409267 h 6857981"/>
              <a:gd name="connsiteX13942" fmla="*/ 5551488 w 7886701"/>
              <a:gd name="connsiteY13942" fmla="*/ 410219 h 6857981"/>
              <a:gd name="connsiteX13943" fmla="*/ 5547361 w 7886701"/>
              <a:gd name="connsiteY13943" fmla="*/ 410854 h 6857981"/>
              <a:gd name="connsiteX13944" fmla="*/ 5543233 w 7886701"/>
              <a:gd name="connsiteY13944" fmla="*/ 410854 h 6857981"/>
              <a:gd name="connsiteX13945" fmla="*/ 5538471 w 7886701"/>
              <a:gd name="connsiteY13945" fmla="*/ 410219 h 6857981"/>
              <a:gd name="connsiteX13946" fmla="*/ 5533708 w 7886701"/>
              <a:gd name="connsiteY13946" fmla="*/ 408631 h 6857981"/>
              <a:gd name="connsiteX13947" fmla="*/ 5531168 w 7886701"/>
              <a:gd name="connsiteY13947" fmla="*/ 407044 h 6857981"/>
              <a:gd name="connsiteX13948" fmla="*/ 5528628 w 7886701"/>
              <a:gd name="connsiteY13948" fmla="*/ 405775 h 6857981"/>
              <a:gd name="connsiteX13949" fmla="*/ 5532438 w 7886701"/>
              <a:gd name="connsiteY13949" fmla="*/ 404187 h 6857981"/>
              <a:gd name="connsiteX13950" fmla="*/ 5536248 w 7886701"/>
              <a:gd name="connsiteY13950" fmla="*/ 402917 h 6857981"/>
              <a:gd name="connsiteX13951" fmla="*/ 5543868 w 7886701"/>
              <a:gd name="connsiteY13951" fmla="*/ 400694 h 6857981"/>
              <a:gd name="connsiteX13952" fmla="*/ 5552123 w 7886701"/>
              <a:gd name="connsiteY13952" fmla="*/ 399106 h 6857981"/>
              <a:gd name="connsiteX13953" fmla="*/ 5560696 w 7886701"/>
              <a:gd name="connsiteY13953" fmla="*/ 398788 h 6857981"/>
              <a:gd name="connsiteX13954" fmla="*/ 5568951 w 7886701"/>
              <a:gd name="connsiteY13954" fmla="*/ 398788 h 6857981"/>
              <a:gd name="connsiteX13955" fmla="*/ 5578158 w 7886701"/>
              <a:gd name="connsiteY13955" fmla="*/ 399106 h 6857981"/>
              <a:gd name="connsiteX13956" fmla="*/ 5587366 w 7886701"/>
              <a:gd name="connsiteY13956" fmla="*/ 400694 h 6857981"/>
              <a:gd name="connsiteX13957" fmla="*/ 5596256 w 7886701"/>
              <a:gd name="connsiteY13957" fmla="*/ 401963 h 6857981"/>
              <a:gd name="connsiteX13958" fmla="*/ 5605781 w 7886701"/>
              <a:gd name="connsiteY13958" fmla="*/ 404187 h 6857981"/>
              <a:gd name="connsiteX13959" fmla="*/ 5615623 w 7886701"/>
              <a:gd name="connsiteY13959" fmla="*/ 406727 h 6857981"/>
              <a:gd name="connsiteX13960" fmla="*/ 5625148 w 7886701"/>
              <a:gd name="connsiteY13960" fmla="*/ 410219 h 6857981"/>
              <a:gd name="connsiteX13961" fmla="*/ 5635308 w 7886701"/>
              <a:gd name="connsiteY13961" fmla="*/ 413394 h 6857981"/>
              <a:gd name="connsiteX13962" fmla="*/ 5655628 w 7886701"/>
              <a:gd name="connsiteY13962" fmla="*/ 420698 h 6857981"/>
              <a:gd name="connsiteX13963" fmla="*/ 5675948 w 7886701"/>
              <a:gd name="connsiteY13963" fmla="*/ 428952 h 6857981"/>
              <a:gd name="connsiteX13964" fmla="*/ 5717541 w 7886701"/>
              <a:gd name="connsiteY13964" fmla="*/ 446099 h 6857981"/>
              <a:gd name="connsiteX13965" fmla="*/ 5738178 w 7886701"/>
              <a:gd name="connsiteY13965" fmla="*/ 454355 h 6857981"/>
              <a:gd name="connsiteX13966" fmla="*/ 5758816 w 7886701"/>
              <a:gd name="connsiteY13966" fmla="*/ 461974 h 6857981"/>
              <a:gd name="connsiteX13967" fmla="*/ 5768976 w 7886701"/>
              <a:gd name="connsiteY13967" fmla="*/ 465149 h 6857981"/>
              <a:gd name="connsiteX13968" fmla="*/ 5778818 w 7886701"/>
              <a:gd name="connsiteY13968" fmla="*/ 468007 h 6857981"/>
              <a:gd name="connsiteX13969" fmla="*/ 5788661 w 7886701"/>
              <a:gd name="connsiteY13969" fmla="*/ 470548 h 6857981"/>
              <a:gd name="connsiteX13970" fmla="*/ 5798186 w 7886701"/>
              <a:gd name="connsiteY13970" fmla="*/ 472771 h 6857981"/>
              <a:gd name="connsiteX13971" fmla="*/ 5808028 w 7886701"/>
              <a:gd name="connsiteY13971" fmla="*/ 474675 h 6857981"/>
              <a:gd name="connsiteX13972" fmla="*/ 5817236 w 7886701"/>
              <a:gd name="connsiteY13972" fmla="*/ 475946 h 6857981"/>
              <a:gd name="connsiteX13973" fmla="*/ 5826126 w 7886701"/>
              <a:gd name="connsiteY13973" fmla="*/ 476581 h 6857981"/>
              <a:gd name="connsiteX13974" fmla="*/ 5835333 w 7886701"/>
              <a:gd name="connsiteY13974" fmla="*/ 476581 h 6857981"/>
              <a:gd name="connsiteX13975" fmla="*/ 5839143 w 7886701"/>
              <a:gd name="connsiteY13975" fmla="*/ 481661 h 6857981"/>
              <a:gd name="connsiteX13976" fmla="*/ 5842953 w 7886701"/>
              <a:gd name="connsiteY13976" fmla="*/ 486423 h 6857981"/>
              <a:gd name="connsiteX13977" fmla="*/ 5847081 w 7886701"/>
              <a:gd name="connsiteY13977" fmla="*/ 490233 h 6857981"/>
              <a:gd name="connsiteX13978" fmla="*/ 5851208 w 7886701"/>
              <a:gd name="connsiteY13978" fmla="*/ 494044 h 6857981"/>
              <a:gd name="connsiteX13979" fmla="*/ 5855336 w 7886701"/>
              <a:gd name="connsiteY13979" fmla="*/ 496902 h 6857981"/>
              <a:gd name="connsiteX13980" fmla="*/ 5860098 w 7886701"/>
              <a:gd name="connsiteY13980" fmla="*/ 499760 h 6857981"/>
              <a:gd name="connsiteX13981" fmla="*/ 5864543 w 7886701"/>
              <a:gd name="connsiteY13981" fmla="*/ 501981 h 6857981"/>
              <a:gd name="connsiteX13982" fmla="*/ 5869306 w 7886701"/>
              <a:gd name="connsiteY13982" fmla="*/ 503887 h 6857981"/>
              <a:gd name="connsiteX13983" fmla="*/ 5874068 w 7886701"/>
              <a:gd name="connsiteY13983" fmla="*/ 505474 h 6857981"/>
              <a:gd name="connsiteX13984" fmla="*/ 5878831 w 7886701"/>
              <a:gd name="connsiteY13984" fmla="*/ 506427 h 6857981"/>
              <a:gd name="connsiteX13985" fmla="*/ 5883593 w 7886701"/>
              <a:gd name="connsiteY13985" fmla="*/ 507379 h 6857981"/>
              <a:gd name="connsiteX13986" fmla="*/ 5888356 w 7886701"/>
              <a:gd name="connsiteY13986" fmla="*/ 508331 h 6857981"/>
              <a:gd name="connsiteX13987" fmla="*/ 5897881 w 7886701"/>
              <a:gd name="connsiteY13987" fmla="*/ 509285 h 6857981"/>
              <a:gd name="connsiteX13988" fmla="*/ 5907406 w 7886701"/>
              <a:gd name="connsiteY13988" fmla="*/ 510237 h 6857981"/>
              <a:gd name="connsiteX13989" fmla="*/ 5915978 w 7886701"/>
              <a:gd name="connsiteY13989" fmla="*/ 510554 h 6857981"/>
              <a:gd name="connsiteX13990" fmla="*/ 5924551 w 7886701"/>
              <a:gd name="connsiteY13990" fmla="*/ 511508 h 6857981"/>
              <a:gd name="connsiteX13991" fmla="*/ 5928361 w 7886701"/>
              <a:gd name="connsiteY13991" fmla="*/ 511825 h 6857981"/>
              <a:gd name="connsiteX13992" fmla="*/ 5932488 w 7886701"/>
              <a:gd name="connsiteY13992" fmla="*/ 513095 h 6857981"/>
              <a:gd name="connsiteX13993" fmla="*/ 5935981 w 7886701"/>
              <a:gd name="connsiteY13993" fmla="*/ 513729 h 6857981"/>
              <a:gd name="connsiteX13994" fmla="*/ 5939473 w 7886701"/>
              <a:gd name="connsiteY13994" fmla="*/ 515318 h 6857981"/>
              <a:gd name="connsiteX13995" fmla="*/ 5942648 w 7886701"/>
              <a:gd name="connsiteY13995" fmla="*/ 516587 h 6857981"/>
              <a:gd name="connsiteX13996" fmla="*/ 5945506 w 7886701"/>
              <a:gd name="connsiteY13996" fmla="*/ 518493 h 6857981"/>
              <a:gd name="connsiteX13997" fmla="*/ 5948363 w 7886701"/>
              <a:gd name="connsiteY13997" fmla="*/ 521033 h 6857981"/>
              <a:gd name="connsiteX13998" fmla="*/ 5950586 w 7886701"/>
              <a:gd name="connsiteY13998" fmla="*/ 523572 h 6857981"/>
              <a:gd name="connsiteX13999" fmla="*/ 5952808 w 7886701"/>
              <a:gd name="connsiteY13999" fmla="*/ 526431 h 6857981"/>
              <a:gd name="connsiteX14000" fmla="*/ 5954713 w 7886701"/>
              <a:gd name="connsiteY14000" fmla="*/ 530241 h 6857981"/>
              <a:gd name="connsiteX14001" fmla="*/ 5956301 w 7886701"/>
              <a:gd name="connsiteY14001" fmla="*/ 534685 h 6857981"/>
              <a:gd name="connsiteX14002" fmla="*/ 5957253 w 7886701"/>
              <a:gd name="connsiteY14002" fmla="*/ 539132 h 6857981"/>
              <a:gd name="connsiteX14003" fmla="*/ 5962651 w 7886701"/>
              <a:gd name="connsiteY14003" fmla="*/ 541036 h 6857981"/>
              <a:gd name="connsiteX14004" fmla="*/ 5967413 w 7886701"/>
              <a:gd name="connsiteY14004" fmla="*/ 542942 h 6857981"/>
              <a:gd name="connsiteX14005" fmla="*/ 5972176 w 7886701"/>
              <a:gd name="connsiteY14005" fmla="*/ 543893 h 6857981"/>
              <a:gd name="connsiteX14006" fmla="*/ 5976621 w 7886701"/>
              <a:gd name="connsiteY14006" fmla="*/ 544847 h 6857981"/>
              <a:gd name="connsiteX14007" fmla="*/ 5981066 w 7886701"/>
              <a:gd name="connsiteY14007" fmla="*/ 545164 h 6857981"/>
              <a:gd name="connsiteX14008" fmla="*/ 5984558 w 7886701"/>
              <a:gd name="connsiteY14008" fmla="*/ 545164 h 6857981"/>
              <a:gd name="connsiteX14009" fmla="*/ 5988368 w 7886701"/>
              <a:gd name="connsiteY14009" fmla="*/ 544528 h 6857981"/>
              <a:gd name="connsiteX14010" fmla="*/ 5991226 w 7886701"/>
              <a:gd name="connsiteY14010" fmla="*/ 543259 h 6857981"/>
              <a:gd name="connsiteX14011" fmla="*/ 5999163 w 7886701"/>
              <a:gd name="connsiteY14011" fmla="*/ 552467 h 6857981"/>
              <a:gd name="connsiteX14012" fmla="*/ 6006783 w 7886701"/>
              <a:gd name="connsiteY14012" fmla="*/ 561675 h 6857981"/>
              <a:gd name="connsiteX14013" fmla="*/ 6021071 w 7886701"/>
              <a:gd name="connsiteY14013" fmla="*/ 580090 h 6857981"/>
              <a:gd name="connsiteX14014" fmla="*/ 6024563 w 7886701"/>
              <a:gd name="connsiteY14014" fmla="*/ 580725 h 6857981"/>
              <a:gd name="connsiteX14015" fmla="*/ 6028056 w 7886701"/>
              <a:gd name="connsiteY14015" fmla="*/ 581361 h 6857981"/>
              <a:gd name="connsiteX14016" fmla="*/ 6031231 w 7886701"/>
              <a:gd name="connsiteY14016" fmla="*/ 581361 h 6857981"/>
              <a:gd name="connsiteX14017" fmla="*/ 6034406 w 7886701"/>
              <a:gd name="connsiteY14017" fmla="*/ 580408 h 6857981"/>
              <a:gd name="connsiteX14018" fmla="*/ 6035358 w 7886701"/>
              <a:gd name="connsiteY14018" fmla="*/ 580090 h 6857981"/>
              <a:gd name="connsiteX14019" fmla="*/ 6035993 w 7886701"/>
              <a:gd name="connsiteY14019" fmla="*/ 579456 h 6857981"/>
              <a:gd name="connsiteX14020" fmla="*/ 6036311 w 7886701"/>
              <a:gd name="connsiteY14020" fmla="*/ 579139 h 6857981"/>
              <a:gd name="connsiteX14021" fmla="*/ 6036311 w 7886701"/>
              <a:gd name="connsiteY14021" fmla="*/ 577867 h 6857981"/>
              <a:gd name="connsiteX14022" fmla="*/ 6035993 w 7886701"/>
              <a:gd name="connsiteY14022" fmla="*/ 577232 h 6857981"/>
              <a:gd name="connsiteX14023" fmla="*/ 6035358 w 7886701"/>
              <a:gd name="connsiteY14023" fmla="*/ 576281 h 6857981"/>
              <a:gd name="connsiteX14024" fmla="*/ 6033771 w 7886701"/>
              <a:gd name="connsiteY14024" fmla="*/ 575328 h 6857981"/>
              <a:gd name="connsiteX14025" fmla="*/ 6032183 w 7886701"/>
              <a:gd name="connsiteY14025" fmla="*/ 574057 h 6857981"/>
              <a:gd name="connsiteX14026" fmla="*/ 6036311 w 7886701"/>
              <a:gd name="connsiteY14026" fmla="*/ 574692 h 6857981"/>
              <a:gd name="connsiteX14027" fmla="*/ 6040756 w 7886701"/>
              <a:gd name="connsiteY14027" fmla="*/ 575328 h 6857981"/>
              <a:gd name="connsiteX14028" fmla="*/ 6044566 w 7886701"/>
              <a:gd name="connsiteY14028" fmla="*/ 576281 h 6857981"/>
              <a:gd name="connsiteX14029" fmla="*/ 6048058 w 7886701"/>
              <a:gd name="connsiteY14029" fmla="*/ 577550 h 6857981"/>
              <a:gd name="connsiteX14030" fmla="*/ 6051868 w 7886701"/>
              <a:gd name="connsiteY14030" fmla="*/ 579139 h 6857981"/>
              <a:gd name="connsiteX14031" fmla="*/ 6055043 w 7886701"/>
              <a:gd name="connsiteY14031" fmla="*/ 580725 h 6857981"/>
              <a:gd name="connsiteX14032" fmla="*/ 6058218 w 7886701"/>
              <a:gd name="connsiteY14032" fmla="*/ 582631 h 6857981"/>
              <a:gd name="connsiteX14033" fmla="*/ 6061393 w 7886701"/>
              <a:gd name="connsiteY14033" fmla="*/ 584854 h 6857981"/>
              <a:gd name="connsiteX14034" fmla="*/ 6063933 w 7886701"/>
              <a:gd name="connsiteY14034" fmla="*/ 587394 h 6857981"/>
              <a:gd name="connsiteX14035" fmla="*/ 6066791 w 7886701"/>
              <a:gd name="connsiteY14035" fmla="*/ 589933 h 6857981"/>
              <a:gd name="connsiteX14036" fmla="*/ 6071871 w 7886701"/>
              <a:gd name="connsiteY14036" fmla="*/ 595331 h 6857981"/>
              <a:gd name="connsiteX14037" fmla="*/ 6076316 w 7886701"/>
              <a:gd name="connsiteY14037" fmla="*/ 601999 h 6857981"/>
              <a:gd name="connsiteX14038" fmla="*/ 6080761 w 7886701"/>
              <a:gd name="connsiteY14038" fmla="*/ 608666 h 6857981"/>
              <a:gd name="connsiteX14039" fmla="*/ 6113781 w 7886701"/>
              <a:gd name="connsiteY14039" fmla="*/ 623271 h 6857981"/>
              <a:gd name="connsiteX14040" fmla="*/ 6145848 w 7886701"/>
              <a:gd name="connsiteY14040" fmla="*/ 637878 h 6857981"/>
              <a:gd name="connsiteX14041" fmla="*/ 6176646 w 7886701"/>
              <a:gd name="connsiteY14041" fmla="*/ 652166 h 6857981"/>
              <a:gd name="connsiteX14042" fmla="*/ 6206173 w 7886701"/>
              <a:gd name="connsiteY14042" fmla="*/ 666138 h 6857981"/>
              <a:gd name="connsiteX14043" fmla="*/ 6220778 w 7886701"/>
              <a:gd name="connsiteY14043" fmla="*/ 673441 h 6857981"/>
              <a:gd name="connsiteX14044" fmla="*/ 6235066 w 7886701"/>
              <a:gd name="connsiteY14044" fmla="*/ 681060 h 6857981"/>
              <a:gd name="connsiteX14045" fmla="*/ 6249670 w 7886701"/>
              <a:gd name="connsiteY14045" fmla="*/ 689316 h 6857981"/>
              <a:gd name="connsiteX14046" fmla="*/ 6263640 w 7886701"/>
              <a:gd name="connsiteY14046" fmla="*/ 697571 h 6857981"/>
              <a:gd name="connsiteX14047" fmla="*/ 6277928 w 7886701"/>
              <a:gd name="connsiteY14047" fmla="*/ 706779 h 6857981"/>
              <a:gd name="connsiteX14048" fmla="*/ 6292216 w 7886701"/>
              <a:gd name="connsiteY14048" fmla="*/ 716939 h 6857981"/>
              <a:gd name="connsiteX14049" fmla="*/ 6306820 w 7886701"/>
              <a:gd name="connsiteY14049" fmla="*/ 728053 h 6857981"/>
              <a:gd name="connsiteX14050" fmla="*/ 6321743 w 7886701"/>
              <a:gd name="connsiteY14050" fmla="*/ 740436 h 6857981"/>
              <a:gd name="connsiteX14051" fmla="*/ 6328728 w 7886701"/>
              <a:gd name="connsiteY14051" fmla="*/ 741705 h 6857981"/>
              <a:gd name="connsiteX14052" fmla="*/ 6335713 w 7886701"/>
              <a:gd name="connsiteY14052" fmla="*/ 743611 h 6857981"/>
              <a:gd name="connsiteX14053" fmla="*/ 6343016 w 7886701"/>
              <a:gd name="connsiteY14053" fmla="*/ 745834 h 6857981"/>
              <a:gd name="connsiteX14054" fmla="*/ 6350318 w 7886701"/>
              <a:gd name="connsiteY14054" fmla="*/ 748374 h 6857981"/>
              <a:gd name="connsiteX14055" fmla="*/ 6357620 w 7886701"/>
              <a:gd name="connsiteY14055" fmla="*/ 751549 h 6857981"/>
              <a:gd name="connsiteX14056" fmla="*/ 6364923 w 7886701"/>
              <a:gd name="connsiteY14056" fmla="*/ 755042 h 6857981"/>
              <a:gd name="connsiteX14057" fmla="*/ 6372543 w 7886701"/>
              <a:gd name="connsiteY14057" fmla="*/ 758535 h 6857981"/>
              <a:gd name="connsiteX14058" fmla="*/ 6380163 w 7886701"/>
              <a:gd name="connsiteY14058" fmla="*/ 762661 h 6857981"/>
              <a:gd name="connsiteX14059" fmla="*/ 6395086 w 7886701"/>
              <a:gd name="connsiteY14059" fmla="*/ 771235 h 6857981"/>
              <a:gd name="connsiteX14060" fmla="*/ 6410643 w 7886701"/>
              <a:gd name="connsiteY14060" fmla="*/ 781077 h 6857981"/>
              <a:gd name="connsiteX14061" fmla="*/ 6425883 w 7886701"/>
              <a:gd name="connsiteY14061" fmla="*/ 791874 h 6857981"/>
              <a:gd name="connsiteX14062" fmla="*/ 6441123 w 7886701"/>
              <a:gd name="connsiteY14062" fmla="*/ 802987 h 6857981"/>
              <a:gd name="connsiteX14063" fmla="*/ 6456363 w 7886701"/>
              <a:gd name="connsiteY14063" fmla="*/ 815051 h 6857981"/>
              <a:gd name="connsiteX14064" fmla="*/ 6471286 w 7886701"/>
              <a:gd name="connsiteY14064" fmla="*/ 827117 h 6857981"/>
              <a:gd name="connsiteX14065" fmla="*/ 6486526 w 7886701"/>
              <a:gd name="connsiteY14065" fmla="*/ 839501 h 6857981"/>
              <a:gd name="connsiteX14066" fmla="*/ 6500496 w 7886701"/>
              <a:gd name="connsiteY14066" fmla="*/ 852202 h 6857981"/>
              <a:gd name="connsiteX14067" fmla="*/ 6528436 w 7886701"/>
              <a:gd name="connsiteY14067" fmla="*/ 876968 h 6857981"/>
              <a:gd name="connsiteX14068" fmla="*/ 6553836 w 7886701"/>
              <a:gd name="connsiteY14068" fmla="*/ 900464 h 6857981"/>
              <a:gd name="connsiteX14069" fmla="*/ 6569710 w 7886701"/>
              <a:gd name="connsiteY14069" fmla="*/ 909673 h 6857981"/>
              <a:gd name="connsiteX14070" fmla="*/ 6584950 w 7886701"/>
              <a:gd name="connsiteY14070" fmla="*/ 919198 h 6857981"/>
              <a:gd name="connsiteX14071" fmla="*/ 6599873 w 7886701"/>
              <a:gd name="connsiteY14071" fmla="*/ 929040 h 6857981"/>
              <a:gd name="connsiteX14072" fmla="*/ 6614796 w 7886701"/>
              <a:gd name="connsiteY14072" fmla="*/ 938883 h 6857981"/>
              <a:gd name="connsiteX14073" fmla="*/ 6629718 w 7886701"/>
              <a:gd name="connsiteY14073" fmla="*/ 949045 h 6857981"/>
              <a:gd name="connsiteX14074" fmla="*/ 6644006 w 7886701"/>
              <a:gd name="connsiteY14074" fmla="*/ 959522 h 6857981"/>
              <a:gd name="connsiteX14075" fmla="*/ 6658610 w 7886701"/>
              <a:gd name="connsiteY14075" fmla="*/ 970635 h 6857981"/>
              <a:gd name="connsiteX14076" fmla="*/ 6672580 w 7886701"/>
              <a:gd name="connsiteY14076" fmla="*/ 981749 h 6857981"/>
              <a:gd name="connsiteX14077" fmla="*/ 6686868 w 7886701"/>
              <a:gd name="connsiteY14077" fmla="*/ 993813 h 6857981"/>
              <a:gd name="connsiteX14078" fmla="*/ 6700203 w 7886701"/>
              <a:gd name="connsiteY14078" fmla="*/ 1005562 h 6857981"/>
              <a:gd name="connsiteX14079" fmla="*/ 6727190 w 7886701"/>
              <a:gd name="connsiteY14079" fmla="*/ 1030010 h 6857981"/>
              <a:gd name="connsiteX14080" fmla="*/ 6753543 w 7886701"/>
              <a:gd name="connsiteY14080" fmla="*/ 1054148 h 6857981"/>
              <a:gd name="connsiteX14081" fmla="*/ 6778943 w 7886701"/>
              <a:gd name="connsiteY14081" fmla="*/ 1078279 h 6857981"/>
              <a:gd name="connsiteX14082" fmla="*/ 6804343 w 7886701"/>
              <a:gd name="connsiteY14082" fmla="*/ 1101774 h 6857981"/>
              <a:gd name="connsiteX14083" fmla="*/ 6828790 w 7886701"/>
              <a:gd name="connsiteY14083" fmla="*/ 1125588 h 6857981"/>
              <a:gd name="connsiteX14084" fmla="*/ 6852920 w 7886701"/>
              <a:gd name="connsiteY14084" fmla="*/ 1149085 h 6857981"/>
              <a:gd name="connsiteX14085" fmla="*/ 6876416 w 7886701"/>
              <a:gd name="connsiteY14085" fmla="*/ 1171629 h 6857981"/>
              <a:gd name="connsiteX14086" fmla="*/ 6900228 w 7886701"/>
              <a:gd name="connsiteY14086" fmla="*/ 1193537 h 6857981"/>
              <a:gd name="connsiteX14087" fmla="*/ 6911976 w 7886701"/>
              <a:gd name="connsiteY14087" fmla="*/ 1203699 h 6857981"/>
              <a:gd name="connsiteX14088" fmla="*/ 6923723 w 7886701"/>
              <a:gd name="connsiteY14088" fmla="*/ 1213542 h 6857981"/>
              <a:gd name="connsiteX14089" fmla="*/ 6935153 w 7886701"/>
              <a:gd name="connsiteY14089" fmla="*/ 1223067 h 6857981"/>
              <a:gd name="connsiteX14090" fmla="*/ 6947218 w 7886701"/>
              <a:gd name="connsiteY14090" fmla="*/ 1232273 h 6857981"/>
              <a:gd name="connsiteX14091" fmla="*/ 6958966 w 7886701"/>
              <a:gd name="connsiteY14091" fmla="*/ 1240530 h 6857981"/>
              <a:gd name="connsiteX14092" fmla="*/ 6971030 w 7886701"/>
              <a:gd name="connsiteY14092" fmla="*/ 1248467 h 6857981"/>
              <a:gd name="connsiteX14093" fmla="*/ 6969126 w 7886701"/>
              <a:gd name="connsiteY14093" fmla="*/ 1250054 h 6857981"/>
              <a:gd name="connsiteX14094" fmla="*/ 6967856 w 7886701"/>
              <a:gd name="connsiteY14094" fmla="*/ 1251324 h 6857981"/>
              <a:gd name="connsiteX14095" fmla="*/ 6966903 w 7886701"/>
              <a:gd name="connsiteY14095" fmla="*/ 1253229 h 6857981"/>
              <a:gd name="connsiteX14096" fmla="*/ 6966586 w 7886701"/>
              <a:gd name="connsiteY14096" fmla="*/ 1254817 h 6857981"/>
              <a:gd name="connsiteX14097" fmla="*/ 6966586 w 7886701"/>
              <a:gd name="connsiteY14097" fmla="*/ 1257038 h 6857981"/>
              <a:gd name="connsiteX14098" fmla="*/ 6966903 w 7886701"/>
              <a:gd name="connsiteY14098" fmla="*/ 1258626 h 6857981"/>
              <a:gd name="connsiteX14099" fmla="*/ 6967220 w 7886701"/>
              <a:gd name="connsiteY14099" fmla="*/ 1262753 h 6857981"/>
              <a:gd name="connsiteX14100" fmla="*/ 6967856 w 7886701"/>
              <a:gd name="connsiteY14100" fmla="*/ 1266563 h 6857981"/>
              <a:gd name="connsiteX14101" fmla="*/ 6967856 w 7886701"/>
              <a:gd name="connsiteY14101" fmla="*/ 1268151 h 6857981"/>
              <a:gd name="connsiteX14102" fmla="*/ 6967220 w 7886701"/>
              <a:gd name="connsiteY14102" fmla="*/ 1270055 h 6857981"/>
              <a:gd name="connsiteX14103" fmla="*/ 6966586 w 7886701"/>
              <a:gd name="connsiteY14103" fmla="*/ 1271962 h 6857981"/>
              <a:gd name="connsiteX14104" fmla="*/ 6965316 w 7886701"/>
              <a:gd name="connsiteY14104" fmla="*/ 1273232 h 6857981"/>
              <a:gd name="connsiteX14105" fmla="*/ 6963410 w 7886701"/>
              <a:gd name="connsiteY14105" fmla="*/ 1274502 h 6857981"/>
              <a:gd name="connsiteX14106" fmla="*/ 6960870 w 7886701"/>
              <a:gd name="connsiteY14106" fmla="*/ 1275771 h 6857981"/>
              <a:gd name="connsiteX14107" fmla="*/ 6964363 w 7886701"/>
              <a:gd name="connsiteY14107" fmla="*/ 1279900 h 6857981"/>
              <a:gd name="connsiteX14108" fmla="*/ 6967856 w 7886701"/>
              <a:gd name="connsiteY14108" fmla="*/ 1283711 h 6857981"/>
              <a:gd name="connsiteX14109" fmla="*/ 6971030 w 7886701"/>
              <a:gd name="connsiteY14109" fmla="*/ 1286251 h 6857981"/>
              <a:gd name="connsiteX14110" fmla="*/ 6973888 w 7886701"/>
              <a:gd name="connsiteY14110" fmla="*/ 1288156 h 6857981"/>
              <a:gd name="connsiteX14111" fmla="*/ 6976746 w 7886701"/>
              <a:gd name="connsiteY14111" fmla="*/ 1289743 h 6857981"/>
              <a:gd name="connsiteX14112" fmla="*/ 6979286 w 7886701"/>
              <a:gd name="connsiteY14112" fmla="*/ 1291013 h 6857981"/>
              <a:gd name="connsiteX14113" fmla="*/ 6981508 w 7886701"/>
              <a:gd name="connsiteY14113" fmla="*/ 1291331 h 6857981"/>
              <a:gd name="connsiteX14114" fmla="*/ 6984048 w 7886701"/>
              <a:gd name="connsiteY14114" fmla="*/ 1291013 h 6857981"/>
              <a:gd name="connsiteX14115" fmla="*/ 6986270 w 7886701"/>
              <a:gd name="connsiteY14115" fmla="*/ 1290379 h 6857981"/>
              <a:gd name="connsiteX14116" fmla="*/ 6988176 w 7886701"/>
              <a:gd name="connsiteY14116" fmla="*/ 1289426 h 6857981"/>
              <a:gd name="connsiteX14117" fmla="*/ 6990398 w 7886701"/>
              <a:gd name="connsiteY14117" fmla="*/ 1288156 h 6857981"/>
              <a:gd name="connsiteX14118" fmla="*/ 6992303 w 7886701"/>
              <a:gd name="connsiteY14118" fmla="*/ 1286569 h 6857981"/>
              <a:gd name="connsiteX14119" fmla="*/ 6995478 w 7886701"/>
              <a:gd name="connsiteY14119" fmla="*/ 1282757 h 6857981"/>
              <a:gd name="connsiteX14120" fmla="*/ 6998653 w 7886701"/>
              <a:gd name="connsiteY14120" fmla="*/ 1277995 h 6857981"/>
              <a:gd name="connsiteX14121" fmla="*/ 7002146 w 7886701"/>
              <a:gd name="connsiteY14121" fmla="*/ 1283711 h 6857981"/>
              <a:gd name="connsiteX14122" fmla="*/ 7004686 w 7886701"/>
              <a:gd name="connsiteY14122" fmla="*/ 1288156 h 6857981"/>
              <a:gd name="connsiteX14123" fmla="*/ 7006273 w 7886701"/>
              <a:gd name="connsiteY14123" fmla="*/ 1291965 h 6857981"/>
              <a:gd name="connsiteX14124" fmla="*/ 7007543 w 7886701"/>
              <a:gd name="connsiteY14124" fmla="*/ 1295458 h 6857981"/>
              <a:gd name="connsiteX14125" fmla="*/ 7008178 w 7886701"/>
              <a:gd name="connsiteY14125" fmla="*/ 1298633 h 6857981"/>
              <a:gd name="connsiteX14126" fmla="*/ 7008178 w 7886701"/>
              <a:gd name="connsiteY14126" fmla="*/ 1300856 h 6857981"/>
              <a:gd name="connsiteX14127" fmla="*/ 7008178 w 7886701"/>
              <a:gd name="connsiteY14127" fmla="*/ 1302761 h 6857981"/>
              <a:gd name="connsiteX14128" fmla="*/ 7007543 w 7886701"/>
              <a:gd name="connsiteY14128" fmla="*/ 1304666 h 6857981"/>
              <a:gd name="connsiteX14129" fmla="*/ 7005956 w 7886701"/>
              <a:gd name="connsiteY14129" fmla="*/ 1308159 h 6857981"/>
              <a:gd name="connsiteX14130" fmla="*/ 7003733 w 7886701"/>
              <a:gd name="connsiteY14130" fmla="*/ 1311334 h 6857981"/>
              <a:gd name="connsiteX14131" fmla="*/ 7003098 w 7886701"/>
              <a:gd name="connsiteY14131" fmla="*/ 1313239 h 6857981"/>
              <a:gd name="connsiteX14132" fmla="*/ 7002463 w 7886701"/>
              <a:gd name="connsiteY14132" fmla="*/ 1315462 h 6857981"/>
              <a:gd name="connsiteX14133" fmla="*/ 7002146 w 7886701"/>
              <a:gd name="connsiteY14133" fmla="*/ 1318003 h 6857981"/>
              <a:gd name="connsiteX14134" fmla="*/ 7002146 w 7886701"/>
              <a:gd name="connsiteY14134" fmla="*/ 1320859 h 6857981"/>
              <a:gd name="connsiteX14135" fmla="*/ 7006273 w 7886701"/>
              <a:gd name="connsiteY14135" fmla="*/ 1319906 h 6857981"/>
              <a:gd name="connsiteX14136" fmla="*/ 7010400 w 7886701"/>
              <a:gd name="connsiteY14136" fmla="*/ 1319906 h 6857981"/>
              <a:gd name="connsiteX14137" fmla="*/ 7013576 w 7886701"/>
              <a:gd name="connsiteY14137" fmla="*/ 1320542 h 6857981"/>
              <a:gd name="connsiteX14138" fmla="*/ 7016750 w 7886701"/>
              <a:gd name="connsiteY14138" fmla="*/ 1321176 h 6857981"/>
              <a:gd name="connsiteX14139" fmla="*/ 7019608 w 7886701"/>
              <a:gd name="connsiteY14139" fmla="*/ 1322129 h 6857981"/>
              <a:gd name="connsiteX14140" fmla="*/ 7022148 w 7886701"/>
              <a:gd name="connsiteY14140" fmla="*/ 1323717 h 6857981"/>
              <a:gd name="connsiteX14141" fmla="*/ 7024370 w 7886701"/>
              <a:gd name="connsiteY14141" fmla="*/ 1325939 h 6857981"/>
              <a:gd name="connsiteX14142" fmla="*/ 7026593 w 7886701"/>
              <a:gd name="connsiteY14142" fmla="*/ 1328163 h 6857981"/>
              <a:gd name="connsiteX14143" fmla="*/ 7028180 w 7886701"/>
              <a:gd name="connsiteY14143" fmla="*/ 1331021 h 6857981"/>
              <a:gd name="connsiteX14144" fmla="*/ 7030403 w 7886701"/>
              <a:gd name="connsiteY14144" fmla="*/ 1334196 h 6857981"/>
              <a:gd name="connsiteX14145" fmla="*/ 7034848 w 7886701"/>
              <a:gd name="connsiteY14145" fmla="*/ 1342452 h 6857981"/>
              <a:gd name="connsiteX14146" fmla="*/ 7039928 w 7886701"/>
              <a:gd name="connsiteY14146" fmla="*/ 1351342 h 6857981"/>
              <a:gd name="connsiteX14147" fmla="*/ 7046278 w 7886701"/>
              <a:gd name="connsiteY14147" fmla="*/ 1362455 h 6857981"/>
              <a:gd name="connsiteX14148" fmla="*/ 7048500 w 7886701"/>
              <a:gd name="connsiteY14148" fmla="*/ 1362136 h 6857981"/>
              <a:gd name="connsiteX14149" fmla="*/ 7049770 w 7886701"/>
              <a:gd name="connsiteY14149" fmla="*/ 1360868 h 6857981"/>
              <a:gd name="connsiteX14150" fmla="*/ 7051358 w 7886701"/>
              <a:gd name="connsiteY14150" fmla="*/ 1359914 h 6857981"/>
              <a:gd name="connsiteX14151" fmla="*/ 7051993 w 7886701"/>
              <a:gd name="connsiteY14151" fmla="*/ 1358644 h 6857981"/>
              <a:gd name="connsiteX14152" fmla="*/ 7052628 w 7886701"/>
              <a:gd name="connsiteY14152" fmla="*/ 1357693 h 6857981"/>
              <a:gd name="connsiteX14153" fmla="*/ 7052628 w 7886701"/>
              <a:gd name="connsiteY14153" fmla="*/ 1356105 h 6857981"/>
              <a:gd name="connsiteX14154" fmla="*/ 7052628 w 7886701"/>
              <a:gd name="connsiteY14154" fmla="*/ 1354834 h 6857981"/>
              <a:gd name="connsiteX14155" fmla="*/ 7052310 w 7886701"/>
              <a:gd name="connsiteY14155" fmla="*/ 1353247 h 6857981"/>
              <a:gd name="connsiteX14156" fmla="*/ 7051358 w 7886701"/>
              <a:gd name="connsiteY14156" fmla="*/ 1349754 h 6857981"/>
              <a:gd name="connsiteX14157" fmla="*/ 7049136 w 7886701"/>
              <a:gd name="connsiteY14157" fmla="*/ 1345944 h 6857981"/>
              <a:gd name="connsiteX14158" fmla="*/ 7046596 w 7886701"/>
              <a:gd name="connsiteY14158" fmla="*/ 1342452 h 6857981"/>
              <a:gd name="connsiteX14159" fmla="*/ 7044056 w 7886701"/>
              <a:gd name="connsiteY14159" fmla="*/ 1338324 h 6857981"/>
              <a:gd name="connsiteX14160" fmla="*/ 7038023 w 7886701"/>
              <a:gd name="connsiteY14160" fmla="*/ 1330387 h 6857981"/>
              <a:gd name="connsiteX14161" fmla="*/ 7036118 w 7886701"/>
              <a:gd name="connsiteY14161" fmla="*/ 1326576 h 6857981"/>
              <a:gd name="connsiteX14162" fmla="*/ 7034213 w 7886701"/>
              <a:gd name="connsiteY14162" fmla="*/ 1323084 h 6857981"/>
              <a:gd name="connsiteX14163" fmla="*/ 7032943 w 7886701"/>
              <a:gd name="connsiteY14163" fmla="*/ 1319589 h 6857981"/>
              <a:gd name="connsiteX14164" fmla="*/ 7032626 w 7886701"/>
              <a:gd name="connsiteY14164" fmla="*/ 1318320 h 6857981"/>
              <a:gd name="connsiteX14165" fmla="*/ 7032943 w 7886701"/>
              <a:gd name="connsiteY14165" fmla="*/ 1316731 h 6857981"/>
              <a:gd name="connsiteX14166" fmla="*/ 7033260 w 7886701"/>
              <a:gd name="connsiteY14166" fmla="*/ 1315462 h 6857981"/>
              <a:gd name="connsiteX14167" fmla="*/ 7034213 w 7886701"/>
              <a:gd name="connsiteY14167" fmla="*/ 1314191 h 6857981"/>
              <a:gd name="connsiteX14168" fmla="*/ 7035166 w 7886701"/>
              <a:gd name="connsiteY14168" fmla="*/ 1313239 h 6857981"/>
              <a:gd name="connsiteX14169" fmla="*/ 7036753 w 7886701"/>
              <a:gd name="connsiteY14169" fmla="*/ 1312285 h 6857981"/>
              <a:gd name="connsiteX14170" fmla="*/ 7040563 w 7886701"/>
              <a:gd name="connsiteY14170" fmla="*/ 1319272 h 6857981"/>
              <a:gd name="connsiteX14171" fmla="*/ 7045008 w 7886701"/>
              <a:gd name="connsiteY14171" fmla="*/ 1326893 h 6857981"/>
              <a:gd name="connsiteX14172" fmla="*/ 7054850 w 7886701"/>
              <a:gd name="connsiteY14172" fmla="*/ 1344039 h 6857981"/>
              <a:gd name="connsiteX14173" fmla="*/ 7065963 w 7886701"/>
              <a:gd name="connsiteY14173" fmla="*/ 1362136 h 6857981"/>
              <a:gd name="connsiteX14174" fmla="*/ 7076123 w 7886701"/>
              <a:gd name="connsiteY14174" fmla="*/ 1379919 h 6857981"/>
              <a:gd name="connsiteX14175" fmla="*/ 7080886 w 7886701"/>
              <a:gd name="connsiteY14175" fmla="*/ 1388174 h 6857981"/>
              <a:gd name="connsiteX14176" fmla="*/ 7084378 w 7886701"/>
              <a:gd name="connsiteY14176" fmla="*/ 1396429 h 6857981"/>
              <a:gd name="connsiteX14177" fmla="*/ 7087870 w 7886701"/>
              <a:gd name="connsiteY14177" fmla="*/ 1403732 h 6857981"/>
              <a:gd name="connsiteX14178" fmla="*/ 7090093 w 7886701"/>
              <a:gd name="connsiteY14178" fmla="*/ 1409767 h 6857981"/>
              <a:gd name="connsiteX14179" fmla="*/ 7090728 w 7886701"/>
              <a:gd name="connsiteY14179" fmla="*/ 1412623 h 6857981"/>
              <a:gd name="connsiteX14180" fmla="*/ 7091046 w 7886701"/>
              <a:gd name="connsiteY14180" fmla="*/ 1415165 h 6857981"/>
              <a:gd name="connsiteX14181" fmla="*/ 7091046 w 7886701"/>
              <a:gd name="connsiteY14181" fmla="*/ 1417704 h 6857981"/>
              <a:gd name="connsiteX14182" fmla="*/ 7090728 w 7886701"/>
              <a:gd name="connsiteY14182" fmla="*/ 1419607 h 6857981"/>
              <a:gd name="connsiteX14183" fmla="*/ 7090093 w 7886701"/>
              <a:gd name="connsiteY14183" fmla="*/ 1421513 h 6857981"/>
              <a:gd name="connsiteX14184" fmla="*/ 7089140 w 7886701"/>
              <a:gd name="connsiteY14184" fmla="*/ 1422466 h 6857981"/>
              <a:gd name="connsiteX14185" fmla="*/ 7087870 w 7886701"/>
              <a:gd name="connsiteY14185" fmla="*/ 1423735 h 6857981"/>
              <a:gd name="connsiteX14186" fmla="*/ 7085966 w 7886701"/>
              <a:gd name="connsiteY14186" fmla="*/ 1424370 h 6857981"/>
              <a:gd name="connsiteX14187" fmla="*/ 7089140 w 7886701"/>
              <a:gd name="connsiteY14187" fmla="*/ 1429451 h 6857981"/>
              <a:gd name="connsiteX14188" fmla="*/ 7092633 w 7886701"/>
              <a:gd name="connsiteY14188" fmla="*/ 1433579 h 6857981"/>
              <a:gd name="connsiteX14189" fmla="*/ 7095490 w 7886701"/>
              <a:gd name="connsiteY14189" fmla="*/ 1437071 h 6857981"/>
              <a:gd name="connsiteX14190" fmla="*/ 7098030 w 7886701"/>
              <a:gd name="connsiteY14190" fmla="*/ 1439611 h 6857981"/>
              <a:gd name="connsiteX14191" fmla="*/ 7100570 w 7886701"/>
              <a:gd name="connsiteY14191" fmla="*/ 1441516 h 6857981"/>
              <a:gd name="connsiteX14192" fmla="*/ 7102793 w 7886701"/>
              <a:gd name="connsiteY14192" fmla="*/ 1443104 h 6857981"/>
              <a:gd name="connsiteX14193" fmla="*/ 7105016 w 7886701"/>
              <a:gd name="connsiteY14193" fmla="*/ 1443738 h 6857981"/>
              <a:gd name="connsiteX14194" fmla="*/ 7107238 w 7886701"/>
              <a:gd name="connsiteY14194" fmla="*/ 1444057 h 6857981"/>
              <a:gd name="connsiteX14195" fmla="*/ 7109460 w 7886701"/>
              <a:gd name="connsiteY14195" fmla="*/ 1443738 h 6857981"/>
              <a:gd name="connsiteX14196" fmla="*/ 7111048 w 7886701"/>
              <a:gd name="connsiteY14196" fmla="*/ 1443104 h 6857981"/>
              <a:gd name="connsiteX14197" fmla="*/ 7112953 w 7886701"/>
              <a:gd name="connsiteY14197" fmla="*/ 1441833 h 6857981"/>
              <a:gd name="connsiteX14198" fmla="*/ 7114540 w 7886701"/>
              <a:gd name="connsiteY14198" fmla="*/ 1440563 h 6857981"/>
              <a:gd name="connsiteX14199" fmla="*/ 7117716 w 7886701"/>
              <a:gd name="connsiteY14199" fmla="*/ 1436754 h 6857981"/>
              <a:gd name="connsiteX14200" fmla="*/ 7120573 w 7886701"/>
              <a:gd name="connsiteY14200" fmla="*/ 1432309 h 6857981"/>
              <a:gd name="connsiteX14201" fmla="*/ 7127558 w 7886701"/>
              <a:gd name="connsiteY14201" fmla="*/ 1441833 h 6857981"/>
              <a:gd name="connsiteX14202" fmla="*/ 7133908 w 7886701"/>
              <a:gd name="connsiteY14202" fmla="*/ 1451042 h 6857981"/>
              <a:gd name="connsiteX14203" fmla="*/ 7144703 w 7886701"/>
              <a:gd name="connsiteY14203" fmla="*/ 1468188 h 6857981"/>
              <a:gd name="connsiteX14204" fmla="*/ 7154546 w 7886701"/>
              <a:gd name="connsiteY14204" fmla="*/ 1484381 h 6857981"/>
              <a:gd name="connsiteX14205" fmla="*/ 7163118 w 7886701"/>
              <a:gd name="connsiteY14205" fmla="*/ 1499623 h 6857981"/>
              <a:gd name="connsiteX14206" fmla="*/ 7170738 w 7886701"/>
              <a:gd name="connsiteY14206" fmla="*/ 1513910 h 6857981"/>
              <a:gd name="connsiteX14207" fmla="*/ 7177406 w 7886701"/>
              <a:gd name="connsiteY14207" fmla="*/ 1527564 h 6857981"/>
              <a:gd name="connsiteX14208" fmla="*/ 7190740 w 7886701"/>
              <a:gd name="connsiteY14208" fmla="*/ 1554236 h 6857981"/>
              <a:gd name="connsiteX14209" fmla="*/ 7197726 w 7886701"/>
              <a:gd name="connsiteY14209" fmla="*/ 1566936 h 6857981"/>
              <a:gd name="connsiteX14210" fmla="*/ 7205346 w 7886701"/>
              <a:gd name="connsiteY14210" fmla="*/ 1580271 h 6857981"/>
              <a:gd name="connsiteX14211" fmla="*/ 7213600 w 7886701"/>
              <a:gd name="connsiteY14211" fmla="*/ 1593290 h 6857981"/>
              <a:gd name="connsiteX14212" fmla="*/ 7222808 w 7886701"/>
              <a:gd name="connsiteY14212" fmla="*/ 1606942 h 6857981"/>
              <a:gd name="connsiteX14213" fmla="*/ 7233603 w 7886701"/>
              <a:gd name="connsiteY14213" fmla="*/ 1621550 h 6857981"/>
              <a:gd name="connsiteX14214" fmla="*/ 7246303 w 7886701"/>
              <a:gd name="connsiteY14214" fmla="*/ 1636790 h 6857981"/>
              <a:gd name="connsiteX14215" fmla="*/ 7260273 w 7886701"/>
              <a:gd name="connsiteY14215" fmla="*/ 1653301 h 6857981"/>
              <a:gd name="connsiteX14216" fmla="*/ 7276783 w 7886701"/>
              <a:gd name="connsiteY14216" fmla="*/ 1671083 h 6857981"/>
              <a:gd name="connsiteX14217" fmla="*/ 7272656 w 7886701"/>
              <a:gd name="connsiteY14217" fmla="*/ 1669176 h 6857981"/>
              <a:gd name="connsiteX14218" fmla="*/ 7271386 w 7886701"/>
              <a:gd name="connsiteY14218" fmla="*/ 1668859 h 6857981"/>
              <a:gd name="connsiteX14219" fmla="*/ 7270116 w 7886701"/>
              <a:gd name="connsiteY14219" fmla="*/ 1668859 h 6857981"/>
              <a:gd name="connsiteX14220" fmla="*/ 7269163 w 7886701"/>
              <a:gd name="connsiteY14220" fmla="*/ 1668859 h 6857981"/>
              <a:gd name="connsiteX14221" fmla="*/ 7268528 w 7886701"/>
              <a:gd name="connsiteY14221" fmla="*/ 1669176 h 6857981"/>
              <a:gd name="connsiteX14222" fmla="*/ 7268210 w 7886701"/>
              <a:gd name="connsiteY14222" fmla="*/ 1669813 h 6857981"/>
              <a:gd name="connsiteX14223" fmla="*/ 7267258 w 7886701"/>
              <a:gd name="connsiteY14223" fmla="*/ 1670766 h 6857981"/>
              <a:gd name="connsiteX14224" fmla="*/ 7266940 w 7886701"/>
              <a:gd name="connsiteY14224" fmla="*/ 1672353 h 6857981"/>
              <a:gd name="connsiteX14225" fmla="*/ 7266306 w 7886701"/>
              <a:gd name="connsiteY14225" fmla="*/ 1674892 h 6857981"/>
              <a:gd name="connsiteX14226" fmla="*/ 7265988 w 7886701"/>
              <a:gd name="connsiteY14226" fmla="*/ 1678067 h 6857981"/>
              <a:gd name="connsiteX14227" fmla="*/ 7264718 w 7886701"/>
              <a:gd name="connsiteY14227" fmla="*/ 1681242 h 6857981"/>
              <a:gd name="connsiteX14228" fmla="*/ 7271386 w 7886701"/>
              <a:gd name="connsiteY14228" fmla="*/ 1692039 h 6857981"/>
              <a:gd name="connsiteX14229" fmla="*/ 7274560 w 7886701"/>
              <a:gd name="connsiteY14229" fmla="*/ 1697437 h 6857981"/>
              <a:gd name="connsiteX14230" fmla="*/ 7278053 w 7886701"/>
              <a:gd name="connsiteY14230" fmla="*/ 1701564 h 6857981"/>
              <a:gd name="connsiteX14231" fmla="*/ 7280910 w 7886701"/>
              <a:gd name="connsiteY14231" fmla="*/ 1705693 h 6857981"/>
              <a:gd name="connsiteX14232" fmla="*/ 7283768 w 7886701"/>
              <a:gd name="connsiteY14232" fmla="*/ 1708868 h 6857981"/>
              <a:gd name="connsiteX14233" fmla="*/ 7286626 w 7886701"/>
              <a:gd name="connsiteY14233" fmla="*/ 1712043 h 6857981"/>
              <a:gd name="connsiteX14234" fmla="*/ 7289483 w 7886701"/>
              <a:gd name="connsiteY14234" fmla="*/ 1714900 h 6857981"/>
              <a:gd name="connsiteX14235" fmla="*/ 7292658 w 7886701"/>
              <a:gd name="connsiteY14235" fmla="*/ 1717123 h 6857981"/>
              <a:gd name="connsiteX14236" fmla="*/ 7295516 w 7886701"/>
              <a:gd name="connsiteY14236" fmla="*/ 1718711 h 6857981"/>
              <a:gd name="connsiteX14237" fmla="*/ 7298373 w 7886701"/>
              <a:gd name="connsiteY14237" fmla="*/ 1720298 h 6857981"/>
              <a:gd name="connsiteX14238" fmla="*/ 7300913 w 7886701"/>
              <a:gd name="connsiteY14238" fmla="*/ 1721887 h 6857981"/>
              <a:gd name="connsiteX14239" fmla="*/ 7303453 w 7886701"/>
              <a:gd name="connsiteY14239" fmla="*/ 1722838 h 6857981"/>
              <a:gd name="connsiteX14240" fmla="*/ 7306310 w 7886701"/>
              <a:gd name="connsiteY14240" fmla="*/ 1723156 h 6857981"/>
              <a:gd name="connsiteX14241" fmla="*/ 7308850 w 7886701"/>
              <a:gd name="connsiteY14241" fmla="*/ 1723791 h 6857981"/>
              <a:gd name="connsiteX14242" fmla="*/ 7311390 w 7886701"/>
              <a:gd name="connsiteY14242" fmla="*/ 1723791 h 6857981"/>
              <a:gd name="connsiteX14243" fmla="*/ 7314883 w 7886701"/>
              <a:gd name="connsiteY14243" fmla="*/ 1728553 h 6857981"/>
              <a:gd name="connsiteX14244" fmla="*/ 7317423 w 7886701"/>
              <a:gd name="connsiteY14244" fmla="*/ 1732999 h 6857981"/>
              <a:gd name="connsiteX14245" fmla="*/ 7319646 w 7886701"/>
              <a:gd name="connsiteY14245" fmla="*/ 1737127 h 6857981"/>
              <a:gd name="connsiteX14246" fmla="*/ 7320598 w 7886701"/>
              <a:gd name="connsiteY14246" fmla="*/ 1740302 h 6857981"/>
              <a:gd name="connsiteX14247" fmla="*/ 7321550 w 7886701"/>
              <a:gd name="connsiteY14247" fmla="*/ 1744111 h 6857981"/>
              <a:gd name="connsiteX14248" fmla="*/ 7322186 w 7886701"/>
              <a:gd name="connsiteY14248" fmla="*/ 1746970 h 6857981"/>
              <a:gd name="connsiteX14249" fmla="*/ 7322503 w 7886701"/>
              <a:gd name="connsiteY14249" fmla="*/ 1752685 h 6857981"/>
              <a:gd name="connsiteX14250" fmla="*/ 7322503 w 7886701"/>
              <a:gd name="connsiteY14250" fmla="*/ 1758718 h 6857981"/>
              <a:gd name="connsiteX14251" fmla="*/ 7322820 w 7886701"/>
              <a:gd name="connsiteY14251" fmla="*/ 1764116 h 6857981"/>
              <a:gd name="connsiteX14252" fmla="*/ 7323138 w 7886701"/>
              <a:gd name="connsiteY14252" fmla="*/ 1767291 h 6857981"/>
              <a:gd name="connsiteX14253" fmla="*/ 7323773 w 7886701"/>
              <a:gd name="connsiteY14253" fmla="*/ 1770783 h 6857981"/>
              <a:gd name="connsiteX14254" fmla="*/ 7325360 w 7886701"/>
              <a:gd name="connsiteY14254" fmla="*/ 1774275 h 6857981"/>
              <a:gd name="connsiteX14255" fmla="*/ 7327583 w 7886701"/>
              <a:gd name="connsiteY14255" fmla="*/ 1778403 h 6857981"/>
              <a:gd name="connsiteX14256" fmla="*/ 7332663 w 7886701"/>
              <a:gd name="connsiteY14256" fmla="*/ 1786024 h 6857981"/>
              <a:gd name="connsiteX14257" fmla="*/ 7337426 w 7886701"/>
              <a:gd name="connsiteY14257" fmla="*/ 1792057 h 6857981"/>
              <a:gd name="connsiteX14258" fmla="*/ 7342188 w 7886701"/>
              <a:gd name="connsiteY14258" fmla="*/ 1797137 h 6857981"/>
              <a:gd name="connsiteX14259" fmla="*/ 7346950 w 7886701"/>
              <a:gd name="connsiteY14259" fmla="*/ 1801265 h 6857981"/>
              <a:gd name="connsiteX14260" fmla="*/ 7351713 w 7886701"/>
              <a:gd name="connsiteY14260" fmla="*/ 1804440 h 6857981"/>
              <a:gd name="connsiteX14261" fmla="*/ 7356158 w 7886701"/>
              <a:gd name="connsiteY14261" fmla="*/ 1807615 h 6857981"/>
              <a:gd name="connsiteX14262" fmla="*/ 7365048 w 7886701"/>
              <a:gd name="connsiteY14262" fmla="*/ 1812696 h 6857981"/>
              <a:gd name="connsiteX14263" fmla="*/ 7369493 w 7886701"/>
              <a:gd name="connsiteY14263" fmla="*/ 1815236 h 6857981"/>
              <a:gd name="connsiteX14264" fmla="*/ 7373938 w 7886701"/>
              <a:gd name="connsiteY14264" fmla="*/ 1818094 h 6857981"/>
              <a:gd name="connsiteX14265" fmla="*/ 7378383 w 7886701"/>
              <a:gd name="connsiteY14265" fmla="*/ 1821268 h 6857981"/>
              <a:gd name="connsiteX14266" fmla="*/ 7383146 w 7886701"/>
              <a:gd name="connsiteY14266" fmla="*/ 1825714 h 6857981"/>
              <a:gd name="connsiteX14267" fmla="*/ 7387273 w 7886701"/>
              <a:gd name="connsiteY14267" fmla="*/ 1830794 h 6857981"/>
              <a:gd name="connsiteX14268" fmla="*/ 7392036 w 7886701"/>
              <a:gd name="connsiteY14268" fmla="*/ 1837144 h 6857981"/>
              <a:gd name="connsiteX14269" fmla="*/ 7397116 w 7886701"/>
              <a:gd name="connsiteY14269" fmla="*/ 1844765 h 6857981"/>
              <a:gd name="connsiteX14270" fmla="*/ 7401878 w 7886701"/>
              <a:gd name="connsiteY14270" fmla="*/ 1854290 h 6857981"/>
              <a:gd name="connsiteX14271" fmla="*/ 7398703 w 7886701"/>
              <a:gd name="connsiteY14271" fmla="*/ 1853020 h 6857981"/>
              <a:gd name="connsiteX14272" fmla="*/ 7396163 w 7886701"/>
              <a:gd name="connsiteY14272" fmla="*/ 1852703 h 6857981"/>
              <a:gd name="connsiteX14273" fmla="*/ 7393940 w 7886701"/>
              <a:gd name="connsiteY14273" fmla="*/ 1852703 h 6857981"/>
              <a:gd name="connsiteX14274" fmla="*/ 7392036 w 7886701"/>
              <a:gd name="connsiteY14274" fmla="*/ 1853338 h 6857981"/>
              <a:gd name="connsiteX14275" fmla="*/ 7391083 w 7886701"/>
              <a:gd name="connsiteY14275" fmla="*/ 1854608 h 6857981"/>
              <a:gd name="connsiteX14276" fmla="*/ 7390448 w 7886701"/>
              <a:gd name="connsiteY14276" fmla="*/ 1855878 h 6857981"/>
              <a:gd name="connsiteX14277" fmla="*/ 7389813 w 7886701"/>
              <a:gd name="connsiteY14277" fmla="*/ 1857783 h 6857981"/>
              <a:gd name="connsiteX14278" fmla="*/ 7389813 w 7886701"/>
              <a:gd name="connsiteY14278" fmla="*/ 1860006 h 6857981"/>
              <a:gd name="connsiteX14279" fmla="*/ 7390766 w 7886701"/>
              <a:gd name="connsiteY14279" fmla="*/ 1862864 h 6857981"/>
              <a:gd name="connsiteX14280" fmla="*/ 7391400 w 7886701"/>
              <a:gd name="connsiteY14280" fmla="*/ 1865722 h 6857981"/>
              <a:gd name="connsiteX14281" fmla="*/ 7393623 w 7886701"/>
              <a:gd name="connsiteY14281" fmla="*/ 1872390 h 6857981"/>
              <a:gd name="connsiteX14282" fmla="*/ 7397116 w 7886701"/>
              <a:gd name="connsiteY14282" fmla="*/ 1880010 h 6857981"/>
              <a:gd name="connsiteX14283" fmla="*/ 7401243 w 7886701"/>
              <a:gd name="connsiteY14283" fmla="*/ 1888583 h 6857981"/>
              <a:gd name="connsiteX14284" fmla="*/ 7410450 w 7886701"/>
              <a:gd name="connsiteY14284" fmla="*/ 1906364 h 6857981"/>
              <a:gd name="connsiteX14285" fmla="*/ 7414896 w 7886701"/>
              <a:gd name="connsiteY14285" fmla="*/ 1915571 h 6857981"/>
              <a:gd name="connsiteX14286" fmla="*/ 7418706 w 7886701"/>
              <a:gd name="connsiteY14286" fmla="*/ 1924145 h 6857981"/>
              <a:gd name="connsiteX14287" fmla="*/ 7422516 w 7886701"/>
              <a:gd name="connsiteY14287" fmla="*/ 1932718 h 6857981"/>
              <a:gd name="connsiteX14288" fmla="*/ 7425056 w 7886701"/>
              <a:gd name="connsiteY14288" fmla="*/ 1940655 h 6857981"/>
              <a:gd name="connsiteX14289" fmla="*/ 7425690 w 7886701"/>
              <a:gd name="connsiteY14289" fmla="*/ 1944148 h 6857981"/>
              <a:gd name="connsiteX14290" fmla="*/ 7426008 w 7886701"/>
              <a:gd name="connsiteY14290" fmla="*/ 1947641 h 6857981"/>
              <a:gd name="connsiteX14291" fmla="*/ 7426326 w 7886701"/>
              <a:gd name="connsiteY14291" fmla="*/ 1950500 h 6857981"/>
              <a:gd name="connsiteX14292" fmla="*/ 7426008 w 7886701"/>
              <a:gd name="connsiteY14292" fmla="*/ 1953039 h 6857981"/>
              <a:gd name="connsiteX14293" fmla="*/ 7429500 w 7886701"/>
              <a:gd name="connsiteY14293" fmla="*/ 1958119 h 6857981"/>
              <a:gd name="connsiteX14294" fmla="*/ 7432993 w 7886701"/>
              <a:gd name="connsiteY14294" fmla="*/ 1962245 h 6857981"/>
              <a:gd name="connsiteX14295" fmla="*/ 7436168 w 7886701"/>
              <a:gd name="connsiteY14295" fmla="*/ 1965740 h 6857981"/>
              <a:gd name="connsiteX14296" fmla="*/ 7439660 w 7886701"/>
              <a:gd name="connsiteY14296" fmla="*/ 1969233 h 6857981"/>
              <a:gd name="connsiteX14297" fmla="*/ 7442836 w 7886701"/>
              <a:gd name="connsiteY14297" fmla="*/ 1972091 h 6857981"/>
              <a:gd name="connsiteX14298" fmla="*/ 7445693 w 7886701"/>
              <a:gd name="connsiteY14298" fmla="*/ 1974312 h 6857981"/>
              <a:gd name="connsiteX14299" fmla="*/ 7452360 w 7886701"/>
              <a:gd name="connsiteY14299" fmla="*/ 1979075 h 6857981"/>
              <a:gd name="connsiteX14300" fmla="*/ 7458710 w 7886701"/>
              <a:gd name="connsiteY14300" fmla="*/ 1983838 h 6857981"/>
              <a:gd name="connsiteX14301" fmla="*/ 7461886 w 7886701"/>
              <a:gd name="connsiteY14301" fmla="*/ 1986378 h 6857981"/>
              <a:gd name="connsiteX14302" fmla="*/ 7465060 w 7886701"/>
              <a:gd name="connsiteY14302" fmla="*/ 1989551 h 6857981"/>
              <a:gd name="connsiteX14303" fmla="*/ 7467918 w 7886701"/>
              <a:gd name="connsiteY14303" fmla="*/ 1993046 h 6857981"/>
              <a:gd name="connsiteX14304" fmla="*/ 7471410 w 7886701"/>
              <a:gd name="connsiteY14304" fmla="*/ 1997174 h 6857981"/>
              <a:gd name="connsiteX14305" fmla="*/ 7474586 w 7886701"/>
              <a:gd name="connsiteY14305" fmla="*/ 2002253 h 6857981"/>
              <a:gd name="connsiteX14306" fmla="*/ 7477443 w 7886701"/>
              <a:gd name="connsiteY14306" fmla="*/ 2008286 h 6857981"/>
              <a:gd name="connsiteX14307" fmla="*/ 7476173 w 7886701"/>
              <a:gd name="connsiteY14307" fmla="*/ 2009237 h 6857981"/>
              <a:gd name="connsiteX14308" fmla="*/ 7474268 w 7886701"/>
              <a:gd name="connsiteY14308" fmla="*/ 2009556 h 6857981"/>
              <a:gd name="connsiteX14309" fmla="*/ 7472363 w 7886701"/>
              <a:gd name="connsiteY14309" fmla="*/ 2009237 h 6857981"/>
              <a:gd name="connsiteX14310" fmla="*/ 7471093 w 7886701"/>
              <a:gd name="connsiteY14310" fmla="*/ 2008286 h 6857981"/>
              <a:gd name="connsiteX14311" fmla="*/ 7469188 w 7886701"/>
              <a:gd name="connsiteY14311" fmla="*/ 2006697 h 6857981"/>
              <a:gd name="connsiteX14312" fmla="*/ 7467283 w 7886701"/>
              <a:gd name="connsiteY14312" fmla="*/ 2004474 h 6857981"/>
              <a:gd name="connsiteX14313" fmla="*/ 7464108 w 7886701"/>
              <a:gd name="connsiteY14313" fmla="*/ 1999714 h 6857981"/>
              <a:gd name="connsiteX14314" fmla="*/ 7460298 w 7886701"/>
              <a:gd name="connsiteY14314" fmla="*/ 1994632 h 6857981"/>
              <a:gd name="connsiteX14315" fmla="*/ 7457123 w 7886701"/>
              <a:gd name="connsiteY14315" fmla="*/ 1990187 h 6857981"/>
              <a:gd name="connsiteX14316" fmla="*/ 7455218 w 7886701"/>
              <a:gd name="connsiteY14316" fmla="*/ 1988917 h 6857981"/>
              <a:gd name="connsiteX14317" fmla="*/ 7453948 w 7886701"/>
              <a:gd name="connsiteY14317" fmla="*/ 1987648 h 6857981"/>
              <a:gd name="connsiteX14318" fmla="*/ 7452043 w 7886701"/>
              <a:gd name="connsiteY14318" fmla="*/ 1987332 h 6857981"/>
              <a:gd name="connsiteX14319" fmla="*/ 7450456 w 7886701"/>
              <a:gd name="connsiteY14319" fmla="*/ 1987648 h 6857981"/>
              <a:gd name="connsiteX14320" fmla="*/ 7457758 w 7886701"/>
              <a:gd name="connsiteY14320" fmla="*/ 2006697 h 6857981"/>
              <a:gd name="connsiteX14321" fmla="*/ 7465378 w 7886701"/>
              <a:gd name="connsiteY14321" fmla="*/ 2023843 h 6857981"/>
              <a:gd name="connsiteX14322" fmla="*/ 7472363 w 7886701"/>
              <a:gd name="connsiteY14322" fmla="*/ 2039401 h 6857981"/>
              <a:gd name="connsiteX14323" fmla="*/ 7479030 w 7886701"/>
              <a:gd name="connsiteY14323" fmla="*/ 2054006 h 6857981"/>
              <a:gd name="connsiteX14324" fmla="*/ 7491730 w 7886701"/>
              <a:gd name="connsiteY14324" fmla="*/ 2080678 h 6857981"/>
              <a:gd name="connsiteX14325" fmla="*/ 7503478 w 7886701"/>
              <a:gd name="connsiteY14325" fmla="*/ 2105123 h 6857981"/>
              <a:gd name="connsiteX14326" fmla="*/ 7515226 w 7886701"/>
              <a:gd name="connsiteY14326" fmla="*/ 2129886 h 6857981"/>
              <a:gd name="connsiteX14327" fmla="*/ 7520623 w 7886701"/>
              <a:gd name="connsiteY14327" fmla="*/ 2142906 h 6857981"/>
              <a:gd name="connsiteX14328" fmla="*/ 7526338 w 7886701"/>
              <a:gd name="connsiteY14328" fmla="*/ 2156243 h 6857981"/>
              <a:gd name="connsiteX14329" fmla="*/ 7532053 w 7886701"/>
              <a:gd name="connsiteY14329" fmla="*/ 2170851 h 6857981"/>
              <a:gd name="connsiteX14330" fmla="*/ 7537768 w 7886701"/>
              <a:gd name="connsiteY14330" fmla="*/ 2186409 h 6857981"/>
              <a:gd name="connsiteX14331" fmla="*/ 7543483 w 7886701"/>
              <a:gd name="connsiteY14331" fmla="*/ 2203556 h 6857981"/>
              <a:gd name="connsiteX14332" fmla="*/ 7549833 w 7886701"/>
              <a:gd name="connsiteY14332" fmla="*/ 2222285 h 6857981"/>
              <a:gd name="connsiteX14333" fmla="*/ 7552690 w 7886701"/>
              <a:gd name="connsiteY14333" fmla="*/ 2231493 h 6857981"/>
              <a:gd name="connsiteX14334" fmla="*/ 7555866 w 7886701"/>
              <a:gd name="connsiteY14334" fmla="*/ 2241020 h 6857981"/>
              <a:gd name="connsiteX14335" fmla="*/ 7562850 w 7886701"/>
              <a:gd name="connsiteY14335" fmla="*/ 2260389 h 6857981"/>
              <a:gd name="connsiteX14336" fmla="*/ 7571106 w 7886701"/>
              <a:gd name="connsiteY14336" fmla="*/ 2279437 h 6857981"/>
              <a:gd name="connsiteX14337" fmla="*/ 7578726 w 7886701"/>
              <a:gd name="connsiteY14337" fmla="*/ 2298485 h 6857981"/>
              <a:gd name="connsiteX14338" fmla="*/ 7586346 w 7886701"/>
              <a:gd name="connsiteY14338" fmla="*/ 2316587 h 6857981"/>
              <a:gd name="connsiteX14339" fmla="*/ 7592696 w 7886701"/>
              <a:gd name="connsiteY14339" fmla="*/ 2333097 h 6857981"/>
              <a:gd name="connsiteX14340" fmla="*/ 7595870 w 7886701"/>
              <a:gd name="connsiteY14340" fmla="*/ 2341033 h 6857981"/>
              <a:gd name="connsiteX14341" fmla="*/ 7598093 w 7886701"/>
              <a:gd name="connsiteY14341" fmla="*/ 2348020 h 6857981"/>
              <a:gd name="connsiteX14342" fmla="*/ 7599998 w 7886701"/>
              <a:gd name="connsiteY14342" fmla="*/ 2354687 h 6857981"/>
              <a:gd name="connsiteX14343" fmla="*/ 7601586 w 7886701"/>
              <a:gd name="connsiteY14343" fmla="*/ 2360722 h 6857981"/>
              <a:gd name="connsiteX14344" fmla="*/ 7602220 w 7886701"/>
              <a:gd name="connsiteY14344" fmla="*/ 2366755 h 6857981"/>
              <a:gd name="connsiteX14345" fmla="*/ 7603173 w 7886701"/>
              <a:gd name="connsiteY14345" fmla="*/ 2372467 h 6857981"/>
              <a:gd name="connsiteX14346" fmla="*/ 7603173 w 7886701"/>
              <a:gd name="connsiteY14346" fmla="*/ 2378184 h 6857981"/>
              <a:gd name="connsiteX14347" fmla="*/ 7603173 w 7886701"/>
              <a:gd name="connsiteY14347" fmla="*/ 2383581 h 6857981"/>
              <a:gd name="connsiteX14348" fmla="*/ 7602538 w 7886701"/>
              <a:gd name="connsiteY14348" fmla="*/ 2388345 h 6857981"/>
              <a:gd name="connsiteX14349" fmla="*/ 7601903 w 7886701"/>
              <a:gd name="connsiteY14349" fmla="*/ 2393106 h 6857981"/>
              <a:gd name="connsiteX14350" fmla="*/ 7600633 w 7886701"/>
              <a:gd name="connsiteY14350" fmla="*/ 2402316 h 6857981"/>
              <a:gd name="connsiteX14351" fmla="*/ 7599046 w 7886701"/>
              <a:gd name="connsiteY14351" fmla="*/ 2411206 h 6857981"/>
              <a:gd name="connsiteX14352" fmla="*/ 7598410 w 7886701"/>
              <a:gd name="connsiteY14352" fmla="*/ 2420416 h 6857981"/>
              <a:gd name="connsiteX14353" fmla="*/ 7598093 w 7886701"/>
              <a:gd name="connsiteY14353" fmla="*/ 2425181 h 6857981"/>
              <a:gd name="connsiteX14354" fmla="*/ 7598093 w 7886701"/>
              <a:gd name="connsiteY14354" fmla="*/ 2430262 h 6857981"/>
              <a:gd name="connsiteX14355" fmla="*/ 7598728 w 7886701"/>
              <a:gd name="connsiteY14355" fmla="*/ 2435340 h 6857981"/>
              <a:gd name="connsiteX14356" fmla="*/ 7599363 w 7886701"/>
              <a:gd name="connsiteY14356" fmla="*/ 2440736 h 6857981"/>
              <a:gd name="connsiteX14357" fmla="*/ 7601586 w 7886701"/>
              <a:gd name="connsiteY14357" fmla="*/ 2451218 h 6857981"/>
              <a:gd name="connsiteX14358" fmla="*/ 7604443 w 7886701"/>
              <a:gd name="connsiteY14358" fmla="*/ 2461696 h 6857981"/>
              <a:gd name="connsiteX14359" fmla="*/ 7608253 w 7886701"/>
              <a:gd name="connsiteY14359" fmla="*/ 2473445 h 6857981"/>
              <a:gd name="connsiteX14360" fmla="*/ 7612063 w 7886701"/>
              <a:gd name="connsiteY14360" fmla="*/ 2484881 h 6857981"/>
              <a:gd name="connsiteX14361" fmla="*/ 7620636 w 7886701"/>
              <a:gd name="connsiteY14361" fmla="*/ 2509008 h 6857981"/>
              <a:gd name="connsiteX14362" fmla="*/ 7628890 w 7886701"/>
              <a:gd name="connsiteY14362" fmla="*/ 2533143 h 6857981"/>
              <a:gd name="connsiteX14363" fmla="*/ 7632700 w 7886701"/>
              <a:gd name="connsiteY14363" fmla="*/ 2544892 h 6857981"/>
              <a:gd name="connsiteX14364" fmla="*/ 7635876 w 7886701"/>
              <a:gd name="connsiteY14364" fmla="*/ 2555684 h 6857981"/>
              <a:gd name="connsiteX14365" fmla="*/ 7638098 w 7886701"/>
              <a:gd name="connsiteY14365" fmla="*/ 2566477 h 6857981"/>
              <a:gd name="connsiteX14366" fmla="*/ 7640003 w 7886701"/>
              <a:gd name="connsiteY14366" fmla="*/ 2576006 h 6857981"/>
              <a:gd name="connsiteX14367" fmla="*/ 7640320 w 7886701"/>
              <a:gd name="connsiteY14367" fmla="*/ 2580132 h 6857981"/>
              <a:gd name="connsiteX14368" fmla="*/ 7640638 w 7886701"/>
              <a:gd name="connsiteY14368" fmla="*/ 2584578 h 6857981"/>
              <a:gd name="connsiteX14369" fmla="*/ 7640320 w 7886701"/>
              <a:gd name="connsiteY14369" fmla="*/ 2588388 h 6857981"/>
              <a:gd name="connsiteX14370" fmla="*/ 7640003 w 7886701"/>
              <a:gd name="connsiteY14370" fmla="*/ 2591879 h 6857981"/>
              <a:gd name="connsiteX14371" fmla="*/ 7639050 w 7886701"/>
              <a:gd name="connsiteY14371" fmla="*/ 2595054 h 6857981"/>
              <a:gd name="connsiteX14372" fmla="*/ 7638098 w 7886701"/>
              <a:gd name="connsiteY14372" fmla="*/ 2598229 h 6857981"/>
              <a:gd name="connsiteX14373" fmla="*/ 7636510 w 7886701"/>
              <a:gd name="connsiteY14373" fmla="*/ 2601086 h 6857981"/>
              <a:gd name="connsiteX14374" fmla="*/ 7634923 w 7886701"/>
              <a:gd name="connsiteY14374" fmla="*/ 2603309 h 6857981"/>
              <a:gd name="connsiteX14375" fmla="*/ 7640956 w 7886701"/>
              <a:gd name="connsiteY14375" fmla="*/ 2620455 h 6857981"/>
              <a:gd name="connsiteX14376" fmla="*/ 7646988 w 7886701"/>
              <a:gd name="connsiteY14376" fmla="*/ 2637917 h 6857981"/>
              <a:gd name="connsiteX14377" fmla="*/ 7652068 w 7886701"/>
              <a:gd name="connsiteY14377" fmla="*/ 2655695 h 6857981"/>
              <a:gd name="connsiteX14378" fmla="*/ 7657148 w 7886701"/>
              <a:gd name="connsiteY14378" fmla="*/ 2673476 h 6857981"/>
              <a:gd name="connsiteX14379" fmla="*/ 7661593 w 7886701"/>
              <a:gd name="connsiteY14379" fmla="*/ 2691894 h 6857981"/>
              <a:gd name="connsiteX14380" fmla="*/ 7665720 w 7886701"/>
              <a:gd name="connsiteY14380" fmla="*/ 2710627 h 6857981"/>
              <a:gd name="connsiteX14381" fmla="*/ 7669848 w 7886701"/>
              <a:gd name="connsiteY14381" fmla="*/ 2729045 h 6857981"/>
              <a:gd name="connsiteX14382" fmla="*/ 7673340 w 7886701"/>
              <a:gd name="connsiteY14382" fmla="*/ 2748410 h 6857981"/>
              <a:gd name="connsiteX14383" fmla="*/ 7677150 w 7886701"/>
              <a:gd name="connsiteY14383" fmla="*/ 2768100 h 6857981"/>
              <a:gd name="connsiteX14384" fmla="*/ 7680008 w 7886701"/>
              <a:gd name="connsiteY14384" fmla="*/ 2788100 h 6857981"/>
              <a:gd name="connsiteX14385" fmla="*/ 7686040 w 7886701"/>
              <a:gd name="connsiteY14385" fmla="*/ 2829378 h 6857981"/>
              <a:gd name="connsiteX14386" fmla="*/ 7691756 w 7886701"/>
              <a:gd name="connsiteY14386" fmla="*/ 2873193 h 6857981"/>
              <a:gd name="connsiteX14387" fmla="*/ 7697788 w 7886701"/>
              <a:gd name="connsiteY14387" fmla="*/ 2919553 h 6857981"/>
              <a:gd name="connsiteX14388" fmla="*/ 7700010 w 7886701"/>
              <a:gd name="connsiteY14388" fmla="*/ 2920188 h 6857981"/>
              <a:gd name="connsiteX14389" fmla="*/ 7702233 w 7886701"/>
              <a:gd name="connsiteY14389" fmla="*/ 2921459 h 6857981"/>
              <a:gd name="connsiteX14390" fmla="*/ 7704138 w 7886701"/>
              <a:gd name="connsiteY14390" fmla="*/ 2923047 h 6857981"/>
              <a:gd name="connsiteX14391" fmla="*/ 7705726 w 7886701"/>
              <a:gd name="connsiteY14391" fmla="*/ 2925269 h 6857981"/>
              <a:gd name="connsiteX14392" fmla="*/ 7706996 w 7886701"/>
              <a:gd name="connsiteY14392" fmla="*/ 2928126 h 6857981"/>
              <a:gd name="connsiteX14393" fmla="*/ 7708583 w 7886701"/>
              <a:gd name="connsiteY14393" fmla="*/ 2931616 h 6857981"/>
              <a:gd name="connsiteX14394" fmla="*/ 7709536 w 7886701"/>
              <a:gd name="connsiteY14394" fmla="*/ 2935111 h 6857981"/>
              <a:gd name="connsiteX14395" fmla="*/ 7710806 w 7886701"/>
              <a:gd name="connsiteY14395" fmla="*/ 2939239 h 6857981"/>
              <a:gd name="connsiteX14396" fmla="*/ 7712076 w 7886701"/>
              <a:gd name="connsiteY14396" fmla="*/ 2948445 h 6857981"/>
              <a:gd name="connsiteX14397" fmla="*/ 7713346 w 7886701"/>
              <a:gd name="connsiteY14397" fmla="*/ 2958607 h 6857981"/>
              <a:gd name="connsiteX14398" fmla="*/ 7713980 w 7886701"/>
              <a:gd name="connsiteY14398" fmla="*/ 2969401 h 6857981"/>
              <a:gd name="connsiteX14399" fmla="*/ 7714298 w 7886701"/>
              <a:gd name="connsiteY14399" fmla="*/ 2980832 h 6857981"/>
              <a:gd name="connsiteX14400" fmla="*/ 7714298 w 7886701"/>
              <a:gd name="connsiteY14400" fmla="*/ 2992579 h 6857981"/>
              <a:gd name="connsiteX14401" fmla="*/ 7713980 w 7886701"/>
              <a:gd name="connsiteY14401" fmla="*/ 3004012 h 6857981"/>
              <a:gd name="connsiteX14402" fmla="*/ 7712393 w 7886701"/>
              <a:gd name="connsiteY14402" fmla="*/ 3025920 h 6857981"/>
              <a:gd name="connsiteX14403" fmla="*/ 7711123 w 7886701"/>
              <a:gd name="connsiteY14403" fmla="*/ 3044653 h 6857981"/>
              <a:gd name="connsiteX14404" fmla="*/ 7709218 w 7886701"/>
              <a:gd name="connsiteY14404" fmla="*/ 3057353 h 6857981"/>
              <a:gd name="connsiteX14405" fmla="*/ 7711758 w 7886701"/>
              <a:gd name="connsiteY14405" fmla="*/ 3065610 h 6857981"/>
              <a:gd name="connsiteX14406" fmla="*/ 7713028 w 7886701"/>
              <a:gd name="connsiteY14406" fmla="*/ 3068467 h 6857981"/>
              <a:gd name="connsiteX14407" fmla="*/ 7713980 w 7886701"/>
              <a:gd name="connsiteY14407" fmla="*/ 3070053 h 6857981"/>
              <a:gd name="connsiteX14408" fmla="*/ 7715250 w 7886701"/>
              <a:gd name="connsiteY14408" fmla="*/ 3071643 h 6857981"/>
              <a:gd name="connsiteX14409" fmla="*/ 7716203 w 7886701"/>
              <a:gd name="connsiteY14409" fmla="*/ 3071959 h 6857981"/>
              <a:gd name="connsiteX14410" fmla="*/ 7716838 w 7886701"/>
              <a:gd name="connsiteY14410" fmla="*/ 3072277 h 6857981"/>
              <a:gd name="connsiteX14411" fmla="*/ 7718108 w 7886701"/>
              <a:gd name="connsiteY14411" fmla="*/ 3071959 h 6857981"/>
              <a:gd name="connsiteX14412" fmla="*/ 7720648 w 7886701"/>
              <a:gd name="connsiteY14412" fmla="*/ 3070053 h 6857981"/>
              <a:gd name="connsiteX14413" fmla="*/ 7723188 w 7886701"/>
              <a:gd name="connsiteY14413" fmla="*/ 3067512 h 6857981"/>
              <a:gd name="connsiteX14414" fmla="*/ 7726680 w 7886701"/>
              <a:gd name="connsiteY14414" fmla="*/ 3064973 h 6857981"/>
              <a:gd name="connsiteX14415" fmla="*/ 7728586 w 7886701"/>
              <a:gd name="connsiteY14415" fmla="*/ 3064020 h 6857981"/>
              <a:gd name="connsiteX14416" fmla="*/ 7731126 w 7886701"/>
              <a:gd name="connsiteY14416" fmla="*/ 3062751 h 6857981"/>
              <a:gd name="connsiteX14417" fmla="*/ 7730490 w 7886701"/>
              <a:gd name="connsiteY14417" fmla="*/ 3068467 h 6857981"/>
              <a:gd name="connsiteX14418" fmla="*/ 7729538 w 7886701"/>
              <a:gd name="connsiteY14418" fmla="*/ 3073862 h 6857981"/>
              <a:gd name="connsiteX14419" fmla="*/ 7727950 w 7886701"/>
              <a:gd name="connsiteY14419" fmla="*/ 3084025 h 6857981"/>
              <a:gd name="connsiteX14420" fmla="*/ 7726046 w 7886701"/>
              <a:gd name="connsiteY14420" fmla="*/ 3093550 h 6857981"/>
              <a:gd name="connsiteX14421" fmla="*/ 7723823 w 7886701"/>
              <a:gd name="connsiteY14421" fmla="*/ 3103394 h 6857981"/>
              <a:gd name="connsiteX14422" fmla="*/ 7722236 w 7886701"/>
              <a:gd name="connsiteY14422" fmla="*/ 3113870 h 6857981"/>
              <a:gd name="connsiteX14423" fmla="*/ 7721918 w 7886701"/>
              <a:gd name="connsiteY14423" fmla="*/ 3119586 h 6857981"/>
              <a:gd name="connsiteX14424" fmla="*/ 7721600 w 7886701"/>
              <a:gd name="connsiteY14424" fmla="*/ 3125619 h 6857981"/>
              <a:gd name="connsiteX14425" fmla="*/ 7721600 w 7886701"/>
              <a:gd name="connsiteY14425" fmla="*/ 3131966 h 6857981"/>
              <a:gd name="connsiteX14426" fmla="*/ 7721600 w 7886701"/>
              <a:gd name="connsiteY14426" fmla="*/ 3138636 h 6857981"/>
              <a:gd name="connsiteX14427" fmla="*/ 7722236 w 7886701"/>
              <a:gd name="connsiteY14427" fmla="*/ 3145938 h 6857981"/>
              <a:gd name="connsiteX14428" fmla="*/ 7723506 w 7886701"/>
              <a:gd name="connsiteY14428" fmla="*/ 3153876 h 6857981"/>
              <a:gd name="connsiteX14429" fmla="*/ 7724458 w 7886701"/>
              <a:gd name="connsiteY14429" fmla="*/ 3158958 h 6857981"/>
              <a:gd name="connsiteX14430" fmla="*/ 7725728 w 7886701"/>
              <a:gd name="connsiteY14430" fmla="*/ 3162450 h 6857981"/>
              <a:gd name="connsiteX14431" fmla="*/ 7726680 w 7886701"/>
              <a:gd name="connsiteY14431" fmla="*/ 3165940 h 6857981"/>
              <a:gd name="connsiteX14432" fmla="*/ 7728268 w 7886701"/>
              <a:gd name="connsiteY14432" fmla="*/ 3167529 h 6857981"/>
              <a:gd name="connsiteX14433" fmla="*/ 7729538 w 7886701"/>
              <a:gd name="connsiteY14433" fmla="*/ 3169119 h 6857981"/>
              <a:gd name="connsiteX14434" fmla="*/ 7731126 w 7886701"/>
              <a:gd name="connsiteY14434" fmla="*/ 3169753 h 6857981"/>
              <a:gd name="connsiteX14435" fmla="*/ 7732713 w 7886701"/>
              <a:gd name="connsiteY14435" fmla="*/ 3169753 h 6857981"/>
              <a:gd name="connsiteX14436" fmla="*/ 7733983 w 7886701"/>
              <a:gd name="connsiteY14436" fmla="*/ 3169436 h 6857981"/>
              <a:gd name="connsiteX14437" fmla="*/ 7735888 w 7886701"/>
              <a:gd name="connsiteY14437" fmla="*/ 3168483 h 6857981"/>
              <a:gd name="connsiteX14438" fmla="*/ 7737793 w 7886701"/>
              <a:gd name="connsiteY14438" fmla="*/ 3167212 h 6857981"/>
              <a:gd name="connsiteX14439" fmla="*/ 7741603 w 7886701"/>
              <a:gd name="connsiteY14439" fmla="*/ 3164672 h 6857981"/>
              <a:gd name="connsiteX14440" fmla="*/ 7745730 w 7886701"/>
              <a:gd name="connsiteY14440" fmla="*/ 3161496 h 6857981"/>
              <a:gd name="connsiteX14441" fmla="*/ 7747953 w 7886701"/>
              <a:gd name="connsiteY14441" fmla="*/ 3160226 h 6857981"/>
              <a:gd name="connsiteX14442" fmla="*/ 7750176 w 7886701"/>
              <a:gd name="connsiteY14442" fmla="*/ 3159273 h 6857981"/>
              <a:gd name="connsiteX14443" fmla="*/ 7750493 w 7886701"/>
              <a:gd name="connsiteY14443" fmla="*/ 3162767 h 6857981"/>
              <a:gd name="connsiteX14444" fmla="*/ 7750810 w 7886701"/>
              <a:gd name="connsiteY14444" fmla="*/ 3165940 h 6857981"/>
              <a:gd name="connsiteX14445" fmla="*/ 7750810 w 7886701"/>
              <a:gd name="connsiteY14445" fmla="*/ 3168483 h 6857981"/>
              <a:gd name="connsiteX14446" fmla="*/ 7750493 w 7886701"/>
              <a:gd name="connsiteY14446" fmla="*/ 3171022 h 6857981"/>
              <a:gd name="connsiteX14447" fmla="*/ 7749858 w 7886701"/>
              <a:gd name="connsiteY14447" fmla="*/ 3172609 h 6857981"/>
              <a:gd name="connsiteX14448" fmla="*/ 7748906 w 7886701"/>
              <a:gd name="connsiteY14448" fmla="*/ 3174196 h 6857981"/>
              <a:gd name="connsiteX14449" fmla="*/ 7748270 w 7886701"/>
              <a:gd name="connsiteY14449" fmla="*/ 3175786 h 6857981"/>
              <a:gd name="connsiteX14450" fmla="*/ 7747318 w 7886701"/>
              <a:gd name="connsiteY14450" fmla="*/ 3176738 h 6857981"/>
              <a:gd name="connsiteX14451" fmla="*/ 7746048 w 7886701"/>
              <a:gd name="connsiteY14451" fmla="*/ 3177372 h 6857981"/>
              <a:gd name="connsiteX14452" fmla="*/ 7744778 w 7886701"/>
              <a:gd name="connsiteY14452" fmla="*/ 3178327 h 6857981"/>
              <a:gd name="connsiteX14453" fmla="*/ 7741603 w 7886701"/>
              <a:gd name="connsiteY14453" fmla="*/ 3179276 h 6857981"/>
              <a:gd name="connsiteX14454" fmla="*/ 7735570 w 7886701"/>
              <a:gd name="connsiteY14454" fmla="*/ 3180867 h 6857981"/>
              <a:gd name="connsiteX14455" fmla="*/ 7734300 w 7886701"/>
              <a:gd name="connsiteY14455" fmla="*/ 3189756 h 6857981"/>
              <a:gd name="connsiteX14456" fmla="*/ 7733666 w 7886701"/>
              <a:gd name="connsiteY14456" fmla="*/ 3198964 h 6857981"/>
              <a:gd name="connsiteX14457" fmla="*/ 7733348 w 7886701"/>
              <a:gd name="connsiteY14457" fmla="*/ 3207857 h 6857981"/>
              <a:gd name="connsiteX14458" fmla="*/ 7733030 w 7886701"/>
              <a:gd name="connsiteY14458" fmla="*/ 3216744 h 6857981"/>
              <a:gd name="connsiteX14459" fmla="*/ 7733348 w 7886701"/>
              <a:gd name="connsiteY14459" fmla="*/ 3225636 h 6857981"/>
              <a:gd name="connsiteX14460" fmla="*/ 7733666 w 7886701"/>
              <a:gd name="connsiteY14460" fmla="*/ 3234841 h 6857981"/>
              <a:gd name="connsiteX14461" fmla="*/ 7735253 w 7886701"/>
              <a:gd name="connsiteY14461" fmla="*/ 3252307 h 6857981"/>
              <a:gd name="connsiteX14462" fmla="*/ 7736840 w 7886701"/>
              <a:gd name="connsiteY14462" fmla="*/ 3270087 h 6857981"/>
              <a:gd name="connsiteX14463" fmla="*/ 7739698 w 7886701"/>
              <a:gd name="connsiteY14463" fmla="*/ 3287547 h 6857981"/>
              <a:gd name="connsiteX14464" fmla="*/ 7745096 w 7886701"/>
              <a:gd name="connsiteY14464" fmla="*/ 3323109 h 6857981"/>
              <a:gd name="connsiteX14465" fmla="*/ 7747318 w 7886701"/>
              <a:gd name="connsiteY14465" fmla="*/ 3340576 h 6857981"/>
              <a:gd name="connsiteX14466" fmla="*/ 7748588 w 7886701"/>
              <a:gd name="connsiteY14466" fmla="*/ 3357722 h 6857981"/>
              <a:gd name="connsiteX14467" fmla="*/ 7749540 w 7886701"/>
              <a:gd name="connsiteY14467" fmla="*/ 3365976 h 6857981"/>
              <a:gd name="connsiteX14468" fmla="*/ 7749540 w 7886701"/>
              <a:gd name="connsiteY14468" fmla="*/ 3374545 h 6857981"/>
              <a:gd name="connsiteX14469" fmla="*/ 7749858 w 7886701"/>
              <a:gd name="connsiteY14469" fmla="*/ 3383117 h 6857981"/>
              <a:gd name="connsiteX14470" fmla="*/ 7749540 w 7886701"/>
              <a:gd name="connsiteY14470" fmla="*/ 3391688 h 6857981"/>
              <a:gd name="connsiteX14471" fmla="*/ 7748906 w 7886701"/>
              <a:gd name="connsiteY14471" fmla="*/ 3399945 h 6857981"/>
              <a:gd name="connsiteX14472" fmla="*/ 7747953 w 7886701"/>
              <a:gd name="connsiteY14472" fmla="*/ 3408516 h 6857981"/>
              <a:gd name="connsiteX14473" fmla="*/ 7746683 w 7886701"/>
              <a:gd name="connsiteY14473" fmla="*/ 3416454 h 6857981"/>
              <a:gd name="connsiteX14474" fmla="*/ 7745413 w 7886701"/>
              <a:gd name="connsiteY14474" fmla="*/ 3424710 h 6857981"/>
              <a:gd name="connsiteX14475" fmla="*/ 7743508 w 7886701"/>
              <a:gd name="connsiteY14475" fmla="*/ 3432962 h 6857981"/>
              <a:gd name="connsiteX14476" fmla="*/ 7740968 w 7886701"/>
              <a:gd name="connsiteY14476" fmla="*/ 3441218 h 6857981"/>
              <a:gd name="connsiteX14477" fmla="*/ 7738428 w 7886701"/>
              <a:gd name="connsiteY14477" fmla="*/ 3449156 h 6857981"/>
              <a:gd name="connsiteX14478" fmla="*/ 7735253 w 7886701"/>
              <a:gd name="connsiteY14478" fmla="*/ 3457411 h 6857981"/>
              <a:gd name="connsiteX14479" fmla="*/ 7736523 w 7886701"/>
              <a:gd name="connsiteY14479" fmla="*/ 3460586 h 6857981"/>
              <a:gd name="connsiteX14480" fmla="*/ 7737793 w 7886701"/>
              <a:gd name="connsiteY14480" fmla="*/ 3464714 h 6857981"/>
              <a:gd name="connsiteX14481" fmla="*/ 7738746 w 7886701"/>
              <a:gd name="connsiteY14481" fmla="*/ 3468524 h 6857981"/>
              <a:gd name="connsiteX14482" fmla="*/ 7739063 w 7886701"/>
              <a:gd name="connsiteY14482" fmla="*/ 3472652 h 6857981"/>
              <a:gd name="connsiteX14483" fmla="*/ 7740016 w 7886701"/>
              <a:gd name="connsiteY14483" fmla="*/ 3477415 h 6857981"/>
              <a:gd name="connsiteX14484" fmla="*/ 7740016 w 7886701"/>
              <a:gd name="connsiteY14484" fmla="*/ 3482495 h 6857981"/>
              <a:gd name="connsiteX14485" fmla="*/ 7740016 w 7886701"/>
              <a:gd name="connsiteY14485" fmla="*/ 3492656 h 6857981"/>
              <a:gd name="connsiteX14486" fmla="*/ 7739063 w 7886701"/>
              <a:gd name="connsiteY14486" fmla="*/ 3504086 h 6857981"/>
              <a:gd name="connsiteX14487" fmla="*/ 7738110 w 7886701"/>
              <a:gd name="connsiteY14487" fmla="*/ 3515517 h 6857981"/>
              <a:gd name="connsiteX14488" fmla="*/ 7735253 w 7886701"/>
              <a:gd name="connsiteY14488" fmla="*/ 3539013 h 6857981"/>
              <a:gd name="connsiteX14489" fmla="*/ 7733983 w 7886701"/>
              <a:gd name="connsiteY14489" fmla="*/ 3550761 h 6857981"/>
              <a:gd name="connsiteX14490" fmla="*/ 7733348 w 7886701"/>
              <a:gd name="connsiteY14490" fmla="*/ 3562509 h 6857981"/>
              <a:gd name="connsiteX14491" fmla="*/ 7733030 w 7886701"/>
              <a:gd name="connsiteY14491" fmla="*/ 3573305 h 6857981"/>
              <a:gd name="connsiteX14492" fmla="*/ 7733348 w 7886701"/>
              <a:gd name="connsiteY14492" fmla="*/ 3578385 h 6857981"/>
              <a:gd name="connsiteX14493" fmla="*/ 7733666 w 7886701"/>
              <a:gd name="connsiteY14493" fmla="*/ 3583465 h 6857981"/>
              <a:gd name="connsiteX14494" fmla="*/ 7734300 w 7886701"/>
              <a:gd name="connsiteY14494" fmla="*/ 3588228 h 6857981"/>
              <a:gd name="connsiteX14495" fmla="*/ 7735570 w 7886701"/>
              <a:gd name="connsiteY14495" fmla="*/ 3592991 h 6857981"/>
              <a:gd name="connsiteX14496" fmla="*/ 7736523 w 7886701"/>
              <a:gd name="connsiteY14496" fmla="*/ 3597436 h 6857981"/>
              <a:gd name="connsiteX14497" fmla="*/ 7738428 w 7886701"/>
              <a:gd name="connsiteY14497" fmla="*/ 3601564 h 6857981"/>
              <a:gd name="connsiteX14498" fmla="*/ 7740650 w 7886701"/>
              <a:gd name="connsiteY14498" fmla="*/ 3605374 h 6857981"/>
              <a:gd name="connsiteX14499" fmla="*/ 7742873 w 7886701"/>
              <a:gd name="connsiteY14499" fmla="*/ 3608549 h 6857981"/>
              <a:gd name="connsiteX14500" fmla="*/ 7745730 w 7886701"/>
              <a:gd name="connsiteY14500" fmla="*/ 3612042 h 6857981"/>
              <a:gd name="connsiteX14501" fmla="*/ 7748906 w 7886701"/>
              <a:gd name="connsiteY14501" fmla="*/ 3614582 h 6857981"/>
              <a:gd name="connsiteX14502" fmla="*/ 7747953 w 7886701"/>
              <a:gd name="connsiteY14502" fmla="*/ 3617440 h 6857981"/>
              <a:gd name="connsiteX14503" fmla="*/ 7746366 w 7886701"/>
              <a:gd name="connsiteY14503" fmla="*/ 3620297 h 6857981"/>
              <a:gd name="connsiteX14504" fmla="*/ 7744778 w 7886701"/>
              <a:gd name="connsiteY14504" fmla="*/ 3626965 h 6857981"/>
              <a:gd name="connsiteX14505" fmla="*/ 7742873 w 7886701"/>
              <a:gd name="connsiteY14505" fmla="*/ 3633633 h 6857981"/>
              <a:gd name="connsiteX14506" fmla="*/ 7740650 w 7886701"/>
              <a:gd name="connsiteY14506" fmla="*/ 3639666 h 6857981"/>
              <a:gd name="connsiteX14507" fmla="*/ 7739698 w 7886701"/>
              <a:gd name="connsiteY14507" fmla="*/ 3642524 h 6857981"/>
              <a:gd name="connsiteX14508" fmla="*/ 7738110 w 7886701"/>
              <a:gd name="connsiteY14508" fmla="*/ 3645699 h 6857981"/>
              <a:gd name="connsiteX14509" fmla="*/ 7736523 w 7886701"/>
              <a:gd name="connsiteY14509" fmla="*/ 3647604 h 6857981"/>
              <a:gd name="connsiteX14510" fmla="*/ 7734936 w 7886701"/>
              <a:gd name="connsiteY14510" fmla="*/ 3649509 h 6857981"/>
              <a:gd name="connsiteX14511" fmla="*/ 7733030 w 7886701"/>
              <a:gd name="connsiteY14511" fmla="*/ 3651097 h 6857981"/>
              <a:gd name="connsiteX14512" fmla="*/ 7730808 w 7886701"/>
              <a:gd name="connsiteY14512" fmla="*/ 3651732 h 6857981"/>
              <a:gd name="connsiteX14513" fmla="*/ 7728268 w 7886701"/>
              <a:gd name="connsiteY14513" fmla="*/ 3652049 h 6857981"/>
              <a:gd name="connsiteX14514" fmla="*/ 7725410 w 7886701"/>
              <a:gd name="connsiteY14514" fmla="*/ 3651732 h 6857981"/>
              <a:gd name="connsiteX14515" fmla="*/ 7725093 w 7886701"/>
              <a:gd name="connsiteY14515" fmla="*/ 3656177 h 6857981"/>
              <a:gd name="connsiteX14516" fmla="*/ 7725093 w 7886701"/>
              <a:gd name="connsiteY14516" fmla="*/ 3660305 h 6857981"/>
              <a:gd name="connsiteX14517" fmla="*/ 7725410 w 7886701"/>
              <a:gd name="connsiteY14517" fmla="*/ 3663480 h 6857981"/>
              <a:gd name="connsiteX14518" fmla="*/ 7726046 w 7886701"/>
              <a:gd name="connsiteY14518" fmla="*/ 3666337 h 6857981"/>
              <a:gd name="connsiteX14519" fmla="*/ 7726998 w 7886701"/>
              <a:gd name="connsiteY14519" fmla="*/ 3668877 h 6857981"/>
              <a:gd name="connsiteX14520" fmla="*/ 7728586 w 7886701"/>
              <a:gd name="connsiteY14520" fmla="*/ 3671100 h 6857981"/>
              <a:gd name="connsiteX14521" fmla="*/ 7730173 w 7886701"/>
              <a:gd name="connsiteY14521" fmla="*/ 3673005 h 6857981"/>
              <a:gd name="connsiteX14522" fmla="*/ 7731443 w 7886701"/>
              <a:gd name="connsiteY14522" fmla="*/ 3674275 h 6857981"/>
              <a:gd name="connsiteX14523" fmla="*/ 7734936 w 7886701"/>
              <a:gd name="connsiteY14523" fmla="*/ 3677450 h 6857981"/>
              <a:gd name="connsiteX14524" fmla="*/ 7738110 w 7886701"/>
              <a:gd name="connsiteY14524" fmla="*/ 3680626 h 6857981"/>
              <a:gd name="connsiteX14525" fmla="*/ 7739698 w 7886701"/>
              <a:gd name="connsiteY14525" fmla="*/ 3681896 h 6857981"/>
              <a:gd name="connsiteX14526" fmla="*/ 7740968 w 7886701"/>
              <a:gd name="connsiteY14526" fmla="*/ 3683801 h 6857981"/>
              <a:gd name="connsiteX14527" fmla="*/ 7742556 w 7886701"/>
              <a:gd name="connsiteY14527" fmla="*/ 3686023 h 6857981"/>
              <a:gd name="connsiteX14528" fmla="*/ 7743508 w 7886701"/>
              <a:gd name="connsiteY14528" fmla="*/ 3688246 h 6857981"/>
              <a:gd name="connsiteX14529" fmla="*/ 7740333 w 7886701"/>
              <a:gd name="connsiteY14529" fmla="*/ 3688564 h 6857981"/>
              <a:gd name="connsiteX14530" fmla="*/ 7737476 w 7886701"/>
              <a:gd name="connsiteY14530" fmla="*/ 3689834 h 6857981"/>
              <a:gd name="connsiteX14531" fmla="*/ 7734936 w 7886701"/>
              <a:gd name="connsiteY14531" fmla="*/ 3690786 h 6857981"/>
              <a:gd name="connsiteX14532" fmla="*/ 7732713 w 7886701"/>
              <a:gd name="connsiteY14532" fmla="*/ 3693009 h 6857981"/>
              <a:gd name="connsiteX14533" fmla="*/ 7730808 w 7886701"/>
              <a:gd name="connsiteY14533" fmla="*/ 3695231 h 6857981"/>
              <a:gd name="connsiteX14534" fmla="*/ 7728903 w 7886701"/>
              <a:gd name="connsiteY14534" fmla="*/ 3698089 h 6857981"/>
              <a:gd name="connsiteX14535" fmla="*/ 7726998 w 7886701"/>
              <a:gd name="connsiteY14535" fmla="*/ 3701264 h 6857981"/>
              <a:gd name="connsiteX14536" fmla="*/ 7726046 w 7886701"/>
              <a:gd name="connsiteY14536" fmla="*/ 3705074 h 6857981"/>
              <a:gd name="connsiteX14537" fmla="*/ 7725093 w 7886701"/>
              <a:gd name="connsiteY14537" fmla="*/ 3708567 h 6857981"/>
              <a:gd name="connsiteX14538" fmla="*/ 7723823 w 7886701"/>
              <a:gd name="connsiteY14538" fmla="*/ 3713012 h 6857981"/>
              <a:gd name="connsiteX14539" fmla="*/ 7722870 w 7886701"/>
              <a:gd name="connsiteY14539" fmla="*/ 3722538 h 6857981"/>
              <a:gd name="connsiteX14540" fmla="*/ 7721918 w 7886701"/>
              <a:gd name="connsiteY14540" fmla="*/ 3733016 h 6857981"/>
              <a:gd name="connsiteX14541" fmla="*/ 7721600 w 7886701"/>
              <a:gd name="connsiteY14541" fmla="*/ 3744129 h 6857981"/>
              <a:gd name="connsiteX14542" fmla="*/ 7721600 w 7886701"/>
              <a:gd name="connsiteY14542" fmla="*/ 3755877 h 6857981"/>
              <a:gd name="connsiteX14543" fmla="*/ 7721918 w 7886701"/>
              <a:gd name="connsiteY14543" fmla="*/ 3767625 h 6857981"/>
              <a:gd name="connsiteX14544" fmla="*/ 7723188 w 7886701"/>
              <a:gd name="connsiteY14544" fmla="*/ 3791439 h 6857981"/>
              <a:gd name="connsiteX14545" fmla="*/ 7723188 w 7886701"/>
              <a:gd name="connsiteY14545" fmla="*/ 3802870 h 6857981"/>
              <a:gd name="connsiteX14546" fmla="*/ 7723188 w 7886701"/>
              <a:gd name="connsiteY14546" fmla="*/ 3813665 h 6857981"/>
              <a:gd name="connsiteX14547" fmla="*/ 7722870 w 7886701"/>
              <a:gd name="connsiteY14547" fmla="*/ 3823508 h 6857981"/>
              <a:gd name="connsiteX14548" fmla="*/ 7721918 w 7886701"/>
              <a:gd name="connsiteY14548" fmla="*/ 3832399 h 6857981"/>
              <a:gd name="connsiteX14549" fmla="*/ 7720966 w 7886701"/>
              <a:gd name="connsiteY14549" fmla="*/ 3839384 h 6857981"/>
              <a:gd name="connsiteX14550" fmla="*/ 7719060 w 7886701"/>
              <a:gd name="connsiteY14550" fmla="*/ 3846369 h 6857981"/>
              <a:gd name="connsiteX14551" fmla="*/ 7716520 w 7886701"/>
              <a:gd name="connsiteY14551" fmla="*/ 3852720 h 6857981"/>
              <a:gd name="connsiteX14552" fmla="*/ 7713980 w 7886701"/>
              <a:gd name="connsiteY14552" fmla="*/ 3859705 h 6857981"/>
              <a:gd name="connsiteX14553" fmla="*/ 7708583 w 7886701"/>
              <a:gd name="connsiteY14553" fmla="*/ 3873358 h 6857981"/>
              <a:gd name="connsiteX14554" fmla="*/ 7705726 w 7886701"/>
              <a:gd name="connsiteY14554" fmla="*/ 3880026 h 6857981"/>
              <a:gd name="connsiteX14555" fmla="*/ 7703186 w 7886701"/>
              <a:gd name="connsiteY14555" fmla="*/ 3886694 h 6857981"/>
              <a:gd name="connsiteX14556" fmla="*/ 7700963 w 7886701"/>
              <a:gd name="connsiteY14556" fmla="*/ 3893362 h 6857981"/>
              <a:gd name="connsiteX14557" fmla="*/ 7699058 w 7886701"/>
              <a:gd name="connsiteY14557" fmla="*/ 3899712 h 6857981"/>
              <a:gd name="connsiteX14558" fmla="*/ 7697788 w 7886701"/>
              <a:gd name="connsiteY14558" fmla="*/ 3906380 h 6857981"/>
              <a:gd name="connsiteX14559" fmla="*/ 7697470 w 7886701"/>
              <a:gd name="connsiteY14559" fmla="*/ 3913048 h 6857981"/>
              <a:gd name="connsiteX14560" fmla="*/ 7697788 w 7886701"/>
              <a:gd name="connsiteY14560" fmla="*/ 3916223 h 6857981"/>
              <a:gd name="connsiteX14561" fmla="*/ 7698423 w 7886701"/>
              <a:gd name="connsiteY14561" fmla="*/ 3919398 h 6857981"/>
              <a:gd name="connsiteX14562" fmla="*/ 7699058 w 7886701"/>
              <a:gd name="connsiteY14562" fmla="*/ 3922891 h 6857981"/>
              <a:gd name="connsiteX14563" fmla="*/ 7699693 w 7886701"/>
              <a:gd name="connsiteY14563" fmla="*/ 3926066 h 6857981"/>
              <a:gd name="connsiteX14564" fmla="*/ 7700963 w 7886701"/>
              <a:gd name="connsiteY14564" fmla="*/ 3928924 h 6857981"/>
              <a:gd name="connsiteX14565" fmla="*/ 7702233 w 7886701"/>
              <a:gd name="connsiteY14565" fmla="*/ 3932417 h 6857981"/>
              <a:gd name="connsiteX14566" fmla="*/ 7704138 w 7886701"/>
              <a:gd name="connsiteY14566" fmla="*/ 3935592 h 6857981"/>
              <a:gd name="connsiteX14567" fmla="*/ 7706360 w 7886701"/>
              <a:gd name="connsiteY14567" fmla="*/ 3938449 h 6857981"/>
              <a:gd name="connsiteX14568" fmla="*/ 7702233 w 7886701"/>
              <a:gd name="connsiteY14568" fmla="*/ 3942260 h 6857981"/>
              <a:gd name="connsiteX14569" fmla="*/ 7698740 w 7886701"/>
              <a:gd name="connsiteY14569" fmla="*/ 3945435 h 6857981"/>
              <a:gd name="connsiteX14570" fmla="*/ 7695248 w 7886701"/>
              <a:gd name="connsiteY14570" fmla="*/ 3949562 h 6857981"/>
              <a:gd name="connsiteX14571" fmla="*/ 7692390 w 7886701"/>
              <a:gd name="connsiteY14571" fmla="*/ 3953055 h 6857981"/>
              <a:gd name="connsiteX14572" fmla="*/ 7689850 w 7886701"/>
              <a:gd name="connsiteY14572" fmla="*/ 3957500 h 6857981"/>
              <a:gd name="connsiteX14573" fmla="*/ 7687310 w 7886701"/>
              <a:gd name="connsiteY14573" fmla="*/ 3961628 h 6857981"/>
              <a:gd name="connsiteX14574" fmla="*/ 7685406 w 7886701"/>
              <a:gd name="connsiteY14574" fmla="*/ 3965756 h 6857981"/>
              <a:gd name="connsiteX14575" fmla="*/ 7683818 w 7886701"/>
              <a:gd name="connsiteY14575" fmla="*/ 3970519 h 6857981"/>
              <a:gd name="connsiteX14576" fmla="*/ 7681913 w 7886701"/>
              <a:gd name="connsiteY14576" fmla="*/ 3975281 h 6857981"/>
              <a:gd name="connsiteX14577" fmla="*/ 7680326 w 7886701"/>
              <a:gd name="connsiteY14577" fmla="*/ 3980044 h 6857981"/>
              <a:gd name="connsiteX14578" fmla="*/ 7678738 w 7886701"/>
              <a:gd name="connsiteY14578" fmla="*/ 3990205 h 6857981"/>
              <a:gd name="connsiteX14579" fmla="*/ 7676833 w 7886701"/>
              <a:gd name="connsiteY14579" fmla="*/ 4001000 h 6857981"/>
              <a:gd name="connsiteX14580" fmla="*/ 7676198 w 7886701"/>
              <a:gd name="connsiteY14580" fmla="*/ 4011796 h 6857981"/>
              <a:gd name="connsiteX14581" fmla="*/ 7675246 w 7886701"/>
              <a:gd name="connsiteY14581" fmla="*/ 4023226 h 6857981"/>
              <a:gd name="connsiteX14582" fmla="*/ 7674928 w 7886701"/>
              <a:gd name="connsiteY14582" fmla="*/ 4035292 h 6857981"/>
              <a:gd name="connsiteX14583" fmla="*/ 7674293 w 7886701"/>
              <a:gd name="connsiteY14583" fmla="*/ 4059741 h 6857981"/>
              <a:gd name="connsiteX14584" fmla="*/ 7673340 w 7886701"/>
              <a:gd name="connsiteY14584" fmla="*/ 4072124 h 6857981"/>
              <a:gd name="connsiteX14585" fmla="*/ 7672388 w 7886701"/>
              <a:gd name="connsiteY14585" fmla="*/ 4084825 h 6857981"/>
              <a:gd name="connsiteX14586" fmla="*/ 7670800 w 7886701"/>
              <a:gd name="connsiteY14586" fmla="*/ 4097843 h 6857981"/>
              <a:gd name="connsiteX14587" fmla="*/ 7668896 w 7886701"/>
              <a:gd name="connsiteY14587" fmla="*/ 4111179 h 6857981"/>
              <a:gd name="connsiteX14588" fmla="*/ 7668260 w 7886701"/>
              <a:gd name="connsiteY14588" fmla="*/ 4112449 h 6857981"/>
              <a:gd name="connsiteX14589" fmla="*/ 7668896 w 7886701"/>
              <a:gd name="connsiteY14589" fmla="*/ 4114354 h 6857981"/>
              <a:gd name="connsiteX14590" fmla="*/ 7669213 w 7886701"/>
              <a:gd name="connsiteY14590" fmla="*/ 4115624 h 6857981"/>
              <a:gd name="connsiteX14591" fmla="*/ 7669530 w 7886701"/>
              <a:gd name="connsiteY14591" fmla="*/ 4116576 h 6857981"/>
              <a:gd name="connsiteX14592" fmla="*/ 7670166 w 7886701"/>
              <a:gd name="connsiteY14592" fmla="*/ 4117211 h 6857981"/>
              <a:gd name="connsiteX14593" fmla="*/ 7670800 w 7886701"/>
              <a:gd name="connsiteY14593" fmla="*/ 4118164 h 6857981"/>
              <a:gd name="connsiteX14594" fmla="*/ 7672706 w 7886701"/>
              <a:gd name="connsiteY14594" fmla="*/ 4119116 h 6857981"/>
              <a:gd name="connsiteX14595" fmla="*/ 7675246 w 7886701"/>
              <a:gd name="connsiteY14595" fmla="*/ 4119752 h 6857981"/>
              <a:gd name="connsiteX14596" fmla="*/ 7677468 w 7886701"/>
              <a:gd name="connsiteY14596" fmla="*/ 4120704 h 6857981"/>
              <a:gd name="connsiteX14597" fmla="*/ 7680008 w 7886701"/>
              <a:gd name="connsiteY14597" fmla="*/ 4121022 h 6857981"/>
              <a:gd name="connsiteX14598" fmla="*/ 7682548 w 7886701"/>
              <a:gd name="connsiteY14598" fmla="*/ 4121657 h 6857981"/>
              <a:gd name="connsiteX14599" fmla="*/ 7675246 w 7886701"/>
              <a:gd name="connsiteY14599" fmla="*/ 4139120 h 6857981"/>
              <a:gd name="connsiteX14600" fmla="*/ 7669530 w 7886701"/>
              <a:gd name="connsiteY14600" fmla="*/ 4155948 h 6857981"/>
              <a:gd name="connsiteX14601" fmla="*/ 7664450 w 7886701"/>
              <a:gd name="connsiteY14601" fmla="*/ 4172142 h 6857981"/>
              <a:gd name="connsiteX14602" fmla="*/ 7660006 w 7886701"/>
              <a:gd name="connsiteY14602" fmla="*/ 4188018 h 6857981"/>
              <a:gd name="connsiteX14603" fmla="*/ 7656196 w 7886701"/>
              <a:gd name="connsiteY14603" fmla="*/ 4202941 h 6857981"/>
              <a:gd name="connsiteX14604" fmla="*/ 7653020 w 7886701"/>
              <a:gd name="connsiteY14604" fmla="*/ 4217864 h 6857981"/>
              <a:gd name="connsiteX14605" fmla="*/ 7650798 w 7886701"/>
              <a:gd name="connsiteY14605" fmla="*/ 4232153 h 6857981"/>
              <a:gd name="connsiteX14606" fmla="*/ 7648576 w 7886701"/>
              <a:gd name="connsiteY14606" fmla="*/ 4246441 h 6857981"/>
              <a:gd name="connsiteX14607" fmla="*/ 7646988 w 7886701"/>
              <a:gd name="connsiteY14607" fmla="*/ 4260094 h 6857981"/>
              <a:gd name="connsiteX14608" fmla="*/ 7645400 w 7886701"/>
              <a:gd name="connsiteY14608" fmla="*/ 4273430 h 6857981"/>
              <a:gd name="connsiteX14609" fmla="*/ 7642860 w 7886701"/>
              <a:gd name="connsiteY14609" fmla="*/ 4299466 h 6857981"/>
              <a:gd name="connsiteX14610" fmla="*/ 7640320 w 7886701"/>
              <a:gd name="connsiteY14610" fmla="*/ 4324867 h 6857981"/>
              <a:gd name="connsiteX14611" fmla="*/ 7638733 w 7886701"/>
              <a:gd name="connsiteY14611" fmla="*/ 4337251 h 6857981"/>
              <a:gd name="connsiteX14612" fmla="*/ 7637146 w 7886701"/>
              <a:gd name="connsiteY14612" fmla="*/ 4349951 h 6857981"/>
              <a:gd name="connsiteX14613" fmla="*/ 7635240 w 7886701"/>
              <a:gd name="connsiteY14613" fmla="*/ 4355032 h 6857981"/>
              <a:gd name="connsiteX14614" fmla="*/ 7633336 w 7886701"/>
              <a:gd name="connsiteY14614" fmla="*/ 4359794 h 6857981"/>
              <a:gd name="connsiteX14615" fmla="*/ 7631113 w 7886701"/>
              <a:gd name="connsiteY14615" fmla="*/ 4364240 h 6857981"/>
              <a:gd name="connsiteX14616" fmla="*/ 7629208 w 7886701"/>
              <a:gd name="connsiteY14616" fmla="*/ 4368367 h 6857981"/>
              <a:gd name="connsiteX14617" fmla="*/ 7627303 w 7886701"/>
              <a:gd name="connsiteY14617" fmla="*/ 4371860 h 6857981"/>
              <a:gd name="connsiteX14618" fmla="*/ 7624446 w 7886701"/>
              <a:gd name="connsiteY14618" fmla="*/ 4375353 h 6857981"/>
              <a:gd name="connsiteX14619" fmla="*/ 7622540 w 7886701"/>
              <a:gd name="connsiteY14619" fmla="*/ 4378210 h 6857981"/>
              <a:gd name="connsiteX14620" fmla="*/ 7620000 w 7886701"/>
              <a:gd name="connsiteY14620" fmla="*/ 4381068 h 6857981"/>
              <a:gd name="connsiteX14621" fmla="*/ 7617143 w 7886701"/>
              <a:gd name="connsiteY14621" fmla="*/ 4383291 h 6857981"/>
              <a:gd name="connsiteX14622" fmla="*/ 7614286 w 7886701"/>
              <a:gd name="connsiteY14622" fmla="*/ 4385513 h 6857981"/>
              <a:gd name="connsiteX14623" fmla="*/ 7611746 w 7886701"/>
              <a:gd name="connsiteY14623" fmla="*/ 4387418 h 6857981"/>
              <a:gd name="connsiteX14624" fmla="*/ 7608888 w 7886701"/>
              <a:gd name="connsiteY14624" fmla="*/ 4389006 h 6857981"/>
              <a:gd name="connsiteX14625" fmla="*/ 7603173 w 7886701"/>
              <a:gd name="connsiteY14625" fmla="*/ 4392181 h 6857981"/>
              <a:gd name="connsiteX14626" fmla="*/ 7597140 w 7886701"/>
              <a:gd name="connsiteY14626" fmla="*/ 4393769 h 6857981"/>
              <a:gd name="connsiteX14627" fmla="*/ 7594283 w 7886701"/>
              <a:gd name="connsiteY14627" fmla="*/ 4401072 h 6857981"/>
              <a:gd name="connsiteX14628" fmla="*/ 7592378 w 7886701"/>
              <a:gd name="connsiteY14628" fmla="*/ 4407422 h 6857981"/>
              <a:gd name="connsiteX14629" fmla="*/ 7591108 w 7886701"/>
              <a:gd name="connsiteY14629" fmla="*/ 4412820 h 6857981"/>
              <a:gd name="connsiteX14630" fmla="*/ 7589838 w 7886701"/>
              <a:gd name="connsiteY14630" fmla="*/ 4418217 h 6857981"/>
              <a:gd name="connsiteX14631" fmla="*/ 7589520 w 7886701"/>
              <a:gd name="connsiteY14631" fmla="*/ 4422980 h 6857981"/>
              <a:gd name="connsiteX14632" fmla="*/ 7589520 w 7886701"/>
              <a:gd name="connsiteY14632" fmla="*/ 4427425 h 6857981"/>
              <a:gd name="connsiteX14633" fmla="*/ 7589838 w 7886701"/>
              <a:gd name="connsiteY14633" fmla="*/ 4431553 h 6857981"/>
              <a:gd name="connsiteX14634" fmla="*/ 7590156 w 7886701"/>
              <a:gd name="connsiteY14634" fmla="*/ 4435363 h 6857981"/>
              <a:gd name="connsiteX14635" fmla="*/ 7591426 w 7886701"/>
              <a:gd name="connsiteY14635" fmla="*/ 4442984 h 6857981"/>
              <a:gd name="connsiteX14636" fmla="*/ 7592060 w 7886701"/>
              <a:gd name="connsiteY14636" fmla="*/ 4450922 h 6857981"/>
              <a:gd name="connsiteX14637" fmla="*/ 7592060 w 7886701"/>
              <a:gd name="connsiteY14637" fmla="*/ 4455050 h 6857981"/>
              <a:gd name="connsiteX14638" fmla="*/ 7592060 w 7886701"/>
              <a:gd name="connsiteY14638" fmla="*/ 4459495 h 6857981"/>
              <a:gd name="connsiteX14639" fmla="*/ 7591426 w 7886701"/>
              <a:gd name="connsiteY14639" fmla="*/ 4464575 h 6857981"/>
              <a:gd name="connsiteX14640" fmla="*/ 7590156 w 7886701"/>
              <a:gd name="connsiteY14640" fmla="*/ 4469655 h 6857981"/>
              <a:gd name="connsiteX14641" fmla="*/ 7588250 w 7886701"/>
              <a:gd name="connsiteY14641" fmla="*/ 4469020 h 6857981"/>
              <a:gd name="connsiteX14642" fmla="*/ 7586346 w 7886701"/>
              <a:gd name="connsiteY14642" fmla="*/ 4468703 h 6857981"/>
              <a:gd name="connsiteX14643" fmla="*/ 7584440 w 7886701"/>
              <a:gd name="connsiteY14643" fmla="*/ 4469020 h 6857981"/>
              <a:gd name="connsiteX14644" fmla="*/ 7582853 w 7886701"/>
              <a:gd name="connsiteY14644" fmla="*/ 4469655 h 6857981"/>
              <a:gd name="connsiteX14645" fmla="*/ 7581583 w 7886701"/>
              <a:gd name="connsiteY14645" fmla="*/ 4470608 h 6857981"/>
              <a:gd name="connsiteX14646" fmla="*/ 7579996 w 7886701"/>
              <a:gd name="connsiteY14646" fmla="*/ 4471878 h 6857981"/>
              <a:gd name="connsiteX14647" fmla="*/ 7578726 w 7886701"/>
              <a:gd name="connsiteY14647" fmla="*/ 4473783 h 6857981"/>
              <a:gd name="connsiteX14648" fmla="*/ 7577456 w 7886701"/>
              <a:gd name="connsiteY14648" fmla="*/ 4475688 h 6857981"/>
              <a:gd name="connsiteX14649" fmla="*/ 7575233 w 7886701"/>
              <a:gd name="connsiteY14649" fmla="*/ 4480768 h 6857981"/>
              <a:gd name="connsiteX14650" fmla="*/ 7573010 w 7886701"/>
              <a:gd name="connsiteY14650" fmla="*/ 4486166 h 6857981"/>
              <a:gd name="connsiteX14651" fmla="*/ 7569518 w 7886701"/>
              <a:gd name="connsiteY14651" fmla="*/ 4498549 h 6857981"/>
              <a:gd name="connsiteX14652" fmla="*/ 7565708 w 7886701"/>
              <a:gd name="connsiteY14652" fmla="*/ 4511250 h 6857981"/>
              <a:gd name="connsiteX14653" fmla="*/ 7563803 w 7886701"/>
              <a:gd name="connsiteY14653" fmla="*/ 4517283 h 6857981"/>
              <a:gd name="connsiteX14654" fmla="*/ 7561580 w 7886701"/>
              <a:gd name="connsiteY14654" fmla="*/ 4522046 h 6857981"/>
              <a:gd name="connsiteX14655" fmla="*/ 7560310 w 7886701"/>
              <a:gd name="connsiteY14655" fmla="*/ 4523951 h 6857981"/>
              <a:gd name="connsiteX14656" fmla="*/ 7559040 w 7886701"/>
              <a:gd name="connsiteY14656" fmla="*/ 4525856 h 6857981"/>
              <a:gd name="connsiteX14657" fmla="*/ 7557453 w 7886701"/>
              <a:gd name="connsiteY14657" fmla="*/ 4527443 h 6857981"/>
              <a:gd name="connsiteX14658" fmla="*/ 7555866 w 7886701"/>
              <a:gd name="connsiteY14658" fmla="*/ 4528396 h 6857981"/>
              <a:gd name="connsiteX14659" fmla="*/ 7554596 w 7886701"/>
              <a:gd name="connsiteY14659" fmla="*/ 4529348 h 6857981"/>
              <a:gd name="connsiteX14660" fmla="*/ 7552690 w 7886701"/>
              <a:gd name="connsiteY14660" fmla="*/ 4529666 h 6857981"/>
              <a:gd name="connsiteX14661" fmla="*/ 7550786 w 7886701"/>
              <a:gd name="connsiteY14661" fmla="*/ 4529666 h 6857981"/>
              <a:gd name="connsiteX14662" fmla="*/ 7549198 w 7886701"/>
              <a:gd name="connsiteY14662" fmla="*/ 4528713 h 6857981"/>
              <a:gd name="connsiteX14663" fmla="*/ 7550150 w 7886701"/>
              <a:gd name="connsiteY14663" fmla="*/ 4535381 h 6857981"/>
              <a:gd name="connsiteX14664" fmla="*/ 7550786 w 7886701"/>
              <a:gd name="connsiteY14664" fmla="*/ 4542367 h 6857981"/>
              <a:gd name="connsiteX14665" fmla="*/ 7550468 w 7886701"/>
              <a:gd name="connsiteY14665" fmla="*/ 4549352 h 6857981"/>
              <a:gd name="connsiteX14666" fmla="*/ 7549833 w 7886701"/>
              <a:gd name="connsiteY14666" fmla="*/ 4556655 h 6857981"/>
              <a:gd name="connsiteX14667" fmla="*/ 7548246 w 7886701"/>
              <a:gd name="connsiteY14667" fmla="*/ 4563958 h 6857981"/>
              <a:gd name="connsiteX14668" fmla="*/ 7546340 w 7886701"/>
              <a:gd name="connsiteY14668" fmla="*/ 4571261 h 6857981"/>
              <a:gd name="connsiteX14669" fmla="*/ 7544436 w 7886701"/>
              <a:gd name="connsiteY14669" fmla="*/ 4578564 h 6857981"/>
              <a:gd name="connsiteX14670" fmla="*/ 7541896 w 7886701"/>
              <a:gd name="connsiteY14670" fmla="*/ 4585866 h 6857981"/>
              <a:gd name="connsiteX14671" fmla="*/ 7538720 w 7886701"/>
              <a:gd name="connsiteY14671" fmla="*/ 4593169 h 6857981"/>
              <a:gd name="connsiteX14672" fmla="*/ 7535546 w 7886701"/>
              <a:gd name="connsiteY14672" fmla="*/ 4599837 h 6857981"/>
              <a:gd name="connsiteX14673" fmla="*/ 7528878 w 7886701"/>
              <a:gd name="connsiteY14673" fmla="*/ 4614125 h 6857981"/>
              <a:gd name="connsiteX14674" fmla="*/ 7521893 w 7886701"/>
              <a:gd name="connsiteY14674" fmla="*/ 4627461 h 6857981"/>
              <a:gd name="connsiteX14675" fmla="*/ 7515543 w 7886701"/>
              <a:gd name="connsiteY14675" fmla="*/ 4640162 h 6857981"/>
              <a:gd name="connsiteX14676" fmla="*/ 7516813 w 7886701"/>
              <a:gd name="connsiteY14676" fmla="*/ 4636987 h 6857981"/>
              <a:gd name="connsiteX14677" fmla="*/ 7517448 w 7886701"/>
              <a:gd name="connsiteY14677" fmla="*/ 4635399 h 6857981"/>
              <a:gd name="connsiteX14678" fmla="*/ 7517448 w 7886701"/>
              <a:gd name="connsiteY14678" fmla="*/ 4635082 h 6857981"/>
              <a:gd name="connsiteX14679" fmla="*/ 7516813 w 7886701"/>
              <a:gd name="connsiteY14679" fmla="*/ 4635399 h 6857981"/>
              <a:gd name="connsiteX14680" fmla="*/ 7515543 w 7886701"/>
              <a:gd name="connsiteY14680" fmla="*/ 4636352 h 6857981"/>
              <a:gd name="connsiteX14681" fmla="*/ 7510780 w 7886701"/>
              <a:gd name="connsiteY14681" fmla="*/ 4642067 h 6857981"/>
              <a:gd name="connsiteX14682" fmla="*/ 7504430 w 7886701"/>
              <a:gd name="connsiteY14682" fmla="*/ 4650322 h 6857981"/>
              <a:gd name="connsiteX14683" fmla="*/ 7497128 w 7886701"/>
              <a:gd name="connsiteY14683" fmla="*/ 4660483 h 6857981"/>
              <a:gd name="connsiteX14684" fmla="*/ 7489826 w 7886701"/>
              <a:gd name="connsiteY14684" fmla="*/ 4671596 h 6857981"/>
              <a:gd name="connsiteX14685" fmla="*/ 7484110 w 7886701"/>
              <a:gd name="connsiteY14685" fmla="*/ 4681757 h 6857981"/>
              <a:gd name="connsiteX14686" fmla="*/ 7481570 w 7886701"/>
              <a:gd name="connsiteY14686" fmla="*/ 4686202 h 6857981"/>
              <a:gd name="connsiteX14687" fmla="*/ 7479983 w 7886701"/>
              <a:gd name="connsiteY14687" fmla="*/ 4689695 h 6857981"/>
              <a:gd name="connsiteX14688" fmla="*/ 7478396 w 7886701"/>
              <a:gd name="connsiteY14688" fmla="*/ 4693822 h 6857981"/>
              <a:gd name="connsiteX14689" fmla="*/ 7477126 w 7886701"/>
              <a:gd name="connsiteY14689" fmla="*/ 4698267 h 6857981"/>
              <a:gd name="connsiteX14690" fmla="*/ 7474903 w 7886701"/>
              <a:gd name="connsiteY14690" fmla="*/ 4706205 h 6857981"/>
              <a:gd name="connsiteX14691" fmla="*/ 7473950 w 7886701"/>
              <a:gd name="connsiteY14691" fmla="*/ 4714143 h 6857981"/>
              <a:gd name="connsiteX14692" fmla="*/ 7472680 w 7886701"/>
              <a:gd name="connsiteY14692" fmla="*/ 4721764 h 6857981"/>
              <a:gd name="connsiteX14693" fmla="*/ 7471728 w 7886701"/>
              <a:gd name="connsiteY14693" fmla="*/ 4730019 h 6857981"/>
              <a:gd name="connsiteX14694" fmla="*/ 7470458 w 7886701"/>
              <a:gd name="connsiteY14694" fmla="*/ 4737640 h 6857981"/>
              <a:gd name="connsiteX14695" fmla="*/ 7468870 w 7886701"/>
              <a:gd name="connsiteY14695" fmla="*/ 4745578 h 6857981"/>
              <a:gd name="connsiteX14696" fmla="*/ 7467283 w 7886701"/>
              <a:gd name="connsiteY14696" fmla="*/ 4750023 h 6857981"/>
              <a:gd name="connsiteX14697" fmla="*/ 7465696 w 7886701"/>
              <a:gd name="connsiteY14697" fmla="*/ 4753833 h 6857981"/>
              <a:gd name="connsiteX14698" fmla="*/ 7463790 w 7886701"/>
              <a:gd name="connsiteY14698" fmla="*/ 4758596 h 6857981"/>
              <a:gd name="connsiteX14699" fmla="*/ 7461568 w 7886701"/>
              <a:gd name="connsiteY14699" fmla="*/ 4763041 h 6857981"/>
              <a:gd name="connsiteX14700" fmla="*/ 7458710 w 7886701"/>
              <a:gd name="connsiteY14700" fmla="*/ 4767486 h 6857981"/>
              <a:gd name="connsiteX14701" fmla="*/ 7455536 w 7886701"/>
              <a:gd name="connsiteY14701" fmla="*/ 4771931 h 6857981"/>
              <a:gd name="connsiteX14702" fmla="*/ 7448550 w 7886701"/>
              <a:gd name="connsiteY14702" fmla="*/ 4780187 h 6857981"/>
              <a:gd name="connsiteX14703" fmla="*/ 7441248 w 7886701"/>
              <a:gd name="connsiteY14703" fmla="*/ 4788760 h 6857981"/>
              <a:gd name="connsiteX14704" fmla="*/ 7433946 w 7886701"/>
              <a:gd name="connsiteY14704" fmla="*/ 4797015 h 6857981"/>
              <a:gd name="connsiteX14705" fmla="*/ 7426960 w 7886701"/>
              <a:gd name="connsiteY14705" fmla="*/ 4804953 h 6857981"/>
              <a:gd name="connsiteX14706" fmla="*/ 7419976 w 7886701"/>
              <a:gd name="connsiteY14706" fmla="*/ 4813844 h 6857981"/>
              <a:gd name="connsiteX14707" fmla="*/ 7416800 w 7886701"/>
              <a:gd name="connsiteY14707" fmla="*/ 4817654 h 6857981"/>
              <a:gd name="connsiteX14708" fmla="*/ 7414260 w 7886701"/>
              <a:gd name="connsiteY14708" fmla="*/ 4822417 h 6857981"/>
              <a:gd name="connsiteX14709" fmla="*/ 7396480 w 7886701"/>
              <a:gd name="connsiteY14709" fmla="*/ 4855121 h 6857981"/>
              <a:gd name="connsiteX14710" fmla="*/ 7386003 w 7886701"/>
              <a:gd name="connsiteY14710" fmla="*/ 4874489 h 6857981"/>
              <a:gd name="connsiteX14711" fmla="*/ 7374573 w 7886701"/>
              <a:gd name="connsiteY14711" fmla="*/ 4895763 h 6857981"/>
              <a:gd name="connsiteX14712" fmla="*/ 7362826 w 7886701"/>
              <a:gd name="connsiteY14712" fmla="*/ 4918624 h 6857981"/>
              <a:gd name="connsiteX14713" fmla="*/ 7351713 w 7886701"/>
              <a:gd name="connsiteY14713" fmla="*/ 4941803 h 6857981"/>
              <a:gd name="connsiteX14714" fmla="*/ 7346633 w 7886701"/>
              <a:gd name="connsiteY14714" fmla="*/ 4953869 h 6857981"/>
              <a:gd name="connsiteX14715" fmla="*/ 7341553 w 7886701"/>
              <a:gd name="connsiteY14715" fmla="*/ 4965934 h 6857981"/>
              <a:gd name="connsiteX14716" fmla="*/ 7336790 w 7886701"/>
              <a:gd name="connsiteY14716" fmla="*/ 4978000 h 6857981"/>
              <a:gd name="connsiteX14717" fmla="*/ 7332346 w 7886701"/>
              <a:gd name="connsiteY14717" fmla="*/ 4989748 h 6857981"/>
              <a:gd name="connsiteX14718" fmla="*/ 7326948 w 7886701"/>
              <a:gd name="connsiteY14718" fmla="*/ 4991971 h 6857981"/>
              <a:gd name="connsiteX14719" fmla="*/ 7322820 w 7886701"/>
              <a:gd name="connsiteY14719" fmla="*/ 4993876 h 6857981"/>
              <a:gd name="connsiteX14720" fmla="*/ 7319010 w 7886701"/>
              <a:gd name="connsiteY14720" fmla="*/ 4995146 h 6857981"/>
              <a:gd name="connsiteX14721" fmla="*/ 7316470 w 7886701"/>
              <a:gd name="connsiteY14721" fmla="*/ 4995781 h 6857981"/>
              <a:gd name="connsiteX14722" fmla="*/ 7315200 w 7886701"/>
              <a:gd name="connsiteY14722" fmla="*/ 4995781 h 6857981"/>
              <a:gd name="connsiteX14723" fmla="*/ 7313930 w 7886701"/>
              <a:gd name="connsiteY14723" fmla="*/ 4995781 h 6857981"/>
              <a:gd name="connsiteX14724" fmla="*/ 7312660 w 7886701"/>
              <a:gd name="connsiteY14724" fmla="*/ 4995146 h 6857981"/>
              <a:gd name="connsiteX14725" fmla="*/ 7311390 w 7886701"/>
              <a:gd name="connsiteY14725" fmla="*/ 4994511 h 6857981"/>
              <a:gd name="connsiteX14726" fmla="*/ 7308216 w 7886701"/>
              <a:gd name="connsiteY14726" fmla="*/ 4991336 h 6857981"/>
              <a:gd name="connsiteX14727" fmla="*/ 7304406 w 7886701"/>
              <a:gd name="connsiteY14727" fmla="*/ 4987208 h 6857981"/>
              <a:gd name="connsiteX14728" fmla="*/ 7305358 w 7886701"/>
              <a:gd name="connsiteY14728" fmla="*/ 4993241 h 6857981"/>
              <a:gd name="connsiteX14729" fmla="*/ 7305358 w 7886701"/>
              <a:gd name="connsiteY14729" fmla="*/ 4999591 h 6857981"/>
              <a:gd name="connsiteX14730" fmla="*/ 7305358 w 7886701"/>
              <a:gd name="connsiteY14730" fmla="*/ 5005306 h 6857981"/>
              <a:gd name="connsiteX14731" fmla="*/ 7305040 w 7886701"/>
              <a:gd name="connsiteY14731" fmla="*/ 5011022 h 6857981"/>
              <a:gd name="connsiteX14732" fmla="*/ 7304088 w 7886701"/>
              <a:gd name="connsiteY14732" fmla="*/ 5016419 h 6857981"/>
              <a:gd name="connsiteX14733" fmla="*/ 7303136 w 7886701"/>
              <a:gd name="connsiteY14733" fmla="*/ 5021500 h 6857981"/>
              <a:gd name="connsiteX14734" fmla="*/ 7301548 w 7886701"/>
              <a:gd name="connsiteY14734" fmla="*/ 5026580 h 6857981"/>
              <a:gd name="connsiteX14735" fmla="*/ 7300278 w 7886701"/>
              <a:gd name="connsiteY14735" fmla="*/ 5031025 h 6857981"/>
              <a:gd name="connsiteX14736" fmla="*/ 7298373 w 7886701"/>
              <a:gd name="connsiteY14736" fmla="*/ 5035470 h 6857981"/>
              <a:gd name="connsiteX14737" fmla="*/ 7296150 w 7886701"/>
              <a:gd name="connsiteY14737" fmla="*/ 5039916 h 6857981"/>
              <a:gd name="connsiteX14738" fmla="*/ 7293928 w 7886701"/>
              <a:gd name="connsiteY14738" fmla="*/ 5044043 h 6857981"/>
              <a:gd name="connsiteX14739" fmla="*/ 7291388 w 7886701"/>
              <a:gd name="connsiteY14739" fmla="*/ 5048171 h 6857981"/>
              <a:gd name="connsiteX14740" fmla="*/ 7285990 w 7886701"/>
              <a:gd name="connsiteY14740" fmla="*/ 5055792 h 6857981"/>
              <a:gd name="connsiteX14741" fmla="*/ 7279958 w 7886701"/>
              <a:gd name="connsiteY14741" fmla="*/ 5063412 h 6857981"/>
              <a:gd name="connsiteX14742" fmla="*/ 7273926 w 7886701"/>
              <a:gd name="connsiteY14742" fmla="*/ 5070715 h 6857981"/>
              <a:gd name="connsiteX14743" fmla="*/ 7267258 w 7886701"/>
              <a:gd name="connsiteY14743" fmla="*/ 5078018 h 6857981"/>
              <a:gd name="connsiteX14744" fmla="*/ 7260273 w 7886701"/>
              <a:gd name="connsiteY14744" fmla="*/ 5085321 h 6857981"/>
              <a:gd name="connsiteX14745" fmla="*/ 7254240 w 7886701"/>
              <a:gd name="connsiteY14745" fmla="*/ 5092941 h 6857981"/>
              <a:gd name="connsiteX14746" fmla="*/ 7247573 w 7886701"/>
              <a:gd name="connsiteY14746" fmla="*/ 5100879 h 6857981"/>
              <a:gd name="connsiteX14747" fmla="*/ 7241858 w 7886701"/>
              <a:gd name="connsiteY14747" fmla="*/ 5109452 h 6857981"/>
              <a:gd name="connsiteX14748" fmla="*/ 7239318 w 7886701"/>
              <a:gd name="connsiteY14748" fmla="*/ 5114215 h 6857981"/>
              <a:gd name="connsiteX14749" fmla="*/ 7236778 w 7886701"/>
              <a:gd name="connsiteY14749" fmla="*/ 5118660 h 6857981"/>
              <a:gd name="connsiteX14750" fmla="*/ 7234238 w 7886701"/>
              <a:gd name="connsiteY14750" fmla="*/ 5123423 h 6857981"/>
              <a:gd name="connsiteX14751" fmla="*/ 7232016 w 7886701"/>
              <a:gd name="connsiteY14751" fmla="*/ 5128503 h 6857981"/>
              <a:gd name="connsiteX14752" fmla="*/ 7234873 w 7886701"/>
              <a:gd name="connsiteY14752" fmla="*/ 5128503 h 6857981"/>
              <a:gd name="connsiteX14753" fmla="*/ 7237413 w 7886701"/>
              <a:gd name="connsiteY14753" fmla="*/ 5128185 h 6857981"/>
              <a:gd name="connsiteX14754" fmla="*/ 7240270 w 7886701"/>
              <a:gd name="connsiteY14754" fmla="*/ 5127233 h 6857981"/>
              <a:gd name="connsiteX14755" fmla="*/ 7242810 w 7886701"/>
              <a:gd name="connsiteY14755" fmla="*/ 5125645 h 6857981"/>
              <a:gd name="connsiteX14756" fmla="*/ 7248208 w 7886701"/>
              <a:gd name="connsiteY14756" fmla="*/ 5122470 h 6857981"/>
              <a:gd name="connsiteX14757" fmla="*/ 7253606 w 7886701"/>
              <a:gd name="connsiteY14757" fmla="*/ 5118342 h 6857981"/>
              <a:gd name="connsiteX14758" fmla="*/ 7258686 w 7886701"/>
              <a:gd name="connsiteY14758" fmla="*/ 5114850 h 6857981"/>
              <a:gd name="connsiteX14759" fmla="*/ 7261543 w 7886701"/>
              <a:gd name="connsiteY14759" fmla="*/ 5113262 h 6857981"/>
              <a:gd name="connsiteX14760" fmla="*/ 7264083 w 7886701"/>
              <a:gd name="connsiteY14760" fmla="*/ 5112310 h 6857981"/>
              <a:gd name="connsiteX14761" fmla="*/ 7266940 w 7886701"/>
              <a:gd name="connsiteY14761" fmla="*/ 5111992 h 6857981"/>
              <a:gd name="connsiteX14762" fmla="*/ 7269480 w 7886701"/>
              <a:gd name="connsiteY14762" fmla="*/ 5111357 h 6857981"/>
              <a:gd name="connsiteX14763" fmla="*/ 7272338 w 7886701"/>
              <a:gd name="connsiteY14763" fmla="*/ 5112310 h 6857981"/>
              <a:gd name="connsiteX14764" fmla="*/ 7275830 w 7886701"/>
              <a:gd name="connsiteY14764" fmla="*/ 5113262 h 6857981"/>
              <a:gd name="connsiteX14765" fmla="*/ 7271068 w 7886701"/>
              <a:gd name="connsiteY14765" fmla="*/ 5114532 h 6857981"/>
              <a:gd name="connsiteX14766" fmla="*/ 7266623 w 7886701"/>
              <a:gd name="connsiteY14766" fmla="*/ 5115802 h 6857981"/>
              <a:gd name="connsiteX14767" fmla="*/ 7262178 w 7886701"/>
              <a:gd name="connsiteY14767" fmla="*/ 5117707 h 6857981"/>
              <a:gd name="connsiteX14768" fmla="*/ 7258368 w 7886701"/>
              <a:gd name="connsiteY14768" fmla="*/ 5120565 h 6857981"/>
              <a:gd name="connsiteX14769" fmla="*/ 7253923 w 7886701"/>
              <a:gd name="connsiteY14769" fmla="*/ 5123423 h 6857981"/>
              <a:gd name="connsiteX14770" fmla="*/ 7249796 w 7886701"/>
              <a:gd name="connsiteY14770" fmla="*/ 5127233 h 6857981"/>
              <a:gd name="connsiteX14771" fmla="*/ 7245668 w 7886701"/>
              <a:gd name="connsiteY14771" fmla="*/ 5131361 h 6857981"/>
              <a:gd name="connsiteX14772" fmla="*/ 7242176 w 7886701"/>
              <a:gd name="connsiteY14772" fmla="*/ 5135488 h 6857981"/>
              <a:gd name="connsiteX14773" fmla="*/ 7238048 w 7886701"/>
              <a:gd name="connsiteY14773" fmla="*/ 5140569 h 6857981"/>
              <a:gd name="connsiteX14774" fmla="*/ 7234556 w 7886701"/>
              <a:gd name="connsiteY14774" fmla="*/ 5145649 h 6857981"/>
              <a:gd name="connsiteX14775" fmla="*/ 7227253 w 7886701"/>
              <a:gd name="connsiteY14775" fmla="*/ 5157079 h 6857981"/>
              <a:gd name="connsiteX14776" fmla="*/ 7219950 w 7886701"/>
              <a:gd name="connsiteY14776" fmla="*/ 5169463 h 6857981"/>
              <a:gd name="connsiteX14777" fmla="*/ 7212966 w 7886701"/>
              <a:gd name="connsiteY14777" fmla="*/ 5182798 h 6857981"/>
              <a:gd name="connsiteX14778" fmla="*/ 7198996 w 7886701"/>
              <a:gd name="connsiteY14778" fmla="*/ 5210422 h 6857981"/>
              <a:gd name="connsiteX14779" fmla="*/ 7185343 w 7886701"/>
              <a:gd name="connsiteY14779" fmla="*/ 5238046 h 6857981"/>
              <a:gd name="connsiteX14780" fmla="*/ 7178040 w 7886701"/>
              <a:gd name="connsiteY14780" fmla="*/ 5251699 h 6857981"/>
              <a:gd name="connsiteX14781" fmla="*/ 7170738 w 7886701"/>
              <a:gd name="connsiteY14781" fmla="*/ 5264083 h 6857981"/>
              <a:gd name="connsiteX14782" fmla="*/ 7163436 w 7886701"/>
              <a:gd name="connsiteY14782" fmla="*/ 5275196 h 6857981"/>
              <a:gd name="connsiteX14783" fmla="*/ 7159308 w 7886701"/>
              <a:gd name="connsiteY14783" fmla="*/ 5280911 h 6857981"/>
              <a:gd name="connsiteX14784" fmla="*/ 7155816 w 7886701"/>
              <a:gd name="connsiteY14784" fmla="*/ 5285674 h 6857981"/>
              <a:gd name="connsiteX14785" fmla="*/ 7157720 w 7886701"/>
              <a:gd name="connsiteY14785" fmla="*/ 5286309 h 6857981"/>
              <a:gd name="connsiteX14786" fmla="*/ 7159943 w 7886701"/>
              <a:gd name="connsiteY14786" fmla="*/ 5286309 h 6857981"/>
              <a:gd name="connsiteX14787" fmla="*/ 7161848 w 7886701"/>
              <a:gd name="connsiteY14787" fmla="*/ 5286309 h 6857981"/>
              <a:gd name="connsiteX14788" fmla="*/ 7164070 w 7886701"/>
              <a:gd name="connsiteY14788" fmla="*/ 5285674 h 6857981"/>
              <a:gd name="connsiteX14789" fmla="*/ 7166293 w 7886701"/>
              <a:gd name="connsiteY14789" fmla="*/ 5284404 h 6857981"/>
              <a:gd name="connsiteX14790" fmla="*/ 7168198 w 7886701"/>
              <a:gd name="connsiteY14790" fmla="*/ 5283451 h 6857981"/>
              <a:gd name="connsiteX14791" fmla="*/ 7172008 w 7886701"/>
              <a:gd name="connsiteY14791" fmla="*/ 5279958 h 6857981"/>
              <a:gd name="connsiteX14792" fmla="*/ 7176136 w 7886701"/>
              <a:gd name="connsiteY14792" fmla="*/ 5276148 h 6857981"/>
              <a:gd name="connsiteX14793" fmla="*/ 7180263 w 7886701"/>
              <a:gd name="connsiteY14793" fmla="*/ 5271703 h 6857981"/>
              <a:gd name="connsiteX14794" fmla="*/ 7187883 w 7886701"/>
              <a:gd name="connsiteY14794" fmla="*/ 5261543 h 6857981"/>
              <a:gd name="connsiteX14795" fmla="*/ 7191376 w 7886701"/>
              <a:gd name="connsiteY14795" fmla="*/ 5256780 h 6857981"/>
              <a:gd name="connsiteX14796" fmla="*/ 7195503 w 7886701"/>
              <a:gd name="connsiteY14796" fmla="*/ 5252335 h 6857981"/>
              <a:gd name="connsiteX14797" fmla="*/ 7199313 w 7886701"/>
              <a:gd name="connsiteY14797" fmla="*/ 5248207 h 6857981"/>
              <a:gd name="connsiteX14798" fmla="*/ 7203440 w 7886701"/>
              <a:gd name="connsiteY14798" fmla="*/ 5245349 h 6857981"/>
              <a:gd name="connsiteX14799" fmla="*/ 7205346 w 7886701"/>
              <a:gd name="connsiteY14799" fmla="*/ 5244397 h 6857981"/>
              <a:gd name="connsiteX14800" fmla="*/ 7207568 w 7886701"/>
              <a:gd name="connsiteY14800" fmla="*/ 5243444 h 6857981"/>
              <a:gd name="connsiteX14801" fmla="*/ 7209790 w 7886701"/>
              <a:gd name="connsiteY14801" fmla="*/ 5242809 h 6857981"/>
              <a:gd name="connsiteX14802" fmla="*/ 7211378 w 7886701"/>
              <a:gd name="connsiteY14802" fmla="*/ 5242809 h 6857981"/>
              <a:gd name="connsiteX14803" fmla="*/ 7213600 w 7886701"/>
              <a:gd name="connsiteY14803" fmla="*/ 5243127 h 6857981"/>
              <a:gd name="connsiteX14804" fmla="*/ 7215823 w 7886701"/>
              <a:gd name="connsiteY14804" fmla="*/ 5244079 h 6857981"/>
              <a:gd name="connsiteX14805" fmla="*/ 7218046 w 7886701"/>
              <a:gd name="connsiteY14805" fmla="*/ 5245032 h 6857981"/>
              <a:gd name="connsiteX14806" fmla="*/ 7220586 w 7886701"/>
              <a:gd name="connsiteY14806" fmla="*/ 5246937 h 6857981"/>
              <a:gd name="connsiteX14807" fmla="*/ 7219633 w 7886701"/>
              <a:gd name="connsiteY14807" fmla="*/ 5242809 h 6857981"/>
              <a:gd name="connsiteX14808" fmla="*/ 7219316 w 7886701"/>
              <a:gd name="connsiteY14808" fmla="*/ 5239316 h 6857981"/>
              <a:gd name="connsiteX14809" fmla="*/ 7218680 w 7886701"/>
              <a:gd name="connsiteY14809" fmla="*/ 5235506 h 6857981"/>
              <a:gd name="connsiteX14810" fmla="*/ 7219316 w 7886701"/>
              <a:gd name="connsiteY14810" fmla="*/ 5232013 h 6857981"/>
              <a:gd name="connsiteX14811" fmla="*/ 7219633 w 7886701"/>
              <a:gd name="connsiteY14811" fmla="*/ 5228203 h 6857981"/>
              <a:gd name="connsiteX14812" fmla="*/ 7219950 w 7886701"/>
              <a:gd name="connsiteY14812" fmla="*/ 5224711 h 6857981"/>
              <a:gd name="connsiteX14813" fmla="*/ 7220903 w 7886701"/>
              <a:gd name="connsiteY14813" fmla="*/ 5221218 h 6857981"/>
              <a:gd name="connsiteX14814" fmla="*/ 7222173 w 7886701"/>
              <a:gd name="connsiteY14814" fmla="*/ 5217725 h 6857981"/>
              <a:gd name="connsiteX14815" fmla="*/ 7225030 w 7886701"/>
              <a:gd name="connsiteY14815" fmla="*/ 5210740 h 6857981"/>
              <a:gd name="connsiteX14816" fmla="*/ 7228523 w 7886701"/>
              <a:gd name="connsiteY14816" fmla="*/ 5203754 h 6857981"/>
              <a:gd name="connsiteX14817" fmla="*/ 7232968 w 7886701"/>
              <a:gd name="connsiteY14817" fmla="*/ 5197087 h 6857981"/>
              <a:gd name="connsiteX14818" fmla="*/ 7237730 w 7886701"/>
              <a:gd name="connsiteY14818" fmla="*/ 5190419 h 6857981"/>
              <a:gd name="connsiteX14819" fmla="*/ 7247573 w 7886701"/>
              <a:gd name="connsiteY14819" fmla="*/ 5176448 h 6857981"/>
              <a:gd name="connsiteX14820" fmla="*/ 7252653 w 7886701"/>
              <a:gd name="connsiteY14820" fmla="*/ 5169145 h 6857981"/>
              <a:gd name="connsiteX14821" fmla="*/ 7257733 w 7886701"/>
              <a:gd name="connsiteY14821" fmla="*/ 5161842 h 6857981"/>
              <a:gd name="connsiteX14822" fmla="*/ 7262178 w 7886701"/>
              <a:gd name="connsiteY14822" fmla="*/ 5154222 h 6857981"/>
              <a:gd name="connsiteX14823" fmla="*/ 7266623 w 7886701"/>
              <a:gd name="connsiteY14823" fmla="*/ 5146601 h 6857981"/>
              <a:gd name="connsiteX14824" fmla="*/ 7270116 w 7886701"/>
              <a:gd name="connsiteY14824" fmla="*/ 5138346 h 6857981"/>
              <a:gd name="connsiteX14825" fmla="*/ 7271703 w 7886701"/>
              <a:gd name="connsiteY14825" fmla="*/ 5134218 h 6857981"/>
              <a:gd name="connsiteX14826" fmla="*/ 7273290 w 7886701"/>
              <a:gd name="connsiteY14826" fmla="*/ 5130091 h 6857981"/>
              <a:gd name="connsiteX14827" fmla="*/ 7270116 w 7886701"/>
              <a:gd name="connsiteY14827" fmla="*/ 5141839 h 6857981"/>
              <a:gd name="connsiteX14828" fmla="*/ 7266940 w 7886701"/>
              <a:gd name="connsiteY14828" fmla="*/ 5153587 h 6857981"/>
              <a:gd name="connsiteX14829" fmla="*/ 7263448 w 7886701"/>
              <a:gd name="connsiteY14829" fmla="*/ 5165652 h 6857981"/>
              <a:gd name="connsiteX14830" fmla="*/ 7259320 w 7886701"/>
              <a:gd name="connsiteY14830" fmla="*/ 5177401 h 6857981"/>
              <a:gd name="connsiteX14831" fmla="*/ 7255193 w 7886701"/>
              <a:gd name="connsiteY14831" fmla="*/ 5190101 h 6857981"/>
              <a:gd name="connsiteX14832" fmla="*/ 7250430 w 7886701"/>
              <a:gd name="connsiteY14832" fmla="*/ 5201849 h 6857981"/>
              <a:gd name="connsiteX14833" fmla="*/ 7240588 w 7886701"/>
              <a:gd name="connsiteY14833" fmla="*/ 5226933 h 6857981"/>
              <a:gd name="connsiteX14834" fmla="*/ 7229793 w 7886701"/>
              <a:gd name="connsiteY14834" fmla="*/ 5251699 h 6857981"/>
              <a:gd name="connsiteX14835" fmla="*/ 7218046 w 7886701"/>
              <a:gd name="connsiteY14835" fmla="*/ 5276466 h 6857981"/>
              <a:gd name="connsiteX14836" fmla="*/ 7206298 w 7886701"/>
              <a:gd name="connsiteY14836" fmla="*/ 5301232 h 6857981"/>
              <a:gd name="connsiteX14837" fmla="*/ 7193916 w 7886701"/>
              <a:gd name="connsiteY14837" fmla="*/ 5325681 h 6857981"/>
              <a:gd name="connsiteX14838" fmla="*/ 7181216 w 7886701"/>
              <a:gd name="connsiteY14838" fmla="*/ 5349812 h 6857981"/>
              <a:gd name="connsiteX14839" fmla="*/ 7168516 w 7886701"/>
              <a:gd name="connsiteY14839" fmla="*/ 5372673 h 6857981"/>
              <a:gd name="connsiteX14840" fmla="*/ 7143116 w 7886701"/>
              <a:gd name="connsiteY14840" fmla="*/ 5416808 h 6857981"/>
              <a:gd name="connsiteX14841" fmla="*/ 7120256 w 7886701"/>
              <a:gd name="connsiteY14841" fmla="*/ 5457133 h 6857981"/>
              <a:gd name="connsiteX14842" fmla="*/ 7110096 w 7886701"/>
              <a:gd name="connsiteY14842" fmla="*/ 5475231 h 6857981"/>
              <a:gd name="connsiteX14843" fmla="*/ 7100888 w 7886701"/>
              <a:gd name="connsiteY14843" fmla="*/ 5492377 h 6857981"/>
              <a:gd name="connsiteX14844" fmla="*/ 7103746 w 7886701"/>
              <a:gd name="connsiteY14844" fmla="*/ 5491742 h 6857981"/>
              <a:gd name="connsiteX14845" fmla="*/ 7106920 w 7886701"/>
              <a:gd name="connsiteY14845" fmla="*/ 5490790 h 6857981"/>
              <a:gd name="connsiteX14846" fmla="*/ 7112318 w 7886701"/>
              <a:gd name="connsiteY14846" fmla="*/ 5488885 h 6857981"/>
              <a:gd name="connsiteX14847" fmla="*/ 7117716 w 7886701"/>
              <a:gd name="connsiteY14847" fmla="*/ 5485709 h 6857981"/>
              <a:gd name="connsiteX14848" fmla="*/ 7122796 w 7886701"/>
              <a:gd name="connsiteY14848" fmla="*/ 5482217 h 6857981"/>
              <a:gd name="connsiteX14849" fmla="*/ 7127876 w 7886701"/>
              <a:gd name="connsiteY14849" fmla="*/ 5477772 h 6857981"/>
              <a:gd name="connsiteX14850" fmla="*/ 7132956 w 7886701"/>
              <a:gd name="connsiteY14850" fmla="*/ 5472691 h 6857981"/>
              <a:gd name="connsiteX14851" fmla="*/ 7138036 w 7886701"/>
              <a:gd name="connsiteY14851" fmla="*/ 5467293 h 6857981"/>
              <a:gd name="connsiteX14852" fmla="*/ 7142798 w 7886701"/>
              <a:gd name="connsiteY14852" fmla="*/ 5460943 h 6857981"/>
              <a:gd name="connsiteX14853" fmla="*/ 7147878 w 7886701"/>
              <a:gd name="connsiteY14853" fmla="*/ 5454910 h 6857981"/>
              <a:gd name="connsiteX14854" fmla="*/ 7152640 w 7886701"/>
              <a:gd name="connsiteY14854" fmla="*/ 5447925 h 6857981"/>
              <a:gd name="connsiteX14855" fmla="*/ 7161848 w 7886701"/>
              <a:gd name="connsiteY14855" fmla="*/ 5433002 h 6857981"/>
              <a:gd name="connsiteX14856" fmla="*/ 7171373 w 7886701"/>
              <a:gd name="connsiteY14856" fmla="*/ 5417761 h 6857981"/>
              <a:gd name="connsiteX14857" fmla="*/ 7180580 w 7886701"/>
              <a:gd name="connsiteY14857" fmla="*/ 5401567 h 6857981"/>
              <a:gd name="connsiteX14858" fmla="*/ 7189470 w 7886701"/>
              <a:gd name="connsiteY14858" fmla="*/ 5385374 h 6857981"/>
              <a:gd name="connsiteX14859" fmla="*/ 7198996 w 7886701"/>
              <a:gd name="connsiteY14859" fmla="*/ 5369816 h 6857981"/>
              <a:gd name="connsiteX14860" fmla="*/ 7203758 w 7886701"/>
              <a:gd name="connsiteY14860" fmla="*/ 5362513 h 6857981"/>
              <a:gd name="connsiteX14861" fmla="*/ 7208520 w 7886701"/>
              <a:gd name="connsiteY14861" fmla="*/ 5355210 h 6857981"/>
              <a:gd name="connsiteX14862" fmla="*/ 7213283 w 7886701"/>
              <a:gd name="connsiteY14862" fmla="*/ 5348225 h 6857981"/>
              <a:gd name="connsiteX14863" fmla="*/ 7218363 w 7886701"/>
              <a:gd name="connsiteY14863" fmla="*/ 5342192 h 6857981"/>
              <a:gd name="connsiteX14864" fmla="*/ 7223126 w 7886701"/>
              <a:gd name="connsiteY14864" fmla="*/ 5336159 h 6857981"/>
              <a:gd name="connsiteX14865" fmla="*/ 7228523 w 7886701"/>
              <a:gd name="connsiteY14865" fmla="*/ 5330761 h 6857981"/>
              <a:gd name="connsiteX14866" fmla="*/ 7233603 w 7886701"/>
              <a:gd name="connsiteY14866" fmla="*/ 5325998 h 6857981"/>
              <a:gd name="connsiteX14867" fmla="*/ 7239318 w 7886701"/>
              <a:gd name="connsiteY14867" fmla="*/ 5321553 h 6857981"/>
              <a:gd name="connsiteX14868" fmla="*/ 7244716 w 7886701"/>
              <a:gd name="connsiteY14868" fmla="*/ 5318061 h 6857981"/>
              <a:gd name="connsiteX14869" fmla="*/ 7250113 w 7886701"/>
              <a:gd name="connsiteY14869" fmla="*/ 5315520 h 6857981"/>
              <a:gd name="connsiteX14870" fmla="*/ 7256146 w 7886701"/>
              <a:gd name="connsiteY14870" fmla="*/ 5313298 h 6857981"/>
              <a:gd name="connsiteX14871" fmla="*/ 7259003 w 7886701"/>
              <a:gd name="connsiteY14871" fmla="*/ 5312980 h 6857981"/>
              <a:gd name="connsiteX14872" fmla="*/ 7261860 w 7886701"/>
              <a:gd name="connsiteY14872" fmla="*/ 5312028 h 6857981"/>
              <a:gd name="connsiteX14873" fmla="*/ 7267258 w 7886701"/>
              <a:gd name="connsiteY14873" fmla="*/ 5294882 h 6857981"/>
              <a:gd name="connsiteX14874" fmla="*/ 7271703 w 7886701"/>
              <a:gd name="connsiteY14874" fmla="*/ 5280911 h 6857981"/>
              <a:gd name="connsiteX14875" fmla="*/ 7279323 w 7886701"/>
              <a:gd name="connsiteY14875" fmla="*/ 5259637 h 6857981"/>
              <a:gd name="connsiteX14876" fmla="*/ 7282816 w 7886701"/>
              <a:gd name="connsiteY14876" fmla="*/ 5250429 h 6857981"/>
              <a:gd name="connsiteX14877" fmla="*/ 7285673 w 7886701"/>
              <a:gd name="connsiteY14877" fmla="*/ 5240904 h 6857981"/>
              <a:gd name="connsiteX14878" fmla="*/ 7288530 w 7886701"/>
              <a:gd name="connsiteY14878" fmla="*/ 5230743 h 6857981"/>
              <a:gd name="connsiteX14879" fmla="*/ 7291388 w 7886701"/>
              <a:gd name="connsiteY14879" fmla="*/ 5218360 h 6857981"/>
              <a:gd name="connsiteX14880" fmla="*/ 7292976 w 7886701"/>
              <a:gd name="connsiteY14880" fmla="*/ 5220900 h 6857981"/>
              <a:gd name="connsiteX14881" fmla="*/ 7294563 w 7886701"/>
              <a:gd name="connsiteY14881" fmla="*/ 5222805 h 6857981"/>
              <a:gd name="connsiteX14882" fmla="*/ 7296468 w 7886701"/>
              <a:gd name="connsiteY14882" fmla="*/ 5224711 h 6857981"/>
              <a:gd name="connsiteX14883" fmla="*/ 7298373 w 7886701"/>
              <a:gd name="connsiteY14883" fmla="*/ 5226298 h 6857981"/>
              <a:gd name="connsiteX14884" fmla="*/ 7300278 w 7886701"/>
              <a:gd name="connsiteY14884" fmla="*/ 5227568 h 6857981"/>
              <a:gd name="connsiteX14885" fmla="*/ 7302500 w 7886701"/>
              <a:gd name="connsiteY14885" fmla="*/ 5228203 h 6857981"/>
              <a:gd name="connsiteX14886" fmla="*/ 7304088 w 7886701"/>
              <a:gd name="connsiteY14886" fmla="*/ 5228838 h 6857981"/>
              <a:gd name="connsiteX14887" fmla="*/ 7306628 w 7886701"/>
              <a:gd name="connsiteY14887" fmla="*/ 5228838 h 6857981"/>
              <a:gd name="connsiteX14888" fmla="*/ 7308850 w 7886701"/>
              <a:gd name="connsiteY14888" fmla="*/ 5228838 h 6857981"/>
              <a:gd name="connsiteX14889" fmla="*/ 7311073 w 7886701"/>
              <a:gd name="connsiteY14889" fmla="*/ 5228521 h 6857981"/>
              <a:gd name="connsiteX14890" fmla="*/ 7313613 w 7886701"/>
              <a:gd name="connsiteY14890" fmla="*/ 5227568 h 6857981"/>
              <a:gd name="connsiteX14891" fmla="*/ 7316153 w 7886701"/>
              <a:gd name="connsiteY14891" fmla="*/ 5226298 h 6857981"/>
              <a:gd name="connsiteX14892" fmla="*/ 7319010 w 7886701"/>
              <a:gd name="connsiteY14892" fmla="*/ 5225028 h 6857981"/>
              <a:gd name="connsiteX14893" fmla="*/ 7321550 w 7886701"/>
              <a:gd name="connsiteY14893" fmla="*/ 5222805 h 6857981"/>
              <a:gd name="connsiteX14894" fmla="*/ 7324726 w 7886701"/>
              <a:gd name="connsiteY14894" fmla="*/ 5220583 h 6857981"/>
              <a:gd name="connsiteX14895" fmla="*/ 7327900 w 7886701"/>
              <a:gd name="connsiteY14895" fmla="*/ 5217725 h 6857981"/>
              <a:gd name="connsiteX14896" fmla="*/ 7326948 w 7886701"/>
              <a:gd name="connsiteY14896" fmla="*/ 5211692 h 6857981"/>
              <a:gd name="connsiteX14897" fmla="*/ 7326313 w 7886701"/>
              <a:gd name="connsiteY14897" fmla="*/ 5205977 h 6857981"/>
              <a:gd name="connsiteX14898" fmla="*/ 7326948 w 7886701"/>
              <a:gd name="connsiteY14898" fmla="*/ 5199944 h 6857981"/>
              <a:gd name="connsiteX14899" fmla="*/ 7327583 w 7886701"/>
              <a:gd name="connsiteY14899" fmla="*/ 5193911 h 6857981"/>
              <a:gd name="connsiteX14900" fmla="*/ 7328853 w 7886701"/>
              <a:gd name="connsiteY14900" fmla="*/ 5187879 h 6857981"/>
              <a:gd name="connsiteX14901" fmla="*/ 7330440 w 7886701"/>
              <a:gd name="connsiteY14901" fmla="*/ 5181846 h 6857981"/>
              <a:gd name="connsiteX14902" fmla="*/ 7332663 w 7886701"/>
              <a:gd name="connsiteY14902" fmla="*/ 5175813 h 6857981"/>
              <a:gd name="connsiteX14903" fmla="*/ 7335203 w 7886701"/>
              <a:gd name="connsiteY14903" fmla="*/ 5169463 h 6857981"/>
              <a:gd name="connsiteX14904" fmla="*/ 7337743 w 7886701"/>
              <a:gd name="connsiteY14904" fmla="*/ 5163430 h 6857981"/>
              <a:gd name="connsiteX14905" fmla="*/ 7340600 w 7886701"/>
              <a:gd name="connsiteY14905" fmla="*/ 5157079 h 6857981"/>
              <a:gd name="connsiteX14906" fmla="*/ 7347268 w 7886701"/>
              <a:gd name="connsiteY14906" fmla="*/ 5144696 h 6857981"/>
              <a:gd name="connsiteX14907" fmla="*/ 7354570 w 7886701"/>
              <a:gd name="connsiteY14907" fmla="*/ 5132313 h 6857981"/>
              <a:gd name="connsiteX14908" fmla="*/ 7361873 w 7886701"/>
              <a:gd name="connsiteY14908" fmla="*/ 5120247 h 6857981"/>
              <a:gd name="connsiteX14909" fmla="*/ 7368858 w 7886701"/>
              <a:gd name="connsiteY14909" fmla="*/ 5108182 h 6857981"/>
              <a:gd name="connsiteX14910" fmla="*/ 7375208 w 7886701"/>
              <a:gd name="connsiteY14910" fmla="*/ 5096434 h 6857981"/>
              <a:gd name="connsiteX14911" fmla="*/ 7381240 w 7886701"/>
              <a:gd name="connsiteY14911" fmla="*/ 5085321 h 6857981"/>
              <a:gd name="connsiteX14912" fmla="*/ 7383780 w 7886701"/>
              <a:gd name="connsiteY14912" fmla="*/ 5079605 h 6857981"/>
              <a:gd name="connsiteX14913" fmla="*/ 7385686 w 7886701"/>
              <a:gd name="connsiteY14913" fmla="*/ 5074525 h 6857981"/>
              <a:gd name="connsiteX14914" fmla="*/ 7387273 w 7886701"/>
              <a:gd name="connsiteY14914" fmla="*/ 5069445 h 6857981"/>
              <a:gd name="connsiteX14915" fmla="*/ 7388860 w 7886701"/>
              <a:gd name="connsiteY14915" fmla="*/ 5064364 h 6857981"/>
              <a:gd name="connsiteX14916" fmla="*/ 7389496 w 7886701"/>
              <a:gd name="connsiteY14916" fmla="*/ 5059284 h 6857981"/>
              <a:gd name="connsiteX14917" fmla="*/ 7389813 w 7886701"/>
              <a:gd name="connsiteY14917" fmla="*/ 5054839 h 6857981"/>
              <a:gd name="connsiteX14918" fmla="*/ 7389496 w 7886701"/>
              <a:gd name="connsiteY14918" fmla="*/ 5050076 h 6857981"/>
              <a:gd name="connsiteX14919" fmla="*/ 7388860 w 7886701"/>
              <a:gd name="connsiteY14919" fmla="*/ 5045949 h 6857981"/>
              <a:gd name="connsiteX14920" fmla="*/ 7387273 w 7886701"/>
              <a:gd name="connsiteY14920" fmla="*/ 5041821 h 6857981"/>
              <a:gd name="connsiteX14921" fmla="*/ 7385050 w 7886701"/>
              <a:gd name="connsiteY14921" fmla="*/ 5037693 h 6857981"/>
              <a:gd name="connsiteX14922" fmla="*/ 7388543 w 7886701"/>
              <a:gd name="connsiteY14922" fmla="*/ 5037058 h 6857981"/>
              <a:gd name="connsiteX14923" fmla="*/ 7391083 w 7886701"/>
              <a:gd name="connsiteY14923" fmla="*/ 5036423 h 6857981"/>
              <a:gd name="connsiteX14924" fmla="*/ 7393940 w 7886701"/>
              <a:gd name="connsiteY14924" fmla="*/ 5035153 h 6857981"/>
              <a:gd name="connsiteX14925" fmla="*/ 7396163 w 7886701"/>
              <a:gd name="connsiteY14925" fmla="*/ 5033883 h 6857981"/>
              <a:gd name="connsiteX14926" fmla="*/ 7398703 w 7886701"/>
              <a:gd name="connsiteY14926" fmla="*/ 5032295 h 6857981"/>
              <a:gd name="connsiteX14927" fmla="*/ 7400608 w 7886701"/>
              <a:gd name="connsiteY14927" fmla="*/ 5030390 h 6857981"/>
              <a:gd name="connsiteX14928" fmla="*/ 7402830 w 7886701"/>
              <a:gd name="connsiteY14928" fmla="*/ 5028803 h 6857981"/>
              <a:gd name="connsiteX14929" fmla="*/ 7404418 w 7886701"/>
              <a:gd name="connsiteY14929" fmla="*/ 5026898 h 6857981"/>
              <a:gd name="connsiteX14930" fmla="*/ 7407593 w 7886701"/>
              <a:gd name="connsiteY14930" fmla="*/ 5022452 h 6857981"/>
              <a:gd name="connsiteX14931" fmla="*/ 7410450 w 7886701"/>
              <a:gd name="connsiteY14931" fmla="*/ 5017372 h 6857981"/>
              <a:gd name="connsiteX14932" fmla="*/ 7412673 w 7886701"/>
              <a:gd name="connsiteY14932" fmla="*/ 5012292 h 6857981"/>
              <a:gd name="connsiteX14933" fmla="*/ 7414896 w 7886701"/>
              <a:gd name="connsiteY14933" fmla="*/ 5006894 h 6857981"/>
              <a:gd name="connsiteX14934" fmla="*/ 7418070 w 7886701"/>
              <a:gd name="connsiteY14934" fmla="*/ 4995463 h 6857981"/>
              <a:gd name="connsiteX14935" fmla="*/ 7421246 w 7886701"/>
              <a:gd name="connsiteY14935" fmla="*/ 4984985 h 6857981"/>
              <a:gd name="connsiteX14936" fmla="*/ 7423150 w 7886701"/>
              <a:gd name="connsiteY14936" fmla="*/ 4979905 h 6857981"/>
              <a:gd name="connsiteX14937" fmla="*/ 7425373 w 7886701"/>
              <a:gd name="connsiteY14937" fmla="*/ 4975142 h 6857981"/>
              <a:gd name="connsiteX14938" fmla="*/ 7427596 w 7886701"/>
              <a:gd name="connsiteY14938" fmla="*/ 4971015 h 6857981"/>
              <a:gd name="connsiteX14939" fmla="*/ 7430453 w 7886701"/>
              <a:gd name="connsiteY14939" fmla="*/ 4967522 h 6857981"/>
              <a:gd name="connsiteX14940" fmla="*/ 7431088 w 7886701"/>
              <a:gd name="connsiteY14940" fmla="*/ 4968474 h 6857981"/>
              <a:gd name="connsiteX14941" fmla="*/ 7432040 w 7886701"/>
              <a:gd name="connsiteY14941" fmla="*/ 4969427 h 6857981"/>
              <a:gd name="connsiteX14942" fmla="*/ 7432040 w 7886701"/>
              <a:gd name="connsiteY14942" fmla="*/ 4971332 h 6857981"/>
              <a:gd name="connsiteX14943" fmla="*/ 7431406 w 7886701"/>
              <a:gd name="connsiteY14943" fmla="*/ 4972920 h 6857981"/>
              <a:gd name="connsiteX14944" fmla="*/ 7430770 w 7886701"/>
              <a:gd name="connsiteY14944" fmla="*/ 4976730 h 6857981"/>
              <a:gd name="connsiteX14945" fmla="*/ 7429500 w 7886701"/>
              <a:gd name="connsiteY14945" fmla="*/ 4980858 h 6857981"/>
              <a:gd name="connsiteX14946" fmla="*/ 7427913 w 7886701"/>
              <a:gd name="connsiteY14946" fmla="*/ 4985303 h 6857981"/>
              <a:gd name="connsiteX14947" fmla="*/ 7427278 w 7886701"/>
              <a:gd name="connsiteY14947" fmla="*/ 4988795 h 6857981"/>
              <a:gd name="connsiteX14948" fmla="*/ 7427278 w 7886701"/>
              <a:gd name="connsiteY14948" fmla="*/ 4990383 h 6857981"/>
              <a:gd name="connsiteX14949" fmla="*/ 7427596 w 7886701"/>
              <a:gd name="connsiteY14949" fmla="*/ 4991971 h 6857981"/>
              <a:gd name="connsiteX14950" fmla="*/ 7428230 w 7886701"/>
              <a:gd name="connsiteY14950" fmla="*/ 4992923 h 6857981"/>
              <a:gd name="connsiteX14951" fmla="*/ 7429818 w 7886701"/>
              <a:gd name="connsiteY14951" fmla="*/ 4993558 h 6857981"/>
              <a:gd name="connsiteX14952" fmla="*/ 7432358 w 7886701"/>
              <a:gd name="connsiteY14952" fmla="*/ 4993876 h 6857981"/>
              <a:gd name="connsiteX14953" fmla="*/ 7434898 w 7886701"/>
              <a:gd name="connsiteY14953" fmla="*/ 4993558 h 6857981"/>
              <a:gd name="connsiteX14954" fmla="*/ 7437756 w 7886701"/>
              <a:gd name="connsiteY14954" fmla="*/ 4992606 h 6857981"/>
              <a:gd name="connsiteX14955" fmla="*/ 7440296 w 7886701"/>
              <a:gd name="connsiteY14955" fmla="*/ 4991018 h 6857981"/>
              <a:gd name="connsiteX14956" fmla="*/ 7442836 w 7886701"/>
              <a:gd name="connsiteY14956" fmla="*/ 4988795 h 6857981"/>
              <a:gd name="connsiteX14957" fmla="*/ 7445376 w 7886701"/>
              <a:gd name="connsiteY14957" fmla="*/ 4986255 h 6857981"/>
              <a:gd name="connsiteX14958" fmla="*/ 7447916 w 7886701"/>
              <a:gd name="connsiteY14958" fmla="*/ 4983398 h 6857981"/>
              <a:gd name="connsiteX14959" fmla="*/ 7450138 w 7886701"/>
              <a:gd name="connsiteY14959" fmla="*/ 4980223 h 6857981"/>
              <a:gd name="connsiteX14960" fmla="*/ 7452678 w 7886701"/>
              <a:gd name="connsiteY14960" fmla="*/ 4976412 h 6857981"/>
              <a:gd name="connsiteX14961" fmla="*/ 7454900 w 7886701"/>
              <a:gd name="connsiteY14961" fmla="*/ 4972602 h 6857981"/>
              <a:gd name="connsiteX14962" fmla="*/ 7459346 w 7886701"/>
              <a:gd name="connsiteY14962" fmla="*/ 4963712 h 6857981"/>
              <a:gd name="connsiteX14963" fmla="*/ 7463156 w 7886701"/>
              <a:gd name="connsiteY14963" fmla="*/ 4954504 h 6857981"/>
              <a:gd name="connsiteX14964" fmla="*/ 7466648 w 7886701"/>
              <a:gd name="connsiteY14964" fmla="*/ 4944661 h 6857981"/>
              <a:gd name="connsiteX14965" fmla="*/ 7469506 w 7886701"/>
              <a:gd name="connsiteY14965" fmla="*/ 4934818 h 6857981"/>
              <a:gd name="connsiteX14966" fmla="*/ 7471728 w 7886701"/>
              <a:gd name="connsiteY14966" fmla="*/ 4925292 h 6857981"/>
              <a:gd name="connsiteX14967" fmla="*/ 7473633 w 7886701"/>
              <a:gd name="connsiteY14967" fmla="*/ 4916719 h 6857981"/>
              <a:gd name="connsiteX14968" fmla="*/ 7474268 w 7886701"/>
              <a:gd name="connsiteY14968" fmla="*/ 4909099 h 6857981"/>
              <a:gd name="connsiteX14969" fmla="*/ 7474586 w 7886701"/>
              <a:gd name="connsiteY14969" fmla="*/ 4902431 h 6857981"/>
              <a:gd name="connsiteX14970" fmla="*/ 7474268 w 7886701"/>
              <a:gd name="connsiteY14970" fmla="*/ 4899891 h 6857981"/>
              <a:gd name="connsiteX14971" fmla="*/ 7473950 w 7886701"/>
              <a:gd name="connsiteY14971" fmla="*/ 4897668 h 6857981"/>
              <a:gd name="connsiteX14972" fmla="*/ 7472998 w 7886701"/>
              <a:gd name="connsiteY14972" fmla="*/ 4895763 h 6857981"/>
              <a:gd name="connsiteX14973" fmla="*/ 7472046 w 7886701"/>
              <a:gd name="connsiteY14973" fmla="*/ 4894810 h 6857981"/>
              <a:gd name="connsiteX14974" fmla="*/ 7471093 w 7886701"/>
              <a:gd name="connsiteY14974" fmla="*/ 4894493 h 6857981"/>
              <a:gd name="connsiteX14975" fmla="*/ 7469506 w 7886701"/>
              <a:gd name="connsiteY14975" fmla="*/ 4894493 h 6857981"/>
              <a:gd name="connsiteX14976" fmla="*/ 7473633 w 7886701"/>
              <a:gd name="connsiteY14976" fmla="*/ 4891953 h 6857981"/>
              <a:gd name="connsiteX14977" fmla="*/ 7477126 w 7886701"/>
              <a:gd name="connsiteY14977" fmla="*/ 4889413 h 6857981"/>
              <a:gd name="connsiteX14978" fmla="*/ 7480300 w 7886701"/>
              <a:gd name="connsiteY14978" fmla="*/ 4885920 h 6857981"/>
              <a:gd name="connsiteX14979" fmla="*/ 7483793 w 7886701"/>
              <a:gd name="connsiteY14979" fmla="*/ 4883062 h 6857981"/>
              <a:gd name="connsiteX14980" fmla="*/ 7486968 w 7886701"/>
              <a:gd name="connsiteY14980" fmla="*/ 4879887 h 6857981"/>
              <a:gd name="connsiteX14981" fmla="*/ 7489508 w 7886701"/>
              <a:gd name="connsiteY14981" fmla="*/ 4876077 h 6857981"/>
              <a:gd name="connsiteX14982" fmla="*/ 7492366 w 7886701"/>
              <a:gd name="connsiteY14982" fmla="*/ 4872584 h 6857981"/>
              <a:gd name="connsiteX14983" fmla="*/ 7494588 w 7886701"/>
              <a:gd name="connsiteY14983" fmla="*/ 4868457 h 6857981"/>
              <a:gd name="connsiteX14984" fmla="*/ 7499350 w 7886701"/>
              <a:gd name="connsiteY14984" fmla="*/ 4860519 h 6857981"/>
              <a:gd name="connsiteX14985" fmla="*/ 7503160 w 7886701"/>
              <a:gd name="connsiteY14985" fmla="*/ 4851628 h 6857981"/>
              <a:gd name="connsiteX14986" fmla="*/ 7506653 w 7886701"/>
              <a:gd name="connsiteY14986" fmla="*/ 4842738 h 6857981"/>
              <a:gd name="connsiteX14987" fmla="*/ 7509510 w 7886701"/>
              <a:gd name="connsiteY14987" fmla="*/ 4832895 h 6857981"/>
              <a:gd name="connsiteX14988" fmla="*/ 7511733 w 7886701"/>
              <a:gd name="connsiteY14988" fmla="*/ 4823052 h 6857981"/>
              <a:gd name="connsiteX14989" fmla="*/ 7514273 w 7886701"/>
              <a:gd name="connsiteY14989" fmla="*/ 4812256 h 6857981"/>
              <a:gd name="connsiteX14990" fmla="*/ 7518083 w 7886701"/>
              <a:gd name="connsiteY14990" fmla="*/ 4791300 h 6857981"/>
              <a:gd name="connsiteX14991" fmla="*/ 7521576 w 7886701"/>
              <a:gd name="connsiteY14991" fmla="*/ 4769391 h 6857981"/>
              <a:gd name="connsiteX14992" fmla="*/ 7525386 w 7886701"/>
              <a:gd name="connsiteY14992" fmla="*/ 4747483 h 6857981"/>
              <a:gd name="connsiteX14993" fmla="*/ 7528560 w 7886701"/>
              <a:gd name="connsiteY14993" fmla="*/ 4744625 h 6857981"/>
              <a:gd name="connsiteX14994" fmla="*/ 7532053 w 7886701"/>
              <a:gd name="connsiteY14994" fmla="*/ 4741132 h 6857981"/>
              <a:gd name="connsiteX14995" fmla="*/ 7538720 w 7886701"/>
              <a:gd name="connsiteY14995" fmla="*/ 4732559 h 6857981"/>
              <a:gd name="connsiteX14996" fmla="*/ 7546340 w 7886701"/>
              <a:gd name="connsiteY14996" fmla="*/ 4721764 h 6857981"/>
              <a:gd name="connsiteX14997" fmla="*/ 7554596 w 7886701"/>
              <a:gd name="connsiteY14997" fmla="*/ 4709381 h 6857981"/>
              <a:gd name="connsiteX14998" fmla="*/ 7562850 w 7886701"/>
              <a:gd name="connsiteY14998" fmla="*/ 4695727 h 6857981"/>
              <a:gd name="connsiteX14999" fmla="*/ 7571423 w 7886701"/>
              <a:gd name="connsiteY14999" fmla="*/ 4681122 h 6857981"/>
              <a:gd name="connsiteX15000" fmla="*/ 7579043 w 7886701"/>
              <a:gd name="connsiteY15000" fmla="*/ 4664928 h 6857981"/>
              <a:gd name="connsiteX15001" fmla="*/ 7586663 w 7886701"/>
              <a:gd name="connsiteY15001" fmla="*/ 4648735 h 6857981"/>
              <a:gd name="connsiteX15002" fmla="*/ 7593648 w 7886701"/>
              <a:gd name="connsiteY15002" fmla="*/ 4632541 h 6857981"/>
              <a:gd name="connsiteX15003" fmla="*/ 7599680 w 7886701"/>
              <a:gd name="connsiteY15003" fmla="*/ 4616031 h 6857981"/>
              <a:gd name="connsiteX15004" fmla="*/ 7602220 w 7886701"/>
              <a:gd name="connsiteY15004" fmla="*/ 4607775 h 6857981"/>
              <a:gd name="connsiteX15005" fmla="*/ 7604760 w 7886701"/>
              <a:gd name="connsiteY15005" fmla="*/ 4599837 h 6857981"/>
              <a:gd name="connsiteX15006" fmla="*/ 7606983 w 7886701"/>
              <a:gd name="connsiteY15006" fmla="*/ 4591899 h 6857981"/>
              <a:gd name="connsiteX15007" fmla="*/ 7608570 w 7886701"/>
              <a:gd name="connsiteY15007" fmla="*/ 4584279 h 6857981"/>
              <a:gd name="connsiteX15008" fmla="*/ 7609840 w 7886701"/>
              <a:gd name="connsiteY15008" fmla="*/ 4576976 h 6857981"/>
              <a:gd name="connsiteX15009" fmla="*/ 7611110 w 7886701"/>
              <a:gd name="connsiteY15009" fmla="*/ 4569991 h 6857981"/>
              <a:gd name="connsiteX15010" fmla="*/ 7611746 w 7886701"/>
              <a:gd name="connsiteY15010" fmla="*/ 4563005 h 6857981"/>
              <a:gd name="connsiteX15011" fmla="*/ 7611746 w 7886701"/>
              <a:gd name="connsiteY15011" fmla="*/ 4556655 h 6857981"/>
              <a:gd name="connsiteX15012" fmla="*/ 7611746 w 7886701"/>
              <a:gd name="connsiteY15012" fmla="*/ 4550622 h 6857981"/>
              <a:gd name="connsiteX15013" fmla="*/ 7610793 w 7886701"/>
              <a:gd name="connsiteY15013" fmla="*/ 4544907 h 6857981"/>
              <a:gd name="connsiteX15014" fmla="*/ 7609523 w 7886701"/>
              <a:gd name="connsiteY15014" fmla="*/ 4539827 h 6857981"/>
              <a:gd name="connsiteX15015" fmla="*/ 7607936 w 7886701"/>
              <a:gd name="connsiteY15015" fmla="*/ 4535381 h 6857981"/>
              <a:gd name="connsiteX15016" fmla="*/ 7610476 w 7886701"/>
              <a:gd name="connsiteY15016" fmla="*/ 4530619 h 6857981"/>
              <a:gd name="connsiteX15017" fmla="*/ 7613016 w 7886701"/>
              <a:gd name="connsiteY15017" fmla="*/ 4527126 h 6857981"/>
              <a:gd name="connsiteX15018" fmla="*/ 7614286 w 7886701"/>
              <a:gd name="connsiteY15018" fmla="*/ 4525538 h 6857981"/>
              <a:gd name="connsiteX15019" fmla="*/ 7615873 w 7886701"/>
              <a:gd name="connsiteY15019" fmla="*/ 4523951 h 6857981"/>
              <a:gd name="connsiteX15020" fmla="*/ 7617143 w 7886701"/>
              <a:gd name="connsiteY15020" fmla="*/ 4523316 h 6857981"/>
              <a:gd name="connsiteX15021" fmla="*/ 7618730 w 7886701"/>
              <a:gd name="connsiteY15021" fmla="*/ 4522681 h 6857981"/>
              <a:gd name="connsiteX15022" fmla="*/ 7620636 w 7886701"/>
              <a:gd name="connsiteY15022" fmla="*/ 4522046 h 6857981"/>
              <a:gd name="connsiteX15023" fmla="*/ 7621906 w 7886701"/>
              <a:gd name="connsiteY15023" fmla="*/ 4522046 h 6857981"/>
              <a:gd name="connsiteX15024" fmla="*/ 7625716 w 7886701"/>
              <a:gd name="connsiteY15024" fmla="*/ 4522046 h 6857981"/>
              <a:gd name="connsiteX15025" fmla="*/ 7629843 w 7886701"/>
              <a:gd name="connsiteY15025" fmla="*/ 4522681 h 6857981"/>
              <a:gd name="connsiteX15026" fmla="*/ 7633653 w 7886701"/>
              <a:gd name="connsiteY15026" fmla="*/ 4523951 h 6857981"/>
              <a:gd name="connsiteX15027" fmla="*/ 7642543 w 7886701"/>
              <a:gd name="connsiteY15027" fmla="*/ 4492834 h 6857981"/>
              <a:gd name="connsiteX15028" fmla="*/ 7650480 w 7886701"/>
              <a:gd name="connsiteY15028" fmla="*/ 4463622 h 6857981"/>
              <a:gd name="connsiteX15029" fmla="*/ 7657783 w 7886701"/>
              <a:gd name="connsiteY15029" fmla="*/ 4436316 h 6857981"/>
              <a:gd name="connsiteX15030" fmla="*/ 7665403 w 7886701"/>
              <a:gd name="connsiteY15030" fmla="*/ 4409644 h 6857981"/>
              <a:gd name="connsiteX15031" fmla="*/ 7669530 w 7886701"/>
              <a:gd name="connsiteY15031" fmla="*/ 4395991 h 6857981"/>
              <a:gd name="connsiteX15032" fmla="*/ 7674293 w 7886701"/>
              <a:gd name="connsiteY15032" fmla="*/ 4382973 h 6857981"/>
              <a:gd name="connsiteX15033" fmla="*/ 7679056 w 7886701"/>
              <a:gd name="connsiteY15033" fmla="*/ 4369002 h 6857981"/>
              <a:gd name="connsiteX15034" fmla="*/ 7684453 w 7886701"/>
              <a:gd name="connsiteY15034" fmla="*/ 4355032 h 6857981"/>
              <a:gd name="connsiteX15035" fmla="*/ 7690168 w 7886701"/>
              <a:gd name="connsiteY15035" fmla="*/ 4340426 h 6857981"/>
              <a:gd name="connsiteX15036" fmla="*/ 7696836 w 7886701"/>
              <a:gd name="connsiteY15036" fmla="*/ 4326138 h 6857981"/>
              <a:gd name="connsiteX15037" fmla="*/ 7704138 w 7886701"/>
              <a:gd name="connsiteY15037" fmla="*/ 4310262 h 6857981"/>
              <a:gd name="connsiteX15038" fmla="*/ 7712076 w 7886701"/>
              <a:gd name="connsiteY15038" fmla="*/ 4294386 h 6857981"/>
              <a:gd name="connsiteX15039" fmla="*/ 7710488 w 7886701"/>
              <a:gd name="connsiteY15039" fmla="*/ 4309309 h 6857981"/>
              <a:gd name="connsiteX15040" fmla="*/ 7707948 w 7886701"/>
              <a:gd name="connsiteY15040" fmla="*/ 4323915 h 6857981"/>
              <a:gd name="connsiteX15041" fmla="*/ 7704456 w 7886701"/>
              <a:gd name="connsiteY15041" fmla="*/ 4337886 h 6857981"/>
              <a:gd name="connsiteX15042" fmla="*/ 7701280 w 7886701"/>
              <a:gd name="connsiteY15042" fmla="*/ 4351539 h 6857981"/>
              <a:gd name="connsiteX15043" fmla="*/ 7697470 w 7886701"/>
              <a:gd name="connsiteY15043" fmla="*/ 4364875 h 6857981"/>
              <a:gd name="connsiteX15044" fmla="*/ 7693978 w 7886701"/>
              <a:gd name="connsiteY15044" fmla="*/ 4377893 h 6857981"/>
              <a:gd name="connsiteX15045" fmla="*/ 7686358 w 7886701"/>
              <a:gd name="connsiteY15045" fmla="*/ 4402342 h 6857981"/>
              <a:gd name="connsiteX15046" fmla="*/ 7682866 w 7886701"/>
              <a:gd name="connsiteY15046" fmla="*/ 4414407 h 6857981"/>
              <a:gd name="connsiteX15047" fmla="*/ 7679690 w 7886701"/>
              <a:gd name="connsiteY15047" fmla="*/ 4425838 h 6857981"/>
              <a:gd name="connsiteX15048" fmla="*/ 7677468 w 7886701"/>
              <a:gd name="connsiteY15048" fmla="*/ 4437268 h 6857981"/>
              <a:gd name="connsiteX15049" fmla="*/ 7675563 w 7886701"/>
              <a:gd name="connsiteY15049" fmla="*/ 4448064 h 6857981"/>
              <a:gd name="connsiteX15050" fmla="*/ 7674610 w 7886701"/>
              <a:gd name="connsiteY15050" fmla="*/ 4459177 h 6857981"/>
              <a:gd name="connsiteX15051" fmla="*/ 7674293 w 7886701"/>
              <a:gd name="connsiteY15051" fmla="*/ 4464575 h 6857981"/>
              <a:gd name="connsiteX15052" fmla="*/ 7674293 w 7886701"/>
              <a:gd name="connsiteY15052" fmla="*/ 4469655 h 6857981"/>
              <a:gd name="connsiteX15053" fmla="*/ 7674610 w 7886701"/>
              <a:gd name="connsiteY15053" fmla="*/ 4475053 h 6857981"/>
              <a:gd name="connsiteX15054" fmla="*/ 7675246 w 7886701"/>
              <a:gd name="connsiteY15054" fmla="*/ 4480451 h 6857981"/>
              <a:gd name="connsiteX15055" fmla="*/ 7676516 w 7886701"/>
              <a:gd name="connsiteY15055" fmla="*/ 4485531 h 6857981"/>
              <a:gd name="connsiteX15056" fmla="*/ 7677468 w 7886701"/>
              <a:gd name="connsiteY15056" fmla="*/ 4490929 h 6857981"/>
              <a:gd name="connsiteX15057" fmla="*/ 7680008 w 7886701"/>
              <a:gd name="connsiteY15057" fmla="*/ 4488706 h 6857981"/>
              <a:gd name="connsiteX15058" fmla="*/ 7682230 w 7886701"/>
              <a:gd name="connsiteY15058" fmla="*/ 4486166 h 6857981"/>
              <a:gd name="connsiteX15059" fmla="*/ 7686993 w 7886701"/>
              <a:gd name="connsiteY15059" fmla="*/ 4481086 h 6857981"/>
              <a:gd name="connsiteX15060" fmla="*/ 7689533 w 7886701"/>
              <a:gd name="connsiteY15060" fmla="*/ 4478863 h 6857981"/>
              <a:gd name="connsiteX15061" fmla="*/ 7690486 w 7886701"/>
              <a:gd name="connsiteY15061" fmla="*/ 4477911 h 6857981"/>
              <a:gd name="connsiteX15062" fmla="*/ 7692073 w 7886701"/>
              <a:gd name="connsiteY15062" fmla="*/ 4477276 h 6857981"/>
              <a:gd name="connsiteX15063" fmla="*/ 7693660 w 7886701"/>
              <a:gd name="connsiteY15063" fmla="*/ 4476958 h 6857981"/>
              <a:gd name="connsiteX15064" fmla="*/ 7694930 w 7886701"/>
              <a:gd name="connsiteY15064" fmla="*/ 4476958 h 6857981"/>
              <a:gd name="connsiteX15065" fmla="*/ 7696518 w 7886701"/>
              <a:gd name="connsiteY15065" fmla="*/ 4476958 h 6857981"/>
              <a:gd name="connsiteX15066" fmla="*/ 7698423 w 7886701"/>
              <a:gd name="connsiteY15066" fmla="*/ 4477911 h 6857981"/>
              <a:gd name="connsiteX15067" fmla="*/ 7702233 w 7886701"/>
              <a:gd name="connsiteY15067" fmla="*/ 4458542 h 6857981"/>
              <a:gd name="connsiteX15068" fmla="*/ 7704138 w 7886701"/>
              <a:gd name="connsiteY15068" fmla="*/ 4451557 h 6857981"/>
              <a:gd name="connsiteX15069" fmla="*/ 7706043 w 7886701"/>
              <a:gd name="connsiteY15069" fmla="*/ 4445206 h 6857981"/>
              <a:gd name="connsiteX15070" fmla="*/ 7708583 w 7886701"/>
              <a:gd name="connsiteY15070" fmla="*/ 4440126 h 6857981"/>
              <a:gd name="connsiteX15071" fmla="*/ 7711440 w 7886701"/>
              <a:gd name="connsiteY15071" fmla="*/ 4434411 h 6857981"/>
              <a:gd name="connsiteX15072" fmla="*/ 7715886 w 7886701"/>
              <a:gd name="connsiteY15072" fmla="*/ 4428060 h 6857981"/>
              <a:gd name="connsiteX15073" fmla="*/ 7720966 w 7886701"/>
              <a:gd name="connsiteY15073" fmla="*/ 4420440 h 6857981"/>
              <a:gd name="connsiteX15074" fmla="*/ 7720330 w 7886701"/>
              <a:gd name="connsiteY15074" fmla="*/ 4414407 h 6857981"/>
              <a:gd name="connsiteX15075" fmla="*/ 7719696 w 7886701"/>
              <a:gd name="connsiteY15075" fmla="*/ 4407422 h 6857981"/>
              <a:gd name="connsiteX15076" fmla="*/ 7719378 w 7886701"/>
              <a:gd name="connsiteY15076" fmla="*/ 4400436 h 6857981"/>
              <a:gd name="connsiteX15077" fmla="*/ 7719378 w 7886701"/>
              <a:gd name="connsiteY15077" fmla="*/ 4393134 h 6857981"/>
              <a:gd name="connsiteX15078" fmla="*/ 7719696 w 7886701"/>
              <a:gd name="connsiteY15078" fmla="*/ 4385513 h 6857981"/>
              <a:gd name="connsiteX15079" fmla="*/ 7720648 w 7886701"/>
              <a:gd name="connsiteY15079" fmla="*/ 4377893 h 6857981"/>
              <a:gd name="connsiteX15080" fmla="*/ 7721283 w 7886701"/>
              <a:gd name="connsiteY15080" fmla="*/ 4369637 h 6857981"/>
              <a:gd name="connsiteX15081" fmla="*/ 7722236 w 7886701"/>
              <a:gd name="connsiteY15081" fmla="*/ 4362017 h 6857981"/>
              <a:gd name="connsiteX15082" fmla="*/ 7724140 w 7886701"/>
              <a:gd name="connsiteY15082" fmla="*/ 4354397 h 6857981"/>
              <a:gd name="connsiteX15083" fmla="*/ 7726046 w 7886701"/>
              <a:gd name="connsiteY15083" fmla="*/ 4346776 h 6857981"/>
              <a:gd name="connsiteX15084" fmla="*/ 7728268 w 7886701"/>
              <a:gd name="connsiteY15084" fmla="*/ 4339473 h 6857981"/>
              <a:gd name="connsiteX15085" fmla="*/ 7731126 w 7886701"/>
              <a:gd name="connsiteY15085" fmla="*/ 4332488 h 6857981"/>
              <a:gd name="connsiteX15086" fmla="*/ 7733983 w 7886701"/>
              <a:gd name="connsiteY15086" fmla="*/ 4326138 h 6857981"/>
              <a:gd name="connsiteX15087" fmla="*/ 7737793 w 7886701"/>
              <a:gd name="connsiteY15087" fmla="*/ 4319787 h 6857981"/>
              <a:gd name="connsiteX15088" fmla="*/ 7741603 w 7886701"/>
              <a:gd name="connsiteY15088" fmla="*/ 4314389 h 6857981"/>
              <a:gd name="connsiteX15089" fmla="*/ 7746048 w 7886701"/>
              <a:gd name="connsiteY15089" fmla="*/ 4309309 h 6857981"/>
              <a:gd name="connsiteX15090" fmla="*/ 7744778 w 7886701"/>
              <a:gd name="connsiteY15090" fmla="*/ 4306134 h 6857981"/>
              <a:gd name="connsiteX15091" fmla="*/ 7743190 w 7886701"/>
              <a:gd name="connsiteY15091" fmla="*/ 4302959 h 6857981"/>
              <a:gd name="connsiteX15092" fmla="*/ 7742238 w 7886701"/>
              <a:gd name="connsiteY15092" fmla="*/ 4300101 h 6857981"/>
              <a:gd name="connsiteX15093" fmla="*/ 7741286 w 7886701"/>
              <a:gd name="connsiteY15093" fmla="*/ 4296926 h 6857981"/>
              <a:gd name="connsiteX15094" fmla="*/ 7740016 w 7886701"/>
              <a:gd name="connsiteY15094" fmla="*/ 4290258 h 6857981"/>
              <a:gd name="connsiteX15095" fmla="*/ 7739698 w 7886701"/>
              <a:gd name="connsiteY15095" fmla="*/ 4283273 h 6857981"/>
              <a:gd name="connsiteX15096" fmla="*/ 7739063 w 7886701"/>
              <a:gd name="connsiteY15096" fmla="*/ 4275970 h 6857981"/>
              <a:gd name="connsiteX15097" fmla="*/ 7739698 w 7886701"/>
              <a:gd name="connsiteY15097" fmla="*/ 4268667 h 6857981"/>
              <a:gd name="connsiteX15098" fmla="*/ 7740968 w 7886701"/>
              <a:gd name="connsiteY15098" fmla="*/ 4253426 h 6857981"/>
              <a:gd name="connsiteX15099" fmla="*/ 7742556 w 7886701"/>
              <a:gd name="connsiteY15099" fmla="*/ 4238185 h 6857981"/>
              <a:gd name="connsiteX15100" fmla="*/ 7742873 w 7886701"/>
              <a:gd name="connsiteY15100" fmla="*/ 4229930 h 6857981"/>
              <a:gd name="connsiteX15101" fmla="*/ 7742873 w 7886701"/>
              <a:gd name="connsiteY15101" fmla="*/ 4222309 h 6857981"/>
              <a:gd name="connsiteX15102" fmla="*/ 7742556 w 7886701"/>
              <a:gd name="connsiteY15102" fmla="*/ 4214372 h 6857981"/>
              <a:gd name="connsiteX15103" fmla="*/ 7741286 w 7886701"/>
              <a:gd name="connsiteY15103" fmla="*/ 4206751 h 6857981"/>
              <a:gd name="connsiteX15104" fmla="*/ 7740333 w 7886701"/>
              <a:gd name="connsiteY15104" fmla="*/ 4201353 h 6857981"/>
              <a:gd name="connsiteX15105" fmla="*/ 7740968 w 7886701"/>
              <a:gd name="connsiteY15105" fmla="*/ 4202941 h 6857981"/>
              <a:gd name="connsiteX15106" fmla="*/ 7742238 w 7886701"/>
              <a:gd name="connsiteY15106" fmla="*/ 4204529 h 6857981"/>
              <a:gd name="connsiteX15107" fmla="*/ 7743190 w 7886701"/>
              <a:gd name="connsiteY15107" fmla="*/ 4205481 h 6857981"/>
              <a:gd name="connsiteX15108" fmla="*/ 7744143 w 7886701"/>
              <a:gd name="connsiteY15108" fmla="*/ 4206434 h 6857981"/>
              <a:gd name="connsiteX15109" fmla="*/ 7745096 w 7886701"/>
              <a:gd name="connsiteY15109" fmla="*/ 4206751 h 6857981"/>
              <a:gd name="connsiteX15110" fmla="*/ 7746048 w 7886701"/>
              <a:gd name="connsiteY15110" fmla="*/ 4206751 h 6857981"/>
              <a:gd name="connsiteX15111" fmla="*/ 7747318 w 7886701"/>
              <a:gd name="connsiteY15111" fmla="*/ 4206434 h 6857981"/>
              <a:gd name="connsiteX15112" fmla="*/ 7747953 w 7886701"/>
              <a:gd name="connsiteY15112" fmla="*/ 4205481 h 6857981"/>
              <a:gd name="connsiteX15113" fmla="*/ 7748906 w 7886701"/>
              <a:gd name="connsiteY15113" fmla="*/ 4204529 h 6857981"/>
              <a:gd name="connsiteX15114" fmla="*/ 7750810 w 7886701"/>
              <a:gd name="connsiteY15114" fmla="*/ 4201353 h 6857981"/>
              <a:gd name="connsiteX15115" fmla="*/ 7752716 w 7886701"/>
              <a:gd name="connsiteY15115" fmla="*/ 4197226 h 6857981"/>
              <a:gd name="connsiteX15116" fmla="*/ 7754620 w 7886701"/>
              <a:gd name="connsiteY15116" fmla="*/ 4192463 h 6857981"/>
              <a:gd name="connsiteX15117" fmla="*/ 7756208 w 7886701"/>
              <a:gd name="connsiteY15117" fmla="*/ 4187065 h 6857981"/>
              <a:gd name="connsiteX15118" fmla="*/ 7760018 w 7886701"/>
              <a:gd name="connsiteY15118" fmla="*/ 4174999 h 6857981"/>
              <a:gd name="connsiteX15119" fmla="*/ 7764146 w 7886701"/>
              <a:gd name="connsiteY15119" fmla="*/ 4162299 h 6857981"/>
              <a:gd name="connsiteX15120" fmla="*/ 7767638 w 7886701"/>
              <a:gd name="connsiteY15120" fmla="*/ 4150868 h 6857981"/>
              <a:gd name="connsiteX15121" fmla="*/ 7767638 w 7886701"/>
              <a:gd name="connsiteY15121" fmla="*/ 4164839 h 6857981"/>
              <a:gd name="connsiteX15122" fmla="*/ 7767320 w 7886701"/>
              <a:gd name="connsiteY15122" fmla="*/ 4178810 h 6857981"/>
              <a:gd name="connsiteX15123" fmla="*/ 7767003 w 7886701"/>
              <a:gd name="connsiteY15123" fmla="*/ 4192780 h 6857981"/>
              <a:gd name="connsiteX15124" fmla="*/ 7765733 w 7886701"/>
              <a:gd name="connsiteY15124" fmla="*/ 4206751 h 6857981"/>
              <a:gd name="connsiteX15125" fmla="*/ 7764780 w 7886701"/>
              <a:gd name="connsiteY15125" fmla="*/ 4220404 h 6857981"/>
              <a:gd name="connsiteX15126" fmla="*/ 7763510 w 7886701"/>
              <a:gd name="connsiteY15126" fmla="*/ 4234693 h 6857981"/>
              <a:gd name="connsiteX15127" fmla="*/ 7760018 w 7886701"/>
              <a:gd name="connsiteY15127" fmla="*/ 4262634 h 6857981"/>
              <a:gd name="connsiteX15128" fmla="*/ 7757796 w 7886701"/>
              <a:gd name="connsiteY15128" fmla="*/ 4275970 h 6857981"/>
              <a:gd name="connsiteX15129" fmla="*/ 7755573 w 7886701"/>
              <a:gd name="connsiteY15129" fmla="*/ 4289623 h 6857981"/>
              <a:gd name="connsiteX15130" fmla="*/ 7750493 w 7886701"/>
              <a:gd name="connsiteY15130" fmla="*/ 4316612 h 6857981"/>
              <a:gd name="connsiteX15131" fmla="*/ 7744778 w 7886701"/>
              <a:gd name="connsiteY15131" fmla="*/ 4342648 h 6857981"/>
              <a:gd name="connsiteX15132" fmla="*/ 7738746 w 7886701"/>
              <a:gd name="connsiteY15132" fmla="*/ 4369002 h 6857981"/>
              <a:gd name="connsiteX15133" fmla="*/ 7733030 w 7886701"/>
              <a:gd name="connsiteY15133" fmla="*/ 4395039 h 6857981"/>
              <a:gd name="connsiteX15134" fmla="*/ 7726680 w 7886701"/>
              <a:gd name="connsiteY15134" fmla="*/ 4420123 h 6857981"/>
              <a:gd name="connsiteX15135" fmla="*/ 7714298 w 7886701"/>
              <a:gd name="connsiteY15135" fmla="*/ 4468703 h 6857981"/>
              <a:gd name="connsiteX15136" fmla="*/ 7708583 w 7886701"/>
              <a:gd name="connsiteY15136" fmla="*/ 4491564 h 6857981"/>
              <a:gd name="connsiteX15137" fmla="*/ 7703503 w 7886701"/>
              <a:gd name="connsiteY15137" fmla="*/ 4514108 h 6857981"/>
              <a:gd name="connsiteX15138" fmla="*/ 7698740 w 7886701"/>
              <a:gd name="connsiteY15138" fmla="*/ 4536016 h 6857981"/>
              <a:gd name="connsiteX15139" fmla="*/ 7694613 w 7886701"/>
              <a:gd name="connsiteY15139" fmla="*/ 4557290 h 6857981"/>
              <a:gd name="connsiteX15140" fmla="*/ 7692390 w 7886701"/>
              <a:gd name="connsiteY15140" fmla="*/ 4560148 h 6857981"/>
              <a:gd name="connsiteX15141" fmla="*/ 7689850 w 7886701"/>
              <a:gd name="connsiteY15141" fmla="*/ 4563958 h 6857981"/>
              <a:gd name="connsiteX15142" fmla="*/ 7683500 w 7886701"/>
              <a:gd name="connsiteY15142" fmla="*/ 4571261 h 6857981"/>
              <a:gd name="connsiteX15143" fmla="*/ 7676516 w 7886701"/>
              <a:gd name="connsiteY15143" fmla="*/ 4578881 h 6857981"/>
              <a:gd name="connsiteX15144" fmla="*/ 7673023 w 7886701"/>
              <a:gd name="connsiteY15144" fmla="*/ 4583326 h 6857981"/>
              <a:gd name="connsiteX15145" fmla="*/ 7670166 w 7886701"/>
              <a:gd name="connsiteY15145" fmla="*/ 4587137 h 6857981"/>
              <a:gd name="connsiteX15146" fmla="*/ 7667308 w 7886701"/>
              <a:gd name="connsiteY15146" fmla="*/ 4591582 h 6857981"/>
              <a:gd name="connsiteX15147" fmla="*/ 7665086 w 7886701"/>
              <a:gd name="connsiteY15147" fmla="*/ 4596027 h 6857981"/>
              <a:gd name="connsiteX15148" fmla="*/ 7663180 w 7886701"/>
              <a:gd name="connsiteY15148" fmla="*/ 4600472 h 6857981"/>
              <a:gd name="connsiteX15149" fmla="*/ 7662546 w 7886701"/>
              <a:gd name="connsiteY15149" fmla="*/ 4604600 h 6857981"/>
              <a:gd name="connsiteX15150" fmla="*/ 7662228 w 7886701"/>
              <a:gd name="connsiteY15150" fmla="*/ 4606823 h 6857981"/>
              <a:gd name="connsiteX15151" fmla="*/ 7662228 w 7886701"/>
              <a:gd name="connsiteY15151" fmla="*/ 4609045 h 6857981"/>
              <a:gd name="connsiteX15152" fmla="*/ 7662546 w 7886701"/>
              <a:gd name="connsiteY15152" fmla="*/ 4611268 h 6857981"/>
              <a:gd name="connsiteX15153" fmla="*/ 7662863 w 7886701"/>
              <a:gd name="connsiteY15153" fmla="*/ 4613490 h 6857981"/>
              <a:gd name="connsiteX15154" fmla="*/ 7663498 w 7886701"/>
              <a:gd name="connsiteY15154" fmla="*/ 4615713 h 6857981"/>
              <a:gd name="connsiteX15155" fmla="*/ 7664768 w 7886701"/>
              <a:gd name="connsiteY15155" fmla="*/ 4617936 h 6857981"/>
              <a:gd name="connsiteX15156" fmla="*/ 7666038 w 7886701"/>
              <a:gd name="connsiteY15156" fmla="*/ 4619841 h 6857981"/>
              <a:gd name="connsiteX15157" fmla="*/ 7667626 w 7886701"/>
              <a:gd name="connsiteY15157" fmla="*/ 4621746 h 6857981"/>
              <a:gd name="connsiteX15158" fmla="*/ 7665403 w 7886701"/>
              <a:gd name="connsiteY15158" fmla="*/ 4625556 h 6857981"/>
              <a:gd name="connsiteX15159" fmla="*/ 7662863 w 7886701"/>
              <a:gd name="connsiteY15159" fmla="*/ 4628414 h 6857981"/>
              <a:gd name="connsiteX15160" fmla="*/ 7660006 w 7886701"/>
              <a:gd name="connsiteY15160" fmla="*/ 4631271 h 6857981"/>
              <a:gd name="connsiteX15161" fmla="*/ 7657466 w 7886701"/>
              <a:gd name="connsiteY15161" fmla="*/ 4633812 h 6857981"/>
              <a:gd name="connsiteX15162" fmla="*/ 7652068 w 7886701"/>
              <a:gd name="connsiteY15162" fmla="*/ 4638257 h 6857981"/>
              <a:gd name="connsiteX15163" fmla="*/ 7646353 w 7886701"/>
              <a:gd name="connsiteY15163" fmla="*/ 4642385 h 6857981"/>
              <a:gd name="connsiteX15164" fmla="*/ 7640638 w 7886701"/>
              <a:gd name="connsiteY15164" fmla="*/ 4646830 h 6857981"/>
              <a:gd name="connsiteX15165" fmla="*/ 7635240 w 7886701"/>
              <a:gd name="connsiteY15165" fmla="*/ 4650957 h 6857981"/>
              <a:gd name="connsiteX15166" fmla="*/ 7632700 w 7886701"/>
              <a:gd name="connsiteY15166" fmla="*/ 4653498 h 6857981"/>
              <a:gd name="connsiteX15167" fmla="*/ 7629843 w 7886701"/>
              <a:gd name="connsiteY15167" fmla="*/ 4656038 h 6857981"/>
              <a:gd name="connsiteX15168" fmla="*/ 7627303 w 7886701"/>
              <a:gd name="connsiteY15168" fmla="*/ 4659530 h 6857981"/>
              <a:gd name="connsiteX15169" fmla="*/ 7625080 w 7886701"/>
              <a:gd name="connsiteY15169" fmla="*/ 4662706 h 6857981"/>
              <a:gd name="connsiteX15170" fmla="*/ 7627303 w 7886701"/>
              <a:gd name="connsiteY15170" fmla="*/ 4662071 h 6857981"/>
              <a:gd name="connsiteX15171" fmla="*/ 7628573 w 7886701"/>
              <a:gd name="connsiteY15171" fmla="*/ 4661436 h 6857981"/>
              <a:gd name="connsiteX15172" fmla="*/ 7630160 w 7886701"/>
              <a:gd name="connsiteY15172" fmla="*/ 4661436 h 6857981"/>
              <a:gd name="connsiteX15173" fmla="*/ 7631113 w 7886701"/>
              <a:gd name="connsiteY15173" fmla="*/ 4662071 h 6857981"/>
              <a:gd name="connsiteX15174" fmla="*/ 7631748 w 7886701"/>
              <a:gd name="connsiteY15174" fmla="*/ 4663023 h 6857981"/>
              <a:gd name="connsiteX15175" fmla="*/ 7632383 w 7886701"/>
              <a:gd name="connsiteY15175" fmla="*/ 4664928 h 6857981"/>
              <a:gd name="connsiteX15176" fmla="*/ 7632700 w 7886701"/>
              <a:gd name="connsiteY15176" fmla="*/ 4669373 h 6857981"/>
              <a:gd name="connsiteX15177" fmla="*/ 7632383 w 7886701"/>
              <a:gd name="connsiteY15177" fmla="*/ 4682709 h 6857981"/>
              <a:gd name="connsiteX15178" fmla="*/ 7632383 w 7886701"/>
              <a:gd name="connsiteY15178" fmla="*/ 4691600 h 6857981"/>
              <a:gd name="connsiteX15179" fmla="*/ 7632700 w 7886701"/>
              <a:gd name="connsiteY15179" fmla="*/ 4696045 h 6857981"/>
              <a:gd name="connsiteX15180" fmla="*/ 7633018 w 7886701"/>
              <a:gd name="connsiteY15180" fmla="*/ 4700808 h 6857981"/>
              <a:gd name="connsiteX15181" fmla="*/ 7631748 w 7886701"/>
              <a:gd name="connsiteY15181" fmla="*/ 4703348 h 6857981"/>
              <a:gd name="connsiteX15182" fmla="*/ 7630478 w 7886701"/>
              <a:gd name="connsiteY15182" fmla="*/ 4704935 h 6857981"/>
              <a:gd name="connsiteX15183" fmla="*/ 7628890 w 7886701"/>
              <a:gd name="connsiteY15183" fmla="*/ 4706523 h 6857981"/>
              <a:gd name="connsiteX15184" fmla="*/ 7627620 w 7886701"/>
              <a:gd name="connsiteY15184" fmla="*/ 4707475 h 6857981"/>
              <a:gd name="connsiteX15185" fmla="*/ 7626033 w 7886701"/>
              <a:gd name="connsiteY15185" fmla="*/ 4708111 h 6857981"/>
              <a:gd name="connsiteX15186" fmla="*/ 7624128 w 7886701"/>
              <a:gd name="connsiteY15186" fmla="*/ 4708746 h 6857981"/>
              <a:gd name="connsiteX15187" fmla="*/ 7620953 w 7886701"/>
              <a:gd name="connsiteY15187" fmla="*/ 4709063 h 6857981"/>
              <a:gd name="connsiteX15188" fmla="*/ 7617143 w 7886701"/>
              <a:gd name="connsiteY15188" fmla="*/ 4709698 h 6857981"/>
              <a:gd name="connsiteX15189" fmla="*/ 7615873 w 7886701"/>
              <a:gd name="connsiteY15189" fmla="*/ 4710651 h 6857981"/>
              <a:gd name="connsiteX15190" fmla="*/ 7613968 w 7886701"/>
              <a:gd name="connsiteY15190" fmla="*/ 4711286 h 6857981"/>
              <a:gd name="connsiteX15191" fmla="*/ 7612698 w 7886701"/>
              <a:gd name="connsiteY15191" fmla="*/ 4712873 h 6857981"/>
              <a:gd name="connsiteX15192" fmla="*/ 7611428 w 7886701"/>
              <a:gd name="connsiteY15192" fmla="*/ 4714461 h 6857981"/>
              <a:gd name="connsiteX15193" fmla="*/ 7609840 w 7886701"/>
              <a:gd name="connsiteY15193" fmla="*/ 4717001 h 6857981"/>
              <a:gd name="connsiteX15194" fmla="*/ 7608888 w 7886701"/>
              <a:gd name="connsiteY15194" fmla="*/ 4720494 h 6857981"/>
              <a:gd name="connsiteX15195" fmla="*/ 7606348 w 7886701"/>
              <a:gd name="connsiteY15195" fmla="*/ 4725891 h 6857981"/>
              <a:gd name="connsiteX15196" fmla="*/ 7604760 w 7886701"/>
              <a:gd name="connsiteY15196" fmla="*/ 4730337 h 6857981"/>
              <a:gd name="connsiteX15197" fmla="*/ 7604443 w 7886701"/>
              <a:gd name="connsiteY15197" fmla="*/ 4734147 h 6857981"/>
              <a:gd name="connsiteX15198" fmla="*/ 7604760 w 7886701"/>
              <a:gd name="connsiteY15198" fmla="*/ 4737640 h 6857981"/>
              <a:gd name="connsiteX15199" fmla="*/ 7605713 w 7886701"/>
              <a:gd name="connsiteY15199" fmla="*/ 4740497 h 6857981"/>
              <a:gd name="connsiteX15200" fmla="*/ 7606666 w 7886701"/>
              <a:gd name="connsiteY15200" fmla="*/ 4743037 h 6857981"/>
              <a:gd name="connsiteX15201" fmla="*/ 7608253 w 7886701"/>
              <a:gd name="connsiteY15201" fmla="*/ 4745260 h 6857981"/>
              <a:gd name="connsiteX15202" fmla="*/ 7609840 w 7886701"/>
              <a:gd name="connsiteY15202" fmla="*/ 4747483 h 6857981"/>
              <a:gd name="connsiteX15203" fmla="*/ 7611746 w 7886701"/>
              <a:gd name="connsiteY15203" fmla="*/ 4749705 h 6857981"/>
              <a:gd name="connsiteX15204" fmla="*/ 7613333 w 7886701"/>
              <a:gd name="connsiteY15204" fmla="*/ 4751610 h 6857981"/>
              <a:gd name="connsiteX15205" fmla="*/ 7614603 w 7886701"/>
              <a:gd name="connsiteY15205" fmla="*/ 4754468 h 6857981"/>
              <a:gd name="connsiteX15206" fmla="*/ 7615556 w 7886701"/>
              <a:gd name="connsiteY15206" fmla="*/ 4757008 h 6857981"/>
              <a:gd name="connsiteX15207" fmla="*/ 7615556 w 7886701"/>
              <a:gd name="connsiteY15207" fmla="*/ 4760501 h 6857981"/>
              <a:gd name="connsiteX15208" fmla="*/ 7615238 w 7886701"/>
              <a:gd name="connsiteY15208" fmla="*/ 4764311 h 6857981"/>
              <a:gd name="connsiteX15209" fmla="*/ 7613650 w 7886701"/>
              <a:gd name="connsiteY15209" fmla="*/ 4768756 h 6857981"/>
              <a:gd name="connsiteX15210" fmla="*/ 7611110 w 7886701"/>
              <a:gd name="connsiteY15210" fmla="*/ 4774472 h 6857981"/>
              <a:gd name="connsiteX15211" fmla="*/ 7609523 w 7886701"/>
              <a:gd name="connsiteY15211" fmla="*/ 4773519 h 6857981"/>
              <a:gd name="connsiteX15212" fmla="*/ 7608253 w 7886701"/>
              <a:gd name="connsiteY15212" fmla="*/ 4772884 h 6857981"/>
              <a:gd name="connsiteX15213" fmla="*/ 7606983 w 7886701"/>
              <a:gd name="connsiteY15213" fmla="*/ 4772566 h 6857981"/>
              <a:gd name="connsiteX15214" fmla="*/ 7606030 w 7886701"/>
              <a:gd name="connsiteY15214" fmla="*/ 4772566 h 6857981"/>
              <a:gd name="connsiteX15215" fmla="*/ 7604760 w 7886701"/>
              <a:gd name="connsiteY15215" fmla="*/ 4772884 h 6857981"/>
              <a:gd name="connsiteX15216" fmla="*/ 7603808 w 7886701"/>
              <a:gd name="connsiteY15216" fmla="*/ 4773519 h 6857981"/>
              <a:gd name="connsiteX15217" fmla="*/ 7601586 w 7886701"/>
              <a:gd name="connsiteY15217" fmla="*/ 4775107 h 6857981"/>
              <a:gd name="connsiteX15218" fmla="*/ 7599680 w 7886701"/>
              <a:gd name="connsiteY15218" fmla="*/ 4777647 h 6857981"/>
              <a:gd name="connsiteX15219" fmla="*/ 7598093 w 7886701"/>
              <a:gd name="connsiteY15219" fmla="*/ 4780504 h 6857981"/>
              <a:gd name="connsiteX15220" fmla="*/ 7594600 w 7886701"/>
              <a:gd name="connsiteY15220" fmla="*/ 4787172 h 6857981"/>
              <a:gd name="connsiteX15221" fmla="*/ 7594918 w 7886701"/>
              <a:gd name="connsiteY15221" fmla="*/ 4794475 h 6857981"/>
              <a:gd name="connsiteX15222" fmla="*/ 7594918 w 7886701"/>
              <a:gd name="connsiteY15222" fmla="*/ 4802413 h 6857981"/>
              <a:gd name="connsiteX15223" fmla="*/ 7593966 w 7886701"/>
              <a:gd name="connsiteY15223" fmla="*/ 4810351 h 6857981"/>
              <a:gd name="connsiteX15224" fmla="*/ 7592696 w 7886701"/>
              <a:gd name="connsiteY15224" fmla="*/ 4818606 h 6857981"/>
              <a:gd name="connsiteX15225" fmla="*/ 7591108 w 7886701"/>
              <a:gd name="connsiteY15225" fmla="*/ 4826862 h 6857981"/>
              <a:gd name="connsiteX15226" fmla="*/ 7588886 w 7886701"/>
              <a:gd name="connsiteY15226" fmla="*/ 4835752 h 6857981"/>
              <a:gd name="connsiteX15227" fmla="*/ 7586346 w 7886701"/>
              <a:gd name="connsiteY15227" fmla="*/ 4844325 h 6857981"/>
              <a:gd name="connsiteX15228" fmla="*/ 7582853 w 7886701"/>
              <a:gd name="connsiteY15228" fmla="*/ 4853216 h 6857981"/>
              <a:gd name="connsiteX15229" fmla="*/ 7579678 w 7886701"/>
              <a:gd name="connsiteY15229" fmla="*/ 4862424 h 6857981"/>
              <a:gd name="connsiteX15230" fmla="*/ 7576186 w 7886701"/>
              <a:gd name="connsiteY15230" fmla="*/ 4871314 h 6857981"/>
              <a:gd name="connsiteX15231" fmla="*/ 7567930 w 7886701"/>
              <a:gd name="connsiteY15231" fmla="*/ 4889730 h 6857981"/>
              <a:gd name="connsiteX15232" fmla="*/ 7559040 w 7886701"/>
              <a:gd name="connsiteY15232" fmla="*/ 4908146 h 6857981"/>
              <a:gd name="connsiteX15233" fmla="*/ 7549516 w 7886701"/>
              <a:gd name="connsiteY15233" fmla="*/ 4926880 h 6857981"/>
              <a:gd name="connsiteX15234" fmla="*/ 7539990 w 7886701"/>
              <a:gd name="connsiteY15234" fmla="*/ 4944661 h 6857981"/>
              <a:gd name="connsiteX15235" fmla="*/ 7530148 w 7886701"/>
              <a:gd name="connsiteY15235" fmla="*/ 4962759 h 6857981"/>
              <a:gd name="connsiteX15236" fmla="*/ 7520623 w 7886701"/>
              <a:gd name="connsiteY15236" fmla="*/ 4979905 h 6857981"/>
              <a:gd name="connsiteX15237" fmla="*/ 7511733 w 7886701"/>
              <a:gd name="connsiteY15237" fmla="*/ 4996098 h 6857981"/>
              <a:gd name="connsiteX15238" fmla="*/ 7503796 w 7886701"/>
              <a:gd name="connsiteY15238" fmla="*/ 5011974 h 6857981"/>
              <a:gd name="connsiteX15239" fmla="*/ 7500303 w 7886701"/>
              <a:gd name="connsiteY15239" fmla="*/ 5019277 h 6857981"/>
              <a:gd name="connsiteX15240" fmla="*/ 7497128 w 7886701"/>
              <a:gd name="connsiteY15240" fmla="*/ 5026580 h 6857981"/>
              <a:gd name="connsiteX15241" fmla="*/ 7494270 w 7886701"/>
              <a:gd name="connsiteY15241" fmla="*/ 5033565 h 6857981"/>
              <a:gd name="connsiteX15242" fmla="*/ 7492048 w 7886701"/>
              <a:gd name="connsiteY15242" fmla="*/ 5040233 h 6857981"/>
              <a:gd name="connsiteX15243" fmla="*/ 7490143 w 7886701"/>
              <a:gd name="connsiteY15243" fmla="*/ 5046584 h 6857981"/>
              <a:gd name="connsiteX15244" fmla="*/ 7488873 w 7886701"/>
              <a:gd name="connsiteY15244" fmla="*/ 5052616 h 6857981"/>
              <a:gd name="connsiteX15245" fmla="*/ 7484110 w 7886701"/>
              <a:gd name="connsiteY15245" fmla="*/ 5058014 h 6857981"/>
              <a:gd name="connsiteX15246" fmla="*/ 7479666 w 7886701"/>
              <a:gd name="connsiteY15246" fmla="*/ 5062459 h 6857981"/>
              <a:gd name="connsiteX15247" fmla="*/ 7475220 w 7886701"/>
              <a:gd name="connsiteY15247" fmla="*/ 5067857 h 6857981"/>
              <a:gd name="connsiteX15248" fmla="*/ 7471410 w 7886701"/>
              <a:gd name="connsiteY15248" fmla="*/ 5073255 h 6857981"/>
              <a:gd name="connsiteX15249" fmla="*/ 7467283 w 7886701"/>
              <a:gd name="connsiteY15249" fmla="*/ 5078653 h 6857981"/>
              <a:gd name="connsiteX15250" fmla="*/ 7463790 w 7886701"/>
              <a:gd name="connsiteY15250" fmla="*/ 5084051 h 6857981"/>
              <a:gd name="connsiteX15251" fmla="*/ 7457123 w 7886701"/>
              <a:gd name="connsiteY15251" fmla="*/ 5095799 h 6857981"/>
              <a:gd name="connsiteX15252" fmla="*/ 7450773 w 7886701"/>
              <a:gd name="connsiteY15252" fmla="*/ 5108182 h 6857981"/>
              <a:gd name="connsiteX15253" fmla="*/ 7445058 w 7886701"/>
              <a:gd name="connsiteY15253" fmla="*/ 5120883 h 6857981"/>
              <a:gd name="connsiteX15254" fmla="*/ 7439343 w 7886701"/>
              <a:gd name="connsiteY15254" fmla="*/ 5134218 h 6857981"/>
              <a:gd name="connsiteX15255" fmla="*/ 7433310 w 7886701"/>
              <a:gd name="connsiteY15255" fmla="*/ 5147554 h 6857981"/>
              <a:gd name="connsiteX15256" fmla="*/ 7427596 w 7886701"/>
              <a:gd name="connsiteY15256" fmla="*/ 5161525 h 6857981"/>
              <a:gd name="connsiteX15257" fmla="*/ 7421563 w 7886701"/>
              <a:gd name="connsiteY15257" fmla="*/ 5175813 h 6857981"/>
              <a:gd name="connsiteX15258" fmla="*/ 7414896 w 7886701"/>
              <a:gd name="connsiteY15258" fmla="*/ 5190101 h 6857981"/>
              <a:gd name="connsiteX15259" fmla="*/ 7407593 w 7886701"/>
              <a:gd name="connsiteY15259" fmla="*/ 5204389 h 6857981"/>
              <a:gd name="connsiteX15260" fmla="*/ 7399338 w 7886701"/>
              <a:gd name="connsiteY15260" fmla="*/ 5218995 h 6857981"/>
              <a:gd name="connsiteX15261" fmla="*/ 7395210 w 7886701"/>
              <a:gd name="connsiteY15261" fmla="*/ 5226933 h 6857981"/>
              <a:gd name="connsiteX15262" fmla="*/ 7390448 w 7886701"/>
              <a:gd name="connsiteY15262" fmla="*/ 5234236 h 6857981"/>
              <a:gd name="connsiteX15263" fmla="*/ 7385686 w 7886701"/>
              <a:gd name="connsiteY15263" fmla="*/ 5241539 h 6857981"/>
              <a:gd name="connsiteX15264" fmla="*/ 7379970 w 7886701"/>
              <a:gd name="connsiteY15264" fmla="*/ 5249159 h 6857981"/>
              <a:gd name="connsiteX15265" fmla="*/ 7374573 w 7886701"/>
              <a:gd name="connsiteY15265" fmla="*/ 5256462 h 6857981"/>
              <a:gd name="connsiteX15266" fmla="*/ 7368540 w 7886701"/>
              <a:gd name="connsiteY15266" fmla="*/ 5263765 h 6857981"/>
              <a:gd name="connsiteX15267" fmla="*/ 7366953 w 7886701"/>
              <a:gd name="connsiteY15267" fmla="*/ 5271386 h 6857981"/>
              <a:gd name="connsiteX15268" fmla="*/ 7364730 w 7886701"/>
              <a:gd name="connsiteY15268" fmla="*/ 5279323 h 6857981"/>
              <a:gd name="connsiteX15269" fmla="*/ 7362508 w 7886701"/>
              <a:gd name="connsiteY15269" fmla="*/ 5287579 h 6857981"/>
              <a:gd name="connsiteX15270" fmla="*/ 7359650 w 7886701"/>
              <a:gd name="connsiteY15270" fmla="*/ 5295834 h 6857981"/>
              <a:gd name="connsiteX15271" fmla="*/ 7356793 w 7886701"/>
              <a:gd name="connsiteY15271" fmla="*/ 5304090 h 6857981"/>
              <a:gd name="connsiteX15272" fmla="*/ 7353300 w 7886701"/>
              <a:gd name="connsiteY15272" fmla="*/ 5312663 h 6857981"/>
              <a:gd name="connsiteX15273" fmla="*/ 7349808 w 7886701"/>
              <a:gd name="connsiteY15273" fmla="*/ 5320601 h 6857981"/>
              <a:gd name="connsiteX15274" fmla="*/ 7345998 w 7886701"/>
              <a:gd name="connsiteY15274" fmla="*/ 5328221 h 6857981"/>
              <a:gd name="connsiteX15275" fmla="*/ 7342188 w 7886701"/>
              <a:gd name="connsiteY15275" fmla="*/ 5335524 h 6857981"/>
              <a:gd name="connsiteX15276" fmla="*/ 7338060 w 7886701"/>
              <a:gd name="connsiteY15276" fmla="*/ 5342192 h 6857981"/>
              <a:gd name="connsiteX15277" fmla="*/ 7333616 w 7886701"/>
              <a:gd name="connsiteY15277" fmla="*/ 5348225 h 6857981"/>
              <a:gd name="connsiteX15278" fmla="*/ 7329488 w 7886701"/>
              <a:gd name="connsiteY15278" fmla="*/ 5353305 h 6857981"/>
              <a:gd name="connsiteX15279" fmla="*/ 7325043 w 7886701"/>
              <a:gd name="connsiteY15279" fmla="*/ 5357750 h 6857981"/>
              <a:gd name="connsiteX15280" fmla="*/ 7322503 w 7886701"/>
              <a:gd name="connsiteY15280" fmla="*/ 5359655 h 6857981"/>
              <a:gd name="connsiteX15281" fmla="*/ 7320280 w 7886701"/>
              <a:gd name="connsiteY15281" fmla="*/ 5360925 h 6857981"/>
              <a:gd name="connsiteX15282" fmla="*/ 7318058 w 7886701"/>
              <a:gd name="connsiteY15282" fmla="*/ 5362513 h 6857981"/>
              <a:gd name="connsiteX15283" fmla="*/ 7315518 w 7886701"/>
              <a:gd name="connsiteY15283" fmla="*/ 5363148 h 6857981"/>
              <a:gd name="connsiteX15284" fmla="*/ 7313296 w 7886701"/>
              <a:gd name="connsiteY15284" fmla="*/ 5364100 h 6857981"/>
              <a:gd name="connsiteX15285" fmla="*/ 7310756 w 7886701"/>
              <a:gd name="connsiteY15285" fmla="*/ 5364418 h 6857981"/>
              <a:gd name="connsiteX15286" fmla="*/ 7308850 w 7886701"/>
              <a:gd name="connsiteY15286" fmla="*/ 5370133 h 6857981"/>
              <a:gd name="connsiteX15287" fmla="*/ 7307580 w 7886701"/>
              <a:gd name="connsiteY15287" fmla="*/ 5376166 h 6857981"/>
              <a:gd name="connsiteX15288" fmla="*/ 7306628 w 7886701"/>
              <a:gd name="connsiteY15288" fmla="*/ 5381246 h 6857981"/>
              <a:gd name="connsiteX15289" fmla="*/ 7306310 w 7886701"/>
              <a:gd name="connsiteY15289" fmla="*/ 5386327 h 6857981"/>
              <a:gd name="connsiteX15290" fmla="*/ 7305676 w 7886701"/>
              <a:gd name="connsiteY15290" fmla="*/ 5396805 h 6857981"/>
              <a:gd name="connsiteX15291" fmla="*/ 7305040 w 7886701"/>
              <a:gd name="connsiteY15291" fmla="*/ 5401885 h 6857981"/>
              <a:gd name="connsiteX15292" fmla="*/ 7303770 w 7886701"/>
              <a:gd name="connsiteY15292" fmla="*/ 5407283 h 6857981"/>
              <a:gd name="connsiteX15293" fmla="*/ 7306628 w 7886701"/>
              <a:gd name="connsiteY15293" fmla="*/ 5406330 h 6857981"/>
              <a:gd name="connsiteX15294" fmla="*/ 7309803 w 7886701"/>
              <a:gd name="connsiteY15294" fmla="*/ 5404425 h 6857981"/>
              <a:gd name="connsiteX15295" fmla="*/ 7315200 w 7886701"/>
              <a:gd name="connsiteY15295" fmla="*/ 5400615 h 6857981"/>
              <a:gd name="connsiteX15296" fmla="*/ 7317740 w 7886701"/>
              <a:gd name="connsiteY15296" fmla="*/ 5399027 h 6857981"/>
              <a:gd name="connsiteX15297" fmla="*/ 7319010 w 7886701"/>
              <a:gd name="connsiteY15297" fmla="*/ 5398392 h 6857981"/>
              <a:gd name="connsiteX15298" fmla="*/ 7320598 w 7886701"/>
              <a:gd name="connsiteY15298" fmla="*/ 5398392 h 6857981"/>
              <a:gd name="connsiteX15299" fmla="*/ 7322186 w 7886701"/>
              <a:gd name="connsiteY15299" fmla="*/ 5398392 h 6857981"/>
              <a:gd name="connsiteX15300" fmla="*/ 7323456 w 7886701"/>
              <a:gd name="connsiteY15300" fmla="*/ 5398710 h 6857981"/>
              <a:gd name="connsiteX15301" fmla="*/ 7325043 w 7886701"/>
              <a:gd name="connsiteY15301" fmla="*/ 5399027 h 6857981"/>
              <a:gd name="connsiteX15302" fmla="*/ 7326313 w 7886701"/>
              <a:gd name="connsiteY15302" fmla="*/ 5399980 h 6857981"/>
              <a:gd name="connsiteX15303" fmla="*/ 7322186 w 7886701"/>
              <a:gd name="connsiteY15303" fmla="*/ 5400932 h 6857981"/>
              <a:gd name="connsiteX15304" fmla="*/ 7318376 w 7886701"/>
              <a:gd name="connsiteY15304" fmla="*/ 5402203 h 6857981"/>
              <a:gd name="connsiteX15305" fmla="*/ 7315200 w 7886701"/>
              <a:gd name="connsiteY15305" fmla="*/ 5403790 h 6857981"/>
              <a:gd name="connsiteX15306" fmla="*/ 7312343 w 7886701"/>
              <a:gd name="connsiteY15306" fmla="*/ 5406013 h 6857981"/>
              <a:gd name="connsiteX15307" fmla="*/ 7310120 w 7886701"/>
              <a:gd name="connsiteY15307" fmla="*/ 5408553 h 6857981"/>
              <a:gd name="connsiteX15308" fmla="*/ 7307898 w 7886701"/>
              <a:gd name="connsiteY15308" fmla="*/ 5411410 h 6857981"/>
              <a:gd name="connsiteX15309" fmla="*/ 7305993 w 7886701"/>
              <a:gd name="connsiteY15309" fmla="*/ 5414586 h 6857981"/>
              <a:gd name="connsiteX15310" fmla="*/ 7304406 w 7886701"/>
              <a:gd name="connsiteY15310" fmla="*/ 5418078 h 6857981"/>
              <a:gd name="connsiteX15311" fmla="*/ 7301548 w 7886701"/>
              <a:gd name="connsiteY15311" fmla="*/ 5425381 h 6857981"/>
              <a:gd name="connsiteX15312" fmla="*/ 7298690 w 7886701"/>
              <a:gd name="connsiteY15312" fmla="*/ 5433002 h 6857981"/>
              <a:gd name="connsiteX15313" fmla="*/ 7295833 w 7886701"/>
              <a:gd name="connsiteY15313" fmla="*/ 5440622 h 6857981"/>
              <a:gd name="connsiteX15314" fmla="*/ 7293610 w 7886701"/>
              <a:gd name="connsiteY15314" fmla="*/ 5444115 h 6857981"/>
              <a:gd name="connsiteX15315" fmla="*/ 7291388 w 7886701"/>
              <a:gd name="connsiteY15315" fmla="*/ 5447607 h 6857981"/>
              <a:gd name="connsiteX15316" fmla="*/ 7269798 w 7886701"/>
              <a:gd name="connsiteY15316" fmla="*/ 5479359 h 6857981"/>
              <a:gd name="connsiteX15317" fmla="*/ 7246303 w 7886701"/>
              <a:gd name="connsiteY15317" fmla="*/ 5513651 h 6857981"/>
              <a:gd name="connsiteX15318" fmla="*/ 7220586 w 7886701"/>
              <a:gd name="connsiteY15318" fmla="*/ 5549213 h 6857981"/>
              <a:gd name="connsiteX15319" fmla="*/ 7193916 w 7886701"/>
              <a:gd name="connsiteY15319" fmla="*/ 5586045 h 6857981"/>
              <a:gd name="connsiteX15320" fmla="*/ 7166293 w 7886701"/>
              <a:gd name="connsiteY15320" fmla="*/ 5623512 h 6857981"/>
              <a:gd name="connsiteX15321" fmla="*/ 7138670 w 7886701"/>
              <a:gd name="connsiteY15321" fmla="*/ 5660344 h 6857981"/>
              <a:gd name="connsiteX15322" fmla="*/ 7110413 w 7886701"/>
              <a:gd name="connsiteY15322" fmla="*/ 5695906 h 6857981"/>
              <a:gd name="connsiteX15323" fmla="*/ 7096443 w 7886701"/>
              <a:gd name="connsiteY15323" fmla="*/ 5713052 h 6857981"/>
              <a:gd name="connsiteX15324" fmla="*/ 7082790 w 7886701"/>
              <a:gd name="connsiteY15324" fmla="*/ 5729562 h 6857981"/>
              <a:gd name="connsiteX15325" fmla="*/ 7080250 w 7886701"/>
              <a:gd name="connsiteY15325" fmla="*/ 5727657 h 6857981"/>
              <a:gd name="connsiteX15326" fmla="*/ 7078346 w 7886701"/>
              <a:gd name="connsiteY15326" fmla="*/ 5725435 h 6857981"/>
              <a:gd name="connsiteX15327" fmla="*/ 7076758 w 7886701"/>
              <a:gd name="connsiteY15327" fmla="*/ 5723847 h 6857981"/>
              <a:gd name="connsiteX15328" fmla="*/ 7075806 w 7886701"/>
              <a:gd name="connsiteY15328" fmla="*/ 5721942 h 6857981"/>
              <a:gd name="connsiteX15329" fmla="*/ 7075488 w 7886701"/>
              <a:gd name="connsiteY15329" fmla="*/ 5720354 h 6857981"/>
              <a:gd name="connsiteX15330" fmla="*/ 7075488 w 7886701"/>
              <a:gd name="connsiteY15330" fmla="*/ 5718449 h 6857981"/>
              <a:gd name="connsiteX15331" fmla="*/ 7075806 w 7886701"/>
              <a:gd name="connsiteY15331" fmla="*/ 5716862 h 6857981"/>
              <a:gd name="connsiteX15332" fmla="*/ 7076758 w 7886701"/>
              <a:gd name="connsiteY15332" fmla="*/ 5714957 h 6857981"/>
              <a:gd name="connsiteX15333" fmla="*/ 7078028 w 7886701"/>
              <a:gd name="connsiteY15333" fmla="*/ 5713369 h 6857981"/>
              <a:gd name="connsiteX15334" fmla="*/ 7079298 w 7886701"/>
              <a:gd name="connsiteY15334" fmla="*/ 5711464 h 6857981"/>
              <a:gd name="connsiteX15335" fmla="*/ 7083426 w 7886701"/>
              <a:gd name="connsiteY15335" fmla="*/ 5707336 h 6857981"/>
              <a:gd name="connsiteX15336" fmla="*/ 7088506 w 7886701"/>
              <a:gd name="connsiteY15336" fmla="*/ 5702891 h 6857981"/>
              <a:gd name="connsiteX15337" fmla="*/ 7093586 w 7886701"/>
              <a:gd name="connsiteY15337" fmla="*/ 5697493 h 6857981"/>
              <a:gd name="connsiteX15338" fmla="*/ 7091680 w 7886701"/>
              <a:gd name="connsiteY15338" fmla="*/ 5696223 h 6857981"/>
              <a:gd name="connsiteX15339" fmla="*/ 7090410 w 7886701"/>
              <a:gd name="connsiteY15339" fmla="*/ 5695271 h 6857981"/>
              <a:gd name="connsiteX15340" fmla="*/ 7088823 w 7886701"/>
              <a:gd name="connsiteY15340" fmla="*/ 5694318 h 6857981"/>
              <a:gd name="connsiteX15341" fmla="*/ 7088506 w 7886701"/>
              <a:gd name="connsiteY15341" fmla="*/ 5692730 h 6857981"/>
              <a:gd name="connsiteX15342" fmla="*/ 7088188 w 7886701"/>
              <a:gd name="connsiteY15342" fmla="*/ 5690825 h 6857981"/>
              <a:gd name="connsiteX15343" fmla="*/ 7088188 w 7886701"/>
              <a:gd name="connsiteY15343" fmla="*/ 5688920 h 6857981"/>
              <a:gd name="connsiteX15344" fmla="*/ 7088823 w 7886701"/>
              <a:gd name="connsiteY15344" fmla="*/ 5687333 h 6857981"/>
              <a:gd name="connsiteX15345" fmla="*/ 7089458 w 7886701"/>
              <a:gd name="connsiteY15345" fmla="*/ 5685110 h 6857981"/>
              <a:gd name="connsiteX15346" fmla="*/ 7088188 w 7886701"/>
              <a:gd name="connsiteY15346" fmla="*/ 5684793 h 6857981"/>
              <a:gd name="connsiteX15347" fmla="*/ 7086918 w 7886701"/>
              <a:gd name="connsiteY15347" fmla="*/ 5685110 h 6857981"/>
              <a:gd name="connsiteX15348" fmla="*/ 7085966 w 7886701"/>
              <a:gd name="connsiteY15348" fmla="*/ 5685428 h 6857981"/>
              <a:gd name="connsiteX15349" fmla="*/ 7084378 w 7886701"/>
              <a:gd name="connsiteY15349" fmla="*/ 5685745 h 6857981"/>
              <a:gd name="connsiteX15350" fmla="*/ 7082473 w 7886701"/>
              <a:gd name="connsiteY15350" fmla="*/ 5687650 h 6857981"/>
              <a:gd name="connsiteX15351" fmla="*/ 7080568 w 7886701"/>
              <a:gd name="connsiteY15351" fmla="*/ 5689873 h 6857981"/>
              <a:gd name="connsiteX15352" fmla="*/ 7078980 w 7886701"/>
              <a:gd name="connsiteY15352" fmla="*/ 5692413 h 6857981"/>
              <a:gd name="connsiteX15353" fmla="*/ 7078663 w 7886701"/>
              <a:gd name="connsiteY15353" fmla="*/ 5694953 h 6857981"/>
              <a:gd name="connsiteX15354" fmla="*/ 7078663 w 7886701"/>
              <a:gd name="connsiteY15354" fmla="*/ 5695906 h 6857981"/>
              <a:gd name="connsiteX15355" fmla="*/ 7078663 w 7886701"/>
              <a:gd name="connsiteY15355" fmla="*/ 5696858 h 6857981"/>
              <a:gd name="connsiteX15356" fmla="*/ 7078980 w 7886701"/>
              <a:gd name="connsiteY15356" fmla="*/ 5697811 h 6857981"/>
              <a:gd name="connsiteX15357" fmla="*/ 7079616 w 7886701"/>
              <a:gd name="connsiteY15357" fmla="*/ 5698446 h 6857981"/>
              <a:gd name="connsiteX15358" fmla="*/ 7076758 w 7886701"/>
              <a:gd name="connsiteY15358" fmla="*/ 5700668 h 6857981"/>
              <a:gd name="connsiteX15359" fmla="*/ 7074218 w 7886701"/>
              <a:gd name="connsiteY15359" fmla="*/ 5702256 h 6857981"/>
              <a:gd name="connsiteX15360" fmla="*/ 7072313 w 7886701"/>
              <a:gd name="connsiteY15360" fmla="*/ 5702891 h 6857981"/>
              <a:gd name="connsiteX15361" fmla="*/ 7071043 w 7886701"/>
              <a:gd name="connsiteY15361" fmla="*/ 5702574 h 6857981"/>
              <a:gd name="connsiteX15362" fmla="*/ 7070408 w 7886701"/>
              <a:gd name="connsiteY15362" fmla="*/ 5701938 h 6857981"/>
              <a:gd name="connsiteX15363" fmla="*/ 7069456 w 7886701"/>
              <a:gd name="connsiteY15363" fmla="*/ 5700668 h 6857981"/>
              <a:gd name="connsiteX15364" fmla="*/ 7068503 w 7886701"/>
              <a:gd name="connsiteY15364" fmla="*/ 5697493 h 6857981"/>
              <a:gd name="connsiteX15365" fmla="*/ 7067233 w 7886701"/>
              <a:gd name="connsiteY15365" fmla="*/ 5693683 h 6857981"/>
              <a:gd name="connsiteX15366" fmla="*/ 7066598 w 7886701"/>
              <a:gd name="connsiteY15366" fmla="*/ 5692413 h 6857981"/>
              <a:gd name="connsiteX15367" fmla="*/ 7065646 w 7886701"/>
              <a:gd name="connsiteY15367" fmla="*/ 5691460 h 6857981"/>
              <a:gd name="connsiteX15368" fmla="*/ 7064376 w 7886701"/>
              <a:gd name="connsiteY15368" fmla="*/ 5690825 h 6857981"/>
              <a:gd name="connsiteX15369" fmla="*/ 7062470 w 7886701"/>
              <a:gd name="connsiteY15369" fmla="*/ 5690825 h 6857981"/>
              <a:gd name="connsiteX15370" fmla="*/ 7059930 w 7886701"/>
              <a:gd name="connsiteY15370" fmla="*/ 5692095 h 6857981"/>
              <a:gd name="connsiteX15371" fmla="*/ 7057073 w 7886701"/>
              <a:gd name="connsiteY15371" fmla="*/ 5693683 h 6857981"/>
              <a:gd name="connsiteX15372" fmla="*/ 7057390 w 7886701"/>
              <a:gd name="connsiteY15372" fmla="*/ 5700351 h 6857981"/>
              <a:gd name="connsiteX15373" fmla="*/ 7057390 w 7886701"/>
              <a:gd name="connsiteY15373" fmla="*/ 5706701 h 6857981"/>
              <a:gd name="connsiteX15374" fmla="*/ 7057073 w 7886701"/>
              <a:gd name="connsiteY15374" fmla="*/ 5712734 h 6857981"/>
              <a:gd name="connsiteX15375" fmla="*/ 7056120 w 7886701"/>
              <a:gd name="connsiteY15375" fmla="*/ 5718449 h 6857981"/>
              <a:gd name="connsiteX15376" fmla="*/ 7054533 w 7886701"/>
              <a:gd name="connsiteY15376" fmla="*/ 5724482 h 6857981"/>
              <a:gd name="connsiteX15377" fmla="*/ 7052310 w 7886701"/>
              <a:gd name="connsiteY15377" fmla="*/ 5730197 h 6857981"/>
              <a:gd name="connsiteX15378" fmla="*/ 7049770 w 7886701"/>
              <a:gd name="connsiteY15378" fmla="*/ 5736230 h 6857981"/>
              <a:gd name="connsiteX15379" fmla="*/ 7047230 w 7886701"/>
              <a:gd name="connsiteY15379" fmla="*/ 5741628 h 6857981"/>
              <a:gd name="connsiteX15380" fmla="*/ 7044056 w 7886701"/>
              <a:gd name="connsiteY15380" fmla="*/ 5747026 h 6857981"/>
              <a:gd name="connsiteX15381" fmla="*/ 7040246 w 7886701"/>
              <a:gd name="connsiteY15381" fmla="*/ 5752424 h 6857981"/>
              <a:gd name="connsiteX15382" fmla="*/ 7036436 w 7886701"/>
              <a:gd name="connsiteY15382" fmla="*/ 5758139 h 6857981"/>
              <a:gd name="connsiteX15383" fmla="*/ 7031990 w 7886701"/>
              <a:gd name="connsiteY15383" fmla="*/ 5763219 h 6857981"/>
              <a:gd name="connsiteX15384" fmla="*/ 7027546 w 7886701"/>
              <a:gd name="connsiteY15384" fmla="*/ 5768617 h 6857981"/>
              <a:gd name="connsiteX15385" fmla="*/ 7022783 w 7886701"/>
              <a:gd name="connsiteY15385" fmla="*/ 5773697 h 6857981"/>
              <a:gd name="connsiteX15386" fmla="*/ 7012623 w 7886701"/>
              <a:gd name="connsiteY15386" fmla="*/ 5783858 h 6857981"/>
              <a:gd name="connsiteX15387" fmla="*/ 7002146 w 7886701"/>
              <a:gd name="connsiteY15387" fmla="*/ 5793701 h 6857981"/>
              <a:gd name="connsiteX15388" fmla="*/ 6990716 w 7886701"/>
              <a:gd name="connsiteY15388" fmla="*/ 5803544 h 6857981"/>
              <a:gd name="connsiteX15389" fmla="*/ 6967856 w 7886701"/>
              <a:gd name="connsiteY15389" fmla="*/ 5823547 h 6857981"/>
              <a:gd name="connsiteX15390" fmla="*/ 6956426 w 7886701"/>
              <a:gd name="connsiteY15390" fmla="*/ 5833390 h 6857981"/>
              <a:gd name="connsiteX15391" fmla="*/ 6945313 w 7886701"/>
              <a:gd name="connsiteY15391" fmla="*/ 5843869 h 6857981"/>
              <a:gd name="connsiteX15392" fmla="*/ 6935153 w 7886701"/>
              <a:gd name="connsiteY15392" fmla="*/ 5854029 h 6857981"/>
              <a:gd name="connsiteX15393" fmla="*/ 6930390 w 7886701"/>
              <a:gd name="connsiteY15393" fmla="*/ 5859109 h 6857981"/>
              <a:gd name="connsiteX15394" fmla="*/ 6925628 w 7886701"/>
              <a:gd name="connsiteY15394" fmla="*/ 5864190 h 6857981"/>
              <a:gd name="connsiteX15395" fmla="*/ 6926263 w 7886701"/>
              <a:gd name="connsiteY15395" fmla="*/ 5864507 h 6857981"/>
              <a:gd name="connsiteX15396" fmla="*/ 6926898 w 7886701"/>
              <a:gd name="connsiteY15396" fmla="*/ 5864825 h 6857981"/>
              <a:gd name="connsiteX15397" fmla="*/ 6928803 w 7886701"/>
              <a:gd name="connsiteY15397" fmla="*/ 5864507 h 6857981"/>
              <a:gd name="connsiteX15398" fmla="*/ 6931026 w 7886701"/>
              <a:gd name="connsiteY15398" fmla="*/ 5863555 h 6857981"/>
              <a:gd name="connsiteX15399" fmla="*/ 6933566 w 7886701"/>
              <a:gd name="connsiteY15399" fmla="*/ 5861967 h 6857981"/>
              <a:gd name="connsiteX15400" fmla="*/ 6935470 w 7886701"/>
              <a:gd name="connsiteY15400" fmla="*/ 5860062 h 6857981"/>
              <a:gd name="connsiteX15401" fmla="*/ 6937693 w 7886701"/>
              <a:gd name="connsiteY15401" fmla="*/ 5857839 h 6857981"/>
              <a:gd name="connsiteX15402" fmla="*/ 6939598 w 7886701"/>
              <a:gd name="connsiteY15402" fmla="*/ 5856252 h 6857981"/>
              <a:gd name="connsiteX15403" fmla="*/ 6940868 w 7886701"/>
              <a:gd name="connsiteY15403" fmla="*/ 5854347 h 6857981"/>
              <a:gd name="connsiteX15404" fmla="*/ 6934200 w 7886701"/>
              <a:gd name="connsiteY15404" fmla="*/ 5869587 h 6857981"/>
              <a:gd name="connsiteX15405" fmla="*/ 6926580 w 7886701"/>
              <a:gd name="connsiteY15405" fmla="*/ 5885463 h 6857981"/>
              <a:gd name="connsiteX15406" fmla="*/ 6918008 w 7886701"/>
              <a:gd name="connsiteY15406" fmla="*/ 5901022 h 6857981"/>
              <a:gd name="connsiteX15407" fmla="*/ 6909436 w 7886701"/>
              <a:gd name="connsiteY15407" fmla="*/ 5916580 h 6857981"/>
              <a:gd name="connsiteX15408" fmla="*/ 6899910 w 7886701"/>
              <a:gd name="connsiteY15408" fmla="*/ 5932138 h 6857981"/>
              <a:gd name="connsiteX15409" fmla="*/ 6889750 w 7886701"/>
              <a:gd name="connsiteY15409" fmla="*/ 5947379 h 6857981"/>
              <a:gd name="connsiteX15410" fmla="*/ 6879273 w 7886701"/>
              <a:gd name="connsiteY15410" fmla="*/ 5961985 h 6857981"/>
              <a:gd name="connsiteX15411" fmla="*/ 6868478 w 7886701"/>
              <a:gd name="connsiteY15411" fmla="*/ 5975956 h 6857981"/>
              <a:gd name="connsiteX15412" fmla="*/ 6857048 w 7886701"/>
              <a:gd name="connsiteY15412" fmla="*/ 5988974 h 6857981"/>
              <a:gd name="connsiteX15413" fmla="*/ 6845936 w 7886701"/>
              <a:gd name="connsiteY15413" fmla="*/ 6001357 h 6857981"/>
              <a:gd name="connsiteX15414" fmla="*/ 6834506 w 7886701"/>
              <a:gd name="connsiteY15414" fmla="*/ 6012788 h 6857981"/>
              <a:gd name="connsiteX15415" fmla="*/ 6823710 w 7886701"/>
              <a:gd name="connsiteY15415" fmla="*/ 6022948 h 6857981"/>
              <a:gd name="connsiteX15416" fmla="*/ 6817996 w 7886701"/>
              <a:gd name="connsiteY15416" fmla="*/ 6027393 h 6857981"/>
              <a:gd name="connsiteX15417" fmla="*/ 6812598 w 7886701"/>
              <a:gd name="connsiteY15417" fmla="*/ 6031521 h 6857981"/>
              <a:gd name="connsiteX15418" fmla="*/ 6807200 w 7886701"/>
              <a:gd name="connsiteY15418" fmla="*/ 6035331 h 6857981"/>
              <a:gd name="connsiteX15419" fmla="*/ 6802120 w 7886701"/>
              <a:gd name="connsiteY15419" fmla="*/ 6038824 h 6857981"/>
              <a:gd name="connsiteX15420" fmla="*/ 6797040 w 7886701"/>
              <a:gd name="connsiteY15420" fmla="*/ 6041999 h 6857981"/>
              <a:gd name="connsiteX15421" fmla="*/ 6791960 w 7886701"/>
              <a:gd name="connsiteY15421" fmla="*/ 6044539 h 6857981"/>
              <a:gd name="connsiteX15422" fmla="*/ 6786880 w 7886701"/>
              <a:gd name="connsiteY15422" fmla="*/ 6047079 h 6857981"/>
              <a:gd name="connsiteX15423" fmla="*/ 6782118 w 7886701"/>
              <a:gd name="connsiteY15423" fmla="*/ 6048349 h 6857981"/>
              <a:gd name="connsiteX15424" fmla="*/ 6778943 w 7886701"/>
              <a:gd name="connsiteY15424" fmla="*/ 6051842 h 6857981"/>
              <a:gd name="connsiteX15425" fmla="*/ 6777356 w 7886701"/>
              <a:gd name="connsiteY15425" fmla="*/ 6054700 h 6857981"/>
              <a:gd name="connsiteX15426" fmla="*/ 6776086 w 7886701"/>
              <a:gd name="connsiteY15426" fmla="*/ 6057240 h 6857981"/>
              <a:gd name="connsiteX15427" fmla="*/ 6776086 w 7886701"/>
              <a:gd name="connsiteY15427" fmla="*/ 6059463 h 6857981"/>
              <a:gd name="connsiteX15428" fmla="*/ 6776720 w 7886701"/>
              <a:gd name="connsiteY15428" fmla="*/ 6061685 h 6857981"/>
              <a:gd name="connsiteX15429" fmla="*/ 6777990 w 7886701"/>
              <a:gd name="connsiteY15429" fmla="*/ 6063273 h 6857981"/>
              <a:gd name="connsiteX15430" fmla="*/ 6780848 w 7886701"/>
              <a:gd name="connsiteY15430" fmla="*/ 6067083 h 6857981"/>
              <a:gd name="connsiteX15431" fmla="*/ 6782436 w 7886701"/>
              <a:gd name="connsiteY15431" fmla="*/ 6068988 h 6857981"/>
              <a:gd name="connsiteX15432" fmla="*/ 6783388 w 7886701"/>
              <a:gd name="connsiteY15432" fmla="*/ 6070576 h 6857981"/>
              <a:gd name="connsiteX15433" fmla="*/ 6784023 w 7886701"/>
              <a:gd name="connsiteY15433" fmla="*/ 6072798 h 6857981"/>
              <a:gd name="connsiteX15434" fmla="*/ 6784658 w 7886701"/>
              <a:gd name="connsiteY15434" fmla="*/ 6075021 h 6857981"/>
              <a:gd name="connsiteX15435" fmla="*/ 6784023 w 7886701"/>
              <a:gd name="connsiteY15435" fmla="*/ 6077561 h 6857981"/>
              <a:gd name="connsiteX15436" fmla="*/ 6782753 w 7886701"/>
              <a:gd name="connsiteY15436" fmla="*/ 6080101 h 6857981"/>
              <a:gd name="connsiteX15437" fmla="*/ 6779896 w 7886701"/>
              <a:gd name="connsiteY15437" fmla="*/ 6082959 h 6857981"/>
              <a:gd name="connsiteX15438" fmla="*/ 6776086 w 7886701"/>
              <a:gd name="connsiteY15438" fmla="*/ 6086769 h 6857981"/>
              <a:gd name="connsiteX15439" fmla="*/ 6776403 w 7886701"/>
              <a:gd name="connsiteY15439" fmla="*/ 6082006 h 6857981"/>
              <a:gd name="connsiteX15440" fmla="*/ 6776086 w 7886701"/>
              <a:gd name="connsiteY15440" fmla="*/ 6080101 h 6857981"/>
              <a:gd name="connsiteX15441" fmla="*/ 6776086 w 7886701"/>
              <a:gd name="connsiteY15441" fmla="*/ 6078831 h 6857981"/>
              <a:gd name="connsiteX15442" fmla="*/ 6775450 w 7886701"/>
              <a:gd name="connsiteY15442" fmla="*/ 6077561 h 6857981"/>
              <a:gd name="connsiteX15443" fmla="*/ 6774816 w 7886701"/>
              <a:gd name="connsiteY15443" fmla="*/ 6076926 h 6857981"/>
              <a:gd name="connsiteX15444" fmla="*/ 6773863 w 7886701"/>
              <a:gd name="connsiteY15444" fmla="*/ 6076608 h 6857981"/>
              <a:gd name="connsiteX15445" fmla="*/ 6772910 w 7886701"/>
              <a:gd name="connsiteY15445" fmla="*/ 6076291 h 6857981"/>
              <a:gd name="connsiteX15446" fmla="*/ 6770688 w 7886701"/>
              <a:gd name="connsiteY15446" fmla="*/ 6076608 h 6857981"/>
              <a:gd name="connsiteX15447" fmla="*/ 6767830 w 7886701"/>
              <a:gd name="connsiteY15447" fmla="*/ 6077561 h 6857981"/>
              <a:gd name="connsiteX15448" fmla="*/ 6761163 w 7886701"/>
              <a:gd name="connsiteY15448" fmla="*/ 6081689 h 6857981"/>
              <a:gd name="connsiteX15449" fmla="*/ 6753860 w 7886701"/>
              <a:gd name="connsiteY15449" fmla="*/ 6086134 h 6857981"/>
              <a:gd name="connsiteX15450" fmla="*/ 6749733 w 7886701"/>
              <a:gd name="connsiteY15450" fmla="*/ 6087722 h 6857981"/>
              <a:gd name="connsiteX15451" fmla="*/ 6746240 w 7886701"/>
              <a:gd name="connsiteY15451" fmla="*/ 6089309 h 6857981"/>
              <a:gd name="connsiteX15452" fmla="*/ 6743066 w 7886701"/>
              <a:gd name="connsiteY15452" fmla="*/ 6089944 h 6857981"/>
              <a:gd name="connsiteX15453" fmla="*/ 6741160 w 7886701"/>
              <a:gd name="connsiteY15453" fmla="*/ 6089944 h 6857981"/>
              <a:gd name="connsiteX15454" fmla="*/ 6739573 w 7886701"/>
              <a:gd name="connsiteY15454" fmla="*/ 6089627 h 6857981"/>
              <a:gd name="connsiteX15455" fmla="*/ 6738303 w 7886701"/>
              <a:gd name="connsiteY15455" fmla="*/ 6089309 h 6857981"/>
              <a:gd name="connsiteX15456" fmla="*/ 6736716 w 7886701"/>
              <a:gd name="connsiteY15456" fmla="*/ 6088674 h 6857981"/>
              <a:gd name="connsiteX15457" fmla="*/ 6735128 w 7886701"/>
              <a:gd name="connsiteY15457" fmla="*/ 6087087 h 6857981"/>
              <a:gd name="connsiteX15458" fmla="*/ 6734176 w 7886701"/>
              <a:gd name="connsiteY15458" fmla="*/ 6085499 h 6857981"/>
              <a:gd name="connsiteX15459" fmla="*/ 6732588 w 7886701"/>
              <a:gd name="connsiteY15459" fmla="*/ 6090262 h 6857981"/>
              <a:gd name="connsiteX15460" fmla="*/ 6730683 w 7886701"/>
              <a:gd name="connsiteY15460" fmla="*/ 6095024 h 6857981"/>
              <a:gd name="connsiteX15461" fmla="*/ 6727826 w 7886701"/>
              <a:gd name="connsiteY15461" fmla="*/ 6099470 h 6857981"/>
              <a:gd name="connsiteX15462" fmla="*/ 6725286 w 7886701"/>
              <a:gd name="connsiteY15462" fmla="*/ 6103597 h 6857981"/>
              <a:gd name="connsiteX15463" fmla="*/ 6722428 w 7886701"/>
              <a:gd name="connsiteY15463" fmla="*/ 6107408 h 6857981"/>
              <a:gd name="connsiteX15464" fmla="*/ 6718936 w 7886701"/>
              <a:gd name="connsiteY15464" fmla="*/ 6111218 h 6857981"/>
              <a:gd name="connsiteX15465" fmla="*/ 6715126 w 7886701"/>
              <a:gd name="connsiteY15465" fmla="*/ 6114393 h 6857981"/>
              <a:gd name="connsiteX15466" fmla="*/ 6711633 w 7886701"/>
              <a:gd name="connsiteY15466" fmla="*/ 6117886 h 6857981"/>
              <a:gd name="connsiteX15467" fmla="*/ 6707506 w 7886701"/>
              <a:gd name="connsiteY15467" fmla="*/ 6120426 h 6857981"/>
              <a:gd name="connsiteX15468" fmla="*/ 6703060 w 7886701"/>
              <a:gd name="connsiteY15468" fmla="*/ 6122331 h 6857981"/>
              <a:gd name="connsiteX15469" fmla="*/ 6698933 w 7886701"/>
              <a:gd name="connsiteY15469" fmla="*/ 6123918 h 6857981"/>
              <a:gd name="connsiteX15470" fmla="*/ 6694488 w 7886701"/>
              <a:gd name="connsiteY15470" fmla="*/ 6125189 h 6857981"/>
              <a:gd name="connsiteX15471" fmla="*/ 6689726 w 7886701"/>
              <a:gd name="connsiteY15471" fmla="*/ 6125824 h 6857981"/>
              <a:gd name="connsiteX15472" fmla="*/ 6684963 w 7886701"/>
              <a:gd name="connsiteY15472" fmla="*/ 6126141 h 6857981"/>
              <a:gd name="connsiteX15473" fmla="*/ 6679883 w 7886701"/>
              <a:gd name="connsiteY15473" fmla="*/ 6125506 h 6857981"/>
              <a:gd name="connsiteX15474" fmla="*/ 6675120 w 7886701"/>
              <a:gd name="connsiteY15474" fmla="*/ 6124236 h 6857981"/>
              <a:gd name="connsiteX15475" fmla="*/ 6677343 w 7886701"/>
              <a:gd name="connsiteY15475" fmla="*/ 6122966 h 6857981"/>
              <a:gd name="connsiteX15476" fmla="*/ 6678930 w 7886701"/>
              <a:gd name="connsiteY15476" fmla="*/ 6121696 h 6857981"/>
              <a:gd name="connsiteX15477" fmla="*/ 6680836 w 7886701"/>
              <a:gd name="connsiteY15477" fmla="*/ 6121696 h 6857981"/>
              <a:gd name="connsiteX15478" fmla="*/ 6682740 w 7886701"/>
              <a:gd name="connsiteY15478" fmla="*/ 6122013 h 6857981"/>
              <a:gd name="connsiteX15479" fmla="*/ 6685916 w 7886701"/>
              <a:gd name="connsiteY15479" fmla="*/ 6123601 h 6857981"/>
              <a:gd name="connsiteX15480" fmla="*/ 6687503 w 7886701"/>
              <a:gd name="connsiteY15480" fmla="*/ 6124554 h 6857981"/>
              <a:gd name="connsiteX15481" fmla="*/ 6688773 w 7886701"/>
              <a:gd name="connsiteY15481" fmla="*/ 6125189 h 6857981"/>
              <a:gd name="connsiteX15482" fmla="*/ 6690360 w 7886701"/>
              <a:gd name="connsiteY15482" fmla="*/ 6120743 h 6857981"/>
              <a:gd name="connsiteX15483" fmla="*/ 6690996 w 7886701"/>
              <a:gd name="connsiteY15483" fmla="*/ 6117251 h 6857981"/>
              <a:gd name="connsiteX15484" fmla="*/ 6690678 w 7886701"/>
              <a:gd name="connsiteY15484" fmla="*/ 6115981 h 6857981"/>
              <a:gd name="connsiteX15485" fmla="*/ 6690360 w 7886701"/>
              <a:gd name="connsiteY15485" fmla="*/ 6114710 h 6857981"/>
              <a:gd name="connsiteX15486" fmla="*/ 6690043 w 7886701"/>
              <a:gd name="connsiteY15486" fmla="*/ 6114075 h 6857981"/>
              <a:gd name="connsiteX15487" fmla="*/ 6689408 w 7886701"/>
              <a:gd name="connsiteY15487" fmla="*/ 6113440 h 6857981"/>
              <a:gd name="connsiteX15488" fmla="*/ 6688138 w 7886701"/>
              <a:gd name="connsiteY15488" fmla="*/ 6113123 h 6857981"/>
              <a:gd name="connsiteX15489" fmla="*/ 6687186 w 7886701"/>
              <a:gd name="connsiteY15489" fmla="*/ 6112488 h 6857981"/>
              <a:gd name="connsiteX15490" fmla="*/ 6684646 w 7886701"/>
              <a:gd name="connsiteY15490" fmla="*/ 6112488 h 6857981"/>
              <a:gd name="connsiteX15491" fmla="*/ 6681788 w 7886701"/>
              <a:gd name="connsiteY15491" fmla="*/ 6113440 h 6857981"/>
              <a:gd name="connsiteX15492" fmla="*/ 6677978 w 7886701"/>
              <a:gd name="connsiteY15492" fmla="*/ 6114075 h 6857981"/>
              <a:gd name="connsiteX15493" fmla="*/ 6670676 w 7886701"/>
              <a:gd name="connsiteY15493" fmla="*/ 6117251 h 6857981"/>
              <a:gd name="connsiteX15494" fmla="*/ 6663056 w 7886701"/>
              <a:gd name="connsiteY15494" fmla="*/ 6120743 h 6857981"/>
              <a:gd name="connsiteX15495" fmla="*/ 6656070 w 7886701"/>
              <a:gd name="connsiteY15495" fmla="*/ 6124236 h 6857981"/>
              <a:gd name="connsiteX15496" fmla="*/ 6650990 w 7886701"/>
              <a:gd name="connsiteY15496" fmla="*/ 6126459 h 6857981"/>
              <a:gd name="connsiteX15497" fmla="*/ 6650673 w 7886701"/>
              <a:gd name="connsiteY15497" fmla="*/ 6131539 h 6857981"/>
              <a:gd name="connsiteX15498" fmla="*/ 6650038 w 7886701"/>
              <a:gd name="connsiteY15498" fmla="*/ 6136619 h 6857981"/>
              <a:gd name="connsiteX15499" fmla="*/ 6648768 w 7886701"/>
              <a:gd name="connsiteY15499" fmla="*/ 6141699 h 6857981"/>
              <a:gd name="connsiteX15500" fmla="*/ 6646863 w 7886701"/>
              <a:gd name="connsiteY15500" fmla="*/ 6146462 h 6857981"/>
              <a:gd name="connsiteX15501" fmla="*/ 6645276 w 7886701"/>
              <a:gd name="connsiteY15501" fmla="*/ 6151225 h 6857981"/>
              <a:gd name="connsiteX15502" fmla="*/ 6643053 w 7886701"/>
              <a:gd name="connsiteY15502" fmla="*/ 6155670 h 6857981"/>
              <a:gd name="connsiteX15503" fmla="*/ 6640513 w 7886701"/>
              <a:gd name="connsiteY15503" fmla="*/ 6160433 h 6857981"/>
              <a:gd name="connsiteX15504" fmla="*/ 6637338 w 7886701"/>
              <a:gd name="connsiteY15504" fmla="*/ 6164878 h 6857981"/>
              <a:gd name="connsiteX15505" fmla="*/ 6631306 w 7886701"/>
              <a:gd name="connsiteY15505" fmla="*/ 6174086 h 6857981"/>
              <a:gd name="connsiteX15506" fmla="*/ 6624003 w 7886701"/>
              <a:gd name="connsiteY15506" fmla="*/ 6182659 h 6857981"/>
              <a:gd name="connsiteX15507" fmla="*/ 6616383 w 7886701"/>
              <a:gd name="connsiteY15507" fmla="*/ 6191550 h 6857981"/>
              <a:gd name="connsiteX15508" fmla="*/ 6607810 w 7886701"/>
              <a:gd name="connsiteY15508" fmla="*/ 6200440 h 6857981"/>
              <a:gd name="connsiteX15509" fmla="*/ 6606858 w 7886701"/>
              <a:gd name="connsiteY15509" fmla="*/ 6198852 h 6857981"/>
              <a:gd name="connsiteX15510" fmla="*/ 6606223 w 7886701"/>
              <a:gd name="connsiteY15510" fmla="*/ 6196947 h 6857981"/>
              <a:gd name="connsiteX15511" fmla="*/ 6606223 w 7886701"/>
              <a:gd name="connsiteY15511" fmla="*/ 6194725 h 6857981"/>
              <a:gd name="connsiteX15512" fmla="*/ 6606223 w 7886701"/>
              <a:gd name="connsiteY15512" fmla="*/ 6192502 h 6857981"/>
              <a:gd name="connsiteX15513" fmla="*/ 6606858 w 7886701"/>
              <a:gd name="connsiteY15513" fmla="*/ 6190597 h 6857981"/>
              <a:gd name="connsiteX15514" fmla="*/ 6607493 w 7886701"/>
              <a:gd name="connsiteY15514" fmla="*/ 6188374 h 6857981"/>
              <a:gd name="connsiteX15515" fmla="*/ 6608763 w 7886701"/>
              <a:gd name="connsiteY15515" fmla="*/ 6186469 h 6857981"/>
              <a:gd name="connsiteX15516" fmla="*/ 6610033 w 7886701"/>
              <a:gd name="connsiteY15516" fmla="*/ 6184564 h 6857981"/>
              <a:gd name="connsiteX15517" fmla="*/ 6613843 w 7886701"/>
              <a:gd name="connsiteY15517" fmla="*/ 6180754 h 6857981"/>
              <a:gd name="connsiteX15518" fmla="*/ 6618288 w 7886701"/>
              <a:gd name="connsiteY15518" fmla="*/ 6177579 h 6857981"/>
              <a:gd name="connsiteX15519" fmla="*/ 6622733 w 7886701"/>
              <a:gd name="connsiteY15519" fmla="*/ 6174721 h 6857981"/>
              <a:gd name="connsiteX15520" fmla="*/ 6625590 w 7886701"/>
              <a:gd name="connsiteY15520" fmla="*/ 6174086 h 6857981"/>
              <a:gd name="connsiteX15521" fmla="*/ 6628130 w 7886701"/>
              <a:gd name="connsiteY15521" fmla="*/ 6172816 h 6857981"/>
              <a:gd name="connsiteX15522" fmla="*/ 6625908 w 7886701"/>
              <a:gd name="connsiteY15522" fmla="*/ 6167736 h 6857981"/>
              <a:gd name="connsiteX15523" fmla="*/ 6624003 w 7886701"/>
              <a:gd name="connsiteY15523" fmla="*/ 6162973 h 6857981"/>
              <a:gd name="connsiteX15524" fmla="*/ 6622098 w 7886701"/>
              <a:gd name="connsiteY15524" fmla="*/ 6158845 h 6857981"/>
              <a:gd name="connsiteX15525" fmla="*/ 6621146 w 7886701"/>
              <a:gd name="connsiteY15525" fmla="*/ 6156940 h 6857981"/>
              <a:gd name="connsiteX15526" fmla="*/ 6619876 w 7886701"/>
              <a:gd name="connsiteY15526" fmla="*/ 6155035 h 6857981"/>
              <a:gd name="connsiteX15527" fmla="*/ 6618288 w 7886701"/>
              <a:gd name="connsiteY15527" fmla="*/ 6153448 h 6857981"/>
              <a:gd name="connsiteX15528" fmla="*/ 6616383 w 7886701"/>
              <a:gd name="connsiteY15528" fmla="*/ 6151542 h 6857981"/>
              <a:gd name="connsiteX15529" fmla="*/ 6614478 w 7886701"/>
              <a:gd name="connsiteY15529" fmla="*/ 6150590 h 6857981"/>
              <a:gd name="connsiteX15530" fmla="*/ 6611620 w 7886701"/>
              <a:gd name="connsiteY15530" fmla="*/ 6149002 h 6857981"/>
              <a:gd name="connsiteX15531" fmla="*/ 6608763 w 7886701"/>
              <a:gd name="connsiteY15531" fmla="*/ 6148050 h 6857981"/>
              <a:gd name="connsiteX15532" fmla="*/ 6604953 w 7886701"/>
              <a:gd name="connsiteY15532" fmla="*/ 6146780 h 6857981"/>
              <a:gd name="connsiteX15533" fmla="*/ 6601143 w 7886701"/>
              <a:gd name="connsiteY15533" fmla="*/ 6146145 h 6857981"/>
              <a:gd name="connsiteX15534" fmla="*/ 6595746 w 7886701"/>
              <a:gd name="connsiteY15534" fmla="*/ 6145510 h 6857981"/>
              <a:gd name="connsiteX15535" fmla="*/ 6596380 w 7886701"/>
              <a:gd name="connsiteY15535" fmla="*/ 6150272 h 6857981"/>
              <a:gd name="connsiteX15536" fmla="*/ 6595746 w 7886701"/>
              <a:gd name="connsiteY15536" fmla="*/ 6154083 h 6857981"/>
              <a:gd name="connsiteX15537" fmla="*/ 6594793 w 7886701"/>
              <a:gd name="connsiteY15537" fmla="*/ 6157575 h 6857981"/>
              <a:gd name="connsiteX15538" fmla="*/ 6593206 w 7886701"/>
              <a:gd name="connsiteY15538" fmla="*/ 6160115 h 6857981"/>
              <a:gd name="connsiteX15539" fmla="*/ 6590983 w 7886701"/>
              <a:gd name="connsiteY15539" fmla="*/ 6162338 h 6857981"/>
              <a:gd name="connsiteX15540" fmla="*/ 6588443 w 7886701"/>
              <a:gd name="connsiteY15540" fmla="*/ 6163608 h 6857981"/>
              <a:gd name="connsiteX15541" fmla="*/ 6585903 w 7886701"/>
              <a:gd name="connsiteY15541" fmla="*/ 6165196 h 6857981"/>
              <a:gd name="connsiteX15542" fmla="*/ 6583046 w 7886701"/>
              <a:gd name="connsiteY15542" fmla="*/ 6166783 h 6857981"/>
              <a:gd name="connsiteX15543" fmla="*/ 6576378 w 7886701"/>
              <a:gd name="connsiteY15543" fmla="*/ 6169641 h 6857981"/>
              <a:gd name="connsiteX15544" fmla="*/ 6573203 w 7886701"/>
              <a:gd name="connsiteY15544" fmla="*/ 6171228 h 6857981"/>
              <a:gd name="connsiteX15545" fmla="*/ 6569710 w 7886701"/>
              <a:gd name="connsiteY15545" fmla="*/ 6173451 h 6857981"/>
              <a:gd name="connsiteX15546" fmla="*/ 6566536 w 7886701"/>
              <a:gd name="connsiteY15546" fmla="*/ 6176626 h 6857981"/>
              <a:gd name="connsiteX15547" fmla="*/ 6563360 w 7886701"/>
              <a:gd name="connsiteY15547" fmla="*/ 6180119 h 6857981"/>
              <a:gd name="connsiteX15548" fmla="*/ 6560503 w 7886701"/>
              <a:gd name="connsiteY15548" fmla="*/ 6184882 h 6857981"/>
              <a:gd name="connsiteX15549" fmla="*/ 6557963 w 7886701"/>
              <a:gd name="connsiteY15549" fmla="*/ 6190280 h 6857981"/>
              <a:gd name="connsiteX15550" fmla="*/ 6556376 w 7886701"/>
              <a:gd name="connsiteY15550" fmla="*/ 6189009 h 6857981"/>
              <a:gd name="connsiteX15551" fmla="*/ 6555106 w 7886701"/>
              <a:gd name="connsiteY15551" fmla="*/ 6187422 h 6857981"/>
              <a:gd name="connsiteX15552" fmla="*/ 6553200 w 7886701"/>
              <a:gd name="connsiteY15552" fmla="*/ 6186787 h 6857981"/>
              <a:gd name="connsiteX15553" fmla="*/ 6551613 w 7886701"/>
              <a:gd name="connsiteY15553" fmla="*/ 6186787 h 6857981"/>
              <a:gd name="connsiteX15554" fmla="*/ 6550026 w 7886701"/>
              <a:gd name="connsiteY15554" fmla="*/ 6186787 h 6857981"/>
              <a:gd name="connsiteX15555" fmla="*/ 6547803 w 7886701"/>
              <a:gd name="connsiteY15555" fmla="*/ 6187104 h 6857981"/>
              <a:gd name="connsiteX15556" fmla="*/ 6545898 w 7886701"/>
              <a:gd name="connsiteY15556" fmla="*/ 6188057 h 6857981"/>
              <a:gd name="connsiteX15557" fmla="*/ 6543676 w 7886701"/>
              <a:gd name="connsiteY15557" fmla="*/ 6189327 h 6857981"/>
              <a:gd name="connsiteX15558" fmla="*/ 6543358 w 7886701"/>
              <a:gd name="connsiteY15558" fmla="*/ 6184247 h 6857981"/>
              <a:gd name="connsiteX15559" fmla="*/ 6542088 w 7886701"/>
              <a:gd name="connsiteY15559" fmla="*/ 6179166 h 6857981"/>
              <a:gd name="connsiteX15560" fmla="*/ 6540500 w 7886701"/>
              <a:gd name="connsiteY15560" fmla="*/ 6169958 h 6857981"/>
              <a:gd name="connsiteX15561" fmla="*/ 6538278 w 7886701"/>
              <a:gd name="connsiteY15561" fmla="*/ 6161385 h 6857981"/>
              <a:gd name="connsiteX15562" fmla="*/ 6536690 w 7886701"/>
              <a:gd name="connsiteY15562" fmla="*/ 6153448 h 6857981"/>
              <a:gd name="connsiteX15563" fmla="*/ 6536056 w 7886701"/>
              <a:gd name="connsiteY15563" fmla="*/ 6149637 h 6857981"/>
              <a:gd name="connsiteX15564" fmla="*/ 6536056 w 7886701"/>
              <a:gd name="connsiteY15564" fmla="*/ 6145827 h 6857981"/>
              <a:gd name="connsiteX15565" fmla="*/ 6536056 w 7886701"/>
              <a:gd name="connsiteY15565" fmla="*/ 6141699 h 6857981"/>
              <a:gd name="connsiteX15566" fmla="*/ 6536690 w 7886701"/>
              <a:gd name="connsiteY15566" fmla="*/ 6138207 h 6857981"/>
              <a:gd name="connsiteX15567" fmla="*/ 6537960 w 7886701"/>
              <a:gd name="connsiteY15567" fmla="*/ 6134079 h 6857981"/>
              <a:gd name="connsiteX15568" fmla="*/ 6539230 w 7886701"/>
              <a:gd name="connsiteY15568" fmla="*/ 6130586 h 6857981"/>
              <a:gd name="connsiteX15569" fmla="*/ 6541453 w 7886701"/>
              <a:gd name="connsiteY15569" fmla="*/ 6126459 h 6857981"/>
              <a:gd name="connsiteX15570" fmla="*/ 6544310 w 7886701"/>
              <a:gd name="connsiteY15570" fmla="*/ 6122331 h 6857981"/>
              <a:gd name="connsiteX15571" fmla="*/ 6541453 w 7886701"/>
              <a:gd name="connsiteY15571" fmla="*/ 6122966 h 6857981"/>
              <a:gd name="connsiteX15572" fmla="*/ 6538596 w 7886701"/>
              <a:gd name="connsiteY15572" fmla="*/ 6122966 h 6857981"/>
              <a:gd name="connsiteX15573" fmla="*/ 6535738 w 7886701"/>
              <a:gd name="connsiteY15573" fmla="*/ 6122331 h 6857981"/>
              <a:gd name="connsiteX15574" fmla="*/ 6533198 w 7886701"/>
              <a:gd name="connsiteY15574" fmla="*/ 6121378 h 6857981"/>
              <a:gd name="connsiteX15575" fmla="*/ 6530658 w 7886701"/>
              <a:gd name="connsiteY15575" fmla="*/ 6120426 h 6857981"/>
              <a:gd name="connsiteX15576" fmla="*/ 6527483 w 7886701"/>
              <a:gd name="connsiteY15576" fmla="*/ 6118838 h 6857981"/>
              <a:gd name="connsiteX15577" fmla="*/ 6525578 w 7886701"/>
              <a:gd name="connsiteY15577" fmla="*/ 6116616 h 6857981"/>
              <a:gd name="connsiteX15578" fmla="*/ 6523038 w 7886701"/>
              <a:gd name="connsiteY15578" fmla="*/ 6114393 h 6857981"/>
              <a:gd name="connsiteX15579" fmla="*/ 6519228 w 7886701"/>
              <a:gd name="connsiteY15579" fmla="*/ 6118203 h 6857981"/>
              <a:gd name="connsiteX15580" fmla="*/ 6516688 w 7886701"/>
              <a:gd name="connsiteY15580" fmla="*/ 6121378 h 6857981"/>
              <a:gd name="connsiteX15581" fmla="*/ 6514783 w 7886701"/>
              <a:gd name="connsiteY15581" fmla="*/ 6124554 h 6857981"/>
              <a:gd name="connsiteX15582" fmla="*/ 6513196 w 7886701"/>
              <a:gd name="connsiteY15582" fmla="*/ 6127729 h 6857981"/>
              <a:gd name="connsiteX15583" fmla="*/ 6511608 w 7886701"/>
              <a:gd name="connsiteY15583" fmla="*/ 6130904 h 6857981"/>
              <a:gd name="connsiteX15584" fmla="*/ 6509386 w 7886701"/>
              <a:gd name="connsiteY15584" fmla="*/ 6134079 h 6857981"/>
              <a:gd name="connsiteX15585" fmla="*/ 6506528 w 7886701"/>
              <a:gd name="connsiteY15585" fmla="*/ 6137572 h 6857981"/>
              <a:gd name="connsiteX15586" fmla="*/ 6502718 w 7886701"/>
              <a:gd name="connsiteY15586" fmla="*/ 6141064 h 6857981"/>
              <a:gd name="connsiteX15587" fmla="*/ 6501130 w 7886701"/>
              <a:gd name="connsiteY15587" fmla="*/ 6139159 h 6857981"/>
              <a:gd name="connsiteX15588" fmla="*/ 6499226 w 7886701"/>
              <a:gd name="connsiteY15588" fmla="*/ 6137889 h 6857981"/>
              <a:gd name="connsiteX15589" fmla="*/ 6497320 w 7886701"/>
              <a:gd name="connsiteY15589" fmla="*/ 6136619 h 6857981"/>
              <a:gd name="connsiteX15590" fmla="*/ 6495416 w 7886701"/>
              <a:gd name="connsiteY15590" fmla="*/ 6135984 h 6857981"/>
              <a:gd name="connsiteX15591" fmla="*/ 6493828 w 7886701"/>
              <a:gd name="connsiteY15591" fmla="*/ 6135984 h 6857981"/>
              <a:gd name="connsiteX15592" fmla="*/ 6491606 w 7886701"/>
              <a:gd name="connsiteY15592" fmla="*/ 6135984 h 6857981"/>
              <a:gd name="connsiteX15593" fmla="*/ 6489383 w 7886701"/>
              <a:gd name="connsiteY15593" fmla="*/ 6136302 h 6857981"/>
              <a:gd name="connsiteX15594" fmla="*/ 6487160 w 7886701"/>
              <a:gd name="connsiteY15594" fmla="*/ 6136937 h 6857981"/>
              <a:gd name="connsiteX15595" fmla="*/ 6484938 w 7886701"/>
              <a:gd name="connsiteY15595" fmla="*/ 6138207 h 6857981"/>
              <a:gd name="connsiteX15596" fmla="*/ 6482398 w 7886701"/>
              <a:gd name="connsiteY15596" fmla="*/ 6139794 h 6857981"/>
              <a:gd name="connsiteX15597" fmla="*/ 6477636 w 7886701"/>
              <a:gd name="connsiteY15597" fmla="*/ 6143287 h 6857981"/>
              <a:gd name="connsiteX15598" fmla="*/ 6472238 w 7886701"/>
              <a:gd name="connsiteY15598" fmla="*/ 6148050 h 6857981"/>
              <a:gd name="connsiteX15599" fmla="*/ 6466840 w 7886701"/>
              <a:gd name="connsiteY15599" fmla="*/ 6153448 h 6857981"/>
              <a:gd name="connsiteX15600" fmla="*/ 6468110 w 7886701"/>
              <a:gd name="connsiteY15600" fmla="*/ 6149002 h 6857981"/>
              <a:gd name="connsiteX15601" fmla="*/ 6468746 w 7886701"/>
              <a:gd name="connsiteY15601" fmla="*/ 6145192 h 6857981"/>
              <a:gd name="connsiteX15602" fmla="*/ 6468746 w 7886701"/>
              <a:gd name="connsiteY15602" fmla="*/ 6141382 h 6857981"/>
              <a:gd name="connsiteX15603" fmla="*/ 6468428 w 7886701"/>
              <a:gd name="connsiteY15603" fmla="*/ 6138207 h 6857981"/>
              <a:gd name="connsiteX15604" fmla="*/ 6467793 w 7886701"/>
              <a:gd name="connsiteY15604" fmla="*/ 6135667 h 6857981"/>
              <a:gd name="connsiteX15605" fmla="*/ 6466206 w 7886701"/>
              <a:gd name="connsiteY15605" fmla="*/ 6133126 h 6857981"/>
              <a:gd name="connsiteX15606" fmla="*/ 6464618 w 7886701"/>
              <a:gd name="connsiteY15606" fmla="*/ 6131221 h 6857981"/>
              <a:gd name="connsiteX15607" fmla="*/ 6462396 w 7886701"/>
              <a:gd name="connsiteY15607" fmla="*/ 6129316 h 6857981"/>
              <a:gd name="connsiteX15608" fmla="*/ 6459856 w 7886701"/>
              <a:gd name="connsiteY15608" fmla="*/ 6128046 h 6857981"/>
              <a:gd name="connsiteX15609" fmla="*/ 6456998 w 7886701"/>
              <a:gd name="connsiteY15609" fmla="*/ 6126776 h 6857981"/>
              <a:gd name="connsiteX15610" fmla="*/ 6453823 w 7886701"/>
              <a:gd name="connsiteY15610" fmla="*/ 6125824 h 6857981"/>
              <a:gd name="connsiteX15611" fmla="*/ 6450648 w 7886701"/>
              <a:gd name="connsiteY15611" fmla="*/ 6125506 h 6857981"/>
              <a:gd name="connsiteX15612" fmla="*/ 6446838 w 7886701"/>
              <a:gd name="connsiteY15612" fmla="*/ 6125189 h 6857981"/>
              <a:gd name="connsiteX15613" fmla="*/ 6443346 w 7886701"/>
              <a:gd name="connsiteY15613" fmla="*/ 6124554 h 6857981"/>
              <a:gd name="connsiteX15614" fmla="*/ 6435726 w 7886701"/>
              <a:gd name="connsiteY15614" fmla="*/ 6125189 h 6857981"/>
              <a:gd name="connsiteX15615" fmla="*/ 6440488 w 7886701"/>
              <a:gd name="connsiteY15615" fmla="*/ 6123283 h 6857981"/>
              <a:gd name="connsiteX15616" fmla="*/ 6444298 w 7886701"/>
              <a:gd name="connsiteY15616" fmla="*/ 6121378 h 6857981"/>
              <a:gd name="connsiteX15617" fmla="*/ 6448108 w 7886701"/>
              <a:gd name="connsiteY15617" fmla="*/ 6119156 h 6857981"/>
              <a:gd name="connsiteX15618" fmla="*/ 6450966 w 7886701"/>
              <a:gd name="connsiteY15618" fmla="*/ 6116616 h 6857981"/>
              <a:gd name="connsiteX15619" fmla="*/ 6453506 w 7886701"/>
              <a:gd name="connsiteY15619" fmla="*/ 6113758 h 6857981"/>
              <a:gd name="connsiteX15620" fmla="*/ 6455728 w 7886701"/>
              <a:gd name="connsiteY15620" fmla="*/ 6110583 h 6857981"/>
              <a:gd name="connsiteX15621" fmla="*/ 6457950 w 7886701"/>
              <a:gd name="connsiteY15621" fmla="*/ 6106773 h 6857981"/>
              <a:gd name="connsiteX15622" fmla="*/ 6459538 w 7886701"/>
              <a:gd name="connsiteY15622" fmla="*/ 6102327 h 6857981"/>
              <a:gd name="connsiteX15623" fmla="*/ 6455410 w 7886701"/>
              <a:gd name="connsiteY15623" fmla="*/ 6102645 h 6857981"/>
              <a:gd name="connsiteX15624" fmla="*/ 6451283 w 7886701"/>
              <a:gd name="connsiteY15624" fmla="*/ 6102327 h 6857981"/>
              <a:gd name="connsiteX15625" fmla="*/ 6448108 w 7886701"/>
              <a:gd name="connsiteY15625" fmla="*/ 6101375 h 6857981"/>
              <a:gd name="connsiteX15626" fmla="*/ 6445250 w 7886701"/>
              <a:gd name="connsiteY15626" fmla="*/ 6099787 h 6857981"/>
              <a:gd name="connsiteX15627" fmla="*/ 6443028 w 7886701"/>
              <a:gd name="connsiteY15627" fmla="*/ 6098200 h 6857981"/>
              <a:gd name="connsiteX15628" fmla="*/ 6441123 w 7886701"/>
              <a:gd name="connsiteY15628" fmla="*/ 6095342 h 6857981"/>
              <a:gd name="connsiteX15629" fmla="*/ 6439536 w 7886701"/>
              <a:gd name="connsiteY15629" fmla="*/ 6092484 h 6857981"/>
              <a:gd name="connsiteX15630" fmla="*/ 6438583 w 7886701"/>
              <a:gd name="connsiteY15630" fmla="*/ 6089309 h 6857981"/>
              <a:gd name="connsiteX15631" fmla="*/ 6437948 w 7886701"/>
              <a:gd name="connsiteY15631" fmla="*/ 6086134 h 6857981"/>
              <a:gd name="connsiteX15632" fmla="*/ 6437948 w 7886701"/>
              <a:gd name="connsiteY15632" fmla="*/ 6082006 h 6857981"/>
              <a:gd name="connsiteX15633" fmla="*/ 6438266 w 7886701"/>
              <a:gd name="connsiteY15633" fmla="*/ 6077879 h 6857981"/>
              <a:gd name="connsiteX15634" fmla="*/ 6438900 w 7886701"/>
              <a:gd name="connsiteY15634" fmla="*/ 6074068 h 6857981"/>
              <a:gd name="connsiteX15635" fmla="*/ 6440170 w 7886701"/>
              <a:gd name="connsiteY15635" fmla="*/ 6069623 h 6857981"/>
              <a:gd name="connsiteX15636" fmla="*/ 6441440 w 7886701"/>
              <a:gd name="connsiteY15636" fmla="*/ 6065178 h 6857981"/>
              <a:gd name="connsiteX15637" fmla="*/ 6443663 w 7886701"/>
              <a:gd name="connsiteY15637" fmla="*/ 6061050 h 6857981"/>
              <a:gd name="connsiteX15638" fmla="*/ 6445886 w 7886701"/>
              <a:gd name="connsiteY15638" fmla="*/ 6056922 h 6857981"/>
              <a:gd name="connsiteX15639" fmla="*/ 6443028 w 7886701"/>
              <a:gd name="connsiteY15639" fmla="*/ 6055970 h 6857981"/>
              <a:gd name="connsiteX15640" fmla="*/ 6440806 w 7886701"/>
              <a:gd name="connsiteY15640" fmla="*/ 6055970 h 6857981"/>
              <a:gd name="connsiteX15641" fmla="*/ 6438583 w 7886701"/>
              <a:gd name="connsiteY15641" fmla="*/ 6056922 h 6857981"/>
              <a:gd name="connsiteX15642" fmla="*/ 6436996 w 7886701"/>
              <a:gd name="connsiteY15642" fmla="*/ 6057557 h 6857981"/>
              <a:gd name="connsiteX15643" fmla="*/ 6435726 w 7886701"/>
              <a:gd name="connsiteY15643" fmla="*/ 6059145 h 6857981"/>
              <a:gd name="connsiteX15644" fmla="*/ 6434456 w 7886701"/>
              <a:gd name="connsiteY15644" fmla="*/ 6060733 h 6857981"/>
              <a:gd name="connsiteX15645" fmla="*/ 6432233 w 7886701"/>
              <a:gd name="connsiteY15645" fmla="*/ 6065495 h 6857981"/>
              <a:gd name="connsiteX15646" fmla="*/ 6430328 w 7886701"/>
              <a:gd name="connsiteY15646" fmla="*/ 6070576 h 6857981"/>
              <a:gd name="connsiteX15647" fmla="*/ 6428740 w 7886701"/>
              <a:gd name="connsiteY15647" fmla="*/ 6073116 h 6857981"/>
              <a:gd name="connsiteX15648" fmla="*/ 6426836 w 7886701"/>
              <a:gd name="connsiteY15648" fmla="*/ 6076291 h 6857981"/>
              <a:gd name="connsiteX15649" fmla="*/ 6425248 w 7886701"/>
              <a:gd name="connsiteY15649" fmla="*/ 6078831 h 6857981"/>
              <a:gd name="connsiteX15650" fmla="*/ 6422390 w 7886701"/>
              <a:gd name="connsiteY15650" fmla="*/ 6081054 h 6857981"/>
              <a:gd name="connsiteX15651" fmla="*/ 6419850 w 7886701"/>
              <a:gd name="connsiteY15651" fmla="*/ 6082959 h 6857981"/>
              <a:gd name="connsiteX15652" fmla="*/ 6416358 w 7886701"/>
              <a:gd name="connsiteY15652" fmla="*/ 6085181 h 6857981"/>
              <a:gd name="connsiteX15653" fmla="*/ 6389370 w 7886701"/>
              <a:gd name="connsiteY15653" fmla="*/ 6060098 h 6857981"/>
              <a:gd name="connsiteX15654" fmla="*/ 6394450 w 7886701"/>
              <a:gd name="connsiteY15654" fmla="*/ 6057240 h 6857981"/>
              <a:gd name="connsiteX15655" fmla="*/ 6398578 w 7886701"/>
              <a:gd name="connsiteY15655" fmla="*/ 6053747 h 6857981"/>
              <a:gd name="connsiteX15656" fmla="*/ 6401753 w 7886701"/>
              <a:gd name="connsiteY15656" fmla="*/ 6050890 h 6857981"/>
              <a:gd name="connsiteX15657" fmla="*/ 6404610 w 7886701"/>
              <a:gd name="connsiteY15657" fmla="*/ 6048032 h 6857981"/>
              <a:gd name="connsiteX15658" fmla="*/ 6406833 w 7886701"/>
              <a:gd name="connsiteY15658" fmla="*/ 6045174 h 6857981"/>
              <a:gd name="connsiteX15659" fmla="*/ 6409056 w 7886701"/>
              <a:gd name="connsiteY15659" fmla="*/ 6042317 h 6857981"/>
              <a:gd name="connsiteX15660" fmla="*/ 6412548 w 7886701"/>
              <a:gd name="connsiteY15660" fmla="*/ 6036284 h 6857981"/>
              <a:gd name="connsiteX15661" fmla="*/ 6416358 w 7886701"/>
              <a:gd name="connsiteY15661" fmla="*/ 6030569 h 6857981"/>
              <a:gd name="connsiteX15662" fmla="*/ 6418898 w 7886701"/>
              <a:gd name="connsiteY15662" fmla="*/ 6027393 h 6857981"/>
              <a:gd name="connsiteX15663" fmla="*/ 6421756 w 7886701"/>
              <a:gd name="connsiteY15663" fmla="*/ 6024218 h 6857981"/>
              <a:gd name="connsiteX15664" fmla="*/ 6425566 w 7886701"/>
              <a:gd name="connsiteY15664" fmla="*/ 6020725 h 6857981"/>
              <a:gd name="connsiteX15665" fmla="*/ 6429693 w 7886701"/>
              <a:gd name="connsiteY15665" fmla="*/ 6017550 h 6857981"/>
              <a:gd name="connsiteX15666" fmla="*/ 6435090 w 7886701"/>
              <a:gd name="connsiteY15666" fmla="*/ 6013740 h 6857981"/>
              <a:gd name="connsiteX15667" fmla="*/ 6441440 w 7886701"/>
              <a:gd name="connsiteY15667" fmla="*/ 6009612 h 6857981"/>
              <a:gd name="connsiteX15668" fmla="*/ 6440488 w 7886701"/>
              <a:gd name="connsiteY15668" fmla="*/ 5999134 h 6857981"/>
              <a:gd name="connsiteX15669" fmla="*/ 6439536 w 7886701"/>
              <a:gd name="connsiteY15669" fmla="*/ 5988339 h 6857981"/>
              <a:gd name="connsiteX15670" fmla="*/ 6439218 w 7886701"/>
              <a:gd name="connsiteY15670" fmla="*/ 5977226 h 6857981"/>
              <a:gd name="connsiteX15671" fmla="*/ 6439218 w 7886701"/>
              <a:gd name="connsiteY15671" fmla="*/ 5971828 h 6857981"/>
              <a:gd name="connsiteX15672" fmla="*/ 6440170 w 7886701"/>
              <a:gd name="connsiteY15672" fmla="*/ 5966430 h 6857981"/>
              <a:gd name="connsiteX15673" fmla="*/ 6443028 w 7886701"/>
              <a:gd name="connsiteY15673" fmla="*/ 5965160 h 6857981"/>
              <a:gd name="connsiteX15674" fmla="*/ 6445568 w 7886701"/>
              <a:gd name="connsiteY15674" fmla="*/ 5964207 h 6857981"/>
              <a:gd name="connsiteX15675" fmla="*/ 6448108 w 7886701"/>
              <a:gd name="connsiteY15675" fmla="*/ 5962937 h 6857981"/>
              <a:gd name="connsiteX15676" fmla="*/ 6450013 w 7886701"/>
              <a:gd name="connsiteY15676" fmla="*/ 5961985 h 6857981"/>
              <a:gd name="connsiteX15677" fmla="*/ 6451600 w 7886701"/>
              <a:gd name="connsiteY15677" fmla="*/ 5960397 h 6857981"/>
              <a:gd name="connsiteX15678" fmla="*/ 6452870 w 7886701"/>
              <a:gd name="connsiteY15678" fmla="*/ 5959127 h 6857981"/>
              <a:gd name="connsiteX15679" fmla="*/ 6455410 w 7886701"/>
              <a:gd name="connsiteY15679" fmla="*/ 5955635 h 6857981"/>
              <a:gd name="connsiteX15680" fmla="*/ 6460173 w 7886701"/>
              <a:gd name="connsiteY15680" fmla="*/ 5947697 h 6857981"/>
              <a:gd name="connsiteX15681" fmla="*/ 6463030 w 7886701"/>
              <a:gd name="connsiteY15681" fmla="*/ 5942934 h 6857981"/>
              <a:gd name="connsiteX15682" fmla="*/ 6467476 w 7886701"/>
              <a:gd name="connsiteY15682" fmla="*/ 5937854 h 6857981"/>
              <a:gd name="connsiteX15683" fmla="*/ 6468746 w 7886701"/>
              <a:gd name="connsiteY15683" fmla="*/ 5938489 h 6857981"/>
              <a:gd name="connsiteX15684" fmla="*/ 6470333 w 7886701"/>
              <a:gd name="connsiteY15684" fmla="*/ 5939124 h 6857981"/>
              <a:gd name="connsiteX15685" fmla="*/ 6471920 w 7886701"/>
              <a:gd name="connsiteY15685" fmla="*/ 5939441 h 6857981"/>
              <a:gd name="connsiteX15686" fmla="*/ 6473508 w 7886701"/>
              <a:gd name="connsiteY15686" fmla="*/ 5939441 h 6857981"/>
              <a:gd name="connsiteX15687" fmla="*/ 6477000 w 7886701"/>
              <a:gd name="connsiteY15687" fmla="*/ 5938489 h 6857981"/>
              <a:gd name="connsiteX15688" fmla="*/ 6480810 w 7886701"/>
              <a:gd name="connsiteY15688" fmla="*/ 5937219 h 6857981"/>
              <a:gd name="connsiteX15689" fmla="*/ 6484938 w 7886701"/>
              <a:gd name="connsiteY15689" fmla="*/ 5934996 h 6857981"/>
              <a:gd name="connsiteX15690" fmla="*/ 6489066 w 7886701"/>
              <a:gd name="connsiteY15690" fmla="*/ 5932456 h 6857981"/>
              <a:gd name="connsiteX15691" fmla="*/ 6493193 w 7886701"/>
              <a:gd name="connsiteY15691" fmla="*/ 5929598 h 6857981"/>
              <a:gd name="connsiteX15692" fmla="*/ 6497320 w 7886701"/>
              <a:gd name="connsiteY15692" fmla="*/ 5925788 h 6857981"/>
              <a:gd name="connsiteX15693" fmla="*/ 6501448 w 7886701"/>
              <a:gd name="connsiteY15693" fmla="*/ 5922295 h 6857981"/>
              <a:gd name="connsiteX15694" fmla="*/ 6504940 w 7886701"/>
              <a:gd name="connsiteY15694" fmla="*/ 5918485 h 6857981"/>
              <a:gd name="connsiteX15695" fmla="*/ 6508750 w 7886701"/>
              <a:gd name="connsiteY15695" fmla="*/ 5914675 h 6857981"/>
              <a:gd name="connsiteX15696" fmla="*/ 6511926 w 7886701"/>
              <a:gd name="connsiteY15696" fmla="*/ 5910865 h 6857981"/>
              <a:gd name="connsiteX15697" fmla="*/ 6514466 w 7886701"/>
              <a:gd name="connsiteY15697" fmla="*/ 5907372 h 6857981"/>
              <a:gd name="connsiteX15698" fmla="*/ 6516688 w 7886701"/>
              <a:gd name="connsiteY15698" fmla="*/ 5904197 h 6857981"/>
              <a:gd name="connsiteX15699" fmla="*/ 6518276 w 7886701"/>
              <a:gd name="connsiteY15699" fmla="*/ 5901339 h 6857981"/>
              <a:gd name="connsiteX15700" fmla="*/ 6519228 w 7886701"/>
              <a:gd name="connsiteY15700" fmla="*/ 5898799 h 6857981"/>
              <a:gd name="connsiteX15701" fmla="*/ 6511290 w 7886701"/>
              <a:gd name="connsiteY15701" fmla="*/ 5898799 h 6857981"/>
              <a:gd name="connsiteX15702" fmla="*/ 6507163 w 7886701"/>
              <a:gd name="connsiteY15702" fmla="*/ 5899116 h 6857981"/>
              <a:gd name="connsiteX15703" fmla="*/ 6503036 w 7886701"/>
              <a:gd name="connsiteY15703" fmla="*/ 5899434 h 6857981"/>
              <a:gd name="connsiteX15704" fmla="*/ 6498908 w 7886701"/>
              <a:gd name="connsiteY15704" fmla="*/ 5901022 h 6857981"/>
              <a:gd name="connsiteX15705" fmla="*/ 6494463 w 7886701"/>
              <a:gd name="connsiteY15705" fmla="*/ 5903244 h 6857981"/>
              <a:gd name="connsiteX15706" fmla="*/ 6492240 w 7886701"/>
              <a:gd name="connsiteY15706" fmla="*/ 5905149 h 6857981"/>
              <a:gd name="connsiteX15707" fmla="*/ 6490018 w 7886701"/>
              <a:gd name="connsiteY15707" fmla="*/ 5906737 h 6857981"/>
              <a:gd name="connsiteX15708" fmla="*/ 6487796 w 7886701"/>
              <a:gd name="connsiteY15708" fmla="*/ 5908960 h 6857981"/>
              <a:gd name="connsiteX15709" fmla="*/ 6485256 w 7886701"/>
              <a:gd name="connsiteY15709" fmla="*/ 5911500 h 6857981"/>
              <a:gd name="connsiteX15710" fmla="*/ 6484620 w 7886701"/>
              <a:gd name="connsiteY15710" fmla="*/ 5905784 h 6857981"/>
              <a:gd name="connsiteX15711" fmla="*/ 6483033 w 7886701"/>
              <a:gd name="connsiteY15711" fmla="*/ 5901022 h 6857981"/>
              <a:gd name="connsiteX15712" fmla="*/ 6481763 w 7886701"/>
              <a:gd name="connsiteY15712" fmla="*/ 5897529 h 6857981"/>
              <a:gd name="connsiteX15713" fmla="*/ 6480493 w 7886701"/>
              <a:gd name="connsiteY15713" fmla="*/ 5895941 h 6857981"/>
              <a:gd name="connsiteX15714" fmla="*/ 6479540 w 7886701"/>
              <a:gd name="connsiteY15714" fmla="*/ 5894671 h 6857981"/>
              <a:gd name="connsiteX15715" fmla="*/ 6477953 w 7886701"/>
              <a:gd name="connsiteY15715" fmla="*/ 5893719 h 6857981"/>
              <a:gd name="connsiteX15716" fmla="*/ 6477000 w 7886701"/>
              <a:gd name="connsiteY15716" fmla="*/ 5892766 h 6857981"/>
              <a:gd name="connsiteX15717" fmla="*/ 6475413 w 7886701"/>
              <a:gd name="connsiteY15717" fmla="*/ 5892131 h 6857981"/>
              <a:gd name="connsiteX15718" fmla="*/ 6474143 w 7886701"/>
              <a:gd name="connsiteY15718" fmla="*/ 5891496 h 6857981"/>
              <a:gd name="connsiteX15719" fmla="*/ 6470650 w 7886701"/>
              <a:gd name="connsiteY15719" fmla="*/ 5891496 h 6857981"/>
              <a:gd name="connsiteX15720" fmla="*/ 6466840 w 7886701"/>
              <a:gd name="connsiteY15720" fmla="*/ 5891814 h 6857981"/>
              <a:gd name="connsiteX15721" fmla="*/ 6462713 w 7886701"/>
              <a:gd name="connsiteY15721" fmla="*/ 5892766 h 6857981"/>
              <a:gd name="connsiteX15722" fmla="*/ 6458268 w 7886701"/>
              <a:gd name="connsiteY15722" fmla="*/ 5894354 h 6857981"/>
              <a:gd name="connsiteX15723" fmla="*/ 6453506 w 7886701"/>
              <a:gd name="connsiteY15723" fmla="*/ 5896259 h 6857981"/>
              <a:gd name="connsiteX15724" fmla="*/ 6448743 w 7886701"/>
              <a:gd name="connsiteY15724" fmla="*/ 5898799 h 6857981"/>
              <a:gd name="connsiteX15725" fmla="*/ 6437948 w 7886701"/>
              <a:gd name="connsiteY15725" fmla="*/ 5905149 h 6857981"/>
              <a:gd name="connsiteX15726" fmla="*/ 6426200 w 7886701"/>
              <a:gd name="connsiteY15726" fmla="*/ 5912452 h 6857981"/>
              <a:gd name="connsiteX15727" fmla="*/ 6425248 w 7886701"/>
              <a:gd name="connsiteY15727" fmla="*/ 5916262 h 6857981"/>
              <a:gd name="connsiteX15728" fmla="*/ 6424296 w 7886701"/>
              <a:gd name="connsiteY15728" fmla="*/ 5920390 h 6857981"/>
              <a:gd name="connsiteX15729" fmla="*/ 6424296 w 7886701"/>
              <a:gd name="connsiteY15729" fmla="*/ 5924518 h 6857981"/>
              <a:gd name="connsiteX15730" fmla="*/ 6424613 w 7886701"/>
              <a:gd name="connsiteY15730" fmla="*/ 5928011 h 6857981"/>
              <a:gd name="connsiteX15731" fmla="*/ 6425248 w 7886701"/>
              <a:gd name="connsiteY15731" fmla="*/ 5935631 h 6857981"/>
              <a:gd name="connsiteX15732" fmla="*/ 6425566 w 7886701"/>
              <a:gd name="connsiteY15732" fmla="*/ 5939441 h 6857981"/>
              <a:gd name="connsiteX15733" fmla="*/ 6425566 w 7886701"/>
              <a:gd name="connsiteY15733" fmla="*/ 5942934 h 6857981"/>
              <a:gd name="connsiteX15734" fmla="*/ 6422073 w 7886701"/>
              <a:gd name="connsiteY15734" fmla="*/ 5941981 h 6857981"/>
              <a:gd name="connsiteX15735" fmla="*/ 6418580 w 7886701"/>
              <a:gd name="connsiteY15735" fmla="*/ 5940711 h 6857981"/>
              <a:gd name="connsiteX15736" fmla="*/ 6415088 w 7886701"/>
              <a:gd name="connsiteY15736" fmla="*/ 5940394 h 6857981"/>
              <a:gd name="connsiteX15737" fmla="*/ 6411596 w 7886701"/>
              <a:gd name="connsiteY15737" fmla="*/ 5940394 h 6857981"/>
              <a:gd name="connsiteX15738" fmla="*/ 6408420 w 7886701"/>
              <a:gd name="connsiteY15738" fmla="*/ 5940394 h 6857981"/>
              <a:gd name="connsiteX15739" fmla="*/ 6404928 w 7886701"/>
              <a:gd name="connsiteY15739" fmla="*/ 5941029 h 6857981"/>
              <a:gd name="connsiteX15740" fmla="*/ 6401753 w 7886701"/>
              <a:gd name="connsiteY15740" fmla="*/ 5942299 h 6857981"/>
              <a:gd name="connsiteX15741" fmla="*/ 6398578 w 7886701"/>
              <a:gd name="connsiteY15741" fmla="*/ 5943251 h 6857981"/>
              <a:gd name="connsiteX15742" fmla="*/ 6395086 w 7886701"/>
              <a:gd name="connsiteY15742" fmla="*/ 5944839 h 6857981"/>
              <a:gd name="connsiteX15743" fmla="*/ 6391910 w 7886701"/>
              <a:gd name="connsiteY15743" fmla="*/ 5946427 h 6857981"/>
              <a:gd name="connsiteX15744" fmla="*/ 6385243 w 7886701"/>
              <a:gd name="connsiteY15744" fmla="*/ 5950237 h 6857981"/>
              <a:gd name="connsiteX15745" fmla="*/ 6379210 w 7886701"/>
              <a:gd name="connsiteY15745" fmla="*/ 5954999 h 6857981"/>
              <a:gd name="connsiteX15746" fmla="*/ 6372543 w 7886701"/>
              <a:gd name="connsiteY15746" fmla="*/ 5959762 h 6857981"/>
              <a:gd name="connsiteX15747" fmla="*/ 6360160 w 7886701"/>
              <a:gd name="connsiteY15747" fmla="*/ 5969923 h 6857981"/>
              <a:gd name="connsiteX15748" fmla="*/ 6353493 w 7886701"/>
              <a:gd name="connsiteY15748" fmla="*/ 5974686 h 6857981"/>
              <a:gd name="connsiteX15749" fmla="*/ 6347460 w 7886701"/>
              <a:gd name="connsiteY15749" fmla="*/ 5978813 h 6857981"/>
              <a:gd name="connsiteX15750" fmla="*/ 6340793 w 7886701"/>
              <a:gd name="connsiteY15750" fmla="*/ 5982306 h 6857981"/>
              <a:gd name="connsiteX15751" fmla="*/ 6337936 w 7886701"/>
              <a:gd name="connsiteY15751" fmla="*/ 5983894 h 6857981"/>
              <a:gd name="connsiteX15752" fmla="*/ 6334443 w 7886701"/>
              <a:gd name="connsiteY15752" fmla="*/ 5984846 h 6857981"/>
              <a:gd name="connsiteX15753" fmla="*/ 6331268 w 7886701"/>
              <a:gd name="connsiteY15753" fmla="*/ 5986116 h 6857981"/>
              <a:gd name="connsiteX15754" fmla="*/ 6328093 w 7886701"/>
              <a:gd name="connsiteY15754" fmla="*/ 5986434 h 6857981"/>
              <a:gd name="connsiteX15755" fmla="*/ 6324600 w 7886701"/>
              <a:gd name="connsiteY15755" fmla="*/ 5986751 h 6857981"/>
              <a:gd name="connsiteX15756" fmla="*/ 6321426 w 7886701"/>
              <a:gd name="connsiteY15756" fmla="*/ 5986751 h 6857981"/>
              <a:gd name="connsiteX15757" fmla="*/ 6319838 w 7886701"/>
              <a:gd name="connsiteY15757" fmla="*/ 5991196 h 6857981"/>
              <a:gd name="connsiteX15758" fmla="*/ 6319203 w 7886701"/>
              <a:gd name="connsiteY15758" fmla="*/ 5995959 h 6857981"/>
              <a:gd name="connsiteX15759" fmla="*/ 6318250 w 7886701"/>
              <a:gd name="connsiteY15759" fmla="*/ 6001039 h 6857981"/>
              <a:gd name="connsiteX15760" fmla="*/ 6317933 w 7886701"/>
              <a:gd name="connsiteY15760" fmla="*/ 6006437 h 6857981"/>
              <a:gd name="connsiteX15761" fmla="*/ 6317298 w 7886701"/>
              <a:gd name="connsiteY15761" fmla="*/ 6011835 h 6857981"/>
              <a:gd name="connsiteX15762" fmla="*/ 6317298 w 7886701"/>
              <a:gd name="connsiteY15762" fmla="*/ 6016915 h 6857981"/>
              <a:gd name="connsiteX15763" fmla="*/ 6317933 w 7886701"/>
              <a:gd name="connsiteY15763" fmla="*/ 6022313 h 6857981"/>
              <a:gd name="connsiteX15764" fmla="*/ 6318886 w 7886701"/>
              <a:gd name="connsiteY15764" fmla="*/ 6026441 h 6857981"/>
              <a:gd name="connsiteX15765" fmla="*/ 6319838 w 7886701"/>
              <a:gd name="connsiteY15765" fmla="*/ 6030569 h 6857981"/>
              <a:gd name="connsiteX15766" fmla="*/ 6321743 w 7886701"/>
              <a:gd name="connsiteY15766" fmla="*/ 6033744 h 6857981"/>
              <a:gd name="connsiteX15767" fmla="*/ 6323013 w 7886701"/>
              <a:gd name="connsiteY15767" fmla="*/ 6035331 h 6857981"/>
              <a:gd name="connsiteX15768" fmla="*/ 6323966 w 7886701"/>
              <a:gd name="connsiteY15768" fmla="*/ 6036284 h 6857981"/>
              <a:gd name="connsiteX15769" fmla="*/ 6325553 w 7886701"/>
              <a:gd name="connsiteY15769" fmla="*/ 6037236 h 6857981"/>
              <a:gd name="connsiteX15770" fmla="*/ 6326823 w 7886701"/>
              <a:gd name="connsiteY15770" fmla="*/ 6037554 h 6857981"/>
              <a:gd name="connsiteX15771" fmla="*/ 6328410 w 7886701"/>
              <a:gd name="connsiteY15771" fmla="*/ 6037871 h 6857981"/>
              <a:gd name="connsiteX15772" fmla="*/ 6330316 w 7886701"/>
              <a:gd name="connsiteY15772" fmla="*/ 6037871 h 6857981"/>
              <a:gd name="connsiteX15773" fmla="*/ 6332538 w 7886701"/>
              <a:gd name="connsiteY15773" fmla="*/ 6037554 h 6857981"/>
              <a:gd name="connsiteX15774" fmla="*/ 6334126 w 7886701"/>
              <a:gd name="connsiteY15774" fmla="*/ 6036601 h 6857981"/>
              <a:gd name="connsiteX15775" fmla="*/ 6336666 w 7886701"/>
              <a:gd name="connsiteY15775" fmla="*/ 6035649 h 6857981"/>
              <a:gd name="connsiteX15776" fmla="*/ 6339206 w 7886701"/>
              <a:gd name="connsiteY15776" fmla="*/ 6034061 h 6857981"/>
              <a:gd name="connsiteX15777" fmla="*/ 6341746 w 7886701"/>
              <a:gd name="connsiteY15777" fmla="*/ 6032474 h 6857981"/>
              <a:gd name="connsiteX15778" fmla="*/ 6344920 w 7886701"/>
              <a:gd name="connsiteY15778" fmla="*/ 6029933 h 6857981"/>
              <a:gd name="connsiteX15779" fmla="*/ 6345556 w 7886701"/>
              <a:gd name="connsiteY15779" fmla="*/ 6031204 h 6857981"/>
              <a:gd name="connsiteX15780" fmla="*/ 6346190 w 7886701"/>
              <a:gd name="connsiteY15780" fmla="*/ 6032791 h 6857981"/>
              <a:gd name="connsiteX15781" fmla="*/ 6346190 w 7886701"/>
              <a:gd name="connsiteY15781" fmla="*/ 6034061 h 6857981"/>
              <a:gd name="connsiteX15782" fmla="*/ 6346190 w 7886701"/>
              <a:gd name="connsiteY15782" fmla="*/ 6035649 h 6857981"/>
              <a:gd name="connsiteX15783" fmla="*/ 6346190 w 7886701"/>
              <a:gd name="connsiteY15783" fmla="*/ 6037236 h 6857981"/>
              <a:gd name="connsiteX15784" fmla="*/ 6345556 w 7886701"/>
              <a:gd name="connsiteY15784" fmla="*/ 6038824 h 6857981"/>
              <a:gd name="connsiteX15785" fmla="*/ 6343968 w 7886701"/>
              <a:gd name="connsiteY15785" fmla="*/ 6041999 h 6857981"/>
              <a:gd name="connsiteX15786" fmla="*/ 6341746 w 7886701"/>
              <a:gd name="connsiteY15786" fmla="*/ 6045174 h 6857981"/>
              <a:gd name="connsiteX15787" fmla="*/ 6338570 w 7886701"/>
              <a:gd name="connsiteY15787" fmla="*/ 6048349 h 6857981"/>
              <a:gd name="connsiteX15788" fmla="*/ 6335396 w 7886701"/>
              <a:gd name="connsiteY15788" fmla="*/ 6051842 h 6857981"/>
              <a:gd name="connsiteX15789" fmla="*/ 6331268 w 7886701"/>
              <a:gd name="connsiteY15789" fmla="*/ 6054700 h 6857981"/>
              <a:gd name="connsiteX15790" fmla="*/ 6322696 w 7886701"/>
              <a:gd name="connsiteY15790" fmla="*/ 6060733 h 6857981"/>
              <a:gd name="connsiteX15791" fmla="*/ 6313488 w 7886701"/>
              <a:gd name="connsiteY15791" fmla="*/ 6065813 h 6857981"/>
              <a:gd name="connsiteX15792" fmla="*/ 6304916 w 7886701"/>
              <a:gd name="connsiteY15792" fmla="*/ 6070258 h 6857981"/>
              <a:gd name="connsiteX15793" fmla="*/ 6298566 w 7886701"/>
              <a:gd name="connsiteY15793" fmla="*/ 6073751 h 6857981"/>
              <a:gd name="connsiteX15794" fmla="*/ 6295390 w 7886701"/>
              <a:gd name="connsiteY15794" fmla="*/ 6072481 h 6857981"/>
              <a:gd name="connsiteX15795" fmla="*/ 6294120 w 7886701"/>
              <a:gd name="connsiteY15795" fmla="*/ 6070576 h 6857981"/>
              <a:gd name="connsiteX15796" fmla="*/ 6292850 w 7886701"/>
              <a:gd name="connsiteY15796" fmla="*/ 6068988 h 6857981"/>
              <a:gd name="connsiteX15797" fmla="*/ 6292850 w 7886701"/>
              <a:gd name="connsiteY15797" fmla="*/ 6067083 h 6857981"/>
              <a:gd name="connsiteX15798" fmla="*/ 6293803 w 7886701"/>
              <a:gd name="connsiteY15798" fmla="*/ 6065178 h 6857981"/>
              <a:gd name="connsiteX15799" fmla="*/ 6294756 w 7886701"/>
              <a:gd name="connsiteY15799" fmla="*/ 6062955 h 6857981"/>
              <a:gd name="connsiteX15800" fmla="*/ 6296660 w 7886701"/>
              <a:gd name="connsiteY15800" fmla="*/ 6060733 h 6857981"/>
              <a:gd name="connsiteX15801" fmla="*/ 6298566 w 7886701"/>
              <a:gd name="connsiteY15801" fmla="*/ 6058192 h 6857981"/>
              <a:gd name="connsiteX15802" fmla="*/ 6302376 w 7886701"/>
              <a:gd name="connsiteY15802" fmla="*/ 6053747 h 6857981"/>
              <a:gd name="connsiteX15803" fmla="*/ 6306503 w 7886701"/>
              <a:gd name="connsiteY15803" fmla="*/ 6049302 h 6857981"/>
              <a:gd name="connsiteX15804" fmla="*/ 6308408 w 7886701"/>
              <a:gd name="connsiteY15804" fmla="*/ 6047079 h 6857981"/>
              <a:gd name="connsiteX15805" fmla="*/ 6309360 w 7886701"/>
              <a:gd name="connsiteY15805" fmla="*/ 6044857 h 6857981"/>
              <a:gd name="connsiteX15806" fmla="*/ 6309996 w 7886701"/>
              <a:gd name="connsiteY15806" fmla="*/ 6042952 h 6857981"/>
              <a:gd name="connsiteX15807" fmla="*/ 6309996 w 7886701"/>
              <a:gd name="connsiteY15807" fmla="*/ 6040729 h 6857981"/>
              <a:gd name="connsiteX15808" fmla="*/ 6309043 w 7886701"/>
              <a:gd name="connsiteY15808" fmla="*/ 6040094 h 6857981"/>
              <a:gd name="connsiteX15809" fmla="*/ 6308090 w 7886701"/>
              <a:gd name="connsiteY15809" fmla="*/ 6039776 h 6857981"/>
              <a:gd name="connsiteX15810" fmla="*/ 6305550 w 7886701"/>
              <a:gd name="connsiteY15810" fmla="*/ 6038824 h 6857981"/>
              <a:gd name="connsiteX15811" fmla="*/ 6302058 w 7886701"/>
              <a:gd name="connsiteY15811" fmla="*/ 6038506 h 6857981"/>
              <a:gd name="connsiteX15812" fmla="*/ 6299200 w 7886701"/>
              <a:gd name="connsiteY15812" fmla="*/ 6038824 h 6857981"/>
              <a:gd name="connsiteX15813" fmla="*/ 6292533 w 7886701"/>
              <a:gd name="connsiteY15813" fmla="*/ 6040094 h 6857981"/>
              <a:gd name="connsiteX15814" fmla="*/ 6286500 w 7886701"/>
              <a:gd name="connsiteY15814" fmla="*/ 6041364 h 6857981"/>
              <a:gd name="connsiteX15815" fmla="*/ 6283960 w 7886701"/>
              <a:gd name="connsiteY15815" fmla="*/ 6041999 h 6857981"/>
              <a:gd name="connsiteX15816" fmla="*/ 6282056 w 7886701"/>
              <a:gd name="connsiteY15816" fmla="*/ 6041999 h 6857981"/>
              <a:gd name="connsiteX15817" fmla="*/ 6280468 w 7886701"/>
              <a:gd name="connsiteY15817" fmla="*/ 6041364 h 6857981"/>
              <a:gd name="connsiteX15818" fmla="*/ 6279833 w 7886701"/>
              <a:gd name="connsiteY15818" fmla="*/ 6041047 h 6857981"/>
              <a:gd name="connsiteX15819" fmla="*/ 6279516 w 7886701"/>
              <a:gd name="connsiteY15819" fmla="*/ 6040729 h 6857981"/>
              <a:gd name="connsiteX15820" fmla="*/ 6279516 w 7886701"/>
              <a:gd name="connsiteY15820" fmla="*/ 6039776 h 6857981"/>
              <a:gd name="connsiteX15821" fmla="*/ 6279516 w 7886701"/>
              <a:gd name="connsiteY15821" fmla="*/ 6038824 h 6857981"/>
              <a:gd name="connsiteX15822" fmla="*/ 6280468 w 7886701"/>
              <a:gd name="connsiteY15822" fmla="*/ 6036284 h 6857981"/>
              <a:gd name="connsiteX15823" fmla="*/ 6282373 w 7886701"/>
              <a:gd name="connsiteY15823" fmla="*/ 6032791 h 6857981"/>
              <a:gd name="connsiteX15824" fmla="*/ 6285230 w 7886701"/>
              <a:gd name="connsiteY15824" fmla="*/ 6028346 h 6857981"/>
              <a:gd name="connsiteX15825" fmla="*/ 6280150 w 7886701"/>
              <a:gd name="connsiteY15825" fmla="*/ 6030569 h 6857981"/>
              <a:gd name="connsiteX15826" fmla="*/ 6275070 w 7886701"/>
              <a:gd name="connsiteY15826" fmla="*/ 6032156 h 6857981"/>
              <a:gd name="connsiteX15827" fmla="*/ 6265546 w 7886701"/>
              <a:gd name="connsiteY15827" fmla="*/ 6035014 h 6857981"/>
              <a:gd name="connsiteX15828" fmla="*/ 6260466 w 7886701"/>
              <a:gd name="connsiteY15828" fmla="*/ 6036284 h 6857981"/>
              <a:gd name="connsiteX15829" fmla="*/ 6255703 w 7886701"/>
              <a:gd name="connsiteY15829" fmla="*/ 6038189 h 6857981"/>
              <a:gd name="connsiteX15830" fmla="*/ 6250623 w 7886701"/>
              <a:gd name="connsiteY15830" fmla="*/ 6040729 h 6857981"/>
              <a:gd name="connsiteX15831" fmla="*/ 6245226 w 7886701"/>
              <a:gd name="connsiteY15831" fmla="*/ 6043904 h 6857981"/>
              <a:gd name="connsiteX15832" fmla="*/ 6245226 w 7886701"/>
              <a:gd name="connsiteY15832" fmla="*/ 6039776 h 6857981"/>
              <a:gd name="connsiteX15833" fmla="*/ 6244908 w 7886701"/>
              <a:gd name="connsiteY15833" fmla="*/ 6037554 h 6857981"/>
              <a:gd name="connsiteX15834" fmla="*/ 6244590 w 7886701"/>
              <a:gd name="connsiteY15834" fmla="*/ 6035966 h 6857981"/>
              <a:gd name="connsiteX15835" fmla="*/ 6243320 w 7886701"/>
              <a:gd name="connsiteY15835" fmla="*/ 6035014 h 6857981"/>
              <a:gd name="connsiteX15836" fmla="*/ 6243003 w 7886701"/>
              <a:gd name="connsiteY15836" fmla="*/ 6034696 h 6857981"/>
              <a:gd name="connsiteX15837" fmla="*/ 6242368 w 7886701"/>
              <a:gd name="connsiteY15837" fmla="*/ 6034696 h 6857981"/>
              <a:gd name="connsiteX15838" fmla="*/ 6240146 w 7886701"/>
              <a:gd name="connsiteY15838" fmla="*/ 6035331 h 6857981"/>
              <a:gd name="connsiteX15839" fmla="*/ 6237606 w 7886701"/>
              <a:gd name="connsiteY15839" fmla="*/ 6036601 h 6857981"/>
              <a:gd name="connsiteX15840" fmla="*/ 6238240 w 7886701"/>
              <a:gd name="connsiteY15840" fmla="*/ 6034061 h 6857981"/>
              <a:gd name="connsiteX15841" fmla="*/ 6239193 w 7886701"/>
              <a:gd name="connsiteY15841" fmla="*/ 6031204 h 6857981"/>
              <a:gd name="connsiteX15842" fmla="*/ 6242368 w 7886701"/>
              <a:gd name="connsiteY15842" fmla="*/ 6023901 h 6857981"/>
              <a:gd name="connsiteX15843" fmla="*/ 6246178 w 7886701"/>
              <a:gd name="connsiteY15843" fmla="*/ 6015963 h 6857981"/>
              <a:gd name="connsiteX15844" fmla="*/ 6249670 w 7886701"/>
              <a:gd name="connsiteY15844" fmla="*/ 6007707 h 6857981"/>
              <a:gd name="connsiteX15845" fmla="*/ 6252210 w 7886701"/>
              <a:gd name="connsiteY15845" fmla="*/ 6000404 h 6857981"/>
              <a:gd name="connsiteX15846" fmla="*/ 6252846 w 7886701"/>
              <a:gd name="connsiteY15846" fmla="*/ 5997229 h 6857981"/>
              <a:gd name="connsiteX15847" fmla="*/ 6253163 w 7886701"/>
              <a:gd name="connsiteY15847" fmla="*/ 5994689 h 6857981"/>
              <a:gd name="connsiteX15848" fmla="*/ 6252846 w 7886701"/>
              <a:gd name="connsiteY15848" fmla="*/ 5993102 h 6857981"/>
              <a:gd name="connsiteX15849" fmla="*/ 6252528 w 7886701"/>
              <a:gd name="connsiteY15849" fmla="*/ 5992149 h 6857981"/>
              <a:gd name="connsiteX15850" fmla="*/ 6251893 w 7886701"/>
              <a:gd name="connsiteY15850" fmla="*/ 5991514 h 6857981"/>
              <a:gd name="connsiteX15851" fmla="*/ 6250940 w 7886701"/>
              <a:gd name="connsiteY15851" fmla="*/ 5991514 h 6857981"/>
              <a:gd name="connsiteX15852" fmla="*/ 6249988 w 7886701"/>
              <a:gd name="connsiteY15852" fmla="*/ 5991196 h 6857981"/>
              <a:gd name="connsiteX15853" fmla="*/ 6247130 w 7886701"/>
              <a:gd name="connsiteY15853" fmla="*/ 5991831 h 6857981"/>
              <a:gd name="connsiteX15854" fmla="*/ 6250623 w 7886701"/>
              <a:gd name="connsiteY15854" fmla="*/ 5986116 h 6857981"/>
              <a:gd name="connsiteX15855" fmla="*/ 6254433 w 7886701"/>
              <a:gd name="connsiteY15855" fmla="*/ 5981036 h 6857981"/>
              <a:gd name="connsiteX15856" fmla="*/ 6258243 w 7886701"/>
              <a:gd name="connsiteY15856" fmla="*/ 5975956 h 6857981"/>
              <a:gd name="connsiteX15857" fmla="*/ 6262370 w 7886701"/>
              <a:gd name="connsiteY15857" fmla="*/ 5971193 h 6857981"/>
              <a:gd name="connsiteX15858" fmla="*/ 6267133 w 7886701"/>
              <a:gd name="connsiteY15858" fmla="*/ 5966748 h 6857981"/>
              <a:gd name="connsiteX15859" fmla="*/ 6271896 w 7886701"/>
              <a:gd name="connsiteY15859" fmla="*/ 5962302 h 6857981"/>
              <a:gd name="connsiteX15860" fmla="*/ 6281738 w 7886701"/>
              <a:gd name="connsiteY15860" fmla="*/ 5954047 h 6857981"/>
              <a:gd name="connsiteX15861" fmla="*/ 6291898 w 7886701"/>
              <a:gd name="connsiteY15861" fmla="*/ 5945474 h 6857981"/>
              <a:gd name="connsiteX15862" fmla="*/ 6296978 w 7886701"/>
              <a:gd name="connsiteY15862" fmla="*/ 5940711 h 6857981"/>
              <a:gd name="connsiteX15863" fmla="*/ 6302058 w 7886701"/>
              <a:gd name="connsiteY15863" fmla="*/ 5935948 h 6857981"/>
              <a:gd name="connsiteX15864" fmla="*/ 6307138 w 7886701"/>
              <a:gd name="connsiteY15864" fmla="*/ 5930868 h 6857981"/>
              <a:gd name="connsiteX15865" fmla="*/ 6312218 w 7886701"/>
              <a:gd name="connsiteY15865" fmla="*/ 5925470 h 6857981"/>
              <a:gd name="connsiteX15866" fmla="*/ 6316980 w 7886701"/>
              <a:gd name="connsiteY15866" fmla="*/ 5919755 h 6857981"/>
              <a:gd name="connsiteX15867" fmla="*/ 6321743 w 7886701"/>
              <a:gd name="connsiteY15867" fmla="*/ 5913087 h 6857981"/>
              <a:gd name="connsiteX15868" fmla="*/ 6318886 w 7886701"/>
              <a:gd name="connsiteY15868" fmla="*/ 5911817 h 6857981"/>
              <a:gd name="connsiteX15869" fmla="*/ 6316028 w 7886701"/>
              <a:gd name="connsiteY15869" fmla="*/ 5911182 h 6857981"/>
              <a:gd name="connsiteX15870" fmla="*/ 6313170 w 7886701"/>
              <a:gd name="connsiteY15870" fmla="*/ 5911500 h 6857981"/>
              <a:gd name="connsiteX15871" fmla="*/ 6310630 w 7886701"/>
              <a:gd name="connsiteY15871" fmla="*/ 5912452 h 6857981"/>
              <a:gd name="connsiteX15872" fmla="*/ 6308090 w 7886701"/>
              <a:gd name="connsiteY15872" fmla="*/ 5913405 h 6857981"/>
              <a:gd name="connsiteX15873" fmla="*/ 6305868 w 7886701"/>
              <a:gd name="connsiteY15873" fmla="*/ 5914992 h 6857981"/>
              <a:gd name="connsiteX15874" fmla="*/ 6303328 w 7886701"/>
              <a:gd name="connsiteY15874" fmla="*/ 5917215 h 6857981"/>
              <a:gd name="connsiteX15875" fmla="*/ 6301106 w 7886701"/>
              <a:gd name="connsiteY15875" fmla="*/ 5919120 h 6857981"/>
              <a:gd name="connsiteX15876" fmla="*/ 6296660 w 7886701"/>
              <a:gd name="connsiteY15876" fmla="*/ 5924835 h 6857981"/>
              <a:gd name="connsiteX15877" fmla="*/ 6292533 w 7886701"/>
              <a:gd name="connsiteY15877" fmla="*/ 5930551 h 6857981"/>
              <a:gd name="connsiteX15878" fmla="*/ 6288088 w 7886701"/>
              <a:gd name="connsiteY15878" fmla="*/ 5936266 h 6857981"/>
              <a:gd name="connsiteX15879" fmla="*/ 6284278 w 7886701"/>
              <a:gd name="connsiteY15879" fmla="*/ 5941981 h 6857981"/>
              <a:gd name="connsiteX15880" fmla="*/ 6282373 w 7886701"/>
              <a:gd name="connsiteY15880" fmla="*/ 5938489 h 6857981"/>
              <a:gd name="connsiteX15881" fmla="*/ 6280150 w 7886701"/>
              <a:gd name="connsiteY15881" fmla="*/ 5936266 h 6857981"/>
              <a:gd name="connsiteX15882" fmla="*/ 6277928 w 7886701"/>
              <a:gd name="connsiteY15882" fmla="*/ 5934996 h 6857981"/>
              <a:gd name="connsiteX15883" fmla="*/ 6275388 w 7886701"/>
              <a:gd name="connsiteY15883" fmla="*/ 5934361 h 6857981"/>
              <a:gd name="connsiteX15884" fmla="*/ 6273166 w 7886701"/>
              <a:gd name="connsiteY15884" fmla="*/ 5933726 h 6857981"/>
              <a:gd name="connsiteX15885" fmla="*/ 6270626 w 7886701"/>
              <a:gd name="connsiteY15885" fmla="*/ 5933726 h 6857981"/>
              <a:gd name="connsiteX15886" fmla="*/ 6265228 w 7886701"/>
              <a:gd name="connsiteY15886" fmla="*/ 5934678 h 6857981"/>
              <a:gd name="connsiteX15887" fmla="*/ 6260148 w 7886701"/>
              <a:gd name="connsiteY15887" fmla="*/ 5935313 h 6857981"/>
              <a:gd name="connsiteX15888" fmla="*/ 6257608 w 7886701"/>
              <a:gd name="connsiteY15888" fmla="*/ 5935313 h 6857981"/>
              <a:gd name="connsiteX15889" fmla="*/ 6255068 w 7886701"/>
              <a:gd name="connsiteY15889" fmla="*/ 5934996 h 6857981"/>
              <a:gd name="connsiteX15890" fmla="*/ 6252528 w 7886701"/>
              <a:gd name="connsiteY15890" fmla="*/ 5934361 h 6857981"/>
              <a:gd name="connsiteX15891" fmla="*/ 6250306 w 7886701"/>
              <a:gd name="connsiteY15891" fmla="*/ 5932773 h 6857981"/>
              <a:gd name="connsiteX15892" fmla="*/ 6248083 w 7886701"/>
              <a:gd name="connsiteY15892" fmla="*/ 5930551 h 6857981"/>
              <a:gd name="connsiteX15893" fmla="*/ 6246178 w 7886701"/>
              <a:gd name="connsiteY15893" fmla="*/ 5927376 h 6857981"/>
              <a:gd name="connsiteX15894" fmla="*/ 6247130 w 7886701"/>
              <a:gd name="connsiteY15894" fmla="*/ 5925470 h 6857981"/>
              <a:gd name="connsiteX15895" fmla="*/ 6248718 w 7886701"/>
              <a:gd name="connsiteY15895" fmla="*/ 5923248 h 6857981"/>
              <a:gd name="connsiteX15896" fmla="*/ 6253798 w 7886701"/>
              <a:gd name="connsiteY15896" fmla="*/ 5917215 h 6857981"/>
              <a:gd name="connsiteX15897" fmla="*/ 6260783 w 7886701"/>
              <a:gd name="connsiteY15897" fmla="*/ 5909912 h 6857981"/>
              <a:gd name="connsiteX15898" fmla="*/ 6268086 w 7886701"/>
              <a:gd name="connsiteY15898" fmla="*/ 5901974 h 6857981"/>
              <a:gd name="connsiteX15899" fmla="*/ 6270943 w 7886701"/>
              <a:gd name="connsiteY15899" fmla="*/ 5898481 h 6857981"/>
              <a:gd name="connsiteX15900" fmla="*/ 6273800 w 7886701"/>
              <a:gd name="connsiteY15900" fmla="*/ 5894671 h 6857981"/>
              <a:gd name="connsiteX15901" fmla="*/ 6275388 w 7886701"/>
              <a:gd name="connsiteY15901" fmla="*/ 5891814 h 6857981"/>
              <a:gd name="connsiteX15902" fmla="*/ 6276658 w 7886701"/>
              <a:gd name="connsiteY15902" fmla="*/ 5888956 h 6857981"/>
              <a:gd name="connsiteX15903" fmla="*/ 6276658 w 7886701"/>
              <a:gd name="connsiteY15903" fmla="*/ 5888003 h 6857981"/>
              <a:gd name="connsiteX15904" fmla="*/ 6276658 w 7886701"/>
              <a:gd name="connsiteY15904" fmla="*/ 5886733 h 6857981"/>
              <a:gd name="connsiteX15905" fmla="*/ 6275706 w 7886701"/>
              <a:gd name="connsiteY15905" fmla="*/ 5886098 h 6857981"/>
              <a:gd name="connsiteX15906" fmla="*/ 6275070 w 7886701"/>
              <a:gd name="connsiteY15906" fmla="*/ 5885463 h 6857981"/>
              <a:gd name="connsiteX15907" fmla="*/ 6273800 w 7886701"/>
              <a:gd name="connsiteY15907" fmla="*/ 5884828 h 6857981"/>
              <a:gd name="connsiteX15908" fmla="*/ 6272213 w 7886701"/>
              <a:gd name="connsiteY15908" fmla="*/ 5884511 h 6857981"/>
              <a:gd name="connsiteX15909" fmla="*/ 6270308 w 7886701"/>
              <a:gd name="connsiteY15909" fmla="*/ 5884511 h 6857981"/>
              <a:gd name="connsiteX15910" fmla="*/ 6267768 w 7886701"/>
              <a:gd name="connsiteY15910" fmla="*/ 5884511 h 6857981"/>
              <a:gd name="connsiteX15911" fmla="*/ 6283643 w 7886701"/>
              <a:gd name="connsiteY15911" fmla="*/ 5875938 h 6857981"/>
              <a:gd name="connsiteX15912" fmla="*/ 6290946 w 7886701"/>
              <a:gd name="connsiteY15912" fmla="*/ 5871493 h 6857981"/>
              <a:gd name="connsiteX15913" fmla="*/ 6298566 w 7886701"/>
              <a:gd name="connsiteY15913" fmla="*/ 5866095 h 6857981"/>
              <a:gd name="connsiteX15914" fmla="*/ 6306186 w 7886701"/>
              <a:gd name="connsiteY15914" fmla="*/ 5860062 h 6857981"/>
              <a:gd name="connsiteX15915" fmla="*/ 6314440 w 7886701"/>
              <a:gd name="connsiteY15915" fmla="*/ 5852759 h 6857981"/>
              <a:gd name="connsiteX15916" fmla="*/ 6323966 w 7886701"/>
              <a:gd name="connsiteY15916" fmla="*/ 5843869 h 6857981"/>
              <a:gd name="connsiteX15917" fmla="*/ 6334443 w 7886701"/>
              <a:gd name="connsiteY15917" fmla="*/ 5832755 h 6857981"/>
              <a:gd name="connsiteX15918" fmla="*/ 6333173 w 7886701"/>
              <a:gd name="connsiteY15918" fmla="*/ 5829263 h 6857981"/>
              <a:gd name="connsiteX15919" fmla="*/ 6331903 w 7886701"/>
              <a:gd name="connsiteY15919" fmla="*/ 5825453 h 6857981"/>
              <a:gd name="connsiteX15920" fmla="*/ 6330950 w 7886701"/>
              <a:gd name="connsiteY15920" fmla="*/ 5821960 h 6857981"/>
              <a:gd name="connsiteX15921" fmla="*/ 6330633 w 7886701"/>
              <a:gd name="connsiteY15921" fmla="*/ 5818150 h 6857981"/>
              <a:gd name="connsiteX15922" fmla="*/ 6330633 w 7886701"/>
              <a:gd name="connsiteY15922" fmla="*/ 5814657 h 6857981"/>
              <a:gd name="connsiteX15923" fmla="*/ 6330633 w 7886701"/>
              <a:gd name="connsiteY15923" fmla="*/ 5811164 h 6857981"/>
              <a:gd name="connsiteX15924" fmla="*/ 6330950 w 7886701"/>
              <a:gd name="connsiteY15924" fmla="*/ 5807672 h 6857981"/>
              <a:gd name="connsiteX15925" fmla="*/ 6331586 w 7886701"/>
              <a:gd name="connsiteY15925" fmla="*/ 5804496 h 6857981"/>
              <a:gd name="connsiteX15926" fmla="*/ 6332856 w 7886701"/>
              <a:gd name="connsiteY15926" fmla="*/ 5800686 h 6857981"/>
              <a:gd name="connsiteX15927" fmla="*/ 6333808 w 7886701"/>
              <a:gd name="connsiteY15927" fmla="*/ 5797511 h 6857981"/>
              <a:gd name="connsiteX15928" fmla="*/ 6337300 w 7886701"/>
              <a:gd name="connsiteY15928" fmla="*/ 5790526 h 6857981"/>
              <a:gd name="connsiteX15929" fmla="*/ 6340793 w 7886701"/>
              <a:gd name="connsiteY15929" fmla="*/ 5783858 h 6857981"/>
              <a:gd name="connsiteX15930" fmla="*/ 6344920 w 7886701"/>
              <a:gd name="connsiteY15930" fmla="*/ 5777190 h 6857981"/>
              <a:gd name="connsiteX15931" fmla="*/ 6354446 w 7886701"/>
              <a:gd name="connsiteY15931" fmla="*/ 5763854 h 6857981"/>
              <a:gd name="connsiteX15932" fmla="*/ 6358573 w 7886701"/>
              <a:gd name="connsiteY15932" fmla="*/ 5756869 h 6857981"/>
              <a:gd name="connsiteX15933" fmla="*/ 6363336 w 7886701"/>
              <a:gd name="connsiteY15933" fmla="*/ 5749884 h 6857981"/>
              <a:gd name="connsiteX15934" fmla="*/ 6367463 w 7886701"/>
              <a:gd name="connsiteY15934" fmla="*/ 5742898 h 6857981"/>
              <a:gd name="connsiteX15935" fmla="*/ 6370956 w 7886701"/>
              <a:gd name="connsiteY15935" fmla="*/ 5735595 h 6857981"/>
              <a:gd name="connsiteX15936" fmla="*/ 6374130 w 7886701"/>
              <a:gd name="connsiteY15936" fmla="*/ 5727975 h 6857981"/>
              <a:gd name="connsiteX15937" fmla="*/ 6375400 w 7886701"/>
              <a:gd name="connsiteY15937" fmla="*/ 5724482 h 6857981"/>
              <a:gd name="connsiteX15938" fmla="*/ 6376036 w 7886701"/>
              <a:gd name="connsiteY15938" fmla="*/ 5720354 h 6857981"/>
              <a:gd name="connsiteX15939" fmla="*/ 6370956 w 7886701"/>
              <a:gd name="connsiteY15939" fmla="*/ 5722895 h 6857981"/>
              <a:gd name="connsiteX15940" fmla="*/ 6366828 w 7886701"/>
              <a:gd name="connsiteY15940" fmla="*/ 5725435 h 6857981"/>
              <a:gd name="connsiteX15941" fmla="*/ 6363018 w 7886701"/>
              <a:gd name="connsiteY15941" fmla="*/ 5728610 h 6857981"/>
              <a:gd name="connsiteX15942" fmla="*/ 6360160 w 7886701"/>
              <a:gd name="connsiteY15942" fmla="*/ 5731468 h 6857981"/>
              <a:gd name="connsiteX15943" fmla="*/ 6357620 w 7886701"/>
              <a:gd name="connsiteY15943" fmla="*/ 5734325 h 6857981"/>
              <a:gd name="connsiteX15944" fmla="*/ 6355716 w 7886701"/>
              <a:gd name="connsiteY15944" fmla="*/ 5737500 h 6857981"/>
              <a:gd name="connsiteX15945" fmla="*/ 6352223 w 7886701"/>
              <a:gd name="connsiteY15945" fmla="*/ 5744486 h 6857981"/>
              <a:gd name="connsiteX15946" fmla="*/ 6348413 w 7886701"/>
              <a:gd name="connsiteY15946" fmla="*/ 5751789 h 6857981"/>
              <a:gd name="connsiteX15947" fmla="*/ 6346190 w 7886701"/>
              <a:gd name="connsiteY15947" fmla="*/ 5755916 h 6857981"/>
              <a:gd name="connsiteX15948" fmla="*/ 6343333 w 7886701"/>
              <a:gd name="connsiteY15948" fmla="*/ 5759409 h 6857981"/>
              <a:gd name="connsiteX15949" fmla="*/ 6340158 w 7886701"/>
              <a:gd name="connsiteY15949" fmla="*/ 5763219 h 6857981"/>
              <a:gd name="connsiteX15950" fmla="*/ 6336030 w 7886701"/>
              <a:gd name="connsiteY15950" fmla="*/ 5767029 h 6857981"/>
              <a:gd name="connsiteX15951" fmla="*/ 6330950 w 7886701"/>
              <a:gd name="connsiteY15951" fmla="*/ 5770840 h 6857981"/>
              <a:gd name="connsiteX15952" fmla="*/ 6325236 w 7886701"/>
              <a:gd name="connsiteY15952" fmla="*/ 5774332 h 6857981"/>
              <a:gd name="connsiteX15953" fmla="*/ 6322696 w 7886701"/>
              <a:gd name="connsiteY15953" fmla="*/ 5772745 h 6857981"/>
              <a:gd name="connsiteX15954" fmla="*/ 6321426 w 7886701"/>
              <a:gd name="connsiteY15954" fmla="*/ 5770522 h 6857981"/>
              <a:gd name="connsiteX15955" fmla="*/ 6321108 w 7886701"/>
              <a:gd name="connsiteY15955" fmla="*/ 5768617 h 6857981"/>
              <a:gd name="connsiteX15956" fmla="*/ 6321743 w 7886701"/>
              <a:gd name="connsiteY15956" fmla="*/ 5766712 h 6857981"/>
              <a:gd name="connsiteX15957" fmla="*/ 6323013 w 7886701"/>
              <a:gd name="connsiteY15957" fmla="*/ 5764807 h 6857981"/>
              <a:gd name="connsiteX15958" fmla="*/ 6324283 w 7886701"/>
              <a:gd name="connsiteY15958" fmla="*/ 5762902 h 6857981"/>
              <a:gd name="connsiteX15959" fmla="*/ 6328410 w 7886701"/>
              <a:gd name="connsiteY15959" fmla="*/ 5759092 h 6857981"/>
              <a:gd name="connsiteX15960" fmla="*/ 6330316 w 7886701"/>
              <a:gd name="connsiteY15960" fmla="*/ 5756869 h 6857981"/>
              <a:gd name="connsiteX15961" fmla="*/ 6331903 w 7886701"/>
              <a:gd name="connsiteY15961" fmla="*/ 5754646 h 6857981"/>
              <a:gd name="connsiteX15962" fmla="*/ 6333490 w 7886701"/>
              <a:gd name="connsiteY15962" fmla="*/ 5752424 h 6857981"/>
              <a:gd name="connsiteX15963" fmla="*/ 6334126 w 7886701"/>
              <a:gd name="connsiteY15963" fmla="*/ 5749884 h 6857981"/>
              <a:gd name="connsiteX15964" fmla="*/ 6334443 w 7886701"/>
              <a:gd name="connsiteY15964" fmla="*/ 5747661 h 6857981"/>
              <a:gd name="connsiteX15965" fmla="*/ 6334126 w 7886701"/>
              <a:gd name="connsiteY15965" fmla="*/ 5746391 h 6857981"/>
              <a:gd name="connsiteX15966" fmla="*/ 6333808 w 7886701"/>
              <a:gd name="connsiteY15966" fmla="*/ 5744803 h 6857981"/>
              <a:gd name="connsiteX15967" fmla="*/ 6333173 w 7886701"/>
              <a:gd name="connsiteY15967" fmla="*/ 5743851 h 6857981"/>
              <a:gd name="connsiteX15968" fmla="*/ 6332538 w 7886701"/>
              <a:gd name="connsiteY15968" fmla="*/ 5742263 h 6857981"/>
              <a:gd name="connsiteX15969" fmla="*/ 6329363 w 7886701"/>
              <a:gd name="connsiteY15969" fmla="*/ 5739405 h 6857981"/>
              <a:gd name="connsiteX15970" fmla="*/ 6331903 w 7886701"/>
              <a:gd name="connsiteY15970" fmla="*/ 5740041 h 6857981"/>
              <a:gd name="connsiteX15971" fmla="*/ 6334126 w 7886701"/>
              <a:gd name="connsiteY15971" fmla="*/ 5740993 h 6857981"/>
              <a:gd name="connsiteX15972" fmla="*/ 6336348 w 7886701"/>
              <a:gd name="connsiteY15972" fmla="*/ 5740993 h 6857981"/>
              <a:gd name="connsiteX15973" fmla="*/ 6337936 w 7886701"/>
              <a:gd name="connsiteY15973" fmla="*/ 5740993 h 6857981"/>
              <a:gd name="connsiteX15974" fmla="*/ 6339206 w 7886701"/>
              <a:gd name="connsiteY15974" fmla="*/ 5740041 h 6857981"/>
              <a:gd name="connsiteX15975" fmla="*/ 6340158 w 7886701"/>
              <a:gd name="connsiteY15975" fmla="*/ 5739405 h 6857981"/>
              <a:gd name="connsiteX15976" fmla="*/ 6340476 w 7886701"/>
              <a:gd name="connsiteY15976" fmla="*/ 5738770 h 6857981"/>
              <a:gd name="connsiteX15977" fmla="*/ 6340476 w 7886701"/>
              <a:gd name="connsiteY15977" fmla="*/ 5737183 h 6857981"/>
              <a:gd name="connsiteX15978" fmla="*/ 6340158 w 7886701"/>
              <a:gd name="connsiteY15978" fmla="*/ 5736230 h 6857981"/>
              <a:gd name="connsiteX15979" fmla="*/ 6338888 w 7886701"/>
              <a:gd name="connsiteY15979" fmla="*/ 5734643 h 6857981"/>
              <a:gd name="connsiteX15980" fmla="*/ 6337936 w 7886701"/>
              <a:gd name="connsiteY15980" fmla="*/ 5732738 h 6857981"/>
              <a:gd name="connsiteX15981" fmla="*/ 6335713 w 7886701"/>
              <a:gd name="connsiteY15981" fmla="*/ 5731150 h 6857981"/>
              <a:gd name="connsiteX15982" fmla="*/ 6333490 w 7886701"/>
              <a:gd name="connsiteY15982" fmla="*/ 5729245 h 6857981"/>
              <a:gd name="connsiteX15983" fmla="*/ 6330316 w 7886701"/>
              <a:gd name="connsiteY15983" fmla="*/ 5727340 h 6857981"/>
              <a:gd name="connsiteX15984" fmla="*/ 6326506 w 7886701"/>
              <a:gd name="connsiteY15984" fmla="*/ 5725435 h 6857981"/>
              <a:gd name="connsiteX15985" fmla="*/ 6322696 w 7886701"/>
              <a:gd name="connsiteY15985" fmla="*/ 5723847 h 6857981"/>
              <a:gd name="connsiteX15986" fmla="*/ 6327140 w 7886701"/>
              <a:gd name="connsiteY15986" fmla="*/ 5721307 h 6857981"/>
              <a:gd name="connsiteX15987" fmla="*/ 6331903 w 7886701"/>
              <a:gd name="connsiteY15987" fmla="*/ 5719402 h 6857981"/>
              <a:gd name="connsiteX15988" fmla="*/ 6336666 w 7886701"/>
              <a:gd name="connsiteY15988" fmla="*/ 5717497 h 6857981"/>
              <a:gd name="connsiteX15989" fmla="*/ 6341110 w 7886701"/>
              <a:gd name="connsiteY15989" fmla="*/ 5716862 h 6857981"/>
              <a:gd name="connsiteX15990" fmla="*/ 6343016 w 7886701"/>
              <a:gd name="connsiteY15990" fmla="*/ 5716862 h 6857981"/>
              <a:gd name="connsiteX15991" fmla="*/ 6344920 w 7886701"/>
              <a:gd name="connsiteY15991" fmla="*/ 5717179 h 6857981"/>
              <a:gd name="connsiteX15992" fmla="*/ 6346190 w 7886701"/>
              <a:gd name="connsiteY15992" fmla="*/ 5717497 h 6857981"/>
              <a:gd name="connsiteX15993" fmla="*/ 6347460 w 7886701"/>
              <a:gd name="connsiteY15993" fmla="*/ 5718449 h 6857981"/>
              <a:gd name="connsiteX15994" fmla="*/ 6348413 w 7886701"/>
              <a:gd name="connsiteY15994" fmla="*/ 5719719 h 6857981"/>
              <a:gd name="connsiteX15995" fmla="*/ 6348730 w 7886701"/>
              <a:gd name="connsiteY15995" fmla="*/ 5721625 h 6857981"/>
              <a:gd name="connsiteX15996" fmla="*/ 6349048 w 7886701"/>
              <a:gd name="connsiteY15996" fmla="*/ 5723847 h 6857981"/>
              <a:gd name="connsiteX15997" fmla="*/ 6348730 w 7886701"/>
              <a:gd name="connsiteY15997" fmla="*/ 5726705 h 6857981"/>
              <a:gd name="connsiteX15998" fmla="*/ 6355398 w 7886701"/>
              <a:gd name="connsiteY15998" fmla="*/ 5719084 h 6857981"/>
              <a:gd name="connsiteX15999" fmla="*/ 6360478 w 7886701"/>
              <a:gd name="connsiteY15999" fmla="*/ 5712099 h 6857981"/>
              <a:gd name="connsiteX16000" fmla="*/ 6362700 w 7886701"/>
              <a:gd name="connsiteY16000" fmla="*/ 5708606 h 6857981"/>
              <a:gd name="connsiteX16001" fmla="*/ 6364606 w 7886701"/>
              <a:gd name="connsiteY16001" fmla="*/ 5705749 h 6857981"/>
              <a:gd name="connsiteX16002" fmla="*/ 6365876 w 7886701"/>
              <a:gd name="connsiteY16002" fmla="*/ 5702574 h 6857981"/>
              <a:gd name="connsiteX16003" fmla="*/ 6366828 w 7886701"/>
              <a:gd name="connsiteY16003" fmla="*/ 5699716 h 6857981"/>
              <a:gd name="connsiteX16004" fmla="*/ 6367780 w 7886701"/>
              <a:gd name="connsiteY16004" fmla="*/ 5696858 h 6857981"/>
              <a:gd name="connsiteX16005" fmla="*/ 6368098 w 7886701"/>
              <a:gd name="connsiteY16005" fmla="*/ 5693366 h 6857981"/>
              <a:gd name="connsiteX16006" fmla="*/ 6368098 w 7886701"/>
              <a:gd name="connsiteY16006" fmla="*/ 5690190 h 6857981"/>
              <a:gd name="connsiteX16007" fmla="*/ 6367780 w 7886701"/>
              <a:gd name="connsiteY16007" fmla="*/ 5687015 h 6857981"/>
              <a:gd name="connsiteX16008" fmla="*/ 6367463 w 7886701"/>
              <a:gd name="connsiteY16008" fmla="*/ 5683523 h 6857981"/>
              <a:gd name="connsiteX16009" fmla="*/ 6366193 w 7886701"/>
              <a:gd name="connsiteY16009" fmla="*/ 5680030 h 6857981"/>
              <a:gd name="connsiteX16010" fmla="*/ 6365240 w 7886701"/>
              <a:gd name="connsiteY16010" fmla="*/ 5675902 h 6857981"/>
              <a:gd name="connsiteX16011" fmla="*/ 6363336 w 7886701"/>
              <a:gd name="connsiteY16011" fmla="*/ 5671774 h 6857981"/>
              <a:gd name="connsiteX16012" fmla="*/ 6369686 w 7886701"/>
              <a:gd name="connsiteY16012" fmla="*/ 5668599 h 6857981"/>
              <a:gd name="connsiteX16013" fmla="*/ 6375083 w 7886701"/>
              <a:gd name="connsiteY16013" fmla="*/ 5665424 h 6857981"/>
              <a:gd name="connsiteX16014" fmla="*/ 6379528 w 7886701"/>
              <a:gd name="connsiteY16014" fmla="*/ 5661296 h 6857981"/>
              <a:gd name="connsiteX16015" fmla="*/ 6383020 w 7886701"/>
              <a:gd name="connsiteY16015" fmla="*/ 5656851 h 6857981"/>
              <a:gd name="connsiteX16016" fmla="*/ 6386513 w 7886701"/>
              <a:gd name="connsiteY16016" fmla="*/ 5652723 h 6857981"/>
              <a:gd name="connsiteX16017" fmla="*/ 6389053 w 7886701"/>
              <a:gd name="connsiteY16017" fmla="*/ 5647961 h 6857981"/>
              <a:gd name="connsiteX16018" fmla="*/ 6391276 w 7886701"/>
              <a:gd name="connsiteY16018" fmla="*/ 5642563 h 6857981"/>
              <a:gd name="connsiteX16019" fmla="*/ 6392863 w 7886701"/>
              <a:gd name="connsiteY16019" fmla="*/ 5637483 h 6857981"/>
              <a:gd name="connsiteX16020" fmla="*/ 6396356 w 7886701"/>
              <a:gd name="connsiteY16020" fmla="*/ 5627004 h 6857981"/>
              <a:gd name="connsiteX16021" fmla="*/ 6399530 w 7886701"/>
              <a:gd name="connsiteY16021" fmla="*/ 5616209 h 6857981"/>
              <a:gd name="connsiteX16022" fmla="*/ 6401436 w 7886701"/>
              <a:gd name="connsiteY16022" fmla="*/ 5611129 h 6857981"/>
              <a:gd name="connsiteX16023" fmla="*/ 6403658 w 7886701"/>
              <a:gd name="connsiteY16023" fmla="*/ 5605731 h 6857981"/>
              <a:gd name="connsiteX16024" fmla="*/ 6406198 w 7886701"/>
              <a:gd name="connsiteY16024" fmla="*/ 5600968 h 6857981"/>
              <a:gd name="connsiteX16025" fmla="*/ 6409056 w 7886701"/>
              <a:gd name="connsiteY16025" fmla="*/ 5596523 h 6857981"/>
              <a:gd name="connsiteX16026" fmla="*/ 6403658 w 7886701"/>
              <a:gd name="connsiteY16026" fmla="*/ 5597158 h 6857981"/>
              <a:gd name="connsiteX16027" fmla="*/ 6397308 w 7886701"/>
              <a:gd name="connsiteY16027" fmla="*/ 5598110 h 6857981"/>
              <a:gd name="connsiteX16028" fmla="*/ 6390323 w 7886701"/>
              <a:gd name="connsiteY16028" fmla="*/ 5600016 h 6857981"/>
              <a:gd name="connsiteX16029" fmla="*/ 6382703 w 7886701"/>
              <a:gd name="connsiteY16029" fmla="*/ 5602238 h 6857981"/>
              <a:gd name="connsiteX16030" fmla="*/ 6375083 w 7886701"/>
              <a:gd name="connsiteY16030" fmla="*/ 5605096 h 6857981"/>
              <a:gd name="connsiteX16031" fmla="*/ 6367146 w 7886701"/>
              <a:gd name="connsiteY16031" fmla="*/ 5607953 h 6857981"/>
              <a:gd name="connsiteX16032" fmla="*/ 6358573 w 7886701"/>
              <a:gd name="connsiteY16032" fmla="*/ 5611446 h 6857981"/>
              <a:gd name="connsiteX16033" fmla="*/ 6350953 w 7886701"/>
              <a:gd name="connsiteY16033" fmla="*/ 5614939 h 6857981"/>
              <a:gd name="connsiteX16034" fmla="*/ 6343333 w 7886701"/>
              <a:gd name="connsiteY16034" fmla="*/ 5618749 h 6857981"/>
              <a:gd name="connsiteX16035" fmla="*/ 6336030 w 7886701"/>
              <a:gd name="connsiteY16035" fmla="*/ 5622559 h 6857981"/>
              <a:gd name="connsiteX16036" fmla="*/ 6329998 w 7886701"/>
              <a:gd name="connsiteY16036" fmla="*/ 5627004 h 6857981"/>
              <a:gd name="connsiteX16037" fmla="*/ 6323966 w 7886701"/>
              <a:gd name="connsiteY16037" fmla="*/ 5631450 h 6857981"/>
              <a:gd name="connsiteX16038" fmla="*/ 6319203 w 7886701"/>
              <a:gd name="connsiteY16038" fmla="*/ 5635895 h 6857981"/>
              <a:gd name="connsiteX16039" fmla="*/ 6317298 w 7886701"/>
              <a:gd name="connsiteY16039" fmla="*/ 5638118 h 6857981"/>
              <a:gd name="connsiteX16040" fmla="*/ 6316028 w 7886701"/>
              <a:gd name="connsiteY16040" fmla="*/ 5640023 h 6857981"/>
              <a:gd name="connsiteX16041" fmla="*/ 6314758 w 7886701"/>
              <a:gd name="connsiteY16041" fmla="*/ 5642245 h 6857981"/>
              <a:gd name="connsiteX16042" fmla="*/ 6313806 w 7886701"/>
              <a:gd name="connsiteY16042" fmla="*/ 5644468 h 6857981"/>
              <a:gd name="connsiteX16043" fmla="*/ 6313488 w 7886701"/>
              <a:gd name="connsiteY16043" fmla="*/ 5646691 h 6857981"/>
              <a:gd name="connsiteX16044" fmla="*/ 6313170 w 7886701"/>
              <a:gd name="connsiteY16044" fmla="*/ 5648913 h 6857981"/>
              <a:gd name="connsiteX16045" fmla="*/ 6309360 w 7886701"/>
              <a:gd name="connsiteY16045" fmla="*/ 5649866 h 6857981"/>
              <a:gd name="connsiteX16046" fmla="*/ 6306503 w 7886701"/>
              <a:gd name="connsiteY16046" fmla="*/ 5650501 h 6857981"/>
              <a:gd name="connsiteX16047" fmla="*/ 6305550 w 7886701"/>
              <a:gd name="connsiteY16047" fmla="*/ 5649866 h 6857981"/>
              <a:gd name="connsiteX16048" fmla="*/ 6304280 w 7886701"/>
              <a:gd name="connsiteY16048" fmla="*/ 5649548 h 6857981"/>
              <a:gd name="connsiteX16049" fmla="*/ 6303328 w 7886701"/>
              <a:gd name="connsiteY16049" fmla="*/ 5649231 h 6857981"/>
              <a:gd name="connsiteX16050" fmla="*/ 6302376 w 7886701"/>
              <a:gd name="connsiteY16050" fmla="*/ 5648596 h 6857981"/>
              <a:gd name="connsiteX16051" fmla="*/ 6301740 w 7886701"/>
              <a:gd name="connsiteY16051" fmla="*/ 5646373 h 6857981"/>
              <a:gd name="connsiteX16052" fmla="*/ 6301106 w 7886701"/>
              <a:gd name="connsiteY16052" fmla="*/ 5643833 h 6857981"/>
              <a:gd name="connsiteX16053" fmla="*/ 6300788 w 7886701"/>
              <a:gd name="connsiteY16053" fmla="*/ 5640975 h 6857981"/>
              <a:gd name="connsiteX16054" fmla="*/ 6300788 w 7886701"/>
              <a:gd name="connsiteY16054" fmla="*/ 5638118 h 6857981"/>
              <a:gd name="connsiteX16055" fmla="*/ 6300788 w 7886701"/>
              <a:gd name="connsiteY16055" fmla="*/ 5631132 h 6857981"/>
              <a:gd name="connsiteX16056" fmla="*/ 6300788 w 7886701"/>
              <a:gd name="connsiteY16056" fmla="*/ 5627640 h 6857981"/>
              <a:gd name="connsiteX16057" fmla="*/ 6300153 w 7886701"/>
              <a:gd name="connsiteY16057" fmla="*/ 5624464 h 6857981"/>
              <a:gd name="connsiteX16058" fmla="*/ 6299518 w 7886701"/>
              <a:gd name="connsiteY16058" fmla="*/ 5621289 h 6857981"/>
              <a:gd name="connsiteX16059" fmla="*/ 6298566 w 7886701"/>
              <a:gd name="connsiteY16059" fmla="*/ 5618749 h 6857981"/>
              <a:gd name="connsiteX16060" fmla="*/ 6296978 w 7886701"/>
              <a:gd name="connsiteY16060" fmla="*/ 5616526 h 6857981"/>
              <a:gd name="connsiteX16061" fmla="*/ 6296026 w 7886701"/>
              <a:gd name="connsiteY16061" fmla="*/ 5615256 h 6857981"/>
              <a:gd name="connsiteX16062" fmla="*/ 6294438 w 7886701"/>
              <a:gd name="connsiteY16062" fmla="*/ 5614621 h 6857981"/>
              <a:gd name="connsiteX16063" fmla="*/ 6290946 w 7886701"/>
              <a:gd name="connsiteY16063" fmla="*/ 5614621 h 6857981"/>
              <a:gd name="connsiteX16064" fmla="*/ 6287136 w 7886701"/>
              <a:gd name="connsiteY16064" fmla="*/ 5614304 h 6857981"/>
              <a:gd name="connsiteX16065" fmla="*/ 6279516 w 7886701"/>
              <a:gd name="connsiteY16065" fmla="*/ 5613034 h 6857981"/>
              <a:gd name="connsiteX16066" fmla="*/ 6272213 w 7886701"/>
              <a:gd name="connsiteY16066" fmla="*/ 5612081 h 6857981"/>
              <a:gd name="connsiteX16067" fmla="*/ 6264593 w 7886701"/>
              <a:gd name="connsiteY16067" fmla="*/ 5610494 h 6857981"/>
              <a:gd name="connsiteX16068" fmla="*/ 6260783 w 7886701"/>
              <a:gd name="connsiteY16068" fmla="*/ 5610494 h 6857981"/>
              <a:gd name="connsiteX16069" fmla="*/ 6256973 w 7886701"/>
              <a:gd name="connsiteY16069" fmla="*/ 5610176 h 6857981"/>
              <a:gd name="connsiteX16070" fmla="*/ 6253163 w 7886701"/>
              <a:gd name="connsiteY16070" fmla="*/ 5610494 h 6857981"/>
              <a:gd name="connsiteX16071" fmla="*/ 6249353 w 7886701"/>
              <a:gd name="connsiteY16071" fmla="*/ 5611446 h 6857981"/>
              <a:gd name="connsiteX16072" fmla="*/ 6245226 w 7886701"/>
              <a:gd name="connsiteY16072" fmla="*/ 5612399 h 6857981"/>
              <a:gd name="connsiteX16073" fmla="*/ 6241098 w 7886701"/>
              <a:gd name="connsiteY16073" fmla="*/ 5613986 h 6857981"/>
              <a:gd name="connsiteX16074" fmla="*/ 6237288 w 7886701"/>
              <a:gd name="connsiteY16074" fmla="*/ 5616209 h 6857981"/>
              <a:gd name="connsiteX16075" fmla="*/ 6233161 w 7886701"/>
              <a:gd name="connsiteY16075" fmla="*/ 5619067 h 6857981"/>
              <a:gd name="connsiteX16076" fmla="*/ 6231573 w 7886701"/>
              <a:gd name="connsiteY16076" fmla="*/ 5621289 h 6857981"/>
              <a:gd name="connsiteX16077" fmla="*/ 6231256 w 7886701"/>
              <a:gd name="connsiteY16077" fmla="*/ 5622559 h 6857981"/>
              <a:gd name="connsiteX16078" fmla="*/ 6231573 w 7886701"/>
              <a:gd name="connsiteY16078" fmla="*/ 5623829 h 6857981"/>
              <a:gd name="connsiteX16079" fmla="*/ 6232526 w 7886701"/>
              <a:gd name="connsiteY16079" fmla="*/ 5624147 h 6857981"/>
              <a:gd name="connsiteX16080" fmla="*/ 6233478 w 7886701"/>
              <a:gd name="connsiteY16080" fmla="*/ 5624147 h 6857981"/>
              <a:gd name="connsiteX16081" fmla="*/ 6234748 w 7886701"/>
              <a:gd name="connsiteY16081" fmla="*/ 5624147 h 6857981"/>
              <a:gd name="connsiteX16082" fmla="*/ 6236018 w 7886701"/>
              <a:gd name="connsiteY16082" fmla="*/ 5623512 h 6857981"/>
              <a:gd name="connsiteX16083" fmla="*/ 6237288 w 7886701"/>
              <a:gd name="connsiteY16083" fmla="*/ 5622242 h 6857981"/>
              <a:gd name="connsiteX16084" fmla="*/ 6238240 w 7886701"/>
              <a:gd name="connsiteY16084" fmla="*/ 5624782 h 6857981"/>
              <a:gd name="connsiteX16085" fmla="*/ 6238558 w 7886701"/>
              <a:gd name="connsiteY16085" fmla="*/ 5627004 h 6857981"/>
              <a:gd name="connsiteX16086" fmla="*/ 6238240 w 7886701"/>
              <a:gd name="connsiteY16086" fmla="*/ 5628592 h 6857981"/>
              <a:gd name="connsiteX16087" fmla="*/ 6237606 w 7886701"/>
              <a:gd name="connsiteY16087" fmla="*/ 5629862 h 6857981"/>
              <a:gd name="connsiteX16088" fmla="*/ 6236018 w 7886701"/>
              <a:gd name="connsiteY16088" fmla="*/ 5631450 h 6857981"/>
              <a:gd name="connsiteX16089" fmla="*/ 6234748 w 7886701"/>
              <a:gd name="connsiteY16089" fmla="*/ 5632402 h 6857981"/>
              <a:gd name="connsiteX16090" fmla="*/ 6230303 w 7886701"/>
              <a:gd name="connsiteY16090" fmla="*/ 5634307 h 6857981"/>
              <a:gd name="connsiteX16091" fmla="*/ 6225541 w 7886701"/>
              <a:gd name="connsiteY16091" fmla="*/ 5636212 h 6857981"/>
              <a:gd name="connsiteX16092" fmla="*/ 6223001 w 7886701"/>
              <a:gd name="connsiteY16092" fmla="*/ 5637483 h 6857981"/>
              <a:gd name="connsiteX16093" fmla="*/ 6220461 w 7886701"/>
              <a:gd name="connsiteY16093" fmla="*/ 5639070 h 6857981"/>
              <a:gd name="connsiteX16094" fmla="*/ 6218238 w 7886701"/>
              <a:gd name="connsiteY16094" fmla="*/ 5640658 h 6857981"/>
              <a:gd name="connsiteX16095" fmla="*/ 6216016 w 7886701"/>
              <a:gd name="connsiteY16095" fmla="*/ 5642563 h 6857981"/>
              <a:gd name="connsiteX16096" fmla="*/ 6214111 w 7886701"/>
              <a:gd name="connsiteY16096" fmla="*/ 5645420 h 6857981"/>
              <a:gd name="connsiteX16097" fmla="*/ 6212841 w 7886701"/>
              <a:gd name="connsiteY16097" fmla="*/ 5648278 h 6857981"/>
              <a:gd name="connsiteX16098" fmla="*/ 6210936 w 7886701"/>
              <a:gd name="connsiteY16098" fmla="*/ 5649548 h 6857981"/>
              <a:gd name="connsiteX16099" fmla="*/ 6210301 w 7886701"/>
              <a:gd name="connsiteY16099" fmla="*/ 5651136 h 6857981"/>
              <a:gd name="connsiteX16100" fmla="*/ 6209666 w 7886701"/>
              <a:gd name="connsiteY16100" fmla="*/ 5652723 h 6857981"/>
              <a:gd name="connsiteX16101" fmla="*/ 6209666 w 7886701"/>
              <a:gd name="connsiteY16101" fmla="*/ 5653676 h 6857981"/>
              <a:gd name="connsiteX16102" fmla="*/ 6210936 w 7886701"/>
              <a:gd name="connsiteY16102" fmla="*/ 5654311 h 6857981"/>
              <a:gd name="connsiteX16103" fmla="*/ 6211888 w 7886701"/>
              <a:gd name="connsiteY16103" fmla="*/ 5655263 h 6857981"/>
              <a:gd name="connsiteX16104" fmla="*/ 6213476 w 7886701"/>
              <a:gd name="connsiteY16104" fmla="*/ 5655581 h 6857981"/>
              <a:gd name="connsiteX16105" fmla="*/ 6215381 w 7886701"/>
              <a:gd name="connsiteY16105" fmla="*/ 5655899 h 6857981"/>
              <a:gd name="connsiteX16106" fmla="*/ 6219191 w 7886701"/>
              <a:gd name="connsiteY16106" fmla="*/ 5655899 h 6857981"/>
              <a:gd name="connsiteX16107" fmla="*/ 6223318 w 7886701"/>
              <a:gd name="connsiteY16107" fmla="*/ 5655581 h 6857981"/>
              <a:gd name="connsiteX16108" fmla="*/ 6226811 w 7886701"/>
              <a:gd name="connsiteY16108" fmla="*/ 5654628 h 6857981"/>
              <a:gd name="connsiteX16109" fmla="*/ 6228398 w 7886701"/>
              <a:gd name="connsiteY16109" fmla="*/ 5653993 h 6857981"/>
              <a:gd name="connsiteX16110" fmla="*/ 6229351 w 7886701"/>
              <a:gd name="connsiteY16110" fmla="*/ 5653358 h 6857981"/>
              <a:gd name="connsiteX16111" fmla="*/ 6229033 w 7886701"/>
              <a:gd name="connsiteY16111" fmla="*/ 5655581 h 6857981"/>
              <a:gd name="connsiteX16112" fmla="*/ 6227763 w 7886701"/>
              <a:gd name="connsiteY16112" fmla="*/ 5658121 h 6857981"/>
              <a:gd name="connsiteX16113" fmla="*/ 6225858 w 7886701"/>
              <a:gd name="connsiteY16113" fmla="*/ 5660661 h 6857981"/>
              <a:gd name="connsiteX16114" fmla="*/ 6223318 w 7886701"/>
              <a:gd name="connsiteY16114" fmla="*/ 5663519 h 6857981"/>
              <a:gd name="connsiteX16115" fmla="*/ 6220143 w 7886701"/>
              <a:gd name="connsiteY16115" fmla="*/ 5666377 h 6857981"/>
              <a:gd name="connsiteX16116" fmla="*/ 6216651 w 7886701"/>
              <a:gd name="connsiteY16116" fmla="*/ 5668917 h 6857981"/>
              <a:gd name="connsiteX16117" fmla="*/ 6212841 w 7886701"/>
              <a:gd name="connsiteY16117" fmla="*/ 5671774 h 6857981"/>
              <a:gd name="connsiteX16118" fmla="*/ 6208713 w 7886701"/>
              <a:gd name="connsiteY16118" fmla="*/ 5674950 h 6857981"/>
              <a:gd name="connsiteX16119" fmla="*/ 6204268 w 7886701"/>
              <a:gd name="connsiteY16119" fmla="*/ 5676855 h 6857981"/>
              <a:gd name="connsiteX16120" fmla="*/ 6199823 w 7886701"/>
              <a:gd name="connsiteY16120" fmla="*/ 5679712 h 6857981"/>
              <a:gd name="connsiteX16121" fmla="*/ 6195696 w 7886701"/>
              <a:gd name="connsiteY16121" fmla="*/ 5681300 h 6857981"/>
              <a:gd name="connsiteX16122" fmla="*/ 6191568 w 7886701"/>
              <a:gd name="connsiteY16122" fmla="*/ 5682887 h 6857981"/>
              <a:gd name="connsiteX16123" fmla="*/ 6187441 w 7886701"/>
              <a:gd name="connsiteY16123" fmla="*/ 5683840 h 6857981"/>
              <a:gd name="connsiteX16124" fmla="*/ 6183948 w 7886701"/>
              <a:gd name="connsiteY16124" fmla="*/ 5684793 h 6857981"/>
              <a:gd name="connsiteX16125" fmla="*/ 6181091 w 7886701"/>
              <a:gd name="connsiteY16125" fmla="*/ 5684793 h 6857981"/>
              <a:gd name="connsiteX16126" fmla="*/ 6177916 w 7886701"/>
              <a:gd name="connsiteY16126" fmla="*/ 5684158 h 6857981"/>
              <a:gd name="connsiteX16127" fmla="*/ 6176963 w 7886701"/>
              <a:gd name="connsiteY16127" fmla="*/ 5688285 h 6857981"/>
              <a:gd name="connsiteX16128" fmla="*/ 6175058 w 7886701"/>
              <a:gd name="connsiteY16128" fmla="*/ 5693048 h 6857981"/>
              <a:gd name="connsiteX16129" fmla="*/ 6172836 w 7886701"/>
              <a:gd name="connsiteY16129" fmla="*/ 5697493 h 6857981"/>
              <a:gd name="connsiteX16130" fmla="*/ 6170296 w 7886701"/>
              <a:gd name="connsiteY16130" fmla="*/ 5702574 h 6857981"/>
              <a:gd name="connsiteX16131" fmla="*/ 6164263 w 7886701"/>
              <a:gd name="connsiteY16131" fmla="*/ 5712417 h 6857981"/>
              <a:gd name="connsiteX16132" fmla="*/ 6157278 w 7886701"/>
              <a:gd name="connsiteY16132" fmla="*/ 5722577 h 6857981"/>
              <a:gd name="connsiteX16133" fmla="*/ 6149658 w 7886701"/>
              <a:gd name="connsiteY16133" fmla="*/ 5733055 h 6857981"/>
              <a:gd name="connsiteX16134" fmla="*/ 6141403 w 7886701"/>
              <a:gd name="connsiteY16134" fmla="*/ 5744168 h 6857981"/>
              <a:gd name="connsiteX16135" fmla="*/ 6124258 w 7886701"/>
              <a:gd name="connsiteY16135" fmla="*/ 5765759 h 6857981"/>
              <a:gd name="connsiteX16136" fmla="*/ 6108383 w 7886701"/>
              <a:gd name="connsiteY16136" fmla="*/ 5786398 h 6857981"/>
              <a:gd name="connsiteX16137" fmla="*/ 6101398 w 7886701"/>
              <a:gd name="connsiteY16137" fmla="*/ 5796241 h 6857981"/>
              <a:gd name="connsiteX16138" fmla="*/ 6095048 w 7886701"/>
              <a:gd name="connsiteY16138" fmla="*/ 5805449 h 6857981"/>
              <a:gd name="connsiteX16139" fmla="*/ 6089968 w 7886701"/>
              <a:gd name="connsiteY16139" fmla="*/ 5813704 h 6857981"/>
              <a:gd name="connsiteX16140" fmla="*/ 6088381 w 7886701"/>
              <a:gd name="connsiteY16140" fmla="*/ 5817832 h 6857981"/>
              <a:gd name="connsiteX16141" fmla="*/ 6086476 w 7886701"/>
              <a:gd name="connsiteY16141" fmla="*/ 5821642 h 6857981"/>
              <a:gd name="connsiteX16142" fmla="*/ 6085206 w 7886701"/>
              <a:gd name="connsiteY16142" fmla="*/ 5825135 h 6857981"/>
              <a:gd name="connsiteX16143" fmla="*/ 6084571 w 7886701"/>
              <a:gd name="connsiteY16143" fmla="*/ 5828310 h 6857981"/>
              <a:gd name="connsiteX16144" fmla="*/ 6084253 w 7886701"/>
              <a:gd name="connsiteY16144" fmla="*/ 5831485 h 6857981"/>
              <a:gd name="connsiteX16145" fmla="*/ 6084571 w 7886701"/>
              <a:gd name="connsiteY16145" fmla="*/ 5834343 h 6857981"/>
              <a:gd name="connsiteX16146" fmla="*/ 6084571 w 7886701"/>
              <a:gd name="connsiteY16146" fmla="*/ 5836566 h 6857981"/>
              <a:gd name="connsiteX16147" fmla="*/ 6083936 w 7886701"/>
              <a:gd name="connsiteY16147" fmla="*/ 5838788 h 6857981"/>
              <a:gd name="connsiteX16148" fmla="*/ 6082031 w 7886701"/>
              <a:gd name="connsiteY16148" fmla="*/ 5840376 h 6857981"/>
              <a:gd name="connsiteX16149" fmla="*/ 6080126 w 7886701"/>
              <a:gd name="connsiteY16149" fmla="*/ 5841646 h 6857981"/>
              <a:gd name="connsiteX16150" fmla="*/ 6077586 w 7886701"/>
              <a:gd name="connsiteY16150" fmla="*/ 5842598 h 6857981"/>
              <a:gd name="connsiteX16151" fmla="*/ 6074728 w 7886701"/>
              <a:gd name="connsiteY16151" fmla="*/ 5843234 h 6857981"/>
              <a:gd name="connsiteX16152" fmla="*/ 6071553 w 7886701"/>
              <a:gd name="connsiteY16152" fmla="*/ 5844186 h 6857981"/>
              <a:gd name="connsiteX16153" fmla="*/ 6068061 w 7886701"/>
              <a:gd name="connsiteY16153" fmla="*/ 5844186 h 6857981"/>
              <a:gd name="connsiteX16154" fmla="*/ 6060758 w 7886701"/>
              <a:gd name="connsiteY16154" fmla="*/ 5844504 h 6857981"/>
              <a:gd name="connsiteX16155" fmla="*/ 6053456 w 7886701"/>
              <a:gd name="connsiteY16155" fmla="*/ 5844186 h 6857981"/>
              <a:gd name="connsiteX16156" fmla="*/ 6042343 w 7886701"/>
              <a:gd name="connsiteY16156" fmla="*/ 5843869 h 6857981"/>
              <a:gd name="connsiteX16157" fmla="*/ 6041073 w 7886701"/>
              <a:gd name="connsiteY16157" fmla="*/ 5845456 h 6857981"/>
              <a:gd name="connsiteX16158" fmla="*/ 6040438 w 7886701"/>
              <a:gd name="connsiteY16158" fmla="*/ 5847361 h 6857981"/>
              <a:gd name="connsiteX16159" fmla="*/ 6039486 w 7886701"/>
              <a:gd name="connsiteY16159" fmla="*/ 5850536 h 6857981"/>
              <a:gd name="connsiteX16160" fmla="*/ 6038851 w 7886701"/>
              <a:gd name="connsiteY16160" fmla="*/ 5852124 h 6857981"/>
              <a:gd name="connsiteX16161" fmla="*/ 6037898 w 7886701"/>
              <a:gd name="connsiteY16161" fmla="*/ 5854029 h 6857981"/>
              <a:gd name="connsiteX16162" fmla="*/ 6036946 w 7886701"/>
              <a:gd name="connsiteY16162" fmla="*/ 5855299 h 6857981"/>
              <a:gd name="connsiteX16163" fmla="*/ 6035041 w 7886701"/>
              <a:gd name="connsiteY16163" fmla="*/ 5857204 h 6857981"/>
              <a:gd name="connsiteX16164" fmla="*/ 6035358 w 7886701"/>
              <a:gd name="connsiteY16164" fmla="*/ 5860062 h 6857981"/>
              <a:gd name="connsiteX16165" fmla="*/ 6035676 w 7886701"/>
              <a:gd name="connsiteY16165" fmla="*/ 5861332 h 6857981"/>
              <a:gd name="connsiteX16166" fmla="*/ 6036311 w 7886701"/>
              <a:gd name="connsiteY16166" fmla="*/ 5862285 h 6857981"/>
              <a:gd name="connsiteX16167" fmla="*/ 6037263 w 7886701"/>
              <a:gd name="connsiteY16167" fmla="*/ 5862602 h 6857981"/>
              <a:gd name="connsiteX16168" fmla="*/ 6037898 w 7886701"/>
              <a:gd name="connsiteY16168" fmla="*/ 5863237 h 6857981"/>
              <a:gd name="connsiteX16169" fmla="*/ 6039803 w 7886701"/>
              <a:gd name="connsiteY16169" fmla="*/ 5863555 h 6857981"/>
              <a:gd name="connsiteX16170" fmla="*/ 6042026 w 7886701"/>
              <a:gd name="connsiteY16170" fmla="*/ 5863237 h 6857981"/>
              <a:gd name="connsiteX16171" fmla="*/ 6044566 w 7886701"/>
              <a:gd name="connsiteY16171" fmla="*/ 5862285 h 6857981"/>
              <a:gd name="connsiteX16172" fmla="*/ 6049011 w 7886701"/>
              <a:gd name="connsiteY16172" fmla="*/ 5859744 h 6857981"/>
              <a:gd name="connsiteX16173" fmla="*/ 6052821 w 7886701"/>
              <a:gd name="connsiteY16173" fmla="*/ 5857522 h 6857981"/>
              <a:gd name="connsiteX16174" fmla="*/ 6054408 w 7886701"/>
              <a:gd name="connsiteY16174" fmla="*/ 5856887 h 6857981"/>
              <a:gd name="connsiteX16175" fmla="*/ 6055361 w 7886701"/>
              <a:gd name="connsiteY16175" fmla="*/ 5856569 h 6857981"/>
              <a:gd name="connsiteX16176" fmla="*/ 6055678 w 7886701"/>
              <a:gd name="connsiteY16176" fmla="*/ 5856887 h 6857981"/>
              <a:gd name="connsiteX16177" fmla="*/ 6055361 w 7886701"/>
              <a:gd name="connsiteY16177" fmla="*/ 5858474 h 6857981"/>
              <a:gd name="connsiteX16178" fmla="*/ 6051868 w 7886701"/>
              <a:gd name="connsiteY16178" fmla="*/ 5863872 h 6857981"/>
              <a:gd name="connsiteX16179" fmla="*/ 6049646 w 7886701"/>
              <a:gd name="connsiteY16179" fmla="*/ 5868317 h 6857981"/>
              <a:gd name="connsiteX16180" fmla="*/ 6047423 w 7886701"/>
              <a:gd name="connsiteY16180" fmla="*/ 5872445 h 6857981"/>
              <a:gd name="connsiteX16181" fmla="*/ 6045518 w 7886701"/>
              <a:gd name="connsiteY16181" fmla="*/ 5874985 h 6857981"/>
              <a:gd name="connsiteX16182" fmla="*/ 6043613 w 7886701"/>
              <a:gd name="connsiteY16182" fmla="*/ 5877208 h 6857981"/>
              <a:gd name="connsiteX16183" fmla="*/ 6041708 w 7886701"/>
              <a:gd name="connsiteY16183" fmla="*/ 5879748 h 6857981"/>
              <a:gd name="connsiteX16184" fmla="*/ 6038533 w 7886701"/>
              <a:gd name="connsiteY16184" fmla="*/ 5881971 h 6857981"/>
              <a:gd name="connsiteX16185" fmla="*/ 6035676 w 7886701"/>
              <a:gd name="connsiteY16185" fmla="*/ 5879748 h 6857981"/>
              <a:gd name="connsiteX16186" fmla="*/ 6032501 w 7886701"/>
              <a:gd name="connsiteY16186" fmla="*/ 5878160 h 6857981"/>
              <a:gd name="connsiteX16187" fmla="*/ 6028691 w 7886701"/>
              <a:gd name="connsiteY16187" fmla="*/ 5877208 h 6857981"/>
              <a:gd name="connsiteX16188" fmla="*/ 6025198 w 7886701"/>
              <a:gd name="connsiteY16188" fmla="*/ 5876890 h 6857981"/>
              <a:gd name="connsiteX16189" fmla="*/ 6021071 w 7886701"/>
              <a:gd name="connsiteY16189" fmla="*/ 5877525 h 6857981"/>
              <a:gd name="connsiteX16190" fmla="*/ 6017261 w 7886701"/>
              <a:gd name="connsiteY16190" fmla="*/ 5878795 h 6857981"/>
              <a:gd name="connsiteX16191" fmla="*/ 6013133 w 7886701"/>
              <a:gd name="connsiteY16191" fmla="*/ 5880383 h 6857981"/>
              <a:gd name="connsiteX16192" fmla="*/ 6008688 w 7886701"/>
              <a:gd name="connsiteY16192" fmla="*/ 5882288 h 6857981"/>
              <a:gd name="connsiteX16193" fmla="*/ 6004243 w 7886701"/>
              <a:gd name="connsiteY16193" fmla="*/ 5885463 h 6857981"/>
              <a:gd name="connsiteX16194" fmla="*/ 6000116 w 7886701"/>
              <a:gd name="connsiteY16194" fmla="*/ 5888321 h 6857981"/>
              <a:gd name="connsiteX16195" fmla="*/ 5995353 w 7886701"/>
              <a:gd name="connsiteY16195" fmla="*/ 5891814 h 6857981"/>
              <a:gd name="connsiteX16196" fmla="*/ 5990591 w 7886701"/>
              <a:gd name="connsiteY16196" fmla="*/ 5895941 h 6857981"/>
              <a:gd name="connsiteX16197" fmla="*/ 5981383 w 7886701"/>
              <a:gd name="connsiteY16197" fmla="*/ 5904832 h 6857981"/>
              <a:gd name="connsiteX16198" fmla="*/ 5971858 w 7886701"/>
              <a:gd name="connsiteY16198" fmla="*/ 5914992 h 6857981"/>
              <a:gd name="connsiteX16199" fmla="*/ 5962333 w 7886701"/>
              <a:gd name="connsiteY16199" fmla="*/ 5925470 h 6857981"/>
              <a:gd name="connsiteX16200" fmla="*/ 5952808 w 7886701"/>
              <a:gd name="connsiteY16200" fmla="*/ 5936266 h 6857981"/>
              <a:gd name="connsiteX16201" fmla="*/ 5934711 w 7886701"/>
              <a:gd name="connsiteY16201" fmla="*/ 5958175 h 6857981"/>
              <a:gd name="connsiteX16202" fmla="*/ 5919153 w 7886701"/>
              <a:gd name="connsiteY16202" fmla="*/ 5977543 h 6857981"/>
              <a:gd name="connsiteX16203" fmla="*/ 5907723 w 7886701"/>
              <a:gd name="connsiteY16203" fmla="*/ 5992466 h 6857981"/>
              <a:gd name="connsiteX16204" fmla="*/ 5902008 w 7886701"/>
              <a:gd name="connsiteY16204" fmla="*/ 5993419 h 6857981"/>
              <a:gd name="connsiteX16205" fmla="*/ 5896293 w 7886701"/>
              <a:gd name="connsiteY16205" fmla="*/ 5994372 h 6857981"/>
              <a:gd name="connsiteX16206" fmla="*/ 5890261 w 7886701"/>
              <a:gd name="connsiteY16206" fmla="*/ 5995959 h 6857981"/>
              <a:gd name="connsiteX16207" fmla="*/ 5884228 w 7886701"/>
              <a:gd name="connsiteY16207" fmla="*/ 5997229 h 6857981"/>
              <a:gd name="connsiteX16208" fmla="*/ 5878196 w 7886701"/>
              <a:gd name="connsiteY16208" fmla="*/ 5999452 h 6857981"/>
              <a:gd name="connsiteX16209" fmla="*/ 5871846 w 7886701"/>
              <a:gd name="connsiteY16209" fmla="*/ 6001992 h 6857981"/>
              <a:gd name="connsiteX16210" fmla="*/ 5866131 w 7886701"/>
              <a:gd name="connsiteY16210" fmla="*/ 6005167 h 6857981"/>
              <a:gd name="connsiteX16211" fmla="*/ 5860098 w 7886701"/>
              <a:gd name="connsiteY16211" fmla="*/ 6008025 h 6857981"/>
              <a:gd name="connsiteX16212" fmla="*/ 5854701 w 7886701"/>
              <a:gd name="connsiteY16212" fmla="*/ 6011517 h 6857981"/>
              <a:gd name="connsiteX16213" fmla="*/ 5849938 w 7886701"/>
              <a:gd name="connsiteY16213" fmla="*/ 6015328 h 6857981"/>
              <a:gd name="connsiteX16214" fmla="*/ 5845176 w 7886701"/>
              <a:gd name="connsiteY16214" fmla="*/ 6019455 h 6857981"/>
              <a:gd name="connsiteX16215" fmla="*/ 5841366 w 7886701"/>
              <a:gd name="connsiteY16215" fmla="*/ 6023901 h 6857981"/>
              <a:gd name="connsiteX16216" fmla="*/ 5837873 w 7886701"/>
              <a:gd name="connsiteY16216" fmla="*/ 6028663 h 6857981"/>
              <a:gd name="connsiteX16217" fmla="*/ 5835333 w 7886701"/>
              <a:gd name="connsiteY16217" fmla="*/ 6033744 h 6857981"/>
              <a:gd name="connsiteX16218" fmla="*/ 5834381 w 7886701"/>
              <a:gd name="connsiteY16218" fmla="*/ 6036284 h 6857981"/>
              <a:gd name="connsiteX16219" fmla="*/ 5833428 w 7886701"/>
              <a:gd name="connsiteY16219" fmla="*/ 6039459 h 6857981"/>
              <a:gd name="connsiteX16220" fmla="*/ 5833111 w 7886701"/>
              <a:gd name="connsiteY16220" fmla="*/ 6041999 h 6857981"/>
              <a:gd name="connsiteX16221" fmla="*/ 5832793 w 7886701"/>
              <a:gd name="connsiteY16221" fmla="*/ 6044857 h 6857981"/>
              <a:gd name="connsiteX16222" fmla="*/ 5825808 w 7886701"/>
              <a:gd name="connsiteY16222" fmla="*/ 6049937 h 6857981"/>
              <a:gd name="connsiteX16223" fmla="*/ 5823586 w 7886701"/>
              <a:gd name="connsiteY16223" fmla="*/ 6051207 h 6857981"/>
              <a:gd name="connsiteX16224" fmla="*/ 5821998 w 7886701"/>
              <a:gd name="connsiteY16224" fmla="*/ 6052160 h 6857981"/>
              <a:gd name="connsiteX16225" fmla="*/ 5821046 w 7886701"/>
              <a:gd name="connsiteY16225" fmla="*/ 6052477 h 6857981"/>
              <a:gd name="connsiteX16226" fmla="*/ 5820411 w 7886701"/>
              <a:gd name="connsiteY16226" fmla="*/ 6052160 h 6857981"/>
              <a:gd name="connsiteX16227" fmla="*/ 5820093 w 7886701"/>
              <a:gd name="connsiteY16227" fmla="*/ 6050890 h 6857981"/>
              <a:gd name="connsiteX16228" fmla="*/ 5820093 w 7886701"/>
              <a:gd name="connsiteY16228" fmla="*/ 6049937 h 6857981"/>
              <a:gd name="connsiteX16229" fmla="*/ 5820411 w 7886701"/>
              <a:gd name="connsiteY16229" fmla="*/ 6047079 h 6857981"/>
              <a:gd name="connsiteX16230" fmla="*/ 5820411 w 7886701"/>
              <a:gd name="connsiteY16230" fmla="*/ 6043269 h 6857981"/>
              <a:gd name="connsiteX16231" fmla="*/ 5820093 w 7886701"/>
              <a:gd name="connsiteY16231" fmla="*/ 6041364 h 6857981"/>
              <a:gd name="connsiteX16232" fmla="*/ 5819458 w 7886701"/>
              <a:gd name="connsiteY16232" fmla="*/ 6040094 h 6857981"/>
              <a:gd name="connsiteX16233" fmla="*/ 5818188 w 7886701"/>
              <a:gd name="connsiteY16233" fmla="*/ 6038506 h 6857981"/>
              <a:gd name="connsiteX16234" fmla="*/ 5816283 w 7886701"/>
              <a:gd name="connsiteY16234" fmla="*/ 6037236 h 6857981"/>
              <a:gd name="connsiteX16235" fmla="*/ 5812791 w 7886701"/>
              <a:gd name="connsiteY16235" fmla="*/ 6044539 h 6857981"/>
              <a:gd name="connsiteX16236" fmla="*/ 5809933 w 7886701"/>
              <a:gd name="connsiteY16236" fmla="*/ 6049620 h 6857981"/>
              <a:gd name="connsiteX16237" fmla="*/ 5806758 w 7886701"/>
              <a:gd name="connsiteY16237" fmla="*/ 6053430 h 6857981"/>
              <a:gd name="connsiteX16238" fmla="*/ 5803583 w 7886701"/>
              <a:gd name="connsiteY16238" fmla="*/ 6056922 h 6857981"/>
              <a:gd name="connsiteX16239" fmla="*/ 5799773 w 7886701"/>
              <a:gd name="connsiteY16239" fmla="*/ 6060098 h 6857981"/>
              <a:gd name="connsiteX16240" fmla="*/ 5795011 w 7886701"/>
              <a:gd name="connsiteY16240" fmla="*/ 6064225 h 6857981"/>
              <a:gd name="connsiteX16241" fmla="*/ 5788343 w 7886701"/>
              <a:gd name="connsiteY16241" fmla="*/ 6069623 h 6857981"/>
              <a:gd name="connsiteX16242" fmla="*/ 5779771 w 7886701"/>
              <a:gd name="connsiteY16242" fmla="*/ 6076926 h 6857981"/>
              <a:gd name="connsiteX16243" fmla="*/ 5786756 w 7886701"/>
              <a:gd name="connsiteY16243" fmla="*/ 6075338 h 6857981"/>
              <a:gd name="connsiteX16244" fmla="*/ 5792788 w 7886701"/>
              <a:gd name="connsiteY16244" fmla="*/ 6074703 h 6857981"/>
              <a:gd name="connsiteX16245" fmla="*/ 5797868 w 7886701"/>
              <a:gd name="connsiteY16245" fmla="*/ 6074386 h 6857981"/>
              <a:gd name="connsiteX16246" fmla="*/ 5802631 w 7886701"/>
              <a:gd name="connsiteY16246" fmla="*/ 6074386 h 6857981"/>
              <a:gd name="connsiteX16247" fmla="*/ 5806758 w 7886701"/>
              <a:gd name="connsiteY16247" fmla="*/ 6075021 h 6857981"/>
              <a:gd name="connsiteX16248" fmla="*/ 5810568 w 7886701"/>
              <a:gd name="connsiteY16248" fmla="*/ 6075656 h 6857981"/>
              <a:gd name="connsiteX16249" fmla="*/ 5814061 w 7886701"/>
              <a:gd name="connsiteY16249" fmla="*/ 6077243 h 6857981"/>
              <a:gd name="connsiteX16250" fmla="*/ 5817553 w 7886701"/>
              <a:gd name="connsiteY16250" fmla="*/ 6078831 h 6857981"/>
              <a:gd name="connsiteX16251" fmla="*/ 5824221 w 7886701"/>
              <a:gd name="connsiteY16251" fmla="*/ 6081689 h 6857981"/>
              <a:gd name="connsiteX16252" fmla="*/ 5831206 w 7886701"/>
              <a:gd name="connsiteY16252" fmla="*/ 6085181 h 6857981"/>
              <a:gd name="connsiteX16253" fmla="*/ 5835333 w 7886701"/>
              <a:gd name="connsiteY16253" fmla="*/ 6086769 h 6857981"/>
              <a:gd name="connsiteX16254" fmla="*/ 5840096 w 7886701"/>
              <a:gd name="connsiteY16254" fmla="*/ 6088039 h 6857981"/>
              <a:gd name="connsiteX16255" fmla="*/ 5845176 w 7886701"/>
              <a:gd name="connsiteY16255" fmla="*/ 6089309 h 6857981"/>
              <a:gd name="connsiteX16256" fmla="*/ 5851208 w 7886701"/>
              <a:gd name="connsiteY16256" fmla="*/ 6090262 h 6857981"/>
              <a:gd name="connsiteX16257" fmla="*/ 5852161 w 7886701"/>
              <a:gd name="connsiteY16257" fmla="*/ 6087087 h 6857981"/>
              <a:gd name="connsiteX16258" fmla="*/ 5853113 w 7886701"/>
              <a:gd name="connsiteY16258" fmla="*/ 6084546 h 6857981"/>
              <a:gd name="connsiteX16259" fmla="*/ 5854701 w 7886701"/>
              <a:gd name="connsiteY16259" fmla="*/ 6082324 h 6857981"/>
              <a:gd name="connsiteX16260" fmla="*/ 5856606 w 7886701"/>
              <a:gd name="connsiteY16260" fmla="*/ 6080419 h 6857981"/>
              <a:gd name="connsiteX16261" fmla="*/ 5858511 w 7886701"/>
              <a:gd name="connsiteY16261" fmla="*/ 6079149 h 6857981"/>
              <a:gd name="connsiteX16262" fmla="*/ 5860416 w 7886701"/>
              <a:gd name="connsiteY16262" fmla="*/ 6077561 h 6857981"/>
              <a:gd name="connsiteX16263" fmla="*/ 5864861 w 7886701"/>
              <a:gd name="connsiteY16263" fmla="*/ 6075656 h 6857981"/>
              <a:gd name="connsiteX16264" fmla="*/ 5869941 w 7886701"/>
              <a:gd name="connsiteY16264" fmla="*/ 6073751 h 6857981"/>
              <a:gd name="connsiteX16265" fmla="*/ 5875656 w 7886701"/>
              <a:gd name="connsiteY16265" fmla="*/ 6070893 h 6857981"/>
              <a:gd name="connsiteX16266" fmla="*/ 5878513 w 7886701"/>
              <a:gd name="connsiteY16266" fmla="*/ 6069623 h 6857981"/>
              <a:gd name="connsiteX16267" fmla="*/ 5881688 w 7886701"/>
              <a:gd name="connsiteY16267" fmla="*/ 6067718 h 6857981"/>
              <a:gd name="connsiteX16268" fmla="*/ 5884546 w 7886701"/>
              <a:gd name="connsiteY16268" fmla="*/ 6065178 h 6857981"/>
              <a:gd name="connsiteX16269" fmla="*/ 5888038 w 7886701"/>
              <a:gd name="connsiteY16269" fmla="*/ 6062320 h 6857981"/>
              <a:gd name="connsiteX16270" fmla="*/ 5884546 w 7886701"/>
              <a:gd name="connsiteY16270" fmla="*/ 6067718 h 6857981"/>
              <a:gd name="connsiteX16271" fmla="*/ 5881371 w 7886701"/>
              <a:gd name="connsiteY16271" fmla="*/ 6073751 h 6857981"/>
              <a:gd name="connsiteX16272" fmla="*/ 5876926 w 7886701"/>
              <a:gd name="connsiteY16272" fmla="*/ 6079149 h 6857981"/>
              <a:gd name="connsiteX16273" fmla="*/ 5872481 w 7886701"/>
              <a:gd name="connsiteY16273" fmla="*/ 6084546 h 6857981"/>
              <a:gd name="connsiteX16274" fmla="*/ 5867401 w 7886701"/>
              <a:gd name="connsiteY16274" fmla="*/ 6090262 h 6857981"/>
              <a:gd name="connsiteX16275" fmla="*/ 5862321 w 7886701"/>
              <a:gd name="connsiteY16275" fmla="*/ 6095977 h 6857981"/>
              <a:gd name="connsiteX16276" fmla="*/ 5856606 w 7886701"/>
              <a:gd name="connsiteY16276" fmla="*/ 6101692 h 6857981"/>
              <a:gd name="connsiteX16277" fmla="*/ 5850256 w 7886701"/>
              <a:gd name="connsiteY16277" fmla="*/ 6107090 h 6857981"/>
              <a:gd name="connsiteX16278" fmla="*/ 5837238 w 7886701"/>
              <a:gd name="connsiteY16278" fmla="*/ 6118521 h 6857981"/>
              <a:gd name="connsiteX16279" fmla="*/ 5822951 w 7886701"/>
              <a:gd name="connsiteY16279" fmla="*/ 6130269 h 6857981"/>
              <a:gd name="connsiteX16280" fmla="*/ 5807711 w 7886701"/>
              <a:gd name="connsiteY16280" fmla="*/ 6141382 h 6857981"/>
              <a:gd name="connsiteX16281" fmla="*/ 5791518 w 7886701"/>
              <a:gd name="connsiteY16281" fmla="*/ 6152813 h 6857981"/>
              <a:gd name="connsiteX16282" fmla="*/ 5786756 w 7886701"/>
              <a:gd name="connsiteY16282" fmla="*/ 6150907 h 6857981"/>
              <a:gd name="connsiteX16283" fmla="*/ 5781358 w 7886701"/>
              <a:gd name="connsiteY16283" fmla="*/ 6149002 h 6857981"/>
              <a:gd name="connsiteX16284" fmla="*/ 5775643 w 7886701"/>
              <a:gd name="connsiteY16284" fmla="*/ 6146780 h 6857981"/>
              <a:gd name="connsiteX16285" fmla="*/ 5770563 w 7886701"/>
              <a:gd name="connsiteY16285" fmla="*/ 6145192 h 6857981"/>
              <a:gd name="connsiteX16286" fmla="*/ 5768023 w 7886701"/>
              <a:gd name="connsiteY16286" fmla="*/ 6143605 h 6857981"/>
              <a:gd name="connsiteX16287" fmla="*/ 5765801 w 7886701"/>
              <a:gd name="connsiteY16287" fmla="*/ 6142334 h 6857981"/>
              <a:gd name="connsiteX16288" fmla="*/ 5763896 w 7886701"/>
              <a:gd name="connsiteY16288" fmla="*/ 6140747 h 6857981"/>
              <a:gd name="connsiteX16289" fmla="*/ 5762626 w 7886701"/>
              <a:gd name="connsiteY16289" fmla="*/ 6138842 h 6857981"/>
              <a:gd name="connsiteX16290" fmla="*/ 5761673 w 7886701"/>
              <a:gd name="connsiteY16290" fmla="*/ 6136619 h 6857981"/>
              <a:gd name="connsiteX16291" fmla="*/ 5761356 w 7886701"/>
              <a:gd name="connsiteY16291" fmla="*/ 6134397 h 6857981"/>
              <a:gd name="connsiteX16292" fmla="*/ 5761356 w 7886701"/>
              <a:gd name="connsiteY16292" fmla="*/ 6131539 h 6857981"/>
              <a:gd name="connsiteX16293" fmla="*/ 5762308 w 7886701"/>
              <a:gd name="connsiteY16293" fmla="*/ 6128681 h 6857981"/>
              <a:gd name="connsiteX16294" fmla="*/ 5759133 w 7886701"/>
              <a:gd name="connsiteY16294" fmla="*/ 6131221 h 6857981"/>
              <a:gd name="connsiteX16295" fmla="*/ 5756593 w 7886701"/>
              <a:gd name="connsiteY16295" fmla="*/ 6133762 h 6857981"/>
              <a:gd name="connsiteX16296" fmla="*/ 5754688 w 7886701"/>
              <a:gd name="connsiteY16296" fmla="*/ 6136619 h 6857981"/>
              <a:gd name="connsiteX16297" fmla="*/ 5753736 w 7886701"/>
              <a:gd name="connsiteY16297" fmla="*/ 6139794 h 6857981"/>
              <a:gd name="connsiteX16298" fmla="*/ 5752783 w 7886701"/>
              <a:gd name="connsiteY16298" fmla="*/ 6142652 h 6857981"/>
              <a:gd name="connsiteX16299" fmla="*/ 5752466 w 7886701"/>
              <a:gd name="connsiteY16299" fmla="*/ 6145510 h 6857981"/>
              <a:gd name="connsiteX16300" fmla="*/ 5752783 w 7886701"/>
              <a:gd name="connsiteY16300" fmla="*/ 6148050 h 6857981"/>
              <a:gd name="connsiteX16301" fmla="*/ 5753736 w 7886701"/>
              <a:gd name="connsiteY16301" fmla="*/ 6150590 h 6857981"/>
              <a:gd name="connsiteX16302" fmla="*/ 5755006 w 7886701"/>
              <a:gd name="connsiteY16302" fmla="*/ 6153130 h 6857981"/>
              <a:gd name="connsiteX16303" fmla="*/ 5756593 w 7886701"/>
              <a:gd name="connsiteY16303" fmla="*/ 6155035 h 6857981"/>
              <a:gd name="connsiteX16304" fmla="*/ 5758498 w 7886701"/>
              <a:gd name="connsiteY16304" fmla="*/ 6155988 h 6857981"/>
              <a:gd name="connsiteX16305" fmla="*/ 5760721 w 7886701"/>
              <a:gd name="connsiteY16305" fmla="*/ 6157258 h 6857981"/>
              <a:gd name="connsiteX16306" fmla="*/ 5763261 w 7886701"/>
              <a:gd name="connsiteY16306" fmla="*/ 6157575 h 6857981"/>
              <a:gd name="connsiteX16307" fmla="*/ 5766118 w 7886701"/>
              <a:gd name="connsiteY16307" fmla="*/ 6156940 h 6857981"/>
              <a:gd name="connsiteX16308" fmla="*/ 5768976 w 7886701"/>
              <a:gd name="connsiteY16308" fmla="*/ 6155670 h 6857981"/>
              <a:gd name="connsiteX16309" fmla="*/ 5772151 w 7886701"/>
              <a:gd name="connsiteY16309" fmla="*/ 6153765 h 6857981"/>
              <a:gd name="connsiteX16310" fmla="*/ 5772468 w 7886701"/>
              <a:gd name="connsiteY16310" fmla="*/ 6155353 h 6857981"/>
              <a:gd name="connsiteX16311" fmla="*/ 5772468 w 7886701"/>
              <a:gd name="connsiteY16311" fmla="*/ 6157258 h 6857981"/>
              <a:gd name="connsiteX16312" fmla="*/ 5772151 w 7886701"/>
              <a:gd name="connsiteY16312" fmla="*/ 6158528 h 6857981"/>
              <a:gd name="connsiteX16313" fmla="*/ 5771198 w 7886701"/>
              <a:gd name="connsiteY16313" fmla="*/ 6160115 h 6857981"/>
              <a:gd name="connsiteX16314" fmla="*/ 5769928 w 7886701"/>
              <a:gd name="connsiteY16314" fmla="*/ 6161385 h 6857981"/>
              <a:gd name="connsiteX16315" fmla="*/ 5768658 w 7886701"/>
              <a:gd name="connsiteY16315" fmla="*/ 6162656 h 6857981"/>
              <a:gd name="connsiteX16316" fmla="*/ 5765166 w 7886701"/>
              <a:gd name="connsiteY16316" fmla="*/ 6165196 h 6857981"/>
              <a:gd name="connsiteX16317" fmla="*/ 5761038 w 7886701"/>
              <a:gd name="connsiteY16317" fmla="*/ 6167418 h 6857981"/>
              <a:gd name="connsiteX16318" fmla="*/ 5755958 w 7886701"/>
              <a:gd name="connsiteY16318" fmla="*/ 6169323 h 6857981"/>
              <a:gd name="connsiteX16319" fmla="*/ 5751196 w 7886701"/>
              <a:gd name="connsiteY16319" fmla="*/ 6170911 h 6857981"/>
              <a:gd name="connsiteX16320" fmla="*/ 5746116 w 7886701"/>
              <a:gd name="connsiteY16320" fmla="*/ 6172181 h 6857981"/>
              <a:gd name="connsiteX16321" fmla="*/ 5741353 w 7886701"/>
              <a:gd name="connsiteY16321" fmla="*/ 6172816 h 6857981"/>
              <a:gd name="connsiteX16322" fmla="*/ 5737226 w 7886701"/>
              <a:gd name="connsiteY16322" fmla="*/ 6173134 h 6857981"/>
              <a:gd name="connsiteX16323" fmla="*/ 5734051 w 7886701"/>
              <a:gd name="connsiteY16323" fmla="*/ 6172816 h 6857981"/>
              <a:gd name="connsiteX16324" fmla="*/ 5732781 w 7886701"/>
              <a:gd name="connsiteY16324" fmla="*/ 6172499 h 6857981"/>
              <a:gd name="connsiteX16325" fmla="*/ 5731828 w 7886701"/>
              <a:gd name="connsiteY16325" fmla="*/ 6172181 h 6857981"/>
              <a:gd name="connsiteX16326" fmla="*/ 5731511 w 7886701"/>
              <a:gd name="connsiteY16326" fmla="*/ 6171864 h 6857981"/>
              <a:gd name="connsiteX16327" fmla="*/ 5731511 w 7886701"/>
              <a:gd name="connsiteY16327" fmla="*/ 6170911 h 6857981"/>
              <a:gd name="connsiteX16328" fmla="*/ 5731511 w 7886701"/>
              <a:gd name="connsiteY16328" fmla="*/ 6169958 h 6857981"/>
              <a:gd name="connsiteX16329" fmla="*/ 5732146 w 7886701"/>
              <a:gd name="connsiteY16329" fmla="*/ 6169323 h 6857981"/>
              <a:gd name="connsiteX16330" fmla="*/ 5735003 w 7886701"/>
              <a:gd name="connsiteY16330" fmla="*/ 6166783 h 6857981"/>
              <a:gd name="connsiteX16331" fmla="*/ 5740083 w 7886701"/>
              <a:gd name="connsiteY16331" fmla="*/ 6163608 h 6857981"/>
              <a:gd name="connsiteX16332" fmla="*/ 5737543 w 7886701"/>
              <a:gd name="connsiteY16332" fmla="*/ 6162656 h 6857981"/>
              <a:gd name="connsiteX16333" fmla="*/ 5735321 w 7886701"/>
              <a:gd name="connsiteY16333" fmla="*/ 6162338 h 6857981"/>
              <a:gd name="connsiteX16334" fmla="*/ 5733098 w 7886701"/>
              <a:gd name="connsiteY16334" fmla="*/ 6162656 h 6857981"/>
              <a:gd name="connsiteX16335" fmla="*/ 5730876 w 7886701"/>
              <a:gd name="connsiteY16335" fmla="*/ 6163608 h 6857981"/>
              <a:gd name="connsiteX16336" fmla="*/ 5729288 w 7886701"/>
              <a:gd name="connsiteY16336" fmla="*/ 6165196 h 6857981"/>
              <a:gd name="connsiteX16337" fmla="*/ 5727383 w 7886701"/>
              <a:gd name="connsiteY16337" fmla="*/ 6167101 h 6857981"/>
              <a:gd name="connsiteX16338" fmla="*/ 5723573 w 7886701"/>
              <a:gd name="connsiteY16338" fmla="*/ 6171228 h 6857981"/>
              <a:gd name="connsiteX16339" fmla="*/ 5719763 w 7886701"/>
              <a:gd name="connsiteY16339" fmla="*/ 6176626 h 6857981"/>
              <a:gd name="connsiteX16340" fmla="*/ 5717223 w 7886701"/>
              <a:gd name="connsiteY16340" fmla="*/ 6179484 h 6857981"/>
              <a:gd name="connsiteX16341" fmla="*/ 5714683 w 7886701"/>
              <a:gd name="connsiteY16341" fmla="*/ 6182024 h 6857981"/>
              <a:gd name="connsiteX16342" fmla="*/ 5711826 w 7886701"/>
              <a:gd name="connsiteY16342" fmla="*/ 6184247 h 6857981"/>
              <a:gd name="connsiteX16343" fmla="*/ 5708333 w 7886701"/>
              <a:gd name="connsiteY16343" fmla="*/ 6186469 h 6857981"/>
              <a:gd name="connsiteX16344" fmla="*/ 5704841 w 7886701"/>
              <a:gd name="connsiteY16344" fmla="*/ 6188057 h 6857981"/>
              <a:gd name="connsiteX16345" fmla="*/ 5700713 w 7886701"/>
              <a:gd name="connsiteY16345" fmla="*/ 6189644 h 6857981"/>
              <a:gd name="connsiteX16346" fmla="*/ 5695633 w 7886701"/>
              <a:gd name="connsiteY16346" fmla="*/ 6186469 h 6857981"/>
              <a:gd name="connsiteX16347" fmla="*/ 5690553 w 7886701"/>
              <a:gd name="connsiteY16347" fmla="*/ 6183294 h 6857981"/>
              <a:gd name="connsiteX16348" fmla="*/ 5685473 w 7886701"/>
              <a:gd name="connsiteY16348" fmla="*/ 6180754 h 6857981"/>
              <a:gd name="connsiteX16349" fmla="*/ 5680076 w 7886701"/>
              <a:gd name="connsiteY16349" fmla="*/ 6178531 h 6857981"/>
              <a:gd name="connsiteX16350" fmla="*/ 5674043 w 7886701"/>
              <a:gd name="connsiteY16350" fmla="*/ 6176944 h 6857981"/>
              <a:gd name="connsiteX16351" fmla="*/ 5668328 w 7886701"/>
              <a:gd name="connsiteY16351" fmla="*/ 6175356 h 6857981"/>
              <a:gd name="connsiteX16352" fmla="*/ 5661978 w 7886701"/>
              <a:gd name="connsiteY16352" fmla="*/ 6174404 h 6857981"/>
              <a:gd name="connsiteX16353" fmla="*/ 5655628 w 7886701"/>
              <a:gd name="connsiteY16353" fmla="*/ 6173451 h 6857981"/>
              <a:gd name="connsiteX16354" fmla="*/ 5648643 w 7886701"/>
              <a:gd name="connsiteY16354" fmla="*/ 6173451 h 6857981"/>
              <a:gd name="connsiteX16355" fmla="*/ 5641341 w 7886701"/>
              <a:gd name="connsiteY16355" fmla="*/ 6174086 h 6857981"/>
              <a:gd name="connsiteX16356" fmla="*/ 5634038 w 7886701"/>
              <a:gd name="connsiteY16356" fmla="*/ 6174721 h 6857981"/>
              <a:gd name="connsiteX16357" fmla="*/ 5625783 w 7886701"/>
              <a:gd name="connsiteY16357" fmla="*/ 6175674 h 6857981"/>
              <a:gd name="connsiteX16358" fmla="*/ 5617846 w 7886701"/>
              <a:gd name="connsiteY16358" fmla="*/ 6177579 h 6857981"/>
              <a:gd name="connsiteX16359" fmla="*/ 5609273 w 7886701"/>
              <a:gd name="connsiteY16359" fmla="*/ 6179801 h 6857981"/>
              <a:gd name="connsiteX16360" fmla="*/ 5600383 w 7886701"/>
              <a:gd name="connsiteY16360" fmla="*/ 6182659 h 6857981"/>
              <a:gd name="connsiteX16361" fmla="*/ 5590858 w 7886701"/>
              <a:gd name="connsiteY16361" fmla="*/ 6185834 h 6857981"/>
              <a:gd name="connsiteX16362" fmla="*/ 5591176 w 7886701"/>
              <a:gd name="connsiteY16362" fmla="*/ 6183294 h 6857981"/>
              <a:gd name="connsiteX16363" fmla="*/ 5592446 w 7886701"/>
              <a:gd name="connsiteY16363" fmla="*/ 6181072 h 6857981"/>
              <a:gd name="connsiteX16364" fmla="*/ 5593716 w 7886701"/>
              <a:gd name="connsiteY16364" fmla="*/ 6178531 h 6857981"/>
              <a:gd name="connsiteX16365" fmla="*/ 5595938 w 7886701"/>
              <a:gd name="connsiteY16365" fmla="*/ 6176626 h 6857981"/>
              <a:gd name="connsiteX16366" fmla="*/ 5598161 w 7886701"/>
              <a:gd name="connsiteY16366" fmla="*/ 6174086 h 6857981"/>
              <a:gd name="connsiteX16367" fmla="*/ 5601018 w 7886701"/>
              <a:gd name="connsiteY16367" fmla="*/ 6171864 h 6857981"/>
              <a:gd name="connsiteX16368" fmla="*/ 5608003 w 7886701"/>
              <a:gd name="connsiteY16368" fmla="*/ 6167101 h 6857981"/>
              <a:gd name="connsiteX16369" fmla="*/ 5616576 w 7886701"/>
              <a:gd name="connsiteY16369" fmla="*/ 6162338 h 6857981"/>
              <a:gd name="connsiteX16370" fmla="*/ 5625466 w 7886701"/>
              <a:gd name="connsiteY16370" fmla="*/ 6157893 h 6857981"/>
              <a:gd name="connsiteX16371" fmla="*/ 5635308 w 7886701"/>
              <a:gd name="connsiteY16371" fmla="*/ 6153130 h 6857981"/>
              <a:gd name="connsiteX16372" fmla="*/ 5645468 w 7886701"/>
              <a:gd name="connsiteY16372" fmla="*/ 6149002 h 6857981"/>
              <a:gd name="connsiteX16373" fmla="*/ 5666106 w 7886701"/>
              <a:gd name="connsiteY16373" fmla="*/ 6140747 h 6857981"/>
              <a:gd name="connsiteX16374" fmla="*/ 5685156 w 7886701"/>
              <a:gd name="connsiteY16374" fmla="*/ 6133444 h 6857981"/>
              <a:gd name="connsiteX16375" fmla="*/ 5692776 w 7886701"/>
              <a:gd name="connsiteY16375" fmla="*/ 6130269 h 6857981"/>
              <a:gd name="connsiteX16376" fmla="*/ 5699761 w 7886701"/>
              <a:gd name="connsiteY16376" fmla="*/ 6126776 h 6857981"/>
              <a:gd name="connsiteX16377" fmla="*/ 5704841 w 7886701"/>
              <a:gd name="connsiteY16377" fmla="*/ 6124236 h 6857981"/>
              <a:gd name="connsiteX16378" fmla="*/ 5706428 w 7886701"/>
              <a:gd name="connsiteY16378" fmla="*/ 6122966 h 6857981"/>
              <a:gd name="connsiteX16379" fmla="*/ 5708016 w 7886701"/>
              <a:gd name="connsiteY16379" fmla="*/ 6121696 h 6857981"/>
              <a:gd name="connsiteX16380" fmla="*/ 5697856 w 7886701"/>
              <a:gd name="connsiteY16380" fmla="*/ 6122331 h 6857981"/>
              <a:gd name="connsiteX16381" fmla="*/ 5688331 w 7886701"/>
              <a:gd name="connsiteY16381" fmla="*/ 6122966 h 6857981"/>
              <a:gd name="connsiteX16382" fmla="*/ 5678488 w 7886701"/>
              <a:gd name="connsiteY16382" fmla="*/ 6122966 h 6857981"/>
              <a:gd name="connsiteX16383" fmla="*/ 5668646 w 7886701"/>
              <a:gd name="connsiteY16383" fmla="*/ 6123601 h 6857981"/>
              <a:gd name="connsiteX16384" fmla="*/ 5663566 w 7886701"/>
              <a:gd name="connsiteY16384" fmla="*/ 6123918 h 6857981"/>
              <a:gd name="connsiteX16385" fmla="*/ 5658486 w 7886701"/>
              <a:gd name="connsiteY16385" fmla="*/ 6125189 h 6857981"/>
              <a:gd name="connsiteX16386" fmla="*/ 5653406 w 7886701"/>
              <a:gd name="connsiteY16386" fmla="*/ 6126141 h 6857981"/>
              <a:gd name="connsiteX16387" fmla="*/ 5647691 w 7886701"/>
              <a:gd name="connsiteY16387" fmla="*/ 6127729 h 6857981"/>
              <a:gd name="connsiteX16388" fmla="*/ 5642293 w 7886701"/>
              <a:gd name="connsiteY16388" fmla="*/ 6129634 h 6857981"/>
              <a:gd name="connsiteX16389" fmla="*/ 5636578 w 7886701"/>
              <a:gd name="connsiteY16389" fmla="*/ 6132491 h 6857981"/>
              <a:gd name="connsiteX16390" fmla="*/ 5630228 w 7886701"/>
              <a:gd name="connsiteY16390" fmla="*/ 6135667 h 6857981"/>
              <a:gd name="connsiteX16391" fmla="*/ 5624196 w 7886701"/>
              <a:gd name="connsiteY16391" fmla="*/ 6139159 h 6857981"/>
              <a:gd name="connsiteX16392" fmla="*/ 5623243 w 7886701"/>
              <a:gd name="connsiteY16392" fmla="*/ 6135984 h 6857981"/>
              <a:gd name="connsiteX16393" fmla="*/ 5622926 w 7886701"/>
              <a:gd name="connsiteY16393" fmla="*/ 6132491 h 6857981"/>
              <a:gd name="connsiteX16394" fmla="*/ 5623878 w 7886701"/>
              <a:gd name="connsiteY16394" fmla="*/ 6128999 h 6857981"/>
              <a:gd name="connsiteX16395" fmla="*/ 5624831 w 7886701"/>
              <a:gd name="connsiteY16395" fmla="*/ 6125824 h 6857981"/>
              <a:gd name="connsiteX16396" fmla="*/ 5626736 w 7886701"/>
              <a:gd name="connsiteY16396" fmla="*/ 6122331 h 6857981"/>
              <a:gd name="connsiteX16397" fmla="*/ 5629276 w 7886701"/>
              <a:gd name="connsiteY16397" fmla="*/ 6119156 h 6857981"/>
              <a:gd name="connsiteX16398" fmla="*/ 5631816 w 7886701"/>
              <a:gd name="connsiteY16398" fmla="*/ 6116298 h 6857981"/>
              <a:gd name="connsiteX16399" fmla="*/ 5634991 w 7886701"/>
              <a:gd name="connsiteY16399" fmla="*/ 6113123 h 6857981"/>
              <a:gd name="connsiteX16400" fmla="*/ 5638801 w 7886701"/>
              <a:gd name="connsiteY16400" fmla="*/ 6109948 h 6857981"/>
              <a:gd name="connsiteX16401" fmla="*/ 5642293 w 7886701"/>
              <a:gd name="connsiteY16401" fmla="*/ 6107090 h 6857981"/>
              <a:gd name="connsiteX16402" fmla="*/ 5650231 w 7886701"/>
              <a:gd name="connsiteY16402" fmla="*/ 6101692 h 6857981"/>
              <a:gd name="connsiteX16403" fmla="*/ 5658486 w 7886701"/>
              <a:gd name="connsiteY16403" fmla="*/ 6096930 h 6857981"/>
              <a:gd name="connsiteX16404" fmla="*/ 5666106 w 7886701"/>
              <a:gd name="connsiteY16404" fmla="*/ 6092484 h 6857981"/>
              <a:gd name="connsiteX16405" fmla="*/ 5664201 w 7886701"/>
              <a:gd name="connsiteY16405" fmla="*/ 6091532 h 6857981"/>
              <a:gd name="connsiteX16406" fmla="*/ 5662613 w 7886701"/>
              <a:gd name="connsiteY16406" fmla="*/ 6090262 h 6857981"/>
              <a:gd name="connsiteX16407" fmla="*/ 5661026 w 7886701"/>
              <a:gd name="connsiteY16407" fmla="*/ 6089627 h 6857981"/>
              <a:gd name="connsiteX16408" fmla="*/ 5659121 w 7886701"/>
              <a:gd name="connsiteY16408" fmla="*/ 6088992 h 6857981"/>
              <a:gd name="connsiteX16409" fmla="*/ 5654993 w 7886701"/>
              <a:gd name="connsiteY16409" fmla="*/ 6088674 h 6857981"/>
              <a:gd name="connsiteX16410" fmla="*/ 5651501 w 7886701"/>
              <a:gd name="connsiteY16410" fmla="*/ 6088674 h 6857981"/>
              <a:gd name="connsiteX16411" fmla="*/ 5647373 w 7886701"/>
              <a:gd name="connsiteY16411" fmla="*/ 6089627 h 6857981"/>
              <a:gd name="connsiteX16412" fmla="*/ 5642928 w 7886701"/>
              <a:gd name="connsiteY16412" fmla="*/ 6090897 h 6857981"/>
              <a:gd name="connsiteX16413" fmla="*/ 5639118 w 7886701"/>
              <a:gd name="connsiteY16413" fmla="*/ 6092484 h 6857981"/>
              <a:gd name="connsiteX16414" fmla="*/ 5634673 w 7886701"/>
              <a:gd name="connsiteY16414" fmla="*/ 6094707 h 6857981"/>
              <a:gd name="connsiteX16415" fmla="*/ 5625148 w 7886701"/>
              <a:gd name="connsiteY16415" fmla="*/ 6099470 h 6857981"/>
              <a:gd name="connsiteX16416" fmla="*/ 5620386 w 7886701"/>
              <a:gd name="connsiteY16416" fmla="*/ 6102010 h 6857981"/>
              <a:gd name="connsiteX16417" fmla="*/ 5615306 w 7886701"/>
              <a:gd name="connsiteY16417" fmla="*/ 6104232 h 6857981"/>
              <a:gd name="connsiteX16418" fmla="*/ 5609908 w 7886701"/>
              <a:gd name="connsiteY16418" fmla="*/ 6106138 h 6857981"/>
              <a:gd name="connsiteX16419" fmla="*/ 5604511 w 7886701"/>
              <a:gd name="connsiteY16419" fmla="*/ 6107408 h 6857981"/>
              <a:gd name="connsiteX16420" fmla="*/ 5598796 w 7886701"/>
              <a:gd name="connsiteY16420" fmla="*/ 6108995 h 6857981"/>
              <a:gd name="connsiteX16421" fmla="*/ 5592763 w 7886701"/>
              <a:gd name="connsiteY16421" fmla="*/ 6109313 h 6857981"/>
              <a:gd name="connsiteX16422" fmla="*/ 5594033 w 7886701"/>
              <a:gd name="connsiteY16422" fmla="*/ 6106138 h 6857981"/>
              <a:gd name="connsiteX16423" fmla="*/ 5596573 w 7886701"/>
              <a:gd name="connsiteY16423" fmla="*/ 6102645 h 6857981"/>
              <a:gd name="connsiteX16424" fmla="*/ 5600066 w 7886701"/>
              <a:gd name="connsiteY16424" fmla="*/ 6099152 h 6857981"/>
              <a:gd name="connsiteX16425" fmla="*/ 5603876 w 7886701"/>
              <a:gd name="connsiteY16425" fmla="*/ 6095342 h 6857981"/>
              <a:gd name="connsiteX16426" fmla="*/ 5608321 w 7886701"/>
              <a:gd name="connsiteY16426" fmla="*/ 6091849 h 6857981"/>
              <a:gd name="connsiteX16427" fmla="*/ 5613083 w 7886701"/>
              <a:gd name="connsiteY16427" fmla="*/ 6088039 h 6857981"/>
              <a:gd name="connsiteX16428" fmla="*/ 5618163 w 7886701"/>
              <a:gd name="connsiteY16428" fmla="*/ 6084864 h 6857981"/>
              <a:gd name="connsiteX16429" fmla="*/ 5623878 w 7886701"/>
              <a:gd name="connsiteY16429" fmla="*/ 6082006 h 6857981"/>
              <a:gd name="connsiteX16430" fmla="*/ 5629276 w 7886701"/>
              <a:gd name="connsiteY16430" fmla="*/ 6079466 h 6857981"/>
              <a:gd name="connsiteX16431" fmla="*/ 5634356 w 7886701"/>
              <a:gd name="connsiteY16431" fmla="*/ 6077243 h 6857981"/>
              <a:gd name="connsiteX16432" fmla="*/ 5639436 w 7886701"/>
              <a:gd name="connsiteY16432" fmla="*/ 6075656 h 6857981"/>
              <a:gd name="connsiteX16433" fmla="*/ 5644198 w 7886701"/>
              <a:gd name="connsiteY16433" fmla="*/ 6074703 h 6857981"/>
              <a:gd name="connsiteX16434" fmla="*/ 5648326 w 7886701"/>
              <a:gd name="connsiteY16434" fmla="*/ 6074703 h 6857981"/>
              <a:gd name="connsiteX16435" fmla="*/ 5649913 w 7886701"/>
              <a:gd name="connsiteY16435" fmla="*/ 6075021 h 6857981"/>
              <a:gd name="connsiteX16436" fmla="*/ 5651818 w 7886701"/>
              <a:gd name="connsiteY16436" fmla="*/ 6075338 h 6857981"/>
              <a:gd name="connsiteX16437" fmla="*/ 5653406 w 7886701"/>
              <a:gd name="connsiteY16437" fmla="*/ 6076291 h 6857981"/>
              <a:gd name="connsiteX16438" fmla="*/ 5654676 w 7886701"/>
              <a:gd name="connsiteY16438" fmla="*/ 6077243 h 6857981"/>
              <a:gd name="connsiteX16439" fmla="*/ 5655946 w 7886701"/>
              <a:gd name="connsiteY16439" fmla="*/ 6078196 h 6857981"/>
              <a:gd name="connsiteX16440" fmla="*/ 5656581 w 7886701"/>
              <a:gd name="connsiteY16440" fmla="*/ 6080101 h 6857981"/>
              <a:gd name="connsiteX16441" fmla="*/ 5661661 w 7886701"/>
              <a:gd name="connsiteY16441" fmla="*/ 6075656 h 6857981"/>
              <a:gd name="connsiteX16442" fmla="*/ 5665788 w 7886701"/>
              <a:gd name="connsiteY16442" fmla="*/ 6071528 h 6857981"/>
              <a:gd name="connsiteX16443" fmla="*/ 5668328 w 7886701"/>
              <a:gd name="connsiteY16443" fmla="*/ 6067400 h 6857981"/>
              <a:gd name="connsiteX16444" fmla="*/ 5669916 w 7886701"/>
              <a:gd name="connsiteY16444" fmla="*/ 6063273 h 6857981"/>
              <a:gd name="connsiteX16445" fmla="*/ 5671186 w 7886701"/>
              <a:gd name="connsiteY16445" fmla="*/ 6059780 h 6857981"/>
              <a:gd name="connsiteX16446" fmla="*/ 5671821 w 7886701"/>
              <a:gd name="connsiteY16446" fmla="*/ 6055970 h 6857981"/>
              <a:gd name="connsiteX16447" fmla="*/ 5672773 w 7886701"/>
              <a:gd name="connsiteY16447" fmla="*/ 6048667 h 6857981"/>
              <a:gd name="connsiteX16448" fmla="*/ 5673408 w 7886701"/>
              <a:gd name="connsiteY16448" fmla="*/ 6045492 h 6857981"/>
              <a:gd name="connsiteX16449" fmla="*/ 5674043 w 7886701"/>
              <a:gd name="connsiteY16449" fmla="*/ 6042317 h 6857981"/>
              <a:gd name="connsiteX16450" fmla="*/ 5675631 w 7886701"/>
              <a:gd name="connsiteY16450" fmla="*/ 6038824 h 6857981"/>
              <a:gd name="connsiteX16451" fmla="*/ 5678171 w 7886701"/>
              <a:gd name="connsiteY16451" fmla="*/ 6035966 h 6857981"/>
              <a:gd name="connsiteX16452" fmla="*/ 5681346 w 7886701"/>
              <a:gd name="connsiteY16452" fmla="*/ 6033109 h 6857981"/>
              <a:gd name="connsiteX16453" fmla="*/ 5685791 w 7886701"/>
              <a:gd name="connsiteY16453" fmla="*/ 6030251 h 6857981"/>
              <a:gd name="connsiteX16454" fmla="*/ 5691823 w 7886701"/>
              <a:gd name="connsiteY16454" fmla="*/ 6027393 h 6857981"/>
              <a:gd name="connsiteX16455" fmla="*/ 5699761 w 7886701"/>
              <a:gd name="connsiteY16455" fmla="*/ 6024853 h 6857981"/>
              <a:gd name="connsiteX16456" fmla="*/ 5691188 w 7886701"/>
              <a:gd name="connsiteY16456" fmla="*/ 6025171 h 6857981"/>
              <a:gd name="connsiteX16457" fmla="*/ 5683251 w 7886701"/>
              <a:gd name="connsiteY16457" fmla="*/ 6025488 h 6857981"/>
              <a:gd name="connsiteX16458" fmla="*/ 5674678 w 7886701"/>
              <a:gd name="connsiteY16458" fmla="*/ 6025488 h 6857981"/>
              <a:gd name="connsiteX16459" fmla="*/ 5666741 w 7886701"/>
              <a:gd name="connsiteY16459" fmla="*/ 6025806 h 6857981"/>
              <a:gd name="connsiteX16460" fmla="*/ 5658486 w 7886701"/>
              <a:gd name="connsiteY16460" fmla="*/ 6026758 h 6857981"/>
              <a:gd name="connsiteX16461" fmla="*/ 5649596 w 7886701"/>
              <a:gd name="connsiteY16461" fmla="*/ 6028346 h 6857981"/>
              <a:gd name="connsiteX16462" fmla="*/ 5640388 w 7886701"/>
              <a:gd name="connsiteY16462" fmla="*/ 6030569 h 6857981"/>
              <a:gd name="connsiteX16463" fmla="*/ 5635626 w 7886701"/>
              <a:gd name="connsiteY16463" fmla="*/ 6032156 h 6857981"/>
              <a:gd name="connsiteX16464" fmla="*/ 5630863 w 7886701"/>
              <a:gd name="connsiteY16464" fmla="*/ 6033744 h 6857981"/>
              <a:gd name="connsiteX16465" fmla="*/ 5631816 w 7886701"/>
              <a:gd name="connsiteY16465" fmla="*/ 6028981 h 6857981"/>
              <a:gd name="connsiteX16466" fmla="*/ 5631816 w 7886701"/>
              <a:gd name="connsiteY16466" fmla="*/ 6027393 h 6857981"/>
              <a:gd name="connsiteX16467" fmla="*/ 5631498 w 7886701"/>
              <a:gd name="connsiteY16467" fmla="*/ 6025806 h 6857981"/>
              <a:gd name="connsiteX16468" fmla="*/ 5630546 w 7886701"/>
              <a:gd name="connsiteY16468" fmla="*/ 6024853 h 6857981"/>
              <a:gd name="connsiteX16469" fmla="*/ 5629276 w 7886701"/>
              <a:gd name="connsiteY16469" fmla="*/ 6023901 h 6857981"/>
              <a:gd name="connsiteX16470" fmla="*/ 5627371 w 7886701"/>
              <a:gd name="connsiteY16470" fmla="*/ 6024218 h 6857981"/>
              <a:gd name="connsiteX16471" fmla="*/ 5624513 w 7886701"/>
              <a:gd name="connsiteY16471" fmla="*/ 6025488 h 6857981"/>
              <a:gd name="connsiteX16472" fmla="*/ 5624196 w 7886701"/>
              <a:gd name="connsiteY16472" fmla="*/ 6023583 h 6857981"/>
              <a:gd name="connsiteX16473" fmla="*/ 5624513 w 7886701"/>
              <a:gd name="connsiteY16473" fmla="*/ 6021678 h 6857981"/>
              <a:gd name="connsiteX16474" fmla="*/ 5625148 w 7886701"/>
              <a:gd name="connsiteY16474" fmla="*/ 6020090 h 6857981"/>
              <a:gd name="connsiteX16475" fmla="*/ 5626736 w 7886701"/>
              <a:gd name="connsiteY16475" fmla="*/ 6018185 h 6857981"/>
              <a:gd name="connsiteX16476" fmla="*/ 5630228 w 7886701"/>
              <a:gd name="connsiteY16476" fmla="*/ 6014375 h 6857981"/>
              <a:gd name="connsiteX16477" fmla="*/ 5634673 w 7886701"/>
              <a:gd name="connsiteY16477" fmla="*/ 6010882 h 6857981"/>
              <a:gd name="connsiteX16478" fmla="*/ 5638801 w 7886701"/>
              <a:gd name="connsiteY16478" fmla="*/ 6007072 h 6857981"/>
              <a:gd name="connsiteX16479" fmla="*/ 5640388 w 7886701"/>
              <a:gd name="connsiteY16479" fmla="*/ 6005485 h 6857981"/>
              <a:gd name="connsiteX16480" fmla="*/ 5641658 w 7886701"/>
              <a:gd name="connsiteY16480" fmla="*/ 6003580 h 6857981"/>
              <a:gd name="connsiteX16481" fmla="*/ 5642293 w 7886701"/>
              <a:gd name="connsiteY16481" fmla="*/ 6001674 h 6857981"/>
              <a:gd name="connsiteX16482" fmla="*/ 5642293 w 7886701"/>
              <a:gd name="connsiteY16482" fmla="*/ 5999769 h 6857981"/>
              <a:gd name="connsiteX16483" fmla="*/ 5641658 w 7886701"/>
              <a:gd name="connsiteY16483" fmla="*/ 5998182 h 6857981"/>
              <a:gd name="connsiteX16484" fmla="*/ 5639753 w 7886701"/>
              <a:gd name="connsiteY16484" fmla="*/ 5996277 h 6857981"/>
              <a:gd name="connsiteX16485" fmla="*/ 5636896 w 7886701"/>
              <a:gd name="connsiteY16485" fmla="*/ 5994054 h 6857981"/>
              <a:gd name="connsiteX16486" fmla="*/ 5633721 w 7886701"/>
              <a:gd name="connsiteY16486" fmla="*/ 5992466 h 6857981"/>
              <a:gd name="connsiteX16487" fmla="*/ 5630228 w 7886701"/>
              <a:gd name="connsiteY16487" fmla="*/ 5991196 h 6857981"/>
              <a:gd name="connsiteX16488" fmla="*/ 5626736 w 7886701"/>
              <a:gd name="connsiteY16488" fmla="*/ 5989926 h 6857981"/>
              <a:gd name="connsiteX16489" fmla="*/ 5622926 w 7886701"/>
              <a:gd name="connsiteY16489" fmla="*/ 5989291 h 6857981"/>
              <a:gd name="connsiteX16490" fmla="*/ 5619751 w 7886701"/>
              <a:gd name="connsiteY16490" fmla="*/ 5988974 h 6857981"/>
              <a:gd name="connsiteX16491" fmla="*/ 5612131 w 7886701"/>
              <a:gd name="connsiteY16491" fmla="*/ 5988339 h 6857981"/>
              <a:gd name="connsiteX16492" fmla="*/ 5604828 w 7886701"/>
              <a:gd name="connsiteY16492" fmla="*/ 5987386 h 6857981"/>
              <a:gd name="connsiteX16493" fmla="*/ 5597526 w 7886701"/>
              <a:gd name="connsiteY16493" fmla="*/ 5986751 h 6857981"/>
              <a:gd name="connsiteX16494" fmla="*/ 5593716 w 7886701"/>
              <a:gd name="connsiteY16494" fmla="*/ 5986434 h 6857981"/>
              <a:gd name="connsiteX16495" fmla="*/ 5590223 w 7886701"/>
              <a:gd name="connsiteY16495" fmla="*/ 5985799 h 6857981"/>
              <a:gd name="connsiteX16496" fmla="*/ 5586731 w 7886701"/>
              <a:gd name="connsiteY16496" fmla="*/ 5984529 h 6857981"/>
              <a:gd name="connsiteX16497" fmla="*/ 5583556 w 7886701"/>
              <a:gd name="connsiteY16497" fmla="*/ 5983258 h 6857981"/>
              <a:gd name="connsiteX16498" fmla="*/ 5575301 w 7886701"/>
              <a:gd name="connsiteY16498" fmla="*/ 5989926 h 6857981"/>
              <a:gd name="connsiteX16499" fmla="*/ 5566411 w 7886701"/>
              <a:gd name="connsiteY16499" fmla="*/ 5996594 h 6857981"/>
              <a:gd name="connsiteX16500" fmla="*/ 5557521 w 7886701"/>
              <a:gd name="connsiteY16500" fmla="*/ 6002945 h 6857981"/>
              <a:gd name="connsiteX16501" fmla="*/ 5548631 w 7886701"/>
              <a:gd name="connsiteY16501" fmla="*/ 6008660 h 6857981"/>
              <a:gd name="connsiteX16502" fmla="*/ 5539423 w 7886701"/>
              <a:gd name="connsiteY16502" fmla="*/ 6014058 h 6857981"/>
              <a:gd name="connsiteX16503" fmla="*/ 5529581 w 7886701"/>
              <a:gd name="connsiteY16503" fmla="*/ 6020090 h 6857981"/>
              <a:gd name="connsiteX16504" fmla="*/ 5509896 w 7886701"/>
              <a:gd name="connsiteY16504" fmla="*/ 6030569 h 6857981"/>
              <a:gd name="connsiteX16505" fmla="*/ 5468303 w 7886701"/>
              <a:gd name="connsiteY16505" fmla="*/ 6052160 h 6857981"/>
              <a:gd name="connsiteX16506" fmla="*/ 5446078 w 7886701"/>
              <a:gd name="connsiteY16506" fmla="*/ 6064225 h 6857981"/>
              <a:gd name="connsiteX16507" fmla="*/ 5434966 w 7886701"/>
              <a:gd name="connsiteY16507" fmla="*/ 6070576 h 6857981"/>
              <a:gd name="connsiteX16508" fmla="*/ 5423853 w 7886701"/>
              <a:gd name="connsiteY16508" fmla="*/ 6077243 h 6857981"/>
              <a:gd name="connsiteX16509" fmla="*/ 5424488 w 7886701"/>
              <a:gd name="connsiteY16509" fmla="*/ 6074386 h 6857981"/>
              <a:gd name="connsiteX16510" fmla="*/ 5424806 w 7886701"/>
              <a:gd name="connsiteY16510" fmla="*/ 6071846 h 6857981"/>
              <a:gd name="connsiteX16511" fmla="*/ 5424488 w 7886701"/>
              <a:gd name="connsiteY16511" fmla="*/ 6069941 h 6857981"/>
              <a:gd name="connsiteX16512" fmla="*/ 5423536 w 7886701"/>
              <a:gd name="connsiteY16512" fmla="*/ 6068035 h 6857981"/>
              <a:gd name="connsiteX16513" fmla="*/ 5421948 w 7886701"/>
              <a:gd name="connsiteY16513" fmla="*/ 6067083 h 6857981"/>
              <a:gd name="connsiteX16514" fmla="*/ 5420043 w 7886701"/>
              <a:gd name="connsiteY16514" fmla="*/ 6066448 h 6857981"/>
              <a:gd name="connsiteX16515" fmla="*/ 5417503 w 7886701"/>
              <a:gd name="connsiteY16515" fmla="*/ 6065495 h 6857981"/>
              <a:gd name="connsiteX16516" fmla="*/ 5414963 w 7886701"/>
              <a:gd name="connsiteY16516" fmla="*/ 6065178 h 6857981"/>
              <a:gd name="connsiteX16517" fmla="*/ 5408931 w 7886701"/>
              <a:gd name="connsiteY16517" fmla="*/ 6065178 h 6857981"/>
              <a:gd name="connsiteX16518" fmla="*/ 5402263 w 7886701"/>
              <a:gd name="connsiteY16518" fmla="*/ 6065495 h 6857981"/>
              <a:gd name="connsiteX16519" fmla="*/ 5389881 w 7886701"/>
              <a:gd name="connsiteY16519" fmla="*/ 6066765 h 6857981"/>
              <a:gd name="connsiteX16520" fmla="*/ 5398136 w 7886701"/>
              <a:gd name="connsiteY16520" fmla="*/ 6068988 h 6857981"/>
              <a:gd name="connsiteX16521" fmla="*/ 5400993 w 7886701"/>
              <a:gd name="connsiteY16521" fmla="*/ 6069941 h 6857981"/>
              <a:gd name="connsiteX16522" fmla="*/ 5402898 w 7886701"/>
              <a:gd name="connsiteY16522" fmla="*/ 6070576 h 6857981"/>
              <a:gd name="connsiteX16523" fmla="*/ 5404168 w 7886701"/>
              <a:gd name="connsiteY16523" fmla="*/ 6071846 h 6857981"/>
              <a:gd name="connsiteX16524" fmla="*/ 5404486 w 7886701"/>
              <a:gd name="connsiteY16524" fmla="*/ 6072798 h 6857981"/>
              <a:gd name="connsiteX16525" fmla="*/ 5404486 w 7886701"/>
              <a:gd name="connsiteY16525" fmla="*/ 6074386 h 6857981"/>
              <a:gd name="connsiteX16526" fmla="*/ 5404486 w 7886701"/>
              <a:gd name="connsiteY16526" fmla="*/ 6075656 h 6857981"/>
              <a:gd name="connsiteX16527" fmla="*/ 5403533 w 7886701"/>
              <a:gd name="connsiteY16527" fmla="*/ 6079149 h 6857981"/>
              <a:gd name="connsiteX16528" fmla="*/ 5403216 w 7886701"/>
              <a:gd name="connsiteY16528" fmla="*/ 6081371 h 6857981"/>
              <a:gd name="connsiteX16529" fmla="*/ 5403533 w 7886701"/>
              <a:gd name="connsiteY16529" fmla="*/ 6083911 h 6857981"/>
              <a:gd name="connsiteX16530" fmla="*/ 5404168 w 7886701"/>
              <a:gd name="connsiteY16530" fmla="*/ 6086769 h 6857981"/>
              <a:gd name="connsiteX16531" fmla="*/ 5405121 w 7886701"/>
              <a:gd name="connsiteY16531" fmla="*/ 6089627 h 6857981"/>
              <a:gd name="connsiteX16532" fmla="*/ 5407343 w 7886701"/>
              <a:gd name="connsiteY16532" fmla="*/ 6093437 h 6857981"/>
              <a:gd name="connsiteX16533" fmla="*/ 5409883 w 7886701"/>
              <a:gd name="connsiteY16533" fmla="*/ 6097565 h 6857981"/>
              <a:gd name="connsiteX16534" fmla="*/ 5406708 w 7886701"/>
              <a:gd name="connsiteY16534" fmla="*/ 6095024 h 6857981"/>
              <a:gd name="connsiteX16535" fmla="*/ 5403216 w 7886701"/>
              <a:gd name="connsiteY16535" fmla="*/ 6092802 h 6857981"/>
              <a:gd name="connsiteX16536" fmla="*/ 5399723 w 7886701"/>
              <a:gd name="connsiteY16536" fmla="*/ 6091849 h 6857981"/>
              <a:gd name="connsiteX16537" fmla="*/ 5395913 w 7886701"/>
              <a:gd name="connsiteY16537" fmla="*/ 6091214 h 6857981"/>
              <a:gd name="connsiteX16538" fmla="*/ 5392421 w 7886701"/>
              <a:gd name="connsiteY16538" fmla="*/ 6091214 h 6857981"/>
              <a:gd name="connsiteX16539" fmla="*/ 5388611 w 7886701"/>
              <a:gd name="connsiteY16539" fmla="*/ 6091214 h 6857981"/>
              <a:gd name="connsiteX16540" fmla="*/ 5385436 w 7886701"/>
              <a:gd name="connsiteY16540" fmla="*/ 6091849 h 6857981"/>
              <a:gd name="connsiteX16541" fmla="*/ 5381626 w 7886701"/>
              <a:gd name="connsiteY16541" fmla="*/ 6092802 h 6857981"/>
              <a:gd name="connsiteX16542" fmla="*/ 5374323 w 7886701"/>
              <a:gd name="connsiteY16542" fmla="*/ 6095977 h 6857981"/>
              <a:gd name="connsiteX16543" fmla="*/ 5367338 w 7886701"/>
              <a:gd name="connsiteY16543" fmla="*/ 6099152 h 6857981"/>
              <a:gd name="connsiteX16544" fmla="*/ 5360036 w 7886701"/>
              <a:gd name="connsiteY16544" fmla="*/ 6102645 h 6857981"/>
              <a:gd name="connsiteX16545" fmla="*/ 5353051 w 7886701"/>
              <a:gd name="connsiteY16545" fmla="*/ 6105820 h 6857981"/>
              <a:gd name="connsiteX16546" fmla="*/ 5350511 w 7886701"/>
              <a:gd name="connsiteY16546" fmla="*/ 6104550 h 6857981"/>
              <a:gd name="connsiteX16547" fmla="*/ 5348606 w 7886701"/>
              <a:gd name="connsiteY16547" fmla="*/ 6102645 h 6857981"/>
              <a:gd name="connsiteX16548" fmla="*/ 5347971 w 7886701"/>
              <a:gd name="connsiteY16548" fmla="*/ 6101057 h 6857981"/>
              <a:gd name="connsiteX16549" fmla="*/ 5347018 w 7886701"/>
              <a:gd name="connsiteY16549" fmla="*/ 6098835 h 6857981"/>
              <a:gd name="connsiteX16550" fmla="*/ 5347018 w 7886701"/>
              <a:gd name="connsiteY16550" fmla="*/ 6096612 h 6857981"/>
              <a:gd name="connsiteX16551" fmla="*/ 5347336 w 7886701"/>
              <a:gd name="connsiteY16551" fmla="*/ 6094072 h 6857981"/>
              <a:gd name="connsiteX16552" fmla="*/ 5348288 w 7886701"/>
              <a:gd name="connsiteY16552" fmla="*/ 6089627 h 6857981"/>
              <a:gd name="connsiteX16553" fmla="*/ 5348923 w 7886701"/>
              <a:gd name="connsiteY16553" fmla="*/ 6086134 h 6857981"/>
              <a:gd name="connsiteX16554" fmla="*/ 5348923 w 7886701"/>
              <a:gd name="connsiteY16554" fmla="*/ 6084546 h 6857981"/>
              <a:gd name="connsiteX16555" fmla="*/ 5348288 w 7886701"/>
              <a:gd name="connsiteY16555" fmla="*/ 6082959 h 6857981"/>
              <a:gd name="connsiteX16556" fmla="*/ 5347018 w 7886701"/>
              <a:gd name="connsiteY16556" fmla="*/ 6082324 h 6857981"/>
              <a:gd name="connsiteX16557" fmla="*/ 5345431 w 7886701"/>
              <a:gd name="connsiteY16557" fmla="*/ 6082324 h 6857981"/>
              <a:gd name="connsiteX16558" fmla="*/ 5342891 w 7886701"/>
              <a:gd name="connsiteY16558" fmla="*/ 6082641 h 6857981"/>
              <a:gd name="connsiteX16559" fmla="*/ 5339081 w 7886701"/>
              <a:gd name="connsiteY16559" fmla="*/ 6083594 h 6857981"/>
              <a:gd name="connsiteX16560" fmla="*/ 5338763 w 7886701"/>
              <a:gd name="connsiteY16560" fmla="*/ 6082006 h 6857981"/>
              <a:gd name="connsiteX16561" fmla="*/ 5339081 w 7886701"/>
              <a:gd name="connsiteY16561" fmla="*/ 6081054 h 6857981"/>
              <a:gd name="connsiteX16562" fmla="*/ 5339716 w 7886701"/>
              <a:gd name="connsiteY16562" fmla="*/ 6079466 h 6857981"/>
              <a:gd name="connsiteX16563" fmla="*/ 5340986 w 7886701"/>
              <a:gd name="connsiteY16563" fmla="*/ 6078196 h 6857981"/>
              <a:gd name="connsiteX16564" fmla="*/ 5343843 w 7886701"/>
              <a:gd name="connsiteY16564" fmla="*/ 6076291 h 6857981"/>
              <a:gd name="connsiteX16565" fmla="*/ 5346701 w 7886701"/>
              <a:gd name="connsiteY16565" fmla="*/ 6073751 h 6857981"/>
              <a:gd name="connsiteX16566" fmla="*/ 5349876 w 7886701"/>
              <a:gd name="connsiteY16566" fmla="*/ 6071528 h 6857981"/>
              <a:gd name="connsiteX16567" fmla="*/ 5352733 w 7886701"/>
              <a:gd name="connsiteY16567" fmla="*/ 6068988 h 6857981"/>
              <a:gd name="connsiteX16568" fmla="*/ 5353368 w 7886701"/>
              <a:gd name="connsiteY16568" fmla="*/ 6067718 h 6857981"/>
              <a:gd name="connsiteX16569" fmla="*/ 5353686 w 7886701"/>
              <a:gd name="connsiteY16569" fmla="*/ 6066448 h 6857981"/>
              <a:gd name="connsiteX16570" fmla="*/ 5353686 w 7886701"/>
              <a:gd name="connsiteY16570" fmla="*/ 6065178 h 6857981"/>
              <a:gd name="connsiteX16571" fmla="*/ 5353051 w 7886701"/>
              <a:gd name="connsiteY16571" fmla="*/ 6063590 h 6857981"/>
              <a:gd name="connsiteX16572" fmla="*/ 5352733 w 7886701"/>
              <a:gd name="connsiteY16572" fmla="*/ 6060098 h 6857981"/>
              <a:gd name="connsiteX16573" fmla="*/ 5352098 w 7886701"/>
              <a:gd name="connsiteY16573" fmla="*/ 6058510 h 6857981"/>
              <a:gd name="connsiteX16574" fmla="*/ 5351463 w 7886701"/>
              <a:gd name="connsiteY16574" fmla="*/ 6057557 h 6857981"/>
              <a:gd name="connsiteX16575" fmla="*/ 5351146 w 7886701"/>
              <a:gd name="connsiteY16575" fmla="*/ 6056922 h 6857981"/>
              <a:gd name="connsiteX16576" fmla="*/ 5349876 w 7886701"/>
              <a:gd name="connsiteY16576" fmla="*/ 6055970 h 6857981"/>
              <a:gd name="connsiteX16577" fmla="*/ 5349241 w 7886701"/>
              <a:gd name="connsiteY16577" fmla="*/ 6055970 h 6857981"/>
              <a:gd name="connsiteX16578" fmla="*/ 5348288 w 7886701"/>
              <a:gd name="connsiteY16578" fmla="*/ 6055652 h 6857981"/>
              <a:gd name="connsiteX16579" fmla="*/ 5346066 w 7886701"/>
              <a:gd name="connsiteY16579" fmla="*/ 6055970 h 6857981"/>
              <a:gd name="connsiteX16580" fmla="*/ 5343526 w 7886701"/>
              <a:gd name="connsiteY16580" fmla="*/ 6057240 h 6857981"/>
              <a:gd name="connsiteX16581" fmla="*/ 5337493 w 7886701"/>
              <a:gd name="connsiteY16581" fmla="*/ 6060415 h 6857981"/>
              <a:gd name="connsiteX16582" fmla="*/ 5331778 w 7886701"/>
              <a:gd name="connsiteY16582" fmla="*/ 6063590 h 6857981"/>
              <a:gd name="connsiteX16583" fmla="*/ 5328921 w 7886701"/>
              <a:gd name="connsiteY16583" fmla="*/ 6065495 h 6857981"/>
              <a:gd name="connsiteX16584" fmla="*/ 5326381 w 7886701"/>
              <a:gd name="connsiteY16584" fmla="*/ 6066765 h 6857981"/>
              <a:gd name="connsiteX16585" fmla="*/ 5323841 w 7886701"/>
              <a:gd name="connsiteY16585" fmla="*/ 6067400 h 6857981"/>
              <a:gd name="connsiteX16586" fmla="*/ 5321618 w 7886701"/>
              <a:gd name="connsiteY16586" fmla="*/ 6067400 h 6857981"/>
              <a:gd name="connsiteX16587" fmla="*/ 5320348 w 7886701"/>
              <a:gd name="connsiteY16587" fmla="*/ 6067083 h 6857981"/>
              <a:gd name="connsiteX16588" fmla="*/ 5319713 w 7886701"/>
              <a:gd name="connsiteY16588" fmla="*/ 6066448 h 6857981"/>
              <a:gd name="connsiteX16589" fmla="*/ 5319078 w 7886701"/>
              <a:gd name="connsiteY16589" fmla="*/ 6065495 h 6857981"/>
              <a:gd name="connsiteX16590" fmla="*/ 5318126 w 7886701"/>
              <a:gd name="connsiteY16590" fmla="*/ 6064543 h 6857981"/>
              <a:gd name="connsiteX16591" fmla="*/ 5317173 w 7886701"/>
              <a:gd name="connsiteY16591" fmla="*/ 6062003 h 6857981"/>
              <a:gd name="connsiteX16592" fmla="*/ 5316856 w 7886701"/>
              <a:gd name="connsiteY16592" fmla="*/ 6059463 h 6857981"/>
              <a:gd name="connsiteX16593" fmla="*/ 5317173 w 7886701"/>
              <a:gd name="connsiteY16593" fmla="*/ 6057240 h 6857981"/>
              <a:gd name="connsiteX16594" fmla="*/ 5318126 w 7886701"/>
              <a:gd name="connsiteY16594" fmla="*/ 6055017 h 6857981"/>
              <a:gd name="connsiteX16595" fmla="*/ 5320031 w 7886701"/>
              <a:gd name="connsiteY16595" fmla="*/ 6053112 h 6857981"/>
              <a:gd name="connsiteX16596" fmla="*/ 5321936 w 7886701"/>
              <a:gd name="connsiteY16596" fmla="*/ 6051207 h 6857981"/>
              <a:gd name="connsiteX16597" fmla="*/ 5324476 w 7886701"/>
              <a:gd name="connsiteY16597" fmla="*/ 6049937 h 6857981"/>
              <a:gd name="connsiteX16598" fmla="*/ 5327016 w 7886701"/>
              <a:gd name="connsiteY16598" fmla="*/ 6048349 h 6857981"/>
              <a:gd name="connsiteX16599" fmla="*/ 5333366 w 7886701"/>
              <a:gd name="connsiteY16599" fmla="*/ 6045809 h 6857981"/>
              <a:gd name="connsiteX16600" fmla="*/ 5339081 w 7886701"/>
              <a:gd name="connsiteY16600" fmla="*/ 6043904 h 6857981"/>
              <a:gd name="connsiteX16601" fmla="*/ 5344161 w 7886701"/>
              <a:gd name="connsiteY16601" fmla="*/ 6042634 h 6857981"/>
              <a:gd name="connsiteX16602" fmla="*/ 5348288 w 7886701"/>
              <a:gd name="connsiteY16602" fmla="*/ 6042317 h 6857981"/>
              <a:gd name="connsiteX16603" fmla="*/ 5349876 w 7886701"/>
              <a:gd name="connsiteY16603" fmla="*/ 6040412 h 6857981"/>
              <a:gd name="connsiteX16604" fmla="*/ 5351463 w 7886701"/>
              <a:gd name="connsiteY16604" fmla="*/ 6038506 h 6857981"/>
              <a:gd name="connsiteX16605" fmla="*/ 5352733 w 7886701"/>
              <a:gd name="connsiteY16605" fmla="*/ 6037236 h 6857981"/>
              <a:gd name="connsiteX16606" fmla="*/ 5353368 w 7886701"/>
              <a:gd name="connsiteY16606" fmla="*/ 6035331 h 6857981"/>
              <a:gd name="connsiteX16607" fmla="*/ 5353686 w 7886701"/>
              <a:gd name="connsiteY16607" fmla="*/ 6033426 h 6857981"/>
              <a:gd name="connsiteX16608" fmla="*/ 5354003 w 7886701"/>
              <a:gd name="connsiteY16608" fmla="*/ 6031521 h 6857981"/>
              <a:gd name="connsiteX16609" fmla="*/ 5353686 w 7886701"/>
              <a:gd name="connsiteY16609" fmla="*/ 6029933 h 6857981"/>
              <a:gd name="connsiteX16610" fmla="*/ 5353368 w 7886701"/>
              <a:gd name="connsiteY16610" fmla="*/ 6028028 h 6857981"/>
              <a:gd name="connsiteX16611" fmla="*/ 5352098 w 7886701"/>
              <a:gd name="connsiteY16611" fmla="*/ 6023901 h 6857981"/>
              <a:gd name="connsiteX16612" fmla="*/ 5350511 w 7886701"/>
              <a:gd name="connsiteY16612" fmla="*/ 6020408 h 6857981"/>
              <a:gd name="connsiteX16613" fmla="*/ 5346066 w 7886701"/>
              <a:gd name="connsiteY16613" fmla="*/ 6012153 h 6857981"/>
              <a:gd name="connsiteX16614" fmla="*/ 5343843 w 7886701"/>
              <a:gd name="connsiteY16614" fmla="*/ 6008660 h 6857981"/>
              <a:gd name="connsiteX16615" fmla="*/ 5342256 w 7886701"/>
              <a:gd name="connsiteY16615" fmla="*/ 6004532 h 6857981"/>
              <a:gd name="connsiteX16616" fmla="*/ 5341303 w 7886701"/>
              <a:gd name="connsiteY16616" fmla="*/ 6001039 h 6857981"/>
              <a:gd name="connsiteX16617" fmla="*/ 5341303 w 7886701"/>
              <a:gd name="connsiteY16617" fmla="*/ 5999134 h 6857981"/>
              <a:gd name="connsiteX16618" fmla="*/ 5341303 w 7886701"/>
              <a:gd name="connsiteY16618" fmla="*/ 5997229 h 6857981"/>
              <a:gd name="connsiteX16619" fmla="*/ 5341621 w 7886701"/>
              <a:gd name="connsiteY16619" fmla="*/ 5995642 h 6857981"/>
              <a:gd name="connsiteX16620" fmla="*/ 5341938 w 7886701"/>
              <a:gd name="connsiteY16620" fmla="*/ 5993737 h 6857981"/>
              <a:gd name="connsiteX16621" fmla="*/ 5343208 w 7886701"/>
              <a:gd name="connsiteY16621" fmla="*/ 5991831 h 6857981"/>
              <a:gd name="connsiteX16622" fmla="*/ 5344478 w 7886701"/>
              <a:gd name="connsiteY16622" fmla="*/ 5990561 h 6857981"/>
              <a:gd name="connsiteX16623" fmla="*/ 5346383 w 7886701"/>
              <a:gd name="connsiteY16623" fmla="*/ 5988656 h 6857981"/>
              <a:gd name="connsiteX16624" fmla="*/ 5348606 w 7886701"/>
              <a:gd name="connsiteY16624" fmla="*/ 5986751 h 6857981"/>
              <a:gd name="connsiteX16625" fmla="*/ 5351146 w 7886701"/>
              <a:gd name="connsiteY16625" fmla="*/ 5985164 h 6857981"/>
              <a:gd name="connsiteX16626" fmla="*/ 5354003 w 7886701"/>
              <a:gd name="connsiteY16626" fmla="*/ 5983894 h 6857981"/>
              <a:gd name="connsiteX16627" fmla="*/ 5365751 w 7886701"/>
              <a:gd name="connsiteY16627" fmla="*/ 6001357 h 6857981"/>
              <a:gd name="connsiteX16628" fmla="*/ 5370831 w 7886701"/>
              <a:gd name="connsiteY16628" fmla="*/ 5997864 h 6857981"/>
              <a:gd name="connsiteX16629" fmla="*/ 5372736 w 7886701"/>
              <a:gd name="connsiteY16629" fmla="*/ 5995959 h 6857981"/>
              <a:gd name="connsiteX16630" fmla="*/ 5374006 w 7886701"/>
              <a:gd name="connsiteY16630" fmla="*/ 5994372 h 6857981"/>
              <a:gd name="connsiteX16631" fmla="*/ 5375276 w 7886701"/>
              <a:gd name="connsiteY16631" fmla="*/ 5993102 h 6857981"/>
              <a:gd name="connsiteX16632" fmla="*/ 5375911 w 7886701"/>
              <a:gd name="connsiteY16632" fmla="*/ 5991196 h 6857981"/>
              <a:gd name="connsiteX16633" fmla="*/ 5376546 w 7886701"/>
              <a:gd name="connsiteY16633" fmla="*/ 5989926 h 6857981"/>
              <a:gd name="connsiteX16634" fmla="*/ 5376546 w 7886701"/>
              <a:gd name="connsiteY16634" fmla="*/ 5988656 h 6857981"/>
              <a:gd name="connsiteX16635" fmla="*/ 5376546 w 7886701"/>
              <a:gd name="connsiteY16635" fmla="*/ 5987069 h 6857981"/>
              <a:gd name="connsiteX16636" fmla="*/ 5376228 w 7886701"/>
              <a:gd name="connsiteY16636" fmla="*/ 5986116 h 6857981"/>
              <a:gd name="connsiteX16637" fmla="*/ 5375276 w 7886701"/>
              <a:gd name="connsiteY16637" fmla="*/ 5983576 h 6857981"/>
              <a:gd name="connsiteX16638" fmla="*/ 5373688 w 7886701"/>
              <a:gd name="connsiteY16638" fmla="*/ 5981353 h 6857981"/>
              <a:gd name="connsiteX16639" fmla="*/ 5371466 w 7886701"/>
              <a:gd name="connsiteY16639" fmla="*/ 5979131 h 6857981"/>
              <a:gd name="connsiteX16640" fmla="*/ 5367656 w 7886701"/>
              <a:gd name="connsiteY16640" fmla="*/ 5974368 h 6857981"/>
              <a:gd name="connsiteX16641" fmla="*/ 5365751 w 7886701"/>
              <a:gd name="connsiteY16641" fmla="*/ 5972145 h 6857981"/>
              <a:gd name="connsiteX16642" fmla="*/ 5364481 w 7886701"/>
              <a:gd name="connsiteY16642" fmla="*/ 5969288 h 6857981"/>
              <a:gd name="connsiteX16643" fmla="*/ 5364163 w 7886701"/>
              <a:gd name="connsiteY16643" fmla="*/ 5968018 h 6857981"/>
              <a:gd name="connsiteX16644" fmla="*/ 5364163 w 7886701"/>
              <a:gd name="connsiteY16644" fmla="*/ 5966748 h 6857981"/>
              <a:gd name="connsiteX16645" fmla="*/ 5364481 w 7886701"/>
              <a:gd name="connsiteY16645" fmla="*/ 5964842 h 6857981"/>
              <a:gd name="connsiteX16646" fmla="*/ 5365116 w 7886701"/>
              <a:gd name="connsiteY16646" fmla="*/ 5963572 h 6857981"/>
              <a:gd name="connsiteX16647" fmla="*/ 5365751 w 7886701"/>
              <a:gd name="connsiteY16647" fmla="*/ 5961667 h 6857981"/>
              <a:gd name="connsiteX16648" fmla="*/ 5366703 w 7886701"/>
              <a:gd name="connsiteY16648" fmla="*/ 5959762 h 6857981"/>
              <a:gd name="connsiteX16649" fmla="*/ 5368608 w 7886701"/>
              <a:gd name="connsiteY16649" fmla="*/ 5957857 h 6857981"/>
              <a:gd name="connsiteX16650" fmla="*/ 5370513 w 7886701"/>
              <a:gd name="connsiteY16650" fmla="*/ 5956270 h 6857981"/>
              <a:gd name="connsiteX16651" fmla="*/ 5367973 w 7886701"/>
              <a:gd name="connsiteY16651" fmla="*/ 5954682 h 6857981"/>
              <a:gd name="connsiteX16652" fmla="*/ 5366068 w 7886701"/>
              <a:gd name="connsiteY16652" fmla="*/ 5954047 h 6857981"/>
              <a:gd name="connsiteX16653" fmla="*/ 5365116 w 7886701"/>
              <a:gd name="connsiteY16653" fmla="*/ 5954047 h 6857981"/>
              <a:gd name="connsiteX16654" fmla="*/ 5363846 w 7886701"/>
              <a:gd name="connsiteY16654" fmla="*/ 5954364 h 6857981"/>
              <a:gd name="connsiteX16655" fmla="*/ 5363211 w 7886701"/>
              <a:gd name="connsiteY16655" fmla="*/ 5955317 h 6857981"/>
              <a:gd name="connsiteX16656" fmla="*/ 5362576 w 7886701"/>
              <a:gd name="connsiteY16656" fmla="*/ 5956905 h 6857981"/>
              <a:gd name="connsiteX16657" fmla="*/ 5361306 w 7886701"/>
              <a:gd name="connsiteY16657" fmla="*/ 5960397 h 6857981"/>
              <a:gd name="connsiteX16658" fmla="*/ 5360353 w 7886701"/>
              <a:gd name="connsiteY16658" fmla="*/ 5964842 h 6857981"/>
              <a:gd name="connsiteX16659" fmla="*/ 5359401 w 7886701"/>
              <a:gd name="connsiteY16659" fmla="*/ 5967065 h 6857981"/>
              <a:gd name="connsiteX16660" fmla="*/ 5358131 w 7886701"/>
              <a:gd name="connsiteY16660" fmla="*/ 5969288 h 6857981"/>
              <a:gd name="connsiteX16661" fmla="*/ 5356543 w 7886701"/>
              <a:gd name="connsiteY16661" fmla="*/ 5971193 h 6857981"/>
              <a:gd name="connsiteX16662" fmla="*/ 5354321 w 7886701"/>
              <a:gd name="connsiteY16662" fmla="*/ 5972780 h 6857981"/>
              <a:gd name="connsiteX16663" fmla="*/ 5351781 w 7886701"/>
              <a:gd name="connsiteY16663" fmla="*/ 5974050 h 6857981"/>
              <a:gd name="connsiteX16664" fmla="*/ 5348606 w 7886701"/>
              <a:gd name="connsiteY16664" fmla="*/ 5975003 h 6857981"/>
              <a:gd name="connsiteX16665" fmla="*/ 5347018 w 7886701"/>
              <a:gd name="connsiteY16665" fmla="*/ 5973415 h 6857981"/>
              <a:gd name="connsiteX16666" fmla="*/ 5346066 w 7886701"/>
              <a:gd name="connsiteY16666" fmla="*/ 5971510 h 6857981"/>
              <a:gd name="connsiteX16667" fmla="*/ 5345748 w 7886701"/>
              <a:gd name="connsiteY16667" fmla="*/ 5969605 h 6857981"/>
              <a:gd name="connsiteX16668" fmla="*/ 5345431 w 7886701"/>
              <a:gd name="connsiteY16668" fmla="*/ 5967700 h 6857981"/>
              <a:gd name="connsiteX16669" fmla="*/ 5345431 w 7886701"/>
              <a:gd name="connsiteY16669" fmla="*/ 5966430 h 6857981"/>
              <a:gd name="connsiteX16670" fmla="*/ 5345748 w 7886701"/>
              <a:gd name="connsiteY16670" fmla="*/ 5964525 h 6857981"/>
              <a:gd name="connsiteX16671" fmla="*/ 5346383 w 7886701"/>
              <a:gd name="connsiteY16671" fmla="*/ 5962620 h 6857981"/>
              <a:gd name="connsiteX16672" fmla="*/ 5347018 w 7886701"/>
              <a:gd name="connsiteY16672" fmla="*/ 5961350 h 6857981"/>
              <a:gd name="connsiteX16673" fmla="*/ 5349558 w 7886701"/>
              <a:gd name="connsiteY16673" fmla="*/ 5957857 h 6857981"/>
              <a:gd name="connsiteX16674" fmla="*/ 5352733 w 7886701"/>
              <a:gd name="connsiteY16674" fmla="*/ 5954999 h 6857981"/>
              <a:gd name="connsiteX16675" fmla="*/ 5355908 w 7886701"/>
              <a:gd name="connsiteY16675" fmla="*/ 5951824 h 6857981"/>
              <a:gd name="connsiteX16676" fmla="*/ 5360036 w 7886701"/>
              <a:gd name="connsiteY16676" fmla="*/ 5948967 h 6857981"/>
              <a:gd name="connsiteX16677" fmla="*/ 5367338 w 7886701"/>
              <a:gd name="connsiteY16677" fmla="*/ 5942616 h 6857981"/>
              <a:gd name="connsiteX16678" fmla="*/ 5370513 w 7886701"/>
              <a:gd name="connsiteY16678" fmla="*/ 5939759 h 6857981"/>
              <a:gd name="connsiteX16679" fmla="*/ 5373053 w 7886701"/>
              <a:gd name="connsiteY16679" fmla="*/ 5936266 h 6857981"/>
              <a:gd name="connsiteX16680" fmla="*/ 5375276 w 7886701"/>
              <a:gd name="connsiteY16680" fmla="*/ 5933091 h 6857981"/>
              <a:gd name="connsiteX16681" fmla="*/ 5375593 w 7886701"/>
              <a:gd name="connsiteY16681" fmla="*/ 5931821 h 6857981"/>
              <a:gd name="connsiteX16682" fmla="*/ 5375911 w 7886701"/>
              <a:gd name="connsiteY16682" fmla="*/ 5929916 h 6857981"/>
              <a:gd name="connsiteX16683" fmla="*/ 5375911 w 7886701"/>
              <a:gd name="connsiteY16683" fmla="*/ 5928328 h 6857981"/>
              <a:gd name="connsiteX16684" fmla="*/ 5375911 w 7886701"/>
              <a:gd name="connsiteY16684" fmla="*/ 5926423 h 6857981"/>
              <a:gd name="connsiteX16685" fmla="*/ 5375276 w 7886701"/>
              <a:gd name="connsiteY16685" fmla="*/ 5924835 h 6857981"/>
              <a:gd name="connsiteX16686" fmla="*/ 5374006 w 7886701"/>
              <a:gd name="connsiteY16686" fmla="*/ 5922930 h 6857981"/>
              <a:gd name="connsiteX16687" fmla="*/ 5368926 w 7886701"/>
              <a:gd name="connsiteY16687" fmla="*/ 5921978 h 6857981"/>
              <a:gd name="connsiteX16688" fmla="*/ 5363211 w 7886701"/>
              <a:gd name="connsiteY16688" fmla="*/ 5921343 h 6857981"/>
              <a:gd name="connsiteX16689" fmla="*/ 5357813 w 7886701"/>
              <a:gd name="connsiteY16689" fmla="*/ 5921025 h 6857981"/>
              <a:gd name="connsiteX16690" fmla="*/ 5351463 w 7886701"/>
              <a:gd name="connsiteY16690" fmla="*/ 5921343 h 6857981"/>
              <a:gd name="connsiteX16691" fmla="*/ 5345748 w 7886701"/>
              <a:gd name="connsiteY16691" fmla="*/ 5922613 h 6857981"/>
              <a:gd name="connsiteX16692" fmla="*/ 5339081 w 7886701"/>
              <a:gd name="connsiteY16692" fmla="*/ 5923565 h 6857981"/>
              <a:gd name="connsiteX16693" fmla="*/ 5332731 w 7886701"/>
              <a:gd name="connsiteY16693" fmla="*/ 5925153 h 6857981"/>
              <a:gd name="connsiteX16694" fmla="*/ 5326381 w 7886701"/>
              <a:gd name="connsiteY16694" fmla="*/ 5927058 h 6857981"/>
              <a:gd name="connsiteX16695" fmla="*/ 5324158 w 7886701"/>
              <a:gd name="connsiteY16695" fmla="*/ 5922613 h 6857981"/>
              <a:gd name="connsiteX16696" fmla="*/ 5320983 w 7886701"/>
              <a:gd name="connsiteY16696" fmla="*/ 5917850 h 6857981"/>
              <a:gd name="connsiteX16697" fmla="*/ 5317173 w 7886701"/>
              <a:gd name="connsiteY16697" fmla="*/ 5912770 h 6857981"/>
              <a:gd name="connsiteX16698" fmla="*/ 5312411 w 7886701"/>
              <a:gd name="connsiteY16698" fmla="*/ 5907372 h 6857981"/>
              <a:gd name="connsiteX16699" fmla="*/ 5307331 w 7886701"/>
              <a:gd name="connsiteY16699" fmla="*/ 5901974 h 6857981"/>
              <a:gd name="connsiteX16700" fmla="*/ 5301616 w 7886701"/>
              <a:gd name="connsiteY16700" fmla="*/ 5896894 h 6857981"/>
              <a:gd name="connsiteX16701" fmla="*/ 5295266 w 7886701"/>
              <a:gd name="connsiteY16701" fmla="*/ 5892766 h 6857981"/>
              <a:gd name="connsiteX16702" fmla="*/ 5292091 w 7886701"/>
              <a:gd name="connsiteY16702" fmla="*/ 5890861 h 6857981"/>
              <a:gd name="connsiteX16703" fmla="*/ 5288598 w 7886701"/>
              <a:gd name="connsiteY16703" fmla="*/ 5888956 h 6857981"/>
              <a:gd name="connsiteX16704" fmla="*/ 5285106 w 7886701"/>
              <a:gd name="connsiteY16704" fmla="*/ 5887686 h 6857981"/>
              <a:gd name="connsiteX16705" fmla="*/ 5281296 w 7886701"/>
              <a:gd name="connsiteY16705" fmla="*/ 5886416 h 6857981"/>
              <a:gd name="connsiteX16706" fmla="*/ 5277803 w 7886701"/>
              <a:gd name="connsiteY16706" fmla="*/ 5885463 h 6857981"/>
              <a:gd name="connsiteX16707" fmla="*/ 5273676 w 7886701"/>
              <a:gd name="connsiteY16707" fmla="*/ 5884828 h 6857981"/>
              <a:gd name="connsiteX16708" fmla="*/ 5270183 w 7886701"/>
              <a:gd name="connsiteY16708" fmla="*/ 5884511 h 6857981"/>
              <a:gd name="connsiteX16709" fmla="*/ 5266056 w 7886701"/>
              <a:gd name="connsiteY16709" fmla="*/ 5884511 h 6857981"/>
              <a:gd name="connsiteX16710" fmla="*/ 5261928 w 7886701"/>
              <a:gd name="connsiteY16710" fmla="*/ 5884828 h 6857981"/>
              <a:gd name="connsiteX16711" fmla="*/ 5258118 w 7886701"/>
              <a:gd name="connsiteY16711" fmla="*/ 5886098 h 6857981"/>
              <a:gd name="connsiteX16712" fmla="*/ 5253991 w 7886701"/>
              <a:gd name="connsiteY16712" fmla="*/ 5887051 h 6857981"/>
              <a:gd name="connsiteX16713" fmla="*/ 5250181 w 7886701"/>
              <a:gd name="connsiteY16713" fmla="*/ 5888956 h 6857981"/>
              <a:gd name="connsiteX16714" fmla="*/ 5246053 w 7886701"/>
              <a:gd name="connsiteY16714" fmla="*/ 5891179 h 6857981"/>
              <a:gd name="connsiteX16715" fmla="*/ 5241926 w 7886701"/>
              <a:gd name="connsiteY16715" fmla="*/ 5894036 h 6857981"/>
              <a:gd name="connsiteX16716" fmla="*/ 5238116 w 7886701"/>
              <a:gd name="connsiteY16716" fmla="*/ 5897529 h 6857981"/>
              <a:gd name="connsiteX16717" fmla="*/ 5233988 w 7886701"/>
              <a:gd name="connsiteY16717" fmla="*/ 5901339 h 6857981"/>
              <a:gd name="connsiteX16718" fmla="*/ 5229861 w 7886701"/>
              <a:gd name="connsiteY16718" fmla="*/ 5905784 h 6857981"/>
              <a:gd name="connsiteX16719" fmla="*/ 5225733 w 7886701"/>
              <a:gd name="connsiteY16719" fmla="*/ 5910865 h 6857981"/>
              <a:gd name="connsiteX16720" fmla="*/ 5230178 w 7886701"/>
              <a:gd name="connsiteY16720" fmla="*/ 5911182 h 6857981"/>
              <a:gd name="connsiteX16721" fmla="*/ 5234623 w 7886701"/>
              <a:gd name="connsiteY16721" fmla="*/ 5911500 h 6857981"/>
              <a:gd name="connsiteX16722" fmla="*/ 5239386 w 7886701"/>
              <a:gd name="connsiteY16722" fmla="*/ 5912452 h 6857981"/>
              <a:gd name="connsiteX16723" fmla="*/ 5243831 w 7886701"/>
              <a:gd name="connsiteY16723" fmla="*/ 5912770 h 6857981"/>
              <a:gd name="connsiteX16724" fmla="*/ 5248593 w 7886701"/>
              <a:gd name="connsiteY16724" fmla="*/ 5912770 h 6857981"/>
              <a:gd name="connsiteX16725" fmla="*/ 5253673 w 7886701"/>
              <a:gd name="connsiteY16725" fmla="*/ 5911817 h 6857981"/>
              <a:gd name="connsiteX16726" fmla="*/ 5259071 w 7886701"/>
              <a:gd name="connsiteY16726" fmla="*/ 5910547 h 6857981"/>
              <a:gd name="connsiteX16727" fmla="*/ 5265103 w 7886701"/>
              <a:gd name="connsiteY16727" fmla="*/ 5908007 h 6857981"/>
              <a:gd name="connsiteX16728" fmla="*/ 5263198 w 7886701"/>
              <a:gd name="connsiteY16728" fmla="*/ 5911182 h 6857981"/>
              <a:gd name="connsiteX16729" fmla="*/ 5260976 w 7886701"/>
              <a:gd name="connsiteY16729" fmla="*/ 5913722 h 6857981"/>
              <a:gd name="connsiteX16730" fmla="*/ 5258118 w 7886701"/>
              <a:gd name="connsiteY16730" fmla="*/ 5916580 h 6857981"/>
              <a:gd name="connsiteX16731" fmla="*/ 5254308 w 7886701"/>
              <a:gd name="connsiteY16731" fmla="*/ 5918803 h 6857981"/>
              <a:gd name="connsiteX16732" fmla="*/ 5250498 w 7886701"/>
              <a:gd name="connsiteY16732" fmla="*/ 5921025 h 6857981"/>
              <a:gd name="connsiteX16733" fmla="*/ 5246053 w 7886701"/>
              <a:gd name="connsiteY16733" fmla="*/ 5922930 h 6857981"/>
              <a:gd name="connsiteX16734" fmla="*/ 5241291 w 7886701"/>
              <a:gd name="connsiteY16734" fmla="*/ 5924835 h 6857981"/>
              <a:gd name="connsiteX16735" fmla="*/ 5236528 w 7886701"/>
              <a:gd name="connsiteY16735" fmla="*/ 5926423 h 6857981"/>
              <a:gd name="connsiteX16736" fmla="*/ 5226368 w 7886701"/>
              <a:gd name="connsiteY16736" fmla="*/ 5929598 h 6857981"/>
              <a:gd name="connsiteX16737" fmla="*/ 5216526 w 7886701"/>
              <a:gd name="connsiteY16737" fmla="*/ 5931821 h 6857981"/>
              <a:gd name="connsiteX16738" fmla="*/ 5207318 w 7886701"/>
              <a:gd name="connsiteY16738" fmla="*/ 5934361 h 6857981"/>
              <a:gd name="connsiteX16739" fmla="*/ 5200016 w 7886701"/>
              <a:gd name="connsiteY16739" fmla="*/ 5936266 h 6857981"/>
              <a:gd name="connsiteX16740" fmla="*/ 5201603 w 7886701"/>
              <a:gd name="connsiteY16740" fmla="*/ 5934361 h 6857981"/>
              <a:gd name="connsiteX16741" fmla="*/ 5202556 w 7886701"/>
              <a:gd name="connsiteY16741" fmla="*/ 5932456 h 6857981"/>
              <a:gd name="connsiteX16742" fmla="*/ 5203191 w 7886701"/>
              <a:gd name="connsiteY16742" fmla="*/ 5930233 h 6857981"/>
              <a:gd name="connsiteX16743" fmla="*/ 5203826 w 7886701"/>
              <a:gd name="connsiteY16743" fmla="*/ 5928328 h 6857981"/>
              <a:gd name="connsiteX16744" fmla="*/ 5204143 w 7886701"/>
              <a:gd name="connsiteY16744" fmla="*/ 5926423 h 6857981"/>
              <a:gd name="connsiteX16745" fmla="*/ 5204143 w 7886701"/>
              <a:gd name="connsiteY16745" fmla="*/ 5924835 h 6857981"/>
              <a:gd name="connsiteX16746" fmla="*/ 5203191 w 7886701"/>
              <a:gd name="connsiteY16746" fmla="*/ 5921025 h 6857981"/>
              <a:gd name="connsiteX16747" fmla="*/ 5201921 w 7886701"/>
              <a:gd name="connsiteY16747" fmla="*/ 5917850 h 6857981"/>
              <a:gd name="connsiteX16748" fmla="*/ 5200016 w 7886701"/>
              <a:gd name="connsiteY16748" fmla="*/ 5914040 h 6857981"/>
              <a:gd name="connsiteX16749" fmla="*/ 5197476 w 7886701"/>
              <a:gd name="connsiteY16749" fmla="*/ 5910865 h 6857981"/>
              <a:gd name="connsiteX16750" fmla="*/ 5194936 w 7886701"/>
              <a:gd name="connsiteY16750" fmla="*/ 5907689 h 6857981"/>
              <a:gd name="connsiteX16751" fmla="*/ 5189538 w 7886701"/>
              <a:gd name="connsiteY16751" fmla="*/ 5901339 h 6857981"/>
              <a:gd name="connsiteX16752" fmla="*/ 5187316 w 7886701"/>
              <a:gd name="connsiteY16752" fmla="*/ 5897846 h 6857981"/>
              <a:gd name="connsiteX16753" fmla="*/ 5185093 w 7886701"/>
              <a:gd name="connsiteY16753" fmla="*/ 5894354 h 6857981"/>
              <a:gd name="connsiteX16754" fmla="*/ 5183506 w 7886701"/>
              <a:gd name="connsiteY16754" fmla="*/ 5891179 h 6857981"/>
              <a:gd name="connsiteX16755" fmla="*/ 5182553 w 7886701"/>
              <a:gd name="connsiteY16755" fmla="*/ 5887686 h 6857981"/>
              <a:gd name="connsiteX16756" fmla="*/ 5182553 w 7886701"/>
              <a:gd name="connsiteY16756" fmla="*/ 5885781 h 6857981"/>
              <a:gd name="connsiteX16757" fmla="*/ 5182553 w 7886701"/>
              <a:gd name="connsiteY16757" fmla="*/ 5883558 h 6857981"/>
              <a:gd name="connsiteX16758" fmla="*/ 5182871 w 7886701"/>
              <a:gd name="connsiteY16758" fmla="*/ 5881653 h 6857981"/>
              <a:gd name="connsiteX16759" fmla="*/ 5183188 w 7886701"/>
              <a:gd name="connsiteY16759" fmla="*/ 5879748 h 6857981"/>
              <a:gd name="connsiteX16760" fmla="*/ 5228273 w 7886701"/>
              <a:gd name="connsiteY16760" fmla="*/ 5874033 h 6857981"/>
              <a:gd name="connsiteX16761" fmla="*/ 5234623 w 7886701"/>
              <a:gd name="connsiteY16761" fmla="*/ 5870222 h 6857981"/>
              <a:gd name="connsiteX16762" fmla="*/ 5240338 w 7886701"/>
              <a:gd name="connsiteY16762" fmla="*/ 5866412 h 6857981"/>
              <a:gd name="connsiteX16763" fmla="*/ 5245418 w 7886701"/>
              <a:gd name="connsiteY16763" fmla="*/ 5862285 h 6857981"/>
              <a:gd name="connsiteX16764" fmla="*/ 5248911 w 7886701"/>
              <a:gd name="connsiteY16764" fmla="*/ 5858474 h 6857981"/>
              <a:gd name="connsiteX16765" fmla="*/ 5251768 w 7886701"/>
              <a:gd name="connsiteY16765" fmla="*/ 5854029 h 6857981"/>
              <a:gd name="connsiteX16766" fmla="*/ 5253991 w 7886701"/>
              <a:gd name="connsiteY16766" fmla="*/ 5849584 h 6857981"/>
              <a:gd name="connsiteX16767" fmla="*/ 5254943 w 7886701"/>
              <a:gd name="connsiteY16767" fmla="*/ 5847361 h 6857981"/>
              <a:gd name="connsiteX16768" fmla="*/ 5255261 w 7886701"/>
              <a:gd name="connsiteY16768" fmla="*/ 5845139 h 6857981"/>
              <a:gd name="connsiteX16769" fmla="*/ 5255578 w 7886701"/>
              <a:gd name="connsiteY16769" fmla="*/ 5842598 h 6857981"/>
              <a:gd name="connsiteX16770" fmla="*/ 5255578 w 7886701"/>
              <a:gd name="connsiteY16770" fmla="*/ 5840376 h 6857981"/>
              <a:gd name="connsiteX16771" fmla="*/ 5250816 w 7886701"/>
              <a:gd name="connsiteY16771" fmla="*/ 5841328 h 6857981"/>
              <a:gd name="connsiteX16772" fmla="*/ 5246371 w 7886701"/>
              <a:gd name="connsiteY16772" fmla="*/ 5842281 h 6857981"/>
              <a:gd name="connsiteX16773" fmla="*/ 5236846 w 7886701"/>
              <a:gd name="connsiteY16773" fmla="*/ 5845139 h 6857981"/>
              <a:gd name="connsiteX16774" fmla="*/ 5228273 w 7886701"/>
              <a:gd name="connsiteY16774" fmla="*/ 5848631 h 6857981"/>
              <a:gd name="connsiteX16775" fmla="*/ 5219066 w 7886701"/>
              <a:gd name="connsiteY16775" fmla="*/ 5852759 h 6857981"/>
              <a:gd name="connsiteX16776" fmla="*/ 5210493 w 7886701"/>
              <a:gd name="connsiteY16776" fmla="*/ 5857204 h 6857981"/>
              <a:gd name="connsiteX16777" fmla="*/ 5202238 w 7886701"/>
              <a:gd name="connsiteY16777" fmla="*/ 5861967 h 6857981"/>
              <a:gd name="connsiteX16778" fmla="*/ 5194301 w 7886701"/>
              <a:gd name="connsiteY16778" fmla="*/ 5867047 h 6857981"/>
              <a:gd name="connsiteX16779" fmla="*/ 5186998 w 7886701"/>
              <a:gd name="connsiteY16779" fmla="*/ 5871810 h 6857981"/>
              <a:gd name="connsiteX16780" fmla="*/ 5187316 w 7886701"/>
              <a:gd name="connsiteY16780" fmla="*/ 5868952 h 6857981"/>
              <a:gd name="connsiteX16781" fmla="*/ 5187951 w 7886701"/>
              <a:gd name="connsiteY16781" fmla="*/ 5866095 h 6857981"/>
              <a:gd name="connsiteX16782" fmla="*/ 5189221 w 7886701"/>
              <a:gd name="connsiteY16782" fmla="*/ 5863237 h 6857981"/>
              <a:gd name="connsiteX16783" fmla="*/ 5190173 w 7886701"/>
              <a:gd name="connsiteY16783" fmla="*/ 5861014 h 6857981"/>
              <a:gd name="connsiteX16784" fmla="*/ 5191761 w 7886701"/>
              <a:gd name="connsiteY16784" fmla="*/ 5858474 h 6857981"/>
              <a:gd name="connsiteX16785" fmla="*/ 5193031 w 7886701"/>
              <a:gd name="connsiteY16785" fmla="*/ 5856569 h 6857981"/>
              <a:gd name="connsiteX16786" fmla="*/ 5196523 w 7886701"/>
              <a:gd name="connsiteY16786" fmla="*/ 5852759 h 6857981"/>
              <a:gd name="connsiteX16787" fmla="*/ 5200016 w 7886701"/>
              <a:gd name="connsiteY16787" fmla="*/ 5849901 h 6857981"/>
              <a:gd name="connsiteX16788" fmla="*/ 5204461 w 7886701"/>
              <a:gd name="connsiteY16788" fmla="*/ 5847361 h 6857981"/>
              <a:gd name="connsiteX16789" fmla="*/ 5209223 w 7886701"/>
              <a:gd name="connsiteY16789" fmla="*/ 5845139 h 6857981"/>
              <a:gd name="connsiteX16790" fmla="*/ 5214303 w 7886701"/>
              <a:gd name="connsiteY16790" fmla="*/ 5842916 h 6857981"/>
              <a:gd name="connsiteX16791" fmla="*/ 5225733 w 7886701"/>
              <a:gd name="connsiteY16791" fmla="*/ 5839741 h 6857981"/>
              <a:gd name="connsiteX16792" fmla="*/ 5237163 w 7886701"/>
              <a:gd name="connsiteY16792" fmla="*/ 5835931 h 6857981"/>
              <a:gd name="connsiteX16793" fmla="*/ 5243513 w 7886701"/>
              <a:gd name="connsiteY16793" fmla="*/ 5834026 h 6857981"/>
              <a:gd name="connsiteX16794" fmla="*/ 5249546 w 7886701"/>
              <a:gd name="connsiteY16794" fmla="*/ 5831485 h 6857981"/>
              <a:gd name="connsiteX16795" fmla="*/ 5255578 w 7886701"/>
              <a:gd name="connsiteY16795" fmla="*/ 5828310 h 6857981"/>
              <a:gd name="connsiteX16796" fmla="*/ 5261611 w 7886701"/>
              <a:gd name="connsiteY16796" fmla="*/ 5824818 h 6857981"/>
              <a:gd name="connsiteX16797" fmla="*/ 5260658 w 7886701"/>
              <a:gd name="connsiteY16797" fmla="*/ 5822595 h 6857981"/>
              <a:gd name="connsiteX16798" fmla="*/ 5259388 w 7886701"/>
              <a:gd name="connsiteY16798" fmla="*/ 5821007 h 6857981"/>
              <a:gd name="connsiteX16799" fmla="*/ 5258436 w 7886701"/>
              <a:gd name="connsiteY16799" fmla="*/ 5820055 h 6857981"/>
              <a:gd name="connsiteX16800" fmla="*/ 5256848 w 7886701"/>
              <a:gd name="connsiteY16800" fmla="*/ 5819420 h 6857981"/>
              <a:gd name="connsiteX16801" fmla="*/ 5255578 w 7886701"/>
              <a:gd name="connsiteY16801" fmla="*/ 5818467 h 6857981"/>
              <a:gd name="connsiteX16802" fmla="*/ 5253673 w 7886701"/>
              <a:gd name="connsiteY16802" fmla="*/ 5818467 h 6857981"/>
              <a:gd name="connsiteX16803" fmla="*/ 5252086 w 7886701"/>
              <a:gd name="connsiteY16803" fmla="*/ 5818467 h 6857981"/>
              <a:gd name="connsiteX16804" fmla="*/ 5250181 w 7886701"/>
              <a:gd name="connsiteY16804" fmla="*/ 5819420 h 6857981"/>
              <a:gd name="connsiteX16805" fmla="*/ 5248593 w 7886701"/>
              <a:gd name="connsiteY16805" fmla="*/ 5817832 h 6857981"/>
              <a:gd name="connsiteX16806" fmla="*/ 5248593 w 7886701"/>
              <a:gd name="connsiteY16806" fmla="*/ 5817197 h 6857981"/>
              <a:gd name="connsiteX16807" fmla="*/ 5248593 w 7886701"/>
              <a:gd name="connsiteY16807" fmla="*/ 5816880 h 6857981"/>
              <a:gd name="connsiteX16808" fmla="*/ 5248911 w 7886701"/>
              <a:gd name="connsiteY16808" fmla="*/ 5816245 h 6857981"/>
              <a:gd name="connsiteX16809" fmla="*/ 5249228 w 7886701"/>
              <a:gd name="connsiteY16809" fmla="*/ 5816245 h 6857981"/>
              <a:gd name="connsiteX16810" fmla="*/ 5251451 w 7886701"/>
              <a:gd name="connsiteY16810" fmla="*/ 5815927 h 6857981"/>
              <a:gd name="connsiteX16811" fmla="*/ 5258118 w 7886701"/>
              <a:gd name="connsiteY16811" fmla="*/ 5815927 h 6857981"/>
              <a:gd name="connsiteX16812" fmla="*/ 5267326 w 7886701"/>
              <a:gd name="connsiteY16812" fmla="*/ 5816245 h 6857981"/>
              <a:gd name="connsiteX16813" fmla="*/ 5277486 w 7886701"/>
              <a:gd name="connsiteY16813" fmla="*/ 5817515 h 6857981"/>
              <a:gd name="connsiteX16814" fmla="*/ 5287963 w 7886701"/>
              <a:gd name="connsiteY16814" fmla="*/ 5817832 h 6857981"/>
              <a:gd name="connsiteX16815" fmla="*/ 5297488 w 7886701"/>
              <a:gd name="connsiteY16815" fmla="*/ 5818150 h 6857981"/>
              <a:gd name="connsiteX16816" fmla="*/ 5301616 w 7886701"/>
              <a:gd name="connsiteY16816" fmla="*/ 5817832 h 6857981"/>
              <a:gd name="connsiteX16817" fmla="*/ 5304791 w 7886701"/>
              <a:gd name="connsiteY16817" fmla="*/ 5817515 h 6857981"/>
              <a:gd name="connsiteX16818" fmla="*/ 5307331 w 7886701"/>
              <a:gd name="connsiteY16818" fmla="*/ 5813069 h 6857981"/>
              <a:gd name="connsiteX16819" fmla="*/ 5308918 w 7886701"/>
              <a:gd name="connsiteY16819" fmla="*/ 5808942 h 6857981"/>
              <a:gd name="connsiteX16820" fmla="*/ 5309553 w 7886701"/>
              <a:gd name="connsiteY16820" fmla="*/ 5805131 h 6857981"/>
              <a:gd name="connsiteX16821" fmla="*/ 5309553 w 7886701"/>
              <a:gd name="connsiteY16821" fmla="*/ 5801321 h 6857981"/>
              <a:gd name="connsiteX16822" fmla="*/ 5309553 w 7886701"/>
              <a:gd name="connsiteY16822" fmla="*/ 5797829 h 6857981"/>
              <a:gd name="connsiteX16823" fmla="*/ 5308918 w 7886701"/>
              <a:gd name="connsiteY16823" fmla="*/ 5794336 h 6857981"/>
              <a:gd name="connsiteX16824" fmla="*/ 5307331 w 7886701"/>
              <a:gd name="connsiteY16824" fmla="*/ 5787986 h 6857981"/>
              <a:gd name="connsiteX16825" fmla="*/ 5306696 w 7886701"/>
              <a:gd name="connsiteY16825" fmla="*/ 5785128 h 6857981"/>
              <a:gd name="connsiteX16826" fmla="*/ 5306696 w 7886701"/>
              <a:gd name="connsiteY16826" fmla="*/ 5781953 h 6857981"/>
              <a:gd name="connsiteX16827" fmla="*/ 5306696 w 7886701"/>
              <a:gd name="connsiteY16827" fmla="*/ 5779095 h 6857981"/>
              <a:gd name="connsiteX16828" fmla="*/ 5307331 w 7886701"/>
              <a:gd name="connsiteY16828" fmla="*/ 5776555 h 6857981"/>
              <a:gd name="connsiteX16829" fmla="*/ 5308918 w 7886701"/>
              <a:gd name="connsiteY16829" fmla="*/ 5773697 h 6857981"/>
              <a:gd name="connsiteX16830" fmla="*/ 5311141 w 7886701"/>
              <a:gd name="connsiteY16830" fmla="*/ 5771157 h 6857981"/>
              <a:gd name="connsiteX16831" fmla="*/ 5314633 w 7886701"/>
              <a:gd name="connsiteY16831" fmla="*/ 5768617 h 6857981"/>
              <a:gd name="connsiteX16832" fmla="*/ 5319078 w 7886701"/>
              <a:gd name="connsiteY16832" fmla="*/ 5765759 h 6857981"/>
              <a:gd name="connsiteX16833" fmla="*/ 5312728 w 7886701"/>
              <a:gd name="connsiteY16833" fmla="*/ 5764489 h 6857981"/>
              <a:gd name="connsiteX16834" fmla="*/ 5306378 w 7886701"/>
              <a:gd name="connsiteY16834" fmla="*/ 5763854 h 6857981"/>
              <a:gd name="connsiteX16835" fmla="*/ 5299711 w 7886701"/>
              <a:gd name="connsiteY16835" fmla="*/ 5763854 h 6857981"/>
              <a:gd name="connsiteX16836" fmla="*/ 5292726 w 7886701"/>
              <a:gd name="connsiteY16836" fmla="*/ 5764172 h 6857981"/>
              <a:gd name="connsiteX16837" fmla="*/ 5285741 w 7886701"/>
              <a:gd name="connsiteY16837" fmla="*/ 5765442 h 6857981"/>
              <a:gd name="connsiteX16838" fmla="*/ 5282248 w 7886701"/>
              <a:gd name="connsiteY16838" fmla="*/ 5766077 h 6857981"/>
              <a:gd name="connsiteX16839" fmla="*/ 5278121 w 7886701"/>
              <a:gd name="connsiteY16839" fmla="*/ 5767347 h 6857981"/>
              <a:gd name="connsiteX16840" fmla="*/ 5274628 w 7886701"/>
              <a:gd name="connsiteY16840" fmla="*/ 5768935 h 6857981"/>
              <a:gd name="connsiteX16841" fmla="*/ 5270501 w 7886701"/>
              <a:gd name="connsiteY16841" fmla="*/ 5770840 h 6857981"/>
              <a:gd name="connsiteX16842" fmla="*/ 5266056 w 7886701"/>
              <a:gd name="connsiteY16842" fmla="*/ 5773062 h 6857981"/>
              <a:gd name="connsiteX16843" fmla="*/ 5261928 w 7886701"/>
              <a:gd name="connsiteY16843" fmla="*/ 5775602 h 6857981"/>
              <a:gd name="connsiteX16844" fmla="*/ 5262563 w 7886701"/>
              <a:gd name="connsiteY16844" fmla="*/ 5772110 h 6857981"/>
              <a:gd name="connsiteX16845" fmla="*/ 5263198 w 7886701"/>
              <a:gd name="connsiteY16845" fmla="*/ 5769570 h 6857981"/>
              <a:gd name="connsiteX16846" fmla="*/ 5264786 w 7886701"/>
              <a:gd name="connsiteY16846" fmla="*/ 5767347 h 6857981"/>
              <a:gd name="connsiteX16847" fmla="*/ 5266373 w 7886701"/>
              <a:gd name="connsiteY16847" fmla="*/ 5765759 h 6857981"/>
              <a:gd name="connsiteX16848" fmla="*/ 5268596 w 7886701"/>
              <a:gd name="connsiteY16848" fmla="*/ 5764172 h 6857981"/>
              <a:gd name="connsiteX16849" fmla="*/ 5271136 w 7886701"/>
              <a:gd name="connsiteY16849" fmla="*/ 5763219 h 6857981"/>
              <a:gd name="connsiteX16850" fmla="*/ 5277486 w 7886701"/>
              <a:gd name="connsiteY16850" fmla="*/ 5761314 h 6857981"/>
              <a:gd name="connsiteX16851" fmla="*/ 5283518 w 7886701"/>
              <a:gd name="connsiteY16851" fmla="*/ 5759727 h 6857981"/>
              <a:gd name="connsiteX16852" fmla="*/ 5290186 w 7886701"/>
              <a:gd name="connsiteY16852" fmla="*/ 5758139 h 6857981"/>
              <a:gd name="connsiteX16853" fmla="*/ 5293361 w 7886701"/>
              <a:gd name="connsiteY16853" fmla="*/ 5756869 h 6857981"/>
              <a:gd name="connsiteX16854" fmla="*/ 5296536 w 7886701"/>
              <a:gd name="connsiteY16854" fmla="*/ 5755599 h 6857981"/>
              <a:gd name="connsiteX16855" fmla="*/ 5299393 w 7886701"/>
              <a:gd name="connsiteY16855" fmla="*/ 5753694 h 6857981"/>
              <a:gd name="connsiteX16856" fmla="*/ 5301933 w 7886701"/>
              <a:gd name="connsiteY16856" fmla="*/ 5751789 h 6857981"/>
              <a:gd name="connsiteX16857" fmla="*/ 5302568 w 7886701"/>
              <a:gd name="connsiteY16857" fmla="*/ 5749249 h 6857981"/>
              <a:gd name="connsiteX16858" fmla="*/ 5302886 w 7886701"/>
              <a:gd name="connsiteY16858" fmla="*/ 5746708 h 6857981"/>
              <a:gd name="connsiteX16859" fmla="*/ 5303203 w 7886701"/>
              <a:gd name="connsiteY16859" fmla="*/ 5741628 h 6857981"/>
              <a:gd name="connsiteX16860" fmla="*/ 5302886 w 7886701"/>
              <a:gd name="connsiteY16860" fmla="*/ 5736548 h 6857981"/>
              <a:gd name="connsiteX16861" fmla="*/ 5302568 w 7886701"/>
              <a:gd name="connsiteY16861" fmla="*/ 5731468 h 6857981"/>
              <a:gd name="connsiteX16862" fmla="*/ 5302568 w 7886701"/>
              <a:gd name="connsiteY16862" fmla="*/ 5726387 h 6857981"/>
              <a:gd name="connsiteX16863" fmla="*/ 5302886 w 7886701"/>
              <a:gd name="connsiteY16863" fmla="*/ 5721625 h 6857981"/>
              <a:gd name="connsiteX16864" fmla="*/ 5303203 w 7886701"/>
              <a:gd name="connsiteY16864" fmla="*/ 5719084 h 6857981"/>
              <a:gd name="connsiteX16865" fmla="*/ 5304156 w 7886701"/>
              <a:gd name="connsiteY16865" fmla="*/ 5716544 h 6857981"/>
              <a:gd name="connsiteX16866" fmla="*/ 5305108 w 7886701"/>
              <a:gd name="connsiteY16866" fmla="*/ 5714322 h 6857981"/>
              <a:gd name="connsiteX16867" fmla="*/ 5306696 w 7886701"/>
              <a:gd name="connsiteY16867" fmla="*/ 5711782 h 6857981"/>
              <a:gd name="connsiteX16868" fmla="*/ 5305108 w 7886701"/>
              <a:gd name="connsiteY16868" fmla="*/ 5710829 h 6857981"/>
              <a:gd name="connsiteX16869" fmla="*/ 5303838 w 7886701"/>
              <a:gd name="connsiteY16869" fmla="*/ 5710194 h 6857981"/>
              <a:gd name="connsiteX16870" fmla="*/ 5300663 w 7886701"/>
              <a:gd name="connsiteY16870" fmla="*/ 5709876 h 6857981"/>
              <a:gd name="connsiteX16871" fmla="*/ 5299393 w 7886701"/>
              <a:gd name="connsiteY16871" fmla="*/ 5709241 h 6857981"/>
              <a:gd name="connsiteX16872" fmla="*/ 5297806 w 7886701"/>
              <a:gd name="connsiteY16872" fmla="*/ 5708606 h 6857981"/>
              <a:gd name="connsiteX16873" fmla="*/ 5296536 w 7886701"/>
              <a:gd name="connsiteY16873" fmla="*/ 5707654 h 6857981"/>
              <a:gd name="connsiteX16874" fmla="*/ 5295266 w 7886701"/>
              <a:gd name="connsiteY16874" fmla="*/ 5706701 h 6857981"/>
              <a:gd name="connsiteX16875" fmla="*/ 5287963 w 7886701"/>
              <a:gd name="connsiteY16875" fmla="*/ 5715274 h 6857981"/>
              <a:gd name="connsiteX16876" fmla="*/ 5277486 w 7886701"/>
              <a:gd name="connsiteY16876" fmla="*/ 5727340 h 6857981"/>
              <a:gd name="connsiteX16877" fmla="*/ 5265103 w 7886701"/>
              <a:gd name="connsiteY16877" fmla="*/ 5740993 h 6857981"/>
              <a:gd name="connsiteX16878" fmla="*/ 5252721 w 7886701"/>
              <a:gd name="connsiteY16878" fmla="*/ 5754329 h 6857981"/>
              <a:gd name="connsiteX16879" fmla="*/ 5241608 w 7886701"/>
              <a:gd name="connsiteY16879" fmla="*/ 5766394 h 6857981"/>
              <a:gd name="connsiteX16880" fmla="*/ 5233353 w 7886701"/>
              <a:gd name="connsiteY16880" fmla="*/ 5774650 h 6857981"/>
              <a:gd name="connsiteX16881" fmla="*/ 5229226 w 7886701"/>
              <a:gd name="connsiteY16881" fmla="*/ 5778460 h 6857981"/>
              <a:gd name="connsiteX16882" fmla="*/ 5228908 w 7886701"/>
              <a:gd name="connsiteY16882" fmla="*/ 5778460 h 6857981"/>
              <a:gd name="connsiteX16883" fmla="*/ 5229226 w 7886701"/>
              <a:gd name="connsiteY16883" fmla="*/ 5778143 h 6857981"/>
              <a:gd name="connsiteX16884" fmla="*/ 5231131 w 7886701"/>
              <a:gd name="connsiteY16884" fmla="*/ 5775602 h 6857981"/>
              <a:gd name="connsiteX16885" fmla="*/ 5229543 w 7886701"/>
              <a:gd name="connsiteY16885" fmla="*/ 5773062 h 6857981"/>
              <a:gd name="connsiteX16886" fmla="*/ 5228273 w 7886701"/>
              <a:gd name="connsiteY16886" fmla="*/ 5771475 h 6857981"/>
              <a:gd name="connsiteX16887" fmla="*/ 5226368 w 7886701"/>
              <a:gd name="connsiteY16887" fmla="*/ 5770522 h 6857981"/>
              <a:gd name="connsiteX16888" fmla="*/ 5224146 w 7886701"/>
              <a:gd name="connsiteY16888" fmla="*/ 5769570 h 6857981"/>
              <a:gd name="connsiteX16889" fmla="*/ 5220336 w 7886701"/>
              <a:gd name="connsiteY16889" fmla="*/ 5768300 h 6857981"/>
              <a:gd name="connsiteX16890" fmla="*/ 5218748 w 7886701"/>
              <a:gd name="connsiteY16890" fmla="*/ 5767029 h 6857981"/>
              <a:gd name="connsiteX16891" fmla="*/ 5216843 w 7886701"/>
              <a:gd name="connsiteY16891" fmla="*/ 5765442 h 6857981"/>
              <a:gd name="connsiteX16892" fmla="*/ 5213986 w 7886701"/>
              <a:gd name="connsiteY16892" fmla="*/ 5767982 h 6857981"/>
              <a:gd name="connsiteX16893" fmla="*/ 5211128 w 7886701"/>
              <a:gd name="connsiteY16893" fmla="*/ 5770522 h 6857981"/>
              <a:gd name="connsiteX16894" fmla="*/ 5206366 w 7886701"/>
              <a:gd name="connsiteY16894" fmla="*/ 5775285 h 6857981"/>
              <a:gd name="connsiteX16895" fmla="*/ 5197793 w 7886701"/>
              <a:gd name="connsiteY16895" fmla="*/ 5785445 h 6857981"/>
              <a:gd name="connsiteX16896" fmla="*/ 5193031 w 7886701"/>
              <a:gd name="connsiteY16896" fmla="*/ 5790208 h 6857981"/>
              <a:gd name="connsiteX16897" fmla="*/ 5190491 w 7886701"/>
              <a:gd name="connsiteY16897" fmla="*/ 5792748 h 6857981"/>
              <a:gd name="connsiteX16898" fmla="*/ 5187316 w 7886701"/>
              <a:gd name="connsiteY16898" fmla="*/ 5794971 h 6857981"/>
              <a:gd name="connsiteX16899" fmla="*/ 5184141 w 7886701"/>
              <a:gd name="connsiteY16899" fmla="*/ 5797194 h 6857981"/>
              <a:gd name="connsiteX16900" fmla="*/ 5180013 w 7886701"/>
              <a:gd name="connsiteY16900" fmla="*/ 5799099 h 6857981"/>
              <a:gd name="connsiteX16901" fmla="*/ 5175251 w 7886701"/>
              <a:gd name="connsiteY16901" fmla="*/ 5801321 h 6857981"/>
              <a:gd name="connsiteX16902" fmla="*/ 5170171 w 7886701"/>
              <a:gd name="connsiteY16902" fmla="*/ 5803226 h 6857981"/>
              <a:gd name="connsiteX16903" fmla="*/ 5168266 w 7886701"/>
              <a:gd name="connsiteY16903" fmla="*/ 5801004 h 6857981"/>
              <a:gd name="connsiteX16904" fmla="*/ 5166996 w 7886701"/>
              <a:gd name="connsiteY16904" fmla="*/ 5799099 h 6857981"/>
              <a:gd name="connsiteX16905" fmla="*/ 5165726 w 7886701"/>
              <a:gd name="connsiteY16905" fmla="*/ 5797194 h 6857981"/>
              <a:gd name="connsiteX16906" fmla="*/ 5165091 w 7886701"/>
              <a:gd name="connsiteY16906" fmla="*/ 5795288 h 6857981"/>
              <a:gd name="connsiteX16907" fmla="*/ 5165091 w 7886701"/>
              <a:gd name="connsiteY16907" fmla="*/ 5793383 h 6857981"/>
              <a:gd name="connsiteX16908" fmla="*/ 5165091 w 7886701"/>
              <a:gd name="connsiteY16908" fmla="*/ 5791478 h 6857981"/>
              <a:gd name="connsiteX16909" fmla="*/ 5165091 w 7886701"/>
              <a:gd name="connsiteY16909" fmla="*/ 5788303 h 6857981"/>
              <a:gd name="connsiteX16910" fmla="*/ 5165408 w 7886701"/>
              <a:gd name="connsiteY16910" fmla="*/ 5784493 h 6857981"/>
              <a:gd name="connsiteX16911" fmla="*/ 5165408 w 7886701"/>
              <a:gd name="connsiteY16911" fmla="*/ 5782905 h 6857981"/>
              <a:gd name="connsiteX16912" fmla="*/ 5165091 w 7886701"/>
              <a:gd name="connsiteY16912" fmla="*/ 5781000 h 6857981"/>
              <a:gd name="connsiteX16913" fmla="*/ 5164773 w 7886701"/>
              <a:gd name="connsiteY16913" fmla="*/ 5779095 h 6857981"/>
              <a:gd name="connsiteX16914" fmla="*/ 5163503 w 7886701"/>
              <a:gd name="connsiteY16914" fmla="*/ 5776872 h 6857981"/>
              <a:gd name="connsiteX16915" fmla="*/ 5162233 w 7886701"/>
              <a:gd name="connsiteY16915" fmla="*/ 5775285 h 6857981"/>
              <a:gd name="connsiteX16916" fmla="*/ 5160328 w 7886701"/>
              <a:gd name="connsiteY16916" fmla="*/ 5773062 h 6857981"/>
              <a:gd name="connsiteX16917" fmla="*/ 5157788 w 7886701"/>
              <a:gd name="connsiteY16917" fmla="*/ 5773697 h 6857981"/>
              <a:gd name="connsiteX16918" fmla="*/ 5155883 w 7886701"/>
              <a:gd name="connsiteY16918" fmla="*/ 5774650 h 6857981"/>
              <a:gd name="connsiteX16919" fmla="*/ 5154296 w 7886701"/>
              <a:gd name="connsiteY16919" fmla="*/ 5775920 h 6857981"/>
              <a:gd name="connsiteX16920" fmla="*/ 5153343 w 7886701"/>
              <a:gd name="connsiteY16920" fmla="*/ 5776872 h 6857981"/>
              <a:gd name="connsiteX16921" fmla="*/ 5152391 w 7886701"/>
              <a:gd name="connsiteY16921" fmla="*/ 5778460 h 6857981"/>
              <a:gd name="connsiteX16922" fmla="*/ 5151756 w 7886701"/>
              <a:gd name="connsiteY16922" fmla="*/ 5779413 h 6857981"/>
              <a:gd name="connsiteX16923" fmla="*/ 5151438 w 7886701"/>
              <a:gd name="connsiteY16923" fmla="*/ 5780683 h 6857981"/>
              <a:gd name="connsiteX16924" fmla="*/ 5151438 w 7886701"/>
              <a:gd name="connsiteY16924" fmla="*/ 5781953 h 6857981"/>
              <a:gd name="connsiteX16925" fmla="*/ 5151756 w 7886701"/>
              <a:gd name="connsiteY16925" fmla="*/ 5783223 h 6857981"/>
              <a:gd name="connsiteX16926" fmla="*/ 5152708 w 7886701"/>
              <a:gd name="connsiteY16926" fmla="*/ 5783858 h 6857981"/>
              <a:gd name="connsiteX16927" fmla="*/ 5153343 w 7886701"/>
              <a:gd name="connsiteY16927" fmla="*/ 5784493 h 6857981"/>
              <a:gd name="connsiteX16928" fmla="*/ 5153978 w 7886701"/>
              <a:gd name="connsiteY16928" fmla="*/ 5785445 h 6857981"/>
              <a:gd name="connsiteX16929" fmla="*/ 5155566 w 7886701"/>
              <a:gd name="connsiteY16929" fmla="*/ 5785763 h 6857981"/>
              <a:gd name="connsiteX16930" fmla="*/ 5156518 w 7886701"/>
              <a:gd name="connsiteY16930" fmla="*/ 5785763 h 6857981"/>
              <a:gd name="connsiteX16931" fmla="*/ 5158106 w 7886701"/>
              <a:gd name="connsiteY16931" fmla="*/ 5785763 h 6857981"/>
              <a:gd name="connsiteX16932" fmla="*/ 5159693 w 7886701"/>
              <a:gd name="connsiteY16932" fmla="*/ 5785128 h 6857981"/>
              <a:gd name="connsiteX16933" fmla="*/ 5156836 w 7886701"/>
              <a:gd name="connsiteY16933" fmla="*/ 5787668 h 6857981"/>
              <a:gd name="connsiteX16934" fmla="*/ 5153343 w 7886701"/>
              <a:gd name="connsiteY16934" fmla="*/ 5789256 h 6857981"/>
              <a:gd name="connsiteX16935" fmla="*/ 5149216 w 7886701"/>
              <a:gd name="connsiteY16935" fmla="*/ 5791478 h 6857981"/>
              <a:gd name="connsiteX16936" fmla="*/ 5144453 w 7886701"/>
              <a:gd name="connsiteY16936" fmla="*/ 5793383 h 6857981"/>
              <a:gd name="connsiteX16937" fmla="*/ 5133976 w 7886701"/>
              <a:gd name="connsiteY16937" fmla="*/ 5797511 h 6857981"/>
              <a:gd name="connsiteX16938" fmla="*/ 5122228 w 7886701"/>
              <a:gd name="connsiteY16938" fmla="*/ 5801321 h 6857981"/>
              <a:gd name="connsiteX16939" fmla="*/ 5111433 w 7886701"/>
              <a:gd name="connsiteY16939" fmla="*/ 5805449 h 6857981"/>
              <a:gd name="connsiteX16940" fmla="*/ 5106353 w 7886701"/>
              <a:gd name="connsiteY16940" fmla="*/ 5807672 h 6857981"/>
              <a:gd name="connsiteX16941" fmla="*/ 5101591 w 7886701"/>
              <a:gd name="connsiteY16941" fmla="*/ 5810212 h 6857981"/>
              <a:gd name="connsiteX16942" fmla="*/ 5097146 w 7886701"/>
              <a:gd name="connsiteY16942" fmla="*/ 5812752 h 6857981"/>
              <a:gd name="connsiteX16943" fmla="*/ 5093336 w 7886701"/>
              <a:gd name="connsiteY16943" fmla="*/ 5815610 h 6857981"/>
              <a:gd name="connsiteX16944" fmla="*/ 5090796 w 7886701"/>
              <a:gd name="connsiteY16944" fmla="*/ 5818785 h 6857981"/>
              <a:gd name="connsiteX16945" fmla="*/ 5089843 w 7886701"/>
              <a:gd name="connsiteY16945" fmla="*/ 5820372 h 6857981"/>
              <a:gd name="connsiteX16946" fmla="*/ 5089208 w 7886701"/>
              <a:gd name="connsiteY16946" fmla="*/ 5822277 h 6857981"/>
              <a:gd name="connsiteX16947" fmla="*/ 5090796 w 7886701"/>
              <a:gd name="connsiteY16947" fmla="*/ 5822912 h 6857981"/>
              <a:gd name="connsiteX16948" fmla="*/ 5092701 w 7886701"/>
              <a:gd name="connsiteY16948" fmla="*/ 5824182 h 6857981"/>
              <a:gd name="connsiteX16949" fmla="*/ 5096511 w 7886701"/>
              <a:gd name="connsiteY16949" fmla="*/ 5826088 h 6857981"/>
              <a:gd name="connsiteX16950" fmla="*/ 5099686 w 7886701"/>
              <a:gd name="connsiteY16950" fmla="*/ 5828945 h 6857981"/>
              <a:gd name="connsiteX16951" fmla="*/ 5103496 w 7886701"/>
              <a:gd name="connsiteY16951" fmla="*/ 5830850 h 6857981"/>
              <a:gd name="connsiteX16952" fmla="*/ 5105083 w 7886701"/>
              <a:gd name="connsiteY16952" fmla="*/ 5831803 h 6857981"/>
              <a:gd name="connsiteX16953" fmla="*/ 5107306 w 7886701"/>
              <a:gd name="connsiteY16953" fmla="*/ 5832438 h 6857981"/>
              <a:gd name="connsiteX16954" fmla="*/ 5109528 w 7886701"/>
              <a:gd name="connsiteY16954" fmla="*/ 5832755 h 6857981"/>
              <a:gd name="connsiteX16955" fmla="*/ 5111751 w 7886701"/>
              <a:gd name="connsiteY16955" fmla="*/ 5832755 h 6857981"/>
              <a:gd name="connsiteX16956" fmla="*/ 5114291 w 7886701"/>
              <a:gd name="connsiteY16956" fmla="*/ 5832438 h 6857981"/>
              <a:gd name="connsiteX16957" fmla="*/ 5116831 w 7886701"/>
              <a:gd name="connsiteY16957" fmla="*/ 5831803 h 6857981"/>
              <a:gd name="connsiteX16958" fmla="*/ 5119688 w 7886701"/>
              <a:gd name="connsiteY16958" fmla="*/ 5830215 h 6857981"/>
              <a:gd name="connsiteX16959" fmla="*/ 5123181 w 7886701"/>
              <a:gd name="connsiteY16959" fmla="*/ 5828310 h 6857981"/>
              <a:gd name="connsiteX16960" fmla="*/ 5125086 w 7886701"/>
              <a:gd name="connsiteY16960" fmla="*/ 5826723 h 6857981"/>
              <a:gd name="connsiteX16961" fmla="*/ 5126673 w 7886701"/>
              <a:gd name="connsiteY16961" fmla="*/ 5825453 h 6857981"/>
              <a:gd name="connsiteX16962" fmla="*/ 5126991 w 7886701"/>
              <a:gd name="connsiteY16962" fmla="*/ 5824500 h 6857981"/>
              <a:gd name="connsiteX16963" fmla="*/ 5126991 w 7886701"/>
              <a:gd name="connsiteY16963" fmla="*/ 5823547 h 6857981"/>
              <a:gd name="connsiteX16964" fmla="*/ 5126673 w 7886701"/>
              <a:gd name="connsiteY16964" fmla="*/ 5822912 h 6857981"/>
              <a:gd name="connsiteX16965" fmla="*/ 5125721 w 7886701"/>
              <a:gd name="connsiteY16965" fmla="*/ 5822277 h 6857981"/>
              <a:gd name="connsiteX16966" fmla="*/ 5122228 w 7886701"/>
              <a:gd name="connsiteY16966" fmla="*/ 5821007 h 6857981"/>
              <a:gd name="connsiteX16967" fmla="*/ 5118736 w 7886701"/>
              <a:gd name="connsiteY16967" fmla="*/ 5819737 h 6857981"/>
              <a:gd name="connsiteX16968" fmla="*/ 5116831 w 7886701"/>
              <a:gd name="connsiteY16968" fmla="*/ 5818785 h 6857981"/>
              <a:gd name="connsiteX16969" fmla="*/ 5115243 w 7886701"/>
              <a:gd name="connsiteY16969" fmla="*/ 5817832 h 6857981"/>
              <a:gd name="connsiteX16970" fmla="*/ 5113973 w 7886701"/>
              <a:gd name="connsiteY16970" fmla="*/ 5816245 h 6857981"/>
              <a:gd name="connsiteX16971" fmla="*/ 5113338 w 7886701"/>
              <a:gd name="connsiteY16971" fmla="*/ 5814657 h 6857981"/>
              <a:gd name="connsiteX16972" fmla="*/ 5112386 w 7886701"/>
              <a:gd name="connsiteY16972" fmla="*/ 5812434 h 6857981"/>
              <a:gd name="connsiteX16973" fmla="*/ 5112703 w 7886701"/>
              <a:gd name="connsiteY16973" fmla="*/ 5809894 h 6857981"/>
              <a:gd name="connsiteX16974" fmla="*/ 5117466 w 7886701"/>
              <a:gd name="connsiteY16974" fmla="*/ 5807672 h 6857981"/>
              <a:gd name="connsiteX16975" fmla="*/ 5121276 w 7886701"/>
              <a:gd name="connsiteY16975" fmla="*/ 5805767 h 6857981"/>
              <a:gd name="connsiteX16976" fmla="*/ 5124451 w 7886701"/>
              <a:gd name="connsiteY16976" fmla="*/ 5805131 h 6857981"/>
              <a:gd name="connsiteX16977" fmla="*/ 5127308 w 7886701"/>
              <a:gd name="connsiteY16977" fmla="*/ 5805449 h 6857981"/>
              <a:gd name="connsiteX16978" fmla="*/ 5129531 w 7886701"/>
              <a:gd name="connsiteY16978" fmla="*/ 5806084 h 6857981"/>
              <a:gd name="connsiteX16979" fmla="*/ 5131118 w 7886701"/>
              <a:gd name="connsiteY16979" fmla="*/ 5807354 h 6857981"/>
              <a:gd name="connsiteX16980" fmla="*/ 5132071 w 7886701"/>
              <a:gd name="connsiteY16980" fmla="*/ 5808942 h 6857981"/>
              <a:gd name="connsiteX16981" fmla="*/ 5133023 w 7886701"/>
              <a:gd name="connsiteY16981" fmla="*/ 5811164 h 6857981"/>
              <a:gd name="connsiteX16982" fmla="*/ 5133658 w 7886701"/>
              <a:gd name="connsiteY16982" fmla="*/ 5813704 h 6857981"/>
              <a:gd name="connsiteX16983" fmla="*/ 5133976 w 7886701"/>
              <a:gd name="connsiteY16983" fmla="*/ 5816880 h 6857981"/>
              <a:gd name="connsiteX16984" fmla="*/ 5133976 w 7886701"/>
              <a:gd name="connsiteY16984" fmla="*/ 5822912 h 6857981"/>
              <a:gd name="connsiteX16985" fmla="*/ 5133976 w 7886701"/>
              <a:gd name="connsiteY16985" fmla="*/ 5829263 h 6857981"/>
              <a:gd name="connsiteX16986" fmla="*/ 5133976 w 7886701"/>
              <a:gd name="connsiteY16986" fmla="*/ 5834343 h 6857981"/>
              <a:gd name="connsiteX16987" fmla="*/ 5127943 w 7886701"/>
              <a:gd name="connsiteY16987" fmla="*/ 5837518 h 6857981"/>
              <a:gd name="connsiteX16988" fmla="*/ 5124768 w 7886701"/>
              <a:gd name="connsiteY16988" fmla="*/ 5839106 h 6857981"/>
              <a:gd name="connsiteX16989" fmla="*/ 5122228 w 7886701"/>
              <a:gd name="connsiteY16989" fmla="*/ 5840693 h 6857981"/>
              <a:gd name="connsiteX16990" fmla="*/ 5120641 w 7886701"/>
              <a:gd name="connsiteY16990" fmla="*/ 5842281 h 6857981"/>
              <a:gd name="connsiteX16991" fmla="*/ 5119053 w 7886701"/>
              <a:gd name="connsiteY16991" fmla="*/ 5844186 h 6857981"/>
              <a:gd name="connsiteX16992" fmla="*/ 5118418 w 7886701"/>
              <a:gd name="connsiteY16992" fmla="*/ 5846409 h 6857981"/>
              <a:gd name="connsiteX16993" fmla="*/ 5118418 w 7886701"/>
              <a:gd name="connsiteY16993" fmla="*/ 5847361 h 6857981"/>
              <a:gd name="connsiteX16994" fmla="*/ 5118736 w 7886701"/>
              <a:gd name="connsiteY16994" fmla="*/ 5848631 h 6857981"/>
              <a:gd name="connsiteX16995" fmla="*/ 5116513 w 7886701"/>
              <a:gd name="connsiteY16995" fmla="*/ 5849266 h 6857981"/>
              <a:gd name="connsiteX16996" fmla="*/ 5114608 w 7886701"/>
              <a:gd name="connsiteY16996" fmla="*/ 5849266 h 6857981"/>
              <a:gd name="connsiteX16997" fmla="*/ 5113338 w 7886701"/>
              <a:gd name="connsiteY16997" fmla="*/ 5849266 h 6857981"/>
              <a:gd name="connsiteX16998" fmla="*/ 5111751 w 7886701"/>
              <a:gd name="connsiteY16998" fmla="*/ 5848631 h 6857981"/>
              <a:gd name="connsiteX16999" fmla="*/ 5110163 w 7886701"/>
              <a:gd name="connsiteY16999" fmla="*/ 5847679 h 6857981"/>
              <a:gd name="connsiteX17000" fmla="*/ 5108893 w 7886701"/>
              <a:gd name="connsiteY17000" fmla="*/ 5847044 h 6857981"/>
              <a:gd name="connsiteX17001" fmla="*/ 5106671 w 7886701"/>
              <a:gd name="connsiteY17001" fmla="*/ 5844821 h 6857981"/>
              <a:gd name="connsiteX17002" fmla="*/ 5103813 w 7886701"/>
              <a:gd name="connsiteY17002" fmla="*/ 5842916 h 6857981"/>
              <a:gd name="connsiteX17003" fmla="*/ 5102543 w 7886701"/>
              <a:gd name="connsiteY17003" fmla="*/ 5841963 h 6857981"/>
              <a:gd name="connsiteX17004" fmla="*/ 5101273 w 7886701"/>
              <a:gd name="connsiteY17004" fmla="*/ 5841646 h 6857981"/>
              <a:gd name="connsiteX17005" fmla="*/ 5099368 w 7886701"/>
              <a:gd name="connsiteY17005" fmla="*/ 5841646 h 6857981"/>
              <a:gd name="connsiteX17006" fmla="*/ 5097463 w 7886701"/>
              <a:gd name="connsiteY17006" fmla="*/ 5841646 h 6857981"/>
              <a:gd name="connsiteX17007" fmla="*/ 5095241 w 7886701"/>
              <a:gd name="connsiteY17007" fmla="*/ 5842281 h 6857981"/>
              <a:gd name="connsiteX17008" fmla="*/ 5093018 w 7886701"/>
              <a:gd name="connsiteY17008" fmla="*/ 5843869 h 6857981"/>
              <a:gd name="connsiteX17009" fmla="*/ 5092066 w 7886701"/>
              <a:gd name="connsiteY17009" fmla="*/ 5847996 h 6857981"/>
              <a:gd name="connsiteX17010" fmla="*/ 5091748 w 7886701"/>
              <a:gd name="connsiteY17010" fmla="*/ 5852124 h 6857981"/>
              <a:gd name="connsiteX17011" fmla="*/ 5091748 w 7886701"/>
              <a:gd name="connsiteY17011" fmla="*/ 5856252 h 6857981"/>
              <a:gd name="connsiteX17012" fmla="*/ 5092066 w 7886701"/>
              <a:gd name="connsiteY17012" fmla="*/ 5860379 h 6857981"/>
              <a:gd name="connsiteX17013" fmla="*/ 5093018 w 7886701"/>
              <a:gd name="connsiteY17013" fmla="*/ 5864825 h 6857981"/>
              <a:gd name="connsiteX17014" fmla="*/ 5094288 w 7886701"/>
              <a:gd name="connsiteY17014" fmla="*/ 5869905 h 6857981"/>
              <a:gd name="connsiteX17015" fmla="*/ 5098733 w 7886701"/>
              <a:gd name="connsiteY17015" fmla="*/ 5881971 h 6857981"/>
              <a:gd name="connsiteX17016" fmla="*/ 5096828 w 7886701"/>
              <a:gd name="connsiteY17016" fmla="*/ 5882288 h 6857981"/>
              <a:gd name="connsiteX17017" fmla="*/ 5095241 w 7886701"/>
              <a:gd name="connsiteY17017" fmla="*/ 5882288 h 6857981"/>
              <a:gd name="connsiteX17018" fmla="*/ 5093971 w 7886701"/>
              <a:gd name="connsiteY17018" fmla="*/ 5882288 h 6857981"/>
              <a:gd name="connsiteX17019" fmla="*/ 5092701 w 7886701"/>
              <a:gd name="connsiteY17019" fmla="*/ 5881653 h 6857981"/>
              <a:gd name="connsiteX17020" fmla="*/ 5091748 w 7886701"/>
              <a:gd name="connsiteY17020" fmla="*/ 5881018 h 6857981"/>
              <a:gd name="connsiteX17021" fmla="*/ 5090478 w 7886701"/>
              <a:gd name="connsiteY17021" fmla="*/ 5880383 h 6857981"/>
              <a:gd name="connsiteX17022" fmla="*/ 5088891 w 7886701"/>
              <a:gd name="connsiteY17022" fmla="*/ 5877525 h 6857981"/>
              <a:gd name="connsiteX17023" fmla="*/ 5087303 w 7886701"/>
              <a:gd name="connsiteY17023" fmla="*/ 5874985 h 6857981"/>
              <a:gd name="connsiteX17024" fmla="*/ 5085398 w 7886701"/>
              <a:gd name="connsiteY17024" fmla="*/ 5872128 h 6857981"/>
              <a:gd name="connsiteX17025" fmla="*/ 5084128 w 7886701"/>
              <a:gd name="connsiteY17025" fmla="*/ 5869270 h 6857981"/>
              <a:gd name="connsiteX17026" fmla="*/ 5082223 w 7886701"/>
              <a:gd name="connsiteY17026" fmla="*/ 5866412 h 6857981"/>
              <a:gd name="connsiteX17027" fmla="*/ 5051108 w 7886701"/>
              <a:gd name="connsiteY17027" fmla="*/ 5881018 h 6857981"/>
              <a:gd name="connsiteX17028" fmla="*/ 5048568 w 7886701"/>
              <a:gd name="connsiteY17028" fmla="*/ 5883558 h 6857981"/>
              <a:gd name="connsiteX17029" fmla="*/ 5046663 w 7886701"/>
              <a:gd name="connsiteY17029" fmla="*/ 5886098 h 6857981"/>
              <a:gd name="connsiteX17030" fmla="*/ 5045393 w 7886701"/>
              <a:gd name="connsiteY17030" fmla="*/ 5889273 h 6857981"/>
              <a:gd name="connsiteX17031" fmla="*/ 5044123 w 7886701"/>
              <a:gd name="connsiteY17031" fmla="*/ 5892766 h 6857981"/>
              <a:gd name="connsiteX17032" fmla="*/ 5042853 w 7886701"/>
              <a:gd name="connsiteY17032" fmla="*/ 5900069 h 6857981"/>
              <a:gd name="connsiteX17033" fmla="*/ 5041583 w 7886701"/>
              <a:gd name="connsiteY17033" fmla="*/ 5906737 h 6857981"/>
              <a:gd name="connsiteX17034" fmla="*/ 5040631 w 7886701"/>
              <a:gd name="connsiteY17034" fmla="*/ 5910230 h 6857981"/>
              <a:gd name="connsiteX17035" fmla="*/ 5039043 w 7886701"/>
              <a:gd name="connsiteY17035" fmla="*/ 5913087 h 6857981"/>
              <a:gd name="connsiteX17036" fmla="*/ 5037138 w 7886701"/>
              <a:gd name="connsiteY17036" fmla="*/ 5915627 h 6857981"/>
              <a:gd name="connsiteX17037" fmla="*/ 5034598 w 7886701"/>
              <a:gd name="connsiteY17037" fmla="*/ 5917850 h 6857981"/>
              <a:gd name="connsiteX17038" fmla="*/ 5033328 w 7886701"/>
              <a:gd name="connsiteY17038" fmla="*/ 5918485 h 6857981"/>
              <a:gd name="connsiteX17039" fmla="*/ 5031741 w 7886701"/>
              <a:gd name="connsiteY17039" fmla="*/ 5919120 h 6857981"/>
              <a:gd name="connsiteX17040" fmla="*/ 5029836 w 7886701"/>
              <a:gd name="connsiteY17040" fmla="*/ 5919755 h 6857981"/>
              <a:gd name="connsiteX17041" fmla="*/ 5027931 w 7886701"/>
              <a:gd name="connsiteY17041" fmla="*/ 5920073 h 6857981"/>
              <a:gd name="connsiteX17042" fmla="*/ 5022851 w 7886701"/>
              <a:gd name="connsiteY17042" fmla="*/ 5920390 h 6857981"/>
              <a:gd name="connsiteX17043" fmla="*/ 5016818 w 7886701"/>
              <a:gd name="connsiteY17043" fmla="*/ 5919755 h 6857981"/>
              <a:gd name="connsiteX17044" fmla="*/ 5016501 w 7886701"/>
              <a:gd name="connsiteY17044" fmla="*/ 5918485 h 6857981"/>
              <a:gd name="connsiteX17045" fmla="*/ 5016818 w 7886701"/>
              <a:gd name="connsiteY17045" fmla="*/ 5917215 h 6857981"/>
              <a:gd name="connsiteX17046" fmla="*/ 5017453 w 7886701"/>
              <a:gd name="connsiteY17046" fmla="*/ 5915945 h 6857981"/>
              <a:gd name="connsiteX17047" fmla="*/ 5018723 w 7886701"/>
              <a:gd name="connsiteY17047" fmla="*/ 5914992 h 6857981"/>
              <a:gd name="connsiteX17048" fmla="*/ 5021581 w 7886701"/>
              <a:gd name="connsiteY17048" fmla="*/ 5913087 h 6857981"/>
              <a:gd name="connsiteX17049" fmla="*/ 5024438 w 7886701"/>
              <a:gd name="connsiteY17049" fmla="*/ 5910865 h 6857981"/>
              <a:gd name="connsiteX17050" fmla="*/ 5027931 w 7886701"/>
              <a:gd name="connsiteY17050" fmla="*/ 5908960 h 6857981"/>
              <a:gd name="connsiteX17051" fmla="*/ 5029836 w 7886701"/>
              <a:gd name="connsiteY17051" fmla="*/ 5906737 h 6857981"/>
              <a:gd name="connsiteX17052" fmla="*/ 5030788 w 7886701"/>
              <a:gd name="connsiteY17052" fmla="*/ 5905784 h 6857981"/>
              <a:gd name="connsiteX17053" fmla="*/ 5031423 w 7886701"/>
              <a:gd name="connsiteY17053" fmla="*/ 5904832 h 6857981"/>
              <a:gd name="connsiteX17054" fmla="*/ 5031423 w 7886701"/>
              <a:gd name="connsiteY17054" fmla="*/ 5903244 h 6857981"/>
              <a:gd name="connsiteX17055" fmla="*/ 5031106 w 7886701"/>
              <a:gd name="connsiteY17055" fmla="*/ 5901657 h 6857981"/>
              <a:gd name="connsiteX17056" fmla="*/ 5027931 w 7886701"/>
              <a:gd name="connsiteY17056" fmla="*/ 5902609 h 6857981"/>
              <a:gd name="connsiteX17057" fmla="*/ 5024438 w 7886701"/>
              <a:gd name="connsiteY17057" fmla="*/ 5902927 h 6857981"/>
              <a:gd name="connsiteX17058" fmla="*/ 5018723 w 7886701"/>
              <a:gd name="connsiteY17058" fmla="*/ 5902609 h 6857981"/>
              <a:gd name="connsiteX17059" fmla="*/ 5012691 w 7886701"/>
              <a:gd name="connsiteY17059" fmla="*/ 5901657 h 6857981"/>
              <a:gd name="connsiteX17060" fmla="*/ 5007293 w 7886701"/>
              <a:gd name="connsiteY17060" fmla="*/ 5901022 h 6857981"/>
              <a:gd name="connsiteX17061" fmla="*/ 5002213 w 7886701"/>
              <a:gd name="connsiteY17061" fmla="*/ 5900069 h 6857981"/>
              <a:gd name="connsiteX17062" fmla="*/ 4996498 w 7886701"/>
              <a:gd name="connsiteY17062" fmla="*/ 5899116 h 6857981"/>
              <a:gd name="connsiteX17063" fmla="*/ 4990466 w 7886701"/>
              <a:gd name="connsiteY17063" fmla="*/ 5899116 h 6857981"/>
              <a:gd name="connsiteX17064" fmla="*/ 4987291 w 7886701"/>
              <a:gd name="connsiteY17064" fmla="*/ 5899116 h 6857981"/>
              <a:gd name="connsiteX17065" fmla="*/ 4984433 w 7886701"/>
              <a:gd name="connsiteY17065" fmla="*/ 5900069 h 6857981"/>
              <a:gd name="connsiteX17066" fmla="*/ 4991101 w 7886701"/>
              <a:gd name="connsiteY17066" fmla="*/ 5894354 h 6857981"/>
              <a:gd name="connsiteX17067" fmla="*/ 4994593 w 7886701"/>
              <a:gd name="connsiteY17067" fmla="*/ 5890861 h 6857981"/>
              <a:gd name="connsiteX17068" fmla="*/ 4997133 w 7886701"/>
              <a:gd name="connsiteY17068" fmla="*/ 5888003 h 6857981"/>
              <a:gd name="connsiteX17069" fmla="*/ 4998721 w 7886701"/>
              <a:gd name="connsiteY17069" fmla="*/ 5885463 h 6857981"/>
              <a:gd name="connsiteX17070" fmla="*/ 5000943 w 7886701"/>
              <a:gd name="connsiteY17070" fmla="*/ 5882923 h 6857981"/>
              <a:gd name="connsiteX17071" fmla="*/ 5004436 w 7886701"/>
              <a:gd name="connsiteY17071" fmla="*/ 5878795 h 6857981"/>
              <a:gd name="connsiteX17072" fmla="*/ 5011103 w 7886701"/>
              <a:gd name="connsiteY17072" fmla="*/ 5873715 h 6857981"/>
              <a:gd name="connsiteX17073" fmla="*/ 5020628 w 7886701"/>
              <a:gd name="connsiteY17073" fmla="*/ 5866095 h 6857981"/>
              <a:gd name="connsiteX17074" fmla="*/ 5021898 w 7886701"/>
              <a:gd name="connsiteY17074" fmla="*/ 5868317 h 6857981"/>
              <a:gd name="connsiteX17075" fmla="*/ 5023168 w 7886701"/>
              <a:gd name="connsiteY17075" fmla="*/ 5869905 h 6857981"/>
              <a:gd name="connsiteX17076" fmla="*/ 5024121 w 7886701"/>
              <a:gd name="connsiteY17076" fmla="*/ 5871493 h 6857981"/>
              <a:gd name="connsiteX17077" fmla="*/ 5025708 w 7886701"/>
              <a:gd name="connsiteY17077" fmla="*/ 5872445 h 6857981"/>
              <a:gd name="connsiteX17078" fmla="*/ 5027931 w 7886701"/>
              <a:gd name="connsiteY17078" fmla="*/ 5874033 h 6857981"/>
              <a:gd name="connsiteX17079" fmla="*/ 5029518 w 7886701"/>
              <a:gd name="connsiteY17079" fmla="*/ 5874985 h 6857981"/>
              <a:gd name="connsiteX17080" fmla="*/ 5031106 w 7886701"/>
              <a:gd name="connsiteY17080" fmla="*/ 5876255 h 6857981"/>
              <a:gd name="connsiteX17081" fmla="*/ 5031741 w 7886701"/>
              <a:gd name="connsiteY17081" fmla="*/ 5876890 h 6857981"/>
              <a:gd name="connsiteX17082" fmla="*/ 5031741 w 7886701"/>
              <a:gd name="connsiteY17082" fmla="*/ 5877525 h 6857981"/>
              <a:gd name="connsiteX17083" fmla="*/ 5031741 w 7886701"/>
              <a:gd name="connsiteY17083" fmla="*/ 5879113 h 6857981"/>
              <a:gd name="connsiteX17084" fmla="*/ 5031423 w 7886701"/>
              <a:gd name="connsiteY17084" fmla="*/ 5880701 h 6857981"/>
              <a:gd name="connsiteX17085" fmla="*/ 5029836 w 7886701"/>
              <a:gd name="connsiteY17085" fmla="*/ 5884828 h 6857981"/>
              <a:gd name="connsiteX17086" fmla="*/ 5042853 w 7886701"/>
              <a:gd name="connsiteY17086" fmla="*/ 5879113 h 6857981"/>
              <a:gd name="connsiteX17087" fmla="*/ 5045393 w 7886701"/>
              <a:gd name="connsiteY17087" fmla="*/ 5877525 h 6857981"/>
              <a:gd name="connsiteX17088" fmla="*/ 5046346 w 7886701"/>
              <a:gd name="connsiteY17088" fmla="*/ 5876573 h 6857981"/>
              <a:gd name="connsiteX17089" fmla="*/ 5047298 w 7886701"/>
              <a:gd name="connsiteY17089" fmla="*/ 5875938 h 6857981"/>
              <a:gd name="connsiteX17090" fmla="*/ 5047616 w 7886701"/>
              <a:gd name="connsiteY17090" fmla="*/ 5874668 h 6857981"/>
              <a:gd name="connsiteX17091" fmla="*/ 5047616 w 7886701"/>
              <a:gd name="connsiteY17091" fmla="*/ 5874033 h 6857981"/>
              <a:gd name="connsiteX17092" fmla="*/ 5047298 w 7886701"/>
              <a:gd name="connsiteY17092" fmla="*/ 5873080 h 6857981"/>
              <a:gd name="connsiteX17093" fmla="*/ 5046346 w 7886701"/>
              <a:gd name="connsiteY17093" fmla="*/ 5871493 h 6857981"/>
              <a:gd name="connsiteX17094" fmla="*/ 5043488 w 7886701"/>
              <a:gd name="connsiteY17094" fmla="*/ 5872445 h 6857981"/>
              <a:gd name="connsiteX17095" fmla="*/ 5041901 w 7886701"/>
              <a:gd name="connsiteY17095" fmla="*/ 5873080 h 6857981"/>
              <a:gd name="connsiteX17096" fmla="*/ 5040948 w 7886701"/>
              <a:gd name="connsiteY17096" fmla="*/ 5873080 h 6857981"/>
              <a:gd name="connsiteX17097" fmla="*/ 5039996 w 7886701"/>
              <a:gd name="connsiteY17097" fmla="*/ 5872445 h 6857981"/>
              <a:gd name="connsiteX17098" fmla="*/ 5039043 w 7886701"/>
              <a:gd name="connsiteY17098" fmla="*/ 5872128 h 6857981"/>
              <a:gd name="connsiteX17099" fmla="*/ 5038408 w 7886701"/>
              <a:gd name="connsiteY17099" fmla="*/ 5871175 h 6857981"/>
              <a:gd name="connsiteX17100" fmla="*/ 5037773 w 7886701"/>
              <a:gd name="connsiteY17100" fmla="*/ 5869587 h 6857981"/>
              <a:gd name="connsiteX17101" fmla="*/ 5041583 w 7886701"/>
              <a:gd name="connsiteY17101" fmla="*/ 5867682 h 6857981"/>
              <a:gd name="connsiteX17102" fmla="*/ 5044441 w 7886701"/>
              <a:gd name="connsiteY17102" fmla="*/ 5866095 h 6857981"/>
              <a:gd name="connsiteX17103" fmla="*/ 5046663 w 7886701"/>
              <a:gd name="connsiteY17103" fmla="*/ 5863872 h 6857981"/>
              <a:gd name="connsiteX17104" fmla="*/ 5048886 w 7886701"/>
              <a:gd name="connsiteY17104" fmla="*/ 5861649 h 6857981"/>
              <a:gd name="connsiteX17105" fmla="*/ 5050156 w 7886701"/>
              <a:gd name="connsiteY17105" fmla="*/ 5859427 h 6857981"/>
              <a:gd name="connsiteX17106" fmla="*/ 5051108 w 7886701"/>
              <a:gd name="connsiteY17106" fmla="*/ 5856887 h 6857981"/>
              <a:gd name="connsiteX17107" fmla="*/ 5051426 w 7886701"/>
              <a:gd name="connsiteY17107" fmla="*/ 5854347 h 6857981"/>
              <a:gd name="connsiteX17108" fmla="*/ 5051426 w 7886701"/>
              <a:gd name="connsiteY17108" fmla="*/ 5851806 h 6857981"/>
              <a:gd name="connsiteX17109" fmla="*/ 5046028 w 7886701"/>
              <a:gd name="connsiteY17109" fmla="*/ 5853712 h 6857981"/>
              <a:gd name="connsiteX17110" fmla="*/ 5041266 w 7886701"/>
              <a:gd name="connsiteY17110" fmla="*/ 5854664 h 6857981"/>
              <a:gd name="connsiteX17111" fmla="*/ 5033011 w 7886701"/>
              <a:gd name="connsiteY17111" fmla="*/ 5856252 h 6857981"/>
              <a:gd name="connsiteX17112" fmla="*/ 5029518 w 7886701"/>
              <a:gd name="connsiteY17112" fmla="*/ 5856887 h 6857981"/>
              <a:gd name="connsiteX17113" fmla="*/ 5027931 w 7886701"/>
              <a:gd name="connsiteY17113" fmla="*/ 5857522 h 6857981"/>
              <a:gd name="connsiteX17114" fmla="*/ 5026343 w 7886701"/>
              <a:gd name="connsiteY17114" fmla="*/ 5858792 h 6857981"/>
              <a:gd name="connsiteX17115" fmla="*/ 5024756 w 7886701"/>
              <a:gd name="connsiteY17115" fmla="*/ 5859744 h 6857981"/>
              <a:gd name="connsiteX17116" fmla="*/ 5023486 w 7886701"/>
              <a:gd name="connsiteY17116" fmla="*/ 5861649 h 6857981"/>
              <a:gd name="connsiteX17117" fmla="*/ 5021898 w 7886701"/>
              <a:gd name="connsiteY17117" fmla="*/ 5863555 h 6857981"/>
              <a:gd name="connsiteX17118" fmla="*/ 5020628 w 7886701"/>
              <a:gd name="connsiteY17118" fmla="*/ 5866095 h 6857981"/>
              <a:gd name="connsiteX17119" fmla="*/ 5019358 w 7886701"/>
              <a:gd name="connsiteY17119" fmla="*/ 5861649 h 6857981"/>
              <a:gd name="connsiteX17120" fmla="*/ 5018406 w 7886701"/>
              <a:gd name="connsiteY17120" fmla="*/ 5857839 h 6857981"/>
              <a:gd name="connsiteX17121" fmla="*/ 5016501 w 7886701"/>
              <a:gd name="connsiteY17121" fmla="*/ 5854982 h 6857981"/>
              <a:gd name="connsiteX17122" fmla="*/ 5014596 w 7886701"/>
              <a:gd name="connsiteY17122" fmla="*/ 5852442 h 6857981"/>
              <a:gd name="connsiteX17123" fmla="*/ 5012056 w 7886701"/>
              <a:gd name="connsiteY17123" fmla="*/ 5850219 h 6857981"/>
              <a:gd name="connsiteX17124" fmla="*/ 5009516 w 7886701"/>
              <a:gd name="connsiteY17124" fmla="*/ 5849266 h 6857981"/>
              <a:gd name="connsiteX17125" fmla="*/ 5006976 w 7886701"/>
              <a:gd name="connsiteY17125" fmla="*/ 5847996 h 6857981"/>
              <a:gd name="connsiteX17126" fmla="*/ 5003801 w 7886701"/>
              <a:gd name="connsiteY17126" fmla="*/ 5847679 h 6857981"/>
              <a:gd name="connsiteX17127" fmla="*/ 5000308 w 7886701"/>
              <a:gd name="connsiteY17127" fmla="*/ 5847679 h 6857981"/>
              <a:gd name="connsiteX17128" fmla="*/ 4997133 w 7886701"/>
              <a:gd name="connsiteY17128" fmla="*/ 5848631 h 6857981"/>
              <a:gd name="connsiteX17129" fmla="*/ 4993641 w 7886701"/>
              <a:gd name="connsiteY17129" fmla="*/ 5849266 h 6857981"/>
              <a:gd name="connsiteX17130" fmla="*/ 4989513 w 7886701"/>
              <a:gd name="connsiteY17130" fmla="*/ 5850536 h 6857981"/>
              <a:gd name="connsiteX17131" fmla="*/ 4985386 w 7886701"/>
              <a:gd name="connsiteY17131" fmla="*/ 5852124 h 6857981"/>
              <a:gd name="connsiteX17132" fmla="*/ 4980941 w 7886701"/>
              <a:gd name="connsiteY17132" fmla="*/ 5854347 h 6857981"/>
              <a:gd name="connsiteX17133" fmla="*/ 4972368 w 7886701"/>
              <a:gd name="connsiteY17133" fmla="*/ 5859109 h 6857981"/>
              <a:gd name="connsiteX17134" fmla="*/ 4975861 w 7886701"/>
              <a:gd name="connsiteY17134" fmla="*/ 5861967 h 6857981"/>
              <a:gd name="connsiteX17135" fmla="*/ 4978401 w 7886701"/>
              <a:gd name="connsiteY17135" fmla="*/ 5864190 h 6857981"/>
              <a:gd name="connsiteX17136" fmla="*/ 4979988 w 7886701"/>
              <a:gd name="connsiteY17136" fmla="*/ 5866412 h 6857981"/>
              <a:gd name="connsiteX17137" fmla="*/ 4980941 w 7886701"/>
              <a:gd name="connsiteY17137" fmla="*/ 5868317 h 6857981"/>
              <a:gd name="connsiteX17138" fmla="*/ 4980941 w 7886701"/>
              <a:gd name="connsiteY17138" fmla="*/ 5869587 h 6857981"/>
              <a:gd name="connsiteX17139" fmla="*/ 4980623 w 7886701"/>
              <a:gd name="connsiteY17139" fmla="*/ 5871175 h 6857981"/>
              <a:gd name="connsiteX17140" fmla="*/ 4979671 w 7886701"/>
              <a:gd name="connsiteY17140" fmla="*/ 5871810 h 6857981"/>
              <a:gd name="connsiteX17141" fmla="*/ 4978083 w 7886701"/>
              <a:gd name="connsiteY17141" fmla="*/ 5872128 h 6857981"/>
              <a:gd name="connsiteX17142" fmla="*/ 4976496 w 7886701"/>
              <a:gd name="connsiteY17142" fmla="*/ 5872445 h 6857981"/>
              <a:gd name="connsiteX17143" fmla="*/ 4974273 w 7886701"/>
              <a:gd name="connsiteY17143" fmla="*/ 5872445 h 6857981"/>
              <a:gd name="connsiteX17144" fmla="*/ 4972051 w 7886701"/>
              <a:gd name="connsiteY17144" fmla="*/ 5872128 h 6857981"/>
              <a:gd name="connsiteX17145" fmla="*/ 4969511 w 7886701"/>
              <a:gd name="connsiteY17145" fmla="*/ 5871175 h 6857981"/>
              <a:gd name="connsiteX17146" fmla="*/ 4966971 w 7886701"/>
              <a:gd name="connsiteY17146" fmla="*/ 5869905 h 6857981"/>
              <a:gd name="connsiteX17147" fmla="*/ 4964431 w 7886701"/>
              <a:gd name="connsiteY17147" fmla="*/ 5868635 h 6857981"/>
              <a:gd name="connsiteX17148" fmla="*/ 4962208 w 7886701"/>
              <a:gd name="connsiteY17148" fmla="*/ 5866730 h 6857981"/>
              <a:gd name="connsiteX17149" fmla="*/ 4959986 w 7886701"/>
              <a:gd name="connsiteY17149" fmla="*/ 5864507 h 6857981"/>
              <a:gd name="connsiteX17150" fmla="*/ 4954906 w 7886701"/>
              <a:gd name="connsiteY17150" fmla="*/ 5867047 h 6857981"/>
              <a:gd name="connsiteX17151" fmla="*/ 4950461 w 7886701"/>
              <a:gd name="connsiteY17151" fmla="*/ 5869587 h 6857981"/>
              <a:gd name="connsiteX17152" fmla="*/ 4946651 w 7886701"/>
              <a:gd name="connsiteY17152" fmla="*/ 5872128 h 6857981"/>
              <a:gd name="connsiteX17153" fmla="*/ 4943476 w 7886701"/>
              <a:gd name="connsiteY17153" fmla="*/ 5874985 h 6857981"/>
              <a:gd name="connsiteX17154" fmla="*/ 4937443 w 7886701"/>
              <a:gd name="connsiteY17154" fmla="*/ 5881018 h 6857981"/>
              <a:gd name="connsiteX17155" fmla="*/ 4931728 w 7886701"/>
              <a:gd name="connsiteY17155" fmla="*/ 5886733 h 6857981"/>
              <a:gd name="connsiteX17156" fmla="*/ 4928871 w 7886701"/>
              <a:gd name="connsiteY17156" fmla="*/ 5889591 h 6857981"/>
              <a:gd name="connsiteX17157" fmla="*/ 4925696 w 7886701"/>
              <a:gd name="connsiteY17157" fmla="*/ 5892766 h 6857981"/>
              <a:gd name="connsiteX17158" fmla="*/ 4922203 w 7886701"/>
              <a:gd name="connsiteY17158" fmla="*/ 5895624 h 6857981"/>
              <a:gd name="connsiteX17159" fmla="*/ 4918393 w 7886701"/>
              <a:gd name="connsiteY17159" fmla="*/ 5898164 h 6857981"/>
              <a:gd name="connsiteX17160" fmla="*/ 4913948 w 7886701"/>
              <a:gd name="connsiteY17160" fmla="*/ 5900704 h 6857981"/>
              <a:gd name="connsiteX17161" fmla="*/ 4908868 w 7886701"/>
              <a:gd name="connsiteY17161" fmla="*/ 5902927 h 6857981"/>
              <a:gd name="connsiteX17162" fmla="*/ 4903153 w 7886701"/>
              <a:gd name="connsiteY17162" fmla="*/ 5905149 h 6857981"/>
              <a:gd name="connsiteX17163" fmla="*/ 4896486 w 7886701"/>
              <a:gd name="connsiteY17163" fmla="*/ 5907372 h 6857981"/>
              <a:gd name="connsiteX17164" fmla="*/ 4895216 w 7886701"/>
              <a:gd name="connsiteY17164" fmla="*/ 5905467 h 6857981"/>
              <a:gd name="connsiteX17165" fmla="*/ 4894581 w 7886701"/>
              <a:gd name="connsiteY17165" fmla="*/ 5903879 h 6857981"/>
              <a:gd name="connsiteX17166" fmla="*/ 4894263 w 7886701"/>
              <a:gd name="connsiteY17166" fmla="*/ 5902609 h 6857981"/>
              <a:gd name="connsiteX17167" fmla="*/ 4894263 w 7886701"/>
              <a:gd name="connsiteY17167" fmla="*/ 5901022 h 6857981"/>
              <a:gd name="connsiteX17168" fmla="*/ 4894581 w 7886701"/>
              <a:gd name="connsiteY17168" fmla="*/ 5900069 h 6857981"/>
              <a:gd name="connsiteX17169" fmla="*/ 4895216 w 7886701"/>
              <a:gd name="connsiteY17169" fmla="*/ 5898799 h 6857981"/>
              <a:gd name="connsiteX17170" fmla="*/ 4896168 w 7886701"/>
              <a:gd name="connsiteY17170" fmla="*/ 5897846 h 6857981"/>
              <a:gd name="connsiteX17171" fmla="*/ 4897438 w 7886701"/>
              <a:gd name="connsiteY17171" fmla="*/ 5896576 h 6857981"/>
              <a:gd name="connsiteX17172" fmla="*/ 4900296 w 7886701"/>
              <a:gd name="connsiteY17172" fmla="*/ 5894671 h 6857981"/>
              <a:gd name="connsiteX17173" fmla="*/ 4903788 w 7886701"/>
              <a:gd name="connsiteY17173" fmla="*/ 5893084 h 6857981"/>
              <a:gd name="connsiteX17174" fmla="*/ 4911408 w 7886701"/>
              <a:gd name="connsiteY17174" fmla="*/ 5889591 h 6857981"/>
              <a:gd name="connsiteX17175" fmla="*/ 4909186 w 7886701"/>
              <a:gd name="connsiteY17175" fmla="*/ 5888321 h 6857981"/>
              <a:gd name="connsiteX17176" fmla="*/ 4906963 w 7886701"/>
              <a:gd name="connsiteY17176" fmla="*/ 5887051 h 6857981"/>
              <a:gd name="connsiteX17177" fmla="*/ 4904423 w 7886701"/>
              <a:gd name="connsiteY17177" fmla="*/ 5886098 h 6857981"/>
              <a:gd name="connsiteX17178" fmla="*/ 4901566 w 7886701"/>
              <a:gd name="connsiteY17178" fmla="*/ 5885463 h 6857981"/>
              <a:gd name="connsiteX17179" fmla="*/ 4899026 w 7886701"/>
              <a:gd name="connsiteY17179" fmla="*/ 5884511 h 6857981"/>
              <a:gd name="connsiteX17180" fmla="*/ 4896486 w 7886701"/>
              <a:gd name="connsiteY17180" fmla="*/ 5883876 h 6857981"/>
              <a:gd name="connsiteX17181" fmla="*/ 4894263 w 7886701"/>
              <a:gd name="connsiteY17181" fmla="*/ 5882288 h 6857981"/>
              <a:gd name="connsiteX17182" fmla="*/ 4892358 w 7886701"/>
              <a:gd name="connsiteY17182" fmla="*/ 5880701 h 6857981"/>
              <a:gd name="connsiteX17183" fmla="*/ 4889183 w 7886701"/>
              <a:gd name="connsiteY17183" fmla="*/ 5883876 h 6857981"/>
              <a:gd name="connsiteX17184" fmla="*/ 4885373 w 7886701"/>
              <a:gd name="connsiteY17184" fmla="*/ 5887051 h 6857981"/>
              <a:gd name="connsiteX17185" fmla="*/ 4877753 w 7886701"/>
              <a:gd name="connsiteY17185" fmla="*/ 5893401 h 6857981"/>
              <a:gd name="connsiteX17186" fmla="*/ 4869816 w 7886701"/>
              <a:gd name="connsiteY17186" fmla="*/ 5898799 h 6857981"/>
              <a:gd name="connsiteX17187" fmla="*/ 4861243 w 7886701"/>
              <a:gd name="connsiteY17187" fmla="*/ 5903879 h 6857981"/>
              <a:gd name="connsiteX17188" fmla="*/ 4852671 w 7886701"/>
              <a:gd name="connsiteY17188" fmla="*/ 5908642 h 6857981"/>
              <a:gd name="connsiteX17189" fmla="*/ 4843781 w 7886701"/>
              <a:gd name="connsiteY17189" fmla="*/ 5913087 h 6857981"/>
              <a:gd name="connsiteX17190" fmla="*/ 4825683 w 7886701"/>
              <a:gd name="connsiteY17190" fmla="*/ 5921343 h 6857981"/>
              <a:gd name="connsiteX17191" fmla="*/ 4808221 w 7886701"/>
              <a:gd name="connsiteY17191" fmla="*/ 5929916 h 6857981"/>
              <a:gd name="connsiteX17192" fmla="*/ 4799648 w 7886701"/>
              <a:gd name="connsiteY17192" fmla="*/ 5933726 h 6857981"/>
              <a:gd name="connsiteX17193" fmla="*/ 4792028 w 7886701"/>
              <a:gd name="connsiteY17193" fmla="*/ 5938171 h 6857981"/>
              <a:gd name="connsiteX17194" fmla="*/ 4784726 w 7886701"/>
              <a:gd name="connsiteY17194" fmla="*/ 5942616 h 6857981"/>
              <a:gd name="connsiteX17195" fmla="*/ 4777741 w 7886701"/>
              <a:gd name="connsiteY17195" fmla="*/ 5947697 h 6857981"/>
              <a:gd name="connsiteX17196" fmla="*/ 4772026 w 7886701"/>
              <a:gd name="connsiteY17196" fmla="*/ 5952777 h 6857981"/>
              <a:gd name="connsiteX17197" fmla="*/ 4769168 w 7886701"/>
              <a:gd name="connsiteY17197" fmla="*/ 5955317 h 6857981"/>
              <a:gd name="connsiteX17198" fmla="*/ 4766946 w 7886701"/>
              <a:gd name="connsiteY17198" fmla="*/ 5958175 h 6857981"/>
              <a:gd name="connsiteX17199" fmla="*/ 4762183 w 7886701"/>
              <a:gd name="connsiteY17199" fmla="*/ 5956905 h 6857981"/>
              <a:gd name="connsiteX17200" fmla="*/ 4757738 w 7886701"/>
              <a:gd name="connsiteY17200" fmla="*/ 5954682 h 6857981"/>
              <a:gd name="connsiteX17201" fmla="*/ 4753293 w 7886701"/>
              <a:gd name="connsiteY17201" fmla="*/ 5952459 h 6857981"/>
              <a:gd name="connsiteX17202" fmla="*/ 4748531 w 7886701"/>
              <a:gd name="connsiteY17202" fmla="*/ 5950872 h 6857981"/>
              <a:gd name="connsiteX17203" fmla="*/ 4745991 w 7886701"/>
              <a:gd name="connsiteY17203" fmla="*/ 5950237 h 6857981"/>
              <a:gd name="connsiteX17204" fmla="*/ 4743133 w 7886701"/>
              <a:gd name="connsiteY17204" fmla="*/ 5949919 h 6857981"/>
              <a:gd name="connsiteX17205" fmla="*/ 4740276 w 7886701"/>
              <a:gd name="connsiteY17205" fmla="*/ 5949919 h 6857981"/>
              <a:gd name="connsiteX17206" fmla="*/ 4737418 w 7886701"/>
              <a:gd name="connsiteY17206" fmla="*/ 5950237 h 6857981"/>
              <a:gd name="connsiteX17207" fmla="*/ 4733608 w 7886701"/>
              <a:gd name="connsiteY17207" fmla="*/ 5951507 h 6857981"/>
              <a:gd name="connsiteX17208" fmla="*/ 4730116 w 7886701"/>
              <a:gd name="connsiteY17208" fmla="*/ 5952459 h 6857981"/>
              <a:gd name="connsiteX17209" fmla="*/ 4725671 w 7886701"/>
              <a:gd name="connsiteY17209" fmla="*/ 5954364 h 6857981"/>
              <a:gd name="connsiteX17210" fmla="*/ 4721226 w 7886701"/>
              <a:gd name="connsiteY17210" fmla="*/ 5956587 h 6857981"/>
              <a:gd name="connsiteX17211" fmla="*/ 4721226 w 7886701"/>
              <a:gd name="connsiteY17211" fmla="*/ 5954047 h 6857981"/>
              <a:gd name="connsiteX17212" fmla="*/ 4721543 w 7886701"/>
              <a:gd name="connsiteY17212" fmla="*/ 5951507 h 6857981"/>
              <a:gd name="connsiteX17213" fmla="*/ 4721861 w 7886701"/>
              <a:gd name="connsiteY17213" fmla="*/ 5948967 h 6857981"/>
              <a:gd name="connsiteX17214" fmla="*/ 4723131 w 7886701"/>
              <a:gd name="connsiteY17214" fmla="*/ 5946427 h 6857981"/>
              <a:gd name="connsiteX17215" fmla="*/ 4724401 w 7886701"/>
              <a:gd name="connsiteY17215" fmla="*/ 5943569 h 6857981"/>
              <a:gd name="connsiteX17216" fmla="*/ 4725988 w 7886701"/>
              <a:gd name="connsiteY17216" fmla="*/ 5941029 h 6857981"/>
              <a:gd name="connsiteX17217" fmla="*/ 4727893 w 7886701"/>
              <a:gd name="connsiteY17217" fmla="*/ 5939124 h 6857981"/>
              <a:gd name="connsiteX17218" fmla="*/ 4729798 w 7886701"/>
              <a:gd name="connsiteY17218" fmla="*/ 5936901 h 6857981"/>
              <a:gd name="connsiteX17219" fmla="*/ 4731703 w 7886701"/>
              <a:gd name="connsiteY17219" fmla="*/ 5934996 h 6857981"/>
              <a:gd name="connsiteX17220" fmla="*/ 4734561 w 7886701"/>
              <a:gd name="connsiteY17220" fmla="*/ 5933408 h 6857981"/>
              <a:gd name="connsiteX17221" fmla="*/ 4736466 w 7886701"/>
              <a:gd name="connsiteY17221" fmla="*/ 5932138 h 6857981"/>
              <a:gd name="connsiteX17222" fmla="*/ 4739006 w 7886701"/>
              <a:gd name="connsiteY17222" fmla="*/ 5930868 h 6857981"/>
              <a:gd name="connsiteX17223" fmla="*/ 4741863 w 7886701"/>
              <a:gd name="connsiteY17223" fmla="*/ 5930551 h 6857981"/>
              <a:gd name="connsiteX17224" fmla="*/ 4744403 w 7886701"/>
              <a:gd name="connsiteY17224" fmla="*/ 5930233 h 6857981"/>
              <a:gd name="connsiteX17225" fmla="*/ 4746943 w 7886701"/>
              <a:gd name="connsiteY17225" fmla="*/ 5930233 h 6857981"/>
              <a:gd name="connsiteX17226" fmla="*/ 4749483 w 7886701"/>
              <a:gd name="connsiteY17226" fmla="*/ 5930868 h 6857981"/>
              <a:gd name="connsiteX17227" fmla="*/ 4748531 w 7886701"/>
              <a:gd name="connsiteY17227" fmla="*/ 5926105 h 6857981"/>
              <a:gd name="connsiteX17228" fmla="*/ 4748213 w 7886701"/>
              <a:gd name="connsiteY17228" fmla="*/ 5923883 h 6857981"/>
              <a:gd name="connsiteX17229" fmla="*/ 4747578 w 7886701"/>
              <a:gd name="connsiteY17229" fmla="*/ 5922613 h 6857981"/>
              <a:gd name="connsiteX17230" fmla="*/ 4746308 w 7886701"/>
              <a:gd name="connsiteY17230" fmla="*/ 5921025 h 6857981"/>
              <a:gd name="connsiteX17231" fmla="*/ 4745356 w 7886701"/>
              <a:gd name="connsiteY17231" fmla="*/ 5919755 h 6857981"/>
              <a:gd name="connsiteX17232" fmla="*/ 4743768 w 7886701"/>
              <a:gd name="connsiteY17232" fmla="*/ 5918803 h 6857981"/>
              <a:gd name="connsiteX17233" fmla="*/ 4742498 w 7886701"/>
              <a:gd name="connsiteY17233" fmla="*/ 5918168 h 6857981"/>
              <a:gd name="connsiteX17234" fmla="*/ 4740911 w 7886701"/>
              <a:gd name="connsiteY17234" fmla="*/ 5917850 h 6857981"/>
              <a:gd name="connsiteX17235" fmla="*/ 4739006 w 7886701"/>
              <a:gd name="connsiteY17235" fmla="*/ 5917850 h 6857981"/>
              <a:gd name="connsiteX17236" fmla="*/ 4737101 w 7886701"/>
              <a:gd name="connsiteY17236" fmla="*/ 5917850 h 6857981"/>
              <a:gd name="connsiteX17237" fmla="*/ 4734878 w 7886701"/>
              <a:gd name="connsiteY17237" fmla="*/ 5918168 h 6857981"/>
              <a:gd name="connsiteX17238" fmla="*/ 4730116 w 7886701"/>
              <a:gd name="connsiteY17238" fmla="*/ 5919755 h 6857981"/>
              <a:gd name="connsiteX17239" fmla="*/ 4724083 w 7886701"/>
              <a:gd name="connsiteY17239" fmla="*/ 5922295 h 6857981"/>
              <a:gd name="connsiteX17240" fmla="*/ 4720591 w 7886701"/>
              <a:gd name="connsiteY17240" fmla="*/ 5922613 h 6857981"/>
              <a:gd name="connsiteX17241" fmla="*/ 4718368 w 7886701"/>
              <a:gd name="connsiteY17241" fmla="*/ 5922295 h 6857981"/>
              <a:gd name="connsiteX17242" fmla="*/ 4717098 w 7886701"/>
              <a:gd name="connsiteY17242" fmla="*/ 5921978 h 6857981"/>
              <a:gd name="connsiteX17243" fmla="*/ 4716781 w 7886701"/>
              <a:gd name="connsiteY17243" fmla="*/ 5921343 h 6857981"/>
              <a:gd name="connsiteX17244" fmla="*/ 4716781 w 7886701"/>
              <a:gd name="connsiteY17244" fmla="*/ 5921025 h 6857981"/>
              <a:gd name="connsiteX17245" fmla="*/ 4718051 w 7886701"/>
              <a:gd name="connsiteY17245" fmla="*/ 5920073 h 6857981"/>
              <a:gd name="connsiteX17246" fmla="*/ 4719321 w 7886701"/>
              <a:gd name="connsiteY17246" fmla="*/ 5919120 h 6857981"/>
              <a:gd name="connsiteX17247" fmla="*/ 4724401 w 7886701"/>
              <a:gd name="connsiteY17247" fmla="*/ 5916580 h 6857981"/>
              <a:gd name="connsiteX17248" fmla="*/ 4731068 w 7886701"/>
              <a:gd name="connsiteY17248" fmla="*/ 5914675 h 6857981"/>
              <a:gd name="connsiteX17249" fmla="*/ 4738053 w 7886701"/>
              <a:gd name="connsiteY17249" fmla="*/ 5911817 h 6857981"/>
              <a:gd name="connsiteX17250" fmla="*/ 4748531 w 7886701"/>
              <a:gd name="connsiteY17250" fmla="*/ 5908960 h 6857981"/>
              <a:gd name="connsiteX17251" fmla="*/ 4745038 w 7886701"/>
              <a:gd name="connsiteY17251" fmla="*/ 5906419 h 6857981"/>
              <a:gd name="connsiteX17252" fmla="*/ 4741228 w 7886701"/>
              <a:gd name="connsiteY17252" fmla="*/ 5904197 h 6857981"/>
              <a:gd name="connsiteX17253" fmla="*/ 4737101 w 7886701"/>
              <a:gd name="connsiteY17253" fmla="*/ 5902927 h 6857981"/>
              <a:gd name="connsiteX17254" fmla="*/ 4732973 w 7886701"/>
              <a:gd name="connsiteY17254" fmla="*/ 5901657 h 6857981"/>
              <a:gd name="connsiteX17255" fmla="*/ 4728528 w 7886701"/>
              <a:gd name="connsiteY17255" fmla="*/ 5901022 h 6857981"/>
              <a:gd name="connsiteX17256" fmla="*/ 4724083 w 7886701"/>
              <a:gd name="connsiteY17256" fmla="*/ 5901022 h 6857981"/>
              <a:gd name="connsiteX17257" fmla="*/ 4719956 w 7886701"/>
              <a:gd name="connsiteY17257" fmla="*/ 5901022 h 6857981"/>
              <a:gd name="connsiteX17258" fmla="*/ 4715193 w 7886701"/>
              <a:gd name="connsiteY17258" fmla="*/ 5901657 h 6857981"/>
              <a:gd name="connsiteX17259" fmla="*/ 4710748 w 7886701"/>
              <a:gd name="connsiteY17259" fmla="*/ 5902927 h 6857981"/>
              <a:gd name="connsiteX17260" fmla="*/ 4705986 w 7886701"/>
              <a:gd name="connsiteY17260" fmla="*/ 5903879 h 6857981"/>
              <a:gd name="connsiteX17261" fmla="*/ 4701541 w 7886701"/>
              <a:gd name="connsiteY17261" fmla="*/ 5905467 h 6857981"/>
              <a:gd name="connsiteX17262" fmla="*/ 4697096 w 7886701"/>
              <a:gd name="connsiteY17262" fmla="*/ 5907372 h 6857981"/>
              <a:gd name="connsiteX17263" fmla="*/ 4692651 w 7886701"/>
              <a:gd name="connsiteY17263" fmla="*/ 5909277 h 6857981"/>
              <a:gd name="connsiteX17264" fmla="*/ 4688841 w 7886701"/>
              <a:gd name="connsiteY17264" fmla="*/ 5911817 h 6857981"/>
              <a:gd name="connsiteX17265" fmla="*/ 4684713 w 7886701"/>
              <a:gd name="connsiteY17265" fmla="*/ 5914040 h 6857981"/>
              <a:gd name="connsiteX17266" fmla="*/ 4681221 w 7886701"/>
              <a:gd name="connsiteY17266" fmla="*/ 5917215 h 6857981"/>
              <a:gd name="connsiteX17267" fmla="*/ 4677411 w 7886701"/>
              <a:gd name="connsiteY17267" fmla="*/ 5919755 h 6857981"/>
              <a:gd name="connsiteX17268" fmla="*/ 4674553 w 7886701"/>
              <a:gd name="connsiteY17268" fmla="*/ 5922930 h 6857981"/>
              <a:gd name="connsiteX17269" fmla="*/ 4671696 w 7886701"/>
              <a:gd name="connsiteY17269" fmla="*/ 5925788 h 6857981"/>
              <a:gd name="connsiteX17270" fmla="*/ 4669156 w 7886701"/>
              <a:gd name="connsiteY17270" fmla="*/ 5928963 h 6857981"/>
              <a:gd name="connsiteX17271" fmla="*/ 4666933 w 7886701"/>
              <a:gd name="connsiteY17271" fmla="*/ 5932456 h 6857981"/>
              <a:gd name="connsiteX17272" fmla="*/ 4665028 w 7886701"/>
              <a:gd name="connsiteY17272" fmla="*/ 5935631 h 6857981"/>
              <a:gd name="connsiteX17273" fmla="*/ 4664076 w 7886701"/>
              <a:gd name="connsiteY17273" fmla="*/ 5939441 h 6857981"/>
              <a:gd name="connsiteX17274" fmla="*/ 4663123 w 7886701"/>
              <a:gd name="connsiteY17274" fmla="*/ 5942616 h 6857981"/>
              <a:gd name="connsiteX17275" fmla="*/ 4662806 w 7886701"/>
              <a:gd name="connsiteY17275" fmla="*/ 5946427 h 6857981"/>
              <a:gd name="connsiteX17276" fmla="*/ 4663758 w 7886701"/>
              <a:gd name="connsiteY17276" fmla="*/ 5949602 h 6857981"/>
              <a:gd name="connsiteX17277" fmla="*/ 4664393 w 7886701"/>
              <a:gd name="connsiteY17277" fmla="*/ 5952777 h 6857981"/>
              <a:gd name="connsiteX17278" fmla="*/ 4666298 w 7886701"/>
              <a:gd name="connsiteY17278" fmla="*/ 5956270 h 6857981"/>
              <a:gd name="connsiteX17279" fmla="*/ 4668838 w 7886701"/>
              <a:gd name="connsiteY17279" fmla="*/ 5959445 h 6857981"/>
              <a:gd name="connsiteX17280" fmla="*/ 4671696 w 7886701"/>
              <a:gd name="connsiteY17280" fmla="*/ 5962302 h 6857981"/>
              <a:gd name="connsiteX17281" fmla="*/ 4675506 w 7886701"/>
              <a:gd name="connsiteY17281" fmla="*/ 5965160 h 6857981"/>
              <a:gd name="connsiteX17282" fmla="*/ 4680268 w 7886701"/>
              <a:gd name="connsiteY17282" fmla="*/ 5968018 h 6857981"/>
              <a:gd name="connsiteX17283" fmla="*/ 4659631 w 7886701"/>
              <a:gd name="connsiteY17283" fmla="*/ 5973415 h 6857981"/>
              <a:gd name="connsiteX17284" fmla="*/ 4662171 w 7886701"/>
              <a:gd name="connsiteY17284" fmla="*/ 5974368 h 6857981"/>
              <a:gd name="connsiteX17285" fmla="*/ 4664711 w 7886701"/>
              <a:gd name="connsiteY17285" fmla="*/ 5975321 h 6857981"/>
              <a:gd name="connsiteX17286" fmla="*/ 4670426 w 7886701"/>
              <a:gd name="connsiteY17286" fmla="*/ 5976908 h 6857981"/>
              <a:gd name="connsiteX17287" fmla="*/ 4677093 w 7886701"/>
              <a:gd name="connsiteY17287" fmla="*/ 5977543 h 6857981"/>
              <a:gd name="connsiteX17288" fmla="*/ 4683761 w 7886701"/>
              <a:gd name="connsiteY17288" fmla="*/ 5977861 h 6857981"/>
              <a:gd name="connsiteX17289" fmla="*/ 4683443 w 7886701"/>
              <a:gd name="connsiteY17289" fmla="*/ 5980718 h 6857981"/>
              <a:gd name="connsiteX17290" fmla="*/ 4682808 w 7886701"/>
              <a:gd name="connsiteY17290" fmla="*/ 5983258 h 6857981"/>
              <a:gd name="connsiteX17291" fmla="*/ 4682173 w 7886701"/>
              <a:gd name="connsiteY17291" fmla="*/ 5985799 h 6857981"/>
              <a:gd name="connsiteX17292" fmla="*/ 4681221 w 7886701"/>
              <a:gd name="connsiteY17292" fmla="*/ 5987704 h 6857981"/>
              <a:gd name="connsiteX17293" fmla="*/ 4679951 w 7886701"/>
              <a:gd name="connsiteY17293" fmla="*/ 5989609 h 6857981"/>
              <a:gd name="connsiteX17294" fmla="*/ 4678681 w 7886701"/>
              <a:gd name="connsiteY17294" fmla="*/ 5991514 h 6857981"/>
              <a:gd name="connsiteX17295" fmla="*/ 4675506 w 7886701"/>
              <a:gd name="connsiteY17295" fmla="*/ 5994689 h 6857981"/>
              <a:gd name="connsiteX17296" fmla="*/ 4671696 w 7886701"/>
              <a:gd name="connsiteY17296" fmla="*/ 5997864 h 6857981"/>
              <a:gd name="connsiteX17297" fmla="*/ 4667251 w 7886701"/>
              <a:gd name="connsiteY17297" fmla="*/ 6000404 h 6857981"/>
              <a:gd name="connsiteX17298" fmla="*/ 4662488 w 7886701"/>
              <a:gd name="connsiteY17298" fmla="*/ 6002309 h 6857981"/>
              <a:gd name="connsiteX17299" fmla="*/ 4657408 w 7886701"/>
              <a:gd name="connsiteY17299" fmla="*/ 6004215 h 6857981"/>
              <a:gd name="connsiteX17300" fmla="*/ 4645978 w 7886701"/>
              <a:gd name="connsiteY17300" fmla="*/ 6007072 h 6857981"/>
              <a:gd name="connsiteX17301" fmla="*/ 4634866 w 7886701"/>
              <a:gd name="connsiteY17301" fmla="*/ 6010247 h 6857981"/>
              <a:gd name="connsiteX17302" fmla="*/ 4623118 w 7886701"/>
              <a:gd name="connsiteY17302" fmla="*/ 6013423 h 6857981"/>
              <a:gd name="connsiteX17303" fmla="*/ 4618038 w 7886701"/>
              <a:gd name="connsiteY17303" fmla="*/ 6015645 h 6857981"/>
              <a:gd name="connsiteX17304" fmla="*/ 4612958 w 7886701"/>
              <a:gd name="connsiteY17304" fmla="*/ 6017868 h 6857981"/>
              <a:gd name="connsiteX17305" fmla="*/ 4615181 w 7886701"/>
              <a:gd name="connsiteY17305" fmla="*/ 6014058 h 6857981"/>
              <a:gd name="connsiteX17306" fmla="*/ 4616133 w 7886701"/>
              <a:gd name="connsiteY17306" fmla="*/ 6010882 h 6857981"/>
              <a:gd name="connsiteX17307" fmla="*/ 4616133 w 7886701"/>
              <a:gd name="connsiteY17307" fmla="*/ 6009612 h 6857981"/>
              <a:gd name="connsiteX17308" fmla="*/ 4616133 w 7886701"/>
              <a:gd name="connsiteY17308" fmla="*/ 6008342 h 6857981"/>
              <a:gd name="connsiteX17309" fmla="*/ 4615816 w 7886701"/>
              <a:gd name="connsiteY17309" fmla="*/ 6007072 h 6857981"/>
              <a:gd name="connsiteX17310" fmla="*/ 4615498 w 7886701"/>
              <a:gd name="connsiteY17310" fmla="*/ 6006120 h 6857981"/>
              <a:gd name="connsiteX17311" fmla="*/ 4613593 w 7886701"/>
              <a:gd name="connsiteY17311" fmla="*/ 6004532 h 6857981"/>
              <a:gd name="connsiteX17312" fmla="*/ 4611371 w 7886701"/>
              <a:gd name="connsiteY17312" fmla="*/ 6003262 h 6857981"/>
              <a:gd name="connsiteX17313" fmla="*/ 4608196 w 7886701"/>
              <a:gd name="connsiteY17313" fmla="*/ 6001992 h 6857981"/>
              <a:gd name="connsiteX17314" fmla="*/ 4604703 w 7886701"/>
              <a:gd name="connsiteY17314" fmla="*/ 6001357 h 6857981"/>
              <a:gd name="connsiteX17315" fmla="*/ 4600893 w 7886701"/>
              <a:gd name="connsiteY17315" fmla="*/ 6000722 h 6857981"/>
              <a:gd name="connsiteX17316" fmla="*/ 4596448 w 7886701"/>
              <a:gd name="connsiteY17316" fmla="*/ 6000404 h 6857981"/>
              <a:gd name="connsiteX17317" fmla="*/ 4587558 w 7886701"/>
              <a:gd name="connsiteY17317" fmla="*/ 6000404 h 6857981"/>
              <a:gd name="connsiteX17318" fmla="*/ 4570413 w 7886701"/>
              <a:gd name="connsiteY17318" fmla="*/ 6000722 h 6857981"/>
              <a:gd name="connsiteX17319" fmla="*/ 4567556 w 7886701"/>
              <a:gd name="connsiteY17319" fmla="*/ 6001674 h 6857981"/>
              <a:gd name="connsiteX17320" fmla="*/ 4565016 w 7886701"/>
              <a:gd name="connsiteY17320" fmla="*/ 6002945 h 6857981"/>
              <a:gd name="connsiteX17321" fmla="*/ 4563111 w 7886701"/>
              <a:gd name="connsiteY17321" fmla="*/ 6004215 h 6857981"/>
              <a:gd name="connsiteX17322" fmla="*/ 4561841 w 7886701"/>
              <a:gd name="connsiteY17322" fmla="*/ 6006120 h 6857981"/>
              <a:gd name="connsiteX17323" fmla="*/ 4560571 w 7886701"/>
              <a:gd name="connsiteY17323" fmla="*/ 6008025 h 6857981"/>
              <a:gd name="connsiteX17324" fmla="*/ 4559936 w 7886701"/>
              <a:gd name="connsiteY17324" fmla="*/ 6009612 h 6857981"/>
              <a:gd name="connsiteX17325" fmla="*/ 4559618 w 7886701"/>
              <a:gd name="connsiteY17325" fmla="*/ 6011835 h 6857981"/>
              <a:gd name="connsiteX17326" fmla="*/ 4559618 w 7886701"/>
              <a:gd name="connsiteY17326" fmla="*/ 6014058 h 6857981"/>
              <a:gd name="connsiteX17327" fmla="*/ 4559301 w 7886701"/>
              <a:gd name="connsiteY17327" fmla="*/ 6018503 h 6857981"/>
              <a:gd name="connsiteX17328" fmla="*/ 4558983 w 7886701"/>
              <a:gd name="connsiteY17328" fmla="*/ 6022948 h 6857981"/>
              <a:gd name="connsiteX17329" fmla="*/ 4558666 w 7886701"/>
              <a:gd name="connsiteY17329" fmla="*/ 6025171 h 6857981"/>
              <a:gd name="connsiteX17330" fmla="*/ 4558031 w 7886701"/>
              <a:gd name="connsiteY17330" fmla="*/ 6026758 h 6857981"/>
              <a:gd name="connsiteX17331" fmla="*/ 4557078 w 7886701"/>
              <a:gd name="connsiteY17331" fmla="*/ 6028663 h 6857981"/>
              <a:gd name="connsiteX17332" fmla="*/ 4555491 w 7886701"/>
              <a:gd name="connsiteY17332" fmla="*/ 6030569 h 6857981"/>
              <a:gd name="connsiteX17333" fmla="*/ 4547236 w 7886701"/>
              <a:gd name="connsiteY17333" fmla="*/ 6028346 h 6857981"/>
              <a:gd name="connsiteX17334" fmla="*/ 4539933 w 7886701"/>
              <a:gd name="connsiteY17334" fmla="*/ 6027393 h 6857981"/>
              <a:gd name="connsiteX17335" fmla="*/ 4536758 w 7886701"/>
              <a:gd name="connsiteY17335" fmla="*/ 6026758 h 6857981"/>
              <a:gd name="connsiteX17336" fmla="*/ 4533583 w 7886701"/>
              <a:gd name="connsiteY17336" fmla="*/ 6026758 h 6857981"/>
              <a:gd name="connsiteX17337" fmla="*/ 4530726 w 7886701"/>
              <a:gd name="connsiteY17337" fmla="*/ 6027393 h 6857981"/>
              <a:gd name="connsiteX17338" fmla="*/ 4527868 w 7886701"/>
              <a:gd name="connsiteY17338" fmla="*/ 6027711 h 6857981"/>
              <a:gd name="connsiteX17339" fmla="*/ 4525328 w 7886701"/>
              <a:gd name="connsiteY17339" fmla="*/ 6028346 h 6857981"/>
              <a:gd name="connsiteX17340" fmla="*/ 4522788 w 7886701"/>
              <a:gd name="connsiteY17340" fmla="*/ 6029298 h 6857981"/>
              <a:gd name="connsiteX17341" fmla="*/ 4517391 w 7886701"/>
              <a:gd name="connsiteY17341" fmla="*/ 6032156 h 6857981"/>
              <a:gd name="connsiteX17342" fmla="*/ 4511358 w 7886701"/>
              <a:gd name="connsiteY17342" fmla="*/ 6035649 h 6857981"/>
              <a:gd name="connsiteX17343" fmla="*/ 4505008 w 7886701"/>
              <a:gd name="connsiteY17343" fmla="*/ 6040094 h 6857981"/>
              <a:gd name="connsiteX17344" fmla="*/ 4500563 w 7886701"/>
              <a:gd name="connsiteY17344" fmla="*/ 6032156 h 6857981"/>
              <a:gd name="connsiteX17345" fmla="*/ 4496436 w 7886701"/>
              <a:gd name="connsiteY17345" fmla="*/ 6024853 h 6857981"/>
              <a:gd name="connsiteX17346" fmla="*/ 4493261 w 7886701"/>
              <a:gd name="connsiteY17346" fmla="*/ 6018820 h 6857981"/>
              <a:gd name="connsiteX17347" fmla="*/ 4491356 w 7886701"/>
              <a:gd name="connsiteY17347" fmla="*/ 6016280 h 6857981"/>
              <a:gd name="connsiteX17348" fmla="*/ 4489451 w 7886701"/>
              <a:gd name="connsiteY17348" fmla="*/ 6014058 h 6857981"/>
              <a:gd name="connsiteX17349" fmla="*/ 4487228 w 7886701"/>
              <a:gd name="connsiteY17349" fmla="*/ 6012153 h 6857981"/>
              <a:gd name="connsiteX17350" fmla="*/ 4484688 w 7886701"/>
              <a:gd name="connsiteY17350" fmla="*/ 6010882 h 6857981"/>
              <a:gd name="connsiteX17351" fmla="*/ 4481831 w 7886701"/>
              <a:gd name="connsiteY17351" fmla="*/ 6009612 h 6857981"/>
              <a:gd name="connsiteX17352" fmla="*/ 4478973 w 7886701"/>
              <a:gd name="connsiteY17352" fmla="*/ 6008977 h 6857981"/>
              <a:gd name="connsiteX17353" fmla="*/ 4475163 w 7886701"/>
              <a:gd name="connsiteY17353" fmla="*/ 6008660 h 6857981"/>
              <a:gd name="connsiteX17354" fmla="*/ 4471036 w 7886701"/>
              <a:gd name="connsiteY17354" fmla="*/ 6008977 h 6857981"/>
              <a:gd name="connsiteX17355" fmla="*/ 4466273 w 7886701"/>
              <a:gd name="connsiteY17355" fmla="*/ 6009295 h 6857981"/>
              <a:gd name="connsiteX17356" fmla="*/ 4460558 w 7886701"/>
              <a:gd name="connsiteY17356" fmla="*/ 6010565 h 6857981"/>
              <a:gd name="connsiteX17357" fmla="*/ 4461511 w 7886701"/>
              <a:gd name="connsiteY17357" fmla="*/ 6007707 h 6857981"/>
              <a:gd name="connsiteX17358" fmla="*/ 4461828 w 7886701"/>
              <a:gd name="connsiteY17358" fmla="*/ 6004532 h 6857981"/>
              <a:gd name="connsiteX17359" fmla="*/ 4462146 w 7886701"/>
              <a:gd name="connsiteY17359" fmla="*/ 5998499 h 6857981"/>
              <a:gd name="connsiteX17360" fmla="*/ 4462463 w 7886701"/>
              <a:gd name="connsiteY17360" fmla="*/ 5992466 h 6857981"/>
              <a:gd name="connsiteX17361" fmla="*/ 4463416 w 7886701"/>
              <a:gd name="connsiteY17361" fmla="*/ 5989609 h 6857981"/>
              <a:gd name="connsiteX17362" fmla="*/ 4464051 w 7886701"/>
              <a:gd name="connsiteY17362" fmla="*/ 5986751 h 6857981"/>
              <a:gd name="connsiteX17363" fmla="*/ 4465003 w 7886701"/>
              <a:gd name="connsiteY17363" fmla="*/ 5984211 h 6857981"/>
              <a:gd name="connsiteX17364" fmla="*/ 4466908 w 7886701"/>
              <a:gd name="connsiteY17364" fmla="*/ 5981671 h 6857981"/>
              <a:gd name="connsiteX17365" fmla="*/ 4468813 w 7886701"/>
              <a:gd name="connsiteY17365" fmla="*/ 5979448 h 6857981"/>
              <a:gd name="connsiteX17366" fmla="*/ 4471353 w 7886701"/>
              <a:gd name="connsiteY17366" fmla="*/ 5977543 h 6857981"/>
              <a:gd name="connsiteX17367" fmla="*/ 4474846 w 7886701"/>
              <a:gd name="connsiteY17367" fmla="*/ 5976273 h 6857981"/>
              <a:gd name="connsiteX17368" fmla="*/ 4478973 w 7886701"/>
              <a:gd name="connsiteY17368" fmla="*/ 5974686 h 6857981"/>
              <a:gd name="connsiteX17369" fmla="*/ 4468496 w 7886701"/>
              <a:gd name="connsiteY17369" fmla="*/ 5975321 h 6857981"/>
              <a:gd name="connsiteX17370" fmla="*/ 4457701 w 7886701"/>
              <a:gd name="connsiteY17370" fmla="*/ 5975321 h 6857981"/>
              <a:gd name="connsiteX17371" fmla="*/ 4447223 w 7886701"/>
              <a:gd name="connsiteY17371" fmla="*/ 5974368 h 6857981"/>
              <a:gd name="connsiteX17372" fmla="*/ 4437063 w 7886701"/>
              <a:gd name="connsiteY17372" fmla="*/ 5972780 h 6857981"/>
              <a:gd name="connsiteX17373" fmla="*/ 4426903 w 7886701"/>
              <a:gd name="connsiteY17373" fmla="*/ 5970240 h 6857981"/>
              <a:gd name="connsiteX17374" fmla="*/ 4417061 w 7886701"/>
              <a:gd name="connsiteY17374" fmla="*/ 5967065 h 6857981"/>
              <a:gd name="connsiteX17375" fmla="*/ 4407536 w 7886701"/>
              <a:gd name="connsiteY17375" fmla="*/ 5963572 h 6857981"/>
              <a:gd name="connsiteX17376" fmla="*/ 4398328 w 7886701"/>
              <a:gd name="connsiteY17376" fmla="*/ 5958810 h 6857981"/>
              <a:gd name="connsiteX17377" fmla="*/ 4393883 w 7886701"/>
              <a:gd name="connsiteY17377" fmla="*/ 5956270 h 6857981"/>
              <a:gd name="connsiteX17378" fmla="*/ 4389438 w 7886701"/>
              <a:gd name="connsiteY17378" fmla="*/ 5953412 h 6857981"/>
              <a:gd name="connsiteX17379" fmla="*/ 4385628 w 7886701"/>
              <a:gd name="connsiteY17379" fmla="*/ 5950554 h 6857981"/>
              <a:gd name="connsiteX17380" fmla="*/ 4381501 w 7886701"/>
              <a:gd name="connsiteY17380" fmla="*/ 5947697 h 6857981"/>
              <a:gd name="connsiteX17381" fmla="*/ 4378008 w 7886701"/>
              <a:gd name="connsiteY17381" fmla="*/ 5944521 h 6857981"/>
              <a:gd name="connsiteX17382" fmla="*/ 4374516 w 7886701"/>
              <a:gd name="connsiteY17382" fmla="*/ 5941029 h 6857981"/>
              <a:gd name="connsiteX17383" fmla="*/ 4371341 w 7886701"/>
              <a:gd name="connsiteY17383" fmla="*/ 5937536 h 6857981"/>
              <a:gd name="connsiteX17384" fmla="*/ 4368166 w 7886701"/>
              <a:gd name="connsiteY17384" fmla="*/ 5933726 h 6857981"/>
              <a:gd name="connsiteX17385" fmla="*/ 4364991 w 7886701"/>
              <a:gd name="connsiteY17385" fmla="*/ 5929916 h 6857981"/>
              <a:gd name="connsiteX17386" fmla="*/ 4362451 w 7886701"/>
              <a:gd name="connsiteY17386" fmla="*/ 5925788 h 6857981"/>
              <a:gd name="connsiteX17387" fmla="*/ 4359911 w 7886701"/>
              <a:gd name="connsiteY17387" fmla="*/ 5921978 h 6857981"/>
              <a:gd name="connsiteX17388" fmla="*/ 4357688 w 7886701"/>
              <a:gd name="connsiteY17388" fmla="*/ 5917532 h 6857981"/>
              <a:gd name="connsiteX17389" fmla="*/ 4356101 w 7886701"/>
              <a:gd name="connsiteY17389" fmla="*/ 5913087 h 6857981"/>
              <a:gd name="connsiteX17390" fmla="*/ 4354513 w 7886701"/>
              <a:gd name="connsiteY17390" fmla="*/ 5908324 h 6857981"/>
              <a:gd name="connsiteX17391" fmla="*/ 4351021 w 7886701"/>
              <a:gd name="connsiteY17391" fmla="*/ 5906102 h 6857981"/>
              <a:gd name="connsiteX17392" fmla="*/ 4347211 w 7886701"/>
              <a:gd name="connsiteY17392" fmla="*/ 5904832 h 6857981"/>
              <a:gd name="connsiteX17393" fmla="*/ 4343718 w 7886701"/>
              <a:gd name="connsiteY17393" fmla="*/ 5903244 h 6857981"/>
              <a:gd name="connsiteX17394" fmla="*/ 4339908 w 7886701"/>
              <a:gd name="connsiteY17394" fmla="*/ 5902609 h 6857981"/>
              <a:gd name="connsiteX17395" fmla="*/ 4336416 w 7886701"/>
              <a:gd name="connsiteY17395" fmla="*/ 5901974 h 6857981"/>
              <a:gd name="connsiteX17396" fmla="*/ 4332606 w 7886701"/>
              <a:gd name="connsiteY17396" fmla="*/ 5901657 h 6857981"/>
              <a:gd name="connsiteX17397" fmla="*/ 4329113 w 7886701"/>
              <a:gd name="connsiteY17397" fmla="*/ 5901974 h 6857981"/>
              <a:gd name="connsiteX17398" fmla="*/ 4325303 w 7886701"/>
              <a:gd name="connsiteY17398" fmla="*/ 5902609 h 6857981"/>
              <a:gd name="connsiteX17399" fmla="*/ 4321811 w 7886701"/>
              <a:gd name="connsiteY17399" fmla="*/ 5903244 h 6857981"/>
              <a:gd name="connsiteX17400" fmla="*/ 4318318 w 7886701"/>
              <a:gd name="connsiteY17400" fmla="*/ 5904197 h 6857981"/>
              <a:gd name="connsiteX17401" fmla="*/ 4314826 w 7886701"/>
              <a:gd name="connsiteY17401" fmla="*/ 5905784 h 6857981"/>
              <a:gd name="connsiteX17402" fmla="*/ 4311333 w 7886701"/>
              <a:gd name="connsiteY17402" fmla="*/ 5907372 h 6857981"/>
              <a:gd name="connsiteX17403" fmla="*/ 4304983 w 7886701"/>
              <a:gd name="connsiteY17403" fmla="*/ 5910547 h 6857981"/>
              <a:gd name="connsiteX17404" fmla="*/ 4298633 w 7886701"/>
              <a:gd name="connsiteY17404" fmla="*/ 5914675 h 6857981"/>
              <a:gd name="connsiteX17405" fmla="*/ 4300538 w 7886701"/>
              <a:gd name="connsiteY17405" fmla="*/ 5911182 h 6857981"/>
              <a:gd name="connsiteX17406" fmla="*/ 4302443 w 7886701"/>
              <a:gd name="connsiteY17406" fmla="*/ 5908007 h 6857981"/>
              <a:gd name="connsiteX17407" fmla="*/ 4304031 w 7886701"/>
              <a:gd name="connsiteY17407" fmla="*/ 5905467 h 6857981"/>
              <a:gd name="connsiteX17408" fmla="*/ 4306571 w 7886701"/>
              <a:gd name="connsiteY17408" fmla="*/ 5902927 h 6857981"/>
              <a:gd name="connsiteX17409" fmla="*/ 4308793 w 7886701"/>
              <a:gd name="connsiteY17409" fmla="*/ 5900704 h 6857981"/>
              <a:gd name="connsiteX17410" fmla="*/ 4311968 w 7886701"/>
              <a:gd name="connsiteY17410" fmla="*/ 5898799 h 6857981"/>
              <a:gd name="connsiteX17411" fmla="*/ 4314508 w 7886701"/>
              <a:gd name="connsiteY17411" fmla="*/ 5896894 h 6857981"/>
              <a:gd name="connsiteX17412" fmla="*/ 4317366 w 7886701"/>
              <a:gd name="connsiteY17412" fmla="*/ 5895624 h 6857981"/>
              <a:gd name="connsiteX17413" fmla="*/ 4323081 w 7886701"/>
              <a:gd name="connsiteY17413" fmla="*/ 5892766 h 6857981"/>
              <a:gd name="connsiteX17414" fmla="*/ 4329431 w 7886701"/>
              <a:gd name="connsiteY17414" fmla="*/ 5890544 h 6857981"/>
              <a:gd name="connsiteX17415" fmla="*/ 4341178 w 7886701"/>
              <a:gd name="connsiteY17415" fmla="*/ 5886098 h 6857981"/>
              <a:gd name="connsiteX17416" fmla="*/ 4346258 w 7886701"/>
              <a:gd name="connsiteY17416" fmla="*/ 5883876 h 6857981"/>
              <a:gd name="connsiteX17417" fmla="*/ 4348163 w 7886701"/>
              <a:gd name="connsiteY17417" fmla="*/ 5882288 h 6857981"/>
              <a:gd name="connsiteX17418" fmla="*/ 4350386 w 7886701"/>
              <a:gd name="connsiteY17418" fmla="*/ 5881336 h 6857981"/>
              <a:gd name="connsiteX17419" fmla="*/ 4352291 w 7886701"/>
              <a:gd name="connsiteY17419" fmla="*/ 5879430 h 6857981"/>
              <a:gd name="connsiteX17420" fmla="*/ 4354196 w 7886701"/>
              <a:gd name="connsiteY17420" fmla="*/ 5877525 h 6857981"/>
              <a:gd name="connsiteX17421" fmla="*/ 4355466 w 7886701"/>
              <a:gd name="connsiteY17421" fmla="*/ 5875938 h 6857981"/>
              <a:gd name="connsiteX17422" fmla="*/ 4356736 w 7886701"/>
              <a:gd name="connsiteY17422" fmla="*/ 5873715 h 6857981"/>
              <a:gd name="connsiteX17423" fmla="*/ 4357371 w 7886701"/>
              <a:gd name="connsiteY17423" fmla="*/ 5871493 h 6857981"/>
              <a:gd name="connsiteX17424" fmla="*/ 4357688 w 7886701"/>
              <a:gd name="connsiteY17424" fmla="*/ 5868635 h 6857981"/>
              <a:gd name="connsiteX17425" fmla="*/ 4357688 w 7886701"/>
              <a:gd name="connsiteY17425" fmla="*/ 5865777 h 6857981"/>
              <a:gd name="connsiteX17426" fmla="*/ 4357371 w 7886701"/>
              <a:gd name="connsiteY17426" fmla="*/ 5862285 h 6857981"/>
              <a:gd name="connsiteX17427" fmla="*/ 4356736 w 7886701"/>
              <a:gd name="connsiteY17427" fmla="*/ 5858792 h 6857981"/>
              <a:gd name="connsiteX17428" fmla="*/ 4355148 w 7886701"/>
              <a:gd name="connsiteY17428" fmla="*/ 5854347 h 6857981"/>
              <a:gd name="connsiteX17429" fmla="*/ 4353878 w 7886701"/>
              <a:gd name="connsiteY17429" fmla="*/ 5849901 h 6857981"/>
              <a:gd name="connsiteX17430" fmla="*/ 4351656 w 7886701"/>
              <a:gd name="connsiteY17430" fmla="*/ 5845139 h 6857981"/>
              <a:gd name="connsiteX17431" fmla="*/ 4348798 w 7886701"/>
              <a:gd name="connsiteY17431" fmla="*/ 5845139 h 6857981"/>
              <a:gd name="connsiteX17432" fmla="*/ 4346258 w 7886701"/>
              <a:gd name="connsiteY17432" fmla="*/ 5846091 h 6857981"/>
              <a:gd name="connsiteX17433" fmla="*/ 4344353 w 7886701"/>
              <a:gd name="connsiteY17433" fmla="*/ 5847044 h 6857981"/>
              <a:gd name="connsiteX17434" fmla="*/ 4343083 w 7886701"/>
              <a:gd name="connsiteY17434" fmla="*/ 5848631 h 6857981"/>
              <a:gd name="connsiteX17435" fmla="*/ 4342448 w 7886701"/>
              <a:gd name="connsiteY17435" fmla="*/ 5849901 h 6857981"/>
              <a:gd name="connsiteX17436" fmla="*/ 4341813 w 7886701"/>
              <a:gd name="connsiteY17436" fmla="*/ 5851806 h 6857981"/>
              <a:gd name="connsiteX17437" fmla="*/ 4340543 w 7886701"/>
              <a:gd name="connsiteY17437" fmla="*/ 5855299 h 6857981"/>
              <a:gd name="connsiteX17438" fmla="*/ 4339591 w 7886701"/>
              <a:gd name="connsiteY17438" fmla="*/ 5859109 h 6857981"/>
              <a:gd name="connsiteX17439" fmla="*/ 4338956 w 7886701"/>
              <a:gd name="connsiteY17439" fmla="*/ 5860379 h 6857981"/>
              <a:gd name="connsiteX17440" fmla="*/ 4337686 w 7886701"/>
              <a:gd name="connsiteY17440" fmla="*/ 5861967 h 6857981"/>
              <a:gd name="connsiteX17441" fmla="*/ 4335781 w 7886701"/>
              <a:gd name="connsiteY17441" fmla="*/ 5862602 h 6857981"/>
              <a:gd name="connsiteX17442" fmla="*/ 4333876 w 7886701"/>
              <a:gd name="connsiteY17442" fmla="*/ 5863555 h 6857981"/>
              <a:gd name="connsiteX17443" fmla="*/ 4330383 w 7886701"/>
              <a:gd name="connsiteY17443" fmla="*/ 5863872 h 6857981"/>
              <a:gd name="connsiteX17444" fmla="*/ 4326891 w 7886701"/>
              <a:gd name="connsiteY17444" fmla="*/ 5863872 h 6857981"/>
              <a:gd name="connsiteX17445" fmla="*/ 4327526 w 7886701"/>
              <a:gd name="connsiteY17445" fmla="*/ 5860379 h 6857981"/>
              <a:gd name="connsiteX17446" fmla="*/ 4327843 w 7886701"/>
              <a:gd name="connsiteY17446" fmla="*/ 5857839 h 6857981"/>
              <a:gd name="connsiteX17447" fmla="*/ 4327843 w 7886701"/>
              <a:gd name="connsiteY17447" fmla="*/ 5855299 h 6857981"/>
              <a:gd name="connsiteX17448" fmla="*/ 4327843 w 7886701"/>
              <a:gd name="connsiteY17448" fmla="*/ 5853712 h 6857981"/>
              <a:gd name="connsiteX17449" fmla="*/ 4327526 w 7886701"/>
              <a:gd name="connsiteY17449" fmla="*/ 5852124 h 6857981"/>
              <a:gd name="connsiteX17450" fmla="*/ 4326891 w 7886701"/>
              <a:gd name="connsiteY17450" fmla="*/ 5851489 h 6857981"/>
              <a:gd name="connsiteX17451" fmla="*/ 4325938 w 7886701"/>
              <a:gd name="connsiteY17451" fmla="*/ 5850536 h 6857981"/>
              <a:gd name="connsiteX17452" fmla="*/ 4325303 w 7886701"/>
              <a:gd name="connsiteY17452" fmla="*/ 5850219 h 6857981"/>
              <a:gd name="connsiteX17453" fmla="*/ 4324351 w 7886701"/>
              <a:gd name="connsiteY17453" fmla="*/ 5850219 h 6857981"/>
              <a:gd name="connsiteX17454" fmla="*/ 4323081 w 7886701"/>
              <a:gd name="connsiteY17454" fmla="*/ 5850536 h 6857981"/>
              <a:gd name="connsiteX17455" fmla="*/ 4320858 w 7886701"/>
              <a:gd name="connsiteY17455" fmla="*/ 5852124 h 6857981"/>
              <a:gd name="connsiteX17456" fmla="*/ 4318636 w 7886701"/>
              <a:gd name="connsiteY17456" fmla="*/ 5854347 h 6857981"/>
              <a:gd name="connsiteX17457" fmla="*/ 4317048 w 7886701"/>
              <a:gd name="connsiteY17457" fmla="*/ 5857204 h 6857981"/>
              <a:gd name="connsiteX17458" fmla="*/ 4315778 w 7886701"/>
              <a:gd name="connsiteY17458" fmla="*/ 5860062 h 6857981"/>
              <a:gd name="connsiteX17459" fmla="*/ 4315461 w 7886701"/>
              <a:gd name="connsiteY17459" fmla="*/ 5861967 h 6857981"/>
              <a:gd name="connsiteX17460" fmla="*/ 4315461 w 7886701"/>
              <a:gd name="connsiteY17460" fmla="*/ 5863555 h 6857981"/>
              <a:gd name="connsiteX17461" fmla="*/ 4315461 w 7886701"/>
              <a:gd name="connsiteY17461" fmla="*/ 5864825 h 6857981"/>
              <a:gd name="connsiteX17462" fmla="*/ 4315778 w 7886701"/>
              <a:gd name="connsiteY17462" fmla="*/ 5866730 h 6857981"/>
              <a:gd name="connsiteX17463" fmla="*/ 4316413 w 7886701"/>
              <a:gd name="connsiteY17463" fmla="*/ 5868317 h 6857981"/>
              <a:gd name="connsiteX17464" fmla="*/ 4317683 w 7886701"/>
              <a:gd name="connsiteY17464" fmla="*/ 5869270 h 6857981"/>
              <a:gd name="connsiteX17465" fmla="*/ 4319271 w 7886701"/>
              <a:gd name="connsiteY17465" fmla="*/ 5870857 h 6857981"/>
              <a:gd name="connsiteX17466" fmla="*/ 4320858 w 7886701"/>
              <a:gd name="connsiteY17466" fmla="*/ 5871493 h 6857981"/>
              <a:gd name="connsiteX17467" fmla="*/ 4323081 w 7886701"/>
              <a:gd name="connsiteY17467" fmla="*/ 5872445 h 6857981"/>
              <a:gd name="connsiteX17468" fmla="*/ 4325621 w 7886701"/>
              <a:gd name="connsiteY17468" fmla="*/ 5873080 h 6857981"/>
              <a:gd name="connsiteX17469" fmla="*/ 4329113 w 7886701"/>
              <a:gd name="connsiteY17469" fmla="*/ 5873398 h 6857981"/>
              <a:gd name="connsiteX17470" fmla="*/ 4332606 w 7886701"/>
              <a:gd name="connsiteY17470" fmla="*/ 5873398 h 6857981"/>
              <a:gd name="connsiteX17471" fmla="*/ 4337051 w 7886701"/>
              <a:gd name="connsiteY17471" fmla="*/ 5873398 h 6857981"/>
              <a:gd name="connsiteX17472" fmla="*/ 4341813 w 7886701"/>
              <a:gd name="connsiteY17472" fmla="*/ 5872445 h 6857981"/>
              <a:gd name="connsiteX17473" fmla="*/ 4340543 w 7886701"/>
              <a:gd name="connsiteY17473" fmla="*/ 5874985 h 6857981"/>
              <a:gd name="connsiteX17474" fmla="*/ 4339273 w 7886701"/>
              <a:gd name="connsiteY17474" fmla="*/ 5877208 h 6857981"/>
              <a:gd name="connsiteX17475" fmla="*/ 4337686 w 7886701"/>
              <a:gd name="connsiteY17475" fmla="*/ 5878795 h 6857981"/>
              <a:gd name="connsiteX17476" fmla="*/ 4335781 w 7886701"/>
              <a:gd name="connsiteY17476" fmla="*/ 5880383 h 6857981"/>
              <a:gd name="connsiteX17477" fmla="*/ 4334193 w 7886701"/>
              <a:gd name="connsiteY17477" fmla="*/ 5881018 h 6857981"/>
              <a:gd name="connsiteX17478" fmla="*/ 4331971 w 7886701"/>
              <a:gd name="connsiteY17478" fmla="*/ 5881653 h 6857981"/>
              <a:gd name="connsiteX17479" fmla="*/ 4329748 w 7886701"/>
              <a:gd name="connsiteY17479" fmla="*/ 5881653 h 6857981"/>
              <a:gd name="connsiteX17480" fmla="*/ 4327526 w 7886701"/>
              <a:gd name="connsiteY17480" fmla="*/ 5881653 h 6857981"/>
              <a:gd name="connsiteX17481" fmla="*/ 4325303 w 7886701"/>
              <a:gd name="connsiteY17481" fmla="*/ 5881336 h 6857981"/>
              <a:gd name="connsiteX17482" fmla="*/ 4323081 w 7886701"/>
              <a:gd name="connsiteY17482" fmla="*/ 5880701 h 6857981"/>
              <a:gd name="connsiteX17483" fmla="*/ 4318318 w 7886701"/>
              <a:gd name="connsiteY17483" fmla="*/ 5878795 h 6857981"/>
              <a:gd name="connsiteX17484" fmla="*/ 4313873 w 7886701"/>
              <a:gd name="connsiteY17484" fmla="*/ 5875938 h 6857981"/>
              <a:gd name="connsiteX17485" fmla="*/ 4310063 w 7886701"/>
              <a:gd name="connsiteY17485" fmla="*/ 5872128 h 6857981"/>
              <a:gd name="connsiteX17486" fmla="*/ 4306253 w 7886701"/>
              <a:gd name="connsiteY17486" fmla="*/ 5868317 h 6857981"/>
              <a:gd name="connsiteX17487" fmla="*/ 4303396 w 7886701"/>
              <a:gd name="connsiteY17487" fmla="*/ 5863872 h 6857981"/>
              <a:gd name="connsiteX17488" fmla="*/ 4302443 w 7886701"/>
              <a:gd name="connsiteY17488" fmla="*/ 5861649 h 6857981"/>
              <a:gd name="connsiteX17489" fmla="*/ 4301173 w 7886701"/>
              <a:gd name="connsiteY17489" fmla="*/ 5859427 h 6857981"/>
              <a:gd name="connsiteX17490" fmla="*/ 4300538 w 7886701"/>
              <a:gd name="connsiteY17490" fmla="*/ 5856887 h 6857981"/>
              <a:gd name="connsiteX17491" fmla="*/ 4300221 w 7886701"/>
              <a:gd name="connsiteY17491" fmla="*/ 5854664 h 6857981"/>
              <a:gd name="connsiteX17492" fmla="*/ 4300221 w 7886701"/>
              <a:gd name="connsiteY17492" fmla="*/ 5852442 h 6857981"/>
              <a:gd name="connsiteX17493" fmla="*/ 4300538 w 7886701"/>
              <a:gd name="connsiteY17493" fmla="*/ 5850219 h 6857981"/>
              <a:gd name="connsiteX17494" fmla="*/ 4300856 w 7886701"/>
              <a:gd name="connsiteY17494" fmla="*/ 5847996 h 6857981"/>
              <a:gd name="connsiteX17495" fmla="*/ 4302126 w 7886701"/>
              <a:gd name="connsiteY17495" fmla="*/ 5846091 h 6857981"/>
              <a:gd name="connsiteX17496" fmla="*/ 4303078 w 7886701"/>
              <a:gd name="connsiteY17496" fmla="*/ 5844186 h 6857981"/>
              <a:gd name="connsiteX17497" fmla="*/ 4304983 w 7886701"/>
              <a:gd name="connsiteY17497" fmla="*/ 5842281 h 6857981"/>
              <a:gd name="connsiteX17498" fmla="*/ 4307206 w 7886701"/>
              <a:gd name="connsiteY17498" fmla="*/ 5840693 h 6857981"/>
              <a:gd name="connsiteX17499" fmla="*/ 4309746 w 7886701"/>
              <a:gd name="connsiteY17499" fmla="*/ 5839423 h 6857981"/>
              <a:gd name="connsiteX17500" fmla="*/ 4308476 w 7886701"/>
              <a:gd name="connsiteY17500" fmla="*/ 5836883 h 6857981"/>
              <a:gd name="connsiteX17501" fmla="*/ 4307206 w 7886701"/>
              <a:gd name="connsiteY17501" fmla="*/ 5834661 h 6857981"/>
              <a:gd name="connsiteX17502" fmla="*/ 4305301 w 7886701"/>
              <a:gd name="connsiteY17502" fmla="*/ 5833073 h 6857981"/>
              <a:gd name="connsiteX17503" fmla="*/ 4303713 w 7886701"/>
              <a:gd name="connsiteY17503" fmla="*/ 5832120 h 6857981"/>
              <a:gd name="connsiteX17504" fmla="*/ 4302126 w 7886701"/>
              <a:gd name="connsiteY17504" fmla="*/ 5831485 h 6857981"/>
              <a:gd name="connsiteX17505" fmla="*/ 4300221 w 7886701"/>
              <a:gd name="connsiteY17505" fmla="*/ 5830850 h 6857981"/>
              <a:gd name="connsiteX17506" fmla="*/ 4297998 w 7886701"/>
              <a:gd name="connsiteY17506" fmla="*/ 5830850 h 6857981"/>
              <a:gd name="connsiteX17507" fmla="*/ 4295776 w 7886701"/>
              <a:gd name="connsiteY17507" fmla="*/ 5831485 h 6857981"/>
              <a:gd name="connsiteX17508" fmla="*/ 4291331 w 7886701"/>
              <a:gd name="connsiteY17508" fmla="*/ 5832438 h 6857981"/>
              <a:gd name="connsiteX17509" fmla="*/ 4286568 w 7886701"/>
              <a:gd name="connsiteY17509" fmla="*/ 5834343 h 6857981"/>
              <a:gd name="connsiteX17510" fmla="*/ 4281171 w 7886701"/>
              <a:gd name="connsiteY17510" fmla="*/ 5835613 h 6857981"/>
              <a:gd name="connsiteX17511" fmla="*/ 4275456 w 7886701"/>
              <a:gd name="connsiteY17511" fmla="*/ 5836883 h 6857981"/>
              <a:gd name="connsiteX17512" fmla="*/ 4276408 w 7886701"/>
              <a:gd name="connsiteY17512" fmla="*/ 5834661 h 6857981"/>
              <a:gd name="connsiteX17513" fmla="*/ 4277996 w 7886701"/>
              <a:gd name="connsiteY17513" fmla="*/ 5832438 h 6857981"/>
              <a:gd name="connsiteX17514" fmla="*/ 4279583 w 7886701"/>
              <a:gd name="connsiteY17514" fmla="*/ 5830215 h 6857981"/>
              <a:gd name="connsiteX17515" fmla="*/ 4281806 w 7886701"/>
              <a:gd name="connsiteY17515" fmla="*/ 5828310 h 6857981"/>
              <a:gd name="connsiteX17516" fmla="*/ 4284981 w 7886701"/>
              <a:gd name="connsiteY17516" fmla="*/ 5826088 h 6857981"/>
              <a:gd name="connsiteX17517" fmla="*/ 4287521 w 7886701"/>
              <a:gd name="connsiteY17517" fmla="*/ 5824818 h 6857981"/>
              <a:gd name="connsiteX17518" fmla="*/ 4290696 w 7886701"/>
              <a:gd name="connsiteY17518" fmla="*/ 5822912 h 6857981"/>
              <a:gd name="connsiteX17519" fmla="*/ 4293871 w 7886701"/>
              <a:gd name="connsiteY17519" fmla="*/ 5821960 h 6857981"/>
              <a:gd name="connsiteX17520" fmla="*/ 4297363 w 7886701"/>
              <a:gd name="connsiteY17520" fmla="*/ 5820690 h 6857981"/>
              <a:gd name="connsiteX17521" fmla="*/ 4300856 w 7886701"/>
              <a:gd name="connsiteY17521" fmla="*/ 5819737 h 6857981"/>
              <a:gd name="connsiteX17522" fmla="*/ 4304031 w 7886701"/>
              <a:gd name="connsiteY17522" fmla="*/ 5819420 h 6857981"/>
              <a:gd name="connsiteX17523" fmla="*/ 4307841 w 7886701"/>
              <a:gd name="connsiteY17523" fmla="*/ 5818785 h 6857981"/>
              <a:gd name="connsiteX17524" fmla="*/ 4311333 w 7886701"/>
              <a:gd name="connsiteY17524" fmla="*/ 5819420 h 6857981"/>
              <a:gd name="connsiteX17525" fmla="*/ 4314826 w 7886701"/>
              <a:gd name="connsiteY17525" fmla="*/ 5819737 h 6857981"/>
              <a:gd name="connsiteX17526" fmla="*/ 4318001 w 7886701"/>
              <a:gd name="connsiteY17526" fmla="*/ 5820690 h 6857981"/>
              <a:gd name="connsiteX17527" fmla="*/ 4320858 w 7886701"/>
              <a:gd name="connsiteY17527" fmla="*/ 5822277 h 6857981"/>
              <a:gd name="connsiteX17528" fmla="*/ 4318636 w 7886701"/>
              <a:gd name="connsiteY17528" fmla="*/ 5820372 h 6857981"/>
              <a:gd name="connsiteX17529" fmla="*/ 4317366 w 7886701"/>
              <a:gd name="connsiteY17529" fmla="*/ 5818467 h 6857981"/>
              <a:gd name="connsiteX17530" fmla="*/ 4314508 w 7886701"/>
              <a:gd name="connsiteY17530" fmla="*/ 5813704 h 6857981"/>
              <a:gd name="connsiteX17531" fmla="*/ 4312921 w 7886701"/>
              <a:gd name="connsiteY17531" fmla="*/ 5811799 h 6857981"/>
              <a:gd name="connsiteX17532" fmla="*/ 4311016 w 7886701"/>
              <a:gd name="connsiteY17532" fmla="*/ 5809894 h 6857981"/>
              <a:gd name="connsiteX17533" fmla="*/ 4310063 w 7886701"/>
              <a:gd name="connsiteY17533" fmla="*/ 5808942 h 6857981"/>
              <a:gd name="connsiteX17534" fmla="*/ 4308793 w 7886701"/>
              <a:gd name="connsiteY17534" fmla="*/ 5808624 h 6857981"/>
              <a:gd name="connsiteX17535" fmla="*/ 4307523 w 7886701"/>
              <a:gd name="connsiteY17535" fmla="*/ 5807989 h 6857981"/>
              <a:gd name="connsiteX17536" fmla="*/ 4305618 w 7886701"/>
              <a:gd name="connsiteY17536" fmla="*/ 5807989 h 6857981"/>
              <a:gd name="connsiteX17537" fmla="*/ 4309428 w 7886701"/>
              <a:gd name="connsiteY17537" fmla="*/ 5805131 h 6857981"/>
              <a:gd name="connsiteX17538" fmla="*/ 4312921 w 7886701"/>
              <a:gd name="connsiteY17538" fmla="*/ 5803226 h 6857981"/>
              <a:gd name="connsiteX17539" fmla="*/ 4316096 w 7886701"/>
              <a:gd name="connsiteY17539" fmla="*/ 5802274 h 6857981"/>
              <a:gd name="connsiteX17540" fmla="*/ 4319588 w 7886701"/>
              <a:gd name="connsiteY17540" fmla="*/ 5801639 h 6857981"/>
              <a:gd name="connsiteX17541" fmla="*/ 4322763 w 7886701"/>
              <a:gd name="connsiteY17541" fmla="*/ 5801639 h 6857981"/>
              <a:gd name="connsiteX17542" fmla="*/ 4326573 w 7886701"/>
              <a:gd name="connsiteY17542" fmla="*/ 5802591 h 6857981"/>
              <a:gd name="connsiteX17543" fmla="*/ 4329748 w 7886701"/>
              <a:gd name="connsiteY17543" fmla="*/ 5803544 h 6857981"/>
              <a:gd name="connsiteX17544" fmla="*/ 4333241 w 7886701"/>
              <a:gd name="connsiteY17544" fmla="*/ 5804814 h 6857981"/>
              <a:gd name="connsiteX17545" fmla="*/ 4341178 w 7886701"/>
              <a:gd name="connsiteY17545" fmla="*/ 5807354 h 6857981"/>
              <a:gd name="connsiteX17546" fmla="*/ 4345306 w 7886701"/>
              <a:gd name="connsiteY17546" fmla="*/ 5808624 h 6857981"/>
              <a:gd name="connsiteX17547" fmla="*/ 4350068 w 7886701"/>
              <a:gd name="connsiteY17547" fmla="*/ 5809894 h 6857981"/>
              <a:gd name="connsiteX17548" fmla="*/ 4355148 w 7886701"/>
              <a:gd name="connsiteY17548" fmla="*/ 5810529 h 6857981"/>
              <a:gd name="connsiteX17549" fmla="*/ 4360863 w 7886701"/>
              <a:gd name="connsiteY17549" fmla="*/ 5811164 h 6857981"/>
              <a:gd name="connsiteX17550" fmla="*/ 4366578 w 7886701"/>
              <a:gd name="connsiteY17550" fmla="*/ 5811164 h 6857981"/>
              <a:gd name="connsiteX17551" fmla="*/ 4373246 w 7886701"/>
              <a:gd name="connsiteY17551" fmla="*/ 5810529 h 6857981"/>
              <a:gd name="connsiteX17552" fmla="*/ 4351021 w 7886701"/>
              <a:gd name="connsiteY17552" fmla="*/ 5797511 h 6857981"/>
              <a:gd name="connsiteX17553" fmla="*/ 4351973 w 7886701"/>
              <a:gd name="connsiteY17553" fmla="*/ 5795923 h 6857981"/>
              <a:gd name="connsiteX17554" fmla="*/ 4352926 w 7886701"/>
              <a:gd name="connsiteY17554" fmla="*/ 5794336 h 6857981"/>
              <a:gd name="connsiteX17555" fmla="*/ 4354196 w 7886701"/>
              <a:gd name="connsiteY17555" fmla="*/ 5793383 h 6857981"/>
              <a:gd name="connsiteX17556" fmla="*/ 4355466 w 7886701"/>
              <a:gd name="connsiteY17556" fmla="*/ 5792431 h 6857981"/>
              <a:gd name="connsiteX17557" fmla="*/ 4358958 w 7886701"/>
              <a:gd name="connsiteY17557" fmla="*/ 5791161 h 6857981"/>
              <a:gd name="connsiteX17558" fmla="*/ 4362451 w 7886701"/>
              <a:gd name="connsiteY17558" fmla="*/ 5790526 h 6857981"/>
              <a:gd name="connsiteX17559" fmla="*/ 4366261 w 7886701"/>
              <a:gd name="connsiteY17559" fmla="*/ 5790208 h 6857981"/>
              <a:gd name="connsiteX17560" fmla="*/ 4370071 w 7886701"/>
              <a:gd name="connsiteY17560" fmla="*/ 5790843 h 6857981"/>
              <a:gd name="connsiteX17561" fmla="*/ 4373881 w 7886701"/>
              <a:gd name="connsiteY17561" fmla="*/ 5791478 h 6857981"/>
              <a:gd name="connsiteX17562" fmla="*/ 4377373 w 7886701"/>
              <a:gd name="connsiteY17562" fmla="*/ 5792748 h 6857981"/>
              <a:gd name="connsiteX17563" fmla="*/ 4381183 w 7886701"/>
              <a:gd name="connsiteY17563" fmla="*/ 5794336 h 6857981"/>
              <a:gd name="connsiteX17564" fmla="*/ 4384041 w 7886701"/>
              <a:gd name="connsiteY17564" fmla="*/ 5796241 h 6857981"/>
              <a:gd name="connsiteX17565" fmla="*/ 4386581 w 7886701"/>
              <a:gd name="connsiteY17565" fmla="*/ 5798146 h 6857981"/>
              <a:gd name="connsiteX17566" fmla="*/ 4388486 w 7886701"/>
              <a:gd name="connsiteY17566" fmla="*/ 5800369 h 6857981"/>
              <a:gd name="connsiteX17567" fmla="*/ 4389121 w 7886701"/>
              <a:gd name="connsiteY17567" fmla="*/ 5802591 h 6857981"/>
              <a:gd name="connsiteX17568" fmla="*/ 4389438 w 7886701"/>
              <a:gd name="connsiteY17568" fmla="*/ 5803544 h 6857981"/>
              <a:gd name="connsiteX17569" fmla="*/ 4389121 w 7886701"/>
              <a:gd name="connsiteY17569" fmla="*/ 5804814 h 6857981"/>
              <a:gd name="connsiteX17570" fmla="*/ 4388803 w 7886701"/>
              <a:gd name="connsiteY17570" fmla="*/ 5805767 h 6857981"/>
              <a:gd name="connsiteX17571" fmla="*/ 4388486 w 7886701"/>
              <a:gd name="connsiteY17571" fmla="*/ 5807037 h 6857981"/>
              <a:gd name="connsiteX17572" fmla="*/ 4387216 w 7886701"/>
              <a:gd name="connsiteY17572" fmla="*/ 5807989 h 6857981"/>
              <a:gd name="connsiteX17573" fmla="*/ 4386263 w 7886701"/>
              <a:gd name="connsiteY17573" fmla="*/ 5808942 h 6857981"/>
              <a:gd name="connsiteX17574" fmla="*/ 4389438 w 7886701"/>
              <a:gd name="connsiteY17574" fmla="*/ 5806402 h 6857981"/>
              <a:gd name="connsiteX17575" fmla="*/ 4393248 w 7886701"/>
              <a:gd name="connsiteY17575" fmla="*/ 5804814 h 6857981"/>
              <a:gd name="connsiteX17576" fmla="*/ 4401503 w 7886701"/>
              <a:gd name="connsiteY17576" fmla="*/ 5801321 h 6857981"/>
              <a:gd name="connsiteX17577" fmla="*/ 4405948 w 7886701"/>
              <a:gd name="connsiteY17577" fmla="*/ 5800051 h 6857981"/>
              <a:gd name="connsiteX17578" fmla="*/ 4410393 w 7886701"/>
              <a:gd name="connsiteY17578" fmla="*/ 5798464 h 6857981"/>
              <a:gd name="connsiteX17579" fmla="*/ 4413886 w 7886701"/>
              <a:gd name="connsiteY17579" fmla="*/ 5796241 h 6857981"/>
              <a:gd name="connsiteX17580" fmla="*/ 4417061 w 7886701"/>
              <a:gd name="connsiteY17580" fmla="*/ 5794018 h 6857981"/>
              <a:gd name="connsiteX17581" fmla="*/ 4416426 w 7886701"/>
              <a:gd name="connsiteY17581" fmla="*/ 5790843 h 6857981"/>
              <a:gd name="connsiteX17582" fmla="*/ 4415156 w 7886701"/>
              <a:gd name="connsiteY17582" fmla="*/ 5788621 h 6857981"/>
              <a:gd name="connsiteX17583" fmla="*/ 4413568 w 7886701"/>
              <a:gd name="connsiteY17583" fmla="*/ 5786398 h 6857981"/>
              <a:gd name="connsiteX17584" fmla="*/ 4411663 w 7886701"/>
              <a:gd name="connsiteY17584" fmla="*/ 5784493 h 6857981"/>
              <a:gd name="connsiteX17585" fmla="*/ 4410076 w 7886701"/>
              <a:gd name="connsiteY17585" fmla="*/ 5782588 h 6857981"/>
              <a:gd name="connsiteX17586" fmla="*/ 4408488 w 7886701"/>
              <a:gd name="connsiteY17586" fmla="*/ 5780365 h 6857981"/>
              <a:gd name="connsiteX17587" fmla="*/ 4407218 w 7886701"/>
              <a:gd name="connsiteY17587" fmla="*/ 5777825 h 6857981"/>
              <a:gd name="connsiteX17588" fmla="*/ 4406583 w 7886701"/>
              <a:gd name="connsiteY17588" fmla="*/ 5774332 h 6857981"/>
              <a:gd name="connsiteX17589" fmla="*/ 4412933 w 7886701"/>
              <a:gd name="connsiteY17589" fmla="*/ 5777190 h 6857981"/>
              <a:gd name="connsiteX17590" fmla="*/ 4417696 w 7886701"/>
              <a:gd name="connsiteY17590" fmla="*/ 5779413 h 6857981"/>
              <a:gd name="connsiteX17591" fmla="*/ 4421188 w 7886701"/>
              <a:gd name="connsiteY17591" fmla="*/ 5781318 h 6857981"/>
              <a:gd name="connsiteX17592" fmla="*/ 4424363 w 7886701"/>
              <a:gd name="connsiteY17592" fmla="*/ 5782905 h 6857981"/>
              <a:gd name="connsiteX17593" fmla="*/ 4427538 w 7886701"/>
              <a:gd name="connsiteY17593" fmla="*/ 5783858 h 6857981"/>
              <a:gd name="connsiteX17594" fmla="*/ 4430713 w 7886701"/>
              <a:gd name="connsiteY17594" fmla="*/ 5784175 h 6857981"/>
              <a:gd name="connsiteX17595" fmla="*/ 4435476 w 7886701"/>
              <a:gd name="connsiteY17595" fmla="*/ 5784493 h 6857981"/>
              <a:gd name="connsiteX17596" fmla="*/ 4441826 w 7886701"/>
              <a:gd name="connsiteY17596" fmla="*/ 5784175 h 6857981"/>
              <a:gd name="connsiteX17597" fmla="*/ 4440873 w 7886701"/>
              <a:gd name="connsiteY17597" fmla="*/ 5791796 h 6857981"/>
              <a:gd name="connsiteX17598" fmla="*/ 4440873 w 7886701"/>
              <a:gd name="connsiteY17598" fmla="*/ 5795288 h 6857981"/>
              <a:gd name="connsiteX17599" fmla="*/ 4441508 w 7886701"/>
              <a:gd name="connsiteY17599" fmla="*/ 5798146 h 6857981"/>
              <a:gd name="connsiteX17600" fmla="*/ 4441826 w 7886701"/>
              <a:gd name="connsiteY17600" fmla="*/ 5801004 h 6857981"/>
              <a:gd name="connsiteX17601" fmla="*/ 4442461 w 7886701"/>
              <a:gd name="connsiteY17601" fmla="*/ 5803544 h 6857981"/>
              <a:gd name="connsiteX17602" fmla="*/ 4443413 w 7886701"/>
              <a:gd name="connsiteY17602" fmla="*/ 5805767 h 6857981"/>
              <a:gd name="connsiteX17603" fmla="*/ 4445001 w 7886701"/>
              <a:gd name="connsiteY17603" fmla="*/ 5807672 h 6857981"/>
              <a:gd name="connsiteX17604" fmla="*/ 4446906 w 7886701"/>
              <a:gd name="connsiteY17604" fmla="*/ 5808942 h 6857981"/>
              <a:gd name="connsiteX17605" fmla="*/ 4449128 w 7886701"/>
              <a:gd name="connsiteY17605" fmla="*/ 5810212 h 6857981"/>
              <a:gd name="connsiteX17606" fmla="*/ 4451986 w 7886701"/>
              <a:gd name="connsiteY17606" fmla="*/ 5811164 h 6857981"/>
              <a:gd name="connsiteX17607" fmla="*/ 4455161 w 7886701"/>
              <a:gd name="connsiteY17607" fmla="*/ 5811799 h 6857981"/>
              <a:gd name="connsiteX17608" fmla="*/ 4458971 w 7886701"/>
              <a:gd name="connsiteY17608" fmla="*/ 5812117 h 6857981"/>
              <a:gd name="connsiteX17609" fmla="*/ 4463416 w 7886701"/>
              <a:gd name="connsiteY17609" fmla="*/ 5811799 h 6857981"/>
              <a:gd name="connsiteX17610" fmla="*/ 4468496 w 7886701"/>
              <a:gd name="connsiteY17610" fmla="*/ 5811164 h 6857981"/>
              <a:gd name="connsiteX17611" fmla="*/ 4473893 w 7886701"/>
              <a:gd name="connsiteY17611" fmla="*/ 5810212 h 6857981"/>
              <a:gd name="connsiteX17612" fmla="*/ 4474846 w 7886701"/>
              <a:gd name="connsiteY17612" fmla="*/ 5812434 h 6857981"/>
              <a:gd name="connsiteX17613" fmla="*/ 4475163 w 7886701"/>
              <a:gd name="connsiteY17613" fmla="*/ 5813704 h 6857981"/>
              <a:gd name="connsiteX17614" fmla="*/ 4475163 w 7886701"/>
              <a:gd name="connsiteY17614" fmla="*/ 5815292 h 6857981"/>
              <a:gd name="connsiteX17615" fmla="*/ 4474846 w 7886701"/>
              <a:gd name="connsiteY17615" fmla="*/ 5816245 h 6857981"/>
              <a:gd name="connsiteX17616" fmla="*/ 4474211 w 7886701"/>
              <a:gd name="connsiteY17616" fmla="*/ 5817515 h 6857981"/>
              <a:gd name="connsiteX17617" fmla="*/ 4473258 w 7886701"/>
              <a:gd name="connsiteY17617" fmla="*/ 5818467 h 6857981"/>
              <a:gd name="connsiteX17618" fmla="*/ 4471036 w 7886701"/>
              <a:gd name="connsiteY17618" fmla="*/ 5820055 h 6857981"/>
              <a:gd name="connsiteX17619" fmla="*/ 4468496 w 7886701"/>
              <a:gd name="connsiteY17619" fmla="*/ 5821960 h 6857981"/>
              <a:gd name="connsiteX17620" fmla="*/ 4466273 w 7886701"/>
              <a:gd name="connsiteY17620" fmla="*/ 5823230 h 6857981"/>
              <a:gd name="connsiteX17621" fmla="*/ 4465321 w 7886701"/>
              <a:gd name="connsiteY17621" fmla="*/ 5824500 h 6857981"/>
              <a:gd name="connsiteX17622" fmla="*/ 4464686 w 7886701"/>
              <a:gd name="connsiteY17622" fmla="*/ 5825453 h 6857981"/>
              <a:gd name="connsiteX17623" fmla="*/ 4464368 w 7886701"/>
              <a:gd name="connsiteY17623" fmla="*/ 5826723 h 6857981"/>
              <a:gd name="connsiteX17624" fmla="*/ 4464368 w 7886701"/>
              <a:gd name="connsiteY17624" fmla="*/ 5827993 h 6857981"/>
              <a:gd name="connsiteX17625" fmla="*/ 4465003 w 7886701"/>
              <a:gd name="connsiteY17625" fmla="*/ 5829263 h 6857981"/>
              <a:gd name="connsiteX17626" fmla="*/ 4466273 w 7886701"/>
              <a:gd name="connsiteY17626" fmla="*/ 5830215 h 6857981"/>
              <a:gd name="connsiteX17627" fmla="*/ 4467226 w 7886701"/>
              <a:gd name="connsiteY17627" fmla="*/ 5830533 h 6857981"/>
              <a:gd name="connsiteX17628" fmla="*/ 4468813 w 7886701"/>
              <a:gd name="connsiteY17628" fmla="*/ 5831485 h 6857981"/>
              <a:gd name="connsiteX17629" fmla="*/ 4471988 w 7886701"/>
              <a:gd name="connsiteY17629" fmla="*/ 5831485 h 6857981"/>
              <a:gd name="connsiteX17630" fmla="*/ 4475798 w 7886701"/>
              <a:gd name="connsiteY17630" fmla="*/ 5830850 h 6857981"/>
              <a:gd name="connsiteX17631" fmla="*/ 4483736 w 7886701"/>
              <a:gd name="connsiteY17631" fmla="*/ 5829898 h 6857981"/>
              <a:gd name="connsiteX17632" fmla="*/ 4487863 w 7886701"/>
              <a:gd name="connsiteY17632" fmla="*/ 5828945 h 6857981"/>
              <a:gd name="connsiteX17633" fmla="*/ 4491673 w 7886701"/>
              <a:gd name="connsiteY17633" fmla="*/ 5828310 h 6857981"/>
              <a:gd name="connsiteX17634" fmla="*/ 4494213 w 7886701"/>
              <a:gd name="connsiteY17634" fmla="*/ 5827675 h 6857981"/>
              <a:gd name="connsiteX17635" fmla="*/ 4496118 w 7886701"/>
              <a:gd name="connsiteY17635" fmla="*/ 5826723 h 6857981"/>
              <a:gd name="connsiteX17636" fmla="*/ 4497071 w 7886701"/>
              <a:gd name="connsiteY17636" fmla="*/ 5825135 h 6857981"/>
              <a:gd name="connsiteX17637" fmla="*/ 4497706 w 7886701"/>
              <a:gd name="connsiteY17637" fmla="*/ 5823230 h 6857981"/>
              <a:gd name="connsiteX17638" fmla="*/ 4497071 w 7886701"/>
              <a:gd name="connsiteY17638" fmla="*/ 5821007 h 6857981"/>
              <a:gd name="connsiteX17639" fmla="*/ 4496753 w 7886701"/>
              <a:gd name="connsiteY17639" fmla="*/ 5818785 h 6857981"/>
              <a:gd name="connsiteX17640" fmla="*/ 4495483 w 7886701"/>
              <a:gd name="connsiteY17640" fmla="*/ 5814339 h 6857981"/>
              <a:gd name="connsiteX17641" fmla="*/ 4494531 w 7886701"/>
              <a:gd name="connsiteY17641" fmla="*/ 5812117 h 6857981"/>
              <a:gd name="connsiteX17642" fmla="*/ 4494213 w 7886701"/>
              <a:gd name="connsiteY17642" fmla="*/ 5809894 h 6857981"/>
              <a:gd name="connsiteX17643" fmla="*/ 4494213 w 7886701"/>
              <a:gd name="connsiteY17643" fmla="*/ 5807989 h 6857981"/>
              <a:gd name="connsiteX17644" fmla="*/ 4495166 w 7886701"/>
              <a:gd name="connsiteY17644" fmla="*/ 5806084 h 6857981"/>
              <a:gd name="connsiteX17645" fmla="*/ 4495483 w 7886701"/>
              <a:gd name="connsiteY17645" fmla="*/ 5805449 h 6857981"/>
              <a:gd name="connsiteX17646" fmla="*/ 4496436 w 7886701"/>
              <a:gd name="connsiteY17646" fmla="*/ 5805131 h 6857981"/>
              <a:gd name="connsiteX17647" fmla="*/ 4498658 w 7886701"/>
              <a:gd name="connsiteY17647" fmla="*/ 5803861 h 6857981"/>
              <a:gd name="connsiteX17648" fmla="*/ 4501833 w 7886701"/>
              <a:gd name="connsiteY17648" fmla="*/ 5803544 h 6857981"/>
              <a:gd name="connsiteX17649" fmla="*/ 4506278 w 7886701"/>
              <a:gd name="connsiteY17649" fmla="*/ 5803861 h 6857981"/>
              <a:gd name="connsiteX17650" fmla="*/ 4505008 w 7886701"/>
              <a:gd name="connsiteY17650" fmla="*/ 5807037 h 6857981"/>
              <a:gd name="connsiteX17651" fmla="*/ 4504056 w 7886701"/>
              <a:gd name="connsiteY17651" fmla="*/ 5808942 h 6857981"/>
              <a:gd name="connsiteX17652" fmla="*/ 4503738 w 7886701"/>
              <a:gd name="connsiteY17652" fmla="*/ 5811164 h 6857981"/>
              <a:gd name="connsiteX17653" fmla="*/ 4503738 w 7886701"/>
              <a:gd name="connsiteY17653" fmla="*/ 5813069 h 6857981"/>
              <a:gd name="connsiteX17654" fmla="*/ 4503738 w 7886701"/>
              <a:gd name="connsiteY17654" fmla="*/ 5814975 h 6857981"/>
              <a:gd name="connsiteX17655" fmla="*/ 4504056 w 7886701"/>
              <a:gd name="connsiteY17655" fmla="*/ 5816245 h 6857981"/>
              <a:gd name="connsiteX17656" fmla="*/ 4505643 w 7886701"/>
              <a:gd name="connsiteY17656" fmla="*/ 5819737 h 6857981"/>
              <a:gd name="connsiteX17657" fmla="*/ 4506913 w 7886701"/>
              <a:gd name="connsiteY17657" fmla="*/ 5822595 h 6857981"/>
              <a:gd name="connsiteX17658" fmla="*/ 4507866 w 7886701"/>
              <a:gd name="connsiteY17658" fmla="*/ 5824500 h 6857981"/>
              <a:gd name="connsiteX17659" fmla="*/ 4508183 w 7886701"/>
              <a:gd name="connsiteY17659" fmla="*/ 5826088 h 6857981"/>
              <a:gd name="connsiteX17660" fmla="*/ 4508501 w 7886701"/>
              <a:gd name="connsiteY17660" fmla="*/ 5827993 h 6857981"/>
              <a:gd name="connsiteX17661" fmla="*/ 4508501 w 7886701"/>
              <a:gd name="connsiteY17661" fmla="*/ 5830533 h 6857981"/>
              <a:gd name="connsiteX17662" fmla="*/ 4508183 w 7886701"/>
              <a:gd name="connsiteY17662" fmla="*/ 5833073 h 6857981"/>
              <a:gd name="connsiteX17663" fmla="*/ 4506913 w 7886701"/>
              <a:gd name="connsiteY17663" fmla="*/ 5835931 h 6857981"/>
              <a:gd name="connsiteX17664" fmla="*/ 4498341 w 7886701"/>
              <a:gd name="connsiteY17664" fmla="*/ 5836883 h 6857981"/>
              <a:gd name="connsiteX17665" fmla="*/ 4491038 w 7886701"/>
              <a:gd name="connsiteY17665" fmla="*/ 5837201 h 6857981"/>
              <a:gd name="connsiteX17666" fmla="*/ 4485323 w 7886701"/>
              <a:gd name="connsiteY17666" fmla="*/ 5837518 h 6857981"/>
              <a:gd name="connsiteX17667" fmla="*/ 4479608 w 7886701"/>
              <a:gd name="connsiteY17667" fmla="*/ 5838153 h 6857981"/>
              <a:gd name="connsiteX17668" fmla="*/ 4477386 w 7886701"/>
              <a:gd name="connsiteY17668" fmla="*/ 5838788 h 6857981"/>
              <a:gd name="connsiteX17669" fmla="*/ 4475163 w 7886701"/>
              <a:gd name="connsiteY17669" fmla="*/ 5839423 h 6857981"/>
              <a:gd name="connsiteX17670" fmla="*/ 4473258 w 7886701"/>
              <a:gd name="connsiteY17670" fmla="*/ 5840376 h 6857981"/>
              <a:gd name="connsiteX17671" fmla="*/ 4471036 w 7886701"/>
              <a:gd name="connsiteY17671" fmla="*/ 5841646 h 6857981"/>
              <a:gd name="connsiteX17672" fmla="*/ 4468813 w 7886701"/>
              <a:gd name="connsiteY17672" fmla="*/ 5843234 h 6857981"/>
              <a:gd name="connsiteX17673" fmla="*/ 4466591 w 7886701"/>
              <a:gd name="connsiteY17673" fmla="*/ 5845139 h 6857981"/>
              <a:gd name="connsiteX17674" fmla="*/ 4462146 w 7886701"/>
              <a:gd name="connsiteY17674" fmla="*/ 5849901 h 6857981"/>
              <a:gd name="connsiteX17675" fmla="*/ 4463733 w 7886701"/>
              <a:gd name="connsiteY17675" fmla="*/ 5851171 h 6857981"/>
              <a:gd name="connsiteX17676" fmla="*/ 4465321 w 7886701"/>
              <a:gd name="connsiteY17676" fmla="*/ 5852124 h 6857981"/>
              <a:gd name="connsiteX17677" fmla="*/ 4468813 w 7886701"/>
              <a:gd name="connsiteY17677" fmla="*/ 5852759 h 6857981"/>
              <a:gd name="connsiteX17678" fmla="*/ 4471988 w 7886701"/>
              <a:gd name="connsiteY17678" fmla="*/ 5853077 h 6857981"/>
              <a:gd name="connsiteX17679" fmla="*/ 4475163 w 7886701"/>
              <a:gd name="connsiteY17679" fmla="*/ 5852759 h 6857981"/>
              <a:gd name="connsiteX17680" fmla="*/ 4478656 w 7886701"/>
              <a:gd name="connsiteY17680" fmla="*/ 5852124 h 6857981"/>
              <a:gd name="connsiteX17681" fmla="*/ 4481831 w 7886701"/>
              <a:gd name="connsiteY17681" fmla="*/ 5851171 h 6857981"/>
              <a:gd name="connsiteX17682" fmla="*/ 4488816 w 7886701"/>
              <a:gd name="connsiteY17682" fmla="*/ 5847996 h 6857981"/>
              <a:gd name="connsiteX17683" fmla="*/ 4495166 w 7886701"/>
              <a:gd name="connsiteY17683" fmla="*/ 5845456 h 6857981"/>
              <a:gd name="connsiteX17684" fmla="*/ 4498023 w 7886701"/>
              <a:gd name="connsiteY17684" fmla="*/ 5844821 h 6857981"/>
              <a:gd name="connsiteX17685" fmla="*/ 4500881 w 7886701"/>
              <a:gd name="connsiteY17685" fmla="*/ 5844821 h 6857981"/>
              <a:gd name="connsiteX17686" fmla="*/ 4503738 w 7886701"/>
              <a:gd name="connsiteY17686" fmla="*/ 5845139 h 6857981"/>
              <a:gd name="connsiteX17687" fmla="*/ 4505008 w 7886701"/>
              <a:gd name="connsiteY17687" fmla="*/ 5845456 h 6857981"/>
              <a:gd name="connsiteX17688" fmla="*/ 4506278 w 7886701"/>
              <a:gd name="connsiteY17688" fmla="*/ 5846409 h 6857981"/>
              <a:gd name="connsiteX17689" fmla="*/ 4507548 w 7886701"/>
              <a:gd name="connsiteY17689" fmla="*/ 5847044 h 6857981"/>
              <a:gd name="connsiteX17690" fmla="*/ 4508501 w 7886701"/>
              <a:gd name="connsiteY17690" fmla="*/ 5847996 h 6857981"/>
              <a:gd name="connsiteX17691" fmla="*/ 4511041 w 7886701"/>
              <a:gd name="connsiteY17691" fmla="*/ 5851489 h 6857981"/>
              <a:gd name="connsiteX17692" fmla="*/ 4514216 w 7886701"/>
              <a:gd name="connsiteY17692" fmla="*/ 5850219 h 6857981"/>
              <a:gd name="connsiteX17693" fmla="*/ 4518026 w 7886701"/>
              <a:gd name="connsiteY17693" fmla="*/ 5848949 h 6857981"/>
              <a:gd name="connsiteX17694" fmla="*/ 4521201 w 7886701"/>
              <a:gd name="connsiteY17694" fmla="*/ 5847044 h 6857981"/>
              <a:gd name="connsiteX17695" fmla="*/ 4524693 w 7886701"/>
              <a:gd name="connsiteY17695" fmla="*/ 5845139 h 6857981"/>
              <a:gd name="connsiteX17696" fmla="*/ 4527551 w 7886701"/>
              <a:gd name="connsiteY17696" fmla="*/ 5842598 h 6857981"/>
              <a:gd name="connsiteX17697" fmla="*/ 4530408 w 7886701"/>
              <a:gd name="connsiteY17697" fmla="*/ 5840058 h 6857981"/>
              <a:gd name="connsiteX17698" fmla="*/ 4532631 w 7886701"/>
              <a:gd name="connsiteY17698" fmla="*/ 5837518 h 6857981"/>
              <a:gd name="connsiteX17699" fmla="*/ 4534853 w 7886701"/>
              <a:gd name="connsiteY17699" fmla="*/ 5834978 h 6857981"/>
              <a:gd name="connsiteX17700" fmla="*/ 4535806 w 7886701"/>
              <a:gd name="connsiteY17700" fmla="*/ 5832438 h 6857981"/>
              <a:gd name="connsiteX17701" fmla="*/ 4536758 w 7886701"/>
              <a:gd name="connsiteY17701" fmla="*/ 5830215 h 6857981"/>
              <a:gd name="connsiteX17702" fmla="*/ 4537076 w 7886701"/>
              <a:gd name="connsiteY17702" fmla="*/ 5827675 h 6857981"/>
              <a:gd name="connsiteX17703" fmla="*/ 4536123 w 7886701"/>
              <a:gd name="connsiteY17703" fmla="*/ 5825770 h 6857981"/>
              <a:gd name="connsiteX17704" fmla="*/ 4535488 w 7886701"/>
              <a:gd name="connsiteY17704" fmla="*/ 5825135 h 6857981"/>
              <a:gd name="connsiteX17705" fmla="*/ 4534853 w 7886701"/>
              <a:gd name="connsiteY17705" fmla="*/ 5824500 h 6857981"/>
              <a:gd name="connsiteX17706" fmla="*/ 4532313 w 7886701"/>
              <a:gd name="connsiteY17706" fmla="*/ 5822912 h 6857981"/>
              <a:gd name="connsiteX17707" fmla="*/ 4528821 w 7886701"/>
              <a:gd name="connsiteY17707" fmla="*/ 5822277 h 6857981"/>
              <a:gd name="connsiteX17708" fmla="*/ 4524058 w 7886701"/>
              <a:gd name="connsiteY17708" fmla="*/ 5821960 h 6857981"/>
              <a:gd name="connsiteX17709" fmla="*/ 4532313 w 7886701"/>
              <a:gd name="connsiteY17709" fmla="*/ 5821007 h 6857981"/>
              <a:gd name="connsiteX17710" fmla="*/ 4540251 w 7886701"/>
              <a:gd name="connsiteY17710" fmla="*/ 5819737 h 6857981"/>
              <a:gd name="connsiteX17711" fmla="*/ 4548188 w 7886701"/>
              <a:gd name="connsiteY17711" fmla="*/ 5817832 h 6857981"/>
              <a:gd name="connsiteX17712" fmla="*/ 4555808 w 7886701"/>
              <a:gd name="connsiteY17712" fmla="*/ 5815927 h 6857981"/>
              <a:gd name="connsiteX17713" fmla="*/ 4572318 w 7886701"/>
              <a:gd name="connsiteY17713" fmla="*/ 5811164 h 6857981"/>
              <a:gd name="connsiteX17714" fmla="*/ 4589146 w 7886701"/>
              <a:gd name="connsiteY17714" fmla="*/ 5806084 h 6857981"/>
              <a:gd name="connsiteX17715" fmla="*/ 4606608 w 7886701"/>
              <a:gd name="connsiteY17715" fmla="*/ 5800369 h 6857981"/>
              <a:gd name="connsiteX17716" fmla="*/ 4625976 w 7886701"/>
              <a:gd name="connsiteY17716" fmla="*/ 5794971 h 6857981"/>
              <a:gd name="connsiteX17717" fmla="*/ 4636453 w 7886701"/>
              <a:gd name="connsiteY17717" fmla="*/ 5792431 h 6857981"/>
              <a:gd name="connsiteX17718" fmla="*/ 4647248 w 7886701"/>
              <a:gd name="connsiteY17718" fmla="*/ 5789891 h 6857981"/>
              <a:gd name="connsiteX17719" fmla="*/ 4658996 w 7886701"/>
              <a:gd name="connsiteY17719" fmla="*/ 5787351 h 6857981"/>
              <a:gd name="connsiteX17720" fmla="*/ 4670426 w 7886701"/>
              <a:gd name="connsiteY17720" fmla="*/ 5785128 h 6857981"/>
              <a:gd name="connsiteX17721" fmla="*/ 4672013 w 7886701"/>
              <a:gd name="connsiteY17721" fmla="*/ 5783540 h 6857981"/>
              <a:gd name="connsiteX17722" fmla="*/ 4672648 w 7886701"/>
              <a:gd name="connsiteY17722" fmla="*/ 5782588 h 6857981"/>
              <a:gd name="connsiteX17723" fmla="*/ 4672966 w 7886701"/>
              <a:gd name="connsiteY17723" fmla="*/ 5781318 h 6857981"/>
              <a:gd name="connsiteX17724" fmla="*/ 4673601 w 7886701"/>
              <a:gd name="connsiteY17724" fmla="*/ 5780683 h 6857981"/>
              <a:gd name="connsiteX17725" fmla="*/ 4673601 w 7886701"/>
              <a:gd name="connsiteY17725" fmla="*/ 5779413 h 6857981"/>
              <a:gd name="connsiteX17726" fmla="*/ 4672966 w 7886701"/>
              <a:gd name="connsiteY17726" fmla="*/ 5778778 h 6857981"/>
              <a:gd name="connsiteX17727" fmla="*/ 4672013 w 7886701"/>
              <a:gd name="connsiteY17727" fmla="*/ 5776872 h 6857981"/>
              <a:gd name="connsiteX17728" fmla="*/ 4671061 w 7886701"/>
              <a:gd name="connsiteY17728" fmla="*/ 5774332 h 6857981"/>
              <a:gd name="connsiteX17729" fmla="*/ 4669791 w 7886701"/>
              <a:gd name="connsiteY17729" fmla="*/ 5771792 h 6857981"/>
              <a:gd name="connsiteX17730" fmla="*/ 4669473 w 7886701"/>
              <a:gd name="connsiteY17730" fmla="*/ 5770205 h 6857981"/>
              <a:gd name="connsiteX17731" fmla="*/ 4669473 w 7886701"/>
              <a:gd name="connsiteY17731" fmla="*/ 5767982 h 6857981"/>
              <a:gd name="connsiteX17732" fmla="*/ 4669791 w 7886701"/>
              <a:gd name="connsiteY17732" fmla="*/ 5765759 h 6857981"/>
              <a:gd name="connsiteX17733" fmla="*/ 4670108 w 7886701"/>
              <a:gd name="connsiteY17733" fmla="*/ 5763219 h 6857981"/>
              <a:gd name="connsiteX17734" fmla="*/ 4673918 w 7886701"/>
              <a:gd name="connsiteY17734" fmla="*/ 5761949 h 6857981"/>
              <a:gd name="connsiteX17735" fmla="*/ 4677411 w 7886701"/>
              <a:gd name="connsiteY17735" fmla="*/ 5761314 h 6857981"/>
              <a:gd name="connsiteX17736" fmla="*/ 4685031 w 7886701"/>
              <a:gd name="connsiteY17736" fmla="*/ 5760044 h 6857981"/>
              <a:gd name="connsiteX17737" fmla="*/ 4692651 w 7886701"/>
              <a:gd name="connsiteY17737" fmla="*/ 5759092 h 6857981"/>
              <a:gd name="connsiteX17738" fmla="*/ 4700588 w 7886701"/>
              <a:gd name="connsiteY17738" fmla="*/ 5758139 h 6857981"/>
              <a:gd name="connsiteX17739" fmla="*/ 4707891 w 7886701"/>
              <a:gd name="connsiteY17739" fmla="*/ 5756551 h 6857981"/>
              <a:gd name="connsiteX17740" fmla="*/ 4711066 w 7886701"/>
              <a:gd name="connsiteY17740" fmla="*/ 5755599 h 6857981"/>
              <a:gd name="connsiteX17741" fmla="*/ 4714241 w 7886701"/>
              <a:gd name="connsiteY17741" fmla="*/ 5754329 h 6857981"/>
              <a:gd name="connsiteX17742" fmla="*/ 4717098 w 7886701"/>
              <a:gd name="connsiteY17742" fmla="*/ 5752424 h 6857981"/>
              <a:gd name="connsiteX17743" fmla="*/ 4720273 w 7886701"/>
              <a:gd name="connsiteY17743" fmla="*/ 5750836 h 6857981"/>
              <a:gd name="connsiteX17744" fmla="*/ 4722813 w 7886701"/>
              <a:gd name="connsiteY17744" fmla="*/ 5748296 h 6857981"/>
              <a:gd name="connsiteX17745" fmla="*/ 4725036 w 7886701"/>
              <a:gd name="connsiteY17745" fmla="*/ 5745121 h 6857981"/>
              <a:gd name="connsiteX17746" fmla="*/ 4722496 w 7886701"/>
              <a:gd name="connsiteY17746" fmla="*/ 5744803 h 6857981"/>
              <a:gd name="connsiteX17747" fmla="*/ 4720273 w 7886701"/>
              <a:gd name="connsiteY17747" fmla="*/ 5743851 h 6857981"/>
              <a:gd name="connsiteX17748" fmla="*/ 4718051 w 7886701"/>
              <a:gd name="connsiteY17748" fmla="*/ 5742898 h 6857981"/>
              <a:gd name="connsiteX17749" fmla="*/ 4716463 w 7886701"/>
              <a:gd name="connsiteY17749" fmla="*/ 5741946 h 6857981"/>
              <a:gd name="connsiteX17750" fmla="*/ 4715193 w 7886701"/>
              <a:gd name="connsiteY17750" fmla="*/ 5740993 h 6857981"/>
              <a:gd name="connsiteX17751" fmla="*/ 4713923 w 7886701"/>
              <a:gd name="connsiteY17751" fmla="*/ 5739405 h 6857981"/>
              <a:gd name="connsiteX17752" fmla="*/ 4712018 w 7886701"/>
              <a:gd name="connsiteY17752" fmla="*/ 5736548 h 6857981"/>
              <a:gd name="connsiteX17753" fmla="*/ 4711383 w 7886701"/>
              <a:gd name="connsiteY17753" fmla="*/ 5733690 h 6857981"/>
              <a:gd name="connsiteX17754" fmla="*/ 4710748 w 7886701"/>
              <a:gd name="connsiteY17754" fmla="*/ 5730197 h 6857981"/>
              <a:gd name="connsiteX17755" fmla="*/ 4710748 w 7886701"/>
              <a:gd name="connsiteY17755" fmla="*/ 5727022 h 6857981"/>
              <a:gd name="connsiteX17756" fmla="*/ 4710748 w 7886701"/>
              <a:gd name="connsiteY17756" fmla="*/ 5723847 h 6857981"/>
              <a:gd name="connsiteX17757" fmla="*/ 4710748 w 7886701"/>
              <a:gd name="connsiteY17757" fmla="*/ 5721307 h 6857981"/>
              <a:gd name="connsiteX17758" fmla="*/ 4710431 w 7886701"/>
              <a:gd name="connsiteY17758" fmla="*/ 5718449 h 6857981"/>
              <a:gd name="connsiteX17759" fmla="*/ 4710113 w 7886701"/>
              <a:gd name="connsiteY17759" fmla="*/ 5717179 h 6857981"/>
              <a:gd name="connsiteX17760" fmla="*/ 4709161 w 7886701"/>
              <a:gd name="connsiteY17760" fmla="*/ 5716544 h 6857981"/>
              <a:gd name="connsiteX17761" fmla="*/ 4708843 w 7886701"/>
              <a:gd name="connsiteY17761" fmla="*/ 5715909 h 6857981"/>
              <a:gd name="connsiteX17762" fmla="*/ 4708208 w 7886701"/>
              <a:gd name="connsiteY17762" fmla="*/ 5715592 h 6857981"/>
              <a:gd name="connsiteX17763" fmla="*/ 4706938 w 7886701"/>
              <a:gd name="connsiteY17763" fmla="*/ 5715592 h 6857981"/>
              <a:gd name="connsiteX17764" fmla="*/ 4704398 w 7886701"/>
              <a:gd name="connsiteY17764" fmla="*/ 5716544 h 6857981"/>
              <a:gd name="connsiteX17765" fmla="*/ 4700906 w 7886701"/>
              <a:gd name="connsiteY17765" fmla="*/ 5718132 h 6857981"/>
              <a:gd name="connsiteX17766" fmla="*/ 4696143 w 7886701"/>
              <a:gd name="connsiteY17766" fmla="*/ 5721625 h 6857981"/>
              <a:gd name="connsiteX17767" fmla="*/ 4694238 w 7886701"/>
              <a:gd name="connsiteY17767" fmla="*/ 5719719 h 6857981"/>
              <a:gd name="connsiteX17768" fmla="*/ 4693603 w 7886701"/>
              <a:gd name="connsiteY17768" fmla="*/ 5718132 h 6857981"/>
              <a:gd name="connsiteX17769" fmla="*/ 4693603 w 7886701"/>
              <a:gd name="connsiteY17769" fmla="*/ 5717179 h 6857981"/>
              <a:gd name="connsiteX17770" fmla="*/ 4694238 w 7886701"/>
              <a:gd name="connsiteY17770" fmla="*/ 5715592 h 6857981"/>
              <a:gd name="connsiteX17771" fmla="*/ 4695508 w 7886701"/>
              <a:gd name="connsiteY17771" fmla="*/ 5714639 h 6857981"/>
              <a:gd name="connsiteX17772" fmla="*/ 4697413 w 7886701"/>
              <a:gd name="connsiteY17772" fmla="*/ 5713369 h 6857981"/>
              <a:gd name="connsiteX17773" fmla="*/ 4702811 w 7886701"/>
              <a:gd name="connsiteY17773" fmla="*/ 5711782 h 6857981"/>
              <a:gd name="connsiteX17774" fmla="*/ 4709161 w 7886701"/>
              <a:gd name="connsiteY17774" fmla="*/ 5709559 h 6857981"/>
              <a:gd name="connsiteX17775" fmla="*/ 4716146 w 7886701"/>
              <a:gd name="connsiteY17775" fmla="*/ 5707019 h 6857981"/>
              <a:gd name="connsiteX17776" fmla="*/ 4719956 w 7886701"/>
              <a:gd name="connsiteY17776" fmla="*/ 5705431 h 6857981"/>
              <a:gd name="connsiteX17777" fmla="*/ 4722813 w 7886701"/>
              <a:gd name="connsiteY17777" fmla="*/ 5703526 h 6857981"/>
              <a:gd name="connsiteX17778" fmla="*/ 4725671 w 7886701"/>
              <a:gd name="connsiteY17778" fmla="*/ 5701938 h 6857981"/>
              <a:gd name="connsiteX17779" fmla="*/ 4728211 w 7886701"/>
              <a:gd name="connsiteY17779" fmla="*/ 5699716 h 6857981"/>
              <a:gd name="connsiteX17780" fmla="*/ 4726306 w 7886701"/>
              <a:gd name="connsiteY17780" fmla="*/ 5697176 h 6857981"/>
              <a:gd name="connsiteX17781" fmla="*/ 4724083 w 7886701"/>
              <a:gd name="connsiteY17781" fmla="*/ 5695271 h 6857981"/>
              <a:gd name="connsiteX17782" fmla="*/ 4721861 w 7886701"/>
              <a:gd name="connsiteY17782" fmla="*/ 5694318 h 6857981"/>
              <a:gd name="connsiteX17783" fmla="*/ 4719321 w 7886701"/>
              <a:gd name="connsiteY17783" fmla="*/ 5693366 h 6857981"/>
              <a:gd name="connsiteX17784" fmla="*/ 4716463 w 7886701"/>
              <a:gd name="connsiteY17784" fmla="*/ 5693366 h 6857981"/>
              <a:gd name="connsiteX17785" fmla="*/ 4713606 w 7886701"/>
              <a:gd name="connsiteY17785" fmla="*/ 5693683 h 6857981"/>
              <a:gd name="connsiteX17786" fmla="*/ 4710748 w 7886701"/>
              <a:gd name="connsiteY17786" fmla="*/ 5694636 h 6857981"/>
              <a:gd name="connsiteX17787" fmla="*/ 4707891 w 7886701"/>
              <a:gd name="connsiteY17787" fmla="*/ 5695588 h 6857981"/>
              <a:gd name="connsiteX17788" fmla="*/ 4701541 w 7886701"/>
              <a:gd name="connsiteY17788" fmla="*/ 5698446 h 6857981"/>
              <a:gd name="connsiteX17789" fmla="*/ 4695826 w 7886701"/>
              <a:gd name="connsiteY17789" fmla="*/ 5701938 h 6857981"/>
              <a:gd name="connsiteX17790" fmla="*/ 4685031 w 7886701"/>
              <a:gd name="connsiteY17790" fmla="*/ 5708289 h 6857981"/>
              <a:gd name="connsiteX17791" fmla="*/ 4684396 w 7886701"/>
              <a:gd name="connsiteY17791" fmla="*/ 5704796 h 6857981"/>
              <a:gd name="connsiteX17792" fmla="*/ 4683443 w 7886701"/>
              <a:gd name="connsiteY17792" fmla="*/ 5701938 h 6857981"/>
              <a:gd name="connsiteX17793" fmla="*/ 4681856 w 7886701"/>
              <a:gd name="connsiteY17793" fmla="*/ 5699398 h 6857981"/>
              <a:gd name="connsiteX17794" fmla="*/ 4679951 w 7886701"/>
              <a:gd name="connsiteY17794" fmla="*/ 5697493 h 6857981"/>
              <a:gd name="connsiteX17795" fmla="*/ 4677728 w 7886701"/>
              <a:gd name="connsiteY17795" fmla="*/ 5696223 h 6857981"/>
              <a:gd name="connsiteX17796" fmla="*/ 4674871 w 7886701"/>
              <a:gd name="connsiteY17796" fmla="*/ 5695906 h 6857981"/>
              <a:gd name="connsiteX17797" fmla="*/ 4672013 w 7886701"/>
              <a:gd name="connsiteY17797" fmla="*/ 5696223 h 6857981"/>
              <a:gd name="connsiteX17798" fmla="*/ 4668203 w 7886701"/>
              <a:gd name="connsiteY17798" fmla="*/ 5697493 h 6857981"/>
              <a:gd name="connsiteX17799" fmla="*/ 4674236 w 7886701"/>
              <a:gd name="connsiteY17799" fmla="*/ 5694953 h 6857981"/>
              <a:gd name="connsiteX17800" fmla="*/ 4679951 w 7886701"/>
              <a:gd name="connsiteY17800" fmla="*/ 5692095 h 6857981"/>
              <a:gd name="connsiteX17801" fmla="*/ 4685031 w 7886701"/>
              <a:gd name="connsiteY17801" fmla="*/ 5688285 h 6857981"/>
              <a:gd name="connsiteX17802" fmla="*/ 4687571 w 7886701"/>
              <a:gd name="connsiteY17802" fmla="*/ 5686380 h 6857981"/>
              <a:gd name="connsiteX17803" fmla="*/ 4689793 w 7886701"/>
              <a:gd name="connsiteY17803" fmla="*/ 5684158 h 6857981"/>
              <a:gd name="connsiteX17804" fmla="*/ 4692016 w 7886701"/>
              <a:gd name="connsiteY17804" fmla="*/ 5681617 h 6857981"/>
              <a:gd name="connsiteX17805" fmla="*/ 4694238 w 7886701"/>
              <a:gd name="connsiteY17805" fmla="*/ 5679077 h 6857981"/>
              <a:gd name="connsiteX17806" fmla="*/ 4695826 w 7886701"/>
              <a:gd name="connsiteY17806" fmla="*/ 5676537 h 6857981"/>
              <a:gd name="connsiteX17807" fmla="*/ 4697096 w 7886701"/>
              <a:gd name="connsiteY17807" fmla="*/ 5673679 h 6857981"/>
              <a:gd name="connsiteX17808" fmla="*/ 4698683 w 7886701"/>
              <a:gd name="connsiteY17808" fmla="*/ 5670504 h 6857981"/>
              <a:gd name="connsiteX17809" fmla="*/ 4699318 w 7886701"/>
              <a:gd name="connsiteY17809" fmla="*/ 5666694 h 6857981"/>
              <a:gd name="connsiteX17810" fmla="*/ 4699953 w 7886701"/>
              <a:gd name="connsiteY17810" fmla="*/ 5663201 h 6857981"/>
              <a:gd name="connsiteX17811" fmla="*/ 4700588 w 7886701"/>
              <a:gd name="connsiteY17811" fmla="*/ 5659074 h 6857981"/>
              <a:gd name="connsiteX17812" fmla="*/ 4699318 w 7886701"/>
              <a:gd name="connsiteY17812" fmla="*/ 5658121 h 6857981"/>
              <a:gd name="connsiteX17813" fmla="*/ 4698048 w 7886701"/>
              <a:gd name="connsiteY17813" fmla="*/ 5656851 h 6857981"/>
              <a:gd name="connsiteX17814" fmla="*/ 4695508 w 7886701"/>
              <a:gd name="connsiteY17814" fmla="*/ 5655581 h 6857981"/>
              <a:gd name="connsiteX17815" fmla="*/ 4694238 w 7886701"/>
              <a:gd name="connsiteY17815" fmla="*/ 5654628 h 6857981"/>
              <a:gd name="connsiteX17816" fmla="*/ 4692651 w 7886701"/>
              <a:gd name="connsiteY17816" fmla="*/ 5653993 h 6857981"/>
              <a:gd name="connsiteX17817" fmla="*/ 4691698 w 7886701"/>
              <a:gd name="connsiteY17817" fmla="*/ 5653041 h 6857981"/>
              <a:gd name="connsiteX17818" fmla="*/ 4691063 w 7886701"/>
              <a:gd name="connsiteY17818" fmla="*/ 5651136 h 6857981"/>
              <a:gd name="connsiteX17819" fmla="*/ 4679951 w 7886701"/>
              <a:gd name="connsiteY17819" fmla="*/ 5660661 h 6857981"/>
              <a:gd name="connsiteX17820" fmla="*/ 4669156 w 7886701"/>
              <a:gd name="connsiteY17820" fmla="*/ 5669869 h 6857981"/>
              <a:gd name="connsiteX17821" fmla="*/ 4657726 w 7886701"/>
              <a:gd name="connsiteY17821" fmla="*/ 5679077 h 6857981"/>
              <a:gd name="connsiteX17822" fmla="*/ 4652011 w 7886701"/>
              <a:gd name="connsiteY17822" fmla="*/ 5683523 h 6857981"/>
              <a:gd name="connsiteX17823" fmla="*/ 4645661 w 7886701"/>
              <a:gd name="connsiteY17823" fmla="*/ 5687968 h 6857981"/>
              <a:gd name="connsiteX17824" fmla="*/ 4644391 w 7886701"/>
              <a:gd name="connsiteY17824" fmla="*/ 5686063 h 6857981"/>
              <a:gd name="connsiteX17825" fmla="*/ 4642168 w 7886701"/>
              <a:gd name="connsiteY17825" fmla="*/ 5683840 h 6857981"/>
              <a:gd name="connsiteX17826" fmla="*/ 4639946 w 7886701"/>
              <a:gd name="connsiteY17826" fmla="*/ 5682252 h 6857981"/>
              <a:gd name="connsiteX17827" fmla="*/ 4637723 w 7886701"/>
              <a:gd name="connsiteY17827" fmla="*/ 5680347 h 6857981"/>
              <a:gd name="connsiteX17828" fmla="*/ 4632326 w 7886701"/>
              <a:gd name="connsiteY17828" fmla="*/ 5676855 h 6857981"/>
              <a:gd name="connsiteX17829" fmla="*/ 4625658 w 7886701"/>
              <a:gd name="connsiteY17829" fmla="*/ 5674315 h 6857981"/>
              <a:gd name="connsiteX17830" fmla="*/ 4618673 w 7886701"/>
              <a:gd name="connsiteY17830" fmla="*/ 5672409 h 6857981"/>
              <a:gd name="connsiteX17831" fmla="*/ 4611371 w 7886701"/>
              <a:gd name="connsiteY17831" fmla="*/ 5670504 h 6857981"/>
              <a:gd name="connsiteX17832" fmla="*/ 4604068 w 7886701"/>
              <a:gd name="connsiteY17832" fmla="*/ 5669869 h 6857981"/>
              <a:gd name="connsiteX17833" fmla="*/ 4596766 w 7886701"/>
              <a:gd name="connsiteY17833" fmla="*/ 5669234 h 6857981"/>
              <a:gd name="connsiteX17834" fmla="*/ 4589781 w 7886701"/>
              <a:gd name="connsiteY17834" fmla="*/ 5669869 h 6857981"/>
              <a:gd name="connsiteX17835" fmla="*/ 4586288 w 7886701"/>
              <a:gd name="connsiteY17835" fmla="*/ 5670504 h 6857981"/>
              <a:gd name="connsiteX17836" fmla="*/ 4583431 w 7886701"/>
              <a:gd name="connsiteY17836" fmla="*/ 5671139 h 6857981"/>
              <a:gd name="connsiteX17837" fmla="*/ 4579938 w 7886701"/>
              <a:gd name="connsiteY17837" fmla="*/ 5671774 h 6857981"/>
              <a:gd name="connsiteX17838" fmla="*/ 4577081 w 7886701"/>
              <a:gd name="connsiteY17838" fmla="*/ 5673362 h 6857981"/>
              <a:gd name="connsiteX17839" fmla="*/ 4574541 w 7886701"/>
              <a:gd name="connsiteY17839" fmla="*/ 5674950 h 6857981"/>
              <a:gd name="connsiteX17840" fmla="*/ 4572001 w 7886701"/>
              <a:gd name="connsiteY17840" fmla="*/ 5676220 h 6857981"/>
              <a:gd name="connsiteX17841" fmla="*/ 4570096 w 7886701"/>
              <a:gd name="connsiteY17841" fmla="*/ 5678125 h 6857981"/>
              <a:gd name="connsiteX17842" fmla="*/ 4568508 w 7886701"/>
              <a:gd name="connsiteY17842" fmla="*/ 5680347 h 6857981"/>
              <a:gd name="connsiteX17843" fmla="*/ 4566603 w 7886701"/>
              <a:gd name="connsiteY17843" fmla="*/ 5682887 h 6857981"/>
              <a:gd name="connsiteX17844" fmla="*/ 4565333 w 7886701"/>
              <a:gd name="connsiteY17844" fmla="*/ 5685428 h 6857981"/>
              <a:gd name="connsiteX17845" fmla="*/ 4564698 w 7886701"/>
              <a:gd name="connsiteY17845" fmla="*/ 5688285 h 6857981"/>
              <a:gd name="connsiteX17846" fmla="*/ 4564381 w 7886701"/>
              <a:gd name="connsiteY17846" fmla="*/ 5691460 h 6857981"/>
              <a:gd name="connsiteX17847" fmla="*/ 4564381 w 7886701"/>
              <a:gd name="connsiteY17847" fmla="*/ 5695271 h 6857981"/>
              <a:gd name="connsiteX17848" fmla="*/ 4564698 w 7886701"/>
              <a:gd name="connsiteY17848" fmla="*/ 5698763 h 6857981"/>
              <a:gd name="connsiteX17849" fmla="*/ 4560571 w 7886701"/>
              <a:gd name="connsiteY17849" fmla="*/ 5698128 h 6857981"/>
              <a:gd name="connsiteX17850" fmla="*/ 4557078 w 7886701"/>
              <a:gd name="connsiteY17850" fmla="*/ 5697176 h 6857981"/>
              <a:gd name="connsiteX17851" fmla="*/ 4552951 w 7886701"/>
              <a:gd name="connsiteY17851" fmla="*/ 5695588 h 6857981"/>
              <a:gd name="connsiteX17852" fmla="*/ 4549776 w 7886701"/>
              <a:gd name="connsiteY17852" fmla="*/ 5694318 h 6857981"/>
              <a:gd name="connsiteX17853" fmla="*/ 4542791 w 7886701"/>
              <a:gd name="connsiteY17853" fmla="*/ 5690825 h 6857981"/>
              <a:gd name="connsiteX17854" fmla="*/ 4536123 w 7886701"/>
              <a:gd name="connsiteY17854" fmla="*/ 5687333 h 6857981"/>
              <a:gd name="connsiteX17855" fmla="*/ 4530091 w 7886701"/>
              <a:gd name="connsiteY17855" fmla="*/ 5682887 h 6857981"/>
              <a:gd name="connsiteX17856" fmla="*/ 4524058 w 7886701"/>
              <a:gd name="connsiteY17856" fmla="*/ 5678125 h 6857981"/>
              <a:gd name="connsiteX17857" fmla="*/ 4512628 w 7886701"/>
              <a:gd name="connsiteY17857" fmla="*/ 5668599 h 6857981"/>
              <a:gd name="connsiteX17858" fmla="*/ 4511358 w 7886701"/>
              <a:gd name="connsiteY17858" fmla="*/ 5671139 h 6857981"/>
              <a:gd name="connsiteX17859" fmla="*/ 4510088 w 7886701"/>
              <a:gd name="connsiteY17859" fmla="*/ 5673362 h 6857981"/>
              <a:gd name="connsiteX17860" fmla="*/ 4508501 w 7886701"/>
              <a:gd name="connsiteY17860" fmla="*/ 5675267 h 6857981"/>
              <a:gd name="connsiteX17861" fmla="*/ 4506913 w 7886701"/>
              <a:gd name="connsiteY17861" fmla="*/ 5676855 h 6857981"/>
              <a:gd name="connsiteX17862" fmla="*/ 4503421 w 7886701"/>
              <a:gd name="connsiteY17862" fmla="*/ 5680030 h 6857981"/>
              <a:gd name="connsiteX17863" fmla="*/ 4499611 w 7886701"/>
              <a:gd name="connsiteY17863" fmla="*/ 5682570 h 6857981"/>
              <a:gd name="connsiteX17864" fmla="*/ 4495801 w 7886701"/>
              <a:gd name="connsiteY17864" fmla="*/ 5684158 h 6857981"/>
              <a:gd name="connsiteX17865" fmla="*/ 4491038 w 7886701"/>
              <a:gd name="connsiteY17865" fmla="*/ 5685428 h 6857981"/>
              <a:gd name="connsiteX17866" fmla="*/ 4486276 w 7886701"/>
              <a:gd name="connsiteY17866" fmla="*/ 5686063 h 6857981"/>
              <a:gd name="connsiteX17867" fmla="*/ 4481513 w 7886701"/>
              <a:gd name="connsiteY17867" fmla="*/ 5687015 h 6857981"/>
              <a:gd name="connsiteX17868" fmla="*/ 4471353 w 7886701"/>
              <a:gd name="connsiteY17868" fmla="*/ 5687968 h 6857981"/>
              <a:gd name="connsiteX17869" fmla="*/ 4460558 w 7886701"/>
              <a:gd name="connsiteY17869" fmla="*/ 5688603 h 6857981"/>
              <a:gd name="connsiteX17870" fmla="*/ 4455478 w 7886701"/>
              <a:gd name="connsiteY17870" fmla="*/ 5689555 h 6857981"/>
              <a:gd name="connsiteX17871" fmla="*/ 4450398 w 7886701"/>
              <a:gd name="connsiteY17871" fmla="*/ 5690825 h 6857981"/>
              <a:gd name="connsiteX17872" fmla="*/ 4445318 w 7886701"/>
              <a:gd name="connsiteY17872" fmla="*/ 5692413 h 6857981"/>
              <a:gd name="connsiteX17873" fmla="*/ 4440556 w 7886701"/>
              <a:gd name="connsiteY17873" fmla="*/ 5694636 h 6857981"/>
              <a:gd name="connsiteX17874" fmla="*/ 4442143 w 7886701"/>
              <a:gd name="connsiteY17874" fmla="*/ 5692095 h 6857981"/>
              <a:gd name="connsiteX17875" fmla="*/ 4443096 w 7886701"/>
              <a:gd name="connsiteY17875" fmla="*/ 5689555 h 6857981"/>
              <a:gd name="connsiteX17876" fmla="*/ 4444366 w 7886701"/>
              <a:gd name="connsiteY17876" fmla="*/ 5687015 h 6857981"/>
              <a:gd name="connsiteX17877" fmla="*/ 4444683 w 7886701"/>
              <a:gd name="connsiteY17877" fmla="*/ 5684158 h 6857981"/>
              <a:gd name="connsiteX17878" fmla="*/ 4445001 w 7886701"/>
              <a:gd name="connsiteY17878" fmla="*/ 5681617 h 6857981"/>
              <a:gd name="connsiteX17879" fmla="*/ 4445001 w 7886701"/>
              <a:gd name="connsiteY17879" fmla="*/ 5679077 h 6857981"/>
              <a:gd name="connsiteX17880" fmla="*/ 4444683 w 7886701"/>
              <a:gd name="connsiteY17880" fmla="*/ 5673679 h 6857981"/>
              <a:gd name="connsiteX17881" fmla="*/ 4443413 w 7886701"/>
              <a:gd name="connsiteY17881" fmla="*/ 5668282 h 6857981"/>
              <a:gd name="connsiteX17882" fmla="*/ 4442143 w 7886701"/>
              <a:gd name="connsiteY17882" fmla="*/ 5663201 h 6857981"/>
              <a:gd name="connsiteX17883" fmla="*/ 4438968 w 7886701"/>
              <a:gd name="connsiteY17883" fmla="*/ 5652723 h 6857981"/>
              <a:gd name="connsiteX17884" fmla="*/ 4437698 w 7886701"/>
              <a:gd name="connsiteY17884" fmla="*/ 5647008 h 6857981"/>
              <a:gd name="connsiteX17885" fmla="*/ 4437063 w 7886701"/>
              <a:gd name="connsiteY17885" fmla="*/ 5641928 h 6857981"/>
              <a:gd name="connsiteX17886" fmla="*/ 4437063 w 7886701"/>
              <a:gd name="connsiteY17886" fmla="*/ 5639705 h 6857981"/>
              <a:gd name="connsiteX17887" fmla="*/ 4437063 w 7886701"/>
              <a:gd name="connsiteY17887" fmla="*/ 5637165 h 6857981"/>
              <a:gd name="connsiteX17888" fmla="*/ 4437698 w 7886701"/>
              <a:gd name="connsiteY17888" fmla="*/ 5634625 h 6857981"/>
              <a:gd name="connsiteX17889" fmla="*/ 4438016 w 7886701"/>
              <a:gd name="connsiteY17889" fmla="*/ 5632402 h 6857981"/>
              <a:gd name="connsiteX17890" fmla="*/ 4439286 w 7886701"/>
              <a:gd name="connsiteY17890" fmla="*/ 5629862 h 6857981"/>
              <a:gd name="connsiteX17891" fmla="*/ 4440556 w 7886701"/>
              <a:gd name="connsiteY17891" fmla="*/ 5627640 h 6857981"/>
              <a:gd name="connsiteX17892" fmla="*/ 4442143 w 7886701"/>
              <a:gd name="connsiteY17892" fmla="*/ 5625417 h 6857981"/>
              <a:gd name="connsiteX17893" fmla="*/ 4444366 w 7886701"/>
              <a:gd name="connsiteY17893" fmla="*/ 5623512 h 6857981"/>
              <a:gd name="connsiteX17894" fmla="*/ 4446588 w 7886701"/>
              <a:gd name="connsiteY17894" fmla="*/ 5621289 h 6857981"/>
              <a:gd name="connsiteX17895" fmla="*/ 4449446 w 7886701"/>
              <a:gd name="connsiteY17895" fmla="*/ 5619384 h 6857981"/>
              <a:gd name="connsiteX17896" fmla="*/ 4452938 w 7886701"/>
              <a:gd name="connsiteY17896" fmla="*/ 5617161 h 6857981"/>
              <a:gd name="connsiteX17897" fmla="*/ 4456748 w 7886701"/>
              <a:gd name="connsiteY17897" fmla="*/ 5615256 h 6857981"/>
              <a:gd name="connsiteX17898" fmla="*/ 4454208 w 7886701"/>
              <a:gd name="connsiteY17898" fmla="*/ 5612399 h 6857981"/>
              <a:gd name="connsiteX17899" fmla="*/ 4452303 w 7886701"/>
              <a:gd name="connsiteY17899" fmla="*/ 5609224 h 6857981"/>
              <a:gd name="connsiteX17900" fmla="*/ 4450398 w 7886701"/>
              <a:gd name="connsiteY17900" fmla="*/ 5606366 h 6857981"/>
              <a:gd name="connsiteX17901" fmla="*/ 4449763 w 7886701"/>
              <a:gd name="connsiteY17901" fmla="*/ 5602873 h 6857981"/>
              <a:gd name="connsiteX17902" fmla="*/ 4449128 w 7886701"/>
              <a:gd name="connsiteY17902" fmla="*/ 5600016 h 6857981"/>
              <a:gd name="connsiteX17903" fmla="*/ 4448811 w 7886701"/>
              <a:gd name="connsiteY17903" fmla="*/ 5596840 h 6857981"/>
              <a:gd name="connsiteX17904" fmla="*/ 4448176 w 7886701"/>
              <a:gd name="connsiteY17904" fmla="*/ 5590173 h 6857981"/>
              <a:gd name="connsiteX17905" fmla="*/ 4448811 w 7886701"/>
              <a:gd name="connsiteY17905" fmla="*/ 5583187 h 6857981"/>
              <a:gd name="connsiteX17906" fmla="*/ 4448176 w 7886701"/>
              <a:gd name="connsiteY17906" fmla="*/ 5575884 h 6857981"/>
              <a:gd name="connsiteX17907" fmla="*/ 4447858 w 7886701"/>
              <a:gd name="connsiteY17907" fmla="*/ 5572074 h 6857981"/>
              <a:gd name="connsiteX17908" fmla="*/ 4447223 w 7886701"/>
              <a:gd name="connsiteY17908" fmla="*/ 5567629 h 6857981"/>
              <a:gd name="connsiteX17909" fmla="*/ 4446271 w 7886701"/>
              <a:gd name="connsiteY17909" fmla="*/ 5563184 h 6857981"/>
              <a:gd name="connsiteX17910" fmla="*/ 4444683 w 7886701"/>
              <a:gd name="connsiteY17910" fmla="*/ 5558738 h 6857981"/>
              <a:gd name="connsiteX17911" fmla="*/ 4449763 w 7886701"/>
              <a:gd name="connsiteY17911" fmla="*/ 5556833 h 6857981"/>
              <a:gd name="connsiteX17912" fmla="*/ 4454526 w 7886701"/>
              <a:gd name="connsiteY17912" fmla="*/ 5555881 h 6857981"/>
              <a:gd name="connsiteX17913" fmla="*/ 4459288 w 7886701"/>
              <a:gd name="connsiteY17913" fmla="*/ 5554928 h 6857981"/>
              <a:gd name="connsiteX17914" fmla="*/ 4463733 w 7886701"/>
              <a:gd name="connsiteY17914" fmla="*/ 5553976 h 6857981"/>
              <a:gd name="connsiteX17915" fmla="*/ 4467861 w 7886701"/>
              <a:gd name="connsiteY17915" fmla="*/ 5553658 h 6857981"/>
              <a:gd name="connsiteX17916" fmla="*/ 4471988 w 7886701"/>
              <a:gd name="connsiteY17916" fmla="*/ 5553341 h 6857981"/>
              <a:gd name="connsiteX17917" fmla="*/ 4475798 w 7886701"/>
              <a:gd name="connsiteY17917" fmla="*/ 5553341 h 6857981"/>
              <a:gd name="connsiteX17918" fmla="*/ 4479291 w 7886701"/>
              <a:gd name="connsiteY17918" fmla="*/ 5553658 h 6857981"/>
              <a:gd name="connsiteX17919" fmla="*/ 4483101 w 7886701"/>
              <a:gd name="connsiteY17919" fmla="*/ 5554293 h 6857981"/>
              <a:gd name="connsiteX17920" fmla="*/ 4486276 w 7886701"/>
              <a:gd name="connsiteY17920" fmla="*/ 5555246 h 6857981"/>
              <a:gd name="connsiteX17921" fmla="*/ 4492943 w 7886701"/>
              <a:gd name="connsiteY17921" fmla="*/ 5556833 h 6857981"/>
              <a:gd name="connsiteX17922" fmla="*/ 4498658 w 7886701"/>
              <a:gd name="connsiteY17922" fmla="*/ 5559691 h 6857981"/>
              <a:gd name="connsiteX17923" fmla="*/ 4504373 w 7886701"/>
              <a:gd name="connsiteY17923" fmla="*/ 5562549 h 6857981"/>
              <a:gd name="connsiteX17924" fmla="*/ 4505643 w 7886701"/>
              <a:gd name="connsiteY17924" fmla="*/ 5562231 h 6857981"/>
              <a:gd name="connsiteX17925" fmla="*/ 4506278 w 7886701"/>
              <a:gd name="connsiteY17925" fmla="*/ 5561278 h 6857981"/>
              <a:gd name="connsiteX17926" fmla="*/ 4507548 w 7886701"/>
              <a:gd name="connsiteY17926" fmla="*/ 5560008 h 6857981"/>
              <a:gd name="connsiteX17927" fmla="*/ 4507866 w 7886701"/>
              <a:gd name="connsiteY17927" fmla="*/ 5557786 h 6857981"/>
              <a:gd name="connsiteX17928" fmla="*/ 4507866 w 7886701"/>
              <a:gd name="connsiteY17928" fmla="*/ 5555563 h 6857981"/>
              <a:gd name="connsiteX17929" fmla="*/ 4506913 w 7886701"/>
              <a:gd name="connsiteY17929" fmla="*/ 5550800 h 6857981"/>
              <a:gd name="connsiteX17930" fmla="*/ 4505961 w 7886701"/>
              <a:gd name="connsiteY17930" fmla="*/ 5545720 h 6857981"/>
              <a:gd name="connsiteX17931" fmla="*/ 4516756 w 7886701"/>
              <a:gd name="connsiteY17931" fmla="*/ 5545085 h 6857981"/>
              <a:gd name="connsiteX17932" fmla="*/ 4527868 w 7886701"/>
              <a:gd name="connsiteY17932" fmla="*/ 5544133 h 6857981"/>
              <a:gd name="connsiteX17933" fmla="*/ 4538028 w 7886701"/>
              <a:gd name="connsiteY17933" fmla="*/ 5543815 h 6857981"/>
              <a:gd name="connsiteX17934" fmla="*/ 4543108 w 7886701"/>
              <a:gd name="connsiteY17934" fmla="*/ 5544133 h 6857981"/>
              <a:gd name="connsiteX17935" fmla="*/ 4547871 w 7886701"/>
              <a:gd name="connsiteY17935" fmla="*/ 5544450 h 6857981"/>
              <a:gd name="connsiteX17936" fmla="*/ 4552633 w 7886701"/>
              <a:gd name="connsiteY17936" fmla="*/ 5545403 h 6857981"/>
              <a:gd name="connsiteX17937" fmla="*/ 4557396 w 7886701"/>
              <a:gd name="connsiteY17937" fmla="*/ 5546038 h 6857981"/>
              <a:gd name="connsiteX17938" fmla="*/ 4561841 w 7886701"/>
              <a:gd name="connsiteY17938" fmla="*/ 5546990 h 6857981"/>
              <a:gd name="connsiteX17939" fmla="*/ 4565968 w 7886701"/>
              <a:gd name="connsiteY17939" fmla="*/ 5548895 h 6857981"/>
              <a:gd name="connsiteX17940" fmla="*/ 4569778 w 7886701"/>
              <a:gd name="connsiteY17940" fmla="*/ 5550800 h 6857981"/>
              <a:gd name="connsiteX17941" fmla="*/ 4573588 w 7886701"/>
              <a:gd name="connsiteY17941" fmla="*/ 5553023 h 6857981"/>
              <a:gd name="connsiteX17942" fmla="*/ 4577081 w 7886701"/>
              <a:gd name="connsiteY17942" fmla="*/ 5555563 h 6857981"/>
              <a:gd name="connsiteX17943" fmla="*/ 4580256 w 7886701"/>
              <a:gd name="connsiteY17943" fmla="*/ 5558738 h 6857981"/>
              <a:gd name="connsiteX17944" fmla="*/ 4583113 w 7886701"/>
              <a:gd name="connsiteY17944" fmla="*/ 5553341 h 6857981"/>
              <a:gd name="connsiteX17945" fmla="*/ 4585018 w 7886701"/>
              <a:gd name="connsiteY17945" fmla="*/ 5548260 h 6857981"/>
              <a:gd name="connsiteX17946" fmla="*/ 4587558 w 7886701"/>
              <a:gd name="connsiteY17946" fmla="*/ 5543180 h 6857981"/>
              <a:gd name="connsiteX17947" fmla="*/ 4589146 w 7886701"/>
              <a:gd name="connsiteY17947" fmla="*/ 5540640 h 6857981"/>
              <a:gd name="connsiteX17948" fmla="*/ 4591051 w 7886701"/>
              <a:gd name="connsiteY17948" fmla="*/ 5538417 h 6857981"/>
              <a:gd name="connsiteX17949" fmla="*/ 4592956 w 7886701"/>
              <a:gd name="connsiteY17949" fmla="*/ 5536195 h 6857981"/>
              <a:gd name="connsiteX17950" fmla="*/ 4595496 w 7886701"/>
              <a:gd name="connsiteY17950" fmla="*/ 5533972 h 6857981"/>
              <a:gd name="connsiteX17951" fmla="*/ 4598036 w 7886701"/>
              <a:gd name="connsiteY17951" fmla="*/ 5532067 h 6857981"/>
              <a:gd name="connsiteX17952" fmla="*/ 4600893 w 7886701"/>
              <a:gd name="connsiteY17952" fmla="*/ 5530479 h 6857981"/>
              <a:gd name="connsiteX17953" fmla="*/ 4604386 w 7886701"/>
              <a:gd name="connsiteY17953" fmla="*/ 5528892 h 6857981"/>
              <a:gd name="connsiteX17954" fmla="*/ 4608513 w 7886701"/>
              <a:gd name="connsiteY17954" fmla="*/ 5527939 h 6857981"/>
              <a:gd name="connsiteX17955" fmla="*/ 4612958 w 7886701"/>
              <a:gd name="connsiteY17955" fmla="*/ 5526669 h 6857981"/>
              <a:gd name="connsiteX17956" fmla="*/ 4618038 w 7886701"/>
              <a:gd name="connsiteY17956" fmla="*/ 5526034 h 6857981"/>
              <a:gd name="connsiteX17957" fmla="*/ 4618038 w 7886701"/>
              <a:gd name="connsiteY17957" fmla="*/ 5523494 h 6857981"/>
              <a:gd name="connsiteX17958" fmla="*/ 4618038 w 7886701"/>
              <a:gd name="connsiteY17958" fmla="*/ 5520954 h 6857981"/>
              <a:gd name="connsiteX17959" fmla="*/ 4616768 w 7886701"/>
              <a:gd name="connsiteY17959" fmla="*/ 5519049 h 6857981"/>
              <a:gd name="connsiteX17960" fmla="*/ 4615816 w 7886701"/>
              <a:gd name="connsiteY17960" fmla="*/ 5517144 h 6857981"/>
              <a:gd name="connsiteX17961" fmla="*/ 4614228 w 7886701"/>
              <a:gd name="connsiteY17961" fmla="*/ 5515239 h 6857981"/>
              <a:gd name="connsiteX17962" fmla="*/ 4612958 w 7886701"/>
              <a:gd name="connsiteY17962" fmla="*/ 5513968 h 6857981"/>
              <a:gd name="connsiteX17963" fmla="*/ 4609466 w 7886701"/>
              <a:gd name="connsiteY17963" fmla="*/ 5511428 h 6857981"/>
              <a:gd name="connsiteX17964" fmla="*/ 4606926 w 7886701"/>
              <a:gd name="connsiteY17964" fmla="*/ 5508888 h 6857981"/>
              <a:gd name="connsiteX17965" fmla="*/ 4605973 w 7886701"/>
              <a:gd name="connsiteY17965" fmla="*/ 5507618 h 6857981"/>
              <a:gd name="connsiteX17966" fmla="*/ 4605656 w 7886701"/>
              <a:gd name="connsiteY17966" fmla="*/ 5506666 h 6857981"/>
              <a:gd name="connsiteX17967" fmla="*/ 4605656 w 7886701"/>
              <a:gd name="connsiteY17967" fmla="*/ 5505396 h 6857981"/>
              <a:gd name="connsiteX17968" fmla="*/ 4606291 w 7886701"/>
              <a:gd name="connsiteY17968" fmla="*/ 5504125 h 6857981"/>
              <a:gd name="connsiteX17969" fmla="*/ 4607878 w 7886701"/>
              <a:gd name="connsiteY17969" fmla="*/ 5502538 h 6857981"/>
              <a:gd name="connsiteX17970" fmla="*/ 4610101 w 7886701"/>
              <a:gd name="connsiteY17970" fmla="*/ 5500950 h 6857981"/>
              <a:gd name="connsiteX17971" fmla="*/ 4604386 w 7886701"/>
              <a:gd name="connsiteY17971" fmla="*/ 5499045 h 6857981"/>
              <a:gd name="connsiteX17972" fmla="*/ 4599306 w 7886701"/>
              <a:gd name="connsiteY17972" fmla="*/ 5497140 h 6857981"/>
              <a:gd name="connsiteX17973" fmla="*/ 4593908 w 7886701"/>
              <a:gd name="connsiteY17973" fmla="*/ 5495552 h 6857981"/>
              <a:gd name="connsiteX17974" fmla="*/ 4588193 w 7886701"/>
              <a:gd name="connsiteY17974" fmla="*/ 5494600 h 6857981"/>
              <a:gd name="connsiteX17975" fmla="*/ 4581526 w 7886701"/>
              <a:gd name="connsiteY17975" fmla="*/ 5493965 h 6857981"/>
              <a:gd name="connsiteX17976" fmla="*/ 4574223 w 7886701"/>
              <a:gd name="connsiteY17976" fmla="*/ 5493965 h 6857981"/>
              <a:gd name="connsiteX17977" fmla="*/ 4565968 w 7886701"/>
              <a:gd name="connsiteY17977" fmla="*/ 5493965 h 6857981"/>
              <a:gd name="connsiteX17978" fmla="*/ 4555808 w 7886701"/>
              <a:gd name="connsiteY17978" fmla="*/ 5494600 h 6857981"/>
              <a:gd name="connsiteX17979" fmla="*/ 4559936 w 7886701"/>
              <a:gd name="connsiteY17979" fmla="*/ 5490790 h 6857981"/>
              <a:gd name="connsiteX17980" fmla="*/ 4562476 w 7886701"/>
              <a:gd name="connsiteY17980" fmla="*/ 5487932 h 6857981"/>
              <a:gd name="connsiteX17981" fmla="*/ 4564381 w 7886701"/>
              <a:gd name="connsiteY17981" fmla="*/ 5485392 h 6857981"/>
              <a:gd name="connsiteX17982" fmla="*/ 4565016 w 7886701"/>
              <a:gd name="connsiteY17982" fmla="*/ 5482852 h 6857981"/>
              <a:gd name="connsiteX17983" fmla="*/ 4565016 w 7886701"/>
              <a:gd name="connsiteY17983" fmla="*/ 5480629 h 6857981"/>
              <a:gd name="connsiteX17984" fmla="*/ 4564381 w 7886701"/>
              <a:gd name="connsiteY17984" fmla="*/ 5478407 h 6857981"/>
              <a:gd name="connsiteX17985" fmla="*/ 4562793 w 7886701"/>
              <a:gd name="connsiteY17985" fmla="*/ 5475866 h 6857981"/>
              <a:gd name="connsiteX17986" fmla="*/ 4561523 w 7886701"/>
              <a:gd name="connsiteY17986" fmla="*/ 5473644 h 6857981"/>
              <a:gd name="connsiteX17987" fmla="*/ 4557078 w 7886701"/>
              <a:gd name="connsiteY17987" fmla="*/ 5468246 h 6857981"/>
              <a:gd name="connsiteX17988" fmla="*/ 4554856 w 7886701"/>
              <a:gd name="connsiteY17988" fmla="*/ 5465388 h 6857981"/>
              <a:gd name="connsiteX17989" fmla="*/ 4552633 w 7886701"/>
              <a:gd name="connsiteY17989" fmla="*/ 5461896 h 6857981"/>
              <a:gd name="connsiteX17990" fmla="*/ 4550411 w 7886701"/>
              <a:gd name="connsiteY17990" fmla="*/ 5457768 h 6857981"/>
              <a:gd name="connsiteX17991" fmla="*/ 4548506 w 7886701"/>
              <a:gd name="connsiteY17991" fmla="*/ 5453323 h 6857981"/>
              <a:gd name="connsiteX17992" fmla="*/ 4547553 w 7886701"/>
              <a:gd name="connsiteY17992" fmla="*/ 5448242 h 6857981"/>
              <a:gd name="connsiteX17993" fmla="*/ 4546918 w 7886701"/>
              <a:gd name="connsiteY17993" fmla="*/ 5442527 h 6857981"/>
              <a:gd name="connsiteX17994" fmla="*/ 4543108 w 7886701"/>
              <a:gd name="connsiteY17994" fmla="*/ 5446655 h 6857981"/>
              <a:gd name="connsiteX17995" fmla="*/ 4539616 w 7886701"/>
              <a:gd name="connsiteY17995" fmla="*/ 5450783 h 6857981"/>
              <a:gd name="connsiteX17996" fmla="*/ 4536123 w 7886701"/>
              <a:gd name="connsiteY17996" fmla="*/ 5453640 h 6857981"/>
              <a:gd name="connsiteX17997" fmla="*/ 4532631 w 7886701"/>
              <a:gd name="connsiteY17997" fmla="*/ 5456180 h 6857981"/>
              <a:gd name="connsiteX17998" fmla="*/ 4529456 w 7886701"/>
              <a:gd name="connsiteY17998" fmla="*/ 5458085 h 6857981"/>
              <a:gd name="connsiteX17999" fmla="*/ 4525646 w 7886701"/>
              <a:gd name="connsiteY17999" fmla="*/ 5459673 h 6857981"/>
              <a:gd name="connsiteX18000" fmla="*/ 4521518 w 7886701"/>
              <a:gd name="connsiteY18000" fmla="*/ 5460626 h 6857981"/>
              <a:gd name="connsiteX18001" fmla="*/ 4517708 w 7886701"/>
              <a:gd name="connsiteY18001" fmla="*/ 5461896 h 6857981"/>
              <a:gd name="connsiteX18002" fmla="*/ 4509136 w 7886701"/>
              <a:gd name="connsiteY18002" fmla="*/ 5462531 h 6857981"/>
              <a:gd name="connsiteX18003" fmla="*/ 4499293 w 7886701"/>
              <a:gd name="connsiteY18003" fmla="*/ 5463166 h 6857981"/>
              <a:gd name="connsiteX18004" fmla="*/ 4488498 w 7886701"/>
              <a:gd name="connsiteY18004" fmla="*/ 5464436 h 6857981"/>
              <a:gd name="connsiteX18005" fmla="*/ 4482148 w 7886701"/>
              <a:gd name="connsiteY18005" fmla="*/ 5465388 h 6857981"/>
              <a:gd name="connsiteX18006" fmla="*/ 4475163 w 7886701"/>
              <a:gd name="connsiteY18006" fmla="*/ 5466341 h 6857981"/>
              <a:gd name="connsiteX18007" fmla="*/ 4476751 w 7886701"/>
              <a:gd name="connsiteY18007" fmla="*/ 5464753 h 6857981"/>
              <a:gd name="connsiteX18008" fmla="*/ 4478338 w 7886701"/>
              <a:gd name="connsiteY18008" fmla="*/ 5462848 h 6857981"/>
              <a:gd name="connsiteX18009" fmla="*/ 4479926 w 7886701"/>
              <a:gd name="connsiteY18009" fmla="*/ 5460943 h 6857981"/>
              <a:gd name="connsiteX18010" fmla="*/ 4481831 w 7886701"/>
              <a:gd name="connsiteY18010" fmla="*/ 5459991 h 6857981"/>
              <a:gd name="connsiteX18011" fmla="*/ 4485958 w 7886701"/>
              <a:gd name="connsiteY18011" fmla="*/ 5457450 h 6857981"/>
              <a:gd name="connsiteX18012" fmla="*/ 4489768 w 7886701"/>
              <a:gd name="connsiteY18012" fmla="*/ 5455863 h 6857981"/>
              <a:gd name="connsiteX18013" fmla="*/ 4494531 w 7886701"/>
              <a:gd name="connsiteY18013" fmla="*/ 5454593 h 6857981"/>
              <a:gd name="connsiteX18014" fmla="*/ 4499293 w 7886701"/>
              <a:gd name="connsiteY18014" fmla="*/ 5453323 h 6857981"/>
              <a:gd name="connsiteX18015" fmla="*/ 4508818 w 7886701"/>
              <a:gd name="connsiteY18015" fmla="*/ 5452053 h 6857981"/>
              <a:gd name="connsiteX18016" fmla="*/ 4513581 w 7886701"/>
              <a:gd name="connsiteY18016" fmla="*/ 5450783 h 6857981"/>
              <a:gd name="connsiteX18017" fmla="*/ 4518026 w 7886701"/>
              <a:gd name="connsiteY18017" fmla="*/ 5449830 h 6857981"/>
              <a:gd name="connsiteX18018" fmla="*/ 4522153 w 7886701"/>
              <a:gd name="connsiteY18018" fmla="*/ 5448242 h 6857981"/>
              <a:gd name="connsiteX18019" fmla="*/ 4525328 w 7886701"/>
              <a:gd name="connsiteY18019" fmla="*/ 5446020 h 6857981"/>
              <a:gd name="connsiteX18020" fmla="*/ 4526916 w 7886701"/>
              <a:gd name="connsiteY18020" fmla="*/ 5445067 h 6857981"/>
              <a:gd name="connsiteX18021" fmla="*/ 4528186 w 7886701"/>
              <a:gd name="connsiteY18021" fmla="*/ 5443480 h 6857981"/>
              <a:gd name="connsiteX18022" fmla="*/ 4529456 w 7886701"/>
              <a:gd name="connsiteY18022" fmla="*/ 5441575 h 6857981"/>
              <a:gd name="connsiteX18023" fmla="*/ 4530408 w 7886701"/>
              <a:gd name="connsiteY18023" fmla="*/ 5439987 h 6857981"/>
              <a:gd name="connsiteX18024" fmla="*/ 4531043 w 7886701"/>
              <a:gd name="connsiteY18024" fmla="*/ 5437764 h 6857981"/>
              <a:gd name="connsiteX18025" fmla="*/ 4531996 w 7886701"/>
              <a:gd name="connsiteY18025" fmla="*/ 5435542 h 6857981"/>
              <a:gd name="connsiteX18026" fmla="*/ 4532313 w 7886701"/>
              <a:gd name="connsiteY18026" fmla="*/ 5433002 h 6857981"/>
              <a:gd name="connsiteX18027" fmla="*/ 4532313 w 7886701"/>
              <a:gd name="connsiteY18027" fmla="*/ 5430144 h 6857981"/>
              <a:gd name="connsiteX18028" fmla="*/ 4534536 w 7886701"/>
              <a:gd name="connsiteY18028" fmla="*/ 5431097 h 6857981"/>
              <a:gd name="connsiteX18029" fmla="*/ 4536758 w 7886701"/>
              <a:gd name="connsiteY18029" fmla="*/ 5431414 h 6857981"/>
              <a:gd name="connsiteX18030" fmla="*/ 4539298 w 7886701"/>
              <a:gd name="connsiteY18030" fmla="*/ 5431732 h 6857981"/>
              <a:gd name="connsiteX18031" fmla="*/ 4542156 w 7886701"/>
              <a:gd name="connsiteY18031" fmla="*/ 5431732 h 6857981"/>
              <a:gd name="connsiteX18032" fmla="*/ 4547871 w 7886701"/>
              <a:gd name="connsiteY18032" fmla="*/ 5431097 h 6857981"/>
              <a:gd name="connsiteX18033" fmla="*/ 4553903 w 7886701"/>
              <a:gd name="connsiteY18033" fmla="*/ 5429509 h 6857981"/>
              <a:gd name="connsiteX18034" fmla="*/ 4566921 w 7886701"/>
              <a:gd name="connsiteY18034" fmla="*/ 5426016 h 6857981"/>
              <a:gd name="connsiteX18035" fmla="*/ 4573588 w 7886701"/>
              <a:gd name="connsiteY18035" fmla="*/ 5423794 h 6857981"/>
              <a:gd name="connsiteX18036" fmla="*/ 4579621 w 7886701"/>
              <a:gd name="connsiteY18036" fmla="*/ 5422206 h 6857981"/>
              <a:gd name="connsiteX18037" fmla="*/ 4583113 w 7886701"/>
              <a:gd name="connsiteY18037" fmla="*/ 5415538 h 6857981"/>
              <a:gd name="connsiteX18038" fmla="*/ 4585653 w 7886701"/>
              <a:gd name="connsiteY18038" fmla="*/ 5409505 h 6857981"/>
              <a:gd name="connsiteX18039" fmla="*/ 4586923 w 7886701"/>
              <a:gd name="connsiteY18039" fmla="*/ 5403790 h 6857981"/>
              <a:gd name="connsiteX18040" fmla="*/ 4587558 w 7886701"/>
              <a:gd name="connsiteY18040" fmla="*/ 5398710 h 6857981"/>
              <a:gd name="connsiteX18041" fmla="*/ 4587558 w 7886701"/>
              <a:gd name="connsiteY18041" fmla="*/ 5394265 h 6857981"/>
              <a:gd name="connsiteX18042" fmla="*/ 4586923 w 7886701"/>
              <a:gd name="connsiteY18042" fmla="*/ 5390137 h 6857981"/>
              <a:gd name="connsiteX18043" fmla="*/ 4585971 w 7886701"/>
              <a:gd name="connsiteY18043" fmla="*/ 5386644 h 6857981"/>
              <a:gd name="connsiteX18044" fmla="*/ 4584066 w 7886701"/>
              <a:gd name="connsiteY18044" fmla="*/ 5383469 h 6857981"/>
              <a:gd name="connsiteX18045" fmla="*/ 4581526 w 7886701"/>
              <a:gd name="connsiteY18045" fmla="*/ 5380294 h 6857981"/>
              <a:gd name="connsiteX18046" fmla="*/ 4578668 w 7886701"/>
              <a:gd name="connsiteY18046" fmla="*/ 5377436 h 6857981"/>
              <a:gd name="connsiteX18047" fmla="*/ 4575176 w 7886701"/>
              <a:gd name="connsiteY18047" fmla="*/ 5375214 h 6857981"/>
              <a:gd name="connsiteX18048" fmla="*/ 4571366 w 7886701"/>
              <a:gd name="connsiteY18048" fmla="*/ 5372991 h 6857981"/>
              <a:gd name="connsiteX18049" fmla="*/ 4567238 w 7886701"/>
              <a:gd name="connsiteY18049" fmla="*/ 5371403 h 6857981"/>
              <a:gd name="connsiteX18050" fmla="*/ 4562476 w 7886701"/>
              <a:gd name="connsiteY18050" fmla="*/ 5369498 h 6857981"/>
              <a:gd name="connsiteX18051" fmla="*/ 4552633 w 7886701"/>
              <a:gd name="connsiteY18051" fmla="*/ 5366641 h 6857981"/>
              <a:gd name="connsiteX18052" fmla="*/ 4542156 w 7886701"/>
              <a:gd name="connsiteY18052" fmla="*/ 5363465 h 6857981"/>
              <a:gd name="connsiteX18053" fmla="*/ 4531043 w 7886701"/>
              <a:gd name="connsiteY18053" fmla="*/ 5360925 h 6857981"/>
              <a:gd name="connsiteX18054" fmla="*/ 4520248 w 7886701"/>
              <a:gd name="connsiteY18054" fmla="*/ 5358385 h 6857981"/>
              <a:gd name="connsiteX18055" fmla="*/ 4509136 w 7886701"/>
              <a:gd name="connsiteY18055" fmla="*/ 5355528 h 6857981"/>
              <a:gd name="connsiteX18056" fmla="*/ 4504056 w 7886701"/>
              <a:gd name="connsiteY18056" fmla="*/ 5353622 h 6857981"/>
              <a:gd name="connsiteX18057" fmla="*/ 4498976 w 7886701"/>
              <a:gd name="connsiteY18057" fmla="*/ 5352035 h 6857981"/>
              <a:gd name="connsiteX18058" fmla="*/ 4494213 w 7886701"/>
              <a:gd name="connsiteY18058" fmla="*/ 5350130 h 6857981"/>
              <a:gd name="connsiteX18059" fmla="*/ 4489768 w 7886701"/>
              <a:gd name="connsiteY18059" fmla="*/ 5347907 h 6857981"/>
              <a:gd name="connsiteX18060" fmla="*/ 4485958 w 7886701"/>
              <a:gd name="connsiteY18060" fmla="*/ 5345367 h 6857981"/>
              <a:gd name="connsiteX18061" fmla="*/ 4482148 w 7886701"/>
              <a:gd name="connsiteY18061" fmla="*/ 5342827 h 6857981"/>
              <a:gd name="connsiteX18062" fmla="*/ 4478973 w 7886701"/>
              <a:gd name="connsiteY18062" fmla="*/ 5339969 h 6857981"/>
              <a:gd name="connsiteX18063" fmla="*/ 4476116 w 7886701"/>
              <a:gd name="connsiteY18063" fmla="*/ 5336477 h 6857981"/>
              <a:gd name="connsiteX18064" fmla="*/ 4474528 w 7886701"/>
              <a:gd name="connsiteY18064" fmla="*/ 5338382 h 6857981"/>
              <a:gd name="connsiteX18065" fmla="*/ 4473258 w 7886701"/>
              <a:gd name="connsiteY18065" fmla="*/ 5339969 h 6857981"/>
              <a:gd name="connsiteX18066" fmla="*/ 4471353 w 7886701"/>
              <a:gd name="connsiteY18066" fmla="*/ 5341874 h 6857981"/>
              <a:gd name="connsiteX18067" fmla="*/ 4469131 w 7886701"/>
              <a:gd name="connsiteY18067" fmla="*/ 5342827 h 6857981"/>
              <a:gd name="connsiteX18068" fmla="*/ 4466591 w 7886701"/>
              <a:gd name="connsiteY18068" fmla="*/ 5344414 h 6857981"/>
              <a:gd name="connsiteX18069" fmla="*/ 4464051 w 7886701"/>
              <a:gd name="connsiteY18069" fmla="*/ 5345049 h 6857981"/>
              <a:gd name="connsiteX18070" fmla="*/ 4461193 w 7886701"/>
              <a:gd name="connsiteY18070" fmla="*/ 5346002 h 6857981"/>
              <a:gd name="connsiteX18071" fmla="*/ 4458018 w 7886701"/>
              <a:gd name="connsiteY18071" fmla="*/ 5346320 h 6857981"/>
              <a:gd name="connsiteX18072" fmla="*/ 4457701 w 7886701"/>
              <a:gd name="connsiteY18072" fmla="*/ 5344414 h 6857981"/>
              <a:gd name="connsiteX18073" fmla="*/ 4457066 w 7886701"/>
              <a:gd name="connsiteY18073" fmla="*/ 5342509 h 6857981"/>
              <a:gd name="connsiteX18074" fmla="*/ 4456748 w 7886701"/>
              <a:gd name="connsiteY18074" fmla="*/ 5340922 h 6857981"/>
              <a:gd name="connsiteX18075" fmla="*/ 4455478 w 7886701"/>
              <a:gd name="connsiteY18075" fmla="*/ 5339969 h 6857981"/>
              <a:gd name="connsiteX18076" fmla="*/ 4454843 w 7886701"/>
              <a:gd name="connsiteY18076" fmla="*/ 5338699 h 6857981"/>
              <a:gd name="connsiteX18077" fmla="*/ 4453573 w 7886701"/>
              <a:gd name="connsiteY18077" fmla="*/ 5338064 h 6857981"/>
              <a:gd name="connsiteX18078" fmla="*/ 4452303 w 7886701"/>
              <a:gd name="connsiteY18078" fmla="*/ 5337429 h 6857981"/>
              <a:gd name="connsiteX18079" fmla="*/ 4450716 w 7886701"/>
              <a:gd name="connsiteY18079" fmla="*/ 5337429 h 6857981"/>
              <a:gd name="connsiteX18080" fmla="*/ 4449446 w 7886701"/>
              <a:gd name="connsiteY18080" fmla="*/ 5334889 h 6857981"/>
              <a:gd name="connsiteX18081" fmla="*/ 4448811 w 7886701"/>
              <a:gd name="connsiteY18081" fmla="*/ 5332666 h 6857981"/>
              <a:gd name="connsiteX18082" fmla="*/ 4448811 w 7886701"/>
              <a:gd name="connsiteY18082" fmla="*/ 5330761 h 6857981"/>
              <a:gd name="connsiteX18083" fmla="*/ 4449128 w 7886701"/>
              <a:gd name="connsiteY18083" fmla="*/ 5329174 h 6857981"/>
              <a:gd name="connsiteX18084" fmla="*/ 4449763 w 7886701"/>
              <a:gd name="connsiteY18084" fmla="*/ 5328221 h 6857981"/>
              <a:gd name="connsiteX18085" fmla="*/ 4450398 w 7886701"/>
              <a:gd name="connsiteY18085" fmla="*/ 5327586 h 6857981"/>
              <a:gd name="connsiteX18086" fmla="*/ 4453573 w 7886701"/>
              <a:gd name="connsiteY18086" fmla="*/ 5325998 h 6857981"/>
              <a:gd name="connsiteX18087" fmla="*/ 4456113 w 7886701"/>
              <a:gd name="connsiteY18087" fmla="*/ 5324728 h 6857981"/>
              <a:gd name="connsiteX18088" fmla="*/ 4457066 w 7886701"/>
              <a:gd name="connsiteY18088" fmla="*/ 5323458 h 6857981"/>
              <a:gd name="connsiteX18089" fmla="*/ 4457701 w 7886701"/>
              <a:gd name="connsiteY18089" fmla="*/ 5322506 h 6857981"/>
              <a:gd name="connsiteX18090" fmla="*/ 4458018 w 7886701"/>
              <a:gd name="connsiteY18090" fmla="*/ 5321236 h 6857981"/>
              <a:gd name="connsiteX18091" fmla="*/ 4457701 w 7886701"/>
              <a:gd name="connsiteY18091" fmla="*/ 5319331 h 6857981"/>
              <a:gd name="connsiteX18092" fmla="*/ 4457066 w 7886701"/>
              <a:gd name="connsiteY18092" fmla="*/ 5317425 h 6857981"/>
              <a:gd name="connsiteX18093" fmla="*/ 4455478 w 7886701"/>
              <a:gd name="connsiteY18093" fmla="*/ 5314568 h 6857981"/>
              <a:gd name="connsiteX18094" fmla="*/ 4451351 w 7886701"/>
              <a:gd name="connsiteY18094" fmla="*/ 5314568 h 6857981"/>
              <a:gd name="connsiteX18095" fmla="*/ 4449446 w 7886701"/>
              <a:gd name="connsiteY18095" fmla="*/ 5314568 h 6857981"/>
              <a:gd name="connsiteX18096" fmla="*/ 4447858 w 7886701"/>
              <a:gd name="connsiteY18096" fmla="*/ 5313933 h 6857981"/>
              <a:gd name="connsiteX18097" fmla="*/ 4446906 w 7886701"/>
              <a:gd name="connsiteY18097" fmla="*/ 5313615 h 6857981"/>
              <a:gd name="connsiteX18098" fmla="*/ 4445636 w 7886701"/>
              <a:gd name="connsiteY18098" fmla="*/ 5312663 h 6857981"/>
              <a:gd name="connsiteX18099" fmla="*/ 4444683 w 7886701"/>
              <a:gd name="connsiteY18099" fmla="*/ 5311393 h 6857981"/>
              <a:gd name="connsiteX18100" fmla="*/ 4444048 w 7886701"/>
              <a:gd name="connsiteY18100" fmla="*/ 5310440 h 6857981"/>
              <a:gd name="connsiteX18101" fmla="*/ 4442143 w 7886701"/>
              <a:gd name="connsiteY18101" fmla="*/ 5306947 h 6857981"/>
              <a:gd name="connsiteX18102" fmla="*/ 4440556 w 7886701"/>
              <a:gd name="connsiteY18102" fmla="*/ 5302820 h 6857981"/>
              <a:gd name="connsiteX18103" fmla="*/ 4438333 w 7886701"/>
              <a:gd name="connsiteY18103" fmla="*/ 5298057 h 6857981"/>
              <a:gd name="connsiteX18104" fmla="*/ 4435793 w 7886701"/>
              <a:gd name="connsiteY18104" fmla="*/ 5292024 h 6857981"/>
              <a:gd name="connsiteX18105" fmla="*/ 4429443 w 7886701"/>
              <a:gd name="connsiteY18105" fmla="*/ 5295517 h 6857981"/>
              <a:gd name="connsiteX18106" fmla="*/ 4422776 w 7886701"/>
              <a:gd name="connsiteY18106" fmla="*/ 5298692 h 6857981"/>
              <a:gd name="connsiteX18107" fmla="*/ 4416108 w 7886701"/>
              <a:gd name="connsiteY18107" fmla="*/ 5301232 h 6857981"/>
              <a:gd name="connsiteX18108" fmla="*/ 4409758 w 7886701"/>
              <a:gd name="connsiteY18108" fmla="*/ 5303772 h 6857981"/>
              <a:gd name="connsiteX18109" fmla="*/ 4403408 w 7886701"/>
              <a:gd name="connsiteY18109" fmla="*/ 5305677 h 6857981"/>
              <a:gd name="connsiteX18110" fmla="*/ 4397376 w 7886701"/>
              <a:gd name="connsiteY18110" fmla="*/ 5306947 h 6857981"/>
              <a:gd name="connsiteX18111" fmla="*/ 4391026 w 7886701"/>
              <a:gd name="connsiteY18111" fmla="*/ 5307900 h 6857981"/>
              <a:gd name="connsiteX18112" fmla="*/ 4385311 w 7886701"/>
              <a:gd name="connsiteY18112" fmla="*/ 5308217 h 6857981"/>
              <a:gd name="connsiteX18113" fmla="*/ 4379596 w 7886701"/>
              <a:gd name="connsiteY18113" fmla="*/ 5307900 h 6857981"/>
              <a:gd name="connsiteX18114" fmla="*/ 4374198 w 7886701"/>
              <a:gd name="connsiteY18114" fmla="*/ 5306630 h 6857981"/>
              <a:gd name="connsiteX18115" fmla="*/ 4368801 w 7886701"/>
              <a:gd name="connsiteY18115" fmla="*/ 5304725 h 6857981"/>
              <a:gd name="connsiteX18116" fmla="*/ 4364038 w 7886701"/>
              <a:gd name="connsiteY18116" fmla="*/ 5302185 h 6857981"/>
              <a:gd name="connsiteX18117" fmla="*/ 4359276 w 7886701"/>
              <a:gd name="connsiteY18117" fmla="*/ 5298692 h 6857981"/>
              <a:gd name="connsiteX18118" fmla="*/ 4354831 w 7886701"/>
              <a:gd name="connsiteY18118" fmla="*/ 5294247 h 6857981"/>
              <a:gd name="connsiteX18119" fmla="*/ 4350386 w 7886701"/>
              <a:gd name="connsiteY18119" fmla="*/ 5289166 h 6857981"/>
              <a:gd name="connsiteX18120" fmla="*/ 4346893 w 7886701"/>
              <a:gd name="connsiteY18120" fmla="*/ 5283134 h 6857981"/>
              <a:gd name="connsiteX18121" fmla="*/ 4345306 w 7886701"/>
              <a:gd name="connsiteY18121" fmla="*/ 5284721 h 6857981"/>
              <a:gd name="connsiteX18122" fmla="*/ 4343718 w 7886701"/>
              <a:gd name="connsiteY18122" fmla="*/ 5286309 h 6857981"/>
              <a:gd name="connsiteX18123" fmla="*/ 4341813 w 7886701"/>
              <a:gd name="connsiteY18123" fmla="*/ 5287261 h 6857981"/>
              <a:gd name="connsiteX18124" fmla="*/ 4339591 w 7886701"/>
              <a:gd name="connsiteY18124" fmla="*/ 5288531 h 6857981"/>
              <a:gd name="connsiteX18125" fmla="*/ 4337368 w 7886701"/>
              <a:gd name="connsiteY18125" fmla="*/ 5289166 h 6857981"/>
              <a:gd name="connsiteX18126" fmla="*/ 4334828 w 7886701"/>
              <a:gd name="connsiteY18126" fmla="*/ 5289802 h 6857981"/>
              <a:gd name="connsiteX18127" fmla="*/ 4329113 w 7886701"/>
              <a:gd name="connsiteY18127" fmla="*/ 5291072 h 6857981"/>
              <a:gd name="connsiteX18128" fmla="*/ 4328161 w 7886701"/>
              <a:gd name="connsiteY18128" fmla="*/ 5286944 h 6857981"/>
              <a:gd name="connsiteX18129" fmla="*/ 4327526 w 7886701"/>
              <a:gd name="connsiteY18129" fmla="*/ 5283769 h 6857981"/>
              <a:gd name="connsiteX18130" fmla="*/ 4325938 w 7886701"/>
              <a:gd name="connsiteY18130" fmla="*/ 5280911 h 6857981"/>
              <a:gd name="connsiteX18131" fmla="*/ 4324668 w 7886701"/>
              <a:gd name="connsiteY18131" fmla="*/ 5278688 h 6857981"/>
              <a:gd name="connsiteX18132" fmla="*/ 4322763 w 7886701"/>
              <a:gd name="connsiteY18132" fmla="*/ 5276466 h 6857981"/>
              <a:gd name="connsiteX18133" fmla="*/ 4320858 w 7886701"/>
              <a:gd name="connsiteY18133" fmla="*/ 5274561 h 6857981"/>
              <a:gd name="connsiteX18134" fmla="*/ 4316413 w 7886701"/>
              <a:gd name="connsiteY18134" fmla="*/ 5271703 h 6857981"/>
              <a:gd name="connsiteX18135" fmla="*/ 4312286 w 7886701"/>
              <a:gd name="connsiteY18135" fmla="*/ 5269163 h 6857981"/>
              <a:gd name="connsiteX18136" fmla="*/ 4307841 w 7886701"/>
              <a:gd name="connsiteY18136" fmla="*/ 5266305 h 6857981"/>
              <a:gd name="connsiteX18137" fmla="*/ 4305618 w 7886701"/>
              <a:gd name="connsiteY18137" fmla="*/ 5264718 h 6857981"/>
              <a:gd name="connsiteX18138" fmla="*/ 4303713 w 7886701"/>
              <a:gd name="connsiteY18138" fmla="*/ 5262495 h 6857981"/>
              <a:gd name="connsiteX18139" fmla="*/ 4302443 w 7886701"/>
              <a:gd name="connsiteY18139" fmla="*/ 5260272 h 6857981"/>
              <a:gd name="connsiteX18140" fmla="*/ 4300856 w 7886701"/>
              <a:gd name="connsiteY18140" fmla="*/ 5257732 h 6857981"/>
              <a:gd name="connsiteX18141" fmla="*/ 4300538 w 7886701"/>
              <a:gd name="connsiteY18141" fmla="*/ 5247572 h 6857981"/>
              <a:gd name="connsiteX18142" fmla="*/ 4300856 w 7886701"/>
              <a:gd name="connsiteY18142" fmla="*/ 5238046 h 6857981"/>
              <a:gd name="connsiteX18143" fmla="*/ 4301491 w 7886701"/>
              <a:gd name="connsiteY18143" fmla="*/ 5229473 h 6857981"/>
              <a:gd name="connsiteX18144" fmla="*/ 4303396 w 7886701"/>
              <a:gd name="connsiteY18144" fmla="*/ 5221218 h 6857981"/>
              <a:gd name="connsiteX18145" fmla="*/ 4305618 w 7886701"/>
              <a:gd name="connsiteY18145" fmla="*/ 5213597 h 6857981"/>
              <a:gd name="connsiteX18146" fmla="*/ 4308158 w 7886701"/>
              <a:gd name="connsiteY18146" fmla="*/ 5206295 h 6857981"/>
              <a:gd name="connsiteX18147" fmla="*/ 4311016 w 7886701"/>
              <a:gd name="connsiteY18147" fmla="*/ 5199309 h 6857981"/>
              <a:gd name="connsiteX18148" fmla="*/ 4314508 w 7886701"/>
              <a:gd name="connsiteY18148" fmla="*/ 5192959 h 6857981"/>
              <a:gd name="connsiteX18149" fmla="*/ 4320858 w 7886701"/>
              <a:gd name="connsiteY18149" fmla="*/ 5179623 h 6857981"/>
              <a:gd name="connsiteX18150" fmla="*/ 4323716 w 7886701"/>
              <a:gd name="connsiteY18150" fmla="*/ 5173273 h 6857981"/>
              <a:gd name="connsiteX18151" fmla="*/ 4326891 w 7886701"/>
              <a:gd name="connsiteY18151" fmla="*/ 5166605 h 6857981"/>
              <a:gd name="connsiteX18152" fmla="*/ 4329431 w 7886701"/>
              <a:gd name="connsiteY18152" fmla="*/ 5159302 h 6857981"/>
              <a:gd name="connsiteX18153" fmla="*/ 4331653 w 7886701"/>
              <a:gd name="connsiteY18153" fmla="*/ 5151999 h 6857981"/>
              <a:gd name="connsiteX18154" fmla="*/ 4333241 w 7886701"/>
              <a:gd name="connsiteY18154" fmla="*/ 5144379 h 6857981"/>
              <a:gd name="connsiteX18155" fmla="*/ 4334511 w 7886701"/>
              <a:gd name="connsiteY18155" fmla="*/ 5135806 h 6857981"/>
              <a:gd name="connsiteX18156" fmla="*/ 4330383 w 7886701"/>
              <a:gd name="connsiteY18156" fmla="*/ 5134853 h 6857981"/>
              <a:gd name="connsiteX18157" fmla="*/ 4327208 w 7886701"/>
              <a:gd name="connsiteY18157" fmla="*/ 5134218 h 6857981"/>
              <a:gd name="connsiteX18158" fmla="*/ 4323716 w 7886701"/>
              <a:gd name="connsiteY18158" fmla="*/ 5133266 h 6857981"/>
              <a:gd name="connsiteX18159" fmla="*/ 4320541 w 7886701"/>
              <a:gd name="connsiteY18159" fmla="*/ 5132948 h 6857981"/>
              <a:gd name="connsiteX18160" fmla="*/ 4317683 w 7886701"/>
              <a:gd name="connsiteY18160" fmla="*/ 5132948 h 6857981"/>
              <a:gd name="connsiteX18161" fmla="*/ 4314508 w 7886701"/>
              <a:gd name="connsiteY18161" fmla="*/ 5132948 h 6857981"/>
              <a:gd name="connsiteX18162" fmla="*/ 4308793 w 7886701"/>
              <a:gd name="connsiteY18162" fmla="*/ 5134218 h 6857981"/>
              <a:gd name="connsiteX18163" fmla="*/ 4303396 w 7886701"/>
              <a:gd name="connsiteY18163" fmla="*/ 5135488 h 6857981"/>
              <a:gd name="connsiteX18164" fmla="*/ 4298633 w 7886701"/>
              <a:gd name="connsiteY18164" fmla="*/ 5137393 h 6857981"/>
              <a:gd name="connsiteX18165" fmla="*/ 4293553 w 7886701"/>
              <a:gd name="connsiteY18165" fmla="*/ 5139934 h 6857981"/>
              <a:gd name="connsiteX18166" fmla="*/ 4288791 w 7886701"/>
              <a:gd name="connsiteY18166" fmla="*/ 5142791 h 6857981"/>
              <a:gd name="connsiteX18167" fmla="*/ 4278631 w 7886701"/>
              <a:gd name="connsiteY18167" fmla="*/ 5148824 h 6857981"/>
              <a:gd name="connsiteX18168" fmla="*/ 4273233 w 7886701"/>
              <a:gd name="connsiteY18168" fmla="*/ 5151364 h 6857981"/>
              <a:gd name="connsiteX18169" fmla="*/ 4267201 w 7886701"/>
              <a:gd name="connsiteY18169" fmla="*/ 5153904 h 6857981"/>
              <a:gd name="connsiteX18170" fmla="*/ 4261168 w 7886701"/>
              <a:gd name="connsiteY18170" fmla="*/ 5156127 h 6857981"/>
              <a:gd name="connsiteX18171" fmla="*/ 4254501 w 7886701"/>
              <a:gd name="connsiteY18171" fmla="*/ 5157714 h 6857981"/>
              <a:gd name="connsiteX18172" fmla="*/ 4246881 w 7886701"/>
              <a:gd name="connsiteY18172" fmla="*/ 5158985 h 6857981"/>
              <a:gd name="connsiteX18173" fmla="*/ 4242753 w 7886701"/>
              <a:gd name="connsiteY18173" fmla="*/ 5158985 h 6857981"/>
              <a:gd name="connsiteX18174" fmla="*/ 4238943 w 7886701"/>
              <a:gd name="connsiteY18174" fmla="*/ 5158985 h 6857981"/>
              <a:gd name="connsiteX18175" fmla="*/ 4241801 w 7886701"/>
              <a:gd name="connsiteY18175" fmla="*/ 5166605 h 6857981"/>
              <a:gd name="connsiteX18176" fmla="*/ 4244658 w 7886701"/>
              <a:gd name="connsiteY18176" fmla="*/ 5173273 h 6857981"/>
              <a:gd name="connsiteX18177" fmla="*/ 4247833 w 7886701"/>
              <a:gd name="connsiteY18177" fmla="*/ 5178988 h 6857981"/>
              <a:gd name="connsiteX18178" fmla="*/ 4251326 w 7886701"/>
              <a:gd name="connsiteY18178" fmla="*/ 5184068 h 6857981"/>
              <a:gd name="connsiteX18179" fmla="*/ 4254501 w 7886701"/>
              <a:gd name="connsiteY18179" fmla="*/ 5188514 h 6857981"/>
              <a:gd name="connsiteX18180" fmla="*/ 4257358 w 7886701"/>
              <a:gd name="connsiteY18180" fmla="*/ 5192641 h 6857981"/>
              <a:gd name="connsiteX18181" fmla="*/ 4263391 w 7886701"/>
              <a:gd name="connsiteY18181" fmla="*/ 5199309 h 6857981"/>
              <a:gd name="connsiteX18182" fmla="*/ 4261803 w 7886701"/>
              <a:gd name="connsiteY18182" fmla="*/ 5200262 h 6857981"/>
              <a:gd name="connsiteX18183" fmla="*/ 4260216 w 7886701"/>
              <a:gd name="connsiteY18183" fmla="*/ 5200262 h 6857981"/>
              <a:gd name="connsiteX18184" fmla="*/ 4258946 w 7886701"/>
              <a:gd name="connsiteY18184" fmla="*/ 5200262 h 6857981"/>
              <a:gd name="connsiteX18185" fmla="*/ 4257358 w 7886701"/>
              <a:gd name="connsiteY18185" fmla="*/ 5199944 h 6857981"/>
              <a:gd name="connsiteX18186" fmla="*/ 4254818 w 7886701"/>
              <a:gd name="connsiteY18186" fmla="*/ 5198039 h 6857981"/>
              <a:gd name="connsiteX18187" fmla="*/ 4252278 w 7886701"/>
              <a:gd name="connsiteY18187" fmla="*/ 5196134 h 6857981"/>
              <a:gd name="connsiteX18188" fmla="*/ 4250056 w 7886701"/>
              <a:gd name="connsiteY18188" fmla="*/ 5194546 h 6857981"/>
              <a:gd name="connsiteX18189" fmla="*/ 4249103 w 7886701"/>
              <a:gd name="connsiteY18189" fmla="*/ 5194229 h 6857981"/>
              <a:gd name="connsiteX18190" fmla="*/ 4248468 w 7886701"/>
              <a:gd name="connsiteY18190" fmla="*/ 5194546 h 6857981"/>
              <a:gd name="connsiteX18191" fmla="*/ 4247516 w 7886701"/>
              <a:gd name="connsiteY18191" fmla="*/ 5195181 h 6857981"/>
              <a:gd name="connsiteX18192" fmla="*/ 4246881 w 7886701"/>
              <a:gd name="connsiteY18192" fmla="*/ 5196134 h 6857981"/>
              <a:gd name="connsiteX18193" fmla="*/ 4246246 w 7886701"/>
              <a:gd name="connsiteY18193" fmla="*/ 5198039 h 6857981"/>
              <a:gd name="connsiteX18194" fmla="*/ 4245928 w 7886701"/>
              <a:gd name="connsiteY18194" fmla="*/ 5200579 h 6857981"/>
              <a:gd name="connsiteX18195" fmla="*/ 4243071 w 7886701"/>
              <a:gd name="connsiteY18195" fmla="*/ 5196769 h 6857981"/>
              <a:gd name="connsiteX18196" fmla="*/ 4240531 w 7886701"/>
              <a:gd name="connsiteY18196" fmla="*/ 5193276 h 6857981"/>
              <a:gd name="connsiteX18197" fmla="*/ 4237991 w 7886701"/>
              <a:gd name="connsiteY18197" fmla="*/ 5190101 h 6857981"/>
              <a:gd name="connsiteX18198" fmla="*/ 4235133 w 7886701"/>
              <a:gd name="connsiteY18198" fmla="*/ 5186609 h 6857981"/>
              <a:gd name="connsiteX18199" fmla="*/ 4232276 w 7886701"/>
              <a:gd name="connsiteY18199" fmla="*/ 5183751 h 6857981"/>
              <a:gd name="connsiteX18200" fmla="*/ 4229101 w 7886701"/>
              <a:gd name="connsiteY18200" fmla="*/ 5181211 h 6857981"/>
              <a:gd name="connsiteX18201" fmla="*/ 4225608 w 7886701"/>
              <a:gd name="connsiteY18201" fmla="*/ 5178988 h 6857981"/>
              <a:gd name="connsiteX18202" fmla="*/ 4222116 w 7886701"/>
              <a:gd name="connsiteY18202" fmla="*/ 5176765 h 6857981"/>
              <a:gd name="connsiteX18203" fmla="*/ 4217988 w 7886701"/>
              <a:gd name="connsiteY18203" fmla="*/ 5175495 h 6857981"/>
              <a:gd name="connsiteX18204" fmla="*/ 4214178 w 7886701"/>
              <a:gd name="connsiteY18204" fmla="*/ 5173908 h 6857981"/>
              <a:gd name="connsiteX18205" fmla="*/ 4209733 w 7886701"/>
              <a:gd name="connsiteY18205" fmla="*/ 5172638 h 6857981"/>
              <a:gd name="connsiteX18206" fmla="*/ 4204971 w 7886701"/>
              <a:gd name="connsiteY18206" fmla="*/ 5172320 h 6857981"/>
              <a:gd name="connsiteX18207" fmla="*/ 4200208 w 7886701"/>
              <a:gd name="connsiteY18207" fmla="*/ 5172003 h 6857981"/>
              <a:gd name="connsiteX18208" fmla="*/ 4195128 w 7886701"/>
              <a:gd name="connsiteY18208" fmla="*/ 5172003 h 6857981"/>
              <a:gd name="connsiteX18209" fmla="*/ 4189096 w 7886701"/>
              <a:gd name="connsiteY18209" fmla="*/ 5172638 h 6857981"/>
              <a:gd name="connsiteX18210" fmla="*/ 4183381 w 7886701"/>
              <a:gd name="connsiteY18210" fmla="*/ 5173908 h 6857981"/>
              <a:gd name="connsiteX18211" fmla="*/ 4182428 w 7886701"/>
              <a:gd name="connsiteY18211" fmla="*/ 5171368 h 6857981"/>
              <a:gd name="connsiteX18212" fmla="*/ 4181158 w 7886701"/>
              <a:gd name="connsiteY18212" fmla="*/ 5169145 h 6857981"/>
              <a:gd name="connsiteX18213" fmla="*/ 4180841 w 7886701"/>
              <a:gd name="connsiteY18213" fmla="*/ 5166922 h 6857981"/>
              <a:gd name="connsiteX18214" fmla="*/ 4180523 w 7886701"/>
              <a:gd name="connsiteY18214" fmla="*/ 5165017 h 6857981"/>
              <a:gd name="connsiteX18215" fmla="*/ 4180206 w 7886701"/>
              <a:gd name="connsiteY18215" fmla="*/ 5161842 h 6857981"/>
              <a:gd name="connsiteX18216" fmla="*/ 4180523 w 7886701"/>
              <a:gd name="connsiteY18216" fmla="*/ 5158667 h 6857981"/>
              <a:gd name="connsiteX18217" fmla="*/ 4181158 w 7886701"/>
              <a:gd name="connsiteY18217" fmla="*/ 5155174 h 6857981"/>
              <a:gd name="connsiteX18218" fmla="*/ 4181158 w 7886701"/>
              <a:gd name="connsiteY18218" fmla="*/ 5151682 h 6857981"/>
              <a:gd name="connsiteX18219" fmla="*/ 4180841 w 7886701"/>
              <a:gd name="connsiteY18219" fmla="*/ 5147236 h 6857981"/>
              <a:gd name="connsiteX18220" fmla="*/ 4180206 w 7886701"/>
              <a:gd name="connsiteY18220" fmla="*/ 5145014 h 6857981"/>
              <a:gd name="connsiteX18221" fmla="*/ 4178936 w 7886701"/>
              <a:gd name="connsiteY18221" fmla="*/ 5142156 h 6857981"/>
              <a:gd name="connsiteX18222" fmla="*/ 4167823 w 7886701"/>
              <a:gd name="connsiteY18222" fmla="*/ 5142791 h 6857981"/>
              <a:gd name="connsiteX18223" fmla="*/ 4157028 w 7886701"/>
              <a:gd name="connsiteY18223" fmla="*/ 5142791 h 6857981"/>
              <a:gd name="connsiteX18224" fmla="*/ 4146551 w 7886701"/>
              <a:gd name="connsiteY18224" fmla="*/ 5141839 h 6857981"/>
              <a:gd name="connsiteX18225" fmla="*/ 4136073 w 7886701"/>
              <a:gd name="connsiteY18225" fmla="*/ 5140251 h 6857981"/>
              <a:gd name="connsiteX18226" fmla="*/ 4125596 w 7886701"/>
              <a:gd name="connsiteY18226" fmla="*/ 5138028 h 6857981"/>
              <a:gd name="connsiteX18227" fmla="*/ 4116071 w 7886701"/>
              <a:gd name="connsiteY18227" fmla="*/ 5135488 h 6857981"/>
              <a:gd name="connsiteX18228" fmla="*/ 4106863 w 7886701"/>
              <a:gd name="connsiteY18228" fmla="*/ 5131996 h 6857981"/>
              <a:gd name="connsiteX18229" fmla="*/ 4097338 w 7886701"/>
              <a:gd name="connsiteY18229" fmla="*/ 5127868 h 6857981"/>
              <a:gd name="connsiteX18230" fmla="*/ 4088448 w 7886701"/>
              <a:gd name="connsiteY18230" fmla="*/ 5123105 h 6857981"/>
              <a:gd name="connsiteX18231" fmla="*/ 4080193 w 7886701"/>
              <a:gd name="connsiteY18231" fmla="*/ 5118025 h 6857981"/>
              <a:gd name="connsiteX18232" fmla="*/ 4071621 w 7886701"/>
              <a:gd name="connsiteY18232" fmla="*/ 5111992 h 6857981"/>
              <a:gd name="connsiteX18233" fmla="*/ 4063683 w 7886701"/>
              <a:gd name="connsiteY18233" fmla="*/ 5105642 h 6857981"/>
              <a:gd name="connsiteX18234" fmla="*/ 4056381 w 7886701"/>
              <a:gd name="connsiteY18234" fmla="*/ 5098656 h 6857981"/>
              <a:gd name="connsiteX18235" fmla="*/ 4049078 w 7886701"/>
              <a:gd name="connsiteY18235" fmla="*/ 5091353 h 6857981"/>
              <a:gd name="connsiteX18236" fmla="*/ 4042093 w 7886701"/>
              <a:gd name="connsiteY18236" fmla="*/ 5083416 h 6857981"/>
              <a:gd name="connsiteX18237" fmla="*/ 4036061 w 7886701"/>
              <a:gd name="connsiteY18237" fmla="*/ 5075160 h 6857981"/>
              <a:gd name="connsiteX18238" fmla="*/ 4028758 w 7886701"/>
              <a:gd name="connsiteY18238" fmla="*/ 5072937 h 6857981"/>
              <a:gd name="connsiteX18239" fmla="*/ 4022408 w 7886701"/>
              <a:gd name="connsiteY18239" fmla="*/ 5070397 h 6857981"/>
              <a:gd name="connsiteX18240" fmla="*/ 4016376 w 7886701"/>
              <a:gd name="connsiteY18240" fmla="*/ 5066587 h 6857981"/>
              <a:gd name="connsiteX18241" fmla="*/ 4010343 w 7886701"/>
              <a:gd name="connsiteY18241" fmla="*/ 5062459 h 6857981"/>
              <a:gd name="connsiteX18242" fmla="*/ 4005263 w 7886701"/>
              <a:gd name="connsiteY18242" fmla="*/ 5058014 h 6857981"/>
              <a:gd name="connsiteX18243" fmla="*/ 4000818 w 7886701"/>
              <a:gd name="connsiteY18243" fmla="*/ 5052616 h 6857981"/>
              <a:gd name="connsiteX18244" fmla="*/ 3996691 w 7886701"/>
              <a:gd name="connsiteY18244" fmla="*/ 5046901 h 6857981"/>
              <a:gd name="connsiteX18245" fmla="*/ 3992881 w 7886701"/>
              <a:gd name="connsiteY18245" fmla="*/ 5040868 h 6857981"/>
              <a:gd name="connsiteX18246" fmla="*/ 3989706 w 7886701"/>
              <a:gd name="connsiteY18246" fmla="*/ 5034200 h 6857981"/>
              <a:gd name="connsiteX18247" fmla="*/ 3987166 w 7886701"/>
              <a:gd name="connsiteY18247" fmla="*/ 5027215 h 6857981"/>
              <a:gd name="connsiteX18248" fmla="*/ 3984626 w 7886701"/>
              <a:gd name="connsiteY18248" fmla="*/ 5019912 h 6857981"/>
              <a:gd name="connsiteX18249" fmla="*/ 3982721 w 7886701"/>
              <a:gd name="connsiteY18249" fmla="*/ 5012292 h 6857981"/>
              <a:gd name="connsiteX18250" fmla="*/ 3981451 w 7886701"/>
              <a:gd name="connsiteY18250" fmla="*/ 5004354 h 6857981"/>
              <a:gd name="connsiteX18251" fmla="*/ 3980816 w 7886701"/>
              <a:gd name="connsiteY18251" fmla="*/ 4996098 h 6857981"/>
              <a:gd name="connsiteX18252" fmla="*/ 3980498 w 7886701"/>
              <a:gd name="connsiteY18252" fmla="*/ 4987525 h 6857981"/>
              <a:gd name="connsiteX18253" fmla="*/ 3980498 w 7886701"/>
              <a:gd name="connsiteY18253" fmla="*/ 4978952 h 6857981"/>
              <a:gd name="connsiteX18254" fmla="*/ 3980816 w 7886701"/>
              <a:gd name="connsiteY18254" fmla="*/ 4970379 h 6857981"/>
              <a:gd name="connsiteX18255" fmla="*/ 3982086 w 7886701"/>
              <a:gd name="connsiteY18255" fmla="*/ 4961489 h 6857981"/>
              <a:gd name="connsiteX18256" fmla="*/ 3983356 w 7886701"/>
              <a:gd name="connsiteY18256" fmla="*/ 4952916 h 6857981"/>
              <a:gd name="connsiteX18257" fmla="*/ 3984943 w 7886701"/>
              <a:gd name="connsiteY18257" fmla="*/ 4944343 h 6857981"/>
              <a:gd name="connsiteX18258" fmla="*/ 3987166 w 7886701"/>
              <a:gd name="connsiteY18258" fmla="*/ 4936088 h 6857981"/>
              <a:gd name="connsiteX18259" fmla="*/ 3989706 w 7886701"/>
              <a:gd name="connsiteY18259" fmla="*/ 4927515 h 6857981"/>
              <a:gd name="connsiteX18260" fmla="*/ 3992246 w 7886701"/>
              <a:gd name="connsiteY18260" fmla="*/ 4919259 h 6857981"/>
              <a:gd name="connsiteX18261" fmla="*/ 3995421 w 7886701"/>
              <a:gd name="connsiteY18261" fmla="*/ 4911321 h 6857981"/>
              <a:gd name="connsiteX18262" fmla="*/ 3998596 w 7886701"/>
              <a:gd name="connsiteY18262" fmla="*/ 4903383 h 6857981"/>
              <a:gd name="connsiteX18263" fmla="*/ 4002406 w 7886701"/>
              <a:gd name="connsiteY18263" fmla="*/ 4895763 h 6857981"/>
              <a:gd name="connsiteX18264" fmla="*/ 4006533 w 7886701"/>
              <a:gd name="connsiteY18264" fmla="*/ 4888460 h 6857981"/>
              <a:gd name="connsiteX18265" fmla="*/ 4010661 w 7886701"/>
              <a:gd name="connsiteY18265" fmla="*/ 4881792 h 6857981"/>
              <a:gd name="connsiteX18266" fmla="*/ 4015106 w 7886701"/>
              <a:gd name="connsiteY18266" fmla="*/ 4875124 h 6857981"/>
              <a:gd name="connsiteX18267" fmla="*/ 4019868 w 7886701"/>
              <a:gd name="connsiteY18267" fmla="*/ 4868774 h 6857981"/>
              <a:gd name="connsiteX18268" fmla="*/ 4024948 w 7886701"/>
              <a:gd name="connsiteY18268" fmla="*/ 4863376 h 6857981"/>
              <a:gd name="connsiteX18269" fmla="*/ 4030028 w 7886701"/>
              <a:gd name="connsiteY18269" fmla="*/ 4857978 h 6857981"/>
              <a:gd name="connsiteX18270" fmla="*/ 4030346 w 7886701"/>
              <a:gd name="connsiteY18270" fmla="*/ 4866234 h 6857981"/>
              <a:gd name="connsiteX18271" fmla="*/ 4031298 w 7886701"/>
              <a:gd name="connsiteY18271" fmla="*/ 4874807 h 6857981"/>
              <a:gd name="connsiteX18272" fmla="*/ 4031298 w 7886701"/>
              <a:gd name="connsiteY18272" fmla="*/ 4879252 h 6857981"/>
              <a:gd name="connsiteX18273" fmla="*/ 4030981 w 7886701"/>
              <a:gd name="connsiteY18273" fmla="*/ 4883697 h 6857981"/>
              <a:gd name="connsiteX18274" fmla="*/ 4030346 w 7886701"/>
              <a:gd name="connsiteY18274" fmla="*/ 4889095 h 6857981"/>
              <a:gd name="connsiteX18275" fmla="*/ 4029393 w 7886701"/>
              <a:gd name="connsiteY18275" fmla="*/ 4894493 h 6857981"/>
              <a:gd name="connsiteX18276" fmla="*/ 4032251 w 7886701"/>
              <a:gd name="connsiteY18276" fmla="*/ 4894810 h 6857981"/>
              <a:gd name="connsiteX18277" fmla="*/ 4035108 w 7886701"/>
              <a:gd name="connsiteY18277" fmla="*/ 4895128 h 6857981"/>
              <a:gd name="connsiteX18278" fmla="*/ 4037648 w 7886701"/>
              <a:gd name="connsiteY18278" fmla="*/ 4895763 h 6857981"/>
              <a:gd name="connsiteX18279" fmla="*/ 4039871 w 7886701"/>
              <a:gd name="connsiteY18279" fmla="*/ 4896716 h 6857981"/>
              <a:gd name="connsiteX18280" fmla="*/ 4042093 w 7886701"/>
              <a:gd name="connsiteY18280" fmla="*/ 4897986 h 6857981"/>
              <a:gd name="connsiteX18281" fmla="*/ 4044316 w 7886701"/>
              <a:gd name="connsiteY18281" fmla="*/ 4899256 h 6857981"/>
              <a:gd name="connsiteX18282" fmla="*/ 4048126 w 7886701"/>
              <a:gd name="connsiteY18282" fmla="*/ 4902431 h 6857981"/>
              <a:gd name="connsiteX18283" fmla="*/ 4051301 w 7886701"/>
              <a:gd name="connsiteY18283" fmla="*/ 4905606 h 6857981"/>
              <a:gd name="connsiteX18284" fmla="*/ 4054793 w 7886701"/>
              <a:gd name="connsiteY18284" fmla="*/ 4909099 h 6857981"/>
              <a:gd name="connsiteX18285" fmla="*/ 4058603 w 7886701"/>
              <a:gd name="connsiteY18285" fmla="*/ 4911956 h 6857981"/>
              <a:gd name="connsiteX18286" fmla="*/ 4060826 w 7886701"/>
              <a:gd name="connsiteY18286" fmla="*/ 4912909 h 6857981"/>
              <a:gd name="connsiteX18287" fmla="*/ 4063366 w 7886701"/>
              <a:gd name="connsiteY18287" fmla="*/ 4914179 h 6857981"/>
              <a:gd name="connsiteX18288" fmla="*/ 4070033 w 7886701"/>
              <a:gd name="connsiteY18288" fmla="*/ 4909734 h 6857981"/>
              <a:gd name="connsiteX18289" fmla="*/ 4076383 w 7886701"/>
              <a:gd name="connsiteY18289" fmla="*/ 4906241 h 6857981"/>
              <a:gd name="connsiteX18290" fmla="*/ 4083051 w 7886701"/>
              <a:gd name="connsiteY18290" fmla="*/ 4903383 h 6857981"/>
              <a:gd name="connsiteX18291" fmla="*/ 4089083 w 7886701"/>
              <a:gd name="connsiteY18291" fmla="*/ 4902113 h 6857981"/>
              <a:gd name="connsiteX18292" fmla="*/ 4095433 w 7886701"/>
              <a:gd name="connsiteY18292" fmla="*/ 4901478 h 6857981"/>
              <a:gd name="connsiteX18293" fmla="*/ 4101783 w 7886701"/>
              <a:gd name="connsiteY18293" fmla="*/ 4901478 h 6857981"/>
              <a:gd name="connsiteX18294" fmla="*/ 4107498 w 7886701"/>
              <a:gd name="connsiteY18294" fmla="*/ 4902113 h 6857981"/>
              <a:gd name="connsiteX18295" fmla="*/ 4113531 w 7886701"/>
              <a:gd name="connsiteY18295" fmla="*/ 4903066 h 6857981"/>
              <a:gd name="connsiteX18296" fmla="*/ 4125596 w 7886701"/>
              <a:gd name="connsiteY18296" fmla="*/ 4906559 h 6857981"/>
              <a:gd name="connsiteX18297" fmla="*/ 4131946 w 7886701"/>
              <a:gd name="connsiteY18297" fmla="*/ 4907511 h 6857981"/>
              <a:gd name="connsiteX18298" fmla="*/ 4137978 w 7886701"/>
              <a:gd name="connsiteY18298" fmla="*/ 4908781 h 6857981"/>
              <a:gd name="connsiteX18299" fmla="*/ 4144646 w 7886701"/>
              <a:gd name="connsiteY18299" fmla="*/ 4909099 h 6857981"/>
              <a:gd name="connsiteX18300" fmla="*/ 4150996 w 7886701"/>
              <a:gd name="connsiteY18300" fmla="*/ 4909099 h 6857981"/>
              <a:gd name="connsiteX18301" fmla="*/ 4157346 w 7886701"/>
              <a:gd name="connsiteY18301" fmla="*/ 4907829 h 6857981"/>
              <a:gd name="connsiteX18302" fmla="*/ 4160838 w 7886701"/>
              <a:gd name="connsiteY18302" fmla="*/ 4907194 h 6857981"/>
              <a:gd name="connsiteX18303" fmla="*/ 4164013 w 7886701"/>
              <a:gd name="connsiteY18303" fmla="*/ 4906241 h 6857981"/>
              <a:gd name="connsiteX18304" fmla="*/ 4163378 w 7886701"/>
              <a:gd name="connsiteY18304" fmla="*/ 4909099 h 6857981"/>
              <a:gd name="connsiteX18305" fmla="*/ 4162108 w 7886701"/>
              <a:gd name="connsiteY18305" fmla="*/ 4911321 h 6857981"/>
              <a:gd name="connsiteX18306" fmla="*/ 4161156 w 7886701"/>
              <a:gd name="connsiteY18306" fmla="*/ 4913544 h 6857981"/>
              <a:gd name="connsiteX18307" fmla="*/ 4160838 w 7886701"/>
              <a:gd name="connsiteY18307" fmla="*/ 4914814 h 6857981"/>
              <a:gd name="connsiteX18308" fmla="*/ 4160521 w 7886701"/>
              <a:gd name="connsiteY18308" fmla="*/ 4916719 h 6857981"/>
              <a:gd name="connsiteX18309" fmla="*/ 4165918 w 7886701"/>
              <a:gd name="connsiteY18309" fmla="*/ 4917672 h 6857981"/>
              <a:gd name="connsiteX18310" fmla="*/ 4170998 w 7886701"/>
              <a:gd name="connsiteY18310" fmla="*/ 4918624 h 6857981"/>
              <a:gd name="connsiteX18311" fmla="*/ 4176078 w 7886701"/>
              <a:gd name="connsiteY18311" fmla="*/ 4918942 h 6857981"/>
              <a:gd name="connsiteX18312" fmla="*/ 4180841 w 7886701"/>
              <a:gd name="connsiteY18312" fmla="*/ 4918942 h 6857981"/>
              <a:gd name="connsiteX18313" fmla="*/ 4190048 w 7886701"/>
              <a:gd name="connsiteY18313" fmla="*/ 4918624 h 6857981"/>
              <a:gd name="connsiteX18314" fmla="*/ 4198303 w 7886701"/>
              <a:gd name="connsiteY18314" fmla="*/ 4917354 h 6857981"/>
              <a:gd name="connsiteX18315" fmla="*/ 4205606 w 7886701"/>
              <a:gd name="connsiteY18315" fmla="*/ 4917037 h 6857981"/>
              <a:gd name="connsiteX18316" fmla="*/ 4209416 w 7886701"/>
              <a:gd name="connsiteY18316" fmla="*/ 4917037 h 6857981"/>
              <a:gd name="connsiteX18317" fmla="*/ 4212591 w 7886701"/>
              <a:gd name="connsiteY18317" fmla="*/ 4917354 h 6857981"/>
              <a:gd name="connsiteX18318" fmla="*/ 4215766 w 7886701"/>
              <a:gd name="connsiteY18318" fmla="*/ 4917989 h 6857981"/>
              <a:gd name="connsiteX18319" fmla="*/ 4218623 w 7886701"/>
              <a:gd name="connsiteY18319" fmla="*/ 4919259 h 6857981"/>
              <a:gd name="connsiteX18320" fmla="*/ 4221798 w 7886701"/>
              <a:gd name="connsiteY18320" fmla="*/ 4921164 h 6857981"/>
              <a:gd name="connsiteX18321" fmla="*/ 4224338 w 7886701"/>
              <a:gd name="connsiteY18321" fmla="*/ 4923387 h 6857981"/>
              <a:gd name="connsiteX18322" fmla="*/ 4225926 w 7886701"/>
              <a:gd name="connsiteY18322" fmla="*/ 4921164 h 6857981"/>
              <a:gd name="connsiteX18323" fmla="*/ 4228148 w 7886701"/>
              <a:gd name="connsiteY18323" fmla="*/ 4918942 h 6857981"/>
              <a:gd name="connsiteX18324" fmla="*/ 4231958 w 7886701"/>
              <a:gd name="connsiteY18324" fmla="*/ 4914179 h 6857981"/>
              <a:gd name="connsiteX18325" fmla="*/ 4233863 w 7886701"/>
              <a:gd name="connsiteY18325" fmla="*/ 4911639 h 6857981"/>
              <a:gd name="connsiteX18326" fmla="*/ 4235451 w 7886701"/>
              <a:gd name="connsiteY18326" fmla="*/ 4909416 h 6857981"/>
              <a:gd name="connsiteX18327" fmla="*/ 4237673 w 7886701"/>
              <a:gd name="connsiteY18327" fmla="*/ 4907511 h 6857981"/>
              <a:gd name="connsiteX18328" fmla="*/ 4240213 w 7886701"/>
              <a:gd name="connsiteY18328" fmla="*/ 4905606 h 6857981"/>
              <a:gd name="connsiteX18329" fmla="*/ 4241801 w 7886701"/>
              <a:gd name="connsiteY18329" fmla="*/ 4905606 h 6857981"/>
              <a:gd name="connsiteX18330" fmla="*/ 4243071 w 7886701"/>
              <a:gd name="connsiteY18330" fmla="*/ 4906241 h 6857981"/>
              <a:gd name="connsiteX18331" fmla="*/ 4244658 w 7886701"/>
              <a:gd name="connsiteY18331" fmla="*/ 4906559 h 6857981"/>
              <a:gd name="connsiteX18332" fmla="*/ 4245928 w 7886701"/>
              <a:gd name="connsiteY18332" fmla="*/ 4907194 h 6857981"/>
              <a:gd name="connsiteX18333" fmla="*/ 4246563 w 7886701"/>
              <a:gd name="connsiteY18333" fmla="*/ 4908146 h 6857981"/>
              <a:gd name="connsiteX18334" fmla="*/ 4247516 w 7886701"/>
              <a:gd name="connsiteY18334" fmla="*/ 4909734 h 6857981"/>
              <a:gd name="connsiteX18335" fmla="*/ 4249103 w 7886701"/>
              <a:gd name="connsiteY18335" fmla="*/ 4912909 h 6857981"/>
              <a:gd name="connsiteX18336" fmla="*/ 4251643 w 7886701"/>
              <a:gd name="connsiteY18336" fmla="*/ 4919577 h 6857981"/>
              <a:gd name="connsiteX18337" fmla="*/ 4253231 w 7886701"/>
              <a:gd name="connsiteY18337" fmla="*/ 4922752 h 6857981"/>
              <a:gd name="connsiteX18338" fmla="*/ 4254818 w 7886701"/>
              <a:gd name="connsiteY18338" fmla="*/ 4925292 h 6857981"/>
              <a:gd name="connsiteX18339" fmla="*/ 4255771 w 7886701"/>
              <a:gd name="connsiteY18339" fmla="*/ 4924022 h 6857981"/>
              <a:gd name="connsiteX18340" fmla="*/ 4257041 w 7886701"/>
              <a:gd name="connsiteY18340" fmla="*/ 4922434 h 6857981"/>
              <a:gd name="connsiteX18341" fmla="*/ 4258628 w 7886701"/>
              <a:gd name="connsiteY18341" fmla="*/ 4921164 h 6857981"/>
              <a:gd name="connsiteX18342" fmla="*/ 4259898 w 7886701"/>
              <a:gd name="connsiteY18342" fmla="*/ 4920212 h 6857981"/>
              <a:gd name="connsiteX18343" fmla="*/ 4264026 w 7886701"/>
              <a:gd name="connsiteY18343" fmla="*/ 4918942 h 6857981"/>
              <a:gd name="connsiteX18344" fmla="*/ 4268153 w 7886701"/>
              <a:gd name="connsiteY18344" fmla="*/ 4917672 h 6857981"/>
              <a:gd name="connsiteX18345" fmla="*/ 4272916 w 7886701"/>
              <a:gd name="connsiteY18345" fmla="*/ 4917354 h 6857981"/>
              <a:gd name="connsiteX18346" fmla="*/ 4277678 w 7886701"/>
              <a:gd name="connsiteY18346" fmla="*/ 4917037 h 6857981"/>
              <a:gd name="connsiteX18347" fmla="*/ 4287521 w 7886701"/>
              <a:gd name="connsiteY18347" fmla="*/ 4916402 h 6857981"/>
              <a:gd name="connsiteX18348" fmla="*/ 4291648 w 7886701"/>
              <a:gd name="connsiteY18348" fmla="*/ 4916084 h 6857981"/>
              <a:gd name="connsiteX18349" fmla="*/ 4296093 w 7886701"/>
              <a:gd name="connsiteY18349" fmla="*/ 4914814 h 6857981"/>
              <a:gd name="connsiteX18350" fmla="*/ 4297998 w 7886701"/>
              <a:gd name="connsiteY18350" fmla="*/ 4914179 h 6857981"/>
              <a:gd name="connsiteX18351" fmla="*/ 4299903 w 7886701"/>
              <a:gd name="connsiteY18351" fmla="*/ 4913544 h 6857981"/>
              <a:gd name="connsiteX18352" fmla="*/ 4301491 w 7886701"/>
              <a:gd name="connsiteY18352" fmla="*/ 4912274 h 6857981"/>
              <a:gd name="connsiteX18353" fmla="*/ 4302761 w 7886701"/>
              <a:gd name="connsiteY18353" fmla="*/ 4910686 h 6857981"/>
              <a:gd name="connsiteX18354" fmla="*/ 4304031 w 7886701"/>
              <a:gd name="connsiteY18354" fmla="*/ 4909416 h 6857981"/>
              <a:gd name="connsiteX18355" fmla="*/ 4305301 w 7886701"/>
              <a:gd name="connsiteY18355" fmla="*/ 4907511 h 6857981"/>
              <a:gd name="connsiteX18356" fmla="*/ 4305936 w 7886701"/>
              <a:gd name="connsiteY18356" fmla="*/ 4905606 h 6857981"/>
              <a:gd name="connsiteX18357" fmla="*/ 4306253 w 7886701"/>
              <a:gd name="connsiteY18357" fmla="*/ 4903066 h 6857981"/>
              <a:gd name="connsiteX18358" fmla="*/ 4306571 w 7886701"/>
              <a:gd name="connsiteY18358" fmla="*/ 4900526 h 6857981"/>
              <a:gd name="connsiteX18359" fmla="*/ 4306571 w 7886701"/>
              <a:gd name="connsiteY18359" fmla="*/ 4897668 h 6857981"/>
              <a:gd name="connsiteX18360" fmla="*/ 4305936 w 7886701"/>
              <a:gd name="connsiteY18360" fmla="*/ 4894493 h 6857981"/>
              <a:gd name="connsiteX18361" fmla="*/ 4305618 w 7886701"/>
              <a:gd name="connsiteY18361" fmla="*/ 4890365 h 6857981"/>
              <a:gd name="connsiteX18362" fmla="*/ 4309428 w 7886701"/>
              <a:gd name="connsiteY18362" fmla="*/ 4893540 h 6857981"/>
              <a:gd name="connsiteX18363" fmla="*/ 4311016 w 7886701"/>
              <a:gd name="connsiteY18363" fmla="*/ 4894810 h 6857981"/>
              <a:gd name="connsiteX18364" fmla="*/ 4312921 w 7886701"/>
              <a:gd name="connsiteY18364" fmla="*/ 4895763 h 6857981"/>
              <a:gd name="connsiteX18365" fmla="*/ 4314826 w 7886701"/>
              <a:gd name="connsiteY18365" fmla="*/ 4896398 h 6857981"/>
              <a:gd name="connsiteX18366" fmla="*/ 4316096 w 7886701"/>
              <a:gd name="connsiteY18366" fmla="*/ 4896716 h 6857981"/>
              <a:gd name="connsiteX18367" fmla="*/ 4317683 w 7886701"/>
              <a:gd name="connsiteY18367" fmla="*/ 4896716 h 6857981"/>
              <a:gd name="connsiteX18368" fmla="*/ 4319588 w 7886701"/>
              <a:gd name="connsiteY18368" fmla="*/ 4896398 h 6857981"/>
              <a:gd name="connsiteX18369" fmla="*/ 4322763 w 7886701"/>
              <a:gd name="connsiteY18369" fmla="*/ 4895445 h 6857981"/>
              <a:gd name="connsiteX18370" fmla="*/ 4326573 w 7886701"/>
              <a:gd name="connsiteY18370" fmla="*/ 4893540 h 6857981"/>
              <a:gd name="connsiteX18371" fmla="*/ 4330383 w 7886701"/>
              <a:gd name="connsiteY18371" fmla="*/ 4891953 h 6857981"/>
              <a:gd name="connsiteX18372" fmla="*/ 4335463 w 7886701"/>
              <a:gd name="connsiteY18372" fmla="*/ 4889730 h 6857981"/>
              <a:gd name="connsiteX18373" fmla="*/ 4335146 w 7886701"/>
              <a:gd name="connsiteY18373" fmla="*/ 4895128 h 6857981"/>
              <a:gd name="connsiteX18374" fmla="*/ 4334828 w 7886701"/>
              <a:gd name="connsiteY18374" fmla="*/ 4899573 h 6857981"/>
              <a:gd name="connsiteX18375" fmla="*/ 4333876 w 7886701"/>
              <a:gd name="connsiteY18375" fmla="*/ 4903066 h 6857981"/>
              <a:gd name="connsiteX18376" fmla="*/ 4332606 w 7886701"/>
              <a:gd name="connsiteY18376" fmla="*/ 4906241 h 6857981"/>
              <a:gd name="connsiteX18377" fmla="*/ 4331653 w 7886701"/>
              <a:gd name="connsiteY18377" fmla="*/ 4908781 h 6857981"/>
              <a:gd name="connsiteX18378" fmla="*/ 4329748 w 7886701"/>
              <a:gd name="connsiteY18378" fmla="*/ 4910369 h 6857981"/>
              <a:gd name="connsiteX18379" fmla="*/ 4328161 w 7886701"/>
              <a:gd name="connsiteY18379" fmla="*/ 4911956 h 6857981"/>
              <a:gd name="connsiteX18380" fmla="*/ 4326573 w 7886701"/>
              <a:gd name="connsiteY18380" fmla="*/ 4913544 h 6857981"/>
              <a:gd name="connsiteX18381" fmla="*/ 4322446 w 7886701"/>
              <a:gd name="connsiteY18381" fmla="*/ 4915449 h 6857981"/>
              <a:gd name="connsiteX18382" fmla="*/ 4318318 w 7886701"/>
              <a:gd name="connsiteY18382" fmla="*/ 4917672 h 6857981"/>
              <a:gd name="connsiteX18383" fmla="*/ 4316096 w 7886701"/>
              <a:gd name="connsiteY18383" fmla="*/ 4919577 h 6857981"/>
              <a:gd name="connsiteX18384" fmla="*/ 4313873 w 7886701"/>
              <a:gd name="connsiteY18384" fmla="*/ 4921482 h 6857981"/>
              <a:gd name="connsiteX18385" fmla="*/ 4312286 w 7886701"/>
              <a:gd name="connsiteY18385" fmla="*/ 4924022 h 6857981"/>
              <a:gd name="connsiteX18386" fmla="*/ 4310063 w 7886701"/>
              <a:gd name="connsiteY18386" fmla="*/ 4926880 h 6857981"/>
              <a:gd name="connsiteX18387" fmla="*/ 4307523 w 7886701"/>
              <a:gd name="connsiteY18387" fmla="*/ 4931642 h 6857981"/>
              <a:gd name="connsiteX18388" fmla="*/ 4304983 w 7886701"/>
              <a:gd name="connsiteY18388" fmla="*/ 4936405 h 6857981"/>
              <a:gd name="connsiteX18389" fmla="*/ 4303078 w 7886701"/>
              <a:gd name="connsiteY18389" fmla="*/ 4941485 h 6857981"/>
              <a:gd name="connsiteX18390" fmla="*/ 4301173 w 7886701"/>
              <a:gd name="connsiteY18390" fmla="*/ 4946248 h 6857981"/>
              <a:gd name="connsiteX18391" fmla="*/ 4299903 w 7886701"/>
              <a:gd name="connsiteY18391" fmla="*/ 4951011 h 6857981"/>
              <a:gd name="connsiteX18392" fmla="*/ 4298633 w 7886701"/>
              <a:gd name="connsiteY18392" fmla="*/ 4956091 h 6857981"/>
              <a:gd name="connsiteX18393" fmla="*/ 4297681 w 7886701"/>
              <a:gd name="connsiteY18393" fmla="*/ 4961171 h 6857981"/>
              <a:gd name="connsiteX18394" fmla="*/ 4296728 w 7886701"/>
              <a:gd name="connsiteY18394" fmla="*/ 4965934 h 6857981"/>
              <a:gd name="connsiteX18395" fmla="*/ 4296411 w 7886701"/>
              <a:gd name="connsiteY18395" fmla="*/ 4971015 h 6857981"/>
              <a:gd name="connsiteX18396" fmla="*/ 4296411 w 7886701"/>
              <a:gd name="connsiteY18396" fmla="*/ 4976095 h 6857981"/>
              <a:gd name="connsiteX18397" fmla="*/ 4296411 w 7886701"/>
              <a:gd name="connsiteY18397" fmla="*/ 4981175 h 6857981"/>
              <a:gd name="connsiteX18398" fmla="*/ 4296728 w 7886701"/>
              <a:gd name="connsiteY18398" fmla="*/ 4986255 h 6857981"/>
              <a:gd name="connsiteX18399" fmla="*/ 4297681 w 7886701"/>
              <a:gd name="connsiteY18399" fmla="*/ 4991018 h 6857981"/>
              <a:gd name="connsiteX18400" fmla="*/ 4298316 w 7886701"/>
              <a:gd name="connsiteY18400" fmla="*/ 4996098 h 6857981"/>
              <a:gd name="connsiteX18401" fmla="*/ 4300538 w 7886701"/>
              <a:gd name="connsiteY18401" fmla="*/ 5006576 h 6857981"/>
              <a:gd name="connsiteX18402" fmla="*/ 4303713 w 7886701"/>
              <a:gd name="connsiteY18402" fmla="*/ 5016419 h 6857981"/>
              <a:gd name="connsiteX18403" fmla="*/ 4307523 w 7886701"/>
              <a:gd name="connsiteY18403" fmla="*/ 5026262 h 6857981"/>
              <a:gd name="connsiteX18404" fmla="*/ 4312286 w 7886701"/>
              <a:gd name="connsiteY18404" fmla="*/ 5036105 h 6857981"/>
              <a:gd name="connsiteX18405" fmla="*/ 4317366 w 7886701"/>
              <a:gd name="connsiteY18405" fmla="*/ 5045313 h 6857981"/>
              <a:gd name="connsiteX18406" fmla="*/ 4322763 w 7886701"/>
              <a:gd name="connsiteY18406" fmla="*/ 5054839 h 6857981"/>
              <a:gd name="connsiteX18407" fmla="*/ 4329113 w 7886701"/>
              <a:gd name="connsiteY18407" fmla="*/ 5064047 h 6857981"/>
              <a:gd name="connsiteX18408" fmla="*/ 4335781 w 7886701"/>
              <a:gd name="connsiteY18408" fmla="*/ 5072937 h 6857981"/>
              <a:gd name="connsiteX18409" fmla="*/ 4342766 w 7886701"/>
              <a:gd name="connsiteY18409" fmla="*/ 5081510 h 6857981"/>
              <a:gd name="connsiteX18410" fmla="*/ 4349433 w 7886701"/>
              <a:gd name="connsiteY18410" fmla="*/ 5080558 h 6857981"/>
              <a:gd name="connsiteX18411" fmla="*/ 4355148 w 7886701"/>
              <a:gd name="connsiteY18411" fmla="*/ 5080558 h 6857981"/>
              <a:gd name="connsiteX18412" fmla="*/ 4361181 w 7886701"/>
              <a:gd name="connsiteY18412" fmla="*/ 5081193 h 6857981"/>
              <a:gd name="connsiteX18413" fmla="*/ 4366896 w 7886701"/>
              <a:gd name="connsiteY18413" fmla="*/ 5081828 h 6857981"/>
              <a:gd name="connsiteX18414" fmla="*/ 4378008 w 7886701"/>
              <a:gd name="connsiteY18414" fmla="*/ 5084368 h 6857981"/>
              <a:gd name="connsiteX18415" fmla="*/ 4383406 w 7886701"/>
              <a:gd name="connsiteY18415" fmla="*/ 5085956 h 6857981"/>
              <a:gd name="connsiteX18416" fmla="*/ 4389121 w 7886701"/>
              <a:gd name="connsiteY18416" fmla="*/ 5086908 h 6857981"/>
              <a:gd name="connsiteX18417" fmla="*/ 4391343 w 7886701"/>
              <a:gd name="connsiteY18417" fmla="*/ 5084368 h 6857981"/>
              <a:gd name="connsiteX18418" fmla="*/ 4393566 w 7886701"/>
              <a:gd name="connsiteY18418" fmla="*/ 5081193 h 6857981"/>
              <a:gd name="connsiteX18419" fmla="*/ 4395153 w 7886701"/>
              <a:gd name="connsiteY18419" fmla="*/ 5077700 h 6857981"/>
              <a:gd name="connsiteX18420" fmla="*/ 4395788 w 7886701"/>
              <a:gd name="connsiteY18420" fmla="*/ 5073572 h 6857981"/>
              <a:gd name="connsiteX18421" fmla="*/ 4396106 w 7886701"/>
              <a:gd name="connsiteY18421" fmla="*/ 5069127 h 6857981"/>
              <a:gd name="connsiteX18422" fmla="*/ 4396106 w 7886701"/>
              <a:gd name="connsiteY18422" fmla="*/ 5064364 h 6857981"/>
              <a:gd name="connsiteX18423" fmla="*/ 4395788 w 7886701"/>
              <a:gd name="connsiteY18423" fmla="*/ 5058967 h 6857981"/>
              <a:gd name="connsiteX18424" fmla="*/ 4394518 w 7886701"/>
              <a:gd name="connsiteY18424" fmla="*/ 5053569 h 6857981"/>
              <a:gd name="connsiteX18425" fmla="*/ 4391661 w 7886701"/>
              <a:gd name="connsiteY18425" fmla="*/ 5057062 h 6857981"/>
              <a:gd name="connsiteX18426" fmla="*/ 4388803 w 7886701"/>
              <a:gd name="connsiteY18426" fmla="*/ 5060554 h 6857981"/>
              <a:gd name="connsiteX18427" fmla="*/ 4386263 w 7886701"/>
              <a:gd name="connsiteY18427" fmla="*/ 5063094 h 6857981"/>
              <a:gd name="connsiteX18428" fmla="*/ 4383406 w 7886701"/>
              <a:gd name="connsiteY18428" fmla="*/ 5065317 h 6857981"/>
              <a:gd name="connsiteX18429" fmla="*/ 4380548 w 7886701"/>
              <a:gd name="connsiteY18429" fmla="*/ 5066587 h 6857981"/>
              <a:gd name="connsiteX18430" fmla="*/ 4377373 w 7886701"/>
              <a:gd name="connsiteY18430" fmla="*/ 5067857 h 6857981"/>
              <a:gd name="connsiteX18431" fmla="*/ 4374833 w 7886701"/>
              <a:gd name="connsiteY18431" fmla="*/ 5068175 h 6857981"/>
              <a:gd name="connsiteX18432" fmla="*/ 4371976 w 7886701"/>
              <a:gd name="connsiteY18432" fmla="*/ 5068175 h 6857981"/>
              <a:gd name="connsiteX18433" fmla="*/ 4369436 w 7886701"/>
              <a:gd name="connsiteY18433" fmla="*/ 5067222 h 6857981"/>
              <a:gd name="connsiteX18434" fmla="*/ 4366896 w 7886701"/>
              <a:gd name="connsiteY18434" fmla="*/ 5066587 h 6857981"/>
              <a:gd name="connsiteX18435" fmla="*/ 4364356 w 7886701"/>
              <a:gd name="connsiteY18435" fmla="*/ 5065317 h 6857981"/>
              <a:gd name="connsiteX18436" fmla="*/ 4362133 w 7886701"/>
              <a:gd name="connsiteY18436" fmla="*/ 5063729 h 6857981"/>
              <a:gd name="connsiteX18437" fmla="*/ 4359593 w 7886701"/>
              <a:gd name="connsiteY18437" fmla="*/ 5061507 h 6857981"/>
              <a:gd name="connsiteX18438" fmla="*/ 4357371 w 7886701"/>
              <a:gd name="connsiteY18438" fmla="*/ 5059284 h 6857981"/>
              <a:gd name="connsiteX18439" fmla="*/ 4355148 w 7886701"/>
              <a:gd name="connsiteY18439" fmla="*/ 5056427 h 6857981"/>
              <a:gd name="connsiteX18440" fmla="*/ 4353561 w 7886701"/>
              <a:gd name="connsiteY18440" fmla="*/ 5053569 h 6857981"/>
              <a:gd name="connsiteX18441" fmla="*/ 4351656 w 7886701"/>
              <a:gd name="connsiteY18441" fmla="*/ 5050711 h 6857981"/>
              <a:gd name="connsiteX18442" fmla="*/ 4349751 w 7886701"/>
              <a:gd name="connsiteY18442" fmla="*/ 5046901 h 6857981"/>
              <a:gd name="connsiteX18443" fmla="*/ 4346576 w 7886701"/>
              <a:gd name="connsiteY18443" fmla="*/ 5039598 h 6857981"/>
              <a:gd name="connsiteX18444" fmla="*/ 4344353 w 7886701"/>
              <a:gd name="connsiteY18444" fmla="*/ 5031660 h 6857981"/>
              <a:gd name="connsiteX18445" fmla="*/ 4342448 w 7886701"/>
              <a:gd name="connsiteY18445" fmla="*/ 5023087 h 6857981"/>
              <a:gd name="connsiteX18446" fmla="*/ 4341813 w 7886701"/>
              <a:gd name="connsiteY18446" fmla="*/ 5014832 h 6857981"/>
              <a:gd name="connsiteX18447" fmla="*/ 4341496 w 7886701"/>
              <a:gd name="connsiteY18447" fmla="*/ 5010387 h 6857981"/>
              <a:gd name="connsiteX18448" fmla="*/ 4341496 w 7886701"/>
              <a:gd name="connsiteY18448" fmla="*/ 5005941 h 6857981"/>
              <a:gd name="connsiteX18449" fmla="*/ 4341813 w 7886701"/>
              <a:gd name="connsiteY18449" fmla="*/ 5002131 h 6857981"/>
              <a:gd name="connsiteX18450" fmla="*/ 4342448 w 7886701"/>
              <a:gd name="connsiteY18450" fmla="*/ 4997686 h 6857981"/>
              <a:gd name="connsiteX18451" fmla="*/ 4343083 w 7886701"/>
              <a:gd name="connsiteY18451" fmla="*/ 4993558 h 6857981"/>
              <a:gd name="connsiteX18452" fmla="*/ 4344353 w 7886701"/>
              <a:gd name="connsiteY18452" fmla="*/ 4990066 h 6857981"/>
              <a:gd name="connsiteX18453" fmla="*/ 4345623 w 7886701"/>
              <a:gd name="connsiteY18453" fmla="*/ 4989431 h 6857981"/>
              <a:gd name="connsiteX18454" fmla="*/ 4346893 w 7886701"/>
              <a:gd name="connsiteY18454" fmla="*/ 4988795 h 6857981"/>
              <a:gd name="connsiteX18455" fmla="*/ 4348163 w 7886701"/>
              <a:gd name="connsiteY18455" fmla="*/ 4988795 h 6857981"/>
              <a:gd name="connsiteX18456" fmla="*/ 4349433 w 7886701"/>
              <a:gd name="connsiteY18456" fmla="*/ 4989431 h 6857981"/>
              <a:gd name="connsiteX18457" fmla="*/ 4351338 w 7886701"/>
              <a:gd name="connsiteY18457" fmla="*/ 4990066 h 6857981"/>
              <a:gd name="connsiteX18458" fmla="*/ 4352926 w 7886701"/>
              <a:gd name="connsiteY18458" fmla="*/ 4991018 h 6857981"/>
              <a:gd name="connsiteX18459" fmla="*/ 4355148 w 7886701"/>
              <a:gd name="connsiteY18459" fmla="*/ 4992288 h 6857981"/>
              <a:gd name="connsiteX18460" fmla="*/ 4357371 w 7886701"/>
              <a:gd name="connsiteY18460" fmla="*/ 4992923 h 6857981"/>
              <a:gd name="connsiteX18461" fmla="*/ 4358641 w 7886701"/>
              <a:gd name="connsiteY18461" fmla="*/ 4992923 h 6857981"/>
              <a:gd name="connsiteX18462" fmla="*/ 4359911 w 7886701"/>
              <a:gd name="connsiteY18462" fmla="*/ 4992606 h 6857981"/>
              <a:gd name="connsiteX18463" fmla="*/ 4361498 w 7886701"/>
              <a:gd name="connsiteY18463" fmla="*/ 4991971 h 6857981"/>
              <a:gd name="connsiteX18464" fmla="*/ 4363403 w 7886701"/>
              <a:gd name="connsiteY18464" fmla="*/ 4990701 h 6857981"/>
              <a:gd name="connsiteX18465" fmla="*/ 4364673 w 7886701"/>
              <a:gd name="connsiteY18465" fmla="*/ 4989431 h 6857981"/>
              <a:gd name="connsiteX18466" fmla="*/ 4365943 w 7886701"/>
              <a:gd name="connsiteY18466" fmla="*/ 4987843 h 6857981"/>
              <a:gd name="connsiteX18467" fmla="*/ 4367531 w 7886701"/>
              <a:gd name="connsiteY18467" fmla="*/ 4984033 h 6857981"/>
              <a:gd name="connsiteX18468" fmla="*/ 4368483 w 7886701"/>
              <a:gd name="connsiteY18468" fmla="*/ 4982445 h 6857981"/>
              <a:gd name="connsiteX18469" fmla="*/ 4369436 w 7886701"/>
              <a:gd name="connsiteY18469" fmla="*/ 4980540 h 6857981"/>
              <a:gd name="connsiteX18470" fmla="*/ 4370706 w 7886701"/>
              <a:gd name="connsiteY18470" fmla="*/ 4978952 h 6857981"/>
              <a:gd name="connsiteX18471" fmla="*/ 4371976 w 7886701"/>
              <a:gd name="connsiteY18471" fmla="*/ 4978000 h 6857981"/>
              <a:gd name="connsiteX18472" fmla="*/ 4368483 w 7886701"/>
              <a:gd name="connsiteY18472" fmla="*/ 4973555 h 6857981"/>
              <a:gd name="connsiteX18473" fmla="*/ 4365943 w 7886701"/>
              <a:gd name="connsiteY18473" fmla="*/ 4970062 h 6857981"/>
              <a:gd name="connsiteX18474" fmla="*/ 4364038 w 7886701"/>
              <a:gd name="connsiteY18474" fmla="*/ 4966252 h 6857981"/>
              <a:gd name="connsiteX18475" fmla="*/ 4362133 w 7886701"/>
              <a:gd name="connsiteY18475" fmla="*/ 4962124 h 6857981"/>
              <a:gd name="connsiteX18476" fmla="*/ 4359276 w 7886701"/>
              <a:gd name="connsiteY18476" fmla="*/ 4952916 h 6857981"/>
              <a:gd name="connsiteX18477" fmla="*/ 4357053 w 7886701"/>
              <a:gd name="connsiteY18477" fmla="*/ 4946566 h 6857981"/>
              <a:gd name="connsiteX18478" fmla="*/ 4354196 w 7886701"/>
              <a:gd name="connsiteY18478" fmla="*/ 4938945 h 6857981"/>
              <a:gd name="connsiteX18479" fmla="*/ 4356736 w 7886701"/>
              <a:gd name="connsiteY18479" fmla="*/ 4938945 h 6857981"/>
              <a:gd name="connsiteX18480" fmla="*/ 4358958 w 7886701"/>
              <a:gd name="connsiteY18480" fmla="*/ 4938310 h 6857981"/>
              <a:gd name="connsiteX18481" fmla="*/ 4360228 w 7886701"/>
              <a:gd name="connsiteY18481" fmla="*/ 4937040 h 6857981"/>
              <a:gd name="connsiteX18482" fmla="*/ 4361816 w 7886701"/>
              <a:gd name="connsiteY18482" fmla="*/ 4936088 h 6857981"/>
              <a:gd name="connsiteX18483" fmla="*/ 4364356 w 7886701"/>
              <a:gd name="connsiteY18483" fmla="*/ 4933230 h 6857981"/>
              <a:gd name="connsiteX18484" fmla="*/ 4365626 w 7886701"/>
              <a:gd name="connsiteY18484" fmla="*/ 4931642 h 6857981"/>
              <a:gd name="connsiteX18485" fmla="*/ 4366896 w 7886701"/>
              <a:gd name="connsiteY18485" fmla="*/ 4930690 h 6857981"/>
              <a:gd name="connsiteX18486" fmla="*/ 4363403 w 7886701"/>
              <a:gd name="connsiteY18486" fmla="*/ 4928467 h 6857981"/>
              <a:gd name="connsiteX18487" fmla="*/ 4360228 w 7886701"/>
              <a:gd name="connsiteY18487" fmla="*/ 4926245 h 6857981"/>
              <a:gd name="connsiteX18488" fmla="*/ 4357688 w 7886701"/>
              <a:gd name="connsiteY18488" fmla="*/ 4923704 h 6857981"/>
              <a:gd name="connsiteX18489" fmla="*/ 4355148 w 7886701"/>
              <a:gd name="connsiteY18489" fmla="*/ 4921482 h 6857981"/>
              <a:gd name="connsiteX18490" fmla="*/ 4353561 w 7886701"/>
              <a:gd name="connsiteY18490" fmla="*/ 4918942 h 6857981"/>
              <a:gd name="connsiteX18491" fmla="*/ 4351973 w 7886701"/>
              <a:gd name="connsiteY18491" fmla="*/ 4916402 h 6857981"/>
              <a:gd name="connsiteX18492" fmla="*/ 4351021 w 7886701"/>
              <a:gd name="connsiteY18492" fmla="*/ 4913544 h 6857981"/>
              <a:gd name="connsiteX18493" fmla="*/ 4349751 w 7886701"/>
              <a:gd name="connsiteY18493" fmla="*/ 4910686 h 6857981"/>
              <a:gd name="connsiteX18494" fmla="*/ 4349433 w 7886701"/>
              <a:gd name="connsiteY18494" fmla="*/ 4908146 h 6857981"/>
              <a:gd name="connsiteX18495" fmla="*/ 4349116 w 7886701"/>
              <a:gd name="connsiteY18495" fmla="*/ 4905289 h 6857981"/>
              <a:gd name="connsiteX18496" fmla="*/ 4349116 w 7886701"/>
              <a:gd name="connsiteY18496" fmla="*/ 4902431 h 6857981"/>
              <a:gd name="connsiteX18497" fmla="*/ 4349116 w 7886701"/>
              <a:gd name="connsiteY18497" fmla="*/ 4899573 h 6857981"/>
              <a:gd name="connsiteX18498" fmla="*/ 4350068 w 7886701"/>
              <a:gd name="connsiteY18498" fmla="*/ 4893540 h 6857981"/>
              <a:gd name="connsiteX18499" fmla="*/ 4351973 w 7886701"/>
              <a:gd name="connsiteY18499" fmla="*/ 4887508 h 6857981"/>
              <a:gd name="connsiteX18500" fmla="*/ 4353878 w 7886701"/>
              <a:gd name="connsiteY18500" fmla="*/ 4881792 h 6857981"/>
              <a:gd name="connsiteX18501" fmla="*/ 4356418 w 7886701"/>
              <a:gd name="connsiteY18501" fmla="*/ 4875442 h 6857981"/>
              <a:gd name="connsiteX18502" fmla="*/ 4361181 w 7886701"/>
              <a:gd name="connsiteY18502" fmla="*/ 4863059 h 6857981"/>
              <a:gd name="connsiteX18503" fmla="*/ 4363403 w 7886701"/>
              <a:gd name="connsiteY18503" fmla="*/ 4856708 h 6857981"/>
              <a:gd name="connsiteX18504" fmla="*/ 4364991 w 7886701"/>
              <a:gd name="connsiteY18504" fmla="*/ 4850676 h 6857981"/>
              <a:gd name="connsiteX18505" fmla="*/ 4366261 w 7886701"/>
              <a:gd name="connsiteY18505" fmla="*/ 4844643 h 6857981"/>
              <a:gd name="connsiteX18506" fmla="*/ 4366578 w 7886701"/>
              <a:gd name="connsiteY18506" fmla="*/ 4841785 h 6857981"/>
              <a:gd name="connsiteX18507" fmla="*/ 4366578 w 7886701"/>
              <a:gd name="connsiteY18507" fmla="*/ 4838927 h 6857981"/>
              <a:gd name="connsiteX18508" fmla="*/ 4367531 w 7886701"/>
              <a:gd name="connsiteY18508" fmla="*/ 4840198 h 6857981"/>
              <a:gd name="connsiteX18509" fmla="*/ 4369118 w 7886701"/>
              <a:gd name="connsiteY18509" fmla="*/ 4840833 h 6857981"/>
              <a:gd name="connsiteX18510" fmla="*/ 4370706 w 7886701"/>
              <a:gd name="connsiteY18510" fmla="*/ 4841150 h 6857981"/>
              <a:gd name="connsiteX18511" fmla="*/ 4371658 w 7886701"/>
              <a:gd name="connsiteY18511" fmla="*/ 4841468 h 6857981"/>
              <a:gd name="connsiteX18512" fmla="*/ 4373246 w 7886701"/>
              <a:gd name="connsiteY18512" fmla="*/ 4841468 h 6857981"/>
              <a:gd name="connsiteX18513" fmla="*/ 4374516 w 7886701"/>
              <a:gd name="connsiteY18513" fmla="*/ 4841150 h 6857981"/>
              <a:gd name="connsiteX18514" fmla="*/ 4375786 w 7886701"/>
              <a:gd name="connsiteY18514" fmla="*/ 4840833 h 6857981"/>
              <a:gd name="connsiteX18515" fmla="*/ 4377056 w 7886701"/>
              <a:gd name="connsiteY18515" fmla="*/ 4840198 h 6857981"/>
              <a:gd name="connsiteX18516" fmla="*/ 4378326 w 7886701"/>
              <a:gd name="connsiteY18516" fmla="*/ 4838927 h 6857981"/>
              <a:gd name="connsiteX18517" fmla="*/ 4378961 w 7886701"/>
              <a:gd name="connsiteY18517" fmla="*/ 4837657 h 6857981"/>
              <a:gd name="connsiteX18518" fmla="*/ 4379596 w 7886701"/>
              <a:gd name="connsiteY18518" fmla="*/ 4836070 h 6857981"/>
              <a:gd name="connsiteX18519" fmla="*/ 4380548 w 7886701"/>
              <a:gd name="connsiteY18519" fmla="*/ 4834165 h 6857981"/>
              <a:gd name="connsiteX18520" fmla="*/ 4380866 w 7886701"/>
              <a:gd name="connsiteY18520" fmla="*/ 4832260 h 6857981"/>
              <a:gd name="connsiteX18521" fmla="*/ 4380866 w 7886701"/>
              <a:gd name="connsiteY18521" fmla="*/ 4829719 h 6857981"/>
              <a:gd name="connsiteX18522" fmla="*/ 4380548 w 7886701"/>
              <a:gd name="connsiteY18522" fmla="*/ 4827179 h 6857981"/>
              <a:gd name="connsiteX18523" fmla="*/ 4379913 w 7886701"/>
              <a:gd name="connsiteY18523" fmla="*/ 4824639 h 6857981"/>
              <a:gd name="connsiteX18524" fmla="*/ 4378643 w 7886701"/>
              <a:gd name="connsiteY18524" fmla="*/ 4822417 h 6857981"/>
              <a:gd name="connsiteX18525" fmla="*/ 4377373 w 7886701"/>
              <a:gd name="connsiteY18525" fmla="*/ 4821147 h 6857981"/>
              <a:gd name="connsiteX18526" fmla="*/ 4376103 w 7886701"/>
              <a:gd name="connsiteY18526" fmla="*/ 4820511 h 6857981"/>
              <a:gd name="connsiteX18527" fmla="*/ 4374833 w 7886701"/>
              <a:gd name="connsiteY18527" fmla="*/ 4820511 h 6857981"/>
              <a:gd name="connsiteX18528" fmla="*/ 4373881 w 7886701"/>
              <a:gd name="connsiteY18528" fmla="*/ 4820829 h 6857981"/>
              <a:gd name="connsiteX18529" fmla="*/ 4372611 w 7886701"/>
              <a:gd name="connsiteY18529" fmla="*/ 4821464 h 6857981"/>
              <a:gd name="connsiteX18530" fmla="*/ 4370706 w 7886701"/>
              <a:gd name="connsiteY18530" fmla="*/ 4823687 h 6857981"/>
              <a:gd name="connsiteX18531" fmla="*/ 4368166 w 7886701"/>
              <a:gd name="connsiteY18531" fmla="*/ 4826544 h 6857981"/>
              <a:gd name="connsiteX18532" fmla="*/ 4366896 w 7886701"/>
              <a:gd name="connsiteY18532" fmla="*/ 4828132 h 6857981"/>
              <a:gd name="connsiteX18533" fmla="*/ 4365626 w 7886701"/>
              <a:gd name="connsiteY18533" fmla="*/ 4829084 h 6857981"/>
              <a:gd name="connsiteX18534" fmla="*/ 4364038 w 7886701"/>
              <a:gd name="connsiteY18534" fmla="*/ 4829719 h 6857981"/>
              <a:gd name="connsiteX18535" fmla="*/ 4362133 w 7886701"/>
              <a:gd name="connsiteY18535" fmla="*/ 4830672 h 6857981"/>
              <a:gd name="connsiteX18536" fmla="*/ 4360228 w 7886701"/>
              <a:gd name="connsiteY18536" fmla="*/ 4830672 h 6857981"/>
              <a:gd name="connsiteX18537" fmla="*/ 4358641 w 7886701"/>
              <a:gd name="connsiteY18537" fmla="*/ 4829719 h 6857981"/>
              <a:gd name="connsiteX18538" fmla="*/ 4357688 w 7886701"/>
              <a:gd name="connsiteY18538" fmla="*/ 4826862 h 6857981"/>
              <a:gd name="connsiteX18539" fmla="*/ 4357688 w 7886701"/>
              <a:gd name="connsiteY18539" fmla="*/ 4824004 h 6857981"/>
              <a:gd name="connsiteX18540" fmla="*/ 4358323 w 7886701"/>
              <a:gd name="connsiteY18540" fmla="*/ 4819241 h 6857981"/>
              <a:gd name="connsiteX18541" fmla="*/ 4358641 w 7886701"/>
              <a:gd name="connsiteY18541" fmla="*/ 4817019 h 6857981"/>
              <a:gd name="connsiteX18542" fmla="*/ 4358641 w 7886701"/>
              <a:gd name="connsiteY18542" fmla="*/ 4814479 h 6857981"/>
              <a:gd name="connsiteX18543" fmla="*/ 4358323 w 7886701"/>
              <a:gd name="connsiteY18543" fmla="*/ 4811939 h 6857981"/>
              <a:gd name="connsiteX18544" fmla="*/ 4357688 w 7886701"/>
              <a:gd name="connsiteY18544" fmla="*/ 4808763 h 6857981"/>
              <a:gd name="connsiteX18545" fmla="*/ 4358958 w 7886701"/>
              <a:gd name="connsiteY18545" fmla="*/ 4809716 h 6857981"/>
              <a:gd name="connsiteX18546" fmla="*/ 4359911 w 7886701"/>
              <a:gd name="connsiteY18546" fmla="*/ 4810351 h 6857981"/>
              <a:gd name="connsiteX18547" fmla="*/ 4361498 w 7886701"/>
              <a:gd name="connsiteY18547" fmla="*/ 4811304 h 6857981"/>
              <a:gd name="connsiteX18548" fmla="*/ 4362768 w 7886701"/>
              <a:gd name="connsiteY18548" fmla="*/ 4811621 h 6857981"/>
              <a:gd name="connsiteX18549" fmla="*/ 4365943 w 7886701"/>
              <a:gd name="connsiteY18549" fmla="*/ 4811621 h 6857981"/>
              <a:gd name="connsiteX18550" fmla="*/ 4369118 w 7886701"/>
              <a:gd name="connsiteY18550" fmla="*/ 4811304 h 6857981"/>
              <a:gd name="connsiteX18551" fmla="*/ 4372293 w 7886701"/>
              <a:gd name="connsiteY18551" fmla="*/ 4810351 h 6857981"/>
              <a:gd name="connsiteX18552" fmla="*/ 4376103 w 7886701"/>
              <a:gd name="connsiteY18552" fmla="*/ 4809398 h 6857981"/>
              <a:gd name="connsiteX18553" fmla="*/ 4383088 w 7886701"/>
              <a:gd name="connsiteY18553" fmla="*/ 4807176 h 6857981"/>
              <a:gd name="connsiteX18554" fmla="*/ 4382136 w 7886701"/>
              <a:gd name="connsiteY18554" fmla="*/ 4804318 h 6857981"/>
              <a:gd name="connsiteX18555" fmla="*/ 4381501 w 7886701"/>
              <a:gd name="connsiteY18555" fmla="*/ 4802096 h 6857981"/>
              <a:gd name="connsiteX18556" fmla="*/ 4379278 w 7886701"/>
              <a:gd name="connsiteY18556" fmla="*/ 4798603 h 6857981"/>
              <a:gd name="connsiteX18557" fmla="*/ 4377373 w 7886701"/>
              <a:gd name="connsiteY18557" fmla="*/ 4795110 h 6857981"/>
              <a:gd name="connsiteX18558" fmla="*/ 4375468 w 7886701"/>
              <a:gd name="connsiteY18558" fmla="*/ 4792570 h 6857981"/>
              <a:gd name="connsiteX18559" fmla="*/ 4373246 w 7886701"/>
              <a:gd name="connsiteY18559" fmla="*/ 4789712 h 6857981"/>
              <a:gd name="connsiteX18560" fmla="*/ 4371341 w 7886701"/>
              <a:gd name="connsiteY18560" fmla="*/ 4785585 h 6857981"/>
              <a:gd name="connsiteX18561" fmla="*/ 4370706 w 7886701"/>
              <a:gd name="connsiteY18561" fmla="*/ 4783045 h 6857981"/>
              <a:gd name="connsiteX18562" fmla="*/ 4369753 w 7886701"/>
              <a:gd name="connsiteY18562" fmla="*/ 4780504 h 6857981"/>
              <a:gd name="connsiteX18563" fmla="*/ 4369436 w 7886701"/>
              <a:gd name="connsiteY18563" fmla="*/ 4777329 h 6857981"/>
              <a:gd name="connsiteX18564" fmla="*/ 4369118 w 7886701"/>
              <a:gd name="connsiteY18564" fmla="*/ 4773201 h 6857981"/>
              <a:gd name="connsiteX18565" fmla="*/ 4369753 w 7886701"/>
              <a:gd name="connsiteY18565" fmla="*/ 4771614 h 6857981"/>
              <a:gd name="connsiteX18566" fmla="*/ 4371023 w 7886701"/>
              <a:gd name="connsiteY18566" fmla="*/ 4770026 h 6857981"/>
              <a:gd name="connsiteX18567" fmla="*/ 4371976 w 7886701"/>
              <a:gd name="connsiteY18567" fmla="*/ 4768439 h 6857981"/>
              <a:gd name="connsiteX18568" fmla="*/ 4373246 w 7886701"/>
              <a:gd name="connsiteY18568" fmla="*/ 4767486 h 6857981"/>
              <a:gd name="connsiteX18569" fmla="*/ 4374516 w 7886701"/>
              <a:gd name="connsiteY18569" fmla="*/ 4766216 h 6857981"/>
              <a:gd name="connsiteX18570" fmla="*/ 4376103 w 7886701"/>
              <a:gd name="connsiteY18570" fmla="*/ 4765581 h 6857981"/>
              <a:gd name="connsiteX18571" fmla="*/ 4379596 w 7886701"/>
              <a:gd name="connsiteY18571" fmla="*/ 4764311 h 6857981"/>
              <a:gd name="connsiteX18572" fmla="*/ 4377373 w 7886701"/>
              <a:gd name="connsiteY18572" fmla="*/ 4759548 h 6857981"/>
              <a:gd name="connsiteX18573" fmla="*/ 4375786 w 7886701"/>
              <a:gd name="connsiteY18573" fmla="*/ 4755103 h 6857981"/>
              <a:gd name="connsiteX18574" fmla="*/ 4374516 w 7886701"/>
              <a:gd name="connsiteY18574" fmla="*/ 4750975 h 6857981"/>
              <a:gd name="connsiteX18575" fmla="*/ 4374198 w 7886701"/>
              <a:gd name="connsiteY18575" fmla="*/ 4747800 h 6857981"/>
              <a:gd name="connsiteX18576" fmla="*/ 4373881 w 7886701"/>
              <a:gd name="connsiteY18576" fmla="*/ 4744625 h 6857981"/>
              <a:gd name="connsiteX18577" fmla="*/ 4374198 w 7886701"/>
              <a:gd name="connsiteY18577" fmla="*/ 4740815 h 6857981"/>
              <a:gd name="connsiteX18578" fmla="*/ 4375786 w 7886701"/>
              <a:gd name="connsiteY18578" fmla="*/ 4732559 h 6857981"/>
              <a:gd name="connsiteX18579" fmla="*/ 4374516 w 7886701"/>
              <a:gd name="connsiteY18579" fmla="*/ 4730654 h 6857981"/>
              <a:gd name="connsiteX18580" fmla="*/ 4373563 w 7886701"/>
              <a:gd name="connsiteY18580" fmla="*/ 4728749 h 6857981"/>
              <a:gd name="connsiteX18581" fmla="*/ 4372293 w 7886701"/>
              <a:gd name="connsiteY18581" fmla="*/ 4727162 h 6857981"/>
              <a:gd name="connsiteX18582" fmla="*/ 4371341 w 7886701"/>
              <a:gd name="connsiteY18582" fmla="*/ 4725891 h 6857981"/>
              <a:gd name="connsiteX18583" fmla="*/ 4368801 w 7886701"/>
              <a:gd name="connsiteY18583" fmla="*/ 4723986 h 6857981"/>
              <a:gd name="connsiteX18584" fmla="*/ 4365943 w 7886701"/>
              <a:gd name="connsiteY18584" fmla="*/ 4722716 h 6857981"/>
              <a:gd name="connsiteX18585" fmla="*/ 4360228 w 7886701"/>
              <a:gd name="connsiteY18585" fmla="*/ 4720811 h 6857981"/>
              <a:gd name="connsiteX18586" fmla="*/ 4357371 w 7886701"/>
              <a:gd name="connsiteY18586" fmla="*/ 4719224 h 6857981"/>
              <a:gd name="connsiteX18587" fmla="*/ 4354831 w 7886701"/>
              <a:gd name="connsiteY18587" fmla="*/ 4717001 h 6857981"/>
              <a:gd name="connsiteX18588" fmla="*/ 4352291 w 7886701"/>
              <a:gd name="connsiteY18588" fmla="*/ 4702395 h 6857981"/>
              <a:gd name="connsiteX18589" fmla="*/ 4350386 w 7886701"/>
              <a:gd name="connsiteY18589" fmla="*/ 4690330 h 6857981"/>
              <a:gd name="connsiteX18590" fmla="*/ 4347528 w 7886701"/>
              <a:gd name="connsiteY18590" fmla="*/ 4670644 h 6857981"/>
              <a:gd name="connsiteX18591" fmla="*/ 4346258 w 7886701"/>
              <a:gd name="connsiteY18591" fmla="*/ 4661753 h 6857981"/>
              <a:gd name="connsiteX18592" fmla="*/ 4344353 w 7886701"/>
              <a:gd name="connsiteY18592" fmla="*/ 4652545 h 6857981"/>
              <a:gd name="connsiteX18593" fmla="*/ 4341813 w 7886701"/>
              <a:gd name="connsiteY18593" fmla="*/ 4642067 h 6857981"/>
              <a:gd name="connsiteX18594" fmla="*/ 4338003 w 7886701"/>
              <a:gd name="connsiteY18594" fmla="*/ 4629684 h 6857981"/>
              <a:gd name="connsiteX18595" fmla="*/ 4338956 w 7886701"/>
              <a:gd name="connsiteY18595" fmla="*/ 4627461 h 6857981"/>
              <a:gd name="connsiteX18596" fmla="*/ 4340226 w 7886701"/>
              <a:gd name="connsiteY18596" fmla="*/ 4625874 h 6857981"/>
              <a:gd name="connsiteX18597" fmla="*/ 4342766 w 7886701"/>
              <a:gd name="connsiteY18597" fmla="*/ 4622698 h 6857981"/>
              <a:gd name="connsiteX18598" fmla="*/ 4345623 w 7886701"/>
              <a:gd name="connsiteY18598" fmla="*/ 4619841 h 6857981"/>
              <a:gd name="connsiteX18599" fmla="*/ 4346893 w 7886701"/>
              <a:gd name="connsiteY18599" fmla="*/ 4617936 h 6857981"/>
              <a:gd name="connsiteX18600" fmla="*/ 4347846 w 7886701"/>
              <a:gd name="connsiteY18600" fmla="*/ 4615713 h 6857981"/>
              <a:gd name="connsiteX18601" fmla="*/ 4346893 w 7886701"/>
              <a:gd name="connsiteY18601" fmla="*/ 4612855 h 6857981"/>
              <a:gd name="connsiteX18602" fmla="*/ 4345623 w 7886701"/>
              <a:gd name="connsiteY18602" fmla="*/ 4610633 h 6857981"/>
              <a:gd name="connsiteX18603" fmla="*/ 4344671 w 7886701"/>
              <a:gd name="connsiteY18603" fmla="*/ 4608728 h 6857981"/>
              <a:gd name="connsiteX18604" fmla="*/ 4343083 w 7886701"/>
              <a:gd name="connsiteY18604" fmla="*/ 4607775 h 6857981"/>
              <a:gd name="connsiteX18605" fmla="*/ 4341813 w 7886701"/>
              <a:gd name="connsiteY18605" fmla="*/ 4606823 h 6857981"/>
              <a:gd name="connsiteX18606" fmla="*/ 4339908 w 7886701"/>
              <a:gd name="connsiteY18606" fmla="*/ 4606823 h 6857981"/>
              <a:gd name="connsiteX18607" fmla="*/ 4338321 w 7886701"/>
              <a:gd name="connsiteY18607" fmla="*/ 4607140 h 6857981"/>
              <a:gd name="connsiteX18608" fmla="*/ 4336733 w 7886701"/>
              <a:gd name="connsiteY18608" fmla="*/ 4608410 h 6857981"/>
              <a:gd name="connsiteX18609" fmla="*/ 4335781 w 7886701"/>
              <a:gd name="connsiteY18609" fmla="*/ 4606188 h 6857981"/>
              <a:gd name="connsiteX18610" fmla="*/ 4335781 w 7886701"/>
              <a:gd name="connsiteY18610" fmla="*/ 4603965 h 6857981"/>
              <a:gd name="connsiteX18611" fmla="*/ 4335781 w 7886701"/>
              <a:gd name="connsiteY18611" fmla="*/ 4602695 h 6857981"/>
              <a:gd name="connsiteX18612" fmla="*/ 4336416 w 7886701"/>
              <a:gd name="connsiteY18612" fmla="*/ 4601425 h 6857981"/>
              <a:gd name="connsiteX18613" fmla="*/ 4337368 w 7886701"/>
              <a:gd name="connsiteY18613" fmla="*/ 4599520 h 6857981"/>
              <a:gd name="connsiteX18614" fmla="*/ 4338956 w 7886701"/>
              <a:gd name="connsiteY18614" fmla="*/ 4598250 h 6857981"/>
              <a:gd name="connsiteX18615" fmla="*/ 4339908 w 7886701"/>
              <a:gd name="connsiteY18615" fmla="*/ 4596345 h 6857981"/>
              <a:gd name="connsiteX18616" fmla="*/ 4340226 w 7886701"/>
              <a:gd name="connsiteY18616" fmla="*/ 4595392 h 6857981"/>
              <a:gd name="connsiteX18617" fmla="*/ 4340543 w 7886701"/>
              <a:gd name="connsiteY18617" fmla="*/ 4594122 h 6857981"/>
              <a:gd name="connsiteX18618" fmla="*/ 4340543 w 7886701"/>
              <a:gd name="connsiteY18618" fmla="*/ 4592534 h 6857981"/>
              <a:gd name="connsiteX18619" fmla="*/ 4340543 w 7886701"/>
              <a:gd name="connsiteY18619" fmla="*/ 4590947 h 6857981"/>
              <a:gd name="connsiteX18620" fmla="*/ 4339908 w 7886701"/>
              <a:gd name="connsiteY18620" fmla="*/ 4588407 h 6857981"/>
              <a:gd name="connsiteX18621" fmla="*/ 4339273 w 7886701"/>
              <a:gd name="connsiteY18621" fmla="*/ 4585866 h 6857981"/>
              <a:gd name="connsiteX18622" fmla="*/ 4344036 w 7886701"/>
              <a:gd name="connsiteY18622" fmla="*/ 4586819 h 6857981"/>
              <a:gd name="connsiteX18623" fmla="*/ 4346258 w 7886701"/>
              <a:gd name="connsiteY18623" fmla="*/ 4586819 h 6857981"/>
              <a:gd name="connsiteX18624" fmla="*/ 4347846 w 7886701"/>
              <a:gd name="connsiteY18624" fmla="*/ 4586502 h 6857981"/>
              <a:gd name="connsiteX18625" fmla="*/ 4349433 w 7886701"/>
              <a:gd name="connsiteY18625" fmla="*/ 4584914 h 6857981"/>
              <a:gd name="connsiteX18626" fmla="*/ 4350386 w 7886701"/>
              <a:gd name="connsiteY18626" fmla="*/ 4583326 h 6857981"/>
              <a:gd name="connsiteX18627" fmla="*/ 4351656 w 7886701"/>
              <a:gd name="connsiteY18627" fmla="*/ 4579834 h 6857981"/>
              <a:gd name="connsiteX18628" fmla="*/ 4351973 w 7886701"/>
              <a:gd name="connsiteY18628" fmla="*/ 4575071 h 6857981"/>
              <a:gd name="connsiteX18629" fmla="*/ 4351338 w 7886701"/>
              <a:gd name="connsiteY18629" fmla="*/ 4576659 h 6857981"/>
              <a:gd name="connsiteX18630" fmla="*/ 4350386 w 7886701"/>
              <a:gd name="connsiteY18630" fmla="*/ 4577294 h 6857981"/>
              <a:gd name="connsiteX18631" fmla="*/ 4349751 w 7886701"/>
              <a:gd name="connsiteY18631" fmla="*/ 4577611 h 6857981"/>
              <a:gd name="connsiteX18632" fmla="*/ 4349116 w 7886701"/>
              <a:gd name="connsiteY18632" fmla="*/ 4577611 h 6857981"/>
              <a:gd name="connsiteX18633" fmla="*/ 4348163 w 7886701"/>
              <a:gd name="connsiteY18633" fmla="*/ 4576976 h 6857981"/>
              <a:gd name="connsiteX18634" fmla="*/ 4347528 w 7886701"/>
              <a:gd name="connsiteY18634" fmla="*/ 4576341 h 6857981"/>
              <a:gd name="connsiteX18635" fmla="*/ 4345623 w 7886701"/>
              <a:gd name="connsiteY18635" fmla="*/ 4573483 h 6857981"/>
              <a:gd name="connsiteX18636" fmla="*/ 4344036 w 7886701"/>
              <a:gd name="connsiteY18636" fmla="*/ 4569356 h 6857981"/>
              <a:gd name="connsiteX18637" fmla="*/ 4342131 w 7886701"/>
              <a:gd name="connsiteY18637" fmla="*/ 4564593 h 6857981"/>
              <a:gd name="connsiteX18638" fmla="*/ 4340543 w 7886701"/>
              <a:gd name="connsiteY18638" fmla="*/ 4558878 h 6857981"/>
              <a:gd name="connsiteX18639" fmla="*/ 4339273 w 7886701"/>
              <a:gd name="connsiteY18639" fmla="*/ 4552845 h 6857981"/>
              <a:gd name="connsiteX18640" fmla="*/ 4338003 w 7886701"/>
              <a:gd name="connsiteY18640" fmla="*/ 4547129 h 6857981"/>
              <a:gd name="connsiteX18641" fmla="*/ 4337368 w 7886701"/>
              <a:gd name="connsiteY18641" fmla="*/ 4540779 h 6857981"/>
              <a:gd name="connsiteX18642" fmla="*/ 4337368 w 7886701"/>
              <a:gd name="connsiteY18642" fmla="*/ 4535381 h 6857981"/>
              <a:gd name="connsiteX18643" fmla="*/ 4337368 w 7886701"/>
              <a:gd name="connsiteY18643" fmla="*/ 4530619 h 6857981"/>
              <a:gd name="connsiteX18644" fmla="*/ 4338003 w 7886701"/>
              <a:gd name="connsiteY18644" fmla="*/ 4526808 h 6857981"/>
              <a:gd name="connsiteX18645" fmla="*/ 4338956 w 7886701"/>
              <a:gd name="connsiteY18645" fmla="*/ 4524903 h 6857981"/>
              <a:gd name="connsiteX18646" fmla="*/ 4339591 w 7886701"/>
              <a:gd name="connsiteY18646" fmla="*/ 4523633 h 6857981"/>
              <a:gd name="connsiteX18647" fmla="*/ 4340543 w 7886701"/>
              <a:gd name="connsiteY18647" fmla="*/ 4522681 h 6857981"/>
              <a:gd name="connsiteX18648" fmla="*/ 4341813 w 7886701"/>
              <a:gd name="connsiteY18648" fmla="*/ 4522363 h 6857981"/>
              <a:gd name="connsiteX18649" fmla="*/ 4343083 w 7886701"/>
              <a:gd name="connsiteY18649" fmla="*/ 4522363 h 6857981"/>
              <a:gd name="connsiteX18650" fmla="*/ 4344671 w 7886701"/>
              <a:gd name="connsiteY18650" fmla="*/ 4522681 h 6857981"/>
              <a:gd name="connsiteX18651" fmla="*/ 4346258 w 7886701"/>
              <a:gd name="connsiteY18651" fmla="*/ 4529984 h 6857981"/>
              <a:gd name="connsiteX18652" fmla="*/ 4346893 w 7886701"/>
              <a:gd name="connsiteY18652" fmla="*/ 4536969 h 6857981"/>
              <a:gd name="connsiteX18653" fmla="*/ 4347846 w 7886701"/>
              <a:gd name="connsiteY18653" fmla="*/ 4549035 h 6857981"/>
              <a:gd name="connsiteX18654" fmla="*/ 4348798 w 7886701"/>
              <a:gd name="connsiteY18654" fmla="*/ 4554432 h 6857981"/>
              <a:gd name="connsiteX18655" fmla="*/ 4350068 w 7886701"/>
              <a:gd name="connsiteY18655" fmla="*/ 4560465 h 6857981"/>
              <a:gd name="connsiteX18656" fmla="*/ 4351338 w 7886701"/>
              <a:gd name="connsiteY18656" fmla="*/ 4563640 h 6857981"/>
              <a:gd name="connsiteX18657" fmla="*/ 4352291 w 7886701"/>
              <a:gd name="connsiteY18657" fmla="*/ 4566815 h 6857981"/>
              <a:gd name="connsiteX18658" fmla="*/ 4354196 w 7886701"/>
              <a:gd name="connsiteY18658" fmla="*/ 4569991 h 6857981"/>
              <a:gd name="connsiteX18659" fmla="*/ 4356418 w 7886701"/>
              <a:gd name="connsiteY18659" fmla="*/ 4573801 h 6857981"/>
              <a:gd name="connsiteX18660" fmla="*/ 4358641 w 7886701"/>
              <a:gd name="connsiteY18660" fmla="*/ 4559195 h 6857981"/>
              <a:gd name="connsiteX18661" fmla="*/ 4360863 w 7886701"/>
              <a:gd name="connsiteY18661" fmla="*/ 4547447 h 6857981"/>
              <a:gd name="connsiteX18662" fmla="*/ 4361181 w 7886701"/>
              <a:gd name="connsiteY18662" fmla="*/ 4542049 h 6857981"/>
              <a:gd name="connsiteX18663" fmla="*/ 4361498 w 7886701"/>
              <a:gd name="connsiteY18663" fmla="*/ 4536016 h 6857981"/>
              <a:gd name="connsiteX18664" fmla="*/ 4361498 w 7886701"/>
              <a:gd name="connsiteY18664" fmla="*/ 4529666 h 6857981"/>
              <a:gd name="connsiteX18665" fmla="*/ 4360863 w 7886701"/>
              <a:gd name="connsiteY18665" fmla="*/ 4522046 h 6857981"/>
              <a:gd name="connsiteX18666" fmla="*/ 4358323 w 7886701"/>
              <a:gd name="connsiteY18666" fmla="*/ 4521093 h 6857981"/>
              <a:gd name="connsiteX18667" fmla="*/ 4356101 w 7886701"/>
              <a:gd name="connsiteY18667" fmla="*/ 4519505 h 6857981"/>
              <a:gd name="connsiteX18668" fmla="*/ 4353878 w 7886701"/>
              <a:gd name="connsiteY18668" fmla="*/ 4517283 h 6857981"/>
              <a:gd name="connsiteX18669" fmla="*/ 4351656 w 7886701"/>
              <a:gd name="connsiteY18669" fmla="*/ 4514108 h 6857981"/>
              <a:gd name="connsiteX18670" fmla="*/ 4349751 w 7886701"/>
              <a:gd name="connsiteY18670" fmla="*/ 4511250 h 6857981"/>
              <a:gd name="connsiteX18671" fmla="*/ 4348163 w 7886701"/>
              <a:gd name="connsiteY18671" fmla="*/ 4507757 h 6857981"/>
              <a:gd name="connsiteX18672" fmla="*/ 4346893 w 7886701"/>
              <a:gd name="connsiteY18672" fmla="*/ 4503947 h 6857981"/>
              <a:gd name="connsiteX18673" fmla="*/ 4345623 w 7886701"/>
              <a:gd name="connsiteY18673" fmla="*/ 4500137 h 6857981"/>
              <a:gd name="connsiteX18674" fmla="*/ 4344988 w 7886701"/>
              <a:gd name="connsiteY18674" fmla="*/ 4496009 h 6857981"/>
              <a:gd name="connsiteX18675" fmla="*/ 4344671 w 7886701"/>
              <a:gd name="connsiteY18675" fmla="*/ 4492517 h 6857981"/>
              <a:gd name="connsiteX18676" fmla="*/ 4344671 w 7886701"/>
              <a:gd name="connsiteY18676" fmla="*/ 4488706 h 6857981"/>
              <a:gd name="connsiteX18677" fmla="*/ 4344988 w 7886701"/>
              <a:gd name="connsiteY18677" fmla="*/ 4485214 h 6857981"/>
              <a:gd name="connsiteX18678" fmla="*/ 4345623 w 7886701"/>
              <a:gd name="connsiteY18678" fmla="*/ 4481721 h 6857981"/>
              <a:gd name="connsiteX18679" fmla="*/ 4347211 w 7886701"/>
              <a:gd name="connsiteY18679" fmla="*/ 4479181 h 6857981"/>
              <a:gd name="connsiteX18680" fmla="*/ 4349116 w 7886701"/>
              <a:gd name="connsiteY18680" fmla="*/ 4476958 h 6857981"/>
              <a:gd name="connsiteX18681" fmla="*/ 4351338 w 7886701"/>
              <a:gd name="connsiteY18681" fmla="*/ 4475053 h 6857981"/>
              <a:gd name="connsiteX18682" fmla="*/ 4349433 w 7886701"/>
              <a:gd name="connsiteY18682" fmla="*/ 4469973 h 6857981"/>
              <a:gd name="connsiteX18683" fmla="*/ 4347528 w 7886701"/>
              <a:gd name="connsiteY18683" fmla="*/ 4465845 h 6857981"/>
              <a:gd name="connsiteX18684" fmla="*/ 4345306 w 7886701"/>
              <a:gd name="connsiteY18684" fmla="*/ 4461717 h 6857981"/>
              <a:gd name="connsiteX18685" fmla="*/ 4343083 w 7886701"/>
              <a:gd name="connsiteY18685" fmla="*/ 4457907 h 6857981"/>
              <a:gd name="connsiteX18686" fmla="*/ 4339273 w 7886701"/>
              <a:gd name="connsiteY18686" fmla="*/ 4451239 h 6857981"/>
              <a:gd name="connsiteX18687" fmla="*/ 4337368 w 7886701"/>
              <a:gd name="connsiteY18687" fmla="*/ 4447111 h 6857981"/>
              <a:gd name="connsiteX18688" fmla="*/ 4335146 w 7886701"/>
              <a:gd name="connsiteY18688" fmla="*/ 4442666 h 6857981"/>
              <a:gd name="connsiteX18689" fmla="*/ 4335146 w 7886701"/>
              <a:gd name="connsiteY18689" fmla="*/ 4440444 h 6857981"/>
              <a:gd name="connsiteX18690" fmla="*/ 4335146 w 7886701"/>
              <a:gd name="connsiteY18690" fmla="*/ 4439174 h 6857981"/>
              <a:gd name="connsiteX18691" fmla="*/ 4335463 w 7886701"/>
              <a:gd name="connsiteY18691" fmla="*/ 4437903 h 6857981"/>
              <a:gd name="connsiteX18692" fmla="*/ 4336416 w 7886701"/>
              <a:gd name="connsiteY18692" fmla="*/ 4437268 h 6857981"/>
              <a:gd name="connsiteX18693" fmla="*/ 4338003 w 7886701"/>
              <a:gd name="connsiteY18693" fmla="*/ 4436316 h 6857981"/>
              <a:gd name="connsiteX18694" fmla="*/ 4339591 w 7886701"/>
              <a:gd name="connsiteY18694" fmla="*/ 4435363 h 6857981"/>
              <a:gd name="connsiteX18695" fmla="*/ 4338956 w 7886701"/>
              <a:gd name="connsiteY18695" fmla="*/ 4431871 h 6857981"/>
              <a:gd name="connsiteX18696" fmla="*/ 4338003 w 7886701"/>
              <a:gd name="connsiteY18696" fmla="*/ 4429331 h 6857981"/>
              <a:gd name="connsiteX18697" fmla="*/ 4337051 w 7886701"/>
              <a:gd name="connsiteY18697" fmla="*/ 4427743 h 6857981"/>
              <a:gd name="connsiteX18698" fmla="*/ 4336416 w 7886701"/>
              <a:gd name="connsiteY18698" fmla="*/ 4426790 h 6857981"/>
              <a:gd name="connsiteX18699" fmla="*/ 4335146 w 7886701"/>
              <a:gd name="connsiteY18699" fmla="*/ 4426790 h 6857981"/>
              <a:gd name="connsiteX18700" fmla="*/ 4334193 w 7886701"/>
              <a:gd name="connsiteY18700" fmla="*/ 4426790 h 6857981"/>
              <a:gd name="connsiteX18701" fmla="*/ 4331971 w 7886701"/>
              <a:gd name="connsiteY18701" fmla="*/ 4427425 h 6857981"/>
              <a:gd name="connsiteX18702" fmla="*/ 4330701 w 7886701"/>
              <a:gd name="connsiteY18702" fmla="*/ 4422345 h 6857981"/>
              <a:gd name="connsiteX18703" fmla="*/ 4330701 w 7886701"/>
              <a:gd name="connsiteY18703" fmla="*/ 4418535 h 6857981"/>
              <a:gd name="connsiteX18704" fmla="*/ 4330701 w 7886701"/>
              <a:gd name="connsiteY18704" fmla="*/ 4415677 h 6857981"/>
              <a:gd name="connsiteX18705" fmla="*/ 4331653 w 7886701"/>
              <a:gd name="connsiteY18705" fmla="*/ 4413137 h 6857981"/>
              <a:gd name="connsiteX18706" fmla="*/ 4331971 w 7886701"/>
              <a:gd name="connsiteY18706" fmla="*/ 4410597 h 6857981"/>
              <a:gd name="connsiteX18707" fmla="*/ 4332288 w 7886701"/>
              <a:gd name="connsiteY18707" fmla="*/ 4407739 h 6857981"/>
              <a:gd name="connsiteX18708" fmla="*/ 4331971 w 7886701"/>
              <a:gd name="connsiteY18708" fmla="*/ 4403929 h 6857981"/>
              <a:gd name="connsiteX18709" fmla="*/ 4331018 w 7886701"/>
              <a:gd name="connsiteY18709" fmla="*/ 4399801 h 6857981"/>
              <a:gd name="connsiteX18710" fmla="*/ 4329748 w 7886701"/>
              <a:gd name="connsiteY18710" fmla="*/ 4397896 h 6857981"/>
              <a:gd name="connsiteX18711" fmla="*/ 4329113 w 7886701"/>
              <a:gd name="connsiteY18711" fmla="*/ 4396626 h 6857981"/>
              <a:gd name="connsiteX18712" fmla="*/ 4328161 w 7886701"/>
              <a:gd name="connsiteY18712" fmla="*/ 4396309 h 6857981"/>
              <a:gd name="connsiteX18713" fmla="*/ 4327526 w 7886701"/>
              <a:gd name="connsiteY18713" fmla="*/ 4396626 h 6857981"/>
              <a:gd name="connsiteX18714" fmla="*/ 4327208 w 7886701"/>
              <a:gd name="connsiteY18714" fmla="*/ 4397896 h 6857981"/>
              <a:gd name="connsiteX18715" fmla="*/ 4327208 w 7886701"/>
              <a:gd name="connsiteY18715" fmla="*/ 4398849 h 6857981"/>
              <a:gd name="connsiteX18716" fmla="*/ 4326891 w 7886701"/>
              <a:gd name="connsiteY18716" fmla="*/ 4402659 h 6857981"/>
              <a:gd name="connsiteX18717" fmla="*/ 4326891 w 7886701"/>
              <a:gd name="connsiteY18717" fmla="*/ 4406469 h 6857981"/>
              <a:gd name="connsiteX18718" fmla="*/ 4325938 w 7886701"/>
              <a:gd name="connsiteY18718" fmla="*/ 4410280 h 6857981"/>
              <a:gd name="connsiteX18719" fmla="*/ 4325621 w 7886701"/>
              <a:gd name="connsiteY18719" fmla="*/ 4411867 h 6857981"/>
              <a:gd name="connsiteX18720" fmla="*/ 4325303 w 7886701"/>
              <a:gd name="connsiteY18720" fmla="*/ 4413137 h 6857981"/>
              <a:gd name="connsiteX18721" fmla="*/ 4324351 w 7886701"/>
              <a:gd name="connsiteY18721" fmla="*/ 4413772 h 6857981"/>
              <a:gd name="connsiteX18722" fmla="*/ 4323081 w 7886701"/>
              <a:gd name="connsiteY18722" fmla="*/ 4414407 h 6857981"/>
              <a:gd name="connsiteX18723" fmla="*/ 4323398 w 7886701"/>
              <a:gd name="connsiteY18723" fmla="*/ 4408692 h 6857981"/>
              <a:gd name="connsiteX18724" fmla="*/ 4323398 w 7886701"/>
              <a:gd name="connsiteY18724" fmla="*/ 4403294 h 6857981"/>
              <a:gd name="connsiteX18725" fmla="*/ 4322763 w 7886701"/>
              <a:gd name="connsiteY18725" fmla="*/ 4390911 h 6857981"/>
              <a:gd name="connsiteX18726" fmla="*/ 4321176 w 7886701"/>
              <a:gd name="connsiteY18726" fmla="*/ 4377575 h 6857981"/>
              <a:gd name="connsiteX18727" fmla="*/ 4319588 w 7886701"/>
              <a:gd name="connsiteY18727" fmla="*/ 4363287 h 6857981"/>
              <a:gd name="connsiteX18728" fmla="*/ 4315143 w 7886701"/>
              <a:gd name="connsiteY18728" fmla="*/ 4334393 h 6857981"/>
              <a:gd name="connsiteX18729" fmla="*/ 4312921 w 7886701"/>
              <a:gd name="connsiteY18729" fmla="*/ 4320105 h 6857981"/>
              <a:gd name="connsiteX18730" fmla="*/ 4311016 w 7886701"/>
              <a:gd name="connsiteY18730" fmla="*/ 4307087 h 6857981"/>
              <a:gd name="connsiteX18731" fmla="*/ 4312286 w 7886701"/>
              <a:gd name="connsiteY18731" fmla="*/ 4305816 h 6857981"/>
              <a:gd name="connsiteX18732" fmla="*/ 4312921 w 7886701"/>
              <a:gd name="connsiteY18732" fmla="*/ 4304864 h 6857981"/>
              <a:gd name="connsiteX18733" fmla="*/ 4313873 w 7886701"/>
              <a:gd name="connsiteY18733" fmla="*/ 4301054 h 6857981"/>
              <a:gd name="connsiteX18734" fmla="*/ 4314826 w 7886701"/>
              <a:gd name="connsiteY18734" fmla="*/ 4299784 h 6857981"/>
              <a:gd name="connsiteX18735" fmla="*/ 4315461 w 7886701"/>
              <a:gd name="connsiteY18735" fmla="*/ 4298514 h 6857981"/>
              <a:gd name="connsiteX18736" fmla="*/ 4316413 w 7886701"/>
              <a:gd name="connsiteY18736" fmla="*/ 4297879 h 6857981"/>
              <a:gd name="connsiteX18737" fmla="*/ 4317366 w 7886701"/>
              <a:gd name="connsiteY18737" fmla="*/ 4297879 h 6857981"/>
              <a:gd name="connsiteX18738" fmla="*/ 4318001 w 7886701"/>
              <a:gd name="connsiteY18738" fmla="*/ 4298196 h 6857981"/>
              <a:gd name="connsiteX18739" fmla="*/ 4317048 w 7886701"/>
              <a:gd name="connsiteY18739" fmla="*/ 4292798 h 6857981"/>
              <a:gd name="connsiteX18740" fmla="*/ 4315778 w 7886701"/>
              <a:gd name="connsiteY18740" fmla="*/ 4288035 h 6857981"/>
              <a:gd name="connsiteX18741" fmla="*/ 4314508 w 7886701"/>
              <a:gd name="connsiteY18741" fmla="*/ 4284543 h 6857981"/>
              <a:gd name="connsiteX18742" fmla="*/ 4313238 w 7886701"/>
              <a:gd name="connsiteY18742" fmla="*/ 4281368 h 6857981"/>
              <a:gd name="connsiteX18743" fmla="*/ 4311968 w 7886701"/>
              <a:gd name="connsiteY18743" fmla="*/ 4279145 h 6857981"/>
              <a:gd name="connsiteX18744" fmla="*/ 4310698 w 7886701"/>
              <a:gd name="connsiteY18744" fmla="*/ 4277557 h 6857981"/>
              <a:gd name="connsiteX18745" fmla="*/ 4308158 w 7886701"/>
              <a:gd name="connsiteY18745" fmla="*/ 4274700 h 6857981"/>
              <a:gd name="connsiteX18746" fmla="*/ 4307841 w 7886701"/>
              <a:gd name="connsiteY18746" fmla="*/ 4267397 h 6857981"/>
              <a:gd name="connsiteX18747" fmla="*/ 4306571 w 7886701"/>
              <a:gd name="connsiteY18747" fmla="*/ 4259459 h 6857981"/>
              <a:gd name="connsiteX18748" fmla="*/ 4305301 w 7886701"/>
              <a:gd name="connsiteY18748" fmla="*/ 4251839 h 6857981"/>
              <a:gd name="connsiteX18749" fmla="*/ 4303396 w 7886701"/>
              <a:gd name="connsiteY18749" fmla="*/ 4244218 h 6857981"/>
              <a:gd name="connsiteX18750" fmla="*/ 4302126 w 7886701"/>
              <a:gd name="connsiteY18750" fmla="*/ 4236598 h 6857981"/>
              <a:gd name="connsiteX18751" fmla="*/ 4300856 w 7886701"/>
              <a:gd name="connsiteY18751" fmla="*/ 4229295 h 6857981"/>
              <a:gd name="connsiteX18752" fmla="*/ 4300221 w 7886701"/>
              <a:gd name="connsiteY18752" fmla="*/ 4221992 h 6857981"/>
              <a:gd name="connsiteX18753" fmla="*/ 4300221 w 7886701"/>
              <a:gd name="connsiteY18753" fmla="*/ 4218817 h 6857981"/>
              <a:gd name="connsiteX18754" fmla="*/ 4300221 w 7886701"/>
              <a:gd name="connsiteY18754" fmla="*/ 4215324 h 6857981"/>
              <a:gd name="connsiteX18755" fmla="*/ 4301173 w 7886701"/>
              <a:gd name="connsiteY18755" fmla="*/ 4216277 h 6857981"/>
              <a:gd name="connsiteX18756" fmla="*/ 4302126 w 7886701"/>
              <a:gd name="connsiteY18756" fmla="*/ 4217229 h 6857981"/>
              <a:gd name="connsiteX18757" fmla="*/ 4303078 w 7886701"/>
              <a:gd name="connsiteY18757" fmla="*/ 4220087 h 6857981"/>
              <a:gd name="connsiteX18758" fmla="*/ 4304031 w 7886701"/>
              <a:gd name="connsiteY18758" fmla="*/ 4224215 h 6857981"/>
              <a:gd name="connsiteX18759" fmla="*/ 4304983 w 7886701"/>
              <a:gd name="connsiteY18759" fmla="*/ 4228660 h 6857981"/>
              <a:gd name="connsiteX18760" fmla="*/ 4306253 w 7886701"/>
              <a:gd name="connsiteY18760" fmla="*/ 4238185 h 6857981"/>
              <a:gd name="connsiteX18761" fmla="*/ 4307206 w 7886701"/>
              <a:gd name="connsiteY18761" fmla="*/ 4242313 h 6857981"/>
              <a:gd name="connsiteX18762" fmla="*/ 4308158 w 7886701"/>
              <a:gd name="connsiteY18762" fmla="*/ 4246123 h 6857981"/>
              <a:gd name="connsiteX18763" fmla="*/ 4308793 w 7886701"/>
              <a:gd name="connsiteY18763" fmla="*/ 4245806 h 6857981"/>
              <a:gd name="connsiteX18764" fmla="*/ 4309746 w 7886701"/>
              <a:gd name="connsiteY18764" fmla="*/ 4245806 h 6857981"/>
              <a:gd name="connsiteX18765" fmla="*/ 4310381 w 7886701"/>
              <a:gd name="connsiteY18765" fmla="*/ 4244218 h 6857981"/>
              <a:gd name="connsiteX18766" fmla="*/ 4311016 w 7886701"/>
              <a:gd name="connsiteY18766" fmla="*/ 4242313 h 6857981"/>
              <a:gd name="connsiteX18767" fmla="*/ 4311333 w 7886701"/>
              <a:gd name="connsiteY18767" fmla="*/ 4239773 h 6857981"/>
              <a:gd name="connsiteX18768" fmla="*/ 4311333 w 7886701"/>
              <a:gd name="connsiteY18768" fmla="*/ 4236915 h 6857981"/>
              <a:gd name="connsiteX18769" fmla="*/ 4311016 w 7886701"/>
              <a:gd name="connsiteY18769" fmla="*/ 4233740 h 6857981"/>
              <a:gd name="connsiteX18770" fmla="*/ 4310381 w 7886701"/>
              <a:gd name="connsiteY18770" fmla="*/ 4226755 h 6857981"/>
              <a:gd name="connsiteX18771" fmla="*/ 4311968 w 7886701"/>
              <a:gd name="connsiteY18771" fmla="*/ 4229930 h 6857981"/>
              <a:gd name="connsiteX18772" fmla="*/ 4312921 w 7886701"/>
              <a:gd name="connsiteY18772" fmla="*/ 4233423 h 6857981"/>
              <a:gd name="connsiteX18773" fmla="*/ 4313873 w 7886701"/>
              <a:gd name="connsiteY18773" fmla="*/ 4236598 h 6857981"/>
              <a:gd name="connsiteX18774" fmla="*/ 4314826 w 7886701"/>
              <a:gd name="connsiteY18774" fmla="*/ 4239773 h 6857981"/>
              <a:gd name="connsiteX18775" fmla="*/ 4315461 w 7886701"/>
              <a:gd name="connsiteY18775" fmla="*/ 4246441 h 6857981"/>
              <a:gd name="connsiteX18776" fmla="*/ 4315461 w 7886701"/>
              <a:gd name="connsiteY18776" fmla="*/ 4253109 h 6857981"/>
              <a:gd name="connsiteX18777" fmla="*/ 4314826 w 7886701"/>
              <a:gd name="connsiteY18777" fmla="*/ 4265492 h 6857981"/>
              <a:gd name="connsiteX18778" fmla="*/ 4314508 w 7886701"/>
              <a:gd name="connsiteY18778" fmla="*/ 4271525 h 6857981"/>
              <a:gd name="connsiteX18779" fmla="*/ 4314508 w 7886701"/>
              <a:gd name="connsiteY18779" fmla="*/ 4277557 h 6857981"/>
              <a:gd name="connsiteX18780" fmla="*/ 4316096 w 7886701"/>
              <a:gd name="connsiteY18780" fmla="*/ 4278827 h 6857981"/>
              <a:gd name="connsiteX18781" fmla="*/ 4318001 w 7886701"/>
              <a:gd name="connsiteY18781" fmla="*/ 4281368 h 6857981"/>
              <a:gd name="connsiteX18782" fmla="*/ 4319906 w 7886701"/>
              <a:gd name="connsiteY18782" fmla="*/ 4284543 h 6857981"/>
              <a:gd name="connsiteX18783" fmla="*/ 4322128 w 7886701"/>
              <a:gd name="connsiteY18783" fmla="*/ 4288353 h 6857981"/>
              <a:gd name="connsiteX18784" fmla="*/ 4325938 w 7886701"/>
              <a:gd name="connsiteY18784" fmla="*/ 4297561 h 6857981"/>
              <a:gd name="connsiteX18785" fmla="*/ 4330066 w 7886701"/>
              <a:gd name="connsiteY18785" fmla="*/ 4308357 h 6857981"/>
              <a:gd name="connsiteX18786" fmla="*/ 4334193 w 7886701"/>
              <a:gd name="connsiteY18786" fmla="*/ 4320105 h 6857981"/>
              <a:gd name="connsiteX18787" fmla="*/ 4337368 w 7886701"/>
              <a:gd name="connsiteY18787" fmla="*/ 4332488 h 6857981"/>
              <a:gd name="connsiteX18788" fmla="*/ 4340226 w 7886701"/>
              <a:gd name="connsiteY18788" fmla="*/ 4344236 h 6857981"/>
              <a:gd name="connsiteX18789" fmla="*/ 4341813 w 7886701"/>
              <a:gd name="connsiteY18789" fmla="*/ 4354714 h 6857981"/>
              <a:gd name="connsiteX18790" fmla="*/ 4344353 w 7886701"/>
              <a:gd name="connsiteY18790" fmla="*/ 4356937 h 6857981"/>
              <a:gd name="connsiteX18791" fmla="*/ 4346893 w 7886701"/>
              <a:gd name="connsiteY18791" fmla="*/ 4358524 h 6857981"/>
              <a:gd name="connsiteX18792" fmla="*/ 4349751 w 7886701"/>
              <a:gd name="connsiteY18792" fmla="*/ 4359477 h 6857981"/>
              <a:gd name="connsiteX18793" fmla="*/ 4352291 w 7886701"/>
              <a:gd name="connsiteY18793" fmla="*/ 4359794 h 6857981"/>
              <a:gd name="connsiteX18794" fmla="*/ 4357371 w 7886701"/>
              <a:gd name="connsiteY18794" fmla="*/ 4360429 h 6857981"/>
              <a:gd name="connsiteX18795" fmla="*/ 4360228 w 7886701"/>
              <a:gd name="connsiteY18795" fmla="*/ 4360747 h 6857981"/>
              <a:gd name="connsiteX18796" fmla="*/ 4362768 w 7886701"/>
              <a:gd name="connsiteY18796" fmla="*/ 4361699 h 6857981"/>
              <a:gd name="connsiteX18797" fmla="*/ 4362133 w 7886701"/>
              <a:gd name="connsiteY18797" fmla="*/ 4360429 h 6857981"/>
              <a:gd name="connsiteX18798" fmla="*/ 4361816 w 7886701"/>
              <a:gd name="connsiteY18798" fmla="*/ 4359159 h 6857981"/>
              <a:gd name="connsiteX18799" fmla="*/ 4361181 w 7886701"/>
              <a:gd name="connsiteY18799" fmla="*/ 4358842 h 6857981"/>
              <a:gd name="connsiteX18800" fmla="*/ 4360228 w 7886701"/>
              <a:gd name="connsiteY18800" fmla="*/ 4358524 h 6857981"/>
              <a:gd name="connsiteX18801" fmla="*/ 4359276 w 7886701"/>
              <a:gd name="connsiteY18801" fmla="*/ 4358524 h 6857981"/>
              <a:gd name="connsiteX18802" fmla="*/ 4358323 w 7886701"/>
              <a:gd name="connsiteY18802" fmla="*/ 4358524 h 6857981"/>
              <a:gd name="connsiteX18803" fmla="*/ 4356418 w 7886701"/>
              <a:gd name="connsiteY18803" fmla="*/ 4351856 h 6857981"/>
              <a:gd name="connsiteX18804" fmla="*/ 4355466 w 7886701"/>
              <a:gd name="connsiteY18804" fmla="*/ 4346141 h 6857981"/>
              <a:gd name="connsiteX18805" fmla="*/ 4355148 w 7886701"/>
              <a:gd name="connsiteY18805" fmla="*/ 4341378 h 6857981"/>
              <a:gd name="connsiteX18806" fmla="*/ 4355148 w 7886701"/>
              <a:gd name="connsiteY18806" fmla="*/ 4336616 h 6857981"/>
              <a:gd name="connsiteX18807" fmla="*/ 4354831 w 7886701"/>
              <a:gd name="connsiteY18807" fmla="*/ 4332170 h 6857981"/>
              <a:gd name="connsiteX18808" fmla="*/ 4354513 w 7886701"/>
              <a:gd name="connsiteY18808" fmla="*/ 4327090 h 6857981"/>
              <a:gd name="connsiteX18809" fmla="*/ 4353878 w 7886701"/>
              <a:gd name="connsiteY18809" fmla="*/ 4321692 h 6857981"/>
              <a:gd name="connsiteX18810" fmla="*/ 4351973 w 7886701"/>
              <a:gd name="connsiteY18810" fmla="*/ 4315024 h 6857981"/>
              <a:gd name="connsiteX18811" fmla="*/ 4352608 w 7886701"/>
              <a:gd name="connsiteY18811" fmla="*/ 4314707 h 6857981"/>
              <a:gd name="connsiteX18812" fmla="*/ 4353561 w 7886701"/>
              <a:gd name="connsiteY18812" fmla="*/ 4314707 h 6857981"/>
              <a:gd name="connsiteX18813" fmla="*/ 4354513 w 7886701"/>
              <a:gd name="connsiteY18813" fmla="*/ 4315024 h 6857981"/>
              <a:gd name="connsiteX18814" fmla="*/ 4355148 w 7886701"/>
              <a:gd name="connsiteY18814" fmla="*/ 4315659 h 6857981"/>
              <a:gd name="connsiteX18815" fmla="*/ 4356736 w 7886701"/>
              <a:gd name="connsiteY18815" fmla="*/ 4317565 h 6857981"/>
              <a:gd name="connsiteX18816" fmla="*/ 4357371 w 7886701"/>
              <a:gd name="connsiteY18816" fmla="*/ 4317882 h 6857981"/>
              <a:gd name="connsiteX18817" fmla="*/ 4358323 w 7886701"/>
              <a:gd name="connsiteY18817" fmla="*/ 4317882 h 6857981"/>
              <a:gd name="connsiteX18818" fmla="*/ 4358641 w 7886701"/>
              <a:gd name="connsiteY18818" fmla="*/ 4316294 h 6857981"/>
              <a:gd name="connsiteX18819" fmla="*/ 4358641 w 7886701"/>
              <a:gd name="connsiteY18819" fmla="*/ 4314389 h 6857981"/>
              <a:gd name="connsiteX18820" fmla="*/ 4357688 w 7886701"/>
              <a:gd name="connsiteY18820" fmla="*/ 4309944 h 6857981"/>
              <a:gd name="connsiteX18821" fmla="*/ 4356418 w 7886701"/>
              <a:gd name="connsiteY18821" fmla="*/ 4305499 h 6857981"/>
              <a:gd name="connsiteX18822" fmla="*/ 4354513 w 7886701"/>
              <a:gd name="connsiteY18822" fmla="*/ 4300419 h 6857981"/>
              <a:gd name="connsiteX18823" fmla="*/ 4350068 w 7886701"/>
              <a:gd name="connsiteY18823" fmla="*/ 4290893 h 6857981"/>
              <a:gd name="connsiteX18824" fmla="*/ 4348163 w 7886701"/>
              <a:gd name="connsiteY18824" fmla="*/ 4286448 h 6857981"/>
              <a:gd name="connsiteX18825" fmla="*/ 4346893 w 7886701"/>
              <a:gd name="connsiteY18825" fmla="*/ 4282955 h 6857981"/>
              <a:gd name="connsiteX18826" fmla="*/ 4348798 w 7886701"/>
              <a:gd name="connsiteY18826" fmla="*/ 4285813 h 6857981"/>
              <a:gd name="connsiteX18827" fmla="*/ 4351021 w 7886701"/>
              <a:gd name="connsiteY18827" fmla="*/ 4288988 h 6857981"/>
              <a:gd name="connsiteX18828" fmla="*/ 4352926 w 7886701"/>
              <a:gd name="connsiteY18828" fmla="*/ 4292163 h 6857981"/>
              <a:gd name="connsiteX18829" fmla="*/ 4355148 w 7886701"/>
              <a:gd name="connsiteY18829" fmla="*/ 4293751 h 6857981"/>
              <a:gd name="connsiteX18830" fmla="*/ 4356101 w 7886701"/>
              <a:gd name="connsiteY18830" fmla="*/ 4294386 h 6857981"/>
              <a:gd name="connsiteX18831" fmla="*/ 4356736 w 7886701"/>
              <a:gd name="connsiteY18831" fmla="*/ 4294386 h 6857981"/>
              <a:gd name="connsiteX18832" fmla="*/ 4357053 w 7886701"/>
              <a:gd name="connsiteY18832" fmla="*/ 4293433 h 6857981"/>
              <a:gd name="connsiteX18833" fmla="*/ 4357053 w 7886701"/>
              <a:gd name="connsiteY18833" fmla="*/ 4292481 h 6857981"/>
              <a:gd name="connsiteX18834" fmla="*/ 4356736 w 7886701"/>
              <a:gd name="connsiteY18834" fmla="*/ 4290258 h 6857981"/>
              <a:gd name="connsiteX18835" fmla="*/ 4356101 w 7886701"/>
              <a:gd name="connsiteY18835" fmla="*/ 4287718 h 6857981"/>
              <a:gd name="connsiteX18836" fmla="*/ 4352926 w 7886701"/>
              <a:gd name="connsiteY18836" fmla="*/ 4279145 h 6857981"/>
              <a:gd name="connsiteX18837" fmla="*/ 4353878 w 7886701"/>
              <a:gd name="connsiteY18837" fmla="*/ 4277875 h 6857981"/>
              <a:gd name="connsiteX18838" fmla="*/ 4354831 w 7886701"/>
              <a:gd name="connsiteY18838" fmla="*/ 4276287 h 6857981"/>
              <a:gd name="connsiteX18839" fmla="*/ 4356101 w 7886701"/>
              <a:gd name="connsiteY18839" fmla="*/ 4275652 h 6857981"/>
              <a:gd name="connsiteX18840" fmla="*/ 4357053 w 7886701"/>
              <a:gd name="connsiteY18840" fmla="*/ 4275017 h 6857981"/>
              <a:gd name="connsiteX18841" fmla="*/ 4359276 w 7886701"/>
              <a:gd name="connsiteY18841" fmla="*/ 4274065 h 6857981"/>
              <a:gd name="connsiteX18842" fmla="*/ 4361498 w 7886701"/>
              <a:gd name="connsiteY18842" fmla="*/ 4274065 h 6857981"/>
              <a:gd name="connsiteX18843" fmla="*/ 4364038 w 7886701"/>
              <a:gd name="connsiteY18843" fmla="*/ 4275017 h 6857981"/>
              <a:gd name="connsiteX18844" fmla="*/ 4366578 w 7886701"/>
              <a:gd name="connsiteY18844" fmla="*/ 4275970 h 6857981"/>
              <a:gd name="connsiteX18845" fmla="*/ 4371341 w 7886701"/>
              <a:gd name="connsiteY18845" fmla="*/ 4278192 h 6857981"/>
              <a:gd name="connsiteX18846" fmla="*/ 4373563 w 7886701"/>
              <a:gd name="connsiteY18846" fmla="*/ 4279145 h 6857981"/>
              <a:gd name="connsiteX18847" fmla="*/ 4375786 w 7886701"/>
              <a:gd name="connsiteY18847" fmla="*/ 4280098 h 6857981"/>
              <a:gd name="connsiteX18848" fmla="*/ 4378008 w 7886701"/>
              <a:gd name="connsiteY18848" fmla="*/ 4280098 h 6857981"/>
              <a:gd name="connsiteX18849" fmla="*/ 4379278 w 7886701"/>
              <a:gd name="connsiteY18849" fmla="*/ 4279780 h 6857981"/>
              <a:gd name="connsiteX18850" fmla="*/ 4379913 w 7886701"/>
              <a:gd name="connsiteY18850" fmla="*/ 4278827 h 6857981"/>
              <a:gd name="connsiteX18851" fmla="*/ 4380866 w 7886701"/>
              <a:gd name="connsiteY18851" fmla="*/ 4278192 h 6857981"/>
              <a:gd name="connsiteX18852" fmla="*/ 4381818 w 7886701"/>
              <a:gd name="connsiteY18852" fmla="*/ 4275970 h 6857981"/>
              <a:gd name="connsiteX18853" fmla="*/ 4382136 w 7886701"/>
              <a:gd name="connsiteY18853" fmla="*/ 4272477 h 6857981"/>
              <a:gd name="connsiteX18854" fmla="*/ 4382136 w 7886701"/>
              <a:gd name="connsiteY18854" fmla="*/ 4267714 h 6857981"/>
              <a:gd name="connsiteX18855" fmla="*/ 4384041 w 7886701"/>
              <a:gd name="connsiteY18855" fmla="*/ 4275335 h 6857981"/>
              <a:gd name="connsiteX18856" fmla="*/ 4386263 w 7886701"/>
              <a:gd name="connsiteY18856" fmla="*/ 4281685 h 6857981"/>
              <a:gd name="connsiteX18857" fmla="*/ 4388803 w 7886701"/>
              <a:gd name="connsiteY18857" fmla="*/ 4287718 h 6857981"/>
              <a:gd name="connsiteX18858" fmla="*/ 4391343 w 7886701"/>
              <a:gd name="connsiteY18858" fmla="*/ 4292163 h 6857981"/>
              <a:gd name="connsiteX18859" fmla="*/ 4392613 w 7886701"/>
              <a:gd name="connsiteY18859" fmla="*/ 4293433 h 6857981"/>
              <a:gd name="connsiteX18860" fmla="*/ 4393883 w 7886701"/>
              <a:gd name="connsiteY18860" fmla="*/ 4294386 h 6857981"/>
              <a:gd name="connsiteX18861" fmla="*/ 4395153 w 7886701"/>
              <a:gd name="connsiteY18861" fmla="*/ 4295021 h 6857981"/>
              <a:gd name="connsiteX18862" fmla="*/ 4395788 w 7886701"/>
              <a:gd name="connsiteY18862" fmla="*/ 4294703 h 6857981"/>
              <a:gd name="connsiteX18863" fmla="*/ 4396741 w 7886701"/>
              <a:gd name="connsiteY18863" fmla="*/ 4293751 h 6857981"/>
              <a:gd name="connsiteX18864" fmla="*/ 4397693 w 7886701"/>
              <a:gd name="connsiteY18864" fmla="*/ 4292481 h 6857981"/>
              <a:gd name="connsiteX18865" fmla="*/ 4398328 w 7886701"/>
              <a:gd name="connsiteY18865" fmla="*/ 4290576 h 6857981"/>
              <a:gd name="connsiteX18866" fmla="*/ 4398646 w 7886701"/>
              <a:gd name="connsiteY18866" fmla="*/ 4287718 h 6857981"/>
              <a:gd name="connsiteX18867" fmla="*/ 4400551 w 7886701"/>
              <a:gd name="connsiteY18867" fmla="*/ 4297879 h 6857981"/>
              <a:gd name="connsiteX18868" fmla="*/ 4401503 w 7886701"/>
              <a:gd name="connsiteY18868" fmla="*/ 4301054 h 6857981"/>
              <a:gd name="connsiteX18869" fmla="*/ 4402773 w 7886701"/>
              <a:gd name="connsiteY18869" fmla="*/ 4304229 h 6857981"/>
              <a:gd name="connsiteX18870" fmla="*/ 4404043 w 7886701"/>
              <a:gd name="connsiteY18870" fmla="*/ 4306769 h 6857981"/>
              <a:gd name="connsiteX18871" fmla="*/ 4405631 w 7886701"/>
              <a:gd name="connsiteY18871" fmla="*/ 4309309 h 6857981"/>
              <a:gd name="connsiteX18872" fmla="*/ 4411028 w 7886701"/>
              <a:gd name="connsiteY18872" fmla="*/ 4316930 h 6857981"/>
              <a:gd name="connsiteX18873" fmla="*/ 4410076 w 7886701"/>
              <a:gd name="connsiteY18873" fmla="*/ 4318200 h 6857981"/>
              <a:gd name="connsiteX18874" fmla="*/ 4408806 w 7886701"/>
              <a:gd name="connsiteY18874" fmla="*/ 4319470 h 6857981"/>
              <a:gd name="connsiteX18875" fmla="*/ 4407536 w 7886701"/>
              <a:gd name="connsiteY18875" fmla="*/ 4319787 h 6857981"/>
              <a:gd name="connsiteX18876" fmla="*/ 4406266 w 7886701"/>
              <a:gd name="connsiteY18876" fmla="*/ 4320105 h 6857981"/>
              <a:gd name="connsiteX18877" fmla="*/ 4403408 w 7886701"/>
              <a:gd name="connsiteY18877" fmla="*/ 4319787 h 6857981"/>
              <a:gd name="connsiteX18878" fmla="*/ 4400868 w 7886701"/>
              <a:gd name="connsiteY18878" fmla="*/ 4319470 h 6857981"/>
              <a:gd name="connsiteX18879" fmla="*/ 4399916 w 7886701"/>
              <a:gd name="connsiteY18879" fmla="*/ 4319470 h 6857981"/>
              <a:gd name="connsiteX18880" fmla="*/ 4398963 w 7886701"/>
              <a:gd name="connsiteY18880" fmla="*/ 4319787 h 6857981"/>
              <a:gd name="connsiteX18881" fmla="*/ 4398011 w 7886701"/>
              <a:gd name="connsiteY18881" fmla="*/ 4320105 h 6857981"/>
              <a:gd name="connsiteX18882" fmla="*/ 4397693 w 7886701"/>
              <a:gd name="connsiteY18882" fmla="*/ 4320740 h 6857981"/>
              <a:gd name="connsiteX18883" fmla="*/ 4397693 w 7886701"/>
              <a:gd name="connsiteY18883" fmla="*/ 4322327 h 6857981"/>
              <a:gd name="connsiteX18884" fmla="*/ 4397693 w 7886701"/>
              <a:gd name="connsiteY18884" fmla="*/ 4324550 h 6857981"/>
              <a:gd name="connsiteX18885" fmla="*/ 4398011 w 7886701"/>
              <a:gd name="connsiteY18885" fmla="*/ 4327090 h 6857981"/>
              <a:gd name="connsiteX18886" fmla="*/ 4398963 w 7886701"/>
              <a:gd name="connsiteY18886" fmla="*/ 4330265 h 6857981"/>
              <a:gd name="connsiteX18887" fmla="*/ 4400233 w 7886701"/>
              <a:gd name="connsiteY18887" fmla="*/ 4332488 h 6857981"/>
              <a:gd name="connsiteX18888" fmla="*/ 4401186 w 7886701"/>
              <a:gd name="connsiteY18888" fmla="*/ 4333758 h 6857981"/>
              <a:gd name="connsiteX18889" fmla="*/ 4402456 w 7886701"/>
              <a:gd name="connsiteY18889" fmla="*/ 4334075 h 6857981"/>
              <a:gd name="connsiteX18890" fmla="*/ 4403408 w 7886701"/>
              <a:gd name="connsiteY18890" fmla="*/ 4334075 h 6857981"/>
              <a:gd name="connsiteX18891" fmla="*/ 4404361 w 7886701"/>
              <a:gd name="connsiteY18891" fmla="*/ 4333440 h 6857981"/>
              <a:gd name="connsiteX18892" fmla="*/ 4405631 w 7886701"/>
              <a:gd name="connsiteY18892" fmla="*/ 4332488 h 6857981"/>
              <a:gd name="connsiteX18893" fmla="*/ 4407853 w 7886701"/>
              <a:gd name="connsiteY18893" fmla="*/ 4331218 h 6857981"/>
              <a:gd name="connsiteX18894" fmla="*/ 4408806 w 7886701"/>
              <a:gd name="connsiteY18894" fmla="*/ 4330265 h 6857981"/>
              <a:gd name="connsiteX18895" fmla="*/ 4410076 w 7886701"/>
              <a:gd name="connsiteY18895" fmla="*/ 4329948 h 6857981"/>
              <a:gd name="connsiteX18896" fmla="*/ 4411028 w 7886701"/>
              <a:gd name="connsiteY18896" fmla="*/ 4329948 h 6857981"/>
              <a:gd name="connsiteX18897" fmla="*/ 4412616 w 7886701"/>
              <a:gd name="connsiteY18897" fmla="*/ 4331218 h 6857981"/>
              <a:gd name="connsiteX18898" fmla="*/ 4413568 w 7886701"/>
              <a:gd name="connsiteY18898" fmla="*/ 4332488 h 6857981"/>
              <a:gd name="connsiteX18899" fmla="*/ 4414838 w 7886701"/>
              <a:gd name="connsiteY18899" fmla="*/ 4335028 h 6857981"/>
              <a:gd name="connsiteX18900" fmla="*/ 4416108 w 7886701"/>
              <a:gd name="connsiteY18900" fmla="*/ 4338521 h 6857981"/>
              <a:gd name="connsiteX18901" fmla="*/ 4417378 w 7886701"/>
              <a:gd name="connsiteY18901" fmla="*/ 4343283 h 6857981"/>
              <a:gd name="connsiteX18902" fmla="*/ 4418648 w 7886701"/>
              <a:gd name="connsiteY18902" fmla="*/ 4342331 h 6857981"/>
              <a:gd name="connsiteX18903" fmla="*/ 4419918 w 7886701"/>
              <a:gd name="connsiteY18903" fmla="*/ 4341061 h 6857981"/>
              <a:gd name="connsiteX18904" fmla="*/ 4420553 w 7886701"/>
              <a:gd name="connsiteY18904" fmla="*/ 4339791 h 6857981"/>
              <a:gd name="connsiteX18905" fmla="*/ 4421188 w 7886701"/>
              <a:gd name="connsiteY18905" fmla="*/ 4338521 h 6857981"/>
              <a:gd name="connsiteX18906" fmla="*/ 4422458 w 7886701"/>
              <a:gd name="connsiteY18906" fmla="*/ 4334710 h 6857981"/>
              <a:gd name="connsiteX18907" fmla="*/ 4422776 w 7886701"/>
              <a:gd name="connsiteY18907" fmla="*/ 4331218 h 6857981"/>
              <a:gd name="connsiteX18908" fmla="*/ 4423411 w 7886701"/>
              <a:gd name="connsiteY18908" fmla="*/ 4327408 h 6857981"/>
              <a:gd name="connsiteX18909" fmla="*/ 4424363 w 7886701"/>
              <a:gd name="connsiteY18909" fmla="*/ 4324232 h 6857981"/>
              <a:gd name="connsiteX18910" fmla="*/ 4425633 w 7886701"/>
              <a:gd name="connsiteY18910" fmla="*/ 4321375 h 6857981"/>
              <a:gd name="connsiteX18911" fmla="*/ 4426268 w 7886701"/>
              <a:gd name="connsiteY18911" fmla="*/ 4319787 h 6857981"/>
              <a:gd name="connsiteX18912" fmla="*/ 4427538 w 7886701"/>
              <a:gd name="connsiteY18912" fmla="*/ 4318835 h 6857981"/>
              <a:gd name="connsiteX18913" fmla="*/ 4424681 w 7886701"/>
              <a:gd name="connsiteY18913" fmla="*/ 4313119 h 6857981"/>
              <a:gd name="connsiteX18914" fmla="*/ 4421823 w 7886701"/>
              <a:gd name="connsiteY18914" fmla="*/ 4308992 h 6857981"/>
              <a:gd name="connsiteX18915" fmla="*/ 4418966 w 7886701"/>
              <a:gd name="connsiteY18915" fmla="*/ 4304864 h 6857981"/>
              <a:gd name="connsiteX18916" fmla="*/ 4416108 w 7886701"/>
              <a:gd name="connsiteY18916" fmla="*/ 4301054 h 6857981"/>
              <a:gd name="connsiteX18917" fmla="*/ 4411028 w 7886701"/>
              <a:gd name="connsiteY18917" fmla="*/ 4295021 h 6857981"/>
              <a:gd name="connsiteX18918" fmla="*/ 4405948 w 7886701"/>
              <a:gd name="connsiteY18918" fmla="*/ 4288988 h 6857981"/>
              <a:gd name="connsiteX18919" fmla="*/ 4405631 w 7886701"/>
              <a:gd name="connsiteY18919" fmla="*/ 4288035 h 6857981"/>
              <a:gd name="connsiteX18920" fmla="*/ 4405948 w 7886701"/>
              <a:gd name="connsiteY18920" fmla="*/ 4287083 h 6857981"/>
              <a:gd name="connsiteX18921" fmla="*/ 4406583 w 7886701"/>
              <a:gd name="connsiteY18921" fmla="*/ 4286448 h 6857981"/>
              <a:gd name="connsiteX18922" fmla="*/ 4407536 w 7886701"/>
              <a:gd name="connsiteY18922" fmla="*/ 4286448 h 6857981"/>
              <a:gd name="connsiteX18923" fmla="*/ 4410393 w 7886701"/>
              <a:gd name="connsiteY18923" fmla="*/ 4287400 h 6857981"/>
              <a:gd name="connsiteX18924" fmla="*/ 4413568 w 7886701"/>
              <a:gd name="connsiteY18924" fmla="*/ 4288035 h 6857981"/>
              <a:gd name="connsiteX18925" fmla="*/ 4417061 w 7886701"/>
              <a:gd name="connsiteY18925" fmla="*/ 4288671 h 6857981"/>
              <a:gd name="connsiteX18926" fmla="*/ 4418331 w 7886701"/>
              <a:gd name="connsiteY18926" fmla="*/ 4288353 h 6857981"/>
              <a:gd name="connsiteX18927" fmla="*/ 4419601 w 7886701"/>
              <a:gd name="connsiteY18927" fmla="*/ 4288035 h 6857981"/>
              <a:gd name="connsiteX18928" fmla="*/ 4420553 w 7886701"/>
              <a:gd name="connsiteY18928" fmla="*/ 4287083 h 6857981"/>
              <a:gd name="connsiteX18929" fmla="*/ 4420871 w 7886701"/>
              <a:gd name="connsiteY18929" fmla="*/ 4285495 h 6857981"/>
              <a:gd name="connsiteX18930" fmla="*/ 4421188 w 7886701"/>
              <a:gd name="connsiteY18930" fmla="*/ 4283273 h 6857981"/>
              <a:gd name="connsiteX18931" fmla="*/ 4420871 w 7886701"/>
              <a:gd name="connsiteY18931" fmla="*/ 4280098 h 6857981"/>
              <a:gd name="connsiteX18932" fmla="*/ 4418331 w 7886701"/>
              <a:gd name="connsiteY18932" fmla="*/ 4275652 h 6857981"/>
              <a:gd name="connsiteX18933" fmla="*/ 4416426 w 7886701"/>
              <a:gd name="connsiteY18933" fmla="*/ 4273430 h 6857981"/>
              <a:gd name="connsiteX18934" fmla="*/ 4415791 w 7886701"/>
              <a:gd name="connsiteY18934" fmla="*/ 4273112 h 6857981"/>
              <a:gd name="connsiteX18935" fmla="*/ 4415473 w 7886701"/>
              <a:gd name="connsiteY18935" fmla="*/ 4273112 h 6857981"/>
              <a:gd name="connsiteX18936" fmla="*/ 4415156 w 7886701"/>
              <a:gd name="connsiteY18936" fmla="*/ 4273430 h 6857981"/>
              <a:gd name="connsiteX18937" fmla="*/ 4414838 w 7886701"/>
              <a:gd name="connsiteY18937" fmla="*/ 4274065 h 6857981"/>
              <a:gd name="connsiteX18938" fmla="*/ 4414521 w 7886701"/>
              <a:gd name="connsiteY18938" fmla="*/ 4275970 h 6857981"/>
              <a:gd name="connsiteX18939" fmla="*/ 4413568 w 7886701"/>
              <a:gd name="connsiteY18939" fmla="*/ 4277875 h 6857981"/>
              <a:gd name="connsiteX18940" fmla="*/ 4412933 w 7886701"/>
              <a:gd name="connsiteY18940" fmla="*/ 4278510 h 6857981"/>
              <a:gd name="connsiteX18941" fmla="*/ 4412298 w 7886701"/>
              <a:gd name="connsiteY18941" fmla="*/ 4279145 h 6857981"/>
              <a:gd name="connsiteX18942" fmla="*/ 4411346 w 7886701"/>
              <a:gd name="connsiteY18942" fmla="*/ 4280098 h 6857981"/>
              <a:gd name="connsiteX18943" fmla="*/ 4410393 w 7886701"/>
              <a:gd name="connsiteY18943" fmla="*/ 4280415 h 6857981"/>
              <a:gd name="connsiteX18944" fmla="*/ 4408171 w 7886701"/>
              <a:gd name="connsiteY18944" fmla="*/ 4277557 h 6857981"/>
              <a:gd name="connsiteX18945" fmla="*/ 4406583 w 7886701"/>
              <a:gd name="connsiteY18945" fmla="*/ 4274065 h 6857981"/>
              <a:gd name="connsiteX18946" fmla="*/ 4403408 w 7886701"/>
              <a:gd name="connsiteY18946" fmla="*/ 4266762 h 6857981"/>
              <a:gd name="connsiteX18947" fmla="*/ 4401503 w 7886701"/>
              <a:gd name="connsiteY18947" fmla="*/ 4263269 h 6857981"/>
              <a:gd name="connsiteX18948" fmla="*/ 4399916 w 7886701"/>
              <a:gd name="connsiteY18948" fmla="*/ 4259459 h 6857981"/>
              <a:gd name="connsiteX18949" fmla="*/ 4397693 w 7886701"/>
              <a:gd name="connsiteY18949" fmla="*/ 4256284 h 6857981"/>
              <a:gd name="connsiteX18950" fmla="*/ 4394518 w 7886701"/>
              <a:gd name="connsiteY18950" fmla="*/ 4253426 h 6857981"/>
              <a:gd name="connsiteX18951" fmla="*/ 4394201 w 7886701"/>
              <a:gd name="connsiteY18951" fmla="*/ 4250568 h 6857981"/>
              <a:gd name="connsiteX18952" fmla="*/ 4393883 w 7886701"/>
              <a:gd name="connsiteY18952" fmla="*/ 4248346 h 6857981"/>
              <a:gd name="connsiteX18953" fmla="*/ 4394201 w 7886701"/>
              <a:gd name="connsiteY18953" fmla="*/ 4247393 h 6857981"/>
              <a:gd name="connsiteX18954" fmla="*/ 4395153 w 7886701"/>
              <a:gd name="connsiteY18954" fmla="*/ 4247393 h 6857981"/>
              <a:gd name="connsiteX18955" fmla="*/ 4395788 w 7886701"/>
              <a:gd name="connsiteY18955" fmla="*/ 4248346 h 6857981"/>
              <a:gd name="connsiteX18956" fmla="*/ 4396741 w 7886701"/>
              <a:gd name="connsiteY18956" fmla="*/ 4249298 h 6857981"/>
              <a:gd name="connsiteX18957" fmla="*/ 4399281 w 7886701"/>
              <a:gd name="connsiteY18957" fmla="*/ 4253426 h 6857981"/>
              <a:gd name="connsiteX18958" fmla="*/ 4405313 w 7886701"/>
              <a:gd name="connsiteY18958" fmla="*/ 4263269 h 6857981"/>
              <a:gd name="connsiteX18959" fmla="*/ 4407853 w 7886701"/>
              <a:gd name="connsiteY18959" fmla="*/ 4266762 h 6857981"/>
              <a:gd name="connsiteX18960" fmla="*/ 4408488 w 7886701"/>
              <a:gd name="connsiteY18960" fmla="*/ 4268349 h 6857981"/>
              <a:gd name="connsiteX18961" fmla="*/ 4409758 w 7886701"/>
              <a:gd name="connsiteY18961" fmla="*/ 4268667 h 6857981"/>
              <a:gd name="connsiteX18962" fmla="*/ 4410393 w 7886701"/>
              <a:gd name="connsiteY18962" fmla="*/ 4268667 h 6857981"/>
              <a:gd name="connsiteX18963" fmla="*/ 4410711 w 7886701"/>
              <a:gd name="connsiteY18963" fmla="*/ 4268032 h 6857981"/>
              <a:gd name="connsiteX18964" fmla="*/ 4410711 w 7886701"/>
              <a:gd name="connsiteY18964" fmla="*/ 4266762 h 6857981"/>
              <a:gd name="connsiteX18965" fmla="*/ 4410393 w 7886701"/>
              <a:gd name="connsiteY18965" fmla="*/ 4265492 h 6857981"/>
              <a:gd name="connsiteX18966" fmla="*/ 4408806 w 7886701"/>
              <a:gd name="connsiteY18966" fmla="*/ 4261999 h 6857981"/>
              <a:gd name="connsiteX18967" fmla="*/ 4406583 w 7886701"/>
              <a:gd name="connsiteY18967" fmla="*/ 4258189 h 6857981"/>
              <a:gd name="connsiteX18968" fmla="*/ 4404996 w 7886701"/>
              <a:gd name="connsiteY18968" fmla="*/ 4254061 h 6857981"/>
              <a:gd name="connsiteX18969" fmla="*/ 4403408 w 7886701"/>
              <a:gd name="connsiteY18969" fmla="*/ 4250568 h 6857981"/>
              <a:gd name="connsiteX18970" fmla="*/ 4403091 w 7886701"/>
              <a:gd name="connsiteY18970" fmla="*/ 4249298 h 6857981"/>
              <a:gd name="connsiteX18971" fmla="*/ 4403091 w 7886701"/>
              <a:gd name="connsiteY18971" fmla="*/ 4248346 h 6857981"/>
              <a:gd name="connsiteX18972" fmla="*/ 4403408 w 7886701"/>
              <a:gd name="connsiteY18972" fmla="*/ 4247393 h 6857981"/>
              <a:gd name="connsiteX18973" fmla="*/ 4404043 w 7886701"/>
              <a:gd name="connsiteY18973" fmla="*/ 4247393 h 6857981"/>
              <a:gd name="connsiteX18974" fmla="*/ 4400233 w 7886701"/>
              <a:gd name="connsiteY18974" fmla="*/ 4242313 h 6857981"/>
              <a:gd name="connsiteX18975" fmla="*/ 4397376 w 7886701"/>
              <a:gd name="connsiteY18975" fmla="*/ 4239138 h 6857981"/>
              <a:gd name="connsiteX18976" fmla="*/ 4394518 w 7886701"/>
              <a:gd name="connsiteY18976" fmla="*/ 4236598 h 6857981"/>
              <a:gd name="connsiteX18977" fmla="*/ 4392931 w 7886701"/>
              <a:gd name="connsiteY18977" fmla="*/ 4234693 h 6857981"/>
              <a:gd name="connsiteX18978" fmla="*/ 4388486 w 7886701"/>
              <a:gd name="connsiteY18978" fmla="*/ 4231517 h 6857981"/>
              <a:gd name="connsiteX18979" fmla="*/ 4385946 w 7886701"/>
              <a:gd name="connsiteY18979" fmla="*/ 4228660 h 6857981"/>
              <a:gd name="connsiteX18980" fmla="*/ 4382136 w 7886701"/>
              <a:gd name="connsiteY18980" fmla="*/ 4224532 h 6857981"/>
              <a:gd name="connsiteX18981" fmla="*/ 4382771 w 7886701"/>
              <a:gd name="connsiteY18981" fmla="*/ 4223262 h 6857981"/>
              <a:gd name="connsiteX18982" fmla="*/ 4382771 w 7886701"/>
              <a:gd name="connsiteY18982" fmla="*/ 4221039 h 6857981"/>
              <a:gd name="connsiteX18983" fmla="*/ 4382136 w 7886701"/>
              <a:gd name="connsiteY18983" fmla="*/ 4216277 h 6857981"/>
              <a:gd name="connsiteX18984" fmla="*/ 4380548 w 7886701"/>
              <a:gd name="connsiteY18984" fmla="*/ 4205164 h 6857981"/>
              <a:gd name="connsiteX18985" fmla="*/ 4379596 w 7886701"/>
              <a:gd name="connsiteY18985" fmla="*/ 4201353 h 6857981"/>
              <a:gd name="connsiteX18986" fmla="*/ 4379596 w 7886701"/>
              <a:gd name="connsiteY18986" fmla="*/ 4199766 h 6857981"/>
              <a:gd name="connsiteX18987" fmla="*/ 4379913 w 7886701"/>
              <a:gd name="connsiteY18987" fmla="*/ 4199131 h 6857981"/>
              <a:gd name="connsiteX18988" fmla="*/ 4380548 w 7886701"/>
              <a:gd name="connsiteY18988" fmla="*/ 4199131 h 6857981"/>
              <a:gd name="connsiteX18989" fmla="*/ 4381501 w 7886701"/>
              <a:gd name="connsiteY18989" fmla="*/ 4199766 h 6857981"/>
              <a:gd name="connsiteX18990" fmla="*/ 4383088 w 7886701"/>
              <a:gd name="connsiteY18990" fmla="*/ 4201671 h 6857981"/>
              <a:gd name="connsiteX18991" fmla="*/ 4384676 w 7886701"/>
              <a:gd name="connsiteY18991" fmla="*/ 4204529 h 6857981"/>
              <a:gd name="connsiteX18992" fmla="*/ 4385628 w 7886701"/>
              <a:gd name="connsiteY18992" fmla="*/ 4201988 h 6857981"/>
              <a:gd name="connsiteX18993" fmla="*/ 4385628 w 7886701"/>
              <a:gd name="connsiteY18993" fmla="*/ 4199448 h 6857981"/>
              <a:gd name="connsiteX18994" fmla="*/ 4384676 w 7886701"/>
              <a:gd name="connsiteY18994" fmla="*/ 4197226 h 6857981"/>
              <a:gd name="connsiteX18995" fmla="*/ 4383723 w 7886701"/>
              <a:gd name="connsiteY18995" fmla="*/ 4195003 h 6857981"/>
              <a:gd name="connsiteX18996" fmla="*/ 4379913 w 7886701"/>
              <a:gd name="connsiteY18996" fmla="*/ 4188653 h 6857981"/>
              <a:gd name="connsiteX18997" fmla="*/ 4378008 w 7886701"/>
              <a:gd name="connsiteY18997" fmla="*/ 4184842 h 6857981"/>
              <a:gd name="connsiteX18998" fmla="*/ 4375786 w 7886701"/>
              <a:gd name="connsiteY18998" fmla="*/ 4179445 h 6857981"/>
              <a:gd name="connsiteX18999" fmla="*/ 4368801 w 7886701"/>
              <a:gd name="connsiteY18999" fmla="*/ 4184207 h 6857981"/>
              <a:gd name="connsiteX19000" fmla="*/ 4367213 w 7886701"/>
              <a:gd name="connsiteY19000" fmla="*/ 4178492 h 6857981"/>
              <a:gd name="connsiteX19001" fmla="*/ 4366896 w 7886701"/>
              <a:gd name="connsiteY19001" fmla="*/ 4174999 h 6857981"/>
              <a:gd name="connsiteX19002" fmla="*/ 4366896 w 7886701"/>
              <a:gd name="connsiteY19002" fmla="*/ 4172459 h 6857981"/>
              <a:gd name="connsiteX19003" fmla="*/ 4366896 w 7886701"/>
              <a:gd name="connsiteY19003" fmla="*/ 4171507 h 6857981"/>
              <a:gd name="connsiteX19004" fmla="*/ 4367213 w 7886701"/>
              <a:gd name="connsiteY19004" fmla="*/ 4171189 h 6857981"/>
              <a:gd name="connsiteX19005" fmla="*/ 4368166 w 7886701"/>
              <a:gd name="connsiteY19005" fmla="*/ 4171189 h 6857981"/>
              <a:gd name="connsiteX19006" fmla="*/ 4368483 w 7886701"/>
              <a:gd name="connsiteY19006" fmla="*/ 4171189 h 6857981"/>
              <a:gd name="connsiteX19007" fmla="*/ 4369753 w 7886701"/>
              <a:gd name="connsiteY19007" fmla="*/ 4172142 h 6857981"/>
              <a:gd name="connsiteX19008" fmla="*/ 4371658 w 7886701"/>
              <a:gd name="connsiteY19008" fmla="*/ 4173094 h 6857981"/>
              <a:gd name="connsiteX19009" fmla="*/ 4373563 w 7886701"/>
              <a:gd name="connsiteY19009" fmla="*/ 4174999 h 6857981"/>
              <a:gd name="connsiteX19010" fmla="*/ 4378008 w 7886701"/>
              <a:gd name="connsiteY19010" fmla="*/ 4179445 h 6857981"/>
              <a:gd name="connsiteX19011" fmla="*/ 4379913 w 7886701"/>
              <a:gd name="connsiteY19011" fmla="*/ 4181032 h 6857981"/>
              <a:gd name="connsiteX19012" fmla="*/ 4382136 w 7886701"/>
              <a:gd name="connsiteY19012" fmla="*/ 4182937 h 6857981"/>
              <a:gd name="connsiteX19013" fmla="*/ 4384358 w 7886701"/>
              <a:gd name="connsiteY19013" fmla="*/ 4184207 h 6857981"/>
              <a:gd name="connsiteX19014" fmla="*/ 4385946 w 7886701"/>
              <a:gd name="connsiteY19014" fmla="*/ 4184525 h 6857981"/>
              <a:gd name="connsiteX19015" fmla="*/ 4386581 w 7886701"/>
              <a:gd name="connsiteY19015" fmla="*/ 4184525 h 6857981"/>
              <a:gd name="connsiteX19016" fmla="*/ 4387216 w 7886701"/>
              <a:gd name="connsiteY19016" fmla="*/ 4184207 h 6857981"/>
              <a:gd name="connsiteX19017" fmla="*/ 4388168 w 7886701"/>
              <a:gd name="connsiteY19017" fmla="*/ 4183572 h 6857981"/>
              <a:gd name="connsiteX19018" fmla="*/ 4388486 w 7886701"/>
              <a:gd name="connsiteY19018" fmla="*/ 4182620 h 6857981"/>
              <a:gd name="connsiteX19019" fmla="*/ 4386263 w 7886701"/>
              <a:gd name="connsiteY19019" fmla="*/ 4177540 h 6857981"/>
              <a:gd name="connsiteX19020" fmla="*/ 4384041 w 7886701"/>
              <a:gd name="connsiteY19020" fmla="*/ 4173094 h 6857981"/>
              <a:gd name="connsiteX19021" fmla="*/ 4382136 w 7886701"/>
              <a:gd name="connsiteY19021" fmla="*/ 4169919 h 6857981"/>
              <a:gd name="connsiteX19022" fmla="*/ 4379913 w 7886701"/>
              <a:gd name="connsiteY19022" fmla="*/ 4167379 h 6857981"/>
              <a:gd name="connsiteX19023" fmla="*/ 4378643 w 7886701"/>
              <a:gd name="connsiteY19023" fmla="*/ 4166109 h 6857981"/>
              <a:gd name="connsiteX19024" fmla="*/ 4377373 w 7886701"/>
              <a:gd name="connsiteY19024" fmla="*/ 4165791 h 6857981"/>
              <a:gd name="connsiteX19025" fmla="*/ 4376738 w 7886701"/>
              <a:gd name="connsiteY19025" fmla="*/ 4165791 h 6857981"/>
              <a:gd name="connsiteX19026" fmla="*/ 4376103 w 7886701"/>
              <a:gd name="connsiteY19026" fmla="*/ 4165791 h 6857981"/>
              <a:gd name="connsiteX19027" fmla="*/ 4375468 w 7886701"/>
              <a:gd name="connsiteY19027" fmla="*/ 4166427 h 6857981"/>
              <a:gd name="connsiteX19028" fmla="*/ 4373881 w 7886701"/>
              <a:gd name="connsiteY19028" fmla="*/ 4168014 h 6857981"/>
              <a:gd name="connsiteX19029" fmla="*/ 4373563 w 7886701"/>
              <a:gd name="connsiteY19029" fmla="*/ 4164521 h 6857981"/>
              <a:gd name="connsiteX19030" fmla="*/ 4372293 w 7886701"/>
              <a:gd name="connsiteY19030" fmla="*/ 4161346 h 6857981"/>
              <a:gd name="connsiteX19031" fmla="*/ 4371023 w 7886701"/>
              <a:gd name="connsiteY19031" fmla="*/ 4158806 h 6857981"/>
              <a:gd name="connsiteX19032" fmla="*/ 4369436 w 7886701"/>
              <a:gd name="connsiteY19032" fmla="*/ 4156266 h 6857981"/>
              <a:gd name="connsiteX19033" fmla="*/ 4368166 w 7886701"/>
              <a:gd name="connsiteY19033" fmla="*/ 4153726 h 6857981"/>
              <a:gd name="connsiteX19034" fmla="*/ 4366578 w 7886701"/>
              <a:gd name="connsiteY19034" fmla="*/ 4150868 h 6857981"/>
              <a:gd name="connsiteX19035" fmla="*/ 4365626 w 7886701"/>
              <a:gd name="connsiteY19035" fmla="*/ 4147058 h 6857981"/>
              <a:gd name="connsiteX19036" fmla="*/ 4364356 w 7886701"/>
              <a:gd name="connsiteY19036" fmla="*/ 4143248 h 6857981"/>
              <a:gd name="connsiteX19037" fmla="*/ 4364991 w 7886701"/>
              <a:gd name="connsiteY19037" fmla="*/ 4143248 h 6857981"/>
              <a:gd name="connsiteX19038" fmla="*/ 4365943 w 7886701"/>
              <a:gd name="connsiteY19038" fmla="*/ 4143883 h 6857981"/>
              <a:gd name="connsiteX19039" fmla="*/ 4366896 w 7886701"/>
              <a:gd name="connsiteY19039" fmla="*/ 4145470 h 6857981"/>
              <a:gd name="connsiteX19040" fmla="*/ 4369118 w 7886701"/>
              <a:gd name="connsiteY19040" fmla="*/ 4151186 h 6857981"/>
              <a:gd name="connsiteX19041" fmla="*/ 4370706 w 7886701"/>
              <a:gd name="connsiteY19041" fmla="*/ 4154043 h 6857981"/>
              <a:gd name="connsiteX19042" fmla="*/ 4371976 w 7886701"/>
              <a:gd name="connsiteY19042" fmla="*/ 4156583 h 6857981"/>
              <a:gd name="connsiteX19043" fmla="*/ 4373881 w 7886701"/>
              <a:gd name="connsiteY19043" fmla="*/ 4158806 h 6857981"/>
              <a:gd name="connsiteX19044" fmla="*/ 4374833 w 7886701"/>
              <a:gd name="connsiteY19044" fmla="*/ 4159759 h 6857981"/>
              <a:gd name="connsiteX19045" fmla="*/ 4376103 w 7886701"/>
              <a:gd name="connsiteY19045" fmla="*/ 4160076 h 6857981"/>
              <a:gd name="connsiteX19046" fmla="*/ 4377056 w 7886701"/>
              <a:gd name="connsiteY19046" fmla="*/ 4160076 h 6857981"/>
              <a:gd name="connsiteX19047" fmla="*/ 4378008 w 7886701"/>
              <a:gd name="connsiteY19047" fmla="*/ 4159759 h 6857981"/>
              <a:gd name="connsiteX19048" fmla="*/ 4378326 w 7886701"/>
              <a:gd name="connsiteY19048" fmla="*/ 4158489 h 6857981"/>
              <a:gd name="connsiteX19049" fmla="*/ 4378326 w 7886701"/>
              <a:gd name="connsiteY19049" fmla="*/ 4157536 h 6857981"/>
              <a:gd name="connsiteX19050" fmla="*/ 4378008 w 7886701"/>
              <a:gd name="connsiteY19050" fmla="*/ 4154043 h 6857981"/>
              <a:gd name="connsiteX19051" fmla="*/ 4376738 w 7886701"/>
              <a:gd name="connsiteY19051" fmla="*/ 4150551 h 6857981"/>
              <a:gd name="connsiteX19052" fmla="*/ 4375468 w 7886701"/>
              <a:gd name="connsiteY19052" fmla="*/ 4146740 h 6857981"/>
              <a:gd name="connsiteX19053" fmla="*/ 4374516 w 7886701"/>
              <a:gd name="connsiteY19053" fmla="*/ 4143565 h 6857981"/>
              <a:gd name="connsiteX19054" fmla="*/ 4374516 w 7886701"/>
              <a:gd name="connsiteY19054" fmla="*/ 4142613 h 6857981"/>
              <a:gd name="connsiteX19055" fmla="*/ 4374516 w 7886701"/>
              <a:gd name="connsiteY19055" fmla="*/ 4141343 h 6857981"/>
              <a:gd name="connsiteX19056" fmla="*/ 4375468 w 7886701"/>
              <a:gd name="connsiteY19056" fmla="*/ 4140708 h 6857981"/>
              <a:gd name="connsiteX19057" fmla="*/ 4376421 w 7886701"/>
              <a:gd name="connsiteY19057" fmla="*/ 4140390 h 6857981"/>
              <a:gd name="connsiteX19058" fmla="*/ 4378326 w 7886701"/>
              <a:gd name="connsiteY19058" fmla="*/ 4143565 h 6857981"/>
              <a:gd name="connsiteX19059" fmla="*/ 4380548 w 7886701"/>
              <a:gd name="connsiteY19059" fmla="*/ 4146423 h 6857981"/>
              <a:gd name="connsiteX19060" fmla="*/ 4384041 w 7886701"/>
              <a:gd name="connsiteY19060" fmla="*/ 4151186 h 6857981"/>
              <a:gd name="connsiteX19061" fmla="*/ 4385946 w 7886701"/>
              <a:gd name="connsiteY19061" fmla="*/ 4153726 h 6857981"/>
              <a:gd name="connsiteX19062" fmla="*/ 4387216 w 7886701"/>
              <a:gd name="connsiteY19062" fmla="*/ 4156266 h 6857981"/>
              <a:gd name="connsiteX19063" fmla="*/ 4388486 w 7886701"/>
              <a:gd name="connsiteY19063" fmla="*/ 4159124 h 6857981"/>
              <a:gd name="connsiteX19064" fmla="*/ 4389121 w 7886701"/>
              <a:gd name="connsiteY19064" fmla="*/ 4162934 h 6857981"/>
              <a:gd name="connsiteX19065" fmla="*/ 4390708 w 7886701"/>
              <a:gd name="connsiteY19065" fmla="*/ 4161346 h 6857981"/>
              <a:gd name="connsiteX19066" fmla="*/ 4391343 w 7886701"/>
              <a:gd name="connsiteY19066" fmla="*/ 4161029 h 6857981"/>
              <a:gd name="connsiteX19067" fmla="*/ 4391978 w 7886701"/>
              <a:gd name="connsiteY19067" fmla="*/ 4160711 h 6857981"/>
              <a:gd name="connsiteX19068" fmla="*/ 4393883 w 7886701"/>
              <a:gd name="connsiteY19068" fmla="*/ 4161029 h 6857981"/>
              <a:gd name="connsiteX19069" fmla="*/ 4395788 w 7886701"/>
              <a:gd name="connsiteY19069" fmla="*/ 4161664 h 6857981"/>
              <a:gd name="connsiteX19070" fmla="*/ 4397693 w 7886701"/>
              <a:gd name="connsiteY19070" fmla="*/ 4163251 h 6857981"/>
              <a:gd name="connsiteX19071" fmla="*/ 4399916 w 7886701"/>
              <a:gd name="connsiteY19071" fmla="*/ 4165156 h 6857981"/>
              <a:gd name="connsiteX19072" fmla="*/ 4403726 w 7886701"/>
              <a:gd name="connsiteY19072" fmla="*/ 4168967 h 6857981"/>
              <a:gd name="connsiteX19073" fmla="*/ 4407853 w 7886701"/>
              <a:gd name="connsiteY19073" fmla="*/ 4173094 h 6857981"/>
              <a:gd name="connsiteX19074" fmla="*/ 4410076 w 7886701"/>
              <a:gd name="connsiteY19074" fmla="*/ 4174682 h 6857981"/>
              <a:gd name="connsiteX19075" fmla="*/ 4411663 w 7886701"/>
              <a:gd name="connsiteY19075" fmla="*/ 4175952 h 6857981"/>
              <a:gd name="connsiteX19076" fmla="*/ 4413568 w 7886701"/>
              <a:gd name="connsiteY19076" fmla="*/ 4176270 h 6857981"/>
              <a:gd name="connsiteX19077" fmla="*/ 4415473 w 7886701"/>
              <a:gd name="connsiteY19077" fmla="*/ 4176270 h 6857981"/>
              <a:gd name="connsiteX19078" fmla="*/ 4416108 w 7886701"/>
              <a:gd name="connsiteY19078" fmla="*/ 4175952 h 6857981"/>
              <a:gd name="connsiteX19079" fmla="*/ 4417061 w 7886701"/>
              <a:gd name="connsiteY19079" fmla="*/ 4175317 h 6857981"/>
              <a:gd name="connsiteX19080" fmla="*/ 4418648 w 7886701"/>
              <a:gd name="connsiteY19080" fmla="*/ 4173412 h 6857981"/>
              <a:gd name="connsiteX19081" fmla="*/ 4410076 w 7886701"/>
              <a:gd name="connsiteY19081" fmla="*/ 4161664 h 6857981"/>
              <a:gd name="connsiteX19082" fmla="*/ 4401503 w 7886701"/>
              <a:gd name="connsiteY19082" fmla="*/ 4151821 h 6857981"/>
              <a:gd name="connsiteX19083" fmla="*/ 4393566 w 7886701"/>
              <a:gd name="connsiteY19083" fmla="*/ 4142613 h 6857981"/>
              <a:gd name="connsiteX19084" fmla="*/ 4385946 w 7886701"/>
              <a:gd name="connsiteY19084" fmla="*/ 4133405 h 6857981"/>
              <a:gd name="connsiteX19085" fmla="*/ 4385946 w 7886701"/>
              <a:gd name="connsiteY19085" fmla="*/ 4134357 h 6857981"/>
              <a:gd name="connsiteX19086" fmla="*/ 4386263 w 7886701"/>
              <a:gd name="connsiteY19086" fmla="*/ 4136580 h 6857981"/>
              <a:gd name="connsiteX19087" fmla="*/ 4388168 w 7886701"/>
              <a:gd name="connsiteY19087" fmla="*/ 4141343 h 6857981"/>
              <a:gd name="connsiteX19088" fmla="*/ 4393883 w 7886701"/>
              <a:gd name="connsiteY19088" fmla="*/ 4153091 h 6857981"/>
              <a:gd name="connsiteX19089" fmla="*/ 4391343 w 7886701"/>
              <a:gd name="connsiteY19089" fmla="*/ 4151821 h 6857981"/>
              <a:gd name="connsiteX19090" fmla="*/ 4388803 w 7886701"/>
              <a:gd name="connsiteY19090" fmla="*/ 4150551 h 6857981"/>
              <a:gd name="connsiteX19091" fmla="*/ 4386263 w 7886701"/>
              <a:gd name="connsiteY19091" fmla="*/ 4148646 h 6857981"/>
              <a:gd name="connsiteX19092" fmla="*/ 4383723 w 7886701"/>
              <a:gd name="connsiteY19092" fmla="*/ 4147693 h 6857981"/>
              <a:gd name="connsiteX19093" fmla="*/ 4382771 w 7886701"/>
              <a:gd name="connsiteY19093" fmla="*/ 4144518 h 6857981"/>
              <a:gd name="connsiteX19094" fmla="*/ 4382771 w 7886701"/>
              <a:gd name="connsiteY19094" fmla="*/ 4142613 h 6857981"/>
              <a:gd name="connsiteX19095" fmla="*/ 4383088 w 7886701"/>
              <a:gd name="connsiteY19095" fmla="*/ 4140708 h 6857981"/>
              <a:gd name="connsiteX19096" fmla="*/ 4383723 w 7886701"/>
              <a:gd name="connsiteY19096" fmla="*/ 4139438 h 6857981"/>
              <a:gd name="connsiteX19097" fmla="*/ 4384358 w 7886701"/>
              <a:gd name="connsiteY19097" fmla="*/ 4138168 h 6857981"/>
              <a:gd name="connsiteX19098" fmla="*/ 4384676 w 7886701"/>
              <a:gd name="connsiteY19098" fmla="*/ 4136262 h 6857981"/>
              <a:gd name="connsiteX19099" fmla="*/ 4384041 w 7886701"/>
              <a:gd name="connsiteY19099" fmla="*/ 4133405 h 6857981"/>
              <a:gd name="connsiteX19100" fmla="*/ 4382136 w 7886701"/>
              <a:gd name="connsiteY19100" fmla="*/ 4129277 h 6857981"/>
              <a:gd name="connsiteX19101" fmla="*/ 4381818 w 7886701"/>
              <a:gd name="connsiteY19101" fmla="*/ 4130547 h 6857981"/>
              <a:gd name="connsiteX19102" fmla="*/ 4381183 w 7886701"/>
              <a:gd name="connsiteY19102" fmla="*/ 4130547 h 6857981"/>
              <a:gd name="connsiteX19103" fmla="*/ 4379913 w 7886701"/>
              <a:gd name="connsiteY19103" fmla="*/ 4129595 h 6857981"/>
              <a:gd name="connsiteX19104" fmla="*/ 4379278 w 7886701"/>
              <a:gd name="connsiteY19104" fmla="*/ 4128642 h 6857981"/>
              <a:gd name="connsiteX19105" fmla="*/ 4376738 w 7886701"/>
              <a:gd name="connsiteY19105" fmla="*/ 4124832 h 6857981"/>
              <a:gd name="connsiteX19106" fmla="*/ 4373881 w 7886701"/>
              <a:gd name="connsiteY19106" fmla="*/ 4120069 h 6857981"/>
              <a:gd name="connsiteX19107" fmla="*/ 4370706 w 7886701"/>
              <a:gd name="connsiteY19107" fmla="*/ 4114989 h 6857981"/>
              <a:gd name="connsiteX19108" fmla="*/ 4367213 w 7886701"/>
              <a:gd name="connsiteY19108" fmla="*/ 4110861 h 6857981"/>
              <a:gd name="connsiteX19109" fmla="*/ 4365943 w 7886701"/>
              <a:gd name="connsiteY19109" fmla="*/ 4108956 h 6857981"/>
              <a:gd name="connsiteX19110" fmla="*/ 4364356 w 7886701"/>
              <a:gd name="connsiteY19110" fmla="*/ 4107368 h 6857981"/>
              <a:gd name="connsiteX19111" fmla="*/ 4362768 w 7886701"/>
              <a:gd name="connsiteY19111" fmla="*/ 4106416 h 6857981"/>
              <a:gd name="connsiteX19112" fmla="*/ 4361816 w 7886701"/>
              <a:gd name="connsiteY19112" fmla="*/ 4106416 h 6857981"/>
              <a:gd name="connsiteX19113" fmla="*/ 4357688 w 7886701"/>
              <a:gd name="connsiteY19113" fmla="*/ 4094668 h 6857981"/>
              <a:gd name="connsiteX19114" fmla="*/ 4354513 w 7886701"/>
              <a:gd name="connsiteY19114" fmla="*/ 4085777 h 6857981"/>
              <a:gd name="connsiteX19115" fmla="*/ 4349751 w 7886701"/>
              <a:gd name="connsiteY19115" fmla="*/ 4076569 h 6857981"/>
              <a:gd name="connsiteX19116" fmla="*/ 4342448 w 7886701"/>
              <a:gd name="connsiteY19116" fmla="*/ 4062598 h 6857981"/>
              <a:gd name="connsiteX19117" fmla="*/ 4344671 w 7886701"/>
              <a:gd name="connsiteY19117" fmla="*/ 4065456 h 6857981"/>
              <a:gd name="connsiteX19118" fmla="*/ 4346893 w 7886701"/>
              <a:gd name="connsiteY19118" fmla="*/ 4067361 h 6857981"/>
              <a:gd name="connsiteX19119" fmla="*/ 4349116 w 7886701"/>
              <a:gd name="connsiteY19119" fmla="*/ 4069266 h 6857981"/>
              <a:gd name="connsiteX19120" fmla="*/ 4351021 w 7886701"/>
              <a:gd name="connsiteY19120" fmla="*/ 4070219 h 6857981"/>
              <a:gd name="connsiteX19121" fmla="*/ 4354831 w 7886701"/>
              <a:gd name="connsiteY19121" fmla="*/ 4072441 h 6857981"/>
              <a:gd name="connsiteX19122" fmla="*/ 4356736 w 7886701"/>
              <a:gd name="connsiteY19122" fmla="*/ 4074029 h 6857981"/>
              <a:gd name="connsiteX19123" fmla="*/ 4358958 w 7886701"/>
              <a:gd name="connsiteY19123" fmla="*/ 4075617 h 6857981"/>
              <a:gd name="connsiteX19124" fmla="*/ 4360863 w 7886701"/>
              <a:gd name="connsiteY19124" fmla="*/ 4079744 h 6857981"/>
              <a:gd name="connsiteX19125" fmla="*/ 4361181 w 7886701"/>
              <a:gd name="connsiteY19125" fmla="*/ 4082920 h 6857981"/>
              <a:gd name="connsiteX19126" fmla="*/ 4361498 w 7886701"/>
              <a:gd name="connsiteY19126" fmla="*/ 4085142 h 6857981"/>
              <a:gd name="connsiteX19127" fmla="*/ 4361181 w 7886701"/>
              <a:gd name="connsiteY19127" fmla="*/ 4087047 h 6857981"/>
              <a:gd name="connsiteX19128" fmla="*/ 4360863 w 7886701"/>
              <a:gd name="connsiteY19128" fmla="*/ 4089270 h 6857981"/>
              <a:gd name="connsiteX19129" fmla="*/ 4361181 w 7886701"/>
              <a:gd name="connsiteY19129" fmla="*/ 4091493 h 6857981"/>
              <a:gd name="connsiteX19130" fmla="*/ 4361498 w 7886701"/>
              <a:gd name="connsiteY19130" fmla="*/ 4094668 h 6857981"/>
              <a:gd name="connsiteX19131" fmla="*/ 4363403 w 7886701"/>
              <a:gd name="connsiteY19131" fmla="*/ 4098795 h 6857981"/>
              <a:gd name="connsiteX19132" fmla="*/ 4367213 w 7886701"/>
              <a:gd name="connsiteY19132" fmla="*/ 4101653 h 6857981"/>
              <a:gd name="connsiteX19133" fmla="*/ 4369118 w 7886701"/>
              <a:gd name="connsiteY19133" fmla="*/ 4102606 h 6857981"/>
              <a:gd name="connsiteX19134" fmla="*/ 4370706 w 7886701"/>
              <a:gd name="connsiteY19134" fmla="*/ 4104511 h 6857981"/>
              <a:gd name="connsiteX19135" fmla="*/ 4371976 w 7886701"/>
              <a:gd name="connsiteY19135" fmla="*/ 4106416 h 6857981"/>
              <a:gd name="connsiteX19136" fmla="*/ 4372611 w 7886701"/>
              <a:gd name="connsiteY19136" fmla="*/ 4108956 h 6857981"/>
              <a:gd name="connsiteX19137" fmla="*/ 4373563 w 7886701"/>
              <a:gd name="connsiteY19137" fmla="*/ 4112131 h 6857981"/>
              <a:gd name="connsiteX19138" fmla="*/ 4373881 w 7886701"/>
              <a:gd name="connsiteY19138" fmla="*/ 4116259 h 6857981"/>
              <a:gd name="connsiteX19139" fmla="*/ 4374833 w 7886701"/>
              <a:gd name="connsiteY19139" fmla="*/ 4117529 h 6857981"/>
              <a:gd name="connsiteX19140" fmla="*/ 4376103 w 7886701"/>
              <a:gd name="connsiteY19140" fmla="*/ 4118481 h 6857981"/>
              <a:gd name="connsiteX19141" fmla="*/ 4377056 w 7886701"/>
              <a:gd name="connsiteY19141" fmla="*/ 4118799 h 6857981"/>
              <a:gd name="connsiteX19142" fmla="*/ 4378008 w 7886701"/>
              <a:gd name="connsiteY19142" fmla="*/ 4119116 h 6857981"/>
              <a:gd name="connsiteX19143" fmla="*/ 4379913 w 7886701"/>
              <a:gd name="connsiteY19143" fmla="*/ 4118799 h 6857981"/>
              <a:gd name="connsiteX19144" fmla="*/ 4381818 w 7886701"/>
              <a:gd name="connsiteY19144" fmla="*/ 4118799 h 6857981"/>
              <a:gd name="connsiteX19145" fmla="*/ 4383088 w 7886701"/>
              <a:gd name="connsiteY19145" fmla="*/ 4118799 h 6857981"/>
              <a:gd name="connsiteX19146" fmla="*/ 4383723 w 7886701"/>
              <a:gd name="connsiteY19146" fmla="*/ 4119116 h 6857981"/>
              <a:gd name="connsiteX19147" fmla="*/ 4384358 w 7886701"/>
              <a:gd name="connsiteY19147" fmla="*/ 4119752 h 6857981"/>
              <a:gd name="connsiteX19148" fmla="*/ 4385628 w 7886701"/>
              <a:gd name="connsiteY19148" fmla="*/ 4121022 h 6857981"/>
              <a:gd name="connsiteX19149" fmla="*/ 4386263 w 7886701"/>
              <a:gd name="connsiteY19149" fmla="*/ 4122927 h 6857981"/>
              <a:gd name="connsiteX19150" fmla="*/ 4386898 w 7886701"/>
              <a:gd name="connsiteY19150" fmla="*/ 4124514 h 6857981"/>
              <a:gd name="connsiteX19151" fmla="*/ 4388486 w 7886701"/>
              <a:gd name="connsiteY19151" fmla="*/ 4131182 h 6857981"/>
              <a:gd name="connsiteX19152" fmla="*/ 4390073 w 7886701"/>
              <a:gd name="connsiteY19152" fmla="*/ 4129595 h 6857981"/>
              <a:gd name="connsiteX19153" fmla="*/ 4391661 w 7886701"/>
              <a:gd name="connsiteY19153" fmla="*/ 4128324 h 6857981"/>
              <a:gd name="connsiteX19154" fmla="*/ 4393248 w 7886701"/>
              <a:gd name="connsiteY19154" fmla="*/ 4127372 h 6857981"/>
              <a:gd name="connsiteX19155" fmla="*/ 4395153 w 7886701"/>
              <a:gd name="connsiteY19155" fmla="*/ 4127054 h 6857981"/>
              <a:gd name="connsiteX19156" fmla="*/ 4398646 w 7886701"/>
              <a:gd name="connsiteY19156" fmla="*/ 4126737 h 6857981"/>
              <a:gd name="connsiteX19157" fmla="*/ 4402456 w 7886701"/>
              <a:gd name="connsiteY19157" fmla="*/ 4126737 h 6857981"/>
              <a:gd name="connsiteX19158" fmla="*/ 4406583 w 7886701"/>
              <a:gd name="connsiteY19158" fmla="*/ 4136262 h 6857981"/>
              <a:gd name="connsiteX19159" fmla="*/ 4411663 w 7886701"/>
              <a:gd name="connsiteY19159" fmla="*/ 4146740 h 6857981"/>
              <a:gd name="connsiteX19160" fmla="*/ 4417378 w 7886701"/>
              <a:gd name="connsiteY19160" fmla="*/ 4157219 h 6857981"/>
              <a:gd name="connsiteX19161" fmla="*/ 4423411 w 7886701"/>
              <a:gd name="connsiteY19161" fmla="*/ 4167379 h 6857981"/>
              <a:gd name="connsiteX19162" fmla="*/ 4429761 w 7886701"/>
              <a:gd name="connsiteY19162" fmla="*/ 4176905 h 6857981"/>
              <a:gd name="connsiteX19163" fmla="*/ 4432618 w 7886701"/>
              <a:gd name="connsiteY19163" fmla="*/ 4180715 h 6857981"/>
              <a:gd name="connsiteX19164" fmla="*/ 4435793 w 7886701"/>
              <a:gd name="connsiteY19164" fmla="*/ 4184842 h 6857981"/>
              <a:gd name="connsiteX19165" fmla="*/ 4439286 w 7886701"/>
              <a:gd name="connsiteY19165" fmla="*/ 4188018 h 6857981"/>
              <a:gd name="connsiteX19166" fmla="*/ 4442461 w 7886701"/>
              <a:gd name="connsiteY19166" fmla="*/ 4191510 h 6857981"/>
              <a:gd name="connsiteX19167" fmla="*/ 4445636 w 7886701"/>
              <a:gd name="connsiteY19167" fmla="*/ 4193415 h 6857981"/>
              <a:gd name="connsiteX19168" fmla="*/ 4448811 w 7886701"/>
              <a:gd name="connsiteY19168" fmla="*/ 4195321 h 6857981"/>
              <a:gd name="connsiteX19169" fmla="*/ 4446588 w 7886701"/>
              <a:gd name="connsiteY19169" fmla="*/ 4197861 h 6857981"/>
              <a:gd name="connsiteX19170" fmla="*/ 4444683 w 7886701"/>
              <a:gd name="connsiteY19170" fmla="*/ 4200401 h 6857981"/>
              <a:gd name="connsiteX19171" fmla="*/ 4443096 w 7886701"/>
              <a:gd name="connsiteY19171" fmla="*/ 4203258 h 6857981"/>
              <a:gd name="connsiteX19172" fmla="*/ 4442143 w 7886701"/>
              <a:gd name="connsiteY19172" fmla="*/ 4206751 h 6857981"/>
              <a:gd name="connsiteX19173" fmla="*/ 4441826 w 7886701"/>
              <a:gd name="connsiteY19173" fmla="*/ 4208974 h 6857981"/>
              <a:gd name="connsiteX19174" fmla="*/ 4441826 w 7886701"/>
              <a:gd name="connsiteY19174" fmla="*/ 4211196 h 6857981"/>
              <a:gd name="connsiteX19175" fmla="*/ 4442143 w 7886701"/>
              <a:gd name="connsiteY19175" fmla="*/ 4213101 h 6857981"/>
              <a:gd name="connsiteX19176" fmla="*/ 4442778 w 7886701"/>
              <a:gd name="connsiteY19176" fmla="*/ 4215959 h 6857981"/>
              <a:gd name="connsiteX19177" fmla="*/ 4443413 w 7886701"/>
              <a:gd name="connsiteY19177" fmla="*/ 4218817 h 6857981"/>
              <a:gd name="connsiteX19178" fmla="*/ 4444683 w 7886701"/>
              <a:gd name="connsiteY19178" fmla="*/ 4221674 h 6857981"/>
              <a:gd name="connsiteX19179" fmla="*/ 4448176 w 7886701"/>
              <a:gd name="connsiteY19179" fmla="*/ 4228977 h 6857981"/>
              <a:gd name="connsiteX19180" fmla="*/ 4449446 w 7886701"/>
              <a:gd name="connsiteY19180" fmla="*/ 4230247 h 6857981"/>
              <a:gd name="connsiteX19181" fmla="*/ 4450398 w 7886701"/>
              <a:gd name="connsiteY19181" fmla="*/ 4231200 h 6857981"/>
              <a:gd name="connsiteX19182" fmla="*/ 4451351 w 7886701"/>
              <a:gd name="connsiteY19182" fmla="*/ 4231517 h 6857981"/>
              <a:gd name="connsiteX19183" fmla="*/ 4452303 w 7886701"/>
              <a:gd name="connsiteY19183" fmla="*/ 4231517 h 6857981"/>
              <a:gd name="connsiteX19184" fmla="*/ 4454208 w 7886701"/>
              <a:gd name="connsiteY19184" fmla="*/ 4230247 h 6857981"/>
              <a:gd name="connsiteX19185" fmla="*/ 4455478 w 7886701"/>
              <a:gd name="connsiteY19185" fmla="*/ 4229295 h 6857981"/>
              <a:gd name="connsiteX19186" fmla="*/ 4459923 w 7886701"/>
              <a:gd name="connsiteY19186" fmla="*/ 4236598 h 6857981"/>
              <a:gd name="connsiteX19187" fmla="*/ 4462781 w 7886701"/>
              <a:gd name="connsiteY19187" fmla="*/ 4243266 h 6857981"/>
              <a:gd name="connsiteX19188" fmla="*/ 4465003 w 7886701"/>
              <a:gd name="connsiteY19188" fmla="*/ 4248663 h 6857981"/>
              <a:gd name="connsiteX19189" fmla="*/ 4466591 w 7886701"/>
              <a:gd name="connsiteY19189" fmla="*/ 4253744 h 6857981"/>
              <a:gd name="connsiteX19190" fmla="*/ 4464686 w 7886701"/>
              <a:gd name="connsiteY19190" fmla="*/ 4253426 h 6857981"/>
              <a:gd name="connsiteX19191" fmla="*/ 4463416 w 7886701"/>
              <a:gd name="connsiteY19191" fmla="*/ 4253426 h 6857981"/>
              <a:gd name="connsiteX19192" fmla="*/ 4461828 w 7886701"/>
              <a:gd name="connsiteY19192" fmla="*/ 4253426 h 6857981"/>
              <a:gd name="connsiteX19193" fmla="*/ 4460558 w 7886701"/>
              <a:gd name="connsiteY19193" fmla="*/ 4253744 h 6857981"/>
              <a:gd name="connsiteX19194" fmla="*/ 4458971 w 7886701"/>
              <a:gd name="connsiteY19194" fmla="*/ 4255331 h 6857981"/>
              <a:gd name="connsiteX19195" fmla="*/ 4457383 w 7886701"/>
              <a:gd name="connsiteY19195" fmla="*/ 4256601 h 6857981"/>
              <a:gd name="connsiteX19196" fmla="*/ 4456431 w 7886701"/>
              <a:gd name="connsiteY19196" fmla="*/ 4258189 h 6857981"/>
              <a:gd name="connsiteX19197" fmla="*/ 4454843 w 7886701"/>
              <a:gd name="connsiteY19197" fmla="*/ 4259141 h 6857981"/>
              <a:gd name="connsiteX19198" fmla="*/ 4453891 w 7886701"/>
              <a:gd name="connsiteY19198" fmla="*/ 4259459 h 6857981"/>
              <a:gd name="connsiteX19199" fmla="*/ 4452621 w 7886701"/>
              <a:gd name="connsiteY19199" fmla="*/ 4260094 h 6857981"/>
              <a:gd name="connsiteX19200" fmla="*/ 4451668 w 7886701"/>
              <a:gd name="connsiteY19200" fmla="*/ 4260094 h 6857981"/>
              <a:gd name="connsiteX19201" fmla="*/ 4450081 w 7886701"/>
              <a:gd name="connsiteY19201" fmla="*/ 4259459 h 6857981"/>
              <a:gd name="connsiteX19202" fmla="*/ 4447858 w 7886701"/>
              <a:gd name="connsiteY19202" fmla="*/ 4255649 h 6857981"/>
              <a:gd name="connsiteX19203" fmla="*/ 4446588 w 7886701"/>
              <a:gd name="connsiteY19203" fmla="*/ 4252791 h 6857981"/>
              <a:gd name="connsiteX19204" fmla="*/ 4446271 w 7886701"/>
              <a:gd name="connsiteY19204" fmla="*/ 4250251 h 6857981"/>
              <a:gd name="connsiteX19205" fmla="*/ 4445636 w 7886701"/>
              <a:gd name="connsiteY19205" fmla="*/ 4248346 h 6857981"/>
              <a:gd name="connsiteX19206" fmla="*/ 4445636 w 7886701"/>
              <a:gd name="connsiteY19206" fmla="*/ 4246123 h 6857981"/>
              <a:gd name="connsiteX19207" fmla="*/ 4445636 w 7886701"/>
              <a:gd name="connsiteY19207" fmla="*/ 4244218 h 6857981"/>
              <a:gd name="connsiteX19208" fmla="*/ 4445318 w 7886701"/>
              <a:gd name="connsiteY19208" fmla="*/ 4241678 h 6857981"/>
              <a:gd name="connsiteX19209" fmla="*/ 4444048 w 7886701"/>
              <a:gd name="connsiteY19209" fmla="*/ 4238820 h 6857981"/>
              <a:gd name="connsiteX19210" fmla="*/ 4440556 w 7886701"/>
              <a:gd name="connsiteY19210" fmla="*/ 4235645 h 6857981"/>
              <a:gd name="connsiteX19211" fmla="*/ 4438016 w 7886701"/>
              <a:gd name="connsiteY19211" fmla="*/ 4233740 h 6857981"/>
              <a:gd name="connsiteX19212" fmla="*/ 4436746 w 7886701"/>
              <a:gd name="connsiteY19212" fmla="*/ 4233423 h 6857981"/>
              <a:gd name="connsiteX19213" fmla="*/ 4435476 w 7886701"/>
              <a:gd name="connsiteY19213" fmla="*/ 4233105 h 6857981"/>
              <a:gd name="connsiteX19214" fmla="*/ 4434841 w 7886701"/>
              <a:gd name="connsiteY19214" fmla="*/ 4233105 h 6857981"/>
              <a:gd name="connsiteX19215" fmla="*/ 4433571 w 7886701"/>
              <a:gd name="connsiteY19215" fmla="*/ 4233423 h 6857981"/>
              <a:gd name="connsiteX19216" fmla="*/ 4432301 w 7886701"/>
              <a:gd name="connsiteY19216" fmla="*/ 4234375 h 6857981"/>
              <a:gd name="connsiteX19217" fmla="*/ 4431031 w 7886701"/>
              <a:gd name="connsiteY19217" fmla="*/ 4236280 h 6857981"/>
              <a:gd name="connsiteX19218" fmla="*/ 4430396 w 7886701"/>
              <a:gd name="connsiteY19218" fmla="*/ 4238820 h 6857981"/>
              <a:gd name="connsiteX19219" fmla="*/ 4429761 w 7886701"/>
              <a:gd name="connsiteY19219" fmla="*/ 4241996 h 6857981"/>
              <a:gd name="connsiteX19220" fmla="*/ 4428491 w 7886701"/>
              <a:gd name="connsiteY19220" fmla="*/ 4248981 h 6857981"/>
              <a:gd name="connsiteX19221" fmla="*/ 4428173 w 7886701"/>
              <a:gd name="connsiteY19221" fmla="*/ 4256601 h 6857981"/>
              <a:gd name="connsiteX19222" fmla="*/ 4427856 w 7886701"/>
              <a:gd name="connsiteY19222" fmla="*/ 4263587 h 6857981"/>
              <a:gd name="connsiteX19223" fmla="*/ 4427221 w 7886701"/>
              <a:gd name="connsiteY19223" fmla="*/ 4268984 h 6857981"/>
              <a:gd name="connsiteX19224" fmla="*/ 4430396 w 7886701"/>
              <a:gd name="connsiteY19224" fmla="*/ 4270255 h 6857981"/>
              <a:gd name="connsiteX19225" fmla="*/ 4433571 w 7886701"/>
              <a:gd name="connsiteY19225" fmla="*/ 4271525 h 6857981"/>
              <a:gd name="connsiteX19226" fmla="*/ 4440873 w 7886701"/>
              <a:gd name="connsiteY19226" fmla="*/ 4275970 h 6857981"/>
              <a:gd name="connsiteX19227" fmla="*/ 4445001 w 7886701"/>
              <a:gd name="connsiteY19227" fmla="*/ 4277875 h 6857981"/>
              <a:gd name="connsiteX19228" fmla="*/ 4449128 w 7886701"/>
              <a:gd name="connsiteY19228" fmla="*/ 4279145 h 6857981"/>
              <a:gd name="connsiteX19229" fmla="*/ 4451351 w 7886701"/>
              <a:gd name="connsiteY19229" fmla="*/ 4279780 h 6857981"/>
              <a:gd name="connsiteX19230" fmla="*/ 4453573 w 7886701"/>
              <a:gd name="connsiteY19230" fmla="*/ 4280098 h 6857981"/>
              <a:gd name="connsiteX19231" fmla="*/ 4455478 w 7886701"/>
              <a:gd name="connsiteY19231" fmla="*/ 4279780 h 6857981"/>
              <a:gd name="connsiteX19232" fmla="*/ 4458018 w 7886701"/>
              <a:gd name="connsiteY19232" fmla="*/ 4279145 h 6857981"/>
              <a:gd name="connsiteX19233" fmla="*/ 4460558 w 7886701"/>
              <a:gd name="connsiteY19233" fmla="*/ 4284860 h 6857981"/>
              <a:gd name="connsiteX19234" fmla="*/ 4461828 w 7886701"/>
              <a:gd name="connsiteY19234" fmla="*/ 4287718 h 6857981"/>
              <a:gd name="connsiteX19235" fmla="*/ 4461828 w 7886701"/>
              <a:gd name="connsiteY19235" fmla="*/ 4288035 h 6857981"/>
              <a:gd name="connsiteX19236" fmla="*/ 4461511 w 7886701"/>
              <a:gd name="connsiteY19236" fmla="*/ 4288353 h 6857981"/>
              <a:gd name="connsiteX19237" fmla="*/ 4460241 w 7886701"/>
              <a:gd name="connsiteY19237" fmla="*/ 4288035 h 6857981"/>
              <a:gd name="connsiteX19238" fmla="*/ 4458018 w 7886701"/>
              <a:gd name="connsiteY19238" fmla="*/ 4287083 h 6857981"/>
              <a:gd name="connsiteX19239" fmla="*/ 4456431 w 7886701"/>
              <a:gd name="connsiteY19239" fmla="*/ 4286130 h 6857981"/>
              <a:gd name="connsiteX19240" fmla="*/ 4455161 w 7886701"/>
              <a:gd name="connsiteY19240" fmla="*/ 4286130 h 6857981"/>
              <a:gd name="connsiteX19241" fmla="*/ 4454526 w 7886701"/>
              <a:gd name="connsiteY19241" fmla="*/ 4286448 h 6857981"/>
              <a:gd name="connsiteX19242" fmla="*/ 4453891 w 7886701"/>
              <a:gd name="connsiteY19242" fmla="*/ 4287718 h 6857981"/>
              <a:gd name="connsiteX19243" fmla="*/ 4453573 w 7886701"/>
              <a:gd name="connsiteY19243" fmla="*/ 4288671 h 6857981"/>
              <a:gd name="connsiteX19244" fmla="*/ 4456113 w 7886701"/>
              <a:gd name="connsiteY19244" fmla="*/ 4294386 h 6857981"/>
              <a:gd name="connsiteX19245" fmla="*/ 4458653 w 7886701"/>
              <a:gd name="connsiteY19245" fmla="*/ 4297561 h 6857981"/>
              <a:gd name="connsiteX19246" fmla="*/ 4460558 w 7886701"/>
              <a:gd name="connsiteY19246" fmla="*/ 4299784 h 6857981"/>
              <a:gd name="connsiteX19247" fmla="*/ 4463416 w 7886701"/>
              <a:gd name="connsiteY19247" fmla="*/ 4301054 h 6857981"/>
              <a:gd name="connsiteX19248" fmla="*/ 4467543 w 7886701"/>
              <a:gd name="connsiteY19248" fmla="*/ 4303276 h 6857981"/>
              <a:gd name="connsiteX19249" fmla="*/ 4469766 w 7886701"/>
              <a:gd name="connsiteY19249" fmla="*/ 4304864 h 6857981"/>
              <a:gd name="connsiteX19250" fmla="*/ 4472306 w 7886701"/>
              <a:gd name="connsiteY19250" fmla="*/ 4307404 h 6857981"/>
              <a:gd name="connsiteX19251" fmla="*/ 4473258 w 7886701"/>
              <a:gd name="connsiteY19251" fmla="*/ 4305816 h 6857981"/>
              <a:gd name="connsiteX19252" fmla="*/ 4473576 w 7886701"/>
              <a:gd name="connsiteY19252" fmla="*/ 4304546 h 6857981"/>
              <a:gd name="connsiteX19253" fmla="*/ 4473576 w 7886701"/>
              <a:gd name="connsiteY19253" fmla="*/ 4303276 h 6857981"/>
              <a:gd name="connsiteX19254" fmla="*/ 4473576 w 7886701"/>
              <a:gd name="connsiteY19254" fmla="*/ 4302324 h 6857981"/>
              <a:gd name="connsiteX19255" fmla="*/ 4472306 w 7886701"/>
              <a:gd name="connsiteY19255" fmla="*/ 4299784 h 6857981"/>
              <a:gd name="connsiteX19256" fmla="*/ 4471353 w 7886701"/>
              <a:gd name="connsiteY19256" fmla="*/ 4297879 h 6857981"/>
              <a:gd name="connsiteX19257" fmla="*/ 4469766 w 7886701"/>
              <a:gd name="connsiteY19257" fmla="*/ 4295338 h 6857981"/>
              <a:gd name="connsiteX19258" fmla="*/ 4468496 w 7886701"/>
              <a:gd name="connsiteY19258" fmla="*/ 4292798 h 6857981"/>
              <a:gd name="connsiteX19259" fmla="*/ 4467226 w 7886701"/>
              <a:gd name="connsiteY19259" fmla="*/ 4289941 h 6857981"/>
              <a:gd name="connsiteX19260" fmla="*/ 4466591 w 7886701"/>
              <a:gd name="connsiteY19260" fmla="*/ 4286448 h 6857981"/>
              <a:gd name="connsiteX19261" fmla="*/ 4471671 w 7886701"/>
              <a:gd name="connsiteY19261" fmla="*/ 4288671 h 6857981"/>
              <a:gd name="connsiteX19262" fmla="*/ 4476751 w 7886701"/>
              <a:gd name="connsiteY19262" fmla="*/ 4292163 h 6857981"/>
              <a:gd name="connsiteX19263" fmla="*/ 4482148 w 7886701"/>
              <a:gd name="connsiteY19263" fmla="*/ 4295973 h 6857981"/>
              <a:gd name="connsiteX19264" fmla="*/ 4487863 w 7886701"/>
              <a:gd name="connsiteY19264" fmla="*/ 4301054 h 6857981"/>
              <a:gd name="connsiteX19265" fmla="*/ 4493578 w 7886701"/>
              <a:gd name="connsiteY19265" fmla="*/ 4307087 h 6857981"/>
              <a:gd name="connsiteX19266" fmla="*/ 4499293 w 7886701"/>
              <a:gd name="connsiteY19266" fmla="*/ 4314072 h 6857981"/>
              <a:gd name="connsiteX19267" fmla="*/ 4505326 w 7886701"/>
              <a:gd name="connsiteY19267" fmla="*/ 4321692 h 6857981"/>
              <a:gd name="connsiteX19268" fmla="*/ 4511358 w 7886701"/>
              <a:gd name="connsiteY19268" fmla="*/ 4330265 h 6857981"/>
              <a:gd name="connsiteX19269" fmla="*/ 4512628 w 7886701"/>
              <a:gd name="connsiteY19269" fmla="*/ 4326773 h 6857981"/>
              <a:gd name="connsiteX19270" fmla="*/ 4513581 w 7886701"/>
              <a:gd name="connsiteY19270" fmla="*/ 4324232 h 6857981"/>
              <a:gd name="connsiteX19271" fmla="*/ 4515486 w 7886701"/>
              <a:gd name="connsiteY19271" fmla="*/ 4322645 h 6857981"/>
              <a:gd name="connsiteX19272" fmla="*/ 4517391 w 7886701"/>
              <a:gd name="connsiteY19272" fmla="*/ 4321692 h 6857981"/>
              <a:gd name="connsiteX19273" fmla="*/ 4518978 w 7886701"/>
              <a:gd name="connsiteY19273" fmla="*/ 4321375 h 6857981"/>
              <a:gd name="connsiteX19274" fmla="*/ 4521518 w 7886701"/>
              <a:gd name="connsiteY19274" fmla="*/ 4320422 h 6857981"/>
              <a:gd name="connsiteX19275" fmla="*/ 4524058 w 7886701"/>
              <a:gd name="connsiteY19275" fmla="*/ 4319787 h 6857981"/>
              <a:gd name="connsiteX19276" fmla="*/ 4527233 w 7886701"/>
              <a:gd name="connsiteY19276" fmla="*/ 4319152 h 6857981"/>
              <a:gd name="connsiteX19277" fmla="*/ 4527551 w 7886701"/>
              <a:gd name="connsiteY19277" fmla="*/ 4322010 h 6857981"/>
              <a:gd name="connsiteX19278" fmla="*/ 4528186 w 7886701"/>
              <a:gd name="connsiteY19278" fmla="*/ 4324867 h 6857981"/>
              <a:gd name="connsiteX19279" fmla="*/ 4529456 w 7886701"/>
              <a:gd name="connsiteY19279" fmla="*/ 4327725 h 6857981"/>
              <a:gd name="connsiteX19280" fmla="*/ 4530408 w 7886701"/>
              <a:gd name="connsiteY19280" fmla="*/ 4330583 h 6857981"/>
              <a:gd name="connsiteX19281" fmla="*/ 4533583 w 7886701"/>
              <a:gd name="connsiteY19281" fmla="*/ 4336298 h 6857981"/>
              <a:gd name="connsiteX19282" fmla="*/ 4537393 w 7886701"/>
              <a:gd name="connsiteY19282" fmla="*/ 4341696 h 6857981"/>
              <a:gd name="connsiteX19283" fmla="*/ 4546918 w 7886701"/>
              <a:gd name="connsiteY19283" fmla="*/ 4354079 h 6857981"/>
              <a:gd name="connsiteX19284" fmla="*/ 4551681 w 7886701"/>
              <a:gd name="connsiteY19284" fmla="*/ 4361064 h 6857981"/>
              <a:gd name="connsiteX19285" fmla="*/ 4556443 w 7886701"/>
              <a:gd name="connsiteY19285" fmla="*/ 4368685 h 6857981"/>
              <a:gd name="connsiteX19286" fmla="*/ 4557078 w 7886701"/>
              <a:gd name="connsiteY19286" fmla="*/ 4367097 h 6857981"/>
              <a:gd name="connsiteX19287" fmla="*/ 4557396 w 7886701"/>
              <a:gd name="connsiteY19287" fmla="*/ 4365827 h 6857981"/>
              <a:gd name="connsiteX19288" fmla="*/ 4557396 w 7886701"/>
              <a:gd name="connsiteY19288" fmla="*/ 4362017 h 6857981"/>
              <a:gd name="connsiteX19289" fmla="*/ 4556761 w 7886701"/>
              <a:gd name="connsiteY19289" fmla="*/ 4358524 h 6857981"/>
              <a:gd name="connsiteX19290" fmla="*/ 4555808 w 7886701"/>
              <a:gd name="connsiteY19290" fmla="*/ 4354397 h 6857981"/>
              <a:gd name="connsiteX19291" fmla="*/ 4555173 w 7886701"/>
              <a:gd name="connsiteY19291" fmla="*/ 4350586 h 6857981"/>
              <a:gd name="connsiteX19292" fmla="*/ 4555173 w 7886701"/>
              <a:gd name="connsiteY19292" fmla="*/ 4347094 h 6857981"/>
              <a:gd name="connsiteX19293" fmla="*/ 4555173 w 7886701"/>
              <a:gd name="connsiteY19293" fmla="*/ 4345189 h 6857981"/>
              <a:gd name="connsiteX19294" fmla="*/ 4555808 w 7886701"/>
              <a:gd name="connsiteY19294" fmla="*/ 4343918 h 6857981"/>
              <a:gd name="connsiteX19295" fmla="*/ 4556761 w 7886701"/>
              <a:gd name="connsiteY19295" fmla="*/ 4342648 h 6857981"/>
              <a:gd name="connsiteX19296" fmla="*/ 4558031 w 7886701"/>
              <a:gd name="connsiteY19296" fmla="*/ 4341696 h 6857981"/>
              <a:gd name="connsiteX19297" fmla="*/ 4555491 w 7886701"/>
              <a:gd name="connsiteY19297" fmla="*/ 4338521 h 6857981"/>
              <a:gd name="connsiteX19298" fmla="*/ 4553268 w 7886701"/>
              <a:gd name="connsiteY19298" fmla="*/ 4335028 h 6857981"/>
              <a:gd name="connsiteX19299" fmla="*/ 4550093 w 7886701"/>
              <a:gd name="connsiteY19299" fmla="*/ 4328678 h 6857981"/>
              <a:gd name="connsiteX19300" fmla="*/ 4546918 w 7886701"/>
              <a:gd name="connsiteY19300" fmla="*/ 4322010 h 6857981"/>
              <a:gd name="connsiteX19301" fmla="*/ 4544378 w 7886701"/>
              <a:gd name="connsiteY19301" fmla="*/ 4315659 h 6857981"/>
              <a:gd name="connsiteX19302" fmla="*/ 4541838 w 7886701"/>
              <a:gd name="connsiteY19302" fmla="*/ 4310262 h 6857981"/>
              <a:gd name="connsiteX19303" fmla="*/ 4540251 w 7886701"/>
              <a:gd name="connsiteY19303" fmla="*/ 4308039 h 6857981"/>
              <a:gd name="connsiteX19304" fmla="*/ 4538663 w 7886701"/>
              <a:gd name="connsiteY19304" fmla="*/ 4306134 h 6857981"/>
              <a:gd name="connsiteX19305" fmla="*/ 4537393 w 7886701"/>
              <a:gd name="connsiteY19305" fmla="*/ 4304546 h 6857981"/>
              <a:gd name="connsiteX19306" fmla="*/ 4535488 w 7886701"/>
              <a:gd name="connsiteY19306" fmla="*/ 4303276 h 6857981"/>
              <a:gd name="connsiteX19307" fmla="*/ 4533583 w 7886701"/>
              <a:gd name="connsiteY19307" fmla="*/ 4302959 h 6857981"/>
              <a:gd name="connsiteX19308" fmla="*/ 4531361 w 7886701"/>
              <a:gd name="connsiteY19308" fmla="*/ 4302959 h 6857981"/>
              <a:gd name="connsiteX19309" fmla="*/ 4530726 w 7886701"/>
              <a:gd name="connsiteY19309" fmla="*/ 4300419 h 6857981"/>
              <a:gd name="connsiteX19310" fmla="*/ 4530408 w 7886701"/>
              <a:gd name="connsiteY19310" fmla="*/ 4297879 h 6857981"/>
              <a:gd name="connsiteX19311" fmla="*/ 4530408 w 7886701"/>
              <a:gd name="connsiteY19311" fmla="*/ 4295656 h 6857981"/>
              <a:gd name="connsiteX19312" fmla="*/ 4530726 w 7886701"/>
              <a:gd name="connsiteY19312" fmla="*/ 4293751 h 6857981"/>
              <a:gd name="connsiteX19313" fmla="*/ 4531043 w 7886701"/>
              <a:gd name="connsiteY19313" fmla="*/ 4292163 h 6857981"/>
              <a:gd name="connsiteX19314" fmla="*/ 4531996 w 7886701"/>
              <a:gd name="connsiteY19314" fmla="*/ 4290258 h 6857981"/>
              <a:gd name="connsiteX19315" fmla="*/ 4532631 w 7886701"/>
              <a:gd name="connsiteY19315" fmla="*/ 4288671 h 6857981"/>
              <a:gd name="connsiteX19316" fmla="*/ 4533583 w 7886701"/>
              <a:gd name="connsiteY19316" fmla="*/ 4287400 h 6857981"/>
              <a:gd name="connsiteX19317" fmla="*/ 4537393 w 7886701"/>
              <a:gd name="connsiteY19317" fmla="*/ 4293116 h 6857981"/>
              <a:gd name="connsiteX19318" fmla="*/ 4540568 w 7886701"/>
              <a:gd name="connsiteY19318" fmla="*/ 4298196 h 6857981"/>
              <a:gd name="connsiteX19319" fmla="*/ 4544061 w 7886701"/>
              <a:gd name="connsiteY19319" fmla="*/ 4302641 h 6857981"/>
              <a:gd name="connsiteX19320" fmla="*/ 4547236 w 7886701"/>
              <a:gd name="connsiteY19320" fmla="*/ 4306134 h 6857981"/>
              <a:gd name="connsiteX19321" fmla="*/ 4553268 w 7886701"/>
              <a:gd name="connsiteY19321" fmla="*/ 4313119 h 6857981"/>
              <a:gd name="connsiteX19322" fmla="*/ 4559936 w 7886701"/>
              <a:gd name="connsiteY19322" fmla="*/ 4319787 h 6857981"/>
              <a:gd name="connsiteX19323" fmla="*/ 4561206 w 7886701"/>
              <a:gd name="connsiteY19323" fmla="*/ 4315659 h 6857981"/>
              <a:gd name="connsiteX19324" fmla="*/ 4562158 w 7886701"/>
              <a:gd name="connsiteY19324" fmla="*/ 4311532 h 6857981"/>
              <a:gd name="connsiteX19325" fmla="*/ 4564063 w 7886701"/>
              <a:gd name="connsiteY19325" fmla="*/ 4307404 h 6857981"/>
              <a:gd name="connsiteX19326" fmla="*/ 4565968 w 7886701"/>
              <a:gd name="connsiteY19326" fmla="*/ 4303594 h 6857981"/>
              <a:gd name="connsiteX19327" fmla="*/ 4568508 w 7886701"/>
              <a:gd name="connsiteY19327" fmla="*/ 4300736 h 6857981"/>
              <a:gd name="connsiteX19328" fmla="*/ 4569778 w 7886701"/>
              <a:gd name="connsiteY19328" fmla="*/ 4299784 h 6857981"/>
              <a:gd name="connsiteX19329" fmla="*/ 4571366 w 7886701"/>
              <a:gd name="connsiteY19329" fmla="*/ 4298514 h 6857981"/>
              <a:gd name="connsiteX19330" fmla="*/ 4572953 w 7886701"/>
              <a:gd name="connsiteY19330" fmla="*/ 4297879 h 6857981"/>
              <a:gd name="connsiteX19331" fmla="*/ 4574858 w 7886701"/>
              <a:gd name="connsiteY19331" fmla="*/ 4297561 h 6857981"/>
              <a:gd name="connsiteX19332" fmla="*/ 4576763 w 7886701"/>
              <a:gd name="connsiteY19332" fmla="*/ 4297561 h 6857981"/>
              <a:gd name="connsiteX19333" fmla="*/ 4578986 w 7886701"/>
              <a:gd name="connsiteY19333" fmla="*/ 4297879 h 6857981"/>
              <a:gd name="connsiteX19334" fmla="*/ 4576128 w 7886701"/>
              <a:gd name="connsiteY19334" fmla="*/ 4292163 h 6857981"/>
              <a:gd name="connsiteX19335" fmla="*/ 4574541 w 7886701"/>
              <a:gd name="connsiteY19335" fmla="*/ 4289941 h 6857981"/>
              <a:gd name="connsiteX19336" fmla="*/ 4572953 w 7886701"/>
              <a:gd name="connsiteY19336" fmla="*/ 4288353 h 6857981"/>
              <a:gd name="connsiteX19337" fmla="*/ 4572001 w 7886701"/>
              <a:gd name="connsiteY19337" fmla="*/ 4287400 h 6857981"/>
              <a:gd name="connsiteX19338" fmla="*/ 4570413 w 7886701"/>
              <a:gd name="connsiteY19338" fmla="*/ 4286448 h 6857981"/>
              <a:gd name="connsiteX19339" fmla="*/ 4569461 w 7886701"/>
              <a:gd name="connsiteY19339" fmla="*/ 4286130 h 6857981"/>
              <a:gd name="connsiteX19340" fmla="*/ 4568508 w 7886701"/>
              <a:gd name="connsiteY19340" fmla="*/ 4286448 h 6857981"/>
              <a:gd name="connsiteX19341" fmla="*/ 4567238 w 7886701"/>
              <a:gd name="connsiteY19341" fmla="*/ 4287083 h 6857981"/>
              <a:gd name="connsiteX19342" fmla="*/ 4566286 w 7886701"/>
              <a:gd name="connsiteY19342" fmla="*/ 4287400 h 6857981"/>
              <a:gd name="connsiteX19343" fmla="*/ 4564381 w 7886701"/>
              <a:gd name="connsiteY19343" fmla="*/ 4288671 h 6857981"/>
              <a:gd name="connsiteX19344" fmla="*/ 4562476 w 7886701"/>
              <a:gd name="connsiteY19344" fmla="*/ 4290576 h 6857981"/>
              <a:gd name="connsiteX19345" fmla="*/ 4560253 w 7886701"/>
              <a:gd name="connsiteY19345" fmla="*/ 4292481 h 6857981"/>
              <a:gd name="connsiteX19346" fmla="*/ 4560571 w 7886701"/>
              <a:gd name="connsiteY19346" fmla="*/ 4291211 h 6857981"/>
              <a:gd name="connsiteX19347" fmla="*/ 4560571 w 7886701"/>
              <a:gd name="connsiteY19347" fmla="*/ 4289623 h 6857981"/>
              <a:gd name="connsiteX19348" fmla="*/ 4560253 w 7886701"/>
              <a:gd name="connsiteY19348" fmla="*/ 4286130 h 6857981"/>
              <a:gd name="connsiteX19349" fmla="*/ 4558983 w 7886701"/>
              <a:gd name="connsiteY19349" fmla="*/ 4282320 h 6857981"/>
              <a:gd name="connsiteX19350" fmla="*/ 4557078 w 7886701"/>
              <a:gd name="connsiteY19350" fmla="*/ 4278192 h 6857981"/>
              <a:gd name="connsiteX19351" fmla="*/ 4554538 w 7886701"/>
              <a:gd name="connsiteY19351" fmla="*/ 4274700 h 6857981"/>
              <a:gd name="connsiteX19352" fmla="*/ 4553268 w 7886701"/>
              <a:gd name="connsiteY19352" fmla="*/ 4273112 h 6857981"/>
              <a:gd name="connsiteX19353" fmla="*/ 4551998 w 7886701"/>
              <a:gd name="connsiteY19353" fmla="*/ 4271525 h 6857981"/>
              <a:gd name="connsiteX19354" fmla="*/ 4550411 w 7886701"/>
              <a:gd name="connsiteY19354" fmla="*/ 4270890 h 6857981"/>
              <a:gd name="connsiteX19355" fmla="*/ 4549458 w 7886701"/>
              <a:gd name="connsiteY19355" fmla="*/ 4270255 h 6857981"/>
              <a:gd name="connsiteX19356" fmla="*/ 4550093 w 7886701"/>
              <a:gd name="connsiteY19356" fmla="*/ 4270255 h 6857981"/>
              <a:gd name="connsiteX19357" fmla="*/ 4551681 w 7886701"/>
              <a:gd name="connsiteY19357" fmla="*/ 4268984 h 6857981"/>
              <a:gd name="connsiteX19358" fmla="*/ 4552951 w 7886701"/>
              <a:gd name="connsiteY19358" fmla="*/ 4267397 h 6857981"/>
              <a:gd name="connsiteX19359" fmla="*/ 4555173 w 7886701"/>
              <a:gd name="connsiteY19359" fmla="*/ 4263587 h 6857981"/>
              <a:gd name="connsiteX19360" fmla="*/ 4557713 w 7886701"/>
              <a:gd name="connsiteY19360" fmla="*/ 4259141 h 6857981"/>
              <a:gd name="connsiteX19361" fmla="*/ 4558983 w 7886701"/>
              <a:gd name="connsiteY19361" fmla="*/ 4257554 h 6857981"/>
              <a:gd name="connsiteX19362" fmla="*/ 4560253 w 7886701"/>
              <a:gd name="connsiteY19362" fmla="*/ 4255966 h 6857981"/>
              <a:gd name="connsiteX19363" fmla="*/ 4562158 w 7886701"/>
              <a:gd name="connsiteY19363" fmla="*/ 4254379 h 6857981"/>
              <a:gd name="connsiteX19364" fmla="*/ 4564063 w 7886701"/>
              <a:gd name="connsiteY19364" fmla="*/ 4254061 h 6857981"/>
              <a:gd name="connsiteX19365" fmla="*/ 4566286 w 7886701"/>
              <a:gd name="connsiteY19365" fmla="*/ 4254061 h 6857981"/>
              <a:gd name="connsiteX19366" fmla="*/ 4568826 w 7886701"/>
              <a:gd name="connsiteY19366" fmla="*/ 4255331 h 6857981"/>
              <a:gd name="connsiteX19367" fmla="*/ 4571683 w 7886701"/>
              <a:gd name="connsiteY19367" fmla="*/ 4256919 h 6857981"/>
              <a:gd name="connsiteX19368" fmla="*/ 4574858 w 7886701"/>
              <a:gd name="connsiteY19368" fmla="*/ 4260094 h 6857981"/>
              <a:gd name="connsiteX19369" fmla="*/ 4575811 w 7886701"/>
              <a:gd name="connsiteY19369" fmla="*/ 4259459 h 6857981"/>
              <a:gd name="connsiteX19370" fmla="*/ 4575176 w 7886701"/>
              <a:gd name="connsiteY19370" fmla="*/ 4258824 h 6857981"/>
              <a:gd name="connsiteX19371" fmla="*/ 4573906 w 7886701"/>
              <a:gd name="connsiteY19371" fmla="*/ 4256284 h 6857981"/>
              <a:gd name="connsiteX19372" fmla="*/ 4571366 w 7886701"/>
              <a:gd name="connsiteY19372" fmla="*/ 4252791 h 6857981"/>
              <a:gd name="connsiteX19373" fmla="*/ 4567873 w 7886701"/>
              <a:gd name="connsiteY19373" fmla="*/ 4248028 h 6857981"/>
              <a:gd name="connsiteX19374" fmla="*/ 4564381 w 7886701"/>
              <a:gd name="connsiteY19374" fmla="*/ 4243583 h 6857981"/>
              <a:gd name="connsiteX19375" fmla="*/ 4560571 w 7886701"/>
              <a:gd name="connsiteY19375" fmla="*/ 4239455 h 6857981"/>
              <a:gd name="connsiteX19376" fmla="*/ 4557713 w 7886701"/>
              <a:gd name="connsiteY19376" fmla="*/ 4236915 h 6857981"/>
              <a:gd name="connsiteX19377" fmla="*/ 4556443 w 7886701"/>
              <a:gd name="connsiteY19377" fmla="*/ 4235963 h 6857981"/>
              <a:gd name="connsiteX19378" fmla="*/ 4555491 w 7886701"/>
              <a:gd name="connsiteY19378" fmla="*/ 4235645 h 6857981"/>
              <a:gd name="connsiteX19379" fmla="*/ 4554856 w 7886701"/>
              <a:gd name="connsiteY19379" fmla="*/ 4230882 h 6857981"/>
              <a:gd name="connsiteX19380" fmla="*/ 4554856 w 7886701"/>
              <a:gd name="connsiteY19380" fmla="*/ 4226437 h 6857981"/>
              <a:gd name="connsiteX19381" fmla="*/ 4555173 w 7886701"/>
              <a:gd name="connsiteY19381" fmla="*/ 4222309 h 6857981"/>
              <a:gd name="connsiteX19382" fmla="*/ 4555808 w 7886701"/>
              <a:gd name="connsiteY19382" fmla="*/ 4218499 h 6857981"/>
              <a:gd name="connsiteX19383" fmla="*/ 4558031 w 7886701"/>
              <a:gd name="connsiteY19383" fmla="*/ 4211196 h 6857981"/>
              <a:gd name="connsiteX19384" fmla="*/ 4559936 w 7886701"/>
              <a:gd name="connsiteY19384" fmla="*/ 4203258 h 6857981"/>
              <a:gd name="connsiteX19385" fmla="*/ 4557713 w 7886701"/>
              <a:gd name="connsiteY19385" fmla="*/ 4200718 h 6857981"/>
              <a:gd name="connsiteX19386" fmla="*/ 4555808 w 7886701"/>
              <a:gd name="connsiteY19386" fmla="*/ 4199448 h 6857981"/>
              <a:gd name="connsiteX19387" fmla="*/ 4554221 w 7886701"/>
              <a:gd name="connsiteY19387" fmla="*/ 4198813 h 6857981"/>
              <a:gd name="connsiteX19388" fmla="*/ 4552633 w 7886701"/>
              <a:gd name="connsiteY19388" fmla="*/ 4198178 h 6857981"/>
              <a:gd name="connsiteX19389" fmla="*/ 4550728 w 7886701"/>
              <a:gd name="connsiteY19389" fmla="*/ 4197226 h 6857981"/>
              <a:gd name="connsiteX19390" fmla="*/ 4549141 w 7886701"/>
              <a:gd name="connsiteY19390" fmla="*/ 4195956 h 6857981"/>
              <a:gd name="connsiteX19391" fmla="*/ 4546918 w 7886701"/>
              <a:gd name="connsiteY19391" fmla="*/ 4193415 h 6857981"/>
              <a:gd name="connsiteX19392" fmla="*/ 4544378 w 7886701"/>
              <a:gd name="connsiteY19392" fmla="*/ 4189605 h 6857981"/>
              <a:gd name="connsiteX19393" fmla="*/ 4545966 w 7886701"/>
              <a:gd name="connsiteY19393" fmla="*/ 4189288 h 6857981"/>
              <a:gd name="connsiteX19394" fmla="*/ 4547871 w 7886701"/>
              <a:gd name="connsiteY19394" fmla="*/ 4188653 h 6857981"/>
              <a:gd name="connsiteX19395" fmla="*/ 4549458 w 7886701"/>
              <a:gd name="connsiteY19395" fmla="*/ 4188335 h 6857981"/>
              <a:gd name="connsiteX19396" fmla="*/ 4550411 w 7886701"/>
              <a:gd name="connsiteY19396" fmla="*/ 4187700 h 6857981"/>
              <a:gd name="connsiteX19397" fmla="*/ 4552316 w 7886701"/>
              <a:gd name="connsiteY19397" fmla="*/ 4186113 h 6857981"/>
              <a:gd name="connsiteX19398" fmla="*/ 4553268 w 7886701"/>
              <a:gd name="connsiteY19398" fmla="*/ 4184525 h 6857981"/>
              <a:gd name="connsiteX19399" fmla="*/ 4554856 w 7886701"/>
              <a:gd name="connsiteY19399" fmla="*/ 4182620 h 6857981"/>
              <a:gd name="connsiteX19400" fmla="*/ 4556443 w 7886701"/>
              <a:gd name="connsiteY19400" fmla="*/ 4181667 h 6857981"/>
              <a:gd name="connsiteX19401" fmla="*/ 4557396 w 7886701"/>
              <a:gd name="connsiteY19401" fmla="*/ 4181032 h 6857981"/>
              <a:gd name="connsiteX19402" fmla="*/ 4558666 w 7886701"/>
              <a:gd name="connsiteY19402" fmla="*/ 4180715 h 6857981"/>
              <a:gd name="connsiteX19403" fmla="*/ 4559936 w 7886701"/>
              <a:gd name="connsiteY19403" fmla="*/ 4180715 h 6857981"/>
              <a:gd name="connsiteX19404" fmla="*/ 4561841 w 7886701"/>
              <a:gd name="connsiteY19404" fmla="*/ 4181032 h 6857981"/>
              <a:gd name="connsiteX19405" fmla="*/ 4561206 w 7886701"/>
              <a:gd name="connsiteY19405" fmla="*/ 4177540 h 6857981"/>
              <a:gd name="connsiteX19406" fmla="*/ 4560253 w 7886701"/>
              <a:gd name="connsiteY19406" fmla="*/ 4174364 h 6857981"/>
              <a:gd name="connsiteX19407" fmla="*/ 4558983 w 7886701"/>
              <a:gd name="connsiteY19407" fmla="*/ 4171189 h 6857981"/>
              <a:gd name="connsiteX19408" fmla="*/ 4557078 w 7886701"/>
              <a:gd name="connsiteY19408" fmla="*/ 4168967 h 6857981"/>
              <a:gd name="connsiteX19409" fmla="*/ 4555173 w 7886701"/>
              <a:gd name="connsiteY19409" fmla="*/ 4167062 h 6857981"/>
              <a:gd name="connsiteX19410" fmla="*/ 4552951 w 7886701"/>
              <a:gd name="connsiteY19410" fmla="*/ 4165156 h 6857981"/>
              <a:gd name="connsiteX19411" fmla="*/ 4548188 w 7886701"/>
              <a:gd name="connsiteY19411" fmla="*/ 4161664 h 6857981"/>
              <a:gd name="connsiteX19412" fmla="*/ 4542791 w 7886701"/>
              <a:gd name="connsiteY19412" fmla="*/ 4158171 h 6857981"/>
              <a:gd name="connsiteX19413" fmla="*/ 4537076 w 7886701"/>
              <a:gd name="connsiteY19413" fmla="*/ 4154361 h 6857981"/>
              <a:gd name="connsiteX19414" fmla="*/ 4534218 w 7886701"/>
              <a:gd name="connsiteY19414" fmla="*/ 4152456 h 6857981"/>
              <a:gd name="connsiteX19415" fmla="*/ 4531043 w 7886701"/>
              <a:gd name="connsiteY19415" fmla="*/ 4149916 h 6857981"/>
              <a:gd name="connsiteX19416" fmla="*/ 4528503 w 7886701"/>
              <a:gd name="connsiteY19416" fmla="*/ 4146423 h 6857981"/>
              <a:gd name="connsiteX19417" fmla="*/ 4525646 w 7886701"/>
              <a:gd name="connsiteY19417" fmla="*/ 4143248 h 6857981"/>
              <a:gd name="connsiteX19418" fmla="*/ 4524058 w 7886701"/>
              <a:gd name="connsiteY19418" fmla="*/ 4146740 h 6857981"/>
              <a:gd name="connsiteX19419" fmla="*/ 4522788 w 7886701"/>
              <a:gd name="connsiteY19419" fmla="*/ 4150233 h 6857981"/>
              <a:gd name="connsiteX19420" fmla="*/ 4522153 w 7886701"/>
              <a:gd name="connsiteY19420" fmla="*/ 4151503 h 6857981"/>
              <a:gd name="connsiteX19421" fmla="*/ 4522153 w 7886701"/>
              <a:gd name="connsiteY19421" fmla="*/ 4153726 h 6857981"/>
              <a:gd name="connsiteX19422" fmla="*/ 4521518 w 7886701"/>
              <a:gd name="connsiteY19422" fmla="*/ 4157219 h 6857981"/>
              <a:gd name="connsiteX19423" fmla="*/ 4521518 w 7886701"/>
              <a:gd name="connsiteY19423" fmla="*/ 4161029 h 6857981"/>
              <a:gd name="connsiteX19424" fmla="*/ 4519613 w 7886701"/>
              <a:gd name="connsiteY19424" fmla="*/ 4160076 h 6857981"/>
              <a:gd name="connsiteX19425" fmla="*/ 4517708 w 7886701"/>
              <a:gd name="connsiteY19425" fmla="*/ 4158806 h 6857981"/>
              <a:gd name="connsiteX19426" fmla="*/ 4516438 w 7886701"/>
              <a:gd name="connsiteY19426" fmla="*/ 4157536 h 6857981"/>
              <a:gd name="connsiteX19427" fmla="*/ 4515486 w 7886701"/>
              <a:gd name="connsiteY19427" fmla="*/ 4155631 h 6857981"/>
              <a:gd name="connsiteX19428" fmla="*/ 4515168 w 7886701"/>
              <a:gd name="connsiteY19428" fmla="*/ 4154043 h 6857981"/>
              <a:gd name="connsiteX19429" fmla="*/ 4514851 w 7886701"/>
              <a:gd name="connsiteY19429" fmla="*/ 4152456 h 6857981"/>
              <a:gd name="connsiteX19430" fmla="*/ 4514851 w 7886701"/>
              <a:gd name="connsiteY19430" fmla="*/ 4148646 h 6857981"/>
              <a:gd name="connsiteX19431" fmla="*/ 4514216 w 7886701"/>
              <a:gd name="connsiteY19431" fmla="*/ 4145470 h 6857981"/>
              <a:gd name="connsiteX19432" fmla="*/ 4514216 w 7886701"/>
              <a:gd name="connsiteY19432" fmla="*/ 4143565 h 6857981"/>
              <a:gd name="connsiteX19433" fmla="*/ 4513581 w 7886701"/>
              <a:gd name="connsiteY19433" fmla="*/ 4141978 h 6857981"/>
              <a:gd name="connsiteX19434" fmla="*/ 4512946 w 7886701"/>
              <a:gd name="connsiteY19434" fmla="*/ 4140708 h 6857981"/>
              <a:gd name="connsiteX19435" fmla="*/ 4511676 w 7886701"/>
              <a:gd name="connsiteY19435" fmla="*/ 4139438 h 6857981"/>
              <a:gd name="connsiteX19436" fmla="*/ 4510406 w 7886701"/>
              <a:gd name="connsiteY19436" fmla="*/ 4138485 h 6857981"/>
              <a:gd name="connsiteX19437" fmla="*/ 4508501 w 7886701"/>
              <a:gd name="connsiteY19437" fmla="*/ 4137850 h 6857981"/>
              <a:gd name="connsiteX19438" fmla="*/ 4507548 w 7886701"/>
              <a:gd name="connsiteY19438" fmla="*/ 4132135 h 6857981"/>
              <a:gd name="connsiteX19439" fmla="*/ 4506278 w 7886701"/>
              <a:gd name="connsiteY19439" fmla="*/ 4126419 h 6857981"/>
              <a:gd name="connsiteX19440" fmla="*/ 4505961 w 7886701"/>
              <a:gd name="connsiteY19440" fmla="*/ 4123879 h 6857981"/>
              <a:gd name="connsiteX19441" fmla="*/ 4505961 w 7886701"/>
              <a:gd name="connsiteY19441" fmla="*/ 4121339 h 6857981"/>
              <a:gd name="connsiteX19442" fmla="*/ 4506278 w 7886701"/>
              <a:gd name="connsiteY19442" fmla="*/ 4119116 h 6857981"/>
              <a:gd name="connsiteX19443" fmla="*/ 4507548 w 7886701"/>
              <a:gd name="connsiteY19443" fmla="*/ 4117211 h 6857981"/>
              <a:gd name="connsiteX19444" fmla="*/ 4505326 w 7886701"/>
              <a:gd name="connsiteY19444" fmla="*/ 4116576 h 6857981"/>
              <a:gd name="connsiteX19445" fmla="*/ 4503103 w 7886701"/>
              <a:gd name="connsiteY19445" fmla="*/ 4114671 h 6857981"/>
              <a:gd name="connsiteX19446" fmla="*/ 4498341 w 7886701"/>
              <a:gd name="connsiteY19446" fmla="*/ 4111179 h 6857981"/>
              <a:gd name="connsiteX19447" fmla="*/ 4495801 w 7886701"/>
              <a:gd name="connsiteY19447" fmla="*/ 4109591 h 6857981"/>
              <a:gd name="connsiteX19448" fmla="*/ 4494531 w 7886701"/>
              <a:gd name="connsiteY19448" fmla="*/ 4109273 h 6857981"/>
              <a:gd name="connsiteX19449" fmla="*/ 4493896 w 7886701"/>
              <a:gd name="connsiteY19449" fmla="*/ 4109273 h 6857981"/>
              <a:gd name="connsiteX19450" fmla="*/ 4492943 w 7886701"/>
              <a:gd name="connsiteY19450" fmla="*/ 4109273 h 6857981"/>
              <a:gd name="connsiteX19451" fmla="*/ 4491991 w 7886701"/>
              <a:gd name="connsiteY19451" fmla="*/ 4109591 h 6857981"/>
              <a:gd name="connsiteX19452" fmla="*/ 4491356 w 7886701"/>
              <a:gd name="connsiteY19452" fmla="*/ 4110861 h 6857981"/>
              <a:gd name="connsiteX19453" fmla="*/ 4490721 w 7886701"/>
              <a:gd name="connsiteY19453" fmla="*/ 4111814 h 6857981"/>
              <a:gd name="connsiteX19454" fmla="*/ 4486593 w 7886701"/>
              <a:gd name="connsiteY19454" fmla="*/ 4106733 h 6857981"/>
              <a:gd name="connsiteX19455" fmla="*/ 4483101 w 7886701"/>
              <a:gd name="connsiteY19455" fmla="*/ 4101971 h 6857981"/>
              <a:gd name="connsiteX19456" fmla="*/ 4480561 w 7886701"/>
              <a:gd name="connsiteY19456" fmla="*/ 4097208 h 6857981"/>
              <a:gd name="connsiteX19457" fmla="*/ 4478656 w 7886701"/>
              <a:gd name="connsiteY19457" fmla="*/ 4093080 h 6857981"/>
              <a:gd name="connsiteX19458" fmla="*/ 4477068 w 7886701"/>
              <a:gd name="connsiteY19458" fmla="*/ 4089905 h 6857981"/>
              <a:gd name="connsiteX19459" fmla="*/ 4476433 w 7886701"/>
              <a:gd name="connsiteY19459" fmla="*/ 4086730 h 6857981"/>
              <a:gd name="connsiteX19460" fmla="*/ 4476433 w 7886701"/>
              <a:gd name="connsiteY19460" fmla="*/ 4083872 h 6857981"/>
              <a:gd name="connsiteX19461" fmla="*/ 4477068 w 7886701"/>
              <a:gd name="connsiteY19461" fmla="*/ 4081649 h 6857981"/>
              <a:gd name="connsiteX19462" fmla="*/ 4473576 w 7886701"/>
              <a:gd name="connsiteY19462" fmla="*/ 4079744 h 6857981"/>
              <a:gd name="connsiteX19463" fmla="*/ 4471036 w 7886701"/>
              <a:gd name="connsiteY19463" fmla="*/ 4079109 h 6857981"/>
              <a:gd name="connsiteX19464" fmla="*/ 4469131 w 7886701"/>
              <a:gd name="connsiteY19464" fmla="*/ 4078474 h 6857981"/>
              <a:gd name="connsiteX19465" fmla="*/ 4468813 w 7886701"/>
              <a:gd name="connsiteY19465" fmla="*/ 4079109 h 6857981"/>
              <a:gd name="connsiteX19466" fmla="*/ 4468496 w 7886701"/>
              <a:gd name="connsiteY19466" fmla="*/ 4079427 h 6857981"/>
              <a:gd name="connsiteX19467" fmla="*/ 4467861 w 7886701"/>
              <a:gd name="connsiteY19467" fmla="*/ 4080379 h 6857981"/>
              <a:gd name="connsiteX19468" fmla="*/ 4467861 w 7886701"/>
              <a:gd name="connsiteY19468" fmla="*/ 4082285 h 6857981"/>
              <a:gd name="connsiteX19469" fmla="*/ 4469766 w 7886701"/>
              <a:gd name="connsiteY19469" fmla="*/ 4087047 h 6857981"/>
              <a:gd name="connsiteX19470" fmla="*/ 4472306 w 7886701"/>
              <a:gd name="connsiteY19470" fmla="*/ 4092763 h 6857981"/>
              <a:gd name="connsiteX19471" fmla="*/ 4475163 w 7886701"/>
              <a:gd name="connsiteY19471" fmla="*/ 4099430 h 6857981"/>
              <a:gd name="connsiteX19472" fmla="*/ 4476116 w 7886701"/>
              <a:gd name="connsiteY19472" fmla="*/ 4102606 h 6857981"/>
              <a:gd name="connsiteX19473" fmla="*/ 4476751 w 7886701"/>
              <a:gd name="connsiteY19473" fmla="*/ 4105781 h 6857981"/>
              <a:gd name="connsiteX19474" fmla="*/ 4477068 w 7886701"/>
              <a:gd name="connsiteY19474" fmla="*/ 4108638 h 6857981"/>
              <a:gd name="connsiteX19475" fmla="*/ 4476751 w 7886701"/>
              <a:gd name="connsiteY19475" fmla="*/ 4110861 h 6857981"/>
              <a:gd name="connsiteX19476" fmla="*/ 4475798 w 7886701"/>
              <a:gd name="connsiteY19476" fmla="*/ 4109908 h 6857981"/>
              <a:gd name="connsiteX19477" fmla="*/ 4472623 w 7886701"/>
              <a:gd name="connsiteY19477" fmla="*/ 4106733 h 6857981"/>
              <a:gd name="connsiteX19478" fmla="*/ 4468813 w 7886701"/>
              <a:gd name="connsiteY19478" fmla="*/ 4101971 h 6857981"/>
              <a:gd name="connsiteX19479" fmla="*/ 4464051 w 7886701"/>
              <a:gd name="connsiteY19479" fmla="*/ 4095620 h 6857981"/>
              <a:gd name="connsiteX19480" fmla="*/ 4459923 w 7886701"/>
              <a:gd name="connsiteY19480" fmla="*/ 4089905 h 6857981"/>
              <a:gd name="connsiteX19481" fmla="*/ 4458653 w 7886701"/>
              <a:gd name="connsiteY19481" fmla="*/ 4087047 h 6857981"/>
              <a:gd name="connsiteX19482" fmla="*/ 4457383 w 7886701"/>
              <a:gd name="connsiteY19482" fmla="*/ 4084190 h 6857981"/>
              <a:gd name="connsiteX19483" fmla="*/ 4456748 w 7886701"/>
              <a:gd name="connsiteY19483" fmla="*/ 4081967 h 6857981"/>
              <a:gd name="connsiteX19484" fmla="*/ 4456748 w 7886701"/>
              <a:gd name="connsiteY19484" fmla="*/ 4079744 h 6857981"/>
              <a:gd name="connsiteX19485" fmla="*/ 4457066 w 7886701"/>
              <a:gd name="connsiteY19485" fmla="*/ 4079109 h 6857981"/>
              <a:gd name="connsiteX19486" fmla="*/ 4456431 w 7886701"/>
              <a:gd name="connsiteY19486" fmla="*/ 4079427 h 6857981"/>
              <a:gd name="connsiteX19487" fmla="*/ 4452621 w 7886701"/>
              <a:gd name="connsiteY19487" fmla="*/ 4080697 h 6857981"/>
              <a:gd name="connsiteX19488" fmla="*/ 4449446 w 7886701"/>
              <a:gd name="connsiteY19488" fmla="*/ 4082285 h 6857981"/>
              <a:gd name="connsiteX19489" fmla="*/ 4446588 w 7886701"/>
              <a:gd name="connsiteY19489" fmla="*/ 4084190 h 6857981"/>
              <a:gd name="connsiteX19490" fmla="*/ 4445001 w 7886701"/>
              <a:gd name="connsiteY19490" fmla="*/ 4085460 h 6857981"/>
              <a:gd name="connsiteX19491" fmla="*/ 4443413 w 7886701"/>
              <a:gd name="connsiteY19491" fmla="*/ 4086730 h 6857981"/>
              <a:gd name="connsiteX19492" fmla="*/ 4442778 w 7886701"/>
              <a:gd name="connsiteY19492" fmla="*/ 4088317 h 6857981"/>
              <a:gd name="connsiteX19493" fmla="*/ 4441826 w 7886701"/>
              <a:gd name="connsiteY19493" fmla="*/ 4090222 h 6857981"/>
              <a:gd name="connsiteX19494" fmla="*/ 4441508 w 7886701"/>
              <a:gd name="connsiteY19494" fmla="*/ 4092128 h 6857981"/>
              <a:gd name="connsiteX19495" fmla="*/ 4440873 w 7886701"/>
              <a:gd name="connsiteY19495" fmla="*/ 4094668 h 6857981"/>
              <a:gd name="connsiteX19496" fmla="*/ 4440873 w 7886701"/>
              <a:gd name="connsiteY19496" fmla="*/ 4097208 h 6857981"/>
              <a:gd name="connsiteX19497" fmla="*/ 4441508 w 7886701"/>
              <a:gd name="connsiteY19497" fmla="*/ 4100383 h 6857981"/>
              <a:gd name="connsiteX19498" fmla="*/ 4437381 w 7886701"/>
              <a:gd name="connsiteY19498" fmla="*/ 4094033 h 6857981"/>
              <a:gd name="connsiteX19499" fmla="*/ 4433571 w 7886701"/>
              <a:gd name="connsiteY19499" fmla="*/ 4089270 h 6857981"/>
              <a:gd name="connsiteX19500" fmla="*/ 4430713 w 7886701"/>
              <a:gd name="connsiteY19500" fmla="*/ 4086412 h 6857981"/>
              <a:gd name="connsiteX19501" fmla="*/ 4428173 w 7886701"/>
              <a:gd name="connsiteY19501" fmla="*/ 4084190 h 6857981"/>
              <a:gd name="connsiteX19502" fmla="*/ 4425316 w 7886701"/>
              <a:gd name="connsiteY19502" fmla="*/ 4082285 h 6857981"/>
              <a:gd name="connsiteX19503" fmla="*/ 4422458 w 7886701"/>
              <a:gd name="connsiteY19503" fmla="*/ 4080379 h 6857981"/>
              <a:gd name="connsiteX19504" fmla="*/ 4418966 w 7886701"/>
              <a:gd name="connsiteY19504" fmla="*/ 4078474 h 6857981"/>
              <a:gd name="connsiteX19505" fmla="*/ 4414838 w 7886701"/>
              <a:gd name="connsiteY19505" fmla="*/ 4075617 h 6857981"/>
              <a:gd name="connsiteX19506" fmla="*/ 4417061 w 7886701"/>
              <a:gd name="connsiteY19506" fmla="*/ 4074664 h 6857981"/>
              <a:gd name="connsiteX19507" fmla="*/ 4418648 w 7886701"/>
              <a:gd name="connsiteY19507" fmla="*/ 4074347 h 6857981"/>
              <a:gd name="connsiteX19508" fmla="*/ 4421823 w 7886701"/>
              <a:gd name="connsiteY19508" fmla="*/ 4073394 h 6857981"/>
              <a:gd name="connsiteX19509" fmla="*/ 4422776 w 7886701"/>
              <a:gd name="connsiteY19509" fmla="*/ 4073077 h 6857981"/>
              <a:gd name="connsiteX19510" fmla="*/ 4423728 w 7886701"/>
              <a:gd name="connsiteY19510" fmla="*/ 4072124 h 6857981"/>
              <a:gd name="connsiteX19511" fmla="*/ 4424363 w 7886701"/>
              <a:gd name="connsiteY19511" fmla="*/ 4069901 h 6857981"/>
              <a:gd name="connsiteX19512" fmla="*/ 4424681 w 7886701"/>
              <a:gd name="connsiteY19512" fmla="*/ 4067044 h 6857981"/>
              <a:gd name="connsiteX19513" fmla="*/ 4432936 w 7886701"/>
              <a:gd name="connsiteY19513" fmla="*/ 4080062 h 6857981"/>
              <a:gd name="connsiteX19514" fmla="*/ 4434523 w 7886701"/>
              <a:gd name="connsiteY19514" fmla="*/ 4078474 h 6857981"/>
              <a:gd name="connsiteX19515" fmla="*/ 4435476 w 7886701"/>
              <a:gd name="connsiteY19515" fmla="*/ 4077204 h 6857981"/>
              <a:gd name="connsiteX19516" fmla="*/ 4436111 w 7886701"/>
              <a:gd name="connsiteY19516" fmla="*/ 4075617 h 6857981"/>
              <a:gd name="connsiteX19517" fmla="*/ 4436746 w 7886701"/>
              <a:gd name="connsiteY19517" fmla="*/ 4074347 h 6857981"/>
              <a:gd name="connsiteX19518" fmla="*/ 4437063 w 7886701"/>
              <a:gd name="connsiteY19518" fmla="*/ 4071806 h 6857981"/>
              <a:gd name="connsiteX19519" fmla="*/ 4437381 w 7886701"/>
              <a:gd name="connsiteY19519" fmla="*/ 4069266 h 6857981"/>
              <a:gd name="connsiteX19520" fmla="*/ 4438016 w 7886701"/>
              <a:gd name="connsiteY19520" fmla="*/ 4067679 h 6857981"/>
              <a:gd name="connsiteX19521" fmla="*/ 4438333 w 7886701"/>
              <a:gd name="connsiteY19521" fmla="*/ 4067044 h 6857981"/>
              <a:gd name="connsiteX19522" fmla="*/ 4439286 w 7886701"/>
              <a:gd name="connsiteY19522" fmla="*/ 4067044 h 6857981"/>
              <a:gd name="connsiteX19523" fmla="*/ 4440238 w 7886701"/>
              <a:gd name="connsiteY19523" fmla="*/ 4067044 h 6857981"/>
              <a:gd name="connsiteX19524" fmla="*/ 4441826 w 7886701"/>
              <a:gd name="connsiteY19524" fmla="*/ 4067044 h 6857981"/>
              <a:gd name="connsiteX19525" fmla="*/ 4446271 w 7886701"/>
              <a:gd name="connsiteY19525" fmla="*/ 4068631 h 6857981"/>
              <a:gd name="connsiteX19526" fmla="*/ 4443413 w 7886701"/>
              <a:gd name="connsiteY19526" fmla="*/ 4066091 h 6857981"/>
              <a:gd name="connsiteX19527" fmla="*/ 4440873 w 7886701"/>
              <a:gd name="connsiteY19527" fmla="*/ 4064186 h 6857981"/>
              <a:gd name="connsiteX19528" fmla="*/ 4438333 w 7886701"/>
              <a:gd name="connsiteY19528" fmla="*/ 4062281 h 6857981"/>
              <a:gd name="connsiteX19529" fmla="*/ 4436111 w 7886701"/>
              <a:gd name="connsiteY19529" fmla="*/ 4061011 h 6857981"/>
              <a:gd name="connsiteX19530" fmla="*/ 4434206 w 7886701"/>
              <a:gd name="connsiteY19530" fmla="*/ 4060058 h 6857981"/>
              <a:gd name="connsiteX19531" fmla="*/ 4431983 w 7886701"/>
              <a:gd name="connsiteY19531" fmla="*/ 4059423 h 6857981"/>
              <a:gd name="connsiteX19532" fmla="*/ 4429761 w 7886701"/>
              <a:gd name="connsiteY19532" fmla="*/ 4058788 h 6857981"/>
              <a:gd name="connsiteX19533" fmla="*/ 4427856 w 7886701"/>
              <a:gd name="connsiteY19533" fmla="*/ 4058788 h 6857981"/>
              <a:gd name="connsiteX19534" fmla="*/ 4425633 w 7886701"/>
              <a:gd name="connsiteY19534" fmla="*/ 4059423 h 6857981"/>
              <a:gd name="connsiteX19535" fmla="*/ 4423728 w 7886701"/>
              <a:gd name="connsiteY19535" fmla="*/ 4060058 h 6857981"/>
              <a:gd name="connsiteX19536" fmla="*/ 4422458 w 7886701"/>
              <a:gd name="connsiteY19536" fmla="*/ 4060693 h 6857981"/>
              <a:gd name="connsiteX19537" fmla="*/ 4420553 w 7886701"/>
              <a:gd name="connsiteY19537" fmla="*/ 4061963 h 6857981"/>
              <a:gd name="connsiteX19538" fmla="*/ 4418966 w 7886701"/>
              <a:gd name="connsiteY19538" fmla="*/ 4063234 h 6857981"/>
              <a:gd name="connsiteX19539" fmla="*/ 4417696 w 7886701"/>
              <a:gd name="connsiteY19539" fmla="*/ 4064821 h 6857981"/>
              <a:gd name="connsiteX19540" fmla="*/ 4415156 w 7886701"/>
              <a:gd name="connsiteY19540" fmla="*/ 4068631 h 6857981"/>
              <a:gd name="connsiteX19541" fmla="*/ 4414521 w 7886701"/>
              <a:gd name="connsiteY19541" fmla="*/ 4068631 h 6857981"/>
              <a:gd name="connsiteX19542" fmla="*/ 4413568 w 7886701"/>
              <a:gd name="connsiteY19542" fmla="*/ 4068314 h 6857981"/>
              <a:gd name="connsiteX19543" fmla="*/ 4411663 w 7886701"/>
              <a:gd name="connsiteY19543" fmla="*/ 4066726 h 6857981"/>
              <a:gd name="connsiteX19544" fmla="*/ 4408171 w 7886701"/>
              <a:gd name="connsiteY19544" fmla="*/ 4061011 h 6857981"/>
              <a:gd name="connsiteX19545" fmla="*/ 4402773 w 7886701"/>
              <a:gd name="connsiteY19545" fmla="*/ 4052120 h 6857981"/>
              <a:gd name="connsiteX19546" fmla="*/ 4403408 w 7886701"/>
              <a:gd name="connsiteY19546" fmla="*/ 4051168 h 6857981"/>
              <a:gd name="connsiteX19547" fmla="*/ 4404043 w 7886701"/>
              <a:gd name="connsiteY19547" fmla="*/ 4050850 h 6857981"/>
              <a:gd name="connsiteX19548" fmla="*/ 4404996 w 7886701"/>
              <a:gd name="connsiteY19548" fmla="*/ 4051168 h 6857981"/>
              <a:gd name="connsiteX19549" fmla="*/ 4405948 w 7886701"/>
              <a:gd name="connsiteY19549" fmla="*/ 4051485 h 6857981"/>
              <a:gd name="connsiteX19550" fmla="*/ 4407853 w 7886701"/>
              <a:gd name="connsiteY19550" fmla="*/ 4052755 h 6857981"/>
              <a:gd name="connsiteX19551" fmla="*/ 4408488 w 7886701"/>
              <a:gd name="connsiteY19551" fmla="*/ 4053073 h 6857981"/>
              <a:gd name="connsiteX19552" fmla="*/ 4409758 w 7886701"/>
              <a:gd name="connsiteY19552" fmla="*/ 4052755 h 6857981"/>
              <a:gd name="connsiteX19553" fmla="*/ 4407218 w 7886701"/>
              <a:gd name="connsiteY19553" fmla="*/ 4048945 h 6857981"/>
              <a:gd name="connsiteX19554" fmla="*/ 4405313 w 7886701"/>
              <a:gd name="connsiteY19554" fmla="*/ 4046405 h 6857981"/>
              <a:gd name="connsiteX19555" fmla="*/ 4403091 w 7886701"/>
              <a:gd name="connsiteY19555" fmla="*/ 4045135 h 6857981"/>
              <a:gd name="connsiteX19556" fmla="*/ 4401503 w 7886701"/>
              <a:gd name="connsiteY19556" fmla="*/ 4043547 h 6857981"/>
              <a:gd name="connsiteX19557" fmla="*/ 4398328 w 7886701"/>
              <a:gd name="connsiteY19557" fmla="*/ 4041642 h 6857981"/>
              <a:gd name="connsiteX19558" fmla="*/ 4396423 w 7886701"/>
              <a:gd name="connsiteY19558" fmla="*/ 4040690 h 6857981"/>
              <a:gd name="connsiteX19559" fmla="*/ 4394518 w 7886701"/>
              <a:gd name="connsiteY19559" fmla="*/ 4038467 h 6857981"/>
              <a:gd name="connsiteX19560" fmla="*/ 4392613 w 7886701"/>
              <a:gd name="connsiteY19560" fmla="*/ 4033387 h 6857981"/>
              <a:gd name="connsiteX19561" fmla="*/ 4391026 w 7886701"/>
              <a:gd name="connsiteY19561" fmla="*/ 4028942 h 6857981"/>
              <a:gd name="connsiteX19562" fmla="*/ 4390391 w 7886701"/>
              <a:gd name="connsiteY19562" fmla="*/ 4025131 h 6857981"/>
              <a:gd name="connsiteX19563" fmla="*/ 4390391 w 7886701"/>
              <a:gd name="connsiteY19563" fmla="*/ 4021321 h 6857981"/>
              <a:gd name="connsiteX19564" fmla="*/ 4391978 w 7886701"/>
              <a:gd name="connsiteY19564" fmla="*/ 4022909 h 6857981"/>
              <a:gd name="connsiteX19565" fmla="*/ 4393883 w 7886701"/>
              <a:gd name="connsiteY19565" fmla="*/ 4023544 h 6857981"/>
              <a:gd name="connsiteX19566" fmla="*/ 4395471 w 7886701"/>
              <a:gd name="connsiteY19566" fmla="*/ 4024179 h 6857981"/>
              <a:gd name="connsiteX19567" fmla="*/ 4396423 w 7886701"/>
              <a:gd name="connsiteY19567" fmla="*/ 4024179 h 6857981"/>
              <a:gd name="connsiteX19568" fmla="*/ 4397693 w 7886701"/>
              <a:gd name="connsiteY19568" fmla="*/ 4024179 h 6857981"/>
              <a:gd name="connsiteX19569" fmla="*/ 4398328 w 7886701"/>
              <a:gd name="connsiteY19569" fmla="*/ 4023861 h 6857981"/>
              <a:gd name="connsiteX19570" fmla="*/ 4400233 w 7886701"/>
              <a:gd name="connsiteY19570" fmla="*/ 4022909 h 6857981"/>
              <a:gd name="connsiteX19571" fmla="*/ 4401503 w 7886701"/>
              <a:gd name="connsiteY19571" fmla="*/ 4021956 h 6857981"/>
              <a:gd name="connsiteX19572" fmla="*/ 4402773 w 7886701"/>
              <a:gd name="connsiteY19572" fmla="*/ 4021639 h 6857981"/>
              <a:gd name="connsiteX19573" fmla="*/ 4403726 w 7886701"/>
              <a:gd name="connsiteY19573" fmla="*/ 4021321 h 6857981"/>
              <a:gd name="connsiteX19574" fmla="*/ 4404996 w 7886701"/>
              <a:gd name="connsiteY19574" fmla="*/ 4021639 h 6857981"/>
              <a:gd name="connsiteX19575" fmla="*/ 4406266 w 7886701"/>
              <a:gd name="connsiteY19575" fmla="*/ 4021956 h 6857981"/>
              <a:gd name="connsiteX19576" fmla="*/ 4408171 w 7886701"/>
              <a:gd name="connsiteY19576" fmla="*/ 4022909 h 6857981"/>
              <a:gd name="connsiteX19577" fmla="*/ 4410393 w 7886701"/>
              <a:gd name="connsiteY19577" fmla="*/ 4024179 h 6857981"/>
              <a:gd name="connsiteX19578" fmla="*/ 4411663 w 7886701"/>
              <a:gd name="connsiteY19578" fmla="*/ 4026402 h 6857981"/>
              <a:gd name="connsiteX19579" fmla="*/ 4412933 w 7886701"/>
              <a:gd name="connsiteY19579" fmla="*/ 4028307 h 6857981"/>
              <a:gd name="connsiteX19580" fmla="*/ 4413568 w 7886701"/>
              <a:gd name="connsiteY19580" fmla="*/ 4030212 h 6857981"/>
              <a:gd name="connsiteX19581" fmla="*/ 4413886 w 7886701"/>
              <a:gd name="connsiteY19581" fmla="*/ 4031164 h 6857981"/>
              <a:gd name="connsiteX19582" fmla="*/ 4413886 w 7886701"/>
              <a:gd name="connsiteY19582" fmla="*/ 4032434 h 6857981"/>
              <a:gd name="connsiteX19583" fmla="*/ 4413568 w 7886701"/>
              <a:gd name="connsiteY19583" fmla="*/ 4033387 h 6857981"/>
              <a:gd name="connsiteX19584" fmla="*/ 4412616 w 7886701"/>
              <a:gd name="connsiteY19584" fmla="*/ 4034975 h 6857981"/>
              <a:gd name="connsiteX19585" fmla="*/ 4411346 w 7886701"/>
              <a:gd name="connsiteY19585" fmla="*/ 4036245 h 6857981"/>
              <a:gd name="connsiteX19586" fmla="*/ 4410711 w 7886701"/>
              <a:gd name="connsiteY19586" fmla="*/ 4037832 h 6857981"/>
              <a:gd name="connsiteX19587" fmla="*/ 4410711 w 7886701"/>
              <a:gd name="connsiteY19587" fmla="*/ 4038785 h 6857981"/>
              <a:gd name="connsiteX19588" fmla="*/ 4410711 w 7886701"/>
              <a:gd name="connsiteY19588" fmla="*/ 4040055 h 6857981"/>
              <a:gd name="connsiteX19589" fmla="*/ 4411346 w 7886701"/>
              <a:gd name="connsiteY19589" fmla="*/ 4041642 h 6857981"/>
              <a:gd name="connsiteX19590" fmla="*/ 4412298 w 7886701"/>
              <a:gd name="connsiteY19590" fmla="*/ 4043547 h 6857981"/>
              <a:gd name="connsiteX19591" fmla="*/ 4413886 w 7886701"/>
              <a:gd name="connsiteY19591" fmla="*/ 4044182 h 6857981"/>
              <a:gd name="connsiteX19592" fmla="*/ 4415156 w 7886701"/>
              <a:gd name="connsiteY19592" fmla="*/ 4045135 h 6857981"/>
              <a:gd name="connsiteX19593" fmla="*/ 4416426 w 7886701"/>
              <a:gd name="connsiteY19593" fmla="*/ 4044818 h 6857981"/>
              <a:gd name="connsiteX19594" fmla="*/ 4417378 w 7886701"/>
              <a:gd name="connsiteY19594" fmla="*/ 4044182 h 6857981"/>
              <a:gd name="connsiteX19595" fmla="*/ 4418013 w 7886701"/>
              <a:gd name="connsiteY19595" fmla="*/ 4043230 h 6857981"/>
              <a:gd name="connsiteX19596" fmla="*/ 4418648 w 7886701"/>
              <a:gd name="connsiteY19596" fmla="*/ 4041642 h 6857981"/>
              <a:gd name="connsiteX19597" fmla="*/ 4419601 w 7886701"/>
              <a:gd name="connsiteY19597" fmla="*/ 4038467 h 6857981"/>
              <a:gd name="connsiteX19598" fmla="*/ 4420236 w 7886701"/>
              <a:gd name="connsiteY19598" fmla="*/ 4034339 h 6857981"/>
              <a:gd name="connsiteX19599" fmla="*/ 4420871 w 7886701"/>
              <a:gd name="connsiteY19599" fmla="*/ 4030847 h 6857981"/>
              <a:gd name="connsiteX19600" fmla="*/ 4422458 w 7886701"/>
              <a:gd name="connsiteY19600" fmla="*/ 4027672 h 6857981"/>
              <a:gd name="connsiteX19601" fmla="*/ 4423093 w 7886701"/>
              <a:gd name="connsiteY19601" fmla="*/ 4026084 h 6857981"/>
              <a:gd name="connsiteX19602" fmla="*/ 4424363 w 7886701"/>
              <a:gd name="connsiteY19602" fmla="*/ 4025449 h 6857981"/>
              <a:gd name="connsiteX19603" fmla="*/ 4409758 w 7886701"/>
              <a:gd name="connsiteY19603" fmla="*/ 4003540 h 6857981"/>
              <a:gd name="connsiteX19604" fmla="*/ 4405631 w 7886701"/>
              <a:gd name="connsiteY19604" fmla="*/ 4001000 h 6857981"/>
              <a:gd name="connsiteX19605" fmla="*/ 4402773 w 7886701"/>
              <a:gd name="connsiteY19605" fmla="*/ 3999095 h 6857981"/>
              <a:gd name="connsiteX19606" fmla="*/ 4399916 w 7886701"/>
              <a:gd name="connsiteY19606" fmla="*/ 3997190 h 6857981"/>
              <a:gd name="connsiteX19607" fmla="*/ 4397693 w 7886701"/>
              <a:gd name="connsiteY19607" fmla="*/ 3994967 h 6857981"/>
              <a:gd name="connsiteX19608" fmla="*/ 4396423 w 7886701"/>
              <a:gd name="connsiteY19608" fmla="*/ 3994015 h 6857981"/>
              <a:gd name="connsiteX19609" fmla="*/ 4396106 w 7886701"/>
              <a:gd name="connsiteY19609" fmla="*/ 3992427 h 6857981"/>
              <a:gd name="connsiteX19610" fmla="*/ 4395788 w 7886701"/>
              <a:gd name="connsiteY19610" fmla="*/ 3991475 h 6857981"/>
              <a:gd name="connsiteX19611" fmla="*/ 4395788 w 7886701"/>
              <a:gd name="connsiteY19611" fmla="*/ 3989887 h 6857981"/>
              <a:gd name="connsiteX19612" fmla="*/ 4396106 w 7886701"/>
              <a:gd name="connsiteY19612" fmla="*/ 3988935 h 6857981"/>
              <a:gd name="connsiteX19613" fmla="*/ 4396741 w 7886701"/>
              <a:gd name="connsiteY19613" fmla="*/ 3987347 h 6857981"/>
              <a:gd name="connsiteX19614" fmla="*/ 4392931 w 7886701"/>
              <a:gd name="connsiteY19614" fmla="*/ 3982902 h 6857981"/>
              <a:gd name="connsiteX19615" fmla="*/ 4391661 w 7886701"/>
              <a:gd name="connsiteY19615" fmla="*/ 3981949 h 6857981"/>
              <a:gd name="connsiteX19616" fmla="*/ 4391026 w 7886701"/>
              <a:gd name="connsiteY19616" fmla="*/ 3981314 h 6857981"/>
              <a:gd name="connsiteX19617" fmla="*/ 4390391 w 7886701"/>
              <a:gd name="connsiteY19617" fmla="*/ 3981314 h 6857981"/>
              <a:gd name="connsiteX19618" fmla="*/ 4390391 w 7886701"/>
              <a:gd name="connsiteY19618" fmla="*/ 3981949 h 6857981"/>
              <a:gd name="connsiteX19619" fmla="*/ 4390391 w 7886701"/>
              <a:gd name="connsiteY19619" fmla="*/ 3983854 h 6857981"/>
              <a:gd name="connsiteX19620" fmla="*/ 4391026 w 7886701"/>
              <a:gd name="connsiteY19620" fmla="*/ 3986394 h 6857981"/>
              <a:gd name="connsiteX19621" fmla="*/ 4391343 w 7886701"/>
              <a:gd name="connsiteY19621" fmla="*/ 3989252 h 6857981"/>
              <a:gd name="connsiteX19622" fmla="*/ 4391343 w 7886701"/>
              <a:gd name="connsiteY19622" fmla="*/ 3991792 h 6857981"/>
              <a:gd name="connsiteX19623" fmla="*/ 4391026 w 7886701"/>
              <a:gd name="connsiteY19623" fmla="*/ 3992745 h 6857981"/>
              <a:gd name="connsiteX19624" fmla="*/ 4390391 w 7886701"/>
              <a:gd name="connsiteY19624" fmla="*/ 3993380 h 6857981"/>
              <a:gd name="connsiteX19625" fmla="*/ 4388486 w 7886701"/>
              <a:gd name="connsiteY19625" fmla="*/ 3991475 h 6857981"/>
              <a:gd name="connsiteX19626" fmla="*/ 4386581 w 7886701"/>
              <a:gd name="connsiteY19626" fmla="*/ 3988935 h 6857981"/>
              <a:gd name="connsiteX19627" fmla="*/ 4384676 w 7886701"/>
              <a:gd name="connsiteY19627" fmla="*/ 3986077 h 6857981"/>
              <a:gd name="connsiteX19628" fmla="*/ 4382771 w 7886701"/>
              <a:gd name="connsiteY19628" fmla="*/ 3982902 h 6857981"/>
              <a:gd name="connsiteX19629" fmla="*/ 4379596 w 7886701"/>
              <a:gd name="connsiteY19629" fmla="*/ 3976234 h 6857981"/>
              <a:gd name="connsiteX19630" fmla="*/ 4378326 w 7886701"/>
              <a:gd name="connsiteY19630" fmla="*/ 3972741 h 6857981"/>
              <a:gd name="connsiteX19631" fmla="*/ 4377373 w 7886701"/>
              <a:gd name="connsiteY19631" fmla="*/ 3970201 h 6857981"/>
              <a:gd name="connsiteX19632" fmla="*/ 4374516 w 7886701"/>
              <a:gd name="connsiteY19632" fmla="*/ 3967343 h 6857981"/>
              <a:gd name="connsiteX19633" fmla="*/ 4371976 w 7886701"/>
              <a:gd name="connsiteY19633" fmla="*/ 3965438 h 6857981"/>
              <a:gd name="connsiteX19634" fmla="*/ 4370071 w 7886701"/>
              <a:gd name="connsiteY19634" fmla="*/ 3964803 h 6857981"/>
              <a:gd name="connsiteX19635" fmla="*/ 4369436 w 7886701"/>
              <a:gd name="connsiteY19635" fmla="*/ 3965121 h 6857981"/>
              <a:gd name="connsiteX19636" fmla="*/ 4369118 w 7886701"/>
              <a:gd name="connsiteY19636" fmla="*/ 3965121 h 6857981"/>
              <a:gd name="connsiteX19637" fmla="*/ 4368483 w 7886701"/>
              <a:gd name="connsiteY19637" fmla="*/ 3965756 h 6857981"/>
              <a:gd name="connsiteX19638" fmla="*/ 4368483 w 7886701"/>
              <a:gd name="connsiteY19638" fmla="*/ 3966708 h 6857981"/>
              <a:gd name="connsiteX19639" fmla="*/ 4368166 w 7886701"/>
              <a:gd name="connsiteY19639" fmla="*/ 3968296 h 6857981"/>
              <a:gd name="connsiteX19640" fmla="*/ 4368483 w 7886701"/>
              <a:gd name="connsiteY19640" fmla="*/ 3971471 h 6857981"/>
              <a:gd name="connsiteX19641" fmla="*/ 4368801 w 7886701"/>
              <a:gd name="connsiteY19641" fmla="*/ 3974646 h 6857981"/>
              <a:gd name="connsiteX19642" fmla="*/ 4369753 w 7886701"/>
              <a:gd name="connsiteY19642" fmla="*/ 3978774 h 6857981"/>
              <a:gd name="connsiteX19643" fmla="*/ 4371341 w 7886701"/>
              <a:gd name="connsiteY19643" fmla="*/ 3982584 h 6857981"/>
              <a:gd name="connsiteX19644" fmla="*/ 4375468 w 7886701"/>
              <a:gd name="connsiteY19644" fmla="*/ 3992110 h 6857981"/>
              <a:gd name="connsiteX19645" fmla="*/ 4379913 w 7886701"/>
              <a:gd name="connsiteY19645" fmla="*/ 4001953 h 6857981"/>
              <a:gd name="connsiteX19646" fmla="*/ 4383088 w 7886701"/>
              <a:gd name="connsiteY19646" fmla="*/ 4006715 h 6857981"/>
              <a:gd name="connsiteX19647" fmla="*/ 4385946 w 7886701"/>
              <a:gd name="connsiteY19647" fmla="*/ 4011478 h 6857981"/>
              <a:gd name="connsiteX19648" fmla="*/ 4379913 w 7886701"/>
              <a:gd name="connsiteY19648" fmla="*/ 4005763 h 6857981"/>
              <a:gd name="connsiteX19649" fmla="*/ 4378643 w 7886701"/>
              <a:gd name="connsiteY19649" fmla="*/ 4004175 h 6857981"/>
              <a:gd name="connsiteX19650" fmla="*/ 4377056 w 7886701"/>
              <a:gd name="connsiteY19650" fmla="*/ 4003540 h 6857981"/>
              <a:gd name="connsiteX19651" fmla="*/ 4376421 w 7886701"/>
              <a:gd name="connsiteY19651" fmla="*/ 4003540 h 6857981"/>
              <a:gd name="connsiteX19652" fmla="*/ 4375468 w 7886701"/>
              <a:gd name="connsiteY19652" fmla="*/ 4003540 h 6857981"/>
              <a:gd name="connsiteX19653" fmla="*/ 4371658 w 7886701"/>
              <a:gd name="connsiteY19653" fmla="*/ 4003858 h 6857981"/>
              <a:gd name="connsiteX19654" fmla="*/ 4368801 w 7886701"/>
              <a:gd name="connsiteY19654" fmla="*/ 3999413 h 6857981"/>
              <a:gd name="connsiteX19655" fmla="*/ 4367213 w 7886701"/>
              <a:gd name="connsiteY19655" fmla="*/ 3996237 h 6857981"/>
              <a:gd name="connsiteX19656" fmla="*/ 4366896 w 7886701"/>
              <a:gd name="connsiteY19656" fmla="*/ 3994967 h 6857981"/>
              <a:gd name="connsiteX19657" fmla="*/ 4366896 w 7886701"/>
              <a:gd name="connsiteY19657" fmla="*/ 3994332 h 6857981"/>
              <a:gd name="connsiteX19658" fmla="*/ 4367213 w 7886701"/>
              <a:gd name="connsiteY19658" fmla="*/ 3993697 h 6857981"/>
              <a:gd name="connsiteX19659" fmla="*/ 4367531 w 7886701"/>
              <a:gd name="connsiteY19659" fmla="*/ 3992745 h 6857981"/>
              <a:gd name="connsiteX19660" fmla="*/ 4368801 w 7886701"/>
              <a:gd name="connsiteY19660" fmla="*/ 3991792 h 6857981"/>
              <a:gd name="connsiteX19661" fmla="*/ 4370071 w 7886701"/>
              <a:gd name="connsiteY19661" fmla="*/ 3991157 h 6857981"/>
              <a:gd name="connsiteX19662" fmla="*/ 4371658 w 7886701"/>
              <a:gd name="connsiteY19662" fmla="*/ 3990205 h 6857981"/>
              <a:gd name="connsiteX19663" fmla="*/ 4371976 w 7886701"/>
              <a:gd name="connsiteY19663" fmla="*/ 3989570 h 6857981"/>
              <a:gd name="connsiteX19664" fmla="*/ 4372293 w 7886701"/>
              <a:gd name="connsiteY19664" fmla="*/ 3988935 h 6857981"/>
              <a:gd name="connsiteX19665" fmla="*/ 4369753 w 7886701"/>
              <a:gd name="connsiteY19665" fmla="*/ 3986077 h 6857981"/>
              <a:gd name="connsiteX19666" fmla="*/ 4367213 w 7886701"/>
              <a:gd name="connsiteY19666" fmla="*/ 3982584 h 6857981"/>
              <a:gd name="connsiteX19667" fmla="*/ 4362451 w 7886701"/>
              <a:gd name="connsiteY19667" fmla="*/ 3974964 h 6857981"/>
              <a:gd name="connsiteX19668" fmla="*/ 4359911 w 7886701"/>
              <a:gd name="connsiteY19668" fmla="*/ 3972106 h 6857981"/>
              <a:gd name="connsiteX19669" fmla="*/ 4358323 w 7886701"/>
              <a:gd name="connsiteY19669" fmla="*/ 3969884 h 6857981"/>
              <a:gd name="connsiteX19670" fmla="*/ 4357053 w 7886701"/>
              <a:gd name="connsiteY19670" fmla="*/ 3969566 h 6857981"/>
              <a:gd name="connsiteX19671" fmla="*/ 4356418 w 7886701"/>
              <a:gd name="connsiteY19671" fmla="*/ 3969248 h 6857981"/>
              <a:gd name="connsiteX19672" fmla="*/ 4355466 w 7886701"/>
              <a:gd name="connsiteY19672" fmla="*/ 3969566 h 6857981"/>
              <a:gd name="connsiteX19673" fmla="*/ 4355148 w 7886701"/>
              <a:gd name="connsiteY19673" fmla="*/ 3970201 h 6857981"/>
              <a:gd name="connsiteX19674" fmla="*/ 4351338 w 7886701"/>
              <a:gd name="connsiteY19674" fmla="*/ 3960676 h 6857981"/>
              <a:gd name="connsiteX19675" fmla="*/ 4347211 w 7886701"/>
              <a:gd name="connsiteY19675" fmla="*/ 3951150 h 6857981"/>
              <a:gd name="connsiteX19676" fmla="*/ 4342448 w 7886701"/>
              <a:gd name="connsiteY19676" fmla="*/ 3941942 h 6857981"/>
              <a:gd name="connsiteX19677" fmla="*/ 4337051 w 7886701"/>
              <a:gd name="connsiteY19677" fmla="*/ 3932734 h 6857981"/>
              <a:gd name="connsiteX19678" fmla="*/ 4331653 w 7886701"/>
              <a:gd name="connsiteY19678" fmla="*/ 3923526 h 6857981"/>
              <a:gd name="connsiteX19679" fmla="*/ 4325621 w 7886701"/>
              <a:gd name="connsiteY19679" fmla="*/ 3914953 h 6857981"/>
              <a:gd name="connsiteX19680" fmla="*/ 4319588 w 7886701"/>
              <a:gd name="connsiteY19680" fmla="*/ 3905745 h 6857981"/>
              <a:gd name="connsiteX19681" fmla="*/ 4313238 w 7886701"/>
              <a:gd name="connsiteY19681" fmla="*/ 3896855 h 6857981"/>
              <a:gd name="connsiteX19682" fmla="*/ 4318318 w 7886701"/>
              <a:gd name="connsiteY19682" fmla="*/ 3901935 h 6857981"/>
              <a:gd name="connsiteX19683" fmla="*/ 4323398 w 7886701"/>
              <a:gd name="connsiteY19683" fmla="*/ 3907968 h 6857981"/>
              <a:gd name="connsiteX19684" fmla="*/ 4329113 w 7886701"/>
              <a:gd name="connsiteY19684" fmla="*/ 3913683 h 6857981"/>
              <a:gd name="connsiteX19685" fmla="*/ 4334511 w 7886701"/>
              <a:gd name="connsiteY19685" fmla="*/ 3918763 h 6857981"/>
              <a:gd name="connsiteX19686" fmla="*/ 4334828 w 7886701"/>
              <a:gd name="connsiteY19686" fmla="*/ 3916858 h 6857981"/>
              <a:gd name="connsiteX19687" fmla="*/ 4334828 w 7886701"/>
              <a:gd name="connsiteY19687" fmla="*/ 3915588 h 6857981"/>
              <a:gd name="connsiteX19688" fmla="*/ 4334511 w 7886701"/>
              <a:gd name="connsiteY19688" fmla="*/ 3914001 h 6857981"/>
              <a:gd name="connsiteX19689" fmla="*/ 4334193 w 7886701"/>
              <a:gd name="connsiteY19689" fmla="*/ 3912413 h 6857981"/>
              <a:gd name="connsiteX19690" fmla="*/ 4332606 w 7886701"/>
              <a:gd name="connsiteY19690" fmla="*/ 3909238 h 6857981"/>
              <a:gd name="connsiteX19691" fmla="*/ 4330701 w 7886701"/>
              <a:gd name="connsiteY19691" fmla="*/ 3906063 h 6857981"/>
              <a:gd name="connsiteX19692" fmla="*/ 4325303 w 7886701"/>
              <a:gd name="connsiteY19692" fmla="*/ 3899077 h 6857981"/>
              <a:gd name="connsiteX19693" fmla="*/ 4322128 w 7886701"/>
              <a:gd name="connsiteY19693" fmla="*/ 3894950 h 6857981"/>
              <a:gd name="connsiteX19694" fmla="*/ 4318636 w 7886701"/>
              <a:gd name="connsiteY19694" fmla="*/ 3890822 h 6857981"/>
              <a:gd name="connsiteX19695" fmla="*/ 4319588 w 7886701"/>
              <a:gd name="connsiteY19695" fmla="*/ 3890504 h 6857981"/>
              <a:gd name="connsiteX19696" fmla="*/ 4320223 w 7886701"/>
              <a:gd name="connsiteY19696" fmla="*/ 3889869 h 6857981"/>
              <a:gd name="connsiteX19697" fmla="*/ 4321811 w 7886701"/>
              <a:gd name="connsiteY19697" fmla="*/ 3889869 h 6857981"/>
              <a:gd name="connsiteX19698" fmla="*/ 4323716 w 7886701"/>
              <a:gd name="connsiteY19698" fmla="*/ 3890822 h 6857981"/>
              <a:gd name="connsiteX19699" fmla="*/ 4325621 w 7886701"/>
              <a:gd name="connsiteY19699" fmla="*/ 3891774 h 6857981"/>
              <a:gd name="connsiteX19700" fmla="*/ 4330066 w 7886701"/>
              <a:gd name="connsiteY19700" fmla="*/ 3894632 h 6857981"/>
              <a:gd name="connsiteX19701" fmla="*/ 4332288 w 7886701"/>
              <a:gd name="connsiteY19701" fmla="*/ 3896220 h 6857981"/>
              <a:gd name="connsiteX19702" fmla="*/ 4334511 w 7886701"/>
              <a:gd name="connsiteY19702" fmla="*/ 3897172 h 6857981"/>
              <a:gd name="connsiteX19703" fmla="*/ 4337368 w 7886701"/>
              <a:gd name="connsiteY19703" fmla="*/ 3901935 h 6857981"/>
              <a:gd name="connsiteX19704" fmla="*/ 4338321 w 7886701"/>
              <a:gd name="connsiteY19704" fmla="*/ 3903840 h 6857981"/>
              <a:gd name="connsiteX19705" fmla="*/ 4338956 w 7886701"/>
              <a:gd name="connsiteY19705" fmla="*/ 3905428 h 6857981"/>
              <a:gd name="connsiteX19706" fmla="*/ 4339273 w 7886701"/>
              <a:gd name="connsiteY19706" fmla="*/ 3906380 h 6857981"/>
              <a:gd name="connsiteX19707" fmla="*/ 4339273 w 7886701"/>
              <a:gd name="connsiteY19707" fmla="*/ 3907015 h 6857981"/>
              <a:gd name="connsiteX19708" fmla="*/ 4338321 w 7886701"/>
              <a:gd name="connsiteY19708" fmla="*/ 3908603 h 6857981"/>
              <a:gd name="connsiteX19709" fmla="*/ 4337368 w 7886701"/>
              <a:gd name="connsiteY19709" fmla="*/ 3909555 h 6857981"/>
              <a:gd name="connsiteX19710" fmla="*/ 4336733 w 7886701"/>
              <a:gd name="connsiteY19710" fmla="*/ 3910825 h 6857981"/>
              <a:gd name="connsiteX19711" fmla="*/ 4336416 w 7886701"/>
              <a:gd name="connsiteY19711" fmla="*/ 3911778 h 6857981"/>
              <a:gd name="connsiteX19712" fmla="*/ 4336733 w 7886701"/>
              <a:gd name="connsiteY19712" fmla="*/ 3912730 h 6857981"/>
              <a:gd name="connsiteX19713" fmla="*/ 4337051 w 7886701"/>
              <a:gd name="connsiteY19713" fmla="*/ 3914001 h 6857981"/>
              <a:gd name="connsiteX19714" fmla="*/ 4337686 w 7886701"/>
              <a:gd name="connsiteY19714" fmla="*/ 3915588 h 6857981"/>
              <a:gd name="connsiteX19715" fmla="*/ 4340226 w 7886701"/>
              <a:gd name="connsiteY19715" fmla="*/ 3918763 h 6857981"/>
              <a:gd name="connsiteX19716" fmla="*/ 4342766 w 7886701"/>
              <a:gd name="connsiteY19716" fmla="*/ 3920986 h 6857981"/>
              <a:gd name="connsiteX19717" fmla="*/ 4345306 w 7886701"/>
              <a:gd name="connsiteY19717" fmla="*/ 3923209 h 6857981"/>
              <a:gd name="connsiteX19718" fmla="*/ 4347846 w 7886701"/>
              <a:gd name="connsiteY19718" fmla="*/ 3926701 h 6857981"/>
              <a:gd name="connsiteX19719" fmla="*/ 4347846 w 7886701"/>
              <a:gd name="connsiteY19719" fmla="*/ 3923844 h 6857981"/>
              <a:gd name="connsiteX19720" fmla="*/ 4346893 w 7886701"/>
              <a:gd name="connsiteY19720" fmla="*/ 3920351 h 6857981"/>
              <a:gd name="connsiteX19721" fmla="*/ 4345306 w 7886701"/>
              <a:gd name="connsiteY19721" fmla="*/ 3916541 h 6857981"/>
              <a:gd name="connsiteX19722" fmla="*/ 4343718 w 7886701"/>
              <a:gd name="connsiteY19722" fmla="*/ 3912413 h 6857981"/>
              <a:gd name="connsiteX19723" fmla="*/ 4339908 w 7886701"/>
              <a:gd name="connsiteY19723" fmla="*/ 3903840 h 6857981"/>
              <a:gd name="connsiteX19724" fmla="*/ 4336416 w 7886701"/>
              <a:gd name="connsiteY19724" fmla="*/ 3895585 h 6857981"/>
              <a:gd name="connsiteX19725" fmla="*/ 4337686 w 7886701"/>
              <a:gd name="connsiteY19725" fmla="*/ 3896220 h 6857981"/>
              <a:gd name="connsiteX19726" fmla="*/ 4339273 w 7886701"/>
              <a:gd name="connsiteY19726" fmla="*/ 3897172 h 6857981"/>
              <a:gd name="connsiteX19727" fmla="*/ 4341496 w 7886701"/>
              <a:gd name="connsiteY19727" fmla="*/ 3900665 h 6857981"/>
              <a:gd name="connsiteX19728" fmla="*/ 4344036 w 7886701"/>
              <a:gd name="connsiteY19728" fmla="*/ 3904475 h 6857981"/>
              <a:gd name="connsiteX19729" fmla="*/ 4346576 w 7886701"/>
              <a:gd name="connsiteY19729" fmla="*/ 3909238 h 6857981"/>
              <a:gd name="connsiteX19730" fmla="*/ 4349116 w 7886701"/>
              <a:gd name="connsiteY19730" fmla="*/ 3914318 h 6857981"/>
              <a:gd name="connsiteX19731" fmla="*/ 4351973 w 7886701"/>
              <a:gd name="connsiteY19731" fmla="*/ 3920033 h 6857981"/>
              <a:gd name="connsiteX19732" fmla="*/ 4355148 w 7886701"/>
              <a:gd name="connsiteY19732" fmla="*/ 3925114 h 6857981"/>
              <a:gd name="connsiteX19733" fmla="*/ 4359276 w 7886701"/>
              <a:gd name="connsiteY19733" fmla="*/ 3930511 h 6857981"/>
              <a:gd name="connsiteX19734" fmla="*/ 4360228 w 7886701"/>
              <a:gd name="connsiteY19734" fmla="*/ 3930194 h 6857981"/>
              <a:gd name="connsiteX19735" fmla="*/ 4360863 w 7886701"/>
              <a:gd name="connsiteY19735" fmla="*/ 3929876 h 6857981"/>
              <a:gd name="connsiteX19736" fmla="*/ 4360863 w 7886701"/>
              <a:gd name="connsiteY19736" fmla="*/ 3928924 h 6857981"/>
              <a:gd name="connsiteX19737" fmla="*/ 4360863 w 7886701"/>
              <a:gd name="connsiteY19737" fmla="*/ 3927971 h 6857981"/>
              <a:gd name="connsiteX19738" fmla="*/ 4360228 w 7886701"/>
              <a:gd name="connsiteY19738" fmla="*/ 3925749 h 6857981"/>
              <a:gd name="connsiteX19739" fmla="*/ 4359276 w 7886701"/>
              <a:gd name="connsiteY19739" fmla="*/ 3922891 h 6857981"/>
              <a:gd name="connsiteX19740" fmla="*/ 4358323 w 7886701"/>
              <a:gd name="connsiteY19740" fmla="*/ 3920351 h 6857981"/>
              <a:gd name="connsiteX19741" fmla="*/ 4357371 w 7886701"/>
              <a:gd name="connsiteY19741" fmla="*/ 3918128 h 6857981"/>
              <a:gd name="connsiteX19742" fmla="*/ 4357371 w 7886701"/>
              <a:gd name="connsiteY19742" fmla="*/ 3916858 h 6857981"/>
              <a:gd name="connsiteX19743" fmla="*/ 4357688 w 7886701"/>
              <a:gd name="connsiteY19743" fmla="*/ 3916223 h 6857981"/>
              <a:gd name="connsiteX19744" fmla="*/ 4358323 w 7886701"/>
              <a:gd name="connsiteY19744" fmla="*/ 3915906 h 6857981"/>
              <a:gd name="connsiteX19745" fmla="*/ 4358958 w 7886701"/>
              <a:gd name="connsiteY19745" fmla="*/ 3915588 h 6857981"/>
              <a:gd name="connsiteX19746" fmla="*/ 4361498 w 7886701"/>
              <a:gd name="connsiteY19746" fmla="*/ 3920033 h 6857981"/>
              <a:gd name="connsiteX19747" fmla="*/ 4364038 w 7886701"/>
              <a:gd name="connsiteY19747" fmla="*/ 3923526 h 6857981"/>
              <a:gd name="connsiteX19748" fmla="*/ 4366896 w 7886701"/>
              <a:gd name="connsiteY19748" fmla="*/ 3927336 h 6857981"/>
              <a:gd name="connsiteX19749" fmla="*/ 4369436 w 7886701"/>
              <a:gd name="connsiteY19749" fmla="*/ 3930511 h 6857981"/>
              <a:gd name="connsiteX19750" fmla="*/ 4372293 w 7886701"/>
              <a:gd name="connsiteY19750" fmla="*/ 3933369 h 6857981"/>
              <a:gd name="connsiteX19751" fmla="*/ 4375468 w 7886701"/>
              <a:gd name="connsiteY19751" fmla="*/ 3936227 h 6857981"/>
              <a:gd name="connsiteX19752" fmla="*/ 4380866 w 7886701"/>
              <a:gd name="connsiteY19752" fmla="*/ 3940989 h 6857981"/>
              <a:gd name="connsiteX19753" fmla="*/ 4386581 w 7886701"/>
              <a:gd name="connsiteY19753" fmla="*/ 3944800 h 6857981"/>
              <a:gd name="connsiteX19754" fmla="*/ 4392613 w 7886701"/>
              <a:gd name="connsiteY19754" fmla="*/ 3947975 h 6857981"/>
              <a:gd name="connsiteX19755" fmla="*/ 4397693 w 7886701"/>
              <a:gd name="connsiteY19755" fmla="*/ 3950197 h 6857981"/>
              <a:gd name="connsiteX19756" fmla="*/ 4402456 w 7886701"/>
              <a:gd name="connsiteY19756" fmla="*/ 3952103 h 6857981"/>
              <a:gd name="connsiteX19757" fmla="*/ 4403726 w 7886701"/>
              <a:gd name="connsiteY19757" fmla="*/ 3954960 h 6857981"/>
              <a:gd name="connsiteX19758" fmla="*/ 4404361 w 7886701"/>
              <a:gd name="connsiteY19758" fmla="*/ 3957183 h 6857981"/>
              <a:gd name="connsiteX19759" fmla="*/ 4404361 w 7886701"/>
              <a:gd name="connsiteY19759" fmla="*/ 3959405 h 6857981"/>
              <a:gd name="connsiteX19760" fmla="*/ 4404361 w 7886701"/>
              <a:gd name="connsiteY19760" fmla="*/ 3960993 h 6857981"/>
              <a:gd name="connsiteX19761" fmla="*/ 4404996 w 7886701"/>
              <a:gd name="connsiteY19761" fmla="*/ 3962898 h 6857981"/>
              <a:gd name="connsiteX19762" fmla="*/ 4405631 w 7886701"/>
              <a:gd name="connsiteY19762" fmla="*/ 3965438 h 6857981"/>
              <a:gd name="connsiteX19763" fmla="*/ 4407536 w 7886701"/>
              <a:gd name="connsiteY19763" fmla="*/ 3968931 h 6857981"/>
              <a:gd name="connsiteX19764" fmla="*/ 4410711 w 7886701"/>
              <a:gd name="connsiteY19764" fmla="*/ 3972741 h 6857981"/>
              <a:gd name="connsiteX19765" fmla="*/ 4415473 w 7886701"/>
              <a:gd name="connsiteY19765" fmla="*/ 3978774 h 6857981"/>
              <a:gd name="connsiteX19766" fmla="*/ 4419918 w 7886701"/>
              <a:gd name="connsiteY19766" fmla="*/ 3982584 h 6857981"/>
              <a:gd name="connsiteX19767" fmla="*/ 4423411 w 7886701"/>
              <a:gd name="connsiteY19767" fmla="*/ 3985442 h 6857981"/>
              <a:gd name="connsiteX19768" fmla="*/ 4427221 w 7886701"/>
              <a:gd name="connsiteY19768" fmla="*/ 3987664 h 6857981"/>
              <a:gd name="connsiteX19769" fmla="*/ 4430713 w 7886701"/>
              <a:gd name="connsiteY19769" fmla="*/ 3989252 h 6857981"/>
              <a:gd name="connsiteX19770" fmla="*/ 4434206 w 7886701"/>
              <a:gd name="connsiteY19770" fmla="*/ 3990840 h 6857981"/>
              <a:gd name="connsiteX19771" fmla="*/ 4437698 w 7886701"/>
              <a:gd name="connsiteY19771" fmla="*/ 3992110 h 6857981"/>
              <a:gd name="connsiteX19772" fmla="*/ 4441508 w 7886701"/>
              <a:gd name="connsiteY19772" fmla="*/ 3994015 h 6857981"/>
              <a:gd name="connsiteX19773" fmla="*/ 4444683 w 7886701"/>
              <a:gd name="connsiteY19773" fmla="*/ 3999413 h 6857981"/>
              <a:gd name="connsiteX19774" fmla="*/ 4445318 w 7886701"/>
              <a:gd name="connsiteY19774" fmla="*/ 4001000 h 6857981"/>
              <a:gd name="connsiteX19775" fmla="*/ 4445318 w 7886701"/>
              <a:gd name="connsiteY19775" fmla="*/ 4001953 h 6857981"/>
              <a:gd name="connsiteX19776" fmla="*/ 4445318 w 7886701"/>
              <a:gd name="connsiteY19776" fmla="*/ 4002270 h 6857981"/>
              <a:gd name="connsiteX19777" fmla="*/ 4444683 w 7886701"/>
              <a:gd name="connsiteY19777" fmla="*/ 4002588 h 6857981"/>
              <a:gd name="connsiteX19778" fmla="*/ 4442778 w 7886701"/>
              <a:gd name="connsiteY19778" fmla="*/ 4002588 h 6857981"/>
              <a:gd name="connsiteX19779" fmla="*/ 4440556 w 7886701"/>
              <a:gd name="connsiteY19779" fmla="*/ 4002270 h 6857981"/>
              <a:gd name="connsiteX19780" fmla="*/ 4439921 w 7886701"/>
              <a:gd name="connsiteY19780" fmla="*/ 4002588 h 6857981"/>
              <a:gd name="connsiteX19781" fmla="*/ 4439286 w 7886701"/>
              <a:gd name="connsiteY19781" fmla="*/ 4003223 h 6857981"/>
              <a:gd name="connsiteX19782" fmla="*/ 4438968 w 7886701"/>
              <a:gd name="connsiteY19782" fmla="*/ 4003540 h 6857981"/>
              <a:gd name="connsiteX19783" fmla="*/ 4438968 w 7886701"/>
              <a:gd name="connsiteY19783" fmla="*/ 4004810 h 6857981"/>
              <a:gd name="connsiteX19784" fmla="*/ 4439603 w 7886701"/>
              <a:gd name="connsiteY19784" fmla="*/ 4006715 h 6857981"/>
              <a:gd name="connsiteX19785" fmla="*/ 4440556 w 7886701"/>
              <a:gd name="connsiteY19785" fmla="*/ 4008938 h 6857981"/>
              <a:gd name="connsiteX19786" fmla="*/ 4438333 w 7886701"/>
              <a:gd name="connsiteY19786" fmla="*/ 4006080 h 6857981"/>
              <a:gd name="connsiteX19787" fmla="*/ 4435793 w 7886701"/>
              <a:gd name="connsiteY19787" fmla="*/ 4003540 h 6857981"/>
              <a:gd name="connsiteX19788" fmla="*/ 4433253 w 7886701"/>
              <a:gd name="connsiteY19788" fmla="*/ 4001000 h 6857981"/>
              <a:gd name="connsiteX19789" fmla="*/ 4430396 w 7886701"/>
              <a:gd name="connsiteY19789" fmla="*/ 3998778 h 6857981"/>
              <a:gd name="connsiteX19790" fmla="*/ 4427538 w 7886701"/>
              <a:gd name="connsiteY19790" fmla="*/ 3997190 h 6857981"/>
              <a:gd name="connsiteX19791" fmla="*/ 4426268 w 7886701"/>
              <a:gd name="connsiteY19791" fmla="*/ 3996872 h 6857981"/>
              <a:gd name="connsiteX19792" fmla="*/ 4424998 w 7886701"/>
              <a:gd name="connsiteY19792" fmla="*/ 3996872 h 6857981"/>
              <a:gd name="connsiteX19793" fmla="*/ 4423728 w 7886701"/>
              <a:gd name="connsiteY19793" fmla="*/ 3996872 h 6857981"/>
              <a:gd name="connsiteX19794" fmla="*/ 4422458 w 7886701"/>
              <a:gd name="connsiteY19794" fmla="*/ 3997508 h 6857981"/>
              <a:gd name="connsiteX19795" fmla="*/ 4421188 w 7886701"/>
              <a:gd name="connsiteY19795" fmla="*/ 3998460 h 6857981"/>
              <a:gd name="connsiteX19796" fmla="*/ 4420553 w 7886701"/>
              <a:gd name="connsiteY19796" fmla="*/ 3999730 h 6857981"/>
              <a:gd name="connsiteX19797" fmla="*/ 4427538 w 7886701"/>
              <a:gd name="connsiteY19797" fmla="*/ 4003540 h 6857981"/>
              <a:gd name="connsiteX19798" fmla="*/ 4434523 w 7886701"/>
              <a:gd name="connsiteY19798" fmla="*/ 4007986 h 6857981"/>
              <a:gd name="connsiteX19799" fmla="*/ 4442143 w 7886701"/>
              <a:gd name="connsiteY19799" fmla="*/ 4013066 h 6857981"/>
              <a:gd name="connsiteX19800" fmla="*/ 4449763 w 7886701"/>
              <a:gd name="connsiteY19800" fmla="*/ 4018464 h 6857981"/>
              <a:gd name="connsiteX19801" fmla="*/ 4465321 w 7886701"/>
              <a:gd name="connsiteY19801" fmla="*/ 4030212 h 6857981"/>
              <a:gd name="connsiteX19802" fmla="*/ 4473576 w 7886701"/>
              <a:gd name="connsiteY19802" fmla="*/ 4035927 h 6857981"/>
              <a:gd name="connsiteX19803" fmla="*/ 4481513 w 7886701"/>
              <a:gd name="connsiteY19803" fmla="*/ 4041325 h 6857981"/>
              <a:gd name="connsiteX19804" fmla="*/ 4484053 w 7886701"/>
              <a:gd name="connsiteY19804" fmla="*/ 4045453 h 6857981"/>
              <a:gd name="connsiteX19805" fmla="*/ 4485958 w 7886701"/>
              <a:gd name="connsiteY19805" fmla="*/ 4048945 h 6857981"/>
              <a:gd name="connsiteX19806" fmla="*/ 4487228 w 7886701"/>
              <a:gd name="connsiteY19806" fmla="*/ 4052438 h 6857981"/>
              <a:gd name="connsiteX19807" fmla="*/ 4488816 w 7886701"/>
              <a:gd name="connsiteY19807" fmla="*/ 4055613 h 6857981"/>
              <a:gd name="connsiteX19808" fmla="*/ 4489451 w 7886701"/>
              <a:gd name="connsiteY19808" fmla="*/ 4058471 h 6857981"/>
              <a:gd name="connsiteX19809" fmla="*/ 4489768 w 7886701"/>
              <a:gd name="connsiteY19809" fmla="*/ 4061011 h 6857981"/>
              <a:gd name="connsiteX19810" fmla="*/ 4489768 w 7886701"/>
              <a:gd name="connsiteY19810" fmla="*/ 4063551 h 6857981"/>
              <a:gd name="connsiteX19811" fmla="*/ 4489768 w 7886701"/>
              <a:gd name="connsiteY19811" fmla="*/ 4065774 h 6857981"/>
              <a:gd name="connsiteX19812" fmla="*/ 4489451 w 7886701"/>
              <a:gd name="connsiteY19812" fmla="*/ 4067996 h 6857981"/>
              <a:gd name="connsiteX19813" fmla="*/ 4488816 w 7886701"/>
              <a:gd name="connsiteY19813" fmla="*/ 4069901 h 6857981"/>
              <a:gd name="connsiteX19814" fmla="*/ 4487863 w 7886701"/>
              <a:gd name="connsiteY19814" fmla="*/ 4071806 h 6857981"/>
              <a:gd name="connsiteX19815" fmla="*/ 4486593 w 7886701"/>
              <a:gd name="connsiteY19815" fmla="*/ 4073077 h 6857981"/>
              <a:gd name="connsiteX19816" fmla="*/ 4483736 w 7886701"/>
              <a:gd name="connsiteY19816" fmla="*/ 4075934 h 6857981"/>
              <a:gd name="connsiteX19817" fmla="*/ 4480561 w 7886701"/>
              <a:gd name="connsiteY19817" fmla="*/ 4078474 h 6857981"/>
              <a:gd name="connsiteX19818" fmla="*/ 4480561 w 7886701"/>
              <a:gd name="connsiteY19818" fmla="*/ 4080062 h 6857981"/>
              <a:gd name="connsiteX19819" fmla="*/ 4480878 w 7886701"/>
              <a:gd name="connsiteY19819" fmla="*/ 4081649 h 6857981"/>
              <a:gd name="connsiteX19820" fmla="*/ 4482148 w 7886701"/>
              <a:gd name="connsiteY19820" fmla="*/ 4084825 h 6857981"/>
              <a:gd name="connsiteX19821" fmla="*/ 4483418 w 7886701"/>
              <a:gd name="connsiteY19821" fmla="*/ 4088000 h 6857981"/>
              <a:gd name="connsiteX19822" fmla="*/ 4483736 w 7886701"/>
              <a:gd name="connsiteY19822" fmla="*/ 4089270 h 6857981"/>
              <a:gd name="connsiteX19823" fmla="*/ 4483418 w 7886701"/>
              <a:gd name="connsiteY19823" fmla="*/ 4090222 h 6857981"/>
              <a:gd name="connsiteX19824" fmla="*/ 4484371 w 7886701"/>
              <a:gd name="connsiteY19824" fmla="*/ 4091810 h 6857981"/>
              <a:gd name="connsiteX19825" fmla="*/ 4485958 w 7886701"/>
              <a:gd name="connsiteY19825" fmla="*/ 4092763 h 6857981"/>
              <a:gd name="connsiteX19826" fmla="*/ 4486911 w 7886701"/>
              <a:gd name="connsiteY19826" fmla="*/ 4093080 h 6857981"/>
              <a:gd name="connsiteX19827" fmla="*/ 4488181 w 7886701"/>
              <a:gd name="connsiteY19827" fmla="*/ 4093080 h 6857981"/>
              <a:gd name="connsiteX19828" fmla="*/ 4488816 w 7886701"/>
              <a:gd name="connsiteY19828" fmla="*/ 4093080 h 6857981"/>
              <a:gd name="connsiteX19829" fmla="*/ 4489768 w 7886701"/>
              <a:gd name="connsiteY19829" fmla="*/ 4092445 h 6857981"/>
              <a:gd name="connsiteX19830" fmla="*/ 4490403 w 7886701"/>
              <a:gd name="connsiteY19830" fmla="*/ 4091810 h 6857981"/>
              <a:gd name="connsiteX19831" fmla="*/ 4491038 w 7886701"/>
              <a:gd name="connsiteY19831" fmla="*/ 4090540 h 6857981"/>
              <a:gd name="connsiteX19832" fmla="*/ 4491356 w 7886701"/>
              <a:gd name="connsiteY19832" fmla="*/ 4088000 h 6857981"/>
              <a:gd name="connsiteX19833" fmla="*/ 4491038 w 7886701"/>
              <a:gd name="connsiteY19833" fmla="*/ 4085142 h 6857981"/>
              <a:gd name="connsiteX19834" fmla="*/ 4490721 w 7886701"/>
              <a:gd name="connsiteY19834" fmla="*/ 4083237 h 6857981"/>
              <a:gd name="connsiteX19835" fmla="*/ 4489768 w 7886701"/>
              <a:gd name="connsiteY19835" fmla="*/ 4081967 h 6857981"/>
              <a:gd name="connsiteX19836" fmla="*/ 4489133 w 7886701"/>
              <a:gd name="connsiteY19836" fmla="*/ 4080379 h 6857981"/>
              <a:gd name="connsiteX19837" fmla="*/ 4488181 w 7886701"/>
              <a:gd name="connsiteY19837" fmla="*/ 4078474 h 6857981"/>
              <a:gd name="connsiteX19838" fmla="*/ 4492943 w 7886701"/>
              <a:gd name="connsiteY19838" fmla="*/ 4083872 h 6857981"/>
              <a:gd name="connsiteX19839" fmla="*/ 4497071 w 7886701"/>
              <a:gd name="connsiteY19839" fmla="*/ 4087365 h 6857981"/>
              <a:gd name="connsiteX19840" fmla="*/ 4501198 w 7886701"/>
              <a:gd name="connsiteY19840" fmla="*/ 4089587 h 6857981"/>
              <a:gd name="connsiteX19841" fmla="*/ 4504373 w 7886701"/>
              <a:gd name="connsiteY19841" fmla="*/ 4091175 h 6857981"/>
              <a:gd name="connsiteX19842" fmla="*/ 4507548 w 7886701"/>
              <a:gd name="connsiteY19842" fmla="*/ 4091810 h 6857981"/>
              <a:gd name="connsiteX19843" fmla="*/ 4510088 w 7886701"/>
              <a:gd name="connsiteY19843" fmla="*/ 4091493 h 6857981"/>
              <a:gd name="connsiteX19844" fmla="*/ 4512628 w 7886701"/>
              <a:gd name="connsiteY19844" fmla="*/ 4090540 h 6857981"/>
              <a:gd name="connsiteX19845" fmla="*/ 4514216 w 7886701"/>
              <a:gd name="connsiteY19845" fmla="*/ 4089587 h 6857981"/>
              <a:gd name="connsiteX19846" fmla="*/ 4516121 w 7886701"/>
              <a:gd name="connsiteY19846" fmla="*/ 4093715 h 6857981"/>
              <a:gd name="connsiteX19847" fmla="*/ 4517391 w 7886701"/>
              <a:gd name="connsiteY19847" fmla="*/ 4097208 h 6857981"/>
              <a:gd name="connsiteX19848" fmla="*/ 4517708 w 7886701"/>
              <a:gd name="connsiteY19848" fmla="*/ 4099113 h 6857981"/>
              <a:gd name="connsiteX19849" fmla="*/ 4517391 w 7886701"/>
              <a:gd name="connsiteY19849" fmla="*/ 4100383 h 6857981"/>
              <a:gd name="connsiteX19850" fmla="*/ 4516756 w 7886701"/>
              <a:gd name="connsiteY19850" fmla="*/ 4101653 h 6857981"/>
              <a:gd name="connsiteX19851" fmla="*/ 4515803 w 7886701"/>
              <a:gd name="connsiteY19851" fmla="*/ 4102606 h 6857981"/>
              <a:gd name="connsiteX19852" fmla="*/ 4518661 w 7886701"/>
              <a:gd name="connsiteY19852" fmla="*/ 4104511 h 6857981"/>
              <a:gd name="connsiteX19853" fmla="*/ 4521518 w 7886701"/>
              <a:gd name="connsiteY19853" fmla="*/ 4105781 h 6857981"/>
              <a:gd name="connsiteX19854" fmla="*/ 4524058 w 7886701"/>
              <a:gd name="connsiteY19854" fmla="*/ 4106098 h 6857981"/>
              <a:gd name="connsiteX19855" fmla="*/ 4526916 w 7886701"/>
              <a:gd name="connsiteY19855" fmla="*/ 4106416 h 6857981"/>
              <a:gd name="connsiteX19856" fmla="*/ 4527233 w 7886701"/>
              <a:gd name="connsiteY19856" fmla="*/ 4104511 h 6857981"/>
              <a:gd name="connsiteX19857" fmla="*/ 4526916 w 7886701"/>
              <a:gd name="connsiteY19857" fmla="*/ 4103558 h 6857981"/>
              <a:gd name="connsiteX19858" fmla="*/ 4526281 w 7886701"/>
              <a:gd name="connsiteY19858" fmla="*/ 4101971 h 6857981"/>
              <a:gd name="connsiteX19859" fmla="*/ 4525646 w 7886701"/>
              <a:gd name="connsiteY19859" fmla="*/ 4101018 h 6857981"/>
              <a:gd name="connsiteX19860" fmla="*/ 4524058 w 7886701"/>
              <a:gd name="connsiteY19860" fmla="*/ 4099113 h 6857981"/>
              <a:gd name="connsiteX19861" fmla="*/ 4522153 w 7886701"/>
              <a:gd name="connsiteY19861" fmla="*/ 4097208 h 6857981"/>
              <a:gd name="connsiteX19862" fmla="*/ 4519931 w 7886701"/>
              <a:gd name="connsiteY19862" fmla="*/ 4095303 h 6857981"/>
              <a:gd name="connsiteX19863" fmla="*/ 4518026 w 7886701"/>
              <a:gd name="connsiteY19863" fmla="*/ 4093715 h 6857981"/>
              <a:gd name="connsiteX19864" fmla="*/ 4517391 w 7886701"/>
              <a:gd name="connsiteY19864" fmla="*/ 4092445 h 6857981"/>
              <a:gd name="connsiteX19865" fmla="*/ 4516438 w 7886701"/>
              <a:gd name="connsiteY19865" fmla="*/ 4091175 h 6857981"/>
              <a:gd name="connsiteX19866" fmla="*/ 4516121 w 7886701"/>
              <a:gd name="connsiteY19866" fmla="*/ 4089587 h 6857981"/>
              <a:gd name="connsiteX19867" fmla="*/ 4515803 w 7886701"/>
              <a:gd name="connsiteY19867" fmla="*/ 4087682 h 6857981"/>
              <a:gd name="connsiteX19868" fmla="*/ 4519931 w 7886701"/>
              <a:gd name="connsiteY19868" fmla="*/ 4089587 h 6857981"/>
              <a:gd name="connsiteX19869" fmla="*/ 4523106 w 7886701"/>
              <a:gd name="connsiteY19869" fmla="*/ 4090540 h 6857981"/>
              <a:gd name="connsiteX19870" fmla="*/ 4525963 w 7886701"/>
              <a:gd name="connsiteY19870" fmla="*/ 4091175 h 6857981"/>
              <a:gd name="connsiteX19871" fmla="*/ 4528503 w 7886701"/>
              <a:gd name="connsiteY19871" fmla="*/ 4090540 h 6857981"/>
              <a:gd name="connsiteX19872" fmla="*/ 4530726 w 7886701"/>
              <a:gd name="connsiteY19872" fmla="*/ 4089905 h 6857981"/>
              <a:gd name="connsiteX19873" fmla="*/ 4532631 w 7886701"/>
              <a:gd name="connsiteY19873" fmla="*/ 4088952 h 6857981"/>
              <a:gd name="connsiteX19874" fmla="*/ 4534218 w 7886701"/>
              <a:gd name="connsiteY19874" fmla="*/ 4087365 h 6857981"/>
              <a:gd name="connsiteX19875" fmla="*/ 4535488 w 7886701"/>
              <a:gd name="connsiteY19875" fmla="*/ 4085142 h 6857981"/>
              <a:gd name="connsiteX19876" fmla="*/ 4536758 w 7886701"/>
              <a:gd name="connsiteY19876" fmla="*/ 4082920 h 6857981"/>
              <a:gd name="connsiteX19877" fmla="*/ 4537393 w 7886701"/>
              <a:gd name="connsiteY19877" fmla="*/ 4080379 h 6857981"/>
              <a:gd name="connsiteX19878" fmla="*/ 4538663 w 7886701"/>
              <a:gd name="connsiteY19878" fmla="*/ 4074664 h 6857981"/>
              <a:gd name="connsiteX19879" fmla="*/ 4539933 w 7886701"/>
              <a:gd name="connsiteY19879" fmla="*/ 4068314 h 6857981"/>
              <a:gd name="connsiteX19880" fmla="*/ 4541521 w 7886701"/>
              <a:gd name="connsiteY19880" fmla="*/ 4062281 h 6857981"/>
              <a:gd name="connsiteX19881" fmla="*/ 4542156 w 7886701"/>
              <a:gd name="connsiteY19881" fmla="*/ 4064504 h 6857981"/>
              <a:gd name="connsiteX19882" fmla="*/ 4543108 w 7886701"/>
              <a:gd name="connsiteY19882" fmla="*/ 4066726 h 6857981"/>
              <a:gd name="connsiteX19883" fmla="*/ 4545648 w 7886701"/>
              <a:gd name="connsiteY19883" fmla="*/ 4070854 h 6857981"/>
              <a:gd name="connsiteX19884" fmla="*/ 4548506 w 7886701"/>
              <a:gd name="connsiteY19884" fmla="*/ 4074664 h 6857981"/>
              <a:gd name="connsiteX19885" fmla="*/ 4551998 w 7886701"/>
              <a:gd name="connsiteY19885" fmla="*/ 4077839 h 6857981"/>
              <a:gd name="connsiteX19886" fmla="*/ 4555491 w 7886701"/>
              <a:gd name="connsiteY19886" fmla="*/ 4080697 h 6857981"/>
              <a:gd name="connsiteX19887" fmla="*/ 4558983 w 7886701"/>
              <a:gd name="connsiteY19887" fmla="*/ 4082602 h 6857981"/>
              <a:gd name="connsiteX19888" fmla="*/ 4560253 w 7886701"/>
              <a:gd name="connsiteY19888" fmla="*/ 4082920 h 6857981"/>
              <a:gd name="connsiteX19889" fmla="*/ 4561841 w 7886701"/>
              <a:gd name="connsiteY19889" fmla="*/ 4083237 h 6857981"/>
              <a:gd name="connsiteX19890" fmla="*/ 4563111 w 7886701"/>
              <a:gd name="connsiteY19890" fmla="*/ 4083237 h 6857981"/>
              <a:gd name="connsiteX19891" fmla="*/ 4564381 w 7886701"/>
              <a:gd name="connsiteY19891" fmla="*/ 4083237 h 6857981"/>
              <a:gd name="connsiteX19892" fmla="*/ 4565333 w 7886701"/>
              <a:gd name="connsiteY19892" fmla="*/ 4082285 h 6857981"/>
              <a:gd name="connsiteX19893" fmla="*/ 4566286 w 7886701"/>
              <a:gd name="connsiteY19893" fmla="*/ 4081332 h 6857981"/>
              <a:gd name="connsiteX19894" fmla="*/ 4567238 w 7886701"/>
              <a:gd name="connsiteY19894" fmla="*/ 4079109 h 6857981"/>
              <a:gd name="connsiteX19895" fmla="*/ 4567873 w 7886701"/>
              <a:gd name="connsiteY19895" fmla="*/ 4075617 h 6857981"/>
              <a:gd name="connsiteX19896" fmla="*/ 4567873 w 7886701"/>
              <a:gd name="connsiteY19896" fmla="*/ 4072441 h 6857981"/>
              <a:gd name="connsiteX19897" fmla="*/ 4567556 w 7886701"/>
              <a:gd name="connsiteY19897" fmla="*/ 4065456 h 6857981"/>
              <a:gd name="connsiteX19898" fmla="*/ 4567238 w 7886701"/>
              <a:gd name="connsiteY19898" fmla="*/ 4058788 h 6857981"/>
              <a:gd name="connsiteX19899" fmla="*/ 4567238 w 7886701"/>
              <a:gd name="connsiteY19899" fmla="*/ 4055931 h 6857981"/>
              <a:gd name="connsiteX19900" fmla="*/ 4567873 w 7886701"/>
              <a:gd name="connsiteY19900" fmla="*/ 4053708 h 6857981"/>
              <a:gd name="connsiteX19901" fmla="*/ 4567873 w 7886701"/>
              <a:gd name="connsiteY19901" fmla="*/ 4053073 h 6857981"/>
              <a:gd name="connsiteX19902" fmla="*/ 4568826 w 7886701"/>
              <a:gd name="connsiteY19902" fmla="*/ 4052438 h 6857981"/>
              <a:gd name="connsiteX19903" fmla="*/ 4569461 w 7886701"/>
              <a:gd name="connsiteY19903" fmla="*/ 4052120 h 6857981"/>
              <a:gd name="connsiteX19904" fmla="*/ 4570096 w 7886701"/>
              <a:gd name="connsiteY19904" fmla="*/ 4052120 h 6857981"/>
              <a:gd name="connsiteX19905" fmla="*/ 4571048 w 7886701"/>
              <a:gd name="connsiteY19905" fmla="*/ 4052120 h 6857981"/>
              <a:gd name="connsiteX19906" fmla="*/ 4572001 w 7886701"/>
              <a:gd name="connsiteY19906" fmla="*/ 4052438 h 6857981"/>
              <a:gd name="connsiteX19907" fmla="*/ 4574858 w 7886701"/>
              <a:gd name="connsiteY19907" fmla="*/ 4054026 h 6857981"/>
              <a:gd name="connsiteX19908" fmla="*/ 4578986 w 7886701"/>
              <a:gd name="connsiteY19908" fmla="*/ 4057518 h 6857981"/>
              <a:gd name="connsiteX19909" fmla="*/ 4583748 w 7886701"/>
              <a:gd name="connsiteY19909" fmla="*/ 4061963 h 6857981"/>
              <a:gd name="connsiteX19910" fmla="*/ 4584383 w 7886701"/>
              <a:gd name="connsiteY19910" fmla="*/ 4063551 h 6857981"/>
              <a:gd name="connsiteX19911" fmla="*/ 4585018 w 7886701"/>
              <a:gd name="connsiteY19911" fmla="*/ 4065456 h 6857981"/>
              <a:gd name="connsiteX19912" fmla="*/ 4585653 w 7886701"/>
              <a:gd name="connsiteY19912" fmla="*/ 4069584 h 6857981"/>
              <a:gd name="connsiteX19913" fmla="*/ 4584701 w 7886701"/>
              <a:gd name="connsiteY19913" fmla="*/ 4072759 h 6857981"/>
              <a:gd name="connsiteX19914" fmla="*/ 4584066 w 7886701"/>
              <a:gd name="connsiteY19914" fmla="*/ 4076569 h 6857981"/>
              <a:gd name="connsiteX19915" fmla="*/ 4582478 w 7886701"/>
              <a:gd name="connsiteY19915" fmla="*/ 4079744 h 6857981"/>
              <a:gd name="connsiteX19916" fmla="*/ 4580891 w 7886701"/>
              <a:gd name="connsiteY19916" fmla="*/ 4082920 h 6857981"/>
              <a:gd name="connsiteX19917" fmla="*/ 4577081 w 7886701"/>
              <a:gd name="connsiteY19917" fmla="*/ 4089587 h 6857981"/>
              <a:gd name="connsiteX19918" fmla="*/ 4575176 w 7886701"/>
              <a:gd name="connsiteY19918" fmla="*/ 4092763 h 6857981"/>
              <a:gd name="connsiteX19919" fmla="*/ 4574223 w 7886701"/>
              <a:gd name="connsiteY19919" fmla="*/ 4096255 h 6857981"/>
              <a:gd name="connsiteX19920" fmla="*/ 4573588 w 7886701"/>
              <a:gd name="connsiteY19920" fmla="*/ 4099430 h 6857981"/>
              <a:gd name="connsiteX19921" fmla="*/ 4572953 w 7886701"/>
              <a:gd name="connsiteY19921" fmla="*/ 4102606 h 6857981"/>
              <a:gd name="connsiteX19922" fmla="*/ 4573588 w 7886701"/>
              <a:gd name="connsiteY19922" fmla="*/ 4104511 h 6857981"/>
              <a:gd name="connsiteX19923" fmla="*/ 4573906 w 7886701"/>
              <a:gd name="connsiteY19923" fmla="*/ 4106098 h 6857981"/>
              <a:gd name="connsiteX19924" fmla="*/ 4574541 w 7886701"/>
              <a:gd name="connsiteY19924" fmla="*/ 4107686 h 6857981"/>
              <a:gd name="connsiteX19925" fmla="*/ 4575811 w 7886701"/>
              <a:gd name="connsiteY19925" fmla="*/ 4109591 h 6857981"/>
              <a:gd name="connsiteX19926" fmla="*/ 4576763 w 7886701"/>
              <a:gd name="connsiteY19926" fmla="*/ 4111496 h 6857981"/>
              <a:gd name="connsiteX19927" fmla="*/ 4578668 w 7886701"/>
              <a:gd name="connsiteY19927" fmla="*/ 4113401 h 6857981"/>
              <a:gd name="connsiteX19928" fmla="*/ 4582478 w 7886701"/>
              <a:gd name="connsiteY19928" fmla="*/ 4116894 h 6857981"/>
              <a:gd name="connsiteX19929" fmla="*/ 4582478 w 7886701"/>
              <a:gd name="connsiteY19929" fmla="*/ 4118799 h 6857981"/>
              <a:gd name="connsiteX19930" fmla="*/ 4582478 w 7886701"/>
              <a:gd name="connsiteY19930" fmla="*/ 4119752 h 6857981"/>
              <a:gd name="connsiteX19931" fmla="*/ 4581843 w 7886701"/>
              <a:gd name="connsiteY19931" fmla="*/ 4121022 h 6857981"/>
              <a:gd name="connsiteX19932" fmla="*/ 4580891 w 7886701"/>
              <a:gd name="connsiteY19932" fmla="*/ 4121974 h 6857981"/>
              <a:gd name="connsiteX19933" fmla="*/ 4578351 w 7886701"/>
              <a:gd name="connsiteY19933" fmla="*/ 4123879 h 6857981"/>
              <a:gd name="connsiteX19934" fmla="*/ 4575811 w 7886701"/>
              <a:gd name="connsiteY19934" fmla="*/ 4125784 h 6857981"/>
              <a:gd name="connsiteX19935" fmla="*/ 4574541 w 7886701"/>
              <a:gd name="connsiteY19935" fmla="*/ 4126737 h 6857981"/>
              <a:gd name="connsiteX19936" fmla="*/ 4573588 w 7886701"/>
              <a:gd name="connsiteY19936" fmla="*/ 4128324 h 6857981"/>
              <a:gd name="connsiteX19937" fmla="*/ 4572953 w 7886701"/>
              <a:gd name="connsiteY19937" fmla="*/ 4129912 h 6857981"/>
              <a:gd name="connsiteX19938" fmla="*/ 4572636 w 7886701"/>
              <a:gd name="connsiteY19938" fmla="*/ 4131817 h 6857981"/>
              <a:gd name="connsiteX19939" fmla="*/ 4572636 w 7886701"/>
              <a:gd name="connsiteY19939" fmla="*/ 4134357 h 6857981"/>
              <a:gd name="connsiteX19940" fmla="*/ 4573588 w 7886701"/>
              <a:gd name="connsiteY19940" fmla="*/ 4136897 h 6857981"/>
              <a:gd name="connsiteX19941" fmla="*/ 4574858 w 7886701"/>
              <a:gd name="connsiteY19941" fmla="*/ 4140708 h 6857981"/>
              <a:gd name="connsiteX19942" fmla="*/ 4576763 w 7886701"/>
              <a:gd name="connsiteY19942" fmla="*/ 4144518 h 6857981"/>
              <a:gd name="connsiteX19943" fmla="*/ 4578351 w 7886701"/>
              <a:gd name="connsiteY19943" fmla="*/ 4145788 h 6857981"/>
              <a:gd name="connsiteX19944" fmla="*/ 4579303 w 7886701"/>
              <a:gd name="connsiteY19944" fmla="*/ 4146423 h 6857981"/>
              <a:gd name="connsiteX19945" fmla="*/ 4581208 w 7886701"/>
              <a:gd name="connsiteY19945" fmla="*/ 4147058 h 6857981"/>
              <a:gd name="connsiteX19946" fmla="*/ 4583431 w 7886701"/>
              <a:gd name="connsiteY19946" fmla="*/ 4147693 h 6857981"/>
              <a:gd name="connsiteX19947" fmla="*/ 4585018 w 7886701"/>
              <a:gd name="connsiteY19947" fmla="*/ 4147693 h 6857981"/>
              <a:gd name="connsiteX19948" fmla="*/ 4587241 w 7886701"/>
              <a:gd name="connsiteY19948" fmla="*/ 4147693 h 6857981"/>
              <a:gd name="connsiteX19949" fmla="*/ 4588193 w 7886701"/>
              <a:gd name="connsiteY19949" fmla="*/ 4148328 h 6857981"/>
              <a:gd name="connsiteX19950" fmla="*/ 4589463 w 7886701"/>
              <a:gd name="connsiteY19950" fmla="*/ 4148963 h 6857981"/>
              <a:gd name="connsiteX19951" fmla="*/ 4590733 w 7886701"/>
              <a:gd name="connsiteY19951" fmla="*/ 4150233 h 6857981"/>
              <a:gd name="connsiteX19952" fmla="*/ 4592003 w 7886701"/>
              <a:gd name="connsiteY19952" fmla="*/ 4151503 h 6857981"/>
              <a:gd name="connsiteX19953" fmla="*/ 4594861 w 7886701"/>
              <a:gd name="connsiteY19953" fmla="*/ 4155948 h 6857981"/>
              <a:gd name="connsiteX19954" fmla="*/ 4596131 w 7886701"/>
              <a:gd name="connsiteY19954" fmla="*/ 4154361 h 6857981"/>
              <a:gd name="connsiteX19955" fmla="*/ 4596766 w 7886701"/>
              <a:gd name="connsiteY19955" fmla="*/ 4152773 h 6857981"/>
              <a:gd name="connsiteX19956" fmla="*/ 4597083 w 7886701"/>
              <a:gd name="connsiteY19956" fmla="*/ 4151186 h 6857981"/>
              <a:gd name="connsiteX19957" fmla="*/ 4597718 w 7886701"/>
              <a:gd name="connsiteY19957" fmla="*/ 4149281 h 6857981"/>
              <a:gd name="connsiteX19958" fmla="*/ 4597718 w 7886701"/>
              <a:gd name="connsiteY19958" fmla="*/ 4145470 h 6857981"/>
              <a:gd name="connsiteX19959" fmla="*/ 4597083 w 7886701"/>
              <a:gd name="connsiteY19959" fmla="*/ 4141660 h 6857981"/>
              <a:gd name="connsiteX19960" fmla="*/ 4596766 w 7886701"/>
              <a:gd name="connsiteY19960" fmla="*/ 4137850 h 6857981"/>
              <a:gd name="connsiteX19961" fmla="*/ 4597083 w 7886701"/>
              <a:gd name="connsiteY19961" fmla="*/ 4134040 h 6857981"/>
              <a:gd name="connsiteX19962" fmla="*/ 4597718 w 7886701"/>
              <a:gd name="connsiteY19962" fmla="*/ 4132135 h 6857981"/>
              <a:gd name="connsiteX19963" fmla="*/ 4598353 w 7886701"/>
              <a:gd name="connsiteY19963" fmla="*/ 4130865 h 6857981"/>
              <a:gd name="connsiteX19964" fmla="*/ 4599306 w 7886701"/>
              <a:gd name="connsiteY19964" fmla="*/ 4129277 h 6857981"/>
              <a:gd name="connsiteX19965" fmla="*/ 4600893 w 7886701"/>
              <a:gd name="connsiteY19965" fmla="*/ 4128007 h 6857981"/>
              <a:gd name="connsiteX19966" fmla="*/ 4601528 w 7886701"/>
              <a:gd name="connsiteY19966" fmla="*/ 4130865 h 6857981"/>
              <a:gd name="connsiteX19967" fmla="*/ 4602798 w 7886701"/>
              <a:gd name="connsiteY19967" fmla="*/ 4133722 h 6857981"/>
              <a:gd name="connsiteX19968" fmla="*/ 4603751 w 7886701"/>
              <a:gd name="connsiteY19968" fmla="*/ 4136580 h 6857981"/>
              <a:gd name="connsiteX19969" fmla="*/ 4605338 w 7886701"/>
              <a:gd name="connsiteY19969" fmla="*/ 4139120 h 6857981"/>
              <a:gd name="connsiteX19970" fmla="*/ 4606926 w 7886701"/>
              <a:gd name="connsiteY19970" fmla="*/ 4141660 h 6857981"/>
              <a:gd name="connsiteX19971" fmla="*/ 4608831 w 7886701"/>
              <a:gd name="connsiteY19971" fmla="*/ 4143883 h 6857981"/>
              <a:gd name="connsiteX19972" fmla="*/ 4610736 w 7886701"/>
              <a:gd name="connsiteY19972" fmla="*/ 4145788 h 6857981"/>
              <a:gd name="connsiteX19973" fmla="*/ 4612958 w 7886701"/>
              <a:gd name="connsiteY19973" fmla="*/ 4147693 h 6857981"/>
              <a:gd name="connsiteX19974" fmla="*/ 4615181 w 7886701"/>
              <a:gd name="connsiteY19974" fmla="*/ 4148646 h 6857981"/>
              <a:gd name="connsiteX19975" fmla="*/ 4617403 w 7886701"/>
              <a:gd name="connsiteY19975" fmla="*/ 4149916 h 6857981"/>
              <a:gd name="connsiteX19976" fmla="*/ 4619308 w 7886701"/>
              <a:gd name="connsiteY19976" fmla="*/ 4150233 h 6857981"/>
              <a:gd name="connsiteX19977" fmla="*/ 4621213 w 7886701"/>
              <a:gd name="connsiteY19977" fmla="*/ 4150233 h 6857981"/>
              <a:gd name="connsiteX19978" fmla="*/ 4623436 w 7886701"/>
              <a:gd name="connsiteY19978" fmla="*/ 4149916 h 6857981"/>
              <a:gd name="connsiteX19979" fmla="*/ 4625023 w 7886701"/>
              <a:gd name="connsiteY19979" fmla="*/ 4148646 h 6857981"/>
              <a:gd name="connsiteX19980" fmla="*/ 4626611 w 7886701"/>
              <a:gd name="connsiteY19980" fmla="*/ 4146740 h 6857981"/>
              <a:gd name="connsiteX19981" fmla="*/ 4627881 w 7886701"/>
              <a:gd name="connsiteY19981" fmla="*/ 4144200 h 6857981"/>
              <a:gd name="connsiteX19982" fmla="*/ 4628833 w 7886701"/>
              <a:gd name="connsiteY19982" fmla="*/ 4148011 h 6857981"/>
              <a:gd name="connsiteX19983" fmla="*/ 4629786 w 7886701"/>
              <a:gd name="connsiteY19983" fmla="*/ 4151503 h 6857981"/>
              <a:gd name="connsiteX19984" fmla="*/ 4629786 w 7886701"/>
              <a:gd name="connsiteY19984" fmla="*/ 4154996 h 6857981"/>
              <a:gd name="connsiteX19985" fmla="*/ 4629468 w 7886701"/>
              <a:gd name="connsiteY19985" fmla="*/ 4158171 h 6857981"/>
              <a:gd name="connsiteX19986" fmla="*/ 4632961 w 7886701"/>
              <a:gd name="connsiteY19986" fmla="*/ 4160076 h 6857981"/>
              <a:gd name="connsiteX19987" fmla="*/ 4636453 w 7886701"/>
              <a:gd name="connsiteY19987" fmla="*/ 4162299 h 6857981"/>
              <a:gd name="connsiteX19988" fmla="*/ 4644391 w 7886701"/>
              <a:gd name="connsiteY19988" fmla="*/ 4166427 h 6857981"/>
              <a:gd name="connsiteX19989" fmla="*/ 4647883 w 7886701"/>
              <a:gd name="connsiteY19989" fmla="*/ 4168649 h 6857981"/>
              <a:gd name="connsiteX19990" fmla="*/ 4651693 w 7886701"/>
              <a:gd name="connsiteY19990" fmla="*/ 4170554 h 6857981"/>
              <a:gd name="connsiteX19991" fmla="*/ 4655186 w 7886701"/>
              <a:gd name="connsiteY19991" fmla="*/ 4171507 h 6857981"/>
              <a:gd name="connsiteX19992" fmla="*/ 4658996 w 7886701"/>
              <a:gd name="connsiteY19992" fmla="*/ 4172777 h 6857981"/>
              <a:gd name="connsiteX19993" fmla="*/ 4658043 w 7886701"/>
              <a:gd name="connsiteY19993" fmla="*/ 4165474 h 6857981"/>
              <a:gd name="connsiteX19994" fmla="*/ 4657408 w 7886701"/>
              <a:gd name="connsiteY19994" fmla="*/ 4158171 h 6857981"/>
              <a:gd name="connsiteX19995" fmla="*/ 4656456 w 7886701"/>
              <a:gd name="connsiteY19995" fmla="*/ 4150868 h 6857981"/>
              <a:gd name="connsiteX19996" fmla="*/ 4654551 w 7886701"/>
              <a:gd name="connsiteY19996" fmla="*/ 4143248 h 6857981"/>
              <a:gd name="connsiteX19997" fmla="*/ 4652011 w 7886701"/>
              <a:gd name="connsiteY19997" fmla="*/ 4135627 h 6857981"/>
              <a:gd name="connsiteX19998" fmla="*/ 4648518 w 7886701"/>
              <a:gd name="connsiteY19998" fmla="*/ 4127372 h 6857981"/>
              <a:gd name="connsiteX19999" fmla="*/ 4644391 w 7886701"/>
              <a:gd name="connsiteY19999" fmla="*/ 4119116 h 6857981"/>
              <a:gd name="connsiteX20000" fmla="*/ 4638676 w 7886701"/>
              <a:gd name="connsiteY20000" fmla="*/ 4109908 h 6857981"/>
              <a:gd name="connsiteX20001" fmla="*/ 4639628 w 7886701"/>
              <a:gd name="connsiteY20001" fmla="*/ 4109591 h 6857981"/>
              <a:gd name="connsiteX20002" fmla="*/ 4640581 w 7886701"/>
              <a:gd name="connsiteY20002" fmla="*/ 4109591 h 6857981"/>
              <a:gd name="connsiteX20003" fmla="*/ 4641216 w 7886701"/>
              <a:gd name="connsiteY20003" fmla="*/ 4109908 h 6857981"/>
              <a:gd name="connsiteX20004" fmla="*/ 4642486 w 7886701"/>
              <a:gd name="connsiteY20004" fmla="*/ 4110861 h 6857981"/>
              <a:gd name="connsiteX20005" fmla="*/ 4645026 w 7886701"/>
              <a:gd name="connsiteY20005" fmla="*/ 4112766 h 6857981"/>
              <a:gd name="connsiteX20006" fmla="*/ 4647248 w 7886701"/>
              <a:gd name="connsiteY20006" fmla="*/ 4114989 h 6857981"/>
              <a:gd name="connsiteX20007" fmla="*/ 4652328 w 7886701"/>
              <a:gd name="connsiteY20007" fmla="*/ 4119752 h 6857981"/>
              <a:gd name="connsiteX20008" fmla="*/ 4654551 w 7886701"/>
              <a:gd name="connsiteY20008" fmla="*/ 4121657 h 6857981"/>
              <a:gd name="connsiteX20009" fmla="*/ 4655503 w 7886701"/>
              <a:gd name="connsiteY20009" fmla="*/ 4121974 h 6857981"/>
              <a:gd name="connsiteX20010" fmla="*/ 4656456 w 7886701"/>
              <a:gd name="connsiteY20010" fmla="*/ 4121974 h 6857981"/>
              <a:gd name="connsiteX20011" fmla="*/ 4657726 w 7886701"/>
              <a:gd name="connsiteY20011" fmla="*/ 4121022 h 6857981"/>
              <a:gd name="connsiteX20012" fmla="*/ 4659313 w 7886701"/>
              <a:gd name="connsiteY20012" fmla="*/ 4119434 h 6857981"/>
              <a:gd name="connsiteX20013" fmla="*/ 4660266 w 7886701"/>
              <a:gd name="connsiteY20013" fmla="*/ 4118164 h 6857981"/>
              <a:gd name="connsiteX20014" fmla="*/ 4660901 w 7886701"/>
              <a:gd name="connsiteY20014" fmla="*/ 4116576 h 6857981"/>
              <a:gd name="connsiteX20015" fmla="*/ 4661536 w 7886701"/>
              <a:gd name="connsiteY20015" fmla="*/ 4114671 h 6857981"/>
              <a:gd name="connsiteX20016" fmla="*/ 4661853 w 7886701"/>
              <a:gd name="connsiteY20016" fmla="*/ 4113401 h 6857981"/>
              <a:gd name="connsiteX20017" fmla="*/ 4662171 w 7886701"/>
              <a:gd name="connsiteY20017" fmla="*/ 4109591 h 6857981"/>
              <a:gd name="connsiteX20018" fmla="*/ 4661536 w 7886701"/>
              <a:gd name="connsiteY20018" fmla="*/ 4105781 h 6857981"/>
              <a:gd name="connsiteX20019" fmla="*/ 4660583 w 7886701"/>
              <a:gd name="connsiteY20019" fmla="*/ 4101971 h 6857981"/>
              <a:gd name="connsiteX20020" fmla="*/ 4659313 w 7886701"/>
              <a:gd name="connsiteY20020" fmla="*/ 4097843 h 6857981"/>
              <a:gd name="connsiteX20021" fmla="*/ 4657726 w 7886701"/>
              <a:gd name="connsiteY20021" fmla="*/ 4093715 h 6857981"/>
              <a:gd name="connsiteX20022" fmla="*/ 4654551 w 7886701"/>
              <a:gd name="connsiteY20022" fmla="*/ 4085460 h 6857981"/>
              <a:gd name="connsiteX20023" fmla="*/ 4652646 w 7886701"/>
              <a:gd name="connsiteY20023" fmla="*/ 4081332 h 6857981"/>
              <a:gd name="connsiteX20024" fmla="*/ 4651693 w 7886701"/>
              <a:gd name="connsiteY20024" fmla="*/ 4077204 h 6857981"/>
              <a:gd name="connsiteX20025" fmla="*/ 4650741 w 7886701"/>
              <a:gd name="connsiteY20025" fmla="*/ 4073394 h 6857981"/>
              <a:gd name="connsiteX20026" fmla="*/ 4650423 w 7886701"/>
              <a:gd name="connsiteY20026" fmla="*/ 4069901 h 6857981"/>
              <a:gd name="connsiteX20027" fmla="*/ 4650423 w 7886701"/>
              <a:gd name="connsiteY20027" fmla="*/ 4066726 h 6857981"/>
              <a:gd name="connsiteX20028" fmla="*/ 4651058 w 7886701"/>
              <a:gd name="connsiteY20028" fmla="*/ 4064821 h 6857981"/>
              <a:gd name="connsiteX20029" fmla="*/ 4651693 w 7886701"/>
              <a:gd name="connsiteY20029" fmla="*/ 4063234 h 6857981"/>
              <a:gd name="connsiteX20030" fmla="*/ 4650106 w 7886701"/>
              <a:gd name="connsiteY20030" fmla="*/ 4062281 h 6857981"/>
              <a:gd name="connsiteX20031" fmla="*/ 4648518 w 7886701"/>
              <a:gd name="connsiteY20031" fmla="*/ 4061963 h 6857981"/>
              <a:gd name="connsiteX20032" fmla="*/ 4647566 w 7886701"/>
              <a:gd name="connsiteY20032" fmla="*/ 4061963 h 6857981"/>
              <a:gd name="connsiteX20033" fmla="*/ 4646613 w 7886701"/>
              <a:gd name="connsiteY20033" fmla="*/ 4062281 h 6857981"/>
              <a:gd name="connsiteX20034" fmla="*/ 4645026 w 7886701"/>
              <a:gd name="connsiteY20034" fmla="*/ 4063551 h 6857981"/>
              <a:gd name="connsiteX20035" fmla="*/ 4643121 w 7886701"/>
              <a:gd name="connsiteY20035" fmla="*/ 4065456 h 6857981"/>
              <a:gd name="connsiteX20036" fmla="*/ 4640263 w 7886701"/>
              <a:gd name="connsiteY20036" fmla="*/ 4057518 h 6857981"/>
              <a:gd name="connsiteX20037" fmla="*/ 4636453 w 7886701"/>
              <a:gd name="connsiteY20037" fmla="*/ 4048628 h 6857981"/>
              <a:gd name="connsiteX20038" fmla="*/ 4632326 w 7886701"/>
              <a:gd name="connsiteY20038" fmla="*/ 4040372 h 6857981"/>
              <a:gd name="connsiteX20039" fmla="*/ 4627563 w 7886701"/>
              <a:gd name="connsiteY20039" fmla="*/ 4031799 h 6857981"/>
              <a:gd name="connsiteX20040" fmla="*/ 4622166 w 7886701"/>
              <a:gd name="connsiteY20040" fmla="*/ 4023861 h 6857981"/>
              <a:gd name="connsiteX20041" fmla="*/ 4616133 w 7886701"/>
              <a:gd name="connsiteY20041" fmla="*/ 4016876 h 6857981"/>
              <a:gd name="connsiteX20042" fmla="*/ 4613276 w 7886701"/>
              <a:gd name="connsiteY20042" fmla="*/ 4013701 h 6857981"/>
              <a:gd name="connsiteX20043" fmla="*/ 4610418 w 7886701"/>
              <a:gd name="connsiteY20043" fmla="*/ 4010843 h 6857981"/>
              <a:gd name="connsiteX20044" fmla="*/ 4607561 w 7886701"/>
              <a:gd name="connsiteY20044" fmla="*/ 4008303 h 6857981"/>
              <a:gd name="connsiteX20045" fmla="*/ 4604386 w 7886701"/>
              <a:gd name="connsiteY20045" fmla="*/ 4006398 h 6857981"/>
              <a:gd name="connsiteX20046" fmla="*/ 4605338 w 7886701"/>
              <a:gd name="connsiteY20046" fmla="*/ 4005445 h 6857981"/>
              <a:gd name="connsiteX20047" fmla="*/ 4605973 w 7886701"/>
              <a:gd name="connsiteY20047" fmla="*/ 4004810 h 6857981"/>
              <a:gd name="connsiteX20048" fmla="*/ 4606608 w 7886701"/>
              <a:gd name="connsiteY20048" fmla="*/ 4004493 h 6857981"/>
              <a:gd name="connsiteX20049" fmla="*/ 4607878 w 7886701"/>
              <a:gd name="connsiteY20049" fmla="*/ 4004493 h 6857981"/>
              <a:gd name="connsiteX20050" fmla="*/ 4610101 w 7886701"/>
              <a:gd name="connsiteY20050" fmla="*/ 4005445 h 6857981"/>
              <a:gd name="connsiteX20051" fmla="*/ 4612006 w 7886701"/>
              <a:gd name="connsiteY20051" fmla="*/ 4006715 h 6857981"/>
              <a:gd name="connsiteX20052" fmla="*/ 4615181 w 7886701"/>
              <a:gd name="connsiteY20052" fmla="*/ 4008621 h 6857981"/>
              <a:gd name="connsiteX20053" fmla="*/ 4617721 w 7886701"/>
              <a:gd name="connsiteY20053" fmla="*/ 4010843 h 6857981"/>
              <a:gd name="connsiteX20054" fmla="*/ 4623753 w 7886701"/>
              <a:gd name="connsiteY20054" fmla="*/ 4016241 h 6857981"/>
              <a:gd name="connsiteX20055" fmla="*/ 4629786 w 7886701"/>
              <a:gd name="connsiteY20055" fmla="*/ 4021639 h 6857981"/>
              <a:gd name="connsiteX20056" fmla="*/ 4632643 w 7886701"/>
              <a:gd name="connsiteY20056" fmla="*/ 4023861 h 6857981"/>
              <a:gd name="connsiteX20057" fmla="*/ 4635183 w 7886701"/>
              <a:gd name="connsiteY20057" fmla="*/ 4025767 h 6857981"/>
              <a:gd name="connsiteX20058" fmla="*/ 4637723 w 7886701"/>
              <a:gd name="connsiteY20058" fmla="*/ 4026719 h 6857981"/>
              <a:gd name="connsiteX20059" fmla="*/ 4639628 w 7886701"/>
              <a:gd name="connsiteY20059" fmla="*/ 4027037 h 6857981"/>
              <a:gd name="connsiteX20060" fmla="*/ 4640581 w 7886701"/>
              <a:gd name="connsiteY20060" fmla="*/ 4027037 h 6857981"/>
              <a:gd name="connsiteX20061" fmla="*/ 4641851 w 7886701"/>
              <a:gd name="connsiteY20061" fmla="*/ 4026719 h 6857981"/>
              <a:gd name="connsiteX20062" fmla="*/ 4642486 w 7886701"/>
              <a:gd name="connsiteY20062" fmla="*/ 4026084 h 6857981"/>
              <a:gd name="connsiteX20063" fmla="*/ 4643121 w 7886701"/>
              <a:gd name="connsiteY20063" fmla="*/ 4025449 h 6857981"/>
              <a:gd name="connsiteX20064" fmla="*/ 4644391 w 7886701"/>
              <a:gd name="connsiteY20064" fmla="*/ 4027672 h 6857981"/>
              <a:gd name="connsiteX20065" fmla="*/ 4644708 w 7886701"/>
              <a:gd name="connsiteY20065" fmla="*/ 4028942 h 6857981"/>
              <a:gd name="connsiteX20066" fmla="*/ 4644708 w 7886701"/>
              <a:gd name="connsiteY20066" fmla="*/ 4030529 h 6857981"/>
              <a:gd name="connsiteX20067" fmla="*/ 4643756 w 7886701"/>
              <a:gd name="connsiteY20067" fmla="*/ 4031799 h 6857981"/>
              <a:gd name="connsiteX20068" fmla="*/ 4642168 w 7886701"/>
              <a:gd name="connsiteY20068" fmla="*/ 4034339 h 6857981"/>
              <a:gd name="connsiteX20069" fmla="*/ 4640898 w 7886701"/>
              <a:gd name="connsiteY20069" fmla="*/ 4035610 h 6857981"/>
              <a:gd name="connsiteX20070" fmla="*/ 4640263 w 7886701"/>
              <a:gd name="connsiteY20070" fmla="*/ 4036562 h 6857981"/>
              <a:gd name="connsiteX20071" fmla="*/ 4644708 w 7886701"/>
              <a:gd name="connsiteY20071" fmla="*/ 4041642 h 6857981"/>
              <a:gd name="connsiteX20072" fmla="*/ 4648518 w 7886701"/>
              <a:gd name="connsiteY20072" fmla="*/ 4045770 h 6857981"/>
              <a:gd name="connsiteX20073" fmla="*/ 4652328 w 7886701"/>
              <a:gd name="connsiteY20073" fmla="*/ 4048628 h 6857981"/>
              <a:gd name="connsiteX20074" fmla="*/ 4655503 w 7886701"/>
              <a:gd name="connsiteY20074" fmla="*/ 4050850 h 6857981"/>
              <a:gd name="connsiteX20075" fmla="*/ 4658996 w 7886701"/>
              <a:gd name="connsiteY20075" fmla="*/ 4052755 h 6857981"/>
              <a:gd name="connsiteX20076" fmla="*/ 4661853 w 7886701"/>
              <a:gd name="connsiteY20076" fmla="*/ 4053390 h 6857981"/>
              <a:gd name="connsiteX20077" fmla="*/ 4664393 w 7886701"/>
              <a:gd name="connsiteY20077" fmla="*/ 4053708 h 6857981"/>
              <a:gd name="connsiteX20078" fmla="*/ 4666933 w 7886701"/>
              <a:gd name="connsiteY20078" fmla="*/ 4053708 h 6857981"/>
              <a:gd name="connsiteX20079" fmla="*/ 4668203 w 7886701"/>
              <a:gd name="connsiteY20079" fmla="*/ 4055613 h 6857981"/>
              <a:gd name="connsiteX20080" fmla="*/ 4668838 w 7886701"/>
              <a:gd name="connsiteY20080" fmla="*/ 4057518 h 6857981"/>
              <a:gd name="connsiteX20081" fmla="*/ 4668203 w 7886701"/>
              <a:gd name="connsiteY20081" fmla="*/ 4058788 h 6857981"/>
              <a:gd name="connsiteX20082" fmla="*/ 4667886 w 7886701"/>
              <a:gd name="connsiteY20082" fmla="*/ 4060376 h 6857981"/>
              <a:gd name="connsiteX20083" fmla="*/ 4665663 w 7886701"/>
              <a:gd name="connsiteY20083" fmla="*/ 4062598 h 6857981"/>
              <a:gd name="connsiteX20084" fmla="*/ 4664711 w 7886701"/>
              <a:gd name="connsiteY20084" fmla="*/ 4064186 h 6857981"/>
              <a:gd name="connsiteX20085" fmla="*/ 4664076 w 7886701"/>
              <a:gd name="connsiteY20085" fmla="*/ 4065139 h 6857981"/>
              <a:gd name="connsiteX20086" fmla="*/ 4672013 w 7886701"/>
              <a:gd name="connsiteY20086" fmla="*/ 4069584 h 6857981"/>
              <a:gd name="connsiteX20087" fmla="*/ 4676776 w 7886701"/>
              <a:gd name="connsiteY20087" fmla="*/ 4071171 h 6857981"/>
              <a:gd name="connsiteX20088" fmla="*/ 4679316 w 7886701"/>
              <a:gd name="connsiteY20088" fmla="*/ 4072441 h 6857981"/>
              <a:gd name="connsiteX20089" fmla="*/ 4680903 w 7886701"/>
              <a:gd name="connsiteY20089" fmla="*/ 4073394 h 6857981"/>
              <a:gd name="connsiteX20090" fmla="*/ 4682173 w 7886701"/>
              <a:gd name="connsiteY20090" fmla="*/ 4075299 h 6857981"/>
              <a:gd name="connsiteX20091" fmla="*/ 4684396 w 7886701"/>
              <a:gd name="connsiteY20091" fmla="*/ 4078474 h 6857981"/>
              <a:gd name="connsiteX20092" fmla="*/ 4688206 w 7886701"/>
              <a:gd name="connsiteY20092" fmla="*/ 4084507 h 6857981"/>
              <a:gd name="connsiteX20093" fmla="*/ 4694556 w 7886701"/>
              <a:gd name="connsiteY20093" fmla="*/ 4093715 h 6857981"/>
              <a:gd name="connsiteX20094" fmla="*/ 4699636 w 7886701"/>
              <a:gd name="connsiteY20094" fmla="*/ 4093080 h 6857981"/>
              <a:gd name="connsiteX20095" fmla="*/ 4704716 w 7886701"/>
              <a:gd name="connsiteY20095" fmla="*/ 4092763 h 6857981"/>
              <a:gd name="connsiteX20096" fmla="*/ 4707256 w 7886701"/>
              <a:gd name="connsiteY20096" fmla="*/ 4092763 h 6857981"/>
              <a:gd name="connsiteX20097" fmla="*/ 4710113 w 7886701"/>
              <a:gd name="connsiteY20097" fmla="*/ 4093715 h 6857981"/>
              <a:gd name="connsiteX20098" fmla="*/ 4713288 w 7886701"/>
              <a:gd name="connsiteY20098" fmla="*/ 4094668 h 6857981"/>
              <a:gd name="connsiteX20099" fmla="*/ 4716146 w 7886701"/>
              <a:gd name="connsiteY20099" fmla="*/ 4096573 h 6857981"/>
              <a:gd name="connsiteX20100" fmla="*/ 4716781 w 7886701"/>
              <a:gd name="connsiteY20100" fmla="*/ 4090540 h 6857981"/>
              <a:gd name="connsiteX20101" fmla="*/ 4717733 w 7886701"/>
              <a:gd name="connsiteY20101" fmla="*/ 4084825 h 6857981"/>
              <a:gd name="connsiteX20102" fmla="*/ 4719321 w 7886701"/>
              <a:gd name="connsiteY20102" fmla="*/ 4079427 h 6857981"/>
              <a:gd name="connsiteX20103" fmla="*/ 4720273 w 7886701"/>
              <a:gd name="connsiteY20103" fmla="*/ 4076887 h 6857981"/>
              <a:gd name="connsiteX20104" fmla="*/ 4721543 w 7886701"/>
              <a:gd name="connsiteY20104" fmla="*/ 4074347 h 6857981"/>
              <a:gd name="connsiteX20105" fmla="*/ 4722496 w 7886701"/>
              <a:gd name="connsiteY20105" fmla="*/ 4079109 h 6857981"/>
              <a:gd name="connsiteX20106" fmla="*/ 4723131 w 7886701"/>
              <a:gd name="connsiteY20106" fmla="*/ 4085777 h 6857981"/>
              <a:gd name="connsiteX20107" fmla="*/ 4723766 w 7886701"/>
              <a:gd name="connsiteY20107" fmla="*/ 4094033 h 6857981"/>
              <a:gd name="connsiteX20108" fmla="*/ 4724083 w 7886701"/>
              <a:gd name="connsiteY20108" fmla="*/ 4103558 h 6857981"/>
              <a:gd name="connsiteX20109" fmla="*/ 4729163 w 7886701"/>
              <a:gd name="connsiteY20109" fmla="*/ 4109273 h 6857981"/>
              <a:gd name="connsiteX20110" fmla="*/ 4732656 w 7886701"/>
              <a:gd name="connsiteY20110" fmla="*/ 4108956 h 6857981"/>
              <a:gd name="connsiteX20111" fmla="*/ 4735513 w 7886701"/>
              <a:gd name="connsiteY20111" fmla="*/ 4108321 h 6857981"/>
              <a:gd name="connsiteX20112" fmla="*/ 4738053 w 7886701"/>
              <a:gd name="connsiteY20112" fmla="*/ 4107368 h 6857981"/>
              <a:gd name="connsiteX20113" fmla="*/ 4740276 w 7886701"/>
              <a:gd name="connsiteY20113" fmla="*/ 4106098 h 6857981"/>
              <a:gd name="connsiteX20114" fmla="*/ 4742498 w 7886701"/>
              <a:gd name="connsiteY20114" fmla="*/ 4104828 h 6857981"/>
              <a:gd name="connsiteX20115" fmla="*/ 4744403 w 7886701"/>
              <a:gd name="connsiteY20115" fmla="*/ 4103558 h 6857981"/>
              <a:gd name="connsiteX20116" fmla="*/ 4747578 w 7886701"/>
              <a:gd name="connsiteY20116" fmla="*/ 4099748 h 6857981"/>
              <a:gd name="connsiteX20117" fmla="*/ 4754246 w 7886701"/>
              <a:gd name="connsiteY20117" fmla="*/ 4091810 h 6857981"/>
              <a:gd name="connsiteX20118" fmla="*/ 4758056 w 7886701"/>
              <a:gd name="connsiteY20118" fmla="*/ 4087682 h 6857981"/>
              <a:gd name="connsiteX20119" fmla="*/ 4760278 w 7886701"/>
              <a:gd name="connsiteY20119" fmla="*/ 4085777 h 6857981"/>
              <a:gd name="connsiteX20120" fmla="*/ 4762818 w 7886701"/>
              <a:gd name="connsiteY20120" fmla="*/ 4084190 h 6857981"/>
              <a:gd name="connsiteX20121" fmla="*/ 4759643 w 7886701"/>
              <a:gd name="connsiteY20121" fmla="*/ 4080062 h 6857981"/>
              <a:gd name="connsiteX20122" fmla="*/ 4757103 w 7886701"/>
              <a:gd name="connsiteY20122" fmla="*/ 4077839 h 6857981"/>
              <a:gd name="connsiteX20123" fmla="*/ 4754563 w 7886701"/>
              <a:gd name="connsiteY20123" fmla="*/ 4075934 h 6857981"/>
              <a:gd name="connsiteX20124" fmla="*/ 4752341 w 7886701"/>
              <a:gd name="connsiteY20124" fmla="*/ 4074982 h 6857981"/>
              <a:gd name="connsiteX20125" fmla="*/ 4750118 w 7886701"/>
              <a:gd name="connsiteY20125" fmla="*/ 4074347 h 6857981"/>
              <a:gd name="connsiteX20126" fmla="*/ 4747578 w 7886701"/>
              <a:gd name="connsiteY20126" fmla="*/ 4072759 h 6857981"/>
              <a:gd name="connsiteX20127" fmla="*/ 4745038 w 7886701"/>
              <a:gd name="connsiteY20127" fmla="*/ 4070854 h 6857981"/>
              <a:gd name="connsiteX20128" fmla="*/ 4742181 w 7886701"/>
              <a:gd name="connsiteY20128" fmla="*/ 4067996 h 6857981"/>
              <a:gd name="connsiteX20129" fmla="*/ 4745038 w 7886701"/>
              <a:gd name="connsiteY20129" fmla="*/ 4067679 h 6857981"/>
              <a:gd name="connsiteX20130" fmla="*/ 4747578 w 7886701"/>
              <a:gd name="connsiteY20130" fmla="*/ 4067679 h 6857981"/>
              <a:gd name="connsiteX20131" fmla="*/ 4750118 w 7886701"/>
              <a:gd name="connsiteY20131" fmla="*/ 4068314 h 6857981"/>
              <a:gd name="connsiteX20132" fmla="*/ 4752658 w 7886701"/>
              <a:gd name="connsiteY20132" fmla="*/ 4069584 h 6857981"/>
              <a:gd name="connsiteX20133" fmla="*/ 4755198 w 7886701"/>
              <a:gd name="connsiteY20133" fmla="*/ 4070854 h 6857981"/>
              <a:gd name="connsiteX20134" fmla="*/ 4757738 w 7886701"/>
              <a:gd name="connsiteY20134" fmla="*/ 4072441 h 6857981"/>
              <a:gd name="connsiteX20135" fmla="*/ 4762501 w 7886701"/>
              <a:gd name="connsiteY20135" fmla="*/ 4076569 h 6857981"/>
              <a:gd name="connsiteX20136" fmla="*/ 4767581 w 7886701"/>
              <a:gd name="connsiteY20136" fmla="*/ 4080697 h 6857981"/>
              <a:gd name="connsiteX20137" fmla="*/ 4772978 w 7886701"/>
              <a:gd name="connsiteY20137" fmla="*/ 4084825 h 6857981"/>
              <a:gd name="connsiteX20138" fmla="*/ 4776153 w 7886701"/>
              <a:gd name="connsiteY20138" fmla="*/ 4086412 h 6857981"/>
              <a:gd name="connsiteX20139" fmla="*/ 4779011 w 7886701"/>
              <a:gd name="connsiteY20139" fmla="*/ 4087682 h 6857981"/>
              <a:gd name="connsiteX20140" fmla="*/ 4781868 w 7886701"/>
              <a:gd name="connsiteY20140" fmla="*/ 4088952 h 6857981"/>
              <a:gd name="connsiteX20141" fmla="*/ 4785043 w 7886701"/>
              <a:gd name="connsiteY20141" fmla="*/ 4089587 h 6857981"/>
              <a:gd name="connsiteX20142" fmla="*/ 4785361 w 7886701"/>
              <a:gd name="connsiteY20142" fmla="*/ 4088317 h 6857981"/>
              <a:gd name="connsiteX20143" fmla="*/ 4785361 w 7886701"/>
              <a:gd name="connsiteY20143" fmla="*/ 4087365 h 6857981"/>
              <a:gd name="connsiteX20144" fmla="*/ 4785043 w 7886701"/>
              <a:gd name="connsiteY20144" fmla="*/ 4086412 h 6857981"/>
              <a:gd name="connsiteX20145" fmla="*/ 4784408 w 7886701"/>
              <a:gd name="connsiteY20145" fmla="*/ 4085142 h 6857981"/>
              <a:gd name="connsiteX20146" fmla="*/ 4782503 w 7886701"/>
              <a:gd name="connsiteY20146" fmla="*/ 4082602 h 6857981"/>
              <a:gd name="connsiteX20147" fmla="*/ 4780281 w 7886701"/>
              <a:gd name="connsiteY20147" fmla="*/ 4080062 h 6857981"/>
              <a:gd name="connsiteX20148" fmla="*/ 4775518 w 7886701"/>
              <a:gd name="connsiteY20148" fmla="*/ 4074982 h 6857981"/>
              <a:gd name="connsiteX20149" fmla="*/ 4773931 w 7886701"/>
              <a:gd name="connsiteY20149" fmla="*/ 4072759 h 6857981"/>
              <a:gd name="connsiteX20150" fmla="*/ 4773296 w 7886701"/>
              <a:gd name="connsiteY20150" fmla="*/ 4071806 h 6857981"/>
              <a:gd name="connsiteX20151" fmla="*/ 4772978 w 7886701"/>
              <a:gd name="connsiteY20151" fmla="*/ 4070536 h 6857981"/>
              <a:gd name="connsiteX20152" fmla="*/ 4775518 w 7886701"/>
              <a:gd name="connsiteY20152" fmla="*/ 4070536 h 6857981"/>
              <a:gd name="connsiteX20153" fmla="*/ 4777741 w 7886701"/>
              <a:gd name="connsiteY20153" fmla="*/ 4070854 h 6857981"/>
              <a:gd name="connsiteX20154" fmla="*/ 4780281 w 7886701"/>
              <a:gd name="connsiteY20154" fmla="*/ 4072124 h 6857981"/>
              <a:gd name="connsiteX20155" fmla="*/ 4783456 w 7886701"/>
              <a:gd name="connsiteY20155" fmla="*/ 4073394 h 6857981"/>
              <a:gd name="connsiteX20156" fmla="*/ 4786313 w 7886701"/>
              <a:gd name="connsiteY20156" fmla="*/ 4075299 h 6857981"/>
              <a:gd name="connsiteX20157" fmla="*/ 4789171 w 7886701"/>
              <a:gd name="connsiteY20157" fmla="*/ 4077522 h 6857981"/>
              <a:gd name="connsiteX20158" fmla="*/ 4792346 w 7886701"/>
              <a:gd name="connsiteY20158" fmla="*/ 4080379 h 6857981"/>
              <a:gd name="connsiteX20159" fmla="*/ 4796156 w 7886701"/>
              <a:gd name="connsiteY20159" fmla="*/ 4083872 h 6857981"/>
              <a:gd name="connsiteX20160" fmla="*/ 4796156 w 7886701"/>
              <a:gd name="connsiteY20160" fmla="*/ 4082602 h 6857981"/>
              <a:gd name="connsiteX20161" fmla="*/ 4796156 w 7886701"/>
              <a:gd name="connsiteY20161" fmla="*/ 4081332 h 6857981"/>
              <a:gd name="connsiteX20162" fmla="*/ 4795203 w 7886701"/>
              <a:gd name="connsiteY20162" fmla="*/ 4080062 h 6857981"/>
              <a:gd name="connsiteX20163" fmla="*/ 4794251 w 7886701"/>
              <a:gd name="connsiteY20163" fmla="*/ 4078474 h 6857981"/>
              <a:gd name="connsiteX20164" fmla="*/ 4791711 w 7886701"/>
              <a:gd name="connsiteY20164" fmla="*/ 4075617 h 6857981"/>
              <a:gd name="connsiteX20165" fmla="*/ 4788853 w 7886701"/>
              <a:gd name="connsiteY20165" fmla="*/ 4072759 h 6857981"/>
              <a:gd name="connsiteX20166" fmla="*/ 4785361 w 7886701"/>
              <a:gd name="connsiteY20166" fmla="*/ 4069584 h 6857981"/>
              <a:gd name="connsiteX20167" fmla="*/ 4782503 w 7886701"/>
              <a:gd name="connsiteY20167" fmla="*/ 4066726 h 6857981"/>
              <a:gd name="connsiteX20168" fmla="*/ 4780281 w 7886701"/>
              <a:gd name="connsiteY20168" fmla="*/ 4063551 h 6857981"/>
              <a:gd name="connsiteX20169" fmla="*/ 4779963 w 7886701"/>
              <a:gd name="connsiteY20169" fmla="*/ 4062598 h 6857981"/>
              <a:gd name="connsiteX20170" fmla="*/ 4779963 w 7886701"/>
              <a:gd name="connsiteY20170" fmla="*/ 4061328 h 6857981"/>
              <a:gd name="connsiteX20171" fmla="*/ 4782821 w 7886701"/>
              <a:gd name="connsiteY20171" fmla="*/ 4059423 h 6857981"/>
              <a:gd name="connsiteX20172" fmla="*/ 4784726 w 7886701"/>
              <a:gd name="connsiteY20172" fmla="*/ 4057518 h 6857981"/>
              <a:gd name="connsiteX20173" fmla="*/ 4787266 w 7886701"/>
              <a:gd name="connsiteY20173" fmla="*/ 4054661 h 6857981"/>
              <a:gd name="connsiteX20174" fmla="*/ 4788536 w 7886701"/>
              <a:gd name="connsiteY20174" fmla="*/ 4053708 h 6857981"/>
              <a:gd name="connsiteX20175" fmla="*/ 4789488 w 7886701"/>
              <a:gd name="connsiteY20175" fmla="*/ 4052755 h 6857981"/>
              <a:gd name="connsiteX20176" fmla="*/ 4791393 w 7886701"/>
              <a:gd name="connsiteY20176" fmla="*/ 4052120 h 6857981"/>
              <a:gd name="connsiteX20177" fmla="*/ 4793933 w 7886701"/>
              <a:gd name="connsiteY20177" fmla="*/ 4051168 h 6857981"/>
              <a:gd name="connsiteX20178" fmla="*/ 4793298 w 7886701"/>
              <a:gd name="connsiteY20178" fmla="*/ 4046088 h 6857981"/>
              <a:gd name="connsiteX20179" fmla="*/ 4791393 w 7886701"/>
              <a:gd name="connsiteY20179" fmla="*/ 4040690 h 6857981"/>
              <a:gd name="connsiteX20180" fmla="*/ 4789488 w 7886701"/>
              <a:gd name="connsiteY20180" fmla="*/ 4034975 h 6857981"/>
              <a:gd name="connsiteX20181" fmla="*/ 4786631 w 7886701"/>
              <a:gd name="connsiteY20181" fmla="*/ 4028942 h 6857981"/>
              <a:gd name="connsiteX20182" fmla="*/ 4783456 w 7886701"/>
              <a:gd name="connsiteY20182" fmla="*/ 4023226 h 6857981"/>
              <a:gd name="connsiteX20183" fmla="*/ 4779646 w 7886701"/>
              <a:gd name="connsiteY20183" fmla="*/ 4016876 h 6857981"/>
              <a:gd name="connsiteX20184" fmla="*/ 4775518 w 7886701"/>
              <a:gd name="connsiteY20184" fmla="*/ 4010843 h 6857981"/>
              <a:gd name="connsiteX20185" fmla="*/ 4771708 w 7886701"/>
              <a:gd name="connsiteY20185" fmla="*/ 4004493 h 6857981"/>
              <a:gd name="connsiteX20186" fmla="*/ 4762183 w 7886701"/>
              <a:gd name="connsiteY20186" fmla="*/ 3992110 h 6857981"/>
              <a:gd name="connsiteX20187" fmla="*/ 4752341 w 7886701"/>
              <a:gd name="connsiteY20187" fmla="*/ 3980044 h 6857981"/>
              <a:gd name="connsiteX20188" fmla="*/ 4742181 w 7886701"/>
              <a:gd name="connsiteY20188" fmla="*/ 3968296 h 6857981"/>
              <a:gd name="connsiteX20189" fmla="*/ 4732656 w 7886701"/>
              <a:gd name="connsiteY20189" fmla="*/ 3957818 h 6857981"/>
              <a:gd name="connsiteX20190" fmla="*/ 4734561 w 7886701"/>
              <a:gd name="connsiteY20190" fmla="*/ 3956548 h 6857981"/>
              <a:gd name="connsiteX20191" fmla="*/ 4736466 w 7886701"/>
              <a:gd name="connsiteY20191" fmla="*/ 3955595 h 6857981"/>
              <a:gd name="connsiteX20192" fmla="*/ 4738688 w 7886701"/>
              <a:gd name="connsiteY20192" fmla="*/ 3954643 h 6857981"/>
              <a:gd name="connsiteX20193" fmla="*/ 4740276 w 7886701"/>
              <a:gd name="connsiteY20193" fmla="*/ 3953373 h 6857981"/>
              <a:gd name="connsiteX20194" fmla="*/ 4740593 w 7886701"/>
              <a:gd name="connsiteY20194" fmla="*/ 3952738 h 6857981"/>
              <a:gd name="connsiteX20195" fmla="*/ 4740593 w 7886701"/>
              <a:gd name="connsiteY20195" fmla="*/ 3952103 h 6857981"/>
              <a:gd name="connsiteX20196" fmla="*/ 4740276 w 7886701"/>
              <a:gd name="connsiteY20196" fmla="*/ 3950833 h 6857981"/>
              <a:gd name="connsiteX20197" fmla="*/ 4739006 w 7886701"/>
              <a:gd name="connsiteY20197" fmla="*/ 3949880 h 6857981"/>
              <a:gd name="connsiteX20198" fmla="*/ 4736148 w 7886701"/>
              <a:gd name="connsiteY20198" fmla="*/ 3946705 h 6857981"/>
              <a:gd name="connsiteX20199" fmla="*/ 4730433 w 7886701"/>
              <a:gd name="connsiteY20199" fmla="*/ 3942260 h 6857981"/>
              <a:gd name="connsiteX20200" fmla="*/ 4731703 w 7886701"/>
              <a:gd name="connsiteY20200" fmla="*/ 3940037 h 6857981"/>
              <a:gd name="connsiteX20201" fmla="*/ 4733608 w 7886701"/>
              <a:gd name="connsiteY20201" fmla="*/ 3937179 h 6857981"/>
              <a:gd name="connsiteX20202" fmla="*/ 4735196 w 7886701"/>
              <a:gd name="connsiteY20202" fmla="*/ 3934639 h 6857981"/>
              <a:gd name="connsiteX20203" fmla="*/ 4737101 w 7886701"/>
              <a:gd name="connsiteY20203" fmla="*/ 3932417 h 6857981"/>
              <a:gd name="connsiteX20204" fmla="*/ 4737736 w 7886701"/>
              <a:gd name="connsiteY20204" fmla="*/ 3931146 h 6857981"/>
              <a:gd name="connsiteX20205" fmla="*/ 4738688 w 7886701"/>
              <a:gd name="connsiteY20205" fmla="*/ 3930829 h 6857981"/>
              <a:gd name="connsiteX20206" fmla="*/ 4739958 w 7886701"/>
              <a:gd name="connsiteY20206" fmla="*/ 3930829 h 6857981"/>
              <a:gd name="connsiteX20207" fmla="*/ 4740911 w 7886701"/>
              <a:gd name="connsiteY20207" fmla="*/ 3931146 h 6857981"/>
              <a:gd name="connsiteX20208" fmla="*/ 4742181 w 7886701"/>
              <a:gd name="connsiteY20208" fmla="*/ 3932099 h 6857981"/>
              <a:gd name="connsiteX20209" fmla="*/ 4743133 w 7886701"/>
              <a:gd name="connsiteY20209" fmla="*/ 3933369 h 6857981"/>
              <a:gd name="connsiteX20210" fmla="*/ 4744403 w 7886701"/>
              <a:gd name="connsiteY20210" fmla="*/ 3935274 h 6857981"/>
              <a:gd name="connsiteX20211" fmla="*/ 4745673 w 7886701"/>
              <a:gd name="connsiteY20211" fmla="*/ 3937814 h 6857981"/>
              <a:gd name="connsiteX20212" fmla="*/ 4745673 w 7886701"/>
              <a:gd name="connsiteY20212" fmla="*/ 3936227 h 6857981"/>
              <a:gd name="connsiteX20213" fmla="*/ 4745673 w 7886701"/>
              <a:gd name="connsiteY20213" fmla="*/ 3934639 h 6857981"/>
              <a:gd name="connsiteX20214" fmla="*/ 4745356 w 7886701"/>
              <a:gd name="connsiteY20214" fmla="*/ 3933369 h 6857981"/>
              <a:gd name="connsiteX20215" fmla="*/ 4744721 w 7886701"/>
              <a:gd name="connsiteY20215" fmla="*/ 3932417 h 6857981"/>
              <a:gd name="connsiteX20216" fmla="*/ 4743133 w 7886701"/>
              <a:gd name="connsiteY20216" fmla="*/ 3930511 h 6857981"/>
              <a:gd name="connsiteX20217" fmla="*/ 4740911 w 7886701"/>
              <a:gd name="connsiteY20217" fmla="*/ 3928924 h 6857981"/>
              <a:gd name="connsiteX20218" fmla="*/ 4738688 w 7886701"/>
              <a:gd name="connsiteY20218" fmla="*/ 3927654 h 6857981"/>
              <a:gd name="connsiteX20219" fmla="*/ 4736466 w 7886701"/>
              <a:gd name="connsiteY20219" fmla="*/ 3925749 h 6857981"/>
              <a:gd name="connsiteX20220" fmla="*/ 4734561 w 7886701"/>
              <a:gd name="connsiteY20220" fmla="*/ 3923526 h 6857981"/>
              <a:gd name="connsiteX20221" fmla="*/ 4733291 w 7886701"/>
              <a:gd name="connsiteY20221" fmla="*/ 3922256 h 6857981"/>
              <a:gd name="connsiteX20222" fmla="*/ 4732338 w 7886701"/>
              <a:gd name="connsiteY20222" fmla="*/ 3920351 h 6857981"/>
              <a:gd name="connsiteX20223" fmla="*/ 4735831 w 7886701"/>
              <a:gd name="connsiteY20223" fmla="*/ 3920986 h 6857981"/>
              <a:gd name="connsiteX20224" fmla="*/ 4739641 w 7886701"/>
              <a:gd name="connsiteY20224" fmla="*/ 3922256 h 6857981"/>
              <a:gd name="connsiteX20225" fmla="*/ 4747261 w 7886701"/>
              <a:gd name="connsiteY20225" fmla="*/ 3925431 h 6857981"/>
              <a:gd name="connsiteX20226" fmla="*/ 4751071 w 7886701"/>
              <a:gd name="connsiteY20226" fmla="*/ 3926701 h 6857981"/>
              <a:gd name="connsiteX20227" fmla="*/ 4754563 w 7886701"/>
              <a:gd name="connsiteY20227" fmla="*/ 3927654 h 6857981"/>
              <a:gd name="connsiteX20228" fmla="*/ 4756151 w 7886701"/>
              <a:gd name="connsiteY20228" fmla="*/ 3927654 h 6857981"/>
              <a:gd name="connsiteX20229" fmla="*/ 4757738 w 7886701"/>
              <a:gd name="connsiteY20229" fmla="*/ 3927654 h 6857981"/>
              <a:gd name="connsiteX20230" fmla="*/ 4759008 w 7886701"/>
              <a:gd name="connsiteY20230" fmla="*/ 3926701 h 6857981"/>
              <a:gd name="connsiteX20231" fmla="*/ 4759961 w 7886701"/>
              <a:gd name="connsiteY20231" fmla="*/ 3926066 h 6857981"/>
              <a:gd name="connsiteX20232" fmla="*/ 4760278 w 7886701"/>
              <a:gd name="connsiteY20232" fmla="*/ 3925114 h 6857981"/>
              <a:gd name="connsiteX20233" fmla="*/ 4760278 w 7886701"/>
              <a:gd name="connsiteY20233" fmla="*/ 3923844 h 6857981"/>
              <a:gd name="connsiteX20234" fmla="*/ 4759961 w 7886701"/>
              <a:gd name="connsiteY20234" fmla="*/ 3922891 h 6857981"/>
              <a:gd name="connsiteX20235" fmla="*/ 4759326 w 7886701"/>
              <a:gd name="connsiteY20235" fmla="*/ 3921621 h 6857981"/>
              <a:gd name="connsiteX20236" fmla="*/ 4757421 w 7886701"/>
              <a:gd name="connsiteY20236" fmla="*/ 3920033 h 6857981"/>
              <a:gd name="connsiteX20237" fmla="*/ 4754563 w 7886701"/>
              <a:gd name="connsiteY20237" fmla="*/ 3918446 h 6857981"/>
              <a:gd name="connsiteX20238" fmla="*/ 4752023 w 7886701"/>
              <a:gd name="connsiteY20238" fmla="*/ 3917811 h 6857981"/>
              <a:gd name="connsiteX20239" fmla="*/ 4748848 w 7886701"/>
              <a:gd name="connsiteY20239" fmla="*/ 3916858 h 6857981"/>
              <a:gd name="connsiteX20240" fmla="*/ 4747261 w 7886701"/>
              <a:gd name="connsiteY20240" fmla="*/ 3917493 h 6857981"/>
              <a:gd name="connsiteX20241" fmla="*/ 4746943 w 7886701"/>
              <a:gd name="connsiteY20241" fmla="*/ 3917811 h 6857981"/>
              <a:gd name="connsiteX20242" fmla="*/ 4746308 w 7886701"/>
              <a:gd name="connsiteY20242" fmla="*/ 3918128 h 6857981"/>
              <a:gd name="connsiteX20243" fmla="*/ 4746308 w 7886701"/>
              <a:gd name="connsiteY20243" fmla="*/ 3915588 h 6857981"/>
              <a:gd name="connsiteX20244" fmla="*/ 4746308 w 7886701"/>
              <a:gd name="connsiteY20244" fmla="*/ 3913366 h 6857981"/>
              <a:gd name="connsiteX20245" fmla="*/ 4747261 w 7886701"/>
              <a:gd name="connsiteY20245" fmla="*/ 3911143 h 6857981"/>
              <a:gd name="connsiteX20246" fmla="*/ 4748213 w 7886701"/>
              <a:gd name="connsiteY20246" fmla="*/ 3908920 h 6857981"/>
              <a:gd name="connsiteX20247" fmla="*/ 4749801 w 7886701"/>
              <a:gd name="connsiteY20247" fmla="*/ 3907015 h 6857981"/>
              <a:gd name="connsiteX20248" fmla="*/ 4752023 w 7886701"/>
              <a:gd name="connsiteY20248" fmla="*/ 3905110 h 6857981"/>
              <a:gd name="connsiteX20249" fmla="*/ 4754563 w 7886701"/>
              <a:gd name="connsiteY20249" fmla="*/ 3902887 h 6857981"/>
              <a:gd name="connsiteX20250" fmla="*/ 4757738 w 7886701"/>
              <a:gd name="connsiteY20250" fmla="*/ 3900665 h 6857981"/>
              <a:gd name="connsiteX20251" fmla="*/ 4754881 w 7886701"/>
              <a:gd name="connsiteY20251" fmla="*/ 3900665 h 6857981"/>
              <a:gd name="connsiteX20252" fmla="*/ 4752658 w 7886701"/>
              <a:gd name="connsiteY20252" fmla="*/ 3900347 h 6857981"/>
              <a:gd name="connsiteX20253" fmla="*/ 4751071 w 7886701"/>
              <a:gd name="connsiteY20253" fmla="*/ 3899712 h 6857981"/>
              <a:gd name="connsiteX20254" fmla="*/ 4749801 w 7886701"/>
              <a:gd name="connsiteY20254" fmla="*/ 3899077 h 6857981"/>
              <a:gd name="connsiteX20255" fmla="*/ 4748848 w 7886701"/>
              <a:gd name="connsiteY20255" fmla="*/ 3898760 h 6857981"/>
              <a:gd name="connsiteX20256" fmla="*/ 4748531 w 7886701"/>
              <a:gd name="connsiteY20256" fmla="*/ 3898125 h 6857981"/>
              <a:gd name="connsiteX20257" fmla="*/ 4748213 w 7886701"/>
              <a:gd name="connsiteY20257" fmla="*/ 3896855 h 6857981"/>
              <a:gd name="connsiteX20258" fmla="*/ 4748531 w 7886701"/>
              <a:gd name="connsiteY20258" fmla="*/ 3896220 h 6857981"/>
              <a:gd name="connsiteX20259" fmla="*/ 4749483 w 7886701"/>
              <a:gd name="connsiteY20259" fmla="*/ 3895585 h 6857981"/>
              <a:gd name="connsiteX20260" fmla="*/ 4750118 w 7886701"/>
              <a:gd name="connsiteY20260" fmla="*/ 3894950 h 6857981"/>
              <a:gd name="connsiteX20261" fmla="*/ 4751071 w 7886701"/>
              <a:gd name="connsiteY20261" fmla="*/ 3894315 h 6857981"/>
              <a:gd name="connsiteX20262" fmla="*/ 4752658 w 7886701"/>
              <a:gd name="connsiteY20262" fmla="*/ 3894315 h 6857981"/>
              <a:gd name="connsiteX20263" fmla="*/ 4754246 w 7886701"/>
              <a:gd name="connsiteY20263" fmla="*/ 3893997 h 6857981"/>
              <a:gd name="connsiteX20264" fmla="*/ 4755833 w 7886701"/>
              <a:gd name="connsiteY20264" fmla="*/ 3894315 h 6857981"/>
              <a:gd name="connsiteX20265" fmla="*/ 4758056 w 7886701"/>
              <a:gd name="connsiteY20265" fmla="*/ 3894950 h 6857981"/>
              <a:gd name="connsiteX20266" fmla="*/ 4760278 w 7886701"/>
              <a:gd name="connsiteY20266" fmla="*/ 3895902 h 6857981"/>
              <a:gd name="connsiteX20267" fmla="*/ 4757738 w 7886701"/>
              <a:gd name="connsiteY20267" fmla="*/ 3891139 h 6857981"/>
              <a:gd name="connsiteX20268" fmla="*/ 4756151 w 7886701"/>
              <a:gd name="connsiteY20268" fmla="*/ 3888599 h 6857981"/>
              <a:gd name="connsiteX20269" fmla="*/ 4755516 w 7886701"/>
              <a:gd name="connsiteY20269" fmla="*/ 3886377 h 6857981"/>
              <a:gd name="connsiteX20270" fmla="*/ 4754881 w 7886701"/>
              <a:gd name="connsiteY20270" fmla="*/ 3884154 h 6857981"/>
              <a:gd name="connsiteX20271" fmla="*/ 4755198 w 7886701"/>
              <a:gd name="connsiteY20271" fmla="*/ 3881931 h 6857981"/>
              <a:gd name="connsiteX20272" fmla="*/ 4755516 w 7886701"/>
              <a:gd name="connsiteY20272" fmla="*/ 3880979 h 6857981"/>
              <a:gd name="connsiteX20273" fmla="*/ 4756151 w 7886701"/>
              <a:gd name="connsiteY20273" fmla="*/ 3880026 h 6857981"/>
              <a:gd name="connsiteX20274" fmla="*/ 4757421 w 7886701"/>
              <a:gd name="connsiteY20274" fmla="*/ 3879074 h 6857981"/>
              <a:gd name="connsiteX20275" fmla="*/ 4759008 w 7886701"/>
              <a:gd name="connsiteY20275" fmla="*/ 3878439 h 6857981"/>
              <a:gd name="connsiteX20276" fmla="*/ 4755833 w 7886701"/>
              <a:gd name="connsiteY20276" fmla="*/ 3877169 h 6857981"/>
              <a:gd name="connsiteX20277" fmla="*/ 4753611 w 7886701"/>
              <a:gd name="connsiteY20277" fmla="*/ 3876851 h 6857981"/>
              <a:gd name="connsiteX20278" fmla="*/ 4752341 w 7886701"/>
              <a:gd name="connsiteY20278" fmla="*/ 3876534 h 6857981"/>
              <a:gd name="connsiteX20279" fmla="*/ 4750753 w 7886701"/>
              <a:gd name="connsiteY20279" fmla="*/ 3876851 h 6857981"/>
              <a:gd name="connsiteX20280" fmla="*/ 4749801 w 7886701"/>
              <a:gd name="connsiteY20280" fmla="*/ 3877169 h 6857981"/>
              <a:gd name="connsiteX20281" fmla="*/ 4748848 w 7886701"/>
              <a:gd name="connsiteY20281" fmla="*/ 3877804 h 6857981"/>
              <a:gd name="connsiteX20282" fmla="*/ 4748213 w 7886701"/>
              <a:gd name="connsiteY20282" fmla="*/ 3879074 h 6857981"/>
              <a:gd name="connsiteX20283" fmla="*/ 4747896 w 7886701"/>
              <a:gd name="connsiteY20283" fmla="*/ 3880026 h 6857981"/>
              <a:gd name="connsiteX20284" fmla="*/ 4747261 w 7886701"/>
              <a:gd name="connsiteY20284" fmla="*/ 3883201 h 6857981"/>
              <a:gd name="connsiteX20285" fmla="*/ 4746943 w 7886701"/>
              <a:gd name="connsiteY20285" fmla="*/ 3886377 h 6857981"/>
              <a:gd name="connsiteX20286" fmla="*/ 4745673 w 7886701"/>
              <a:gd name="connsiteY20286" fmla="*/ 3889552 h 6857981"/>
              <a:gd name="connsiteX20287" fmla="*/ 4745038 w 7886701"/>
              <a:gd name="connsiteY20287" fmla="*/ 3891457 h 6857981"/>
              <a:gd name="connsiteX20288" fmla="*/ 4743768 w 7886701"/>
              <a:gd name="connsiteY20288" fmla="*/ 3893044 h 6857981"/>
              <a:gd name="connsiteX20289" fmla="*/ 4742816 w 7886701"/>
              <a:gd name="connsiteY20289" fmla="*/ 3890822 h 6857981"/>
              <a:gd name="connsiteX20290" fmla="*/ 4741228 w 7886701"/>
              <a:gd name="connsiteY20290" fmla="*/ 3888917 h 6857981"/>
              <a:gd name="connsiteX20291" fmla="*/ 4740276 w 7886701"/>
              <a:gd name="connsiteY20291" fmla="*/ 3887329 h 6857981"/>
              <a:gd name="connsiteX20292" fmla="*/ 4738688 w 7886701"/>
              <a:gd name="connsiteY20292" fmla="*/ 3886377 h 6857981"/>
              <a:gd name="connsiteX20293" fmla="*/ 4737736 w 7886701"/>
              <a:gd name="connsiteY20293" fmla="*/ 3885742 h 6857981"/>
              <a:gd name="connsiteX20294" fmla="*/ 4736148 w 7886701"/>
              <a:gd name="connsiteY20294" fmla="*/ 3885107 h 6857981"/>
              <a:gd name="connsiteX20295" fmla="*/ 4733608 w 7886701"/>
              <a:gd name="connsiteY20295" fmla="*/ 3884789 h 6857981"/>
              <a:gd name="connsiteX20296" fmla="*/ 4731068 w 7886701"/>
              <a:gd name="connsiteY20296" fmla="*/ 3884789 h 6857981"/>
              <a:gd name="connsiteX20297" fmla="*/ 4728528 w 7886701"/>
              <a:gd name="connsiteY20297" fmla="*/ 3885742 h 6857981"/>
              <a:gd name="connsiteX20298" fmla="*/ 4725988 w 7886701"/>
              <a:gd name="connsiteY20298" fmla="*/ 3886377 h 6857981"/>
              <a:gd name="connsiteX20299" fmla="*/ 4723448 w 7886701"/>
              <a:gd name="connsiteY20299" fmla="*/ 3886694 h 6857981"/>
              <a:gd name="connsiteX20300" fmla="*/ 4720591 w 7886701"/>
              <a:gd name="connsiteY20300" fmla="*/ 3884154 h 6857981"/>
              <a:gd name="connsiteX20301" fmla="*/ 4719003 w 7886701"/>
              <a:gd name="connsiteY20301" fmla="*/ 3881931 h 6857981"/>
              <a:gd name="connsiteX20302" fmla="*/ 4718368 w 7886701"/>
              <a:gd name="connsiteY20302" fmla="*/ 3880026 h 6857981"/>
              <a:gd name="connsiteX20303" fmla="*/ 4718368 w 7886701"/>
              <a:gd name="connsiteY20303" fmla="*/ 3878439 h 6857981"/>
              <a:gd name="connsiteX20304" fmla="*/ 4718368 w 7886701"/>
              <a:gd name="connsiteY20304" fmla="*/ 3876534 h 6857981"/>
              <a:gd name="connsiteX20305" fmla="*/ 4718368 w 7886701"/>
              <a:gd name="connsiteY20305" fmla="*/ 3874311 h 6857981"/>
              <a:gd name="connsiteX20306" fmla="*/ 4717098 w 7886701"/>
              <a:gd name="connsiteY20306" fmla="*/ 3872406 h 6857981"/>
              <a:gd name="connsiteX20307" fmla="*/ 4715193 w 7886701"/>
              <a:gd name="connsiteY20307" fmla="*/ 3870183 h 6857981"/>
              <a:gd name="connsiteX20308" fmla="*/ 4721543 w 7886701"/>
              <a:gd name="connsiteY20308" fmla="*/ 3873358 h 6857981"/>
              <a:gd name="connsiteX20309" fmla="*/ 4723766 w 7886701"/>
              <a:gd name="connsiteY20309" fmla="*/ 3873993 h 6857981"/>
              <a:gd name="connsiteX20310" fmla="*/ 4725036 w 7886701"/>
              <a:gd name="connsiteY20310" fmla="*/ 3873993 h 6857981"/>
              <a:gd name="connsiteX20311" fmla="*/ 4725671 w 7886701"/>
              <a:gd name="connsiteY20311" fmla="*/ 3873993 h 6857981"/>
              <a:gd name="connsiteX20312" fmla="*/ 4725988 w 7886701"/>
              <a:gd name="connsiteY20312" fmla="*/ 3873358 h 6857981"/>
              <a:gd name="connsiteX20313" fmla="*/ 4725671 w 7886701"/>
              <a:gd name="connsiteY20313" fmla="*/ 3871453 h 6857981"/>
              <a:gd name="connsiteX20314" fmla="*/ 4725353 w 7886701"/>
              <a:gd name="connsiteY20314" fmla="*/ 3869548 h 6857981"/>
              <a:gd name="connsiteX20315" fmla="*/ 4725671 w 7886701"/>
              <a:gd name="connsiteY20315" fmla="*/ 3868596 h 6857981"/>
              <a:gd name="connsiteX20316" fmla="*/ 4725988 w 7886701"/>
              <a:gd name="connsiteY20316" fmla="*/ 3867643 h 6857981"/>
              <a:gd name="connsiteX20317" fmla="*/ 4726623 w 7886701"/>
              <a:gd name="connsiteY20317" fmla="*/ 3867326 h 6857981"/>
              <a:gd name="connsiteX20318" fmla="*/ 4728528 w 7886701"/>
              <a:gd name="connsiteY20318" fmla="*/ 3867326 h 6857981"/>
              <a:gd name="connsiteX20319" fmla="*/ 4730751 w 7886701"/>
              <a:gd name="connsiteY20319" fmla="*/ 3867643 h 6857981"/>
              <a:gd name="connsiteX20320" fmla="*/ 4733926 w 7886701"/>
              <a:gd name="connsiteY20320" fmla="*/ 3868913 h 6857981"/>
              <a:gd name="connsiteX20321" fmla="*/ 4728846 w 7886701"/>
              <a:gd name="connsiteY20321" fmla="*/ 3863833 h 6857981"/>
              <a:gd name="connsiteX20322" fmla="*/ 4726306 w 7886701"/>
              <a:gd name="connsiteY20322" fmla="*/ 3860340 h 6857981"/>
              <a:gd name="connsiteX20323" fmla="*/ 4725353 w 7886701"/>
              <a:gd name="connsiteY20323" fmla="*/ 3857800 h 6857981"/>
              <a:gd name="connsiteX20324" fmla="*/ 4725036 w 7886701"/>
              <a:gd name="connsiteY20324" fmla="*/ 3856212 h 6857981"/>
              <a:gd name="connsiteX20325" fmla="*/ 4724401 w 7886701"/>
              <a:gd name="connsiteY20325" fmla="*/ 3854307 h 6857981"/>
              <a:gd name="connsiteX20326" fmla="*/ 4723131 w 7886701"/>
              <a:gd name="connsiteY20326" fmla="*/ 3851767 h 6857981"/>
              <a:gd name="connsiteX20327" fmla="*/ 4719956 w 7886701"/>
              <a:gd name="connsiteY20327" fmla="*/ 3847322 h 6857981"/>
              <a:gd name="connsiteX20328" fmla="*/ 4714241 w 7886701"/>
              <a:gd name="connsiteY20328" fmla="*/ 3840972 h 6857981"/>
              <a:gd name="connsiteX20329" fmla="*/ 4711701 w 7886701"/>
              <a:gd name="connsiteY20329" fmla="*/ 3840019 h 6857981"/>
              <a:gd name="connsiteX20330" fmla="*/ 4709478 w 7886701"/>
              <a:gd name="connsiteY20330" fmla="*/ 3839384 h 6857981"/>
              <a:gd name="connsiteX20331" fmla="*/ 4707256 w 7886701"/>
              <a:gd name="connsiteY20331" fmla="*/ 3838432 h 6857981"/>
              <a:gd name="connsiteX20332" fmla="*/ 4704398 w 7886701"/>
              <a:gd name="connsiteY20332" fmla="*/ 3836844 h 6857981"/>
              <a:gd name="connsiteX20333" fmla="*/ 4706303 w 7886701"/>
              <a:gd name="connsiteY20333" fmla="*/ 3840972 h 6857981"/>
              <a:gd name="connsiteX20334" fmla="*/ 4707891 w 7886701"/>
              <a:gd name="connsiteY20334" fmla="*/ 3845099 h 6857981"/>
              <a:gd name="connsiteX20335" fmla="*/ 4708843 w 7886701"/>
              <a:gd name="connsiteY20335" fmla="*/ 3848910 h 6857981"/>
              <a:gd name="connsiteX20336" fmla="*/ 4709161 w 7886701"/>
              <a:gd name="connsiteY20336" fmla="*/ 3852085 h 6857981"/>
              <a:gd name="connsiteX20337" fmla="*/ 4709161 w 7886701"/>
              <a:gd name="connsiteY20337" fmla="*/ 3855260 h 6857981"/>
              <a:gd name="connsiteX20338" fmla="*/ 4709161 w 7886701"/>
              <a:gd name="connsiteY20338" fmla="*/ 3858118 h 6857981"/>
              <a:gd name="connsiteX20339" fmla="*/ 4708843 w 7886701"/>
              <a:gd name="connsiteY20339" fmla="*/ 3860658 h 6857981"/>
              <a:gd name="connsiteX20340" fmla="*/ 4708208 w 7886701"/>
              <a:gd name="connsiteY20340" fmla="*/ 3863833 h 6857981"/>
              <a:gd name="connsiteX20341" fmla="*/ 4706621 w 7886701"/>
              <a:gd name="connsiteY20341" fmla="*/ 3868596 h 6857981"/>
              <a:gd name="connsiteX20342" fmla="*/ 4704716 w 7886701"/>
              <a:gd name="connsiteY20342" fmla="*/ 3872723 h 6857981"/>
              <a:gd name="connsiteX20343" fmla="*/ 4703128 w 7886701"/>
              <a:gd name="connsiteY20343" fmla="*/ 3877169 h 6857981"/>
              <a:gd name="connsiteX20344" fmla="*/ 4701541 w 7886701"/>
              <a:gd name="connsiteY20344" fmla="*/ 3881614 h 6857981"/>
              <a:gd name="connsiteX20345" fmla="*/ 4699636 w 7886701"/>
              <a:gd name="connsiteY20345" fmla="*/ 3879391 h 6857981"/>
              <a:gd name="connsiteX20346" fmla="*/ 4698683 w 7886701"/>
              <a:gd name="connsiteY20346" fmla="*/ 3877486 h 6857981"/>
              <a:gd name="connsiteX20347" fmla="*/ 4697096 w 7886701"/>
              <a:gd name="connsiteY20347" fmla="*/ 3875263 h 6857981"/>
              <a:gd name="connsiteX20348" fmla="*/ 4694556 w 7886701"/>
              <a:gd name="connsiteY20348" fmla="*/ 3873358 h 6857981"/>
              <a:gd name="connsiteX20349" fmla="*/ 4692651 w 7886701"/>
              <a:gd name="connsiteY20349" fmla="*/ 3874946 h 6857981"/>
              <a:gd name="connsiteX20350" fmla="*/ 4691381 w 7886701"/>
              <a:gd name="connsiteY20350" fmla="*/ 3877169 h 6857981"/>
              <a:gd name="connsiteX20351" fmla="*/ 4690111 w 7886701"/>
              <a:gd name="connsiteY20351" fmla="*/ 3879391 h 6857981"/>
              <a:gd name="connsiteX20352" fmla="*/ 4689476 w 7886701"/>
              <a:gd name="connsiteY20352" fmla="*/ 3881614 h 6857981"/>
              <a:gd name="connsiteX20353" fmla="*/ 4689158 w 7886701"/>
              <a:gd name="connsiteY20353" fmla="*/ 3883836 h 6857981"/>
              <a:gd name="connsiteX20354" fmla="*/ 4689158 w 7886701"/>
              <a:gd name="connsiteY20354" fmla="*/ 3886377 h 6857981"/>
              <a:gd name="connsiteX20355" fmla="*/ 4689476 w 7886701"/>
              <a:gd name="connsiteY20355" fmla="*/ 3891457 h 6857981"/>
              <a:gd name="connsiteX20356" fmla="*/ 4691698 w 7886701"/>
              <a:gd name="connsiteY20356" fmla="*/ 3903205 h 6857981"/>
              <a:gd name="connsiteX20357" fmla="*/ 4692016 w 7886701"/>
              <a:gd name="connsiteY20357" fmla="*/ 3909238 h 6857981"/>
              <a:gd name="connsiteX20358" fmla="*/ 4692016 w 7886701"/>
              <a:gd name="connsiteY20358" fmla="*/ 3912730 h 6857981"/>
              <a:gd name="connsiteX20359" fmla="*/ 4691698 w 7886701"/>
              <a:gd name="connsiteY20359" fmla="*/ 3915906 h 6857981"/>
              <a:gd name="connsiteX20360" fmla="*/ 4686936 w 7886701"/>
              <a:gd name="connsiteY20360" fmla="*/ 3912413 h 6857981"/>
              <a:gd name="connsiteX20361" fmla="*/ 4682808 w 7886701"/>
              <a:gd name="connsiteY20361" fmla="*/ 3910190 h 6857981"/>
              <a:gd name="connsiteX20362" fmla="*/ 4679316 w 7886701"/>
              <a:gd name="connsiteY20362" fmla="*/ 3908920 h 6857981"/>
              <a:gd name="connsiteX20363" fmla="*/ 4677728 w 7886701"/>
              <a:gd name="connsiteY20363" fmla="*/ 3908920 h 6857981"/>
              <a:gd name="connsiteX20364" fmla="*/ 4676458 w 7886701"/>
              <a:gd name="connsiteY20364" fmla="*/ 3908920 h 6857981"/>
              <a:gd name="connsiteX20365" fmla="*/ 4673918 w 7886701"/>
              <a:gd name="connsiteY20365" fmla="*/ 3909555 h 6857981"/>
              <a:gd name="connsiteX20366" fmla="*/ 4671696 w 7886701"/>
              <a:gd name="connsiteY20366" fmla="*/ 3910825 h 6857981"/>
              <a:gd name="connsiteX20367" fmla="*/ 4669473 w 7886701"/>
              <a:gd name="connsiteY20367" fmla="*/ 3912730 h 6857981"/>
              <a:gd name="connsiteX20368" fmla="*/ 4667251 w 7886701"/>
              <a:gd name="connsiteY20368" fmla="*/ 3914953 h 6857981"/>
              <a:gd name="connsiteX20369" fmla="*/ 4665028 w 7886701"/>
              <a:gd name="connsiteY20369" fmla="*/ 3913048 h 6857981"/>
              <a:gd name="connsiteX20370" fmla="*/ 4663123 w 7886701"/>
              <a:gd name="connsiteY20370" fmla="*/ 3911778 h 6857981"/>
              <a:gd name="connsiteX20371" fmla="*/ 4661853 w 7886701"/>
              <a:gd name="connsiteY20371" fmla="*/ 3910508 h 6857981"/>
              <a:gd name="connsiteX20372" fmla="*/ 4660901 w 7886701"/>
              <a:gd name="connsiteY20372" fmla="*/ 3909238 h 6857981"/>
              <a:gd name="connsiteX20373" fmla="*/ 4660583 w 7886701"/>
              <a:gd name="connsiteY20373" fmla="*/ 3908285 h 6857981"/>
              <a:gd name="connsiteX20374" fmla="*/ 4660583 w 7886701"/>
              <a:gd name="connsiteY20374" fmla="*/ 3907650 h 6857981"/>
              <a:gd name="connsiteX20375" fmla="*/ 4660583 w 7886701"/>
              <a:gd name="connsiteY20375" fmla="*/ 3905745 h 6857981"/>
              <a:gd name="connsiteX20376" fmla="*/ 4660901 w 7886701"/>
              <a:gd name="connsiteY20376" fmla="*/ 3903840 h 6857981"/>
              <a:gd name="connsiteX20377" fmla="*/ 4660901 w 7886701"/>
              <a:gd name="connsiteY20377" fmla="*/ 3903205 h 6857981"/>
              <a:gd name="connsiteX20378" fmla="*/ 4660266 w 7886701"/>
              <a:gd name="connsiteY20378" fmla="*/ 3901935 h 6857981"/>
              <a:gd name="connsiteX20379" fmla="*/ 4659631 w 7886701"/>
              <a:gd name="connsiteY20379" fmla="*/ 3900982 h 6857981"/>
              <a:gd name="connsiteX20380" fmla="*/ 4658361 w 7886701"/>
              <a:gd name="connsiteY20380" fmla="*/ 3899712 h 6857981"/>
              <a:gd name="connsiteX20381" fmla="*/ 4656773 w 7886701"/>
              <a:gd name="connsiteY20381" fmla="*/ 3898442 h 6857981"/>
              <a:gd name="connsiteX20382" fmla="*/ 4654551 w 7886701"/>
              <a:gd name="connsiteY20382" fmla="*/ 3896855 h 6857981"/>
              <a:gd name="connsiteX20383" fmla="*/ 4654868 w 7886701"/>
              <a:gd name="connsiteY20383" fmla="*/ 3895585 h 6857981"/>
              <a:gd name="connsiteX20384" fmla="*/ 4655503 w 7886701"/>
              <a:gd name="connsiteY20384" fmla="*/ 3894315 h 6857981"/>
              <a:gd name="connsiteX20385" fmla="*/ 4656456 w 7886701"/>
              <a:gd name="connsiteY20385" fmla="*/ 3893679 h 6857981"/>
              <a:gd name="connsiteX20386" fmla="*/ 4657091 w 7886701"/>
              <a:gd name="connsiteY20386" fmla="*/ 3893044 h 6857981"/>
              <a:gd name="connsiteX20387" fmla="*/ 4658361 w 7886701"/>
              <a:gd name="connsiteY20387" fmla="*/ 3892409 h 6857981"/>
              <a:gd name="connsiteX20388" fmla="*/ 4660266 w 7886701"/>
              <a:gd name="connsiteY20388" fmla="*/ 3892092 h 6857981"/>
              <a:gd name="connsiteX20389" fmla="*/ 4661853 w 7886701"/>
              <a:gd name="connsiteY20389" fmla="*/ 3892092 h 6857981"/>
              <a:gd name="connsiteX20390" fmla="*/ 4662171 w 7886701"/>
              <a:gd name="connsiteY20390" fmla="*/ 3891774 h 6857981"/>
              <a:gd name="connsiteX20391" fmla="*/ 4662488 w 7886701"/>
              <a:gd name="connsiteY20391" fmla="*/ 3891457 h 6857981"/>
              <a:gd name="connsiteX20392" fmla="*/ 4662488 w 7886701"/>
              <a:gd name="connsiteY20392" fmla="*/ 3890822 h 6857981"/>
              <a:gd name="connsiteX20393" fmla="*/ 4662171 w 7886701"/>
              <a:gd name="connsiteY20393" fmla="*/ 3889552 h 6857981"/>
              <a:gd name="connsiteX20394" fmla="*/ 4660901 w 7886701"/>
              <a:gd name="connsiteY20394" fmla="*/ 3886377 h 6857981"/>
              <a:gd name="connsiteX20395" fmla="*/ 4658996 w 7886701"/>
              <a:gd name="connsiteY20395" fmla="*/ 3885742 h 6857981"/>
              <a:gd name="connsiteX20396" fmla="*/ 4657408 w 7886701"/>
              <a:gd name="connsiteY20396" fmla="*/ 3884789 h 6857981"/>
              <a:gd name="connsiteX20397" fmla="*/ 4655821 w 7886701"/>
              <a:gd name="connsiteY20397" fmla="*/ 3884789 h 6857981"/>
              <a:gd name="connsiteX20398" fmla="*/ 4654868 w 7886701"/>
              <a:gd name="connsiteY20398" fmla="*/ 3885107 h 6857981"/>
              <a:gd name="connsiteX20399" fmla="*/ 4654233 w 7886701"/>
              <a:gd name="connsiteY20399" fmla="*/ 3886059 h 6857981"/>
              <a:gd name="connsiteX20400" fmla="*/ 4653281 w 7886701"/>
              <a:gd name="connsiteY20400" fmla="*/ 3887012 h 6857981"/>
              <a:gd name="connsiteX20401" fmla="*/ 4652646 w 7886701"/>
              <a:gd name="connsiteY20401" fmla="*/ 3889869 h 6857981"/>
              <a:gd name="connsiteX20402" fmla="*/ 4652646 w 7886701"/>
              <a:gd name="connsiteY20402" fmla="*/ 3893044 h 6857981"/>
              <a:gd name="connsiteX20403" fmla="*/ 4652328 w 7886701"/>
              <a:gd name="connsiteY20403" fmla="*/ 3896220 h 6857981"/>
              <a:gd name="connsiteX20404" fmla="*/ 4652328 w 7886701"/>
              <a:gd name="connsiteY20404" fmla="*/ 3898760 h 6857981"/>
              <a:gd name="connsiteX20405" fmla="*/ 4652011 w 7886701"/>
              <a:gd name="connsiteY20405" fmla="*/ 3899712 h 6857981"/>
              <a:gd name="connsiteX20406" fmla="*/ 4651693 w 7886701"/>
              <a:gd name="connsiteY20406" fmla="*/ 3900665 h 6857981"/>
              <a:gd name="connsiteX20407" fmla="*/ 4647566 w 7886701"/>
              <a:gd name="connsiteY20407" fmla="*/ 3896855 h 6857981"/>
              <a:gd name="connsiteX20408" fmla="*/ 4643756 w 7886701"/>
              <a:gd name="connsiteY20408" fmla="*/ 3893997 h 6857981"/>
              <a:gd name="connsiteX20409" fmla="*/ 4642168 w 7886701"/>
              <a:gd name="connsiteY20409" fmla="*/ 3893044 h 6857981"/>
              <a:gd name="connsiteX20410" fmla="*/ 4640581 w 7886701"/>
              <a:gd name="connsiteY20410" fmla="*/ 3892092 h 6857981"/>
              <a:gd name="connsiteX20411" fmla="*/ 4639311 w 7886701"/>
              <a:gd name="connsiteY20411" fmla="*/ 3891774 h 6857981"/>
              <a:gd name="connsiteX20412" fmla="*/ 4638358 w 7886701"/>
              <a:gd name="connsiteY20412" fmla="*/ 3892092 h 6857981"/>
              <a:gd name="connsiteX20413" fmla="*/ 4639311 w 7886701"/>
              <a:gd name="connsiteY20413" fmla="*/ 3891457 h 6857981"/>
              <a:gd name="connsiteX20414" fmla="*/ 4639946 w 7886701"/>
              <a:gd name="connsiteY20414" fmla="*/ 3890822 h 6857981"/>
              <a:gd name="connsiteX20415" fmla="*/ 4640581 w 7886701"/>
              <a:gd name="connsiteY20415" fmla="*/ 3888917 h 6857981"/>
              <a:gd name="connsiteX20416" fmla="*/ 4640581 w 7886701"/>
              <a:gd name="connsiteY20416" fmla="*/ 3886694 h 6857981"/>
              <a:gd name="connsiteX20417" fmla="*/ 4639946 w 7886701"/>
              <a:gd name="connsiteY20417" fmla="*/ 3884154 h 6857981"/>
              <a:gd name="connsiteX20418" fmla="*/ 4638358 w 7886701"/>
              <a:gd name="connsiteY20418" fmla="*/ 3881296 h 6857981"/>
              <a:gd name="connsiteX20419" fmla="*/ 4636453 w 7886701"/>
              <a:gd name="connsiteY20419" fmla="*/ 3877804 h 6857981"/>
              <a:gd name="connsiteX20420" fmla="*/ 4633913 w 7886701"/>
              <a:gd name="connsiteY20420" fmla="*/ 3874311 h 6857981"/>
              <a:gd name="connsiteX20421" fmla="*/ 4631056 w 7886701"/>
              <a:gd name="connsiteY20421" fmla="*/ 3870818 h 6857981"/>
              <a:gd name="connsiteX20422" fmla="*/ 4623753 w 7886701"/>
              <a:gd name="connsiteY20422" fmla="*/ 3862245 h 6857981"/>
              <a:gd name="connsiteX20423" fmla="*/ 4615498 w 7886701"/>
              <a:gd name="connsiteY20423" fmla="*/ 3853672 h 6857981"/>
              <a:gd name="connsiteX20424" fmla="*/ 4605656 w 7886701"/>
              <a:gd name="connsiteY20424" fmla="*/ 3844782 h 6857981"/>
              <a:gd name="connsiteX20425" fmla="*/ 4594861 w 7886701"/>
              <a:gd name="connsiteY20425" fmla="*/ 3835574 h 6857981"/>
              <a:gd name="connsiteX20426" fmla="*/ 4594543 w 7886701"/>
              <a:gd name="connsiteY20426" fmla="*/ 3832081 h 6857981"/>
              <a:gd name="connsiteX20427" fmla="*/ 4593591 w 7886701"/>
              <a:gd name="connsiteY20427" fmla="*/ 3828588 h 6857981"/>
              <a:gd name="connsiteX20428" fmla="*/ 4592003 w 7886701"/>
              <a:gd name="connsiteY20428" fmla="*/ 3825096 h 6857981"/>
              <a:gd name="connsiteX20429" fmla="*/ 4590416 w 7886701"/>
              <a:gd name="connsiteY20429" fmla="*/ 3821921 h 6857981"/>
              <a:gd name="connsiteX20430" fmla="*/ 4587241 w 7886701"/>
              <a:gd name="connsiteY20430" fmla="*/ 3818428 h 6857981"/>
              <a:gd name="connsiteX20431" fmla="*/ 4584066 w 7886701"/>
              <a:gd name="connsiteY20431" fmla="*/ 3815253 h 6857981"/>
              <a:gd name="connsiteX20432" fmla="*/ 4579621 w 7886701"/>
              <a:gd name="connsiteY20432" fmla="*/ 3812395 h 6857981"/>
              <a:gd name="connsiteX20433" fmla="*/ 4574858 w 7886701"/>
              <a:gd name="connsiteY20433" fmla="*/ 3809220 h 6857981"/>
              <a:gd name="connsiteX20434" fmla="*/ 4576128 w 7886701"/>
              <a:gd name="connsiteY20434" fmla="*/ 3802870 h 6857981"/>
              <a:gd name="connsiteX20435" fmla="*/ 4576763 w 7886701"/>
              <a:gd name="connsiteY20435" fmla="*/ 3800647 h 6857981"/>
              <a:gd name="connsiteX20436" fmla="*/ 4577716 w 7886701"/>
              <a:gd name="connsiteY20436" fmla="*/ 3798742 h 6857981"/>
              <a:gd name="connsiteX20437" fmla="*/ 4579303 w 7886701"/>
              <a:gd name="connsiteY20437" fmla="*/ 3797789 h 6857981"/>
              <a:gd name="connsiteX20438" fmla="*/ 4581526 w 7886701"/>
              <a:gd name="connsiteY20438" fmla="*/ 3797472 h 6857981"/>
              <a:gd name="connsiteX20439" fmla="*/ 4584383 w 7886701"/>
              <a:gd name="connsiteY20439" fmla="*/ 3796837 h 6857981"/>
              <a:gd name="connsiteX20440" fmla="*/ 4588511 w 7886701"/>
              <a:gd name="connsiteY20440" fmla="*/ 3797472 h 6857981"/>
              <a:gd name="connsiteX20441" fmla="*/ 4586288 w 7886701"/>
              <a:gd name="connsiteY20441" fmla="*/ 3794297 h 6857981"/>
              <a:gd name="connsiteX20442" fmla="*/ 4584701 w 7886701"/>
              <a:gd name="connsiteY20442" fmla="*/ 3791757 h 6857981"/>
              <a:gd name="connsiteX20443" fmla="*/ 4583748 w 7886701"/>
              <a:gd name="connsiteY20443" fmla="*/ 3788899 h 6857981"/>
              <a:gd name="connsiteX20444" fmla="*/ 4583431 w 7886701"/>
              <a:gd name="connsiteY20444" fmla="*/ 3786359 h 6857981"/>
              <a:gd name="connsiteX20445" fmla="*/ 4583113 w 7886701"/>
              <a:gd name="connsiteY20445" fmla="*/ 3780961 h 6857981"/>
              <a:gd name="connsiteX20446" fmla="*/ 4582161 w 7886701"/>
              <a:gd name="connsiteY20446" fmla="*/ 3775563 h 6857981"/>
              <a:gd name="connsiteX20447" fmla="*/ 4581526 w 7886701"/>
              <a:gd name="connsiteY20447" fmla="*/ 3772388 h 6857981"/>
              <a:gd name="connsiteX20448" fmla="*/ 4580256 w 7886701"/>
              <a:gd name="connsiteY20448" fmla="*/ 3769530 h 6857981"/>
              <a:gd name="connsiteX20449" fmla="*/ 4578986 w 7886701"/>
              <a:gd name="connsiteY20449" fmla="*/ 3766673 h 6857981"/>
              <a:gd name="connsiteX20450" fmla="*/ 4576446 w 7886701"/>
              <a:gd name="connsiteY20450" fmla="*/ 3763498 h 6857981"/>
              <a:gd name="connsiteX20451" fmla="*/ 4573588 w 7886701"/>
              <a:gd name="connsiteY20451" fmla="*/ 3760005 h 6857981"/>
              <a:gd name="connsiteX20452" fmla="*/ 4569143 w 7886701"/>
              <a:gd name="connsiteY20452" fmla="*/ 3756830 h 6857981"/>
              <a:gd name="connsiteX20453" fmla="*/ 4564063 w 7886701"/>
              <a:gd name="connsiteY20453" fmla="*/ 3753337 h 6857981"/>
              <a:gd name="connsiteX20454" fmla="*/ 4557396 w 7886701"/>
              <a:gd name="connsiteY20454" fmla="*/ 3749209 h 6857981"/>
              <a:gd name="connsiteX20455" fmla="*/ 4556443 w 7886701"/>
              <a:gd name="connsiteY20455" fmla="*/ 3747304 h 6857981"/>
              <a:gd name="connsiteX20456" fmla="*/ 4555808 w 7886701"/>
              <a:gd name="connsiteY20456" fmla="*/ 3745082 h 6857981"/>
              <a:gd name="connsiteX20457" fmla="*/ 4555491 w 7886701"/>
              <a:gd name="connsiteY20457" fmla="*/ 3743176 h 6857981"/>
              <a:gd name="connsiteX20458" fmla="*/ 4555808 w 7886701"/>
              <a:gd name="connsiteY20458" fmla="*/ 3741589 h 6857981"/>
              <a:gd name="connsiteX20459" fmla="*/ 4556761 w 7886701"/>
              <a:gd name="connsiteY20459" fmla="*/ 3739684 h 6857981"/>
              <a:gd name="connsiteX20460" fmla="*/ 4557396 w 7886701"/>
              <a:gd name="connsiteY20460" fmla="*/ 3738096 h 6857981"/>
              <a:gd name="connsiteX20461" fmla="*/ 4559618 w 7886701"/>
              <a:gd name="connsiteY20461" fmla="*/ 3734921 h 6857981"/>
              <a:gd name="connsiteX20462" fmla="*/ 4561206 w 7886701"/>
              <a:gd name="connsiteY20462" fmla="*/ 3736509 h 6857981"/>
              <a:gd name="connsiteX20463" fmla="*/ 4561841 w 7886701"/>
              <a:gd name="connsiteY20463" fmla="*/ 3737461 h 6857981"/>
              <a:gd name="connsiteX20464" fmla="*/ 4562158 w 7886701"/>
              <a:gd name="connsiteY20464" fmla="*/ 3738731 h 6857981"/>
              <a:gd name="connsiteX20465" fmla="*/ 4562158 w 7886701"/>
              <a:gd name="connsiteY20465" fmla="*/ 3739684 h 6857981"/>
              <a:gd name="connsiteX20466" fmla="*/ 4561523 w 7886701"/>
              <a:gd name="connsiteY20466" fmla="*/ 3741906 h 6857981"/>
              <a:gd name="connsiteX20467" fmla="*/ 4560571 w 7886701"/>
              <a:gd name="connsiteY20467" fmla="*/ 3743811 h 6857981"/>
              <a:gd name="connsiteX20468" fmla="*/ 4563746 w 7886701"/>
              <a:gd name="connsiteY20468" fmla="*/ 3746352 h 6857981"/>
              <a:gd name="connsiteX20469" fmla="*/ 4566603 w 7886701"/>
              <a:gd name="connsiteY20469" fmla="*/ 3748574 h 6857981"/>
              <a:gd name="connsiteX20470" fmla="*/ 4568826 w 7886701"/>
              <a:gd name="connsiteY20470" fmla="*/ 3749527 h 6857981"/>
              <a:gd name="connsiteX20471" fmla="*/ 4571048 w 7886701"/>
              <a:gd name="connsiteY20471" fmla="*/ 3750479 h 6857981"/>
              <a:gd name="connsiteX20472" fmla="*/ 4572636 w 7886701"/>
              <a:gd name="connsiteY20472" fmla="*/ 3750479 h 6857981"/>
              <a:gd name="connsiteX20473" fmla="*/ 4574223 w 7886701"/>
              <a:gd name="connsiteY20473" fmla="*/ 3750162 h 6857981"/>
              <a:gd name="connsiteX20474" fmla="*/ 4575176 w 7886701"/>
              <a:gd name="connsiteY20474" fmla="*/ 3749527 h 6857981"/>
              <a:gd name="connsiteX20475" fmla="*/ 4576128 w 7886701"/>
              <a:gd name="connsiteY20475" fmla="*/ 3747622 h 6857981"/>
              <a:gd name="connsiteX20476" fmla="*/ 4577716 w 7886701"/>
              <a:gd name="connsiteY20476" fmla="*/ 3749527 h 6857981"/>
              <a:gd name="connsiteX20477" fmla="*/ 4578986 w 7886701"/>
              <a:gd name="connsiteY20477" fmla="*/ 3751432 h 6857981"/>
              <a:gd name="connsiteX20478" fmla="*/ 4579938 w 7886701"/>
              <a:gd name="connsiteY20478" fmla="*/ 3753337 h 6857981"/>
              <a:gd name="connsiteX20479" fmla="*/ 4580891 w 7886701"/>
              <a:gd name="connsiteY20479" fmla="*/ 3754607 h 6857981"/>
              <a:gd name="connsiteX20480" fmla="*/ 4581526 w 7886701"/>
              <a:gd name="connsiteY20480" fmla="*/ 3757465 h 6857981"/>
              <a:gd name="connsiteX20481" fmla="*/ 4582161 w 7886701"/>
              <a:gd name="connsiteY20481" fmla="*/ 3760322 h 6857981"/>
              <a:gd name="connsiteX20482" fmla="*/ 4583113 w 7886701"/>
              <a:gd name="connsiteY20482" fmla="*/ 3763498 h 6857981"/>
              <a:gd name="connsiteX20483" fmla="*/ 4584066 w 7886701"/>
              <a:gd name="connsiteY20483" fmla="*/ 3766673 h 6857981"/>
              <a:gd name="connsiteX20484" fmla="*/ 4585018 w 7886701"/>
              <a:gd name="connsiteY20484" fmla="*/ 3768260 h 6857981"/>
              <a:gd name="connsiteX20485" fmla="*/ 4586606 w 7886701"/>
              <a:gd name="connsiteY20485" fmla="*/ 3769848 h 6857981"/>
              <a:gd name="connsiteX20486" fmla="*/ 4588828 w 7886701"/>
              <a:gd name="connsiteY20486" fmla="*/ 3772070 h 6857981"/>
              <a:gd name="connsiteX20487" fmla="*/ 4591051 w 7886701"/>
              <a:gd name="connsiteY20487" fmla="*/ 3773976 h 6857981"/>
              <a:gd name="connsiteX20488" fmla="*/ 4593273 w 7886701"/>
              <a:gd name="connsiteY20488" fmla="*/ 3774293 h 6857981"/>
              <a:gd name="connsiteX20489" fmla="*/ 4595813 w 7886701"/>
              <a:gd name="connsiteY20489" fmla="*/ 3774293 h 6857981"/>
              <a:gd name="connsiteX20490" fmla="*/ 4600576 w 7886701"/>
              <a:gd name="connsiteY20490" fmla="*/ 3773658 h 6857981"/>
              <a:gd name="connsiteX20491" fmla="*/ 4605656 w 7886701"/>
              <a:gd name="connsiteY20491" fmla="*/ 3772388 h 6857981"/>
              <a:gd name="connsiteX20492" fmla="*/ 4607878 w 7886701"/>
              <a:gd name="connsiteY20492" fmla="*/ 3771435 h 6857981"/>
              <a:gd name="connsiteX20493" fmla="*/ 4609466 w 7886701"/>
              <a:gd name="connsiteY20493" fmla="*/ 3770483 h 6857981"/>
              <a:gd name="connsiteX20494" fmla="*/ 4611371 w 7886701"/>
              <a:gd name="connsiteY20494" fmla="*/ 3769213 h 6857981"/>
              <a:gd name="connsiteX20495" fmla="*/ 4612958 w 7886701"/>
              <a:gd name="connsiteY20495" fmla="*/ 3767625 h 6857981"/>
              <a:gd name="connsiteX20496" fmla="*/ 4613911 w 7886701"/>
              <a:gd name="connsiteY20496" fmla="*/ 3766355 h 6857981"/>
              <a:gd name="connsiteX20497" fmla="*/ 4614863 w 7886701"/>
              <a:gd name="connsiteY20497" fmla="*/ 3764768 h 6857981"/>
              <a:gd name="connsiteX20498" fmla="*/ 4615181 w 7886701"/>
              <a:gd name="connsiteY20498" fmla="*/ 3763180 h 6857981"/>
              <a:gd name="connsiteX20499" fmla="*/ 4615181 w 7886701"/>
              <a:gd name="connsiteY20499" fmla="*/ 3761275 h 6857981"/>
              <a:gd name="connsiteX20500" fmla="*/ 4613911 w 7886701"/>
              <a:gd name="connsiteY20500" fmla="*/ 3759052 h 6857981"/>
              <a:gd name="connsiteX20501" fmla="*/ 4612641 w 7886701"/>
              <a:gd name="connsiteY20501" fmla="*/ 3757147 h 6857981"/>
              <a:gd name="connsiteX20502" fmla="*/ 4617403 w 7886701"/>
              <a:gd name="connsiteY20502" fmla="*/ 3759370 h 6857981"/>
              <a:gd name="connsiteX20503" fmla="*/ 4620896 w 7886701"/>
              <a:gd name="connsiteY20503" fmla="*/ 3760957 h 6857981"/>
              <a:gd name="connsiteX20504" fmla="*/ 4623753 w 7886701"/>
              <a:gd name="connsiteY20504" fmla="*/ 3761592 h 6857981"/>
              <a:gd name="connsiteX20505" fmla="*/ 4625341 w 7886701"/>
              <a:gd name="connsiteY20505" fmla="*/ 3761592 h 6857981"/>
              <a:gd name="connsiteX20506" fmla="*/ 4626293 w 7886701"/>
              <a:gd name="connsiteY20506" fmla="*/ 3761275 h 6857981"/>
              <a:gd name="connsiteX20507" fmla="*/ 4627246 w 7886701"/>
              <a:gd name="connsiteY20507" fmla="*/ 3760957 h 6857981"/>
              <a:gd name="connsiteX20508" fmla="*/ 4627881 w 7886701"/>
              <a:gd name="connsiteY20508" fmla="*/ 3760322 h 6857981"/>
              <a:gd name="connsiteX20509" fmla="*/ 4628198 w 7886701"/>
              <a:gd name="connsiteY20509" fmla="*/ 3759370 h 6857981"/>
              <a:gd name="connsiteX20510" fmla="*/ 4628516 w 7886701"/>
              <a:gd name="connsiteY20510" fmla="*/ 3758417 h 6857981"/>
              <a:gd name="connsiteX20511" fmla="*/ 4628516 w 7886701"/>
              <a:gd name="connsiteY20511" fmla="*/ 3755242 h 6857981"/>
              <a:gd name="connsiteX20512" fmla="*/ 4627881 w 7886701"/>
              <a:gd name="connsiteY20512" fmla="*/ 3751749 h 6857981"/>
              <a:gd name="connsiteX20513" fmla="*/ 4632643 w 7886701"/>
              <a:gd name="connsiteY20513" fmla="*/ 3754925 h 6857981"/>
              <a:gd name="connsiteX20514" fmla="*/ 4634866 w 7886701"/>
              <a:gd name="connsiteY20514" fmla="*/ 3756195 h 6857981"/>
              <a:gd name="connsiteX20515" fmla="*/ 4636453 w 7886701"/>
              <a:gd name="connsiteY20515" fmla="*/ 3756830 h 6857981"/>
              <a:gd name="connsiteX20516" fmla="*/ 4638358 w 7886701"/>
              <a:gd name="connsiteY20516" fmla="*/ 3757465 h 6857981"/>
              <a:gd name="connsiteX20517" fmla="*/ 4639946 w 7886701"/>
              <a:gd name="connsiteY20517" fmla="*/ 3757465 h 6857981"/>
              <a:gd name="connsiteX20518" fmla="*/ 4641216 w 7886701"/>
              <a:gd name="connsiteY20518" fmla="*/ 3757465 h 6857981"/>
              <a:gd name="connsiteX20519" fmla="*/ 4642302 w 7886701"/>
              <a:gd name="connsiteY20519" fmla="*/ 3757248 h 6857981"/>
              <a:gd name="connsiteX20520" fmla="*/ 4641575 w 7886701"/>
              <a:gd name="connsiteY20520" fmla="*/ 3756845 h 6857981"/>
              <a:gd name="connsiteX20521" fmla="*/ 4639642 w 7886701"/>
              <a:gd name="connsiteY20521" fmla="*/ 3754276 h 6857981"/>
              <a:gd name="connsiteX20522" fmla="*/ 4638997 w 7886701"/>
              <a:gd name="connsiteY20522" fmla="*/ 3752029 h 6857981"/>
              <a:gd name="connsiteX20523" fmla="*/ 4638675 w 7886701"/>
              <a:gd name="connsiteY20523" fmla="*/ 3749460 h 6857981"/>
              <a:gd name="connsiteX20524" fmla="*/ 4638997 w 7886701"/>
              <a:gd name="connsiteY20524" fmla="*/ 3747213 h 6857981"/>
              <a:gd name="connsiteX20525" fmla="*/ 4639642 w 7886701"/>
              <a:gd name="connsiteY20525" fmla="*/ 3742718 h 6857981"/>
              <a:gd name="connsiteX20526" fmla="*/ 4639642 w 7886701"/>
              <a:gd name="connsiteY20526" fmla="*/ 3740791 h 6857981"/>
              <a:gd name="connsiteX20527" fmla="*/ 4639320 w 7886701"/>
              <a:gd name="connsiteY20527" fmla="*/ 3738544 h 6857981"/>
              <a:gd name="connsiteX20528" fmla="*/ 4642542 w 7886701"/>
              <a:gd name="connsiteY20528" fmla="*/ 3740791 h 6857981"/>
              <a:gd name="connsiteX20529" fmla="*/ 4646731 w 7886701"/>
              <a:gd name="connsiteY20529" fmla="*/ 3743360 h 6857981"/>
              <a:gd name="connsiteX20530" fmla="*/ 4655431 w 7886701"/>
              <a:gd name="connsiteY20530" fmla="*/ 3748176 h 6857981"/>
              <a:gd name="connsiteX20531" fmla="*/ 4659942 w 7886701"/>
              <a:gd name="connsiteY20531" fmla="*/ 3750102 h 6857981"/>
              <a:gd name="connsiteX20532" fmla="*/ 4664775 w 7886701"/>
              <a:gd name="connsiteY20532" fmla="*/ 3752350 h 6857981"/>
              <a:gd name="connsiteX20533" fmla="*/ 4669286 w 7886701"/>
              <a:gd name="connsiteY20533" fmla="*/ 3753955 h 6857981"/>
              <a:gd name="connsiteX20534" fmla="*/ 4674119 w 7886701"/>
              <a:gd name="connsiteY20534" fmla="*/ 3755560 h 6857981"/>
              <a:gd name="connsiteX20535" fmla="*/ 4678308 w 7886701"/>
              <a:gd name="connsiteY20535" fmla="*/ 3756203 h 6857981"/>
              <a:gd name="connsiteX20536" fmla="*/ 4682175 w 7886701"/>
              <a:gd name="connsiteY20536" fmla="*/ 3756845 h 6857981"/>
              <a:gd name="connsiteX20537" fmla="*/ 4685719 w 7886701"/>
              <a:gd name="connsiteY20537" fmla="*/ 3756845 h 6857981"/>
              <a:gd name="connsiteX20538" fmla="*/ 4688941 w 7886701"/>
              <a:gd name="connsiteY20538" fmla="*/ 3756524 h 6857981"/>
              <a:gd name="connsiteX20539" fmla="*/ 4691197 w 7886701"/>
              <a:gd name="connsiteY20539" fmla="*/ 3755560 h 6857981"/>
              <a:gd name="connsiteX20540" fmla="*/ 4692163 w 7886701"/>
              <a:gd name="connsiteY20540" fmla="*/ 3754597 h 6857981"/>
              <a:gd name="connsiteX20541" fmla="*/ 4693130 w 7886701"/>
              <a:gd name="connsiteY20541" fmla="*/ 3753955 h 6857981"/>
              <a:gd name="connsiteX20542" fmla="*/ 4693452 w 7886701"/>
              <a:gd name="connsiteY20542" fmla="*/ 3752992 h 6857981"/>
              <a:gd name="connsiteX20543" fmla="*/ 4693774 w 7886701"/>
              <a:gd name="connsiteY20543" fmla="*/ 3751387 h 6857981"/>
              <a:gd name="connsiteX20544" fmla="*/ 4693774 w 7886701"/>
              <a:gd name="connsiteY20544" fmla="*/ 3749781 h 6857981"/>
              <a:gd name="connsiteX20545" fmla="*/ 4693774 w 7886701"/>
              <a:gd name="connsiteY20545" fmla="*/ 3748497 h 6857981"/>
              <a:gd name="connsiteX20546" fmla="*/ 4700219 w 7886701"/>
              <a:gd name="connsiteY20546" fmla="*/ 3752992 h 6857981"/>
              <a:gd name="connsiteX20547" fmla="*/ 4701830 w 7886701"/>
              <a:gd name="connsiteY20547" fmla="*/ 3754597 h 6857981"/>
              <a:gd name="connsiteX20548" fmla="*/ 4703119 w 7886701"/>
              <a:gd name="connsiteY20548" fmla="*/ 3756203 h 6857981"/>
              <a:gd name="connsiteX20549" fmla="*/ 4703763 w 7886701"/>
              <a:gd name="connsiteY20549" fmla="*/ 3757166 h 6857981"/>
              <a:gd name="connsiteX20550" fmla="*/ 4703763 w 7886701"/>
              <a:gd name="connsiteY20550" fmla="*/ 3758129 h 6857981"/>
              <a:gd name="connsiteX20551" fmla="*/ 4703441 w 7886701"/>
              <a:gd name="connsiteY20551" fmla="*/ 3758771 h 6857981"/>
              <a:gd name="connsiteX20552" fmla="*/ 4703119 w 7886701"/>
              <a:gd name="connsiteY20552" fmla="*/ 3759413 h 6857981"/>
              <a:gd name="connsiteX20553" fmla="*/ 4701186 w 7886701"/>
              <a:gd name="connsiteY20553" fmla="*/ 3760698 h 6857981"/>
              <a:gd name="connsiteX20554" fmla="*/ 4698930 w 7886701"/>
              <a:gd name="connsiteY20554" fmla="*/ 3761982 h 6857981"/>
              <a:gd name="connsiteX20555" fmla="*/ 4697963 w 7886701"/>
              <a:gd name="connsiteY20555" fmla="*/ 3762945 h 6857981"/>
              <a:gd name="connsiteX20556" fmla="*/ 4696674 w 7886701"/>
              <a:gd name="connsiteY20556" fmla="*/ 3763908 h 6857981"/>
              <a:gd name="connsiteX20557" fmla="*/ 4696030 w 7886701"/>
              <a:gd name="connsiteY20557" fmla="*/ 3765514 h 6857981"/>
              <a:gd name="connsiteX20558" fmla="*/ 4695708 w 7886701"/>
              <a:gd name="connsiteY20558" fmla="*/ 3767119 h 6857981"/>
              <a:gd name="connsiteX20559" fmla="*/ 4691841 w 7886701"/>
              <a:gd name="connsiteY20559" fmla="*/ 3764229 h 6857981"/>
              <a:gd name="connsiteX20560" fmla="*/ 4688941 w 7886701"/>
              <a:gd name="connsiteY20560" fmla="*/ 3762945 h 6857981"/>
              <a:gd name="connsiteX20561" fmla="*/ 4686363 w 7886701"/>
              <a:gd name="connsiteY20561" fmla="*/ 3762303 h 6857981"/>
              <a:gd name="connsiteX20562" fmla="*/ 4684108 w 7886701"/>
              <a:gd name="connsiteY20562" fmla="*/ 3762303 h 6857981"/>
              <a:gd name="connsiteX20563" fmla="*/ 4682819 w 7886701"/>
              <a:gd name="connsiteY20563" fmla="*/ 3763266 h 6857981"/>
              <a:gd name="connsiteX20564" fmla="*/ 4680886 w 7886701"/>
              <a:gd name="connsiteY20564" fmla="*/ 3763908 h 6857981"/>
              <a:gd name="connsiteX20565" fmla="*/ 4678308 w 7886701"/>
              <a:gd name="connsiteY20565" fmla="*/ 3766477 h 6857981"/>
              <a:gd name="connsiteX20566" fmla="*/ 4674764 w 7886701"/>
              <a:gd name="connsiteY20566" fmla="*/ 3762945 h 6857981"/>
              <a:gd name="connsiteX20567" fmla="*/ 4671864 w 7886701"/>
              <a:gd name="connsiteY20567" fmla="*/ 3760055 h 6857981"/>
              <a:gd name="connsiteX20568" fmla="*/ 4669608 w 7886701"/>
              <a:gd name="connsiteY20568" fmla="*/ 3758450 h 6857981"/>
              <a:gd name="connsiteX20569" fmla="*/ 4667030 w 7886701"/>
              <a:gd name="connsiteY20569" fmla="*/ 3756845 h 6857981"/>
              <a:gd name="connsiteX20570" fmla="*/ 4664775 w 7886701"/>
              <a:gd name="connsiteY20570" fmla="*/ 3756524 h 6857981"/>
              <a:gd name="connsiteX20571" fmla="*/ 4663164 w 7886701"/>
              <a:gd name="connsiteY20571" fmla="*/ 3756203 h 6857981"/>
              <a:gd name="connsiteX20572" fmla="*/ 4661230 w 7886701"/>
              <a:gd name="connsiteY20572" fmla="*/ 3756524 h 6857981"/>
              <a:gd name="connsiteX20573" fmla="*/ 4659297 w 7886701"/>
              <a:gd name="connsiteY20573" fmla="*/ 3756845 h 6857981"/>
              <a:gd name="connsiteX20574" fmla="*/ 4655753 w 7886701"/>
              <a:gd name="connsiteY20574" fmla="*/ 3758129 h 6857981"/>
              <a:gd name="connsiteX20575" fmla="*/ 4653819 w 7886701"/>
              <a:gd name="connsiteY20575" fmla="*/ 3758771 h 6857981"/>
              <a:gd name="connsiteX20576" fmla="*/ 4651564 w 7886701"/>
              <a:gd name="connsiteY20576" fmla="*/ 3759092 h 6857981"/>
              <a:gd name="connsiteX20577" fmla="*/ 4649308 w 7886701"/>
              <a:gd name="connsiteY20577" fmla="*/ 3759092 h 6857981"/>
              <a:gd name="connsiteX20578" fmla="*/ 4647053 w 7886701"/>
              <a:gd name="connsiteY20578" fmla="*/ 3759092 h 6857981"/>
              <a:gd name="connsiteX20579" fmla="*/ 4644475 w 7886701"/>
              <a:gd name="connsiteY20579" fmla="*/ 3758450 h 6857981"/>
              <a:gd name="connsiteX20580" fmla="*/ 4643309 w 7886701"/>
              <a:gd name="connsiteY20580" fmla="*/ 3757805 h 6857981"/>
              <a:gd name="connsiteX20581" fmla="*/ 4645978 w 7886701"/>
              <a:gd name="connsiteY20581" fmla="*/ 3761275 h 6857981"/>
              <a:gd name="connsiteX20582" fmla="*/ 4646931 w 7886701"/>
              <a:gd name="connsiteY20582" fmla="*/ 3762227 h 6857981"/>
              <a:gd name="connsiteX20583" fmla="*/ 4646931 w 7886701"/>
              <a:gd name="connsiteY20583" fmla="*/ 3763180 h 6857981"/>
              <a:gd name="connsiteX20584" fmla="*/ 4645978 w 7886701"/>
              <a:gd name="connsiteY20584" fmla="*/ 3763180 h 6857981"/>
              <a:gd name="connsiteX20585" fmla="*/ 4645026 w 7886701"/>
              <a:gd name="connsiteY20585" fmla="*/ 3762545 h 6857981"/>
              <a:gd name="connsiteX20586" fmla="*/ 4642486 w 7886701"/>
              <a:gd name="connsiteY20586" fmla="*/ 3761592 h 6857981"/>
              <a:gd name="connsiteX20587" fmla="*/ 4639311 w 7886701"/>
              <a:gd name="connsiteY20587" fmla="*/ 3760322 h 6857981"/>
              <a:gd name="connsiteX20588" fmla="*/ 4635818 w 7886701"/>
              <a:gd name="connsiteY20588" fmla="*/ 3759370 h 6857981"/>
              <a:gd name="connsiteX20589" fmla="*/ 4634866 w 7886701"/>
              <a:gd name="connsiteY20589" fmla="*/ 3759370 h 6857981"/>
              <a:gd name="connsiteX20590" fmla="*/ 4633913 w 7886701"/>
              <a:gd name="connsiteY20590" fmla="*/ 3759687 h 6857981"/>
              <a:gd name="connsiteX20591" fmla="*/ 4633596 w 7886701"/>
              <a:gd name="connsiteY20591" fmla="*/ 3760322 h 6857981"/>
              <a:gd name="connsiteX20592" fmla="*/ 4633596 w 7886701"/>
              <a:gd name="connsiteY20592" fmla="*/ 3761910 h 6857981"/>
              <a:gd name="connsiteX20593" fmla="*/ 4634548 w 7886701"/>
              <a:gd name="connsiteY20593" fmla="*/ 3763180 h 6857981"/>
              <a:gd name="connsiteX20594" fmla="*/ 4635818 w 7886701"/>
              <a:gd name="connsiteY20594" fmla="*/ 3764133 h 6857981"/>
              <a:gd name="connsiteX20595" fmla="*/ 4639311 w 7886701"/>
              <a:gd name="connsiteY20595" fmla="*/ 3766355 h 6857981"/>
              <a:gd name="connsiteX20596" fmla="*/ 4643438 w 7886701"/>
              <a:gd name="connsiteY20596" fmla="*/ 3768260 h 6857981"/>
              <a:gd name="connsiteX20597" fmla="*/ 4648201 w 7886701"/>
              <a:gd name="connsiteY20597" fmla="*/ 3769213 h 6857981"/>
              <a:gd name="connsiteX20598" fmla="*/ 4652963 w 7886701"/>
              <a:gd name="connsiteY20598" fmla="*/ 3769848 h 6857981"/>
              <a:gd name="connsiteX20599" fmla="*/ 4655186 w 7886701"/>
              <a:gd name="connsiteY20599" fmla="*/ 3769848 h 6857981"/>
              <a:gd name="connsiteX20600" fmla="*/ 4657091 w 7886701"/>
              <a:gd name="connsiteY20600" fmla="*/ 3769530 h 6857981"/>
              <a:gd name="connsiteX20601" fmla="*/ 4658996 w 7886701"/>
              <a:gd name="connsiteY20601" fmla="*/ 3769213 h 6857981"/>
              <a:gd name="connsiteX20602" fmla="*/ 4660266 w 7886701"/>
              <a:gd name="connsiteY20602" fmla="*/ 3768578 h 6857981"/>
              <a:gd name="connsiteX20603" fmla="*/ 4660901 w 7886701"/>
              <a:gd name="connsiteY20603" fmla="*/ 3766990 h 6857981"/>
              <a:gd name="connsiteX20604" fmla="*/ 4661853 w 7886701"/>
              <a:gd name="connsiteY20604" fmla="*/ 3765720 h 6857981"/>
              <a:gd name="connsiteX20605" fmla="*/ 4664393 w 7886701"/>
              <a:gd name="connsiteY20605" fmla="*/ 3768895 h 6857981"/>
              <a:gd name="connsiteX20606" fmla="*/ 4667886 w 7886701"/>
              <a:gd name="connsiteY20606" fmla="*/ 3772388 h 6857981"/>
              <a:gd name="connsiteX20607" fmla="*/ 4672331 w 7886701"/>
              <a:gd name="connsiteY20607" fmla="*/ 3776198 h 6857981"/>
              <a:gd name="connsiteX20608" fmla="*/ 4677411 w 7886701"/>
              <a:gd name="connsiteY20608" fmla="*/ 3780326 h 6857981"/>
              <a:gd name="connsiteX20609" fmla="*/ 4677728 w 7886701"/>
              <a:gd name="connsiteY20609" fmla="*/ 3777151 h 6857981"/>
              <a:gd name="connsiteX20610" fmla="*/ 4678998 w 7886701"/>
              <a:gd name="connsiteY20610" fmla="*/ 3774928 h 6857981"/>
              <a:gd name="connsiteX20611" fmla="*/ 4680268 w 7886701"/>
              <a:gd name="connsiteY20611" fmla="*/ 3773658 h 6857981"/>
              <a:gd name="connsiteX20612" fmla="*/ 4682491 w 7886701"/>
              <a:gd name="connsiteY20612" fmla="*/ 3772070 h 6857981"/>
              <a:gd name="connsiteX20613" fmla="*/ 4684713 w 7886701"/>
              <a:gd name="connsiteY20613" fmla="*/ 3771435 h 6857981"/>
              <a:gd name="connsiteX20614" fmla="*/ 4687571 w 7886701"/>
              <a:gd name="connsiteY20614" fmla="*/ 3770800 h 6857981"/>
              <a:gd name="connsiteX20615" fmla="*/ 4693921 w 7886701"/>
              <a:gd name="connsiteY20615" fmla="*/ 3769848 h 6857981"/>
              <a:gd name="connsiteX20616" fmla="*/ 4700588 w 7886701"/>
              <a:gd name="connsiteY20616" fmla="*/ 3769213 h 6857981"/>
              <a:gd name="connsiteX20617" fmla="*/ 4703763 w 7886701"/>
              <a:gd name="connsiteY20617" fmla="*/ 3768895 h 6857981"/>
              <a:gd name="connsiteX20618" fmla="*/ 4706938 w 7886701"/>
              <a:gd name="connsiteY20618" fmla="*/ 3768260 h 6857981"/>
              <a:gd name="connsiteX20619" fmla="*/ 4710113 w 7886701"/>
              <a:gd name="connsiteY20619" fmla="*/ 3766990 h 6857981"/>
              <a:gd name="connsiteX20620" fmla="*/ 4712971 w 7886701"/>
              <a:gd name="connsiteY20620" fmla="*/ 3766038 h 6857981"/>
              <a:gd name="connsiteX20621" fmla="*/ 4715193 w 7886701"/>
              <a:gd name="connsiteY20621" fmla="*/ 3763815 h 6857981"/>
              <a:gd name="connsiteX20622" fmla="*/ 4716781 w 7886701"/>
              <a:gd name="connsiteY20622" fmla="*/ 3761592 h 6857981"/>
              <a:gd name="connsiteX20623" fmla="*/ 4717098 w 7886701"/>
              <a:gd name="connsiteY20623" fmla="*/ 3760005 h 6857981"/>
              <a:gd name="connsiteX20624" fmla="*/ 4716781 w 7886701"/>
              <a:gd name="connsiteY20624" fmla="*/ 3759052 h 6857981"/>
              <a:gd name="connsiteX20625" fmla="*/ 4716146 w 7886701"/>
              <a:gd name="connsiteY20625" fmla="*/ 3757782 h 6857981"/>
              <a:gd name="connsiteX20626" fmla="*/ 4715193 w 7886701"/>
              <a:gd name="connsiteY20626" fmla="*/ 3756830 h 6857981"/>
              <a:gd name="connsiteX20627" fmla="*/ 4712018 w 7886701"/>
              <a:gd name="connsiteY20627" fmla="*/ 3755877 h 6857981"/>
              <a:gd name="connsiteX20628" fmla="*/ 4709161 w 7886701"/>
              <a:gd name="connsiteY20628" fmla="*/ 3754607 h 6857981"/>
              <a:gd name="connsiteX20629" fmla="*/ 4706303 w 7886701"/>
              <a:gd name="connsiteY20629" fmla="*/ 3753655 h 6857981"/>
              <a:gd name="connsiteX20630" fmla="*/ 4705351 w 7886701"/>
              <a:gd name="connsiteY20630" fmla="*/ 3752702 h 6857981"/>
              <a:gd name="connsiteX20631" fmla="*/ 4704398 w 7886701"/>
              <a:gd name="connsiteY20631" fmla="*/ 3752384 h 6857981"/>
              <a:gd name="connsiteX20632" fmla="*/ 4704081 w 7886701"/>
              <a:gd name="connsiteY20632" fmla="*/ 3751749 h 6857981"/>
              <a:gd name="connsiteX20633" fmla="*/ 4704398 w 7886701"/>
              <a:gd name="connsiteY20633" fmla="*/ 3750479 h 6857981"/>
              <a:gd name="connsiteX20634" fmla="*/ 4705351 w 7886701"/>
              <a:gd name="connsiteY20634" fmla="*/ 3749527 h 6857981"/>
              <a:gd name="connsiteX20635" fmla="*/ 4706303 w 7886701"/>
              <a:gd name="connsiteY20635" fmla="*/ 3748574 h 6857981"/>
              <a:gd name="connsiteX20636" fmla="*/ 4707891 w 7886701"/>
              <a:gd name="connsiteY20636" fmla="*/ 3748574 h 6857981"/>
              <a:gd name="connsiteX20637" fmla="*/ 4709161 w 7886701"/>
              <a:gd name="connsiteY20637" fmla="*/ 3748574 h 6857981"/>
              <a:gd name="connsiteX20638" fmla="*/ 4712653 w 7886701"/>
              <a:gd name="connsiteY20638" fmla="*/ 3749844 h 6857981"/>
              <a:gd name="connsiteX20639" fmla="*/ 4716146 w 7886701"/>
              <a:gd name="connsiteY20639" fmla="*/ 3751749 h 6857981"/>
              <a:gd name="connsiteX20640" fmla="*/ 4719321 w 7886701"/>
              <a:gd name="connsiteY20640" fmla="*/ 3753337 h 6857981"/>
              <a:gd name="connsiteX20641" fmla="*/ 4721226 w 7886701"/>
              <a:gd name="connsiteY20641" fmla="*/ 3753972 h 6857981"/>
              <a:gd name="connsiteX20642" fmla="*/ 4723131 w 7886701"/>
              <a:gd name="connsiteY20642" fmla="*/ 3753972 h 6857981"/>
              <a:gd name="connsiteX20643" fmla="*/ 4725036 w 7886701"/>
              <a:gd name="connsiteY20643" fmla="*/ 3753972 h 6857981"/>
              <a:gd name="connsiteX20644" fmla="*/ 4726306 w 7886701"/>
              <a:gd name="connsiteY20644" fmla="*/ 3753337 h 6857981"/>
              <a:gd name="connsiteX20645" fmla="*/ 4727893 w 7886701"/>
              <a:gd name="connsiteY20645" fmla="*/ 3752067 h 6857981"/>
              <a:gd name="connsiteX20646" fmla="*/ 4729163 w 7886701"/>
              <a:gd name="connsiteY20646" fmla="*/ 3750479 h 6857981"/>
              <a:gd name="connsiteX20647" fmla="*/ 4730433 w 7886701"/>
              <a:gd name="connsiteY20647" fmla="*/ 3747939 h 6857981"/>
              <a:gd name="connsiteX20648" fmla="*/ 4731068 w 7886701"/>
              <a:gd name="connsiteY20648" fmla="*/ 3745082 h 6857981"/>
              <a:gd name="connsiteX20649" fmla="*/ 4736466 w 7886701"/>
              <a:gd name="connsiteY20649" fmla="*/ 3748892 h 6857981"/>
              <a:gd name="connsiteX20650" fmla="*/ 4740911 w 7886701"/>
              <a:gd name="connsiteY20650" fmla="*/ 3751432 h 6857981"/>
              <a:gd name="connsiteX20651" fmla="*/ 4744721 w 7886701"/>
              <a:gd name="connsiteY20651" fmla="*/ 3752702 h 6857981"/>
              <a:gd name="connsiteX20652" fmla="*/ 4748213 w 7886701"/>
              <a:gd name="connsiteY20652" fmla="*/ 3753972 h 6857981"/>
              <a:gd name="connsiteX20653" fmla="*/ 4751706 w 7886701"/>
              <a:gd name="connsiteY20653" fmla="*/ 3754607 h 6857981"/>
              <a:gd name="connsiteX20654" fmla="*/ 4755198 w 7886701"/>
              <a:gd name="connsiteY20654" fmla="*/ 3756195 h 6857981"/>
              <a:gd name="connsiteX20655" fmla="*/ 4759326 w 7886701"/>
              <a:gd name="connsiteY20655" fmla="*/ 3757782 h 6857981"/>
              <a:gd name="connsiteX20656" fmla="*/ 4764088 w 7886701"/>
              <a:gd name="connsiteY20656" fmla="*/ 3760957 h 6857981"/>
              <a:gd name="connsiteX20657" fmla="*/ 4764723 w 7886701"/>
              <a:gd name="connsiteY20657" fmla="*/ 3758417 h 6857981"/>
              <a:gd name="connsiteX20658" fmla="*/ 4764723 w 7886701"/>
              <a:gd name="connsiteY20658" fmla="*/ 3755877 h 6857981"/>
              <a:gd name="connsiteX20659" fmla="*/ 4764406 w 7886701"/>
              <a:gd name="connsiteY20659" fmla="*/ 3752702 h 6857981"/>
              <a:gd name="connsiteX20660" fmla="*/ 4762501 w 7886701"/>
              <a:gd name="connsiteY20660" fmla="*/ 3749844 h 6857981"/>
              <a:gd name="connsiteX20661" fmla="*/ 4760278 w 7886701"/>
              <a:gd name="connsiteY20661" fmla="*/ 3746987 h 6857981"/>
              <a:gd name="connsiteX20662" fmla="*/ 4756786 w 7886701"/>
              <a:gd name="connsiteY20662" fmla="*/ 3744129 h 6857981"/>
              <a:gd name="connsiteX20663" fmla="*/ 4752341 w 7886701"/>
              <a:gd name="connsiteY20663" fmla="*/ 3740636 h 6857981"/>
              <a:gd name="connsiteX20664" fmla="*/ 4746308 w 7886701"/>
              <a:gd name="connsiteY20664" fmla="*/ 3737461 h 6857981"/>
              <a:gd name="connsiteX20665" fmla="*/ 4745991 w 7886701"/>
              <a:gd name="connsiteY20665" fmla="*/ 3736191 h 6857981"/>
              <a:gd name="connsiteX20666" fmla="*/ 4745991 w 7886701"/>
              <a:gd name="connsiteY20666" fmla="*/ 3734286 h 6857981"/>
              <a:gd name="connsiteX20667" fmla="*/ 4745991 w 7886701"/>
              <a:gd name="connsiteY20667" fmla="*/ 3732698 h 6857981"/>
              <a:gd name="connsiteX20668" fmla="*/ 4746308 w 7886701"/>
              <a:gd name="connsiteY20668" fmla="*/ 3731746 h 6857981"/>
              <a:gd name="connsiteX20669" fmla="*/ 4747261 w 7886701"/>
              <a:gd name="connsiteY20669" fmla="*/ 3730476 h 6857981"/>
              <a:gd name="connsiteX20670" fmla="*/ 4748213 w 7886701"/>
              <a:gd name="connsiteY20670" fmla="*/ 3729841 h 6857981"/>
              <a:gd name="connsiteX20671" fmla="*/ 4749483 w 7886701"/>
              <a:gd name="connsiteY20671" fmla="*/ 3729206 h 6857981"/>
              <a:gd name="connsiteX20672" fmla="*/ 4750753 w 7886701"/>
              <a:gd name="connsiteY20672" fmla="*/ 3728888 h 6857981"/>
              <a:gd name="connsiteX20673" fmla="*/ 4752341 w 7886701"/>
              <a:gd name="connsiteY20673" fmla="*/ 3728888 h 6857981"/>
              <a:gd name="connsiteX20674" fmla="*/ 4754246 w 7886701"/>
              <a:gd name="connsiteY20674" fmla="*/ 3728888 h 6857981"/>
              <a:gd name="connsiteX20675" fmla="*/ 4756151 w 7886701"/>
              <a:gd name="connsiteY20675" fmla="*/ 3729206 h 6857981"/>
              <a:gd name="connsiteX20676" fmla="*/ 4759008 w 7886701"/>
              <a:gd name="connsiteY20676" fmla="*/ 3729841 h 6857981"/>
              <a:gd name="connsiteX20677" fmla="*/ 4764406 w 7886701"/>
              <a:gd name="connsiteY20677" fmla="*/ 3732063 h 6857981"/>
              <a:gd name="connsiteX20678" fmla="*/ 4770438 w 7886701"/>
              <a:gd name="connsiteY20678" fmla="*/ 3735556 h 6857981"/>
              <a:gd name="connsiteX20679" fmla="*/ 4769803 w 7886701"/>
              <a:gd name="connsiteY20679" fmla="*/ 3736509 h 6857981"/>
              <a:gd name="connsiteX20680" fmla="*/ 4768851 w 7886701"/>
              <a:gd name="connsiteY20680" fmla="*/ 3736826 h 6857981"/>
              <a:gd name="connsiteX20681" fmla="*/ 4767581 w 7886701"/>
              <a:gd name="connsiteY20681" fmla="*/ 3737144 h 6857981"/>
              <a:gd name="connsiteX20682" fmla="*/ 4766311 w 7886701"/>
              <a:gd name="connsiteY20682" fmla="*/ 3736826 h 6857981"/>
              <a:gd name="connsiteX20683" fmla="*/ 4762818 w 7886701"/>
              <a:gd name="connsiteY20683" fmla="*/ 3735556 h 6857981"/>
              <a:gd name="connsiteX20684" fmla="*/ 4759643 w 7886701"/>
              <a:gd name="connsiteY20684" fmla="*/ 3734603 h 6857981"/>
              <a:gd name="connsiteX20685" fmla="*/ 4756151 w 7886701"/>
              <a:gd name="connsiteY20685" fmla="*/ 3733333 h 6857981"/>
              <a:gd name="connsiteX20686" fmla="*/ 4754881 w 7886701"/>
              <a:gd name="connsiteY20686" fmla="*/ 3733333 h 6857981"/>
              <a:gd name="connsiteX20687" fmla="*/ 4753611 w 7886701"/>
              <a:gd name="connsiteY20687" fmla="*/ 3733333 h 6857981"/>
              <a:gd name="connsiteX20688" fmla="*/ 4752658 w 7886701"/>
              <a:gd name="connsiteY20688" fmla="*/ 3733968 h 6857981"/>
              <a:gd name="connsiteX20689" fmla="*/ 4752341 w 7886701"/>
              <a:gd name="connsiteY20689" fmla="*/ 3734921 h 6857981"/>
              <a:gd name="connsiteX20690" fmla="*/ 4752023 w 7886701"/>
              <a:gd name="connsiteY20690" fmla="*/ 3736509 h 6857981"/>
              <a:gd name="connsiteX20691" fmla="*/ 4752023 w 7886701"/>
              <a:gd name="connsiteY20691" fmla="*/ 3738096 h 6857981"/>
              <a:gd name="connsiteX20692" fmla="*/ 4754563 w 7886701"/>
              <a:gd name="connsiteY20692" fmla="*/ 3740001 h 6857981"/>
              <a:gd name="connsiteX20693" fmla="*/ 4757103 w 7886701"/>
              <a:gd name="connsiteY20693" fmla="*/ 3741271 h 6857981"/>
              <a:gd name="connsiteX20694" fmla="*/ 4759643 w 7886701"/>
              <a:gd name="connsiteY20694" fmla="*/ 3742224 h 6857981"/>
              <a:gd name="connsiteX20695" fmla="*/ 4761866 w 7886701"/>
              <a:gd name="connsiteY20695" fmla="*/ 3742859 h 6857981"/>
              <a:gd name="connsiteX20696" fmla="*/ 4764406 w 7886701"/>
              <a:gd name="connsiteY20696" fmla="*/ 3742859 h 6857981"/>
              <a:gd name="connsiteX20697" fmla="*/ 4766628 w 7886701"/>
              <a:gd name="connsiteY20697" fmla="*/ 3742859 h 6857981"/>
              <a:gd name="connsiteX20698" fmla="*/ 4768216 w 7886701"/>
              <a:gd name="connsiteY20698" fmla="*/ 3742541 h 6857981"/>
              <a:gd name="connsiteX20699" fmla="*/ 4770121 w 7886701"/>
              <a:gd name="connsiteY20699" fmla="*/ 3741906 h 6857981"/>
              <a:gd name="connsiteX20700" fmla="*/ 4771708 w 7886701"/>
              <a:gd name="connsiteY20700" fmla="*/ 3741271 h 6857981"/>
              <a:gd name="connsiteX20701" fmla="*/ 4772978 w 7886701"/>
              <a:gd name="connsiteY20701" fmla="*/ 3740001 h 6857981"/>
              <a:gd name="connsiteX20702" fmla="*/ 4773931 w 7886701"/>
              <a:gd name="connsiteY20702" fmla="*/ 3739049 h 6857981"/>
              <a:gd name="connsiteX20703" fmla="*/ 4774566 w 7886701"/>
              <a:gd name="connsiteY20703" fmla="*/ 3737461 h 6857981"/>
              <a:gd name="connsiteX20704" fmla="*/ 4774883 w 7886701"/>
              <a:gd name="connsiteY20704" fmla="*/ 3736191 h 6857981"/>
              <a:gd name="connsiteX20705" fmla="*/ 4774566 w 7886701"/>
              <a:gd name="connsiteY20705" fmla="*/ 3734603 h 6857981"/>
              <a:gd name="connsiteX20706" fmla="*/ 4773931 w 7886701"/>
              <a:gd name="connsiteY20706" fmla="*/ 3733016 h 6857981"/>
              <a:gd name="connsiteX20707" fmla="*/ 4772661 w 7886701"/>
              <a:gd name="connsiteY20707" fmla="*/ 3731428 h 6857981"/>
              <a:gd name="connsiteX20708" fmla="*/ 4770756 w 7886701"/>
              <a:gd name="connsiteY20708" fmla="*/ 3730158 h 6857981"/>
              <a:gd name="connsiteX20709" fmla="*/ 4770438 w 7886701"/>
              <a:gd name="connsiteY20709" fmla="*/ 3729841 h 6857981"/>
              <a:gd name="connsiteX20710" fmla="*/ 4770756 w 7886701"/>
              <a:gd name="connsiteY20710" fmla="*/ 3729841 h 6857981"/>
              <a:gd name="connsiteX20711" fmla="*/ 4772661 w 7886701"/>
              <a:gd name="connsiteY20711" fmla="*/ 3730793 h 6857981"/>
              <a:gd name="connsiteX20712" fmla="*/ 4775201 w 7886701"/>
              <a:gd name="connsiteY20712" fmla="*/ 3732698 h 6857981"/>
              <a:gd name="connsiteX20713" fmla="*/ 4778058 w 7886701"/>
              <a:gd name="connsiteY20713" fmla="*/ 3735239 h 6857981"/>
              <a:gd name="connsiteX20714" fmla="*/ 4779646 w 7886701"/>
              <a:gd name="connsiteY20714" fmla="*/ 3736826 h 6857981"/>
              <a:gd name="connsiteX20715" fmla="*/ 4781233 w 7886701"/>
              <a:gd name="connsiteY20715" fmla="*/ 3738731 h 6857981"/>
              <a:gd name="connsiteX20716" fmla="*/ 4782186 w 7886701"/>
              <a:gd name="connsiteY20716" fmla="*/ 3740319 h 6857981"/>
              <a:gd name="connsiteX20717" fmla="*/ 4782821 w 7886701"/>
              <a:gd name="connsiteY20717" fmla="*/ 3742224 h 6857981"/>
              <a:gd name="connsiteX20718" fmla="*/ 4782821 w 7886701"/>
              <a:gd name="connsiteY20718" fmla="*/ 3744447 h 6857981"/>
              <a:gd name="connsiteX20719" fmla="*/ 4782821 w 7886701"/>
              <a:gd name="connsiteY20719" fmla="*/ 3746352 h 6857981"/>
              <a:gd name="connsiteX20720" fmla="*/ 4785996 w 7886701"/>
              <a:gd name="connsiteY20720" fmla="*/ 3746987 h 6857981"/>
              <a:gd name="connsiteX20721" fmla="*/ 4788853 w 7886701"/>
              <a:gd name="connsiteY20721" fmla="*/ 3747304 h 6857981"/>
              <a:gd name="connsiteX20722" fmla="*/ 4791393 w 7886701"/>
              <a:gd name="connsiteY20722" fmla="*/ 3747304 h 6857981"/>
              <a:gd name="connsiteX20723" fmla="*/ 4793933 w 7886701"/>
              <a:gd name="connsiteY20723" fmla="*/ 3746987 h 6857981"/>
              <a:gd name="connsiteX20724" fmla="*/ 4796156 w 7886701"/>
              <a:gd name="connsiteY20724" fmla="*/ 3746669 h 6857981"/>
              <a:gd name="connsiteX20725" fmla="*/ 4798061 w 7886701"/>
              <a:gd name="connsiteY20725" fmla="*/ 3746034 h 6857981"/>
              <a:gd name="connsiteX20726" fmla="*/ 4801553 w 7886701"/>
              <a:gd name="connsiteY20726" fmla="*/ 3744447 h 6857981"/>
              <a:gd name="connsiteX20727" fmla="*/ 4804093 w 7886701"/>
              <a:gd name="connsiteY20727" fmla="*/ 3742224 h 6857981"/>
              <a:gd name="connsiteX20728" fmla="*/ 4806633 w 7886701"/>
              <a:gd name="connsiteY20728" fmla="*/ 3739684 h 6857981"/>
              <a:gd name="connsiteX20729" fmla="*/ 4811078 w 7886701"/>
              <a:gd name="connsiteY20729" fmla="*/ 3734286 h 6857981"/>
              <a:gd name="connsiteX20730" fmla="*/ 4813618 w 7886701"/>
              <a:gd name="connsiteY20730" fmla="*/ 3731746 h 6857981"/>
              <a:gd name="connsiteX20731" fmla="*/ 4816158 w 7886701"/>
              <a:gd name="connsiteY20731" fmla="*/ 3729523 h 6857981"/>
              <a:gd name="connsiteX20732" fmla="*/ 4819016 w 7886701"/>
              <a:gd name="connsiteY20732" fmla="*/ 3727618 h 6857981"/>
              <a:gd name="connsiteX20733" fmla="*/ 4820921 w 7886701"/>
              <a:gd name="connsiteY20733" fmla="*/ 3726983 h 6857981"/>
              <a:gd name="connsiteX20734" fmla="*/ 4822826 w 7886701"/>
              <a:gd name="connsiteY20734" fmla="*/ 3726666 h 6857981"/>
              <a:gd name="connsiteX20735" fmla="*/ 4825048 w 7886701"/>
              <a:gd name="connsiteY20735" fmla="*/ 3726031 h 6857981"/>
              <a:gd name="connsiteX20736" fmla="*/ 4826953 w 7886701"/>
              <a:gd name="connsiteY20736" fmla="*/ 3726031 h 6857981"/>
              <a:gd name="connsiteX20737" fmla="*/ 4829811 w 7886701"/>
              <a:gd name="connsiteY20737" fmla="*/ 3726666 h 6857981"/>
              <a:gd name="connsiteX20738" fmla="*/ 4832668 w 7886701"/>
              <a:gd name="connsiteY20738" fmla="*/ 3726983 h 6857981"/>
              <a:gd name="connsiteX20739" fmla="*/ 4838701 w 7886701"/>
              <a:gd name="connsiteY20739" fmla="*/ 3728888 h 6857981"/>
              <a:gd name="connsiteX20740" fmla="*/ 4846956 w 7886701"/>
              <a:gd name="connsiteY20740" fmla="*/ 3732063 h 6857981"/>
              <a:gd name="connsiteX20741" fmla="*/ 4842511 w 7886701"/>
              <a:gd name="connsiteY20741" fmla="*/ 3726983 h 6857981"/>
              <a:gd name="connsiteX20742" fmla="*/ 4840288 w 7886701"/>
              <a:gd name="connsiteY20742" fmla="*/ 3723490 h 6857981"/>
              <a:gd name="connsiteX20743" fmla="*/ 4839971 w 7886701"/>
              <a:gd name="connsiteY20743" fmla="*/ 3722220 h 6857981"/>
              <a:gd name="connsiteX20744" fmla="*/ 4839971 w 7886701"/>
              <a:gd name="connsiteY20744" fmla="*/ 3721585 h 6857981"/>
              <a:gd name="connsiteX20745" fmla="*/ 4839971 w 7886701"/>
              <a:gd name="connsiteY20745" fmla="*/ 3720633 h 6857981"/>
              <a:gd name="connsiteX20746" fmla="*/ 4840606 w 7886701"/>
              <a:gd name="connsiteY20746" fmla="*/ 3719998 h 6857981"/>
              <a:gd name="connsiteX20747" fmla="*/ 4841558 w 7886701"/>
              <a:gd name="connsiteY20747" fmla="*/ 3719045 h 6857981"/>
              <a:gd name="connsiteX20748" fmla="*/ 4842828 w 7886701"/>
              <a:gd name="connsiteY20748" fmla="*/ 3717775 h 6857981"/>
              <a:gd name="connsiteX20749" fmla="*/ 4843463 w 7886701"/>
              <a:gd name="connsiteY20749" fmla="*/ 3716823 h 6857981"/>
              <a:gd name="connsiteX20750" fmla="*/ 4843781 w 7886701"/>
              <a:gd name="connsiteY20750" fmla="*/ 3715870 h 6857981"/>
              <a:gd name="connsiteX20751" fmla="*/ 4844098 w 7886701"/>
              <a:gd name="connsiteY20751" fmla="*/ 3714600 h 6857981"/>
              <a:gd name="connsiteX20752" fmla="*/ 4843781 w 7886701"/>
              <a:gd name="connsiteY20752" fmla="*/ 3712695 h 6857981"/>
              <a:gd name="connsiteX20753" fmla="*/ 4840606 w 7886701"/>
              <a:gd name="connsiteY20753" fmla="*/ 3712060 h 6857981"/>
              <a:gd name="connsiteX20754" fmla="*/ 4837431 w 7886701"/>
              <a:gd name="connsiteY20754" fmla="*/ 3711107 h 6857981"/>
              <a:gd name="connsiteX20755" fmla="*/ 4834891 w 7886701"/>
              <a:gd name="connsiteY20755" fmla="*/ 3711107 h 6857981"/>
              <a:gd name="connsiteX20756" fmla="*/ 4833621 w 7886701"/>
              <a:gd name="connsiteY20756" fmla="*/ 3711742 h 6857981"/>
              <a:gd name="connsiteX20757" fmla="*/ 4832668 w 7886701"/>
              <a:gd name="connsiteY20757" fmla="*/ 3712377 h 6857981"/>
              <a:gd name="connsiteX20758" fmla="*/ 4832351 w 7886701"/>
              <a:gd name="connsiteY20758" fmla="*/ 3710472 h 6857981"/>
              <a:gd name="connsiteX20759" fmla="*/ 4832351 w 7886701"/>
              <a:gd name="connsiteY20759" fmla="*/ 3708885 h 6857981"/>
              <a:gd name="connsiteX20760" fmla="*/ 4832668 w 7886701"/>
              <a:gd name="connsiteY20760" fmla="*/ 3707297 h 6857981"/>
              <a:gd name="connsiteX20761" fmla="*/ 4832986 w 7886701"/>
              <a:gd name="connsiteY20761" fmla="*/ 3705709 h 6857981"/>
              <a:gd name="connsiteX20762" fmla="*/ 4834256 w 7886701"/>
              <a:gd name="connsiteY20762" fmla="*/ 3702534 h 6857981"/>
              <a:gd name="connsiteX20763" fmla="*/ 4835843 w 7886701"/>
              <a:gd name="connsiteY20763" fmla="*/ 3698724 h 6857981"/>
              <a:gd name="connsiteX20764" fmla="*/ 4837748 w 7886701"/>
              <a:gd name="connsiteY20764" fmla="*/ 3694914 h 6857981"/>
              <a:gd name="connsiteX20765" fmla="*/ 4839018 w 7886701"/>
              <a:gd name="connsiteY20765" fmla="*/ 3690469 h 6857981"/>
              <a:gd name="connsiteX20766" fmla="*/ 4839971 w 7886701"/>
              <a:gd name="connsiteY20766" fmla="*/ 3687929 h 6857981"/>
              <a:gd name="connsiteX20767" fmla="*/ 4840288 w 7886701"/>
              <a:gd name="connsiteY20767" fmla="*/ 3685388 h 6857981"/>
              <a:gd name="connsiteX20768" fmla="*/ 4840288 w 7886701"/>
              <a:gd name="connsiteY20768" fmla="*/ 3682531 h 6857981"/>
              <a:gd name="connsiteX20769" fmla="*/ 4840288 w 7886701"/>
              <a:gd name="connsiteY20769" fmla="*/ 3679356 h 6857981"/>
              <a:gd name="connsiteX20770" fmla="*/ 4821556 w 7886701"/>
              <a:gd name="connsiteY20770" fmla="*/ 3669513 h 6857981"/>
              <a:gd name="connsiteX20771" fmla="*/ 4821238 w 7886701"/>
              <a:gd name="connsiteY20771" fmla="*/ 3670465 h 6857981"/>
              <a:gd name="connsiteX20772" fmla="*/ 4820921 w 7886701"/>
              <a:gd name="connsiteY20772" fmla="*/ 3671100 h 6857981"/>
              <a:gd name="connsiteX20773" fmla="*/ 4820921 w 7886701"/>
              <a:gd name="connsiteY20773" fmla="*/ 3671735 h 6857981"/>
              <a:gd name="connsiteX20774" fmla="*/ 4820921 w 7886701"/>
              <a:gd name="connsiteY20774" fmla="*/ 3672688 h 6857981"/>
              <a:gd name="connsiteX20775" fmla="*/ 4821873 w 7886701"/>
              <a:gd name="connsiteY20775" fmla="*/ 3673958 h 6857981"/>
              <a:gd name="connsiteX20776" fmla="*/ 4823461 w 7886701"/>
              <a:gd name="connsiteY20776" fmla="*/ 3675545 h 6857981"/>
              <a:gd name="connsiteX20777" fmla="*/ 4828223 w 7886701"/>
              <a:gd name="connsiteY20777" fmla="*/ 3678403 h 6857981"/>
              <a:gd name="connsiteX20778" fmla="*/ 4833621 w 7886701"/>
              <a:gd name="connsiteY20778" fmla="*/ 3681578 h 6857981"/>
              <a:gd name="connsiteX20779" fmla="*/ 4833621 w 7886701"/>
              <a:gd name="connsiteY20779" fmla="*/ 3682848 h 6857981"/>
              <a:gd name="connsiteX20780" fmla="*/ 4832668 w 7886701"/>
              <a:gd name="connsiteY20780" fmla="*/ 3683483 h 6857981"/>
              <a:gd name="connsiteX20781" fmla="*/ 4831081 w 7886701"/>
              <a:gd name="connsiteY20781" fmla="*/ 3683801 h 6857981"/>
              <a:gd name="connsiteX20782" fmla="*/ 4829176 w 7886701"/>
              <a:gd name="connsiteY20782" fmla="*/ 3683801 h 6857981"/>
              <a:gd name="connsiteX20783" fmla="*/ 4825366 w 7886701"/>
              <a:gd name="connsiteY20783" fmla="*/ 3683483 h 6857981"/>
              <a:gd name="connsiteX20784" fmla="*/ 4820921 w 7886701"/>
              <a:gd name="connsiteY20784" fmla="*/ 3682848 h 6857981"/>
              <a:gd name="connsiteX20785" fmla="*/ 4817111 w 7886701"/>
              <a:gd name="connsiteY20785" fmla="*/ 3682848 h 6857981"/>
              <a:gd name="connsiteX20786" fmla="*/ 4815841 w 7886701"/>
              <a:gd name="connsiteY20786" fmla="*/ 3682848 h 6857981"/>
              <a:gd name="connsiteX20787" fmla="*/ 4815206 w 7886701"/>
              <a:gd name="connsiteY20787" fmla="*/ 3683483 h 6857981"/>
              <a:gd name="connsiteX20788" fmla="*/ 4815206 w 7886701"/>
              <a:gd name="connsiteY20788" fmla="*/ 3684436 h 6857981"/>
              <a:gd name="connsiteX20789" fmla="*/ 4815523 w 7886701"/>
              <a:gd name="connsiteY20789" fmla="*/ 3685706 h 6857981"/>
              <a:gd name="connsiteX20790" fmla="*/ 4816793 w 7886701"/>
              <a:gd name="connsiteY20790" fmla="*/ 3687929 h 6857981"/>
              <a:gd name="connsiteX20791" fmla="*/ 4819333 w 7886701"/>
              <a:gd name="connsiteY20791" fmla="*/ 3690469 h 6857981"/>
              <a:gd name="connsiteX20792" fmla="*/ 4813301 w 7886701"/>
              <a:gd name="connsiteY20792" fmla="*/ 3686341 h 6857981"/>
              <a:gd name="connsiteX20793" fmla="*/ 4800918 w 7886701"/>
              <a:gd name="connsiteY20793" fmla="*/ 3678721 h 6857981"/>
              <a:gd name="connsiteX20794" fmla="*/ 4794251 w 7886701"/>
              <a:gd name="connsiteY20794" fmla="*/ 3674593 h 6857981"/>
              <a:gd name="connsiteX20795" fmla="*/ 4788853 w 7886701"/>
              <a:gd name="connsiteY20795" fmla="*/ 3671735 h 6857981"/>
              <a:gd name="connsiteX20796" fmla="*/ 4784408 w 7886701"/>
              <a:gd name="connsiteY20796" fmla="*/ 3670148 h 6857981"/>
              <a:gd name="connsiteX20797" fmla="*/ 4783456 w 7886701"/>
              <a:gd name="connsiteY20797" fmla="*/ 3669513 h 6857981"/>
              <a:gd name="connsiteX20798" fmla="*/ 4782503 w 7886701"/>
              <a:gd name="connsiteY20798" fmla="*/ 3670148 h 6857981"/>
              <a:gd name="connsiteX20799" fmla="*/ 4781233 w 7886701"/>
              <a:gd name="connsiteY20799" fmla="*/ 3670148 h 6857981"/>
              <a:gd name="connsiteX20800" fmla="*/ 4779963 w 7886701"/>
              <a:gd name="connsiteY20800" fmla="*/ 3670148 h 6857981"/>
              <a:gd name="connsiteX20801" fmla="*/ 4779011 w 7886701"/>
              <a:gd name="connsiteY20801" fmla="*/ 3670465 h 6857981"/>
              <a:gd name="connsiteX20802" fmla="*/ 4777741 w 7886701"/>
              <a:gd name="connsiteY20802" fmla="*/ 3671100 h 6857981"/>
              <a:gd name="connsiteX20803" fmla="*/ 4777106 w 7886701"/>
              <a:gd name="connsiteY20803" fmla="*/ 3671735 h 6857981"/>
              <a:gd name="connsiteX20804" fmla="*/ 4776471 w 7886701"/>
              <a:gd name="connsiteY20804" fmla="*/ 3673005 h 6857981"/>
              <a:gd name="connsiteX20805" fmla="*/ 4775201 w 7886701"/>
              <a:gd name="connsiteY20805" fmla="*/ 3675545 h 6857981"/>
              <a:gd name="connsiteX20806" fmla="*/ 4774883 w 7886701"/>
              <a:gd name="connsiteY20806" fmla="*/ 3678403 h 6857981"/>
              <a:gd name="connsiteX20807" fmla="*/ 4774883 w 7886701"/>
              <a:gd name="connsiteY20807" fmla="*/ 3681896 h 6857981"/>
              <a:gd name="connsiteX20808" fmla="*/ 4775201 w 7886701"/>
              <a:gd name="connsiteY20808" fmla="*/ 3689834 h 6857981"/>
              <a:gd name="connsiteX20809" fmla="*/ 4776471 w 7886701"/>
              <a:gd name="connsiteY20809" fmla="*/ 3697772 h 6857981"/>
              <a:gd name="connsiteX20810" fmla="*/ 4776788 w 7886701"/>
              <a:gd name="connsiteY20810" fmla="*/ 3705392 h 6857981"/>
              <a:gd name="connsiteX20811" fmla="*/ 4776788 w 7886701"/>
              <a:gd name="connsiteY20811" fmla="*/ 3708567 h 6857981"/>
              <a:gd name="connsiteX20812" fmla="*/ 4776471 w 7886701"/>
              <a:gd name="connsiteY20812" fmla="*/ 3711107 h 6857981"/>
              <a:gd name="connsiteX20813" fmla="*/ 4775518 w 7886701"/>
              <a:gd name="connsiteY20813" fmla="*/ 3713647 h 6857981"/>
              <a:gd name="connsiteX20814" fmla="*/ 4775201 w 7886701"/>
              <a:gd name="connsiteY20814" fmla="*/ 3714600 h 6857981"/>
              <a:gd name="connsiteX20815" fmla="*/ 4774566 w 7886701"/>
              <a:gd name="connsiteY20815" fmla="*/ 3715235 h 6857981"/>
              <a:gd name="connsiteX20816" fmla="*/ 4771391 w 7886701"/>
              <a:gd name="connsiteY20816" fmla="*/ 3707615 h 6857981"/>
              <a:gd name="connsiteX20817" fmla="*/ 4767898 w 7886701"/>
              <a:gd name="connsiteY20817" fmla="*/ 3699042 h 6857981"/>
              <a:gd name="connsiteX20818" fmla="*/ 4765676 w 7886701"/>
              <a:gd name="connsiteY20818" fmla="*/ 3690786 h 6857981"/>
              <a:gd name="connsiteX20819" fmla="*/ 4764088 w 7886701"/>
              <a:gd name="connsiteY20819" fmla="*/ 3681896 h 6857981"/>
              <a:gd name="connsiteX20820" fmla="*/ 4763136 w 7886701"/>
              <a:gd name="connsiteY20820" fmla="*/ 3678085 h 6857981"/>
              <a:gd name="connsiteX20821" fmla="*/ 4762818 w 7886701"/>
              <a:gd name="connsiteY20821" fmla="*/ 3673640 h 6857981"/>
              <a:gd name="connsiteX20822" fmla="*/ 4762818 w 7886701"/>
              <a:gd name="connsiteY20822" fmla="*/ 3669513 h 6857981"/>
              <a:gd name="connsiteX20823" fmla="*/ 4762818 w 7886701"/>
              <a:gd name="connsiteY20823" fmla="*/ 3666020 h 6857981"/>
              <a:gd name="connsiteX20824" fmla="*/ 4763136 w 7886701"/>
              <a:gd name="connsiteY20824" fmla="*/ 3662210 h 6857981"/>
              <a:gd name="connsiteX20825" fmla="*/ 4764406 w 7886701"/>
              <a:gd name="connsiteY20825" fmla="*/ 3659034 h 6857981"/>
              <a:gd name="connsiteX20826" fmla="*/ 4765358 w 7886701"/>
              <a:gd name="connsiteY20826" fmla="*/ 3655859 h 6857981"/>
              <a:gd name="connsiteX20827" fmla="*/ 4766946 w 7886701"/>
              <a:gd name="connsiteY20827" fmla="*/ 3653002 h 6857981"/>
              <a:gd name="connsiteX20828" fmla="*/ 4766311 w 7886701"/>
              <a:gd name="connsiteY20828" fmla="*/ 3652049 h 6857981"/>
              <a:gd name="connsiteX20829" fmla="*/ 4765358 w 7886701"/>
              <a:gd name="connsiteY20829" fmla="*/ 3651414 h 6857981"/>
              <a:gd name="connsiteX20830" fmla="*/ 4763453 w 7886701"/>
              <a:gd name="connsiteY20830" fmla="*/ 3649826 h 6857981"/>
              <a:gd name="connsiteX20831" fmla="*/ 4760596 w 7886701"/>
              <a:gd name="connsiteY20831" fmla="*/ 3648874 h 6857981"/>
              <a:gd name="connsiteX20832" fmla="*/ 4757738 w 7886701"/>
              <a:gd name="connsiteY20832" fmla="*/ 3648239 h 6857981"/>
              <a:gd name="connsiteX20833" fmla="*/ 4751706 w 7886701"/>
              <a:gd name="connsiteY20833" fmla="*/ 3646334 h 6857981"/>
              <a:gd name="connsiteX20834" fmla="*/ 4749483 w 7886701"/>
              <a:gd name="connsiteY20834" fmla="*/ 3645699 h 6857981"/>
              <a:gd name="connsiteX20835" fmla="*/ 4747896 w 7886701"/>
              <a:gd name="connsiteY20835" fmla="*/ 3644746 h 6857981"/>
              <a:gd name="connsiteX20836" fmla="*/ 4746943 w 7886701"/>
              <a:gd name="connsiteY20836" fmla="*/ 3644111 h 6857981"/>
              <a:gd name="connsiteX20837" fmla="*/ 4745673 w 7886701"/>
              <a:gd name="connsiteY20837" fmla="*/ 3643476 h 6857981"/>
              <a:gd name="connsiteX20838" fmla="*/ 4744721 w 7886701"/>
              <a:gd name="connsiteY20838" fmla="*/ 3641254 h 6857981"/>
              <a:gd name="connsiteX20839" fmla="*/ 4743768 w 7886701"/>
              <a:gd name="connsiteY20839" fmla="*/ 3638713 h 6857981"/>
              <a:gd name="connsiteX20840" fmla="*/ 4743451 w 7886701"/>
              <a:gd name="connsiteY20840" fmla="*/ 3636491 h 6857981"/>
              <a:gd name="connsiteX20841" fmla="*/ 4742498 w 7886701"/>
              <a:gd name="connsiteY20841" fmla="*/ 3634268 h 6857981"/>
              <a:gd name="connsiteX20842" fmla="*/ 4742181 w 7886701"/>
              <a:gd name="connsiteY20842" fmla="*/ 3633633 h 6857981"/>
              <a:gd name="connsiteX20843" fmla="*/ 4741228 w 7886701"/>
              <a:gd name="connsiteY20843" fmla="*/ 3632681 h 6857981"/>
              <a:gd name="connsiteX20844" fmla="*/ 4740276 w 7886701"/>
              <a:gd name="connsiteY20844" fmla="*/ 3632363 h 6857981"/>
              <a:gd name="connsiteX20845" fmla="*/ 4738688 w 7886701"/>
              <a:gd name="connsiteY20845" fmla="*/ 3632363 h 6857981"/>
              <a:gd name="connsiteX20846" fmla="*/ 4737418 w 7886701"/>
              <a:gd name="connsiteY20846" fmla="*/ 3632363 h 6857981"/>
              <a:gd name="connsiteX20847" fmla="*/ 4735513 w 7886701"/>
              <a:gd name="connsiteY20847" fmla="*/ 3632681 h 6857981"/>
              <a:gd name="connsiteX20848" fmla="*/ 4732338 w 7886701"/>
              <a:gd name="connsiteY20848" fmla="*/ 3630140 h 6857981"/>
              <a:gd name="connsiteX20849" fmla="*/ 4731386 w 7886701"/>
              <a:gd name="connsiteY20849" fmla="*/ 3629188 h 6857981"/>
              <a:gd name="connsiteX20850" fmla="*/ 4731068 w 7886701"/>
              <a:gd name="connsiteY20850" fmla="*/ 3627918 h 6857981"/>
              <a:gd name="connsiteX20851" fmla="*/ 4731068 w 7886701"/>
              <a:gd name="connsiteY20851" fmla="*/ 3627283 h 6857981"/>
              <a:gd name="connsiteX20852" fmla="*/ 4731386 w 7886701"/>
              <a:gd name="connsiteY20852" fmla="*/ 3626965 h 6857981"/>
              <a:gd name="connsiteX20853" fmla="*/ 4733291 w 7886701"/>
              <a:gd name="connsiteY20853" fmla="*/ 3626330 h 6857981"/>
              <a:gd name="connsiteX20854" fmla="*/ 4735513 w 7886701"/>
              <a:gd name="connsiteY20854" fmla="*/ 3625378 h 6857981"/>
              <a:gd name="connsiteX20855" fmla="*/ 4737736 w 7886701"/>
              <a:gd name="connsiteY20855" fmla="*/ 3625060 h 6857981"/>
              <a:gd name="connsiteX20856" fmla="*/ 4738371 w 7886701"/>
              <a:gd name="connsiteY20856" fmla="*/ 3624425 h 6857981"/>
              <a:gd name="connsiteX20857" fmla="*/ 4739006 w 7886701"/>
              <a:gd name="connsiteY20857" fmla="*/ 3624108 h 6857981"/>
              <a:gd name="connsiteX20858" fmla="*/ 4739641 w 7886701"/>
              <a:gd name="connsiteY20858" fmla="*/ 3623155 h 6857981"/>
              <a:gd name="connsiteX20859" fmla="*/ 4739641 w 7886701"/>
              <a:gd name="connsiteY20859" fmla="*/ 3622202 h 6857981"/>
              <a:gd name="connsiteX20860" fmla="*/ 4736148 w 7886701"/>
              <a:gd name="connsiteY20860" fmla="*/ 3621885 h 6857981"/>
              <a:gd name="connsiteX20861" fmla="*/ 4732973 w 7886701"/>
              <a:gd name="connsiteY20861" fmla="*/ 3621567 h 6857981"/>
              <a:gd name="connsiteX20862" fmla="*/ 4730433 w 7886701"/>
              <a:gd name="connsiteY20862" fmla="*/ 3621567 h 6857981"/>
              <a:gd name="connsiteX20863" fmla="*/ 4727576 w 7886701"/>
              <a:gd name="connsiteY20863" fmla="*/ 3621885 h 6857981"/>
              <a:gd name="connsiteX20864" fmla="*/ 4722813 w 7886701"/>
              <a:gd name="connsiteY20864" fmla="*/ 3622520 h 6857981"/>
              <a:gd name="connsiteX20865" fmla="*/ 4718051 w 7886701"/>
              <a:gd name="connsiteY20865" fmla="*/ 3623790 h 6857981"/>
              <a:gd name="connsiteX20866" fmla="*/ 4713288 w 7886701"/>
              <a:gd name="connsiteY20866" fmla="*/ 3624425 h 6857981"/>
              <a:gd name="connsiteX20867" fmla="*/ 4711066 w 7886701"/>
              <a:gd name="connsiteY20867" fmla="*/ 3624425 h 6857981"/>
              <a:gd name="connsiteX20868" fmla="*/ 4708526 w 7886701"/>
              <a:gd name="connsiteY20868" fmla="*/ 3624108 h 6857981"/>
              <a:gd name="connsiteX20869" fmla="*/ 4705986 w 7886701"/>
              <a:gd name="connsiteY20869" fmla="*/ 3623155 h 6857981"/>
              <a:gd name="connsiteX20870" fmla="*/ 4703128 w 7886701"/>
              <a:gd name="connsiteY20870" fmla="*/ 3622202 h 6857981"/>
              <a:gd name="connsiteX20871" fmla="*/ 4699953 w 7886701"/>
              <a:gd name="connsiteY20871" fmla="*/ 3620615 h 6857981"/>
              <a:gd name="connsiteX20872" fmla="*/ 4696778 w 7886701"/>
              <a:gd name="connsiteY20872" fmla="*/ 3619027 h 6857981"/>
              <a:gd name="connsiteX20873" fmla="*/ 4696778 w 7886701"/>
              <a:gd name="connsiteY20873" fmla="*/ 3620615 h 6857981"/>
              <a:gd name="connsiteX20874" fmla="*/ 4696461 w 7886701"/>
              <a:gd name="connsiteY20874" fmla="*/ 3622202 h 6857981"/>
              <a:gd name="connsiteX20875" fmla="*/ 4695826 w 7886701"/>
              <a:gd name="connsiteY20875" fmla="*/ 3623155 h 6857981"/>
              <a:gd name="connsiteX20876" fmla="*/ 4694873 w 7886701"/>
              <a:gd name="connsiteY20876" fmla="*/ 3624108 h 6857981"/>
              <a:gd name="connsiteX20877" fmla="*/ 4693921 w 7886701"/>
              <a:gd name="connsiteY20877" fmla="*/ 3624743 h 6857981"/>
              <a:gd name="connsiteX20878" fmla="*/ 4692651 w 7886701"/>
              <a:gd name="connsiteY20878" fmla="*/ 3625060 h 6857981"/>
              <a:gd name="connsiteX20879" fmla="*/ 4690111 w 7886701"/>
              <a:gd name="connsiteY20879" fmla="*/ 3625695 h 6857981"/>
              <a:gd name="connsiteX20880" fmla="*/ 4687253 w 7886701"/>
              <a:gd name="connsiteY20880" fmla="*/ 3626330 h 6857981"/>
              <a:gd name="connsiteX20881" fmla="*/ 4684713 w 7886701"/>
              <a:gd name="connsiteY20881" fmla="*/ 3626965 h 6857981"/>
              <a:gd name="connsiteX20882" fmla="*/ 4683443 w 7886701"/>
              <a:gd name="connsiteY20882" fmla="*/ 3627283 h 6857981"/>
              <a:gd name="connsiteX20883" fmla="*/ 4682491 w 7886701"/>
              <a:gd name="connsiteY20883" fmla="*/ 3627600 h 6857981"/>
              <a:gd name="connsiteX20884" fmla="*/ 4681538 w 7886701"/>
              <a:gd name="connsiteY20884" fmla="*/ 3628870 h 6857981"/>
              <a:gd name="connsiteX20885" fmla="*/ 4680903 w 7886701"/>
              <a:gd name="connsiteY20885" fmla="*/ 3629823 h 6857981"/>
              <a:gd name="connsiteX20886" fmla="*/ 4684396 w 7886701"/>
              <a:gd name="connsiteY20886" fmla="*/ 3632363 h 6857981"/>
              <a:gd name="connsiteX20887" fmla="*/ 4687253 w 7886701"/>
              <a:gd name="connsiteY20887" fmla="*/ 3634268 h 6857981"/>
              <a:gd name="connsiteX20888" fmla="*/ 4690746 w 7886701"/>
              <a:gd name="connsiteY20888" fmla="*/ 3634903 h 6857981"/>
              <a:gd name="connsiteX20889" fmla="*/ 4693921 w 7886701"/>
              <a:gd name="connsiteY20889" fmla="*/ 3635856 h 6857981"/>
              <a:gd name="connsiteX20890" fmla="*/ 4696778 w 7886701"/>
              <a:gd name="connsiteY20890" fmla="*/ 3635856 h 6857981"/>
              <a:gd name="connsiteX20891" fmla="*/ 4699636 w 7886701"/>
              <a:gd name="connsiteY20891" fmla="*/ 3634903 h 6857981"/>
              <a:gd name="connsiteX20892" fmla="*/ 4705986 w 7886701"/>
              <a:gd name="connsiteY20892" fmla="*/ 3633633 h 6857981"/>
              <a:gd name="connsiteX20893" fmla="*/ 4712018 w 7886701"/>
              <a:gd name="connsiteY20893" fmla="*/ 3632046 h 6857981"/>
              <a:gd name="connsiteX20894" fmla="*/ 4715511 w 7886701"/>
              <a:gd name="connsiteY20894" fmla="*/ 3631728 h 6857981"/>
              <a:gd name="connsiteX20895" fmla="*/ 4718686 w 7886701"/>
              <a:gd name="connsiteY20895" fmla="*/ 3631728 h 6857981"/>
              <a:gd name="connsiteX20896" fmla="*/ 4722496 w 7886701"/>
              <a:gd name="connsiteY20896" fmla="*/ 3632046 h 6857981"/>
              <a:gd name="connsiteX20897" fmla="*/ 4725988 w 7886701"/>
              <a:gd name="connsiteY20897" fmla="*/ 3632998 h 6857981"/>
              <a:gd name="connsiteX20898" fmla="*/ 4730116 w 7886701"/>
              <a:gd name="connsiteY20898" fmla="*/ 3634586 h 6857981"/>
              <a:gd name="connsiteX20899" fmla="*/ 4733926 w 7886701"/>
              <a:gd name="connsiteY20899" fmla="*/ 3637126 h 6857981"/>
              <a:gd name="connsiteX20900" fmla="*/ 4733608 w 7886701"/>
              <a:gd name="connsiteY20900" fmla="*/ 3638396 h 6857981"/>
              <a:gd name="connsiteX20901" fmla="*/ 4732973 w 7886701"/>
              <a:gd name="connsiteY20901" fmla="*/ 3639031 h 6857981"/>
              <a:gd name="connsiteX20902" fmla="*/ 4732338 w 7886701"/>
              <a:gd name="connsiteY20902" fmla="*/ 3639348 h 6857981"/>
              <a:gd name="connsiteX20903" fmla="*/ 4731068 w 7886701"/>
              <a:gd name="connsiteY20903" fmla="*/ 3639666 h 6857981"/>
              <a:gd name="connsiteX20904" fmla="*/ 4728528 w 7886701"/>
              <a:gd name="connsiteY20904" fmla="*/ 3639348 h 6857981"/>
              <a:gd name="connsiteX20905" fmla="*/ 4725671 w 7886701"/>
              <a:gd name="connsiteY20905" fmla="*/ 3639031 h 6857981"/>
              <a:gd name="connsiteX20906" fmla="*/ 4722496 w 7886701"/>
              <a:gd name="connsiteY20906" fmla="*/ 3638713 h 6857981"/>
              <a:gd name="connsiteX20907" fmla="*/ 4719956 w 7886701"/>
              <a:gd name="connsiteY20907" fmla="*/ 3638396 h 6857981"/>
              <a:gd name="connsiteX20908" fmla="*/ 4718686 w 7886701"/>
              <a:gd name="connsiteY20908" fmla="*/ 3638396 h 6857981"/>
              <a:gd name="connsiteX20909" fmla="*/ 4717733 w 7886701"/>
              <a:gd name="connsiteY20909" fmla="*/ 3638713 h 6857981"/>
              <a:gd name="connsiteX20910" fmla="*/ 4716781 w 7886701"/>
              <a:gd name="connsiteY20910" fmla="*/ 3639348 h 6857981"/>
              <a:gd name="connsiteX20911" fmla="*/ 4716146 w 7886701"/>
              <a:gd name="connsiteY20911" fmla="*/ 3639983 h 6857981"/>
              <a:gd name="connsiteX20912" fmla="*/ 4717098 w 7886701"/>
              <a:gd name="connsiteY20912" fmla="*/ 3641571 h 6857981"/>
              <a:gd name="connsiteX20913" fmla="*/ 4718368 w 7886701"/>
              <a:gd name="connsiteY20913" fmla="*/ 3642524 h 6857981"/>
              <a:gd name="connsiteX20914" fmla="*/ 4719956 w 7886701"/>
              <a:gd name="connsiteY20914" fmla="*/ 3643794 h 6857981"/>
              <a:gd name="connsiteX20915" fmla="*/ 4721543 w 7886701"/>
              <a:gd name="connsiteY20915" fmla="*/ 3644746 h 6857981"/>
              <a:gd name="connsiteX20916" fmla="*/ 4725671 w 7886701"/>
              <a:gd name="connsiteY20916" fmla="*/ 3646334 h 6857981"/>
              <a:gd name="connsiteX20917" fmla="*/ 4730433 w 7886701"/>
              <a:gd name="connsiteY20917" fmla="*/ 3647604 h 6857981"/>
              <a:gd name="connsiteX20918" fmla="*/ 4740593 w 7886701"/>
              <a:gd name="connsiteY20918" fmla="*/ 3650144 h 6857981"/>
              <a:gd name="connsiteX20919" fmla="*/ 4745356 w 7886701"/>
              <a:gd name="connsiteY20919" fmla="*/ 3651732 h 6857981"/>
              <a:gd name="connsiteX20920" fmla="*/ 4750118 w 7886701"/>
              <a:gd name="connsiteY20920" fmla="*/ 3653954 h 6857981"/>
              <a:gd name="connsiteX20921" fmla="*/ 4747896 w 7886701"/>
              <a:gd name="connsiteY20921" fmla="*/ 3654907 h 6857981"/>
              <a:gd name="connsiteX20922" fmla="*/ 4745356 w 7886701"/>
              <a:gd name="connsiteY20922" fmla="*/ 3655542 h 6857981"/>
              <a:gd name="connsiteX20923" fmla="*/ 4742816 w 7886701"/>
              <a:gd name="connsiteY20923" fmla="*/ 3655859 h 6857981"/>
              <a:gd name="connsiteX20924" fmla="*/ 4739958 w 7886701"/>
              <a:gd name="connsiteY20924" fmla="*/ 3656177 h 6857981"/>
              <a:gd name="connsiteX20925" fmla="*/ 4733608 w 7886701"/>
              <a:gd name="connsiteY20925" fmla="*/ 3655542 h 6857981"/>
              <a:gd name="connsiteX20926" fmla="*/ 4727258 w 7886701"/>
              <a:gd name="connsiteY20926" fmla="*/ 3654272 h 6857981"/>
              <a:gd name="connsiteX20927" fmla="*/ 4720273 w 7886701"/>
              <a:gd name="connsiteY20927" fmla="*/ 3652367 h 6857981"/>
              <a:gd name="connsiteX20928" fmla="*/ 4712653 w 7886701"/>
              <a:gd name="connsiteY20928" fmla="*/ 3649826 h 6857981"/>
              <a:gd name="connsiteX20929" fmla="*/ 4697096 w 7886701"/>
              <a:gd name="connsiteY20929" fmla="*/ 3644429 h 6857981"/>
              <a:gd name="connsiteX20930" fmla="*/ 4698366 w 7886701"/>
              <a:gd name="connsiteY20930" fmla="*/ 3646969 h 6857981"/>
              <a:gd name="connsiteX20931" fmla="*/ 4698366 w 7886701"/>
              <a:gd name="connsiteY20931" fmla="*/ 3648874 h 6857981"/>
              <a:gd name="connsiteX20932" fmla="*/ 4698366 w 7886701"/>
              <a:gd name="connsiteY20932" fmla="*/ 3649509 h 6857981"/>
              <a:gd name="connsiteX20933" fmla="*/ 4698048 w 7886701"/>
              <a:gd name="connsiteY20933" fmla="*/ 3650779 h 6857981"/>
              <a:gd name="connsiteX20934" fmla="*/ 4697096 w 7886701"/>
              <a:gd name="connsiteY20934" fmla="*/ 3651414 h 6857981"/>
              <a:gd name="connsiteX20935" fmla="*/ 4696778 w 7886701"/>
              <a:gd name="connsiteY20935" fmla="*/ 3652367 h 6857981"/>
              <a:gd name="connsiteX20936" fmla="*/ 4696778 w 7886701"/>
              <a:gd name="connsiteY20936" fmla="*/ 3654589 h 6857981"/>
              <a:gd name="connsiteX20937" fmla="*/ 4697096 w 7886701"/>
              <a:gd name="connsiteY20937" fmla="*/ 3657447 h 6857981"/>
              <a:gd name="connsiteX20938" fmla="*/ 4694873 w 7886701"/>
              <a:gd name="connsiteY20938" fmla="*/ 3654589 h 6857981"/>
              <a:gd name="connsiteX20939" fmla="*/ 4692016 w 7886701"/>
              <a:gd name="connsiteY20939" fmla="*/ 3652049 h 6857981"/>
              <a:gd name="connsiteX20940" fmla="*/ 4688841 w 7886701"/>
              <a:gd name="connsiteY20940" fmla="*/ 3650144 h 6857981"/>
              <a:gd name="connsiteX20941" fmla="*/ 4685666 w 7886701"/>
              <a:gd name="connsiteY20941" fmla="*/ 3648556 h 6857981"/>
              <a:gd name="connsiteX20942" fmla="*/ 4682491 w 7886701"/>
              <a:gd name="connsiteY20942" fmla="*/ 3647604 h 6857981"/>
              <a:gd name="connsiteX20943" fmla="*/ 4681538 w 7886701"/>
              <a:gd name="connsiteY20943" fmla="*/ 3647286 h 6857981"/>
              <a:gd name="connsiteX20944" fmla="*/ 4679951 w 7886701"/>
              <a:gd name="connsiteY20944" fmla="*/ 3647604 h 6857981"/>
              <a:gd name="connsiteX20945" fmla="*/ 4679316 w 7886701"/>
              <a:gd name="connsiteY20945" fmla="*/ 3648239 h 6857981"/>
              <a:gd name="connsiteX20946" fmla="*/ 4678681 w 7886701"/>
              <a:gd name="connsiteY20946" fmla="*/ 3648556 h 6857981"/>
              <a:gd name="connsiteX20947" fmla="*/ 4677728 w 7886701"/>
              <a:gd name="connsiteY20947" fmla="*/ 3649509 h 6857981"/>
              <a:gd name="connsiteX20948" fmla="*/ 4677728 w 7886701"/>
              <a:gd name="connsiteY20948" fmla="*/ 3650779 h 6857981"/>
              <a:gd name="connsiteX20949" fmla="*/ 4677093 w 7886701"/>
              <a:gd name="connsiteY20949" fmla="*/ 3649826 h 6857981"/>
              <a:gd name="connsiteX20950" fmla="*/ 4676458 w 7886701"/>
              <a:gd name="connsiteY20950" fmla="*/ 3648874 h 6857981"/>
              <a:gd name="connsiteX20951" fmla="*/ 4673918 w 7886701"/>
              <a:gd name="connsiteY20951" fmla="*/ 3646651 h 6857981"/>
              <a:gd name="connsiteX20952" fmla="*/ 4670426 w 7886701"/>
              <a:gd name="connsiteY20952" fmla="*/ 3644111 h 6857981"/>
              <a:gd name="connsiteX20953" fmla="*/ 4666616 w 7886701"/>
              <a:gd name="connsiteY20953" fmla="*/ 3641889 h 6857981"/>
              <a:gd name="connsiteX20954" fmla="*/ 4662806 w 7886701"/>
              <a:gd name="connsiteY20954" fmla="*/ 3639348 h 6857981"/>
              <a:gd name="connsiteX20955" fmla="*/ 4659631 w 7886701"/>
              <a:gd name="connsiteY20955" fmla="*/ 3637126 h 6857981"/>
              <a:gd name="connsiteX20956" fmla="*/ 4657726 w 7886701"/>
              <a:gd name="connsiteY20956" fmla="*/ 3634903 h 6857981"/>
              <a:gd name="connsiteX20957" fmla="*/ 4657091 w 7886701"/>
              <a:gd name="connsiteY20957" fmla="*/ 3633951 h 6857981"/>
              <a:gd name="connsiteX20958" fmla="*/ 4657091 w 7886701"/>
              <a:gd name="connsiteY20958" fmla="*/ 3634268 h 6857981"/>
              <a:gd name="connsiteX20959" fmla="*/ 4656773 w 7886701"/>
              <a:gd name="connsiteY20959" fmla="*/ 3634586 h 6857981"/>
              <a:gd name="connsiteX20960" fmla="*/ 4655821 w 7886701"/>
              <a:gd name="connsiteY20960" fmla="*/ 3634903 h 6857981"/>
              <a:gd name="connsiteX20961" fmla="*/ 4654551 w 7886701"/>
              <a:gd name="connsiteY20961" fmla="*/ 3634586 h 6857981"/>
              <a:gd name="connsiteX20962" fmla="*/ 4652646 w 7886701"/>
              <a:gd name="connsiteY20962" fmla="*/ 3634268 h 6857981"/>
              <a:gd name="connsiteX20963" fmla="*/ 4647248 w 7886701"/>
              <a:gd name="connsiteY20963" fmla="*/ 3631728 h 6857981"/>
              <a:gd name="connsiteX20964" fmla="*/ 4640263 w 7886701"/>
              <a:gd name="connsiteY20964" fmla="*/ 3627918 h 6857981"/>
              <a:gd name="connsiteX20965" fmla="*/ 4632961 w 7886701"/>
              <a:gd name="connsiteY20965" fmla="*/ 3624108 h 6857981"/>
              <a:gd name="connsiteX20966" fmla="*/ 4625341 w 7886701"/>
              <a:gd name="connsiteY20966" fmla="*/ 3620297 h 6857981"/>
              <a:gd name="connsiteX20967" fmla="*/ 4618673 w 7886701"/>
              <a:gd name="connsiteY20967" fmla="*/ 3617440 h 6857981"/>
              <a:gd name="connsiteX20968" fmla="*/ 4615816 w 7886701"/>
              <a:gd name="connsiteY20968" fmla="*/ 3616805 h 6857981"/>
              <a:gd name="connsiteX20969" fmla="*/ 4613593 w 7886701"/>
              <a:gd name="connsiteY20969" fmla="*/ 3616487 h 6857981"/>
              <a:gd name="connsiteX20970" fmla="*/ 4615816 w 7886701"/>
              <a:gd name="connsiteY20970" fmla="*/ 3619662 h 6857981"/>
              <a:gd name="connsiteX20971" fmla="*/ 4617403 w 7886701"/>
              <a:gd name="connsiteY20971" fmla="*/ 3622838 h 6857981"/>
              <a:gd name="connsiteX20972" fmla="*/ 4618356 w 7886701"/>
              <a:gd name="connsiteY20972" fmla="*/ 3625378 h 6857981"/>
              <a:gd name="connsiteX20973" fmla="*/ 4618991 w 7886701"/>
              <a:gd name="connsiteY20973" fmla="*/ 3627918 h 6857981"/>
              <a:gd name="connsiteX20974" fmla="*/ 4619308 w 7886701"/>
              <a:gd name="connsiteY20974" fmla="*/ 3630140 h 6857981"/>
              <a:gd name="connsiteX20975" fmla="*/ 4619308 w 7886701"/>
              <a:gd name="connsiteY20975" fmla="*/ 3632046 h 6857981"/>
              <a:gd name="connsiteX20976" fmla="*/ 4618991 w 7886701"/>
              <a:gd name="connsiteY20976" fmla="*/ 3633951 h 6857981"/>
              <a:gd name="connsiteX20977" fmla="*/ 4618356 w 7886701"/>
              <a:gd name="connsiteY20977" fmla="*/ 3635221 h 6857981"/>
              <a:gd name="connsiteX20978" fmla="*/ 4617721 w 7886701"/>
              <a:gd name="connsiteY20978" fmla="*/ 3636491 h 6857981"/>
              <a:gd name="connsiteX20979" fmla="*/ 4616451 w 7886701"/>
              <a:gd name="connsiteY20979" fmla="*/ 3637443 h 6857981"/>
              <a:gd name="connsiteX20980" fmla="*/ 4613593 w 7886701"/>
              <a:gd name="connsiteY20980" fmla="*/ 3639666 h 6857981"/>
              <a:gd name="connsiteX20981" fmla="*/ 4606608 w 7886701"/>
              <a:gd name="connsiteY20981" fmla="*/ 3644111 h 6857981"/>
              <a:gd name="connsiteX20982" fmla="*/ 4609148 w 7886701"/>
              <a:gd name="connsiteY20982" fmla="*/ 3647286 h 6857981"/>
              <a:gd name="connsiteX20983" fmla="*/ 4611688 w 7886701"/>
              <a:gd name="connsiteY20983" fmla="*/ 3649191 h 6857981"/>
              <a:gd name="connsiteX20984" fmla="*/ 4613911 w 7886701"/>
              <a:gd name="connsiteY20984" fmla="*/ 3650144 h 6857981"/>
              <a:gd name="connsiteX20985" fmla="*/ 4616133 w 7886701"/>
              <a:gd name="connsiteY20985" fmla="*/ 3650779 h 6857981"/>
              <a:gd name="connsiteX20986" fmla="*/ 4618356 w 7886701"/>
              <a:gd name="connsiteY20986" fmla="*/ 3651097 h 6857981"/>
              <a:gd name="connsiteX20987" fmla="*/ 4621213 w 7886701"/>
              <a:gd name="connsiteY20987" fmla="*/ 3651732 h 6857981"/>
              <a:gd name="connsiteX20988" fmla="*/ 4625023 w 7886701"/>
              <a:gd name="connsiteY20988" fmla="*/ 3653637 h 6857981"/>
              <a:gd name="connsiteX20989" fmla="*/ 4629468 w 7886701"/>
              <a:gd name="connsiteY20989" fmla="*/ 3656494 h 6857981"/>
              <a:gd name="connsiteX20990" fmla="*/ 4623753 w 7886701"/>
              <a:gd name="connsiteY20990" fmla="*/ 3656494 h 6857981"/>
              <a:gd name="connsiteX20991" fmla="*/ 4620578 w 7886701"/>
              <a:gd name="connsiteY20991" fmla="*/ 3656177 h 6857981"/>
              <a:gd name="connsiteX20992" fmla="*/ 4617721 w 7886701"/>
              <a:gd name="connsiteY20992" fmla="*/ 3655859 h 6857981"/>
              <a:gd name="connsiteX20993" fmla="*/ 4613911 w 7886701"/>
              <a:gd name="connsiteY20993" fmla="*/ 3654907 h 6857981"/>
              <a:gd name="connsiteX20994" fmla="*/ 4610101 w 7886701"/>
              <a:gd name="connsiteY20994" fmla="*/ 3653319 h 6857981"/>
              <a:gd name="connsiteX20995" fmla="*/ 4605338 w 7886701"/>
              <a:gd name="connsiteY20995" fmla="*/ 3650779 h 6857981"/>
              <a:gd name="connsiteX20996" fmla="*/ 4599623 w 7886701"/>
              <a:gd name="connsiteY20996" fmla="*/ 3646651 h 6857981"/>
              <a:gd name="connsiteX20997" fmla="*/ 4593908 w 7886701"/>
              <a:gd name="connsiteY20997" fmla="*/ 3635221 h 6857981"/>
              <a:gd name="connsiteX20998" fmla="*/ 4591051 w 7886701"/>
              <a:gd name="connsiteY20998" fmla="*/ 3629505 h 6857981"/>
              <a:gd name="connsiteX20999" fmla="*/ 4588828 w 7886701"/>
              <a:gd name="connsiteY20999" fmla="*/ 3624108 h 6857981"/>
              <a:gd name="connsiteX21000" fmla="*/ 4586923 w 7886701"/>
              <a:gd name="connsiteY21000" fmla="*/ 3618710 h 6857981"/>
              <a:gd name="connsiteX21001" fmla="*/ 4586606 w 7886701"/>
              <a:gd name="connsiteY21001" fmla="*/ 3616487 h 6857981"/>
              <a:gd name="connsiteX21002" fmla="*/ 4586606 w 7886701"/>
              <a:gd name="connsiteY21002" fmla="*/ 3614265 h 6857981"/>
              <a:gd name="connsiteX21003" fmla="*/ 4586606 w 7886701"/>
              <a:gd name="connsiteY21003" fmla="*/ 3612042 h 6857981"/>
              <a:gd name="connsiteX21004" fmla="*/ 4586923 w 7886701"/>
              <a:gd name="connsiteY21004" fmla="*/ 3610454 h 6857981"/>
              <a:gd name="connsiteX21005" fmla="*/ 4587558 w 7886701"/>
              <a:gd name="connsiteY21005" fmla="*/ 3609184 h 6857981"/>
              <a:gd name="connsiteX21006" fmla="*/ 4588828 w 7886701"/>
              <a:gd name="connsiteY21006" fmla="*/ 3607914 h 6857981"/>
              <a:gd name="connsiteX21007" fmla="*/ 4585653 w 7886701"/>
              <a:gd name="connsiteY21007" fmla="*/ 3606644 h 6857981"/>
              <a:gd name="connsiteX21008" fmla="*/ 4583113 w 7886701"/>
              <a:gd name="connsiteY21008" fmla="*/ 3605374 h 6857981"/>
              <a:gd name="connsiteX21009" fmla="*/ 4580891 w 7886701"/>
              <a:gd name="connsiteY21009" fmla="*/ 3605374 h 6857981"/>
              <a:gd name="connsiteX21010" fmla="*/ 4579303 w 7886701"/>
              <a:gd name="connsiteY21010" fmla="*/ 3605692 h 6857981"/>
              <a:gd name="connsiteX21011" fmla="*/ 4577716 w 7886701"/>
              <a:gd name="connsiteY21011" fmla="*/ 3606962 h 6857981"/>
              <a:gd name="connsiteX21012" fmla="*/ 4577081 w 7886701"/>
              <a:gd name="connsiteY21012" fmla="*/ 3607914 h 6857981"/>
              <a:gd name="connsiteX21013" fmla="*/ 4576446 w 7886701"/>
              <a:gd name="connsiteY21013" fmla="*/ 3609819 h 6857981"/>
              <a:gd name="connsiteX21014" fmla="*/ 4575811 w 7886701"/>
              <a:gd name="connsiteY21014" fmla="*/ 3611724 h 6857981"/>
              <a:gd name="connsiteX21015" fmla="*/ 4574223 w 7886701"/>
              <a:gd name="connsiteY21015" fmla="*/ 3609502 h 6857981"/>
              <a:gd name="connsiteX21016" fmla="*/ 4573588 w 7886701"/>
              <a:gd name="connsiteY21016" fmla="*/ 3607597 h 6857981"/>
              <a:gd name="connsiteX21017" fmla="*/ 4572953 w 7886701"/>
              <a:gd name="connsiteY21017" fmla="*/ 3605692 h 6857981"/>
              <a:gd name="connsiteX21018" fmla="*/ 4572953 w 7886701"/>
              <a:gd name="connsiteY21018" fmla="*/ 3604739 h 6857981"/>
              <a:gd name="connsiteX21019" fmla="*/ 4573906 w 7886701"/>
              <a:gd name="connsiteY21019" fmla="*/ 3603469 h 6857981"/>
              <a:gd name="connsiteX21020" fmla="*/ 4574858 w 7886701"/>
              <a:gd name="connsiteY21020" fmla="*/ 3602834 h 6857981"/>
              <a:gd name="connsiteX21021" fmla="*/ 4576446 w 7886701"/>
              <a:gd name="connsiteY21021" fmla="*/ 3602516 h 6857981"/>
              <a:gd name="connsiteX21022" fmla="*/ 4578351 w 7886701"/>
              <a:gd name="connsiteY21022" fmla="*/ 3602199 h 6857981"/>
              <a:gd name="connsiteX21023" fmla="*/ 4580256 w 7886701"/>
              <a:gd name="connsiteY21023" fmla="*/ 3602199 h 6857981"/>
              <a:gd name="connsiteX21024" fmla="*/ 4582478 w 7886701"/>
              <a:gd name="connsiteY21024" fmla="*/ 3602516 h 6857981"/>
              <a:gd name="connsiteX21025" fmla="*/ 4588193 w 7886701"/>
              <a:gd name="connsiteY21025" fmla="*/ 3604104 h 6857981"/>
              <a:gd name="connsiteX21026" fmla="*/ 4593591 w 7886701"/>
              <a:gd name="connsiteY21026" fmla="*/ 3606644 h 6857981"/>
              <a:gd name="connsiteX21027" fmla="*/ 4596448 w 7886701"/>
              <a:gd name="connsiteY21027" fmla="*/ 3607914 h 6857981"/>
              <a:gd name="connsiteX21028" fmla="*/ 4599306 w 7886701"/>
              <a:gd name="connsiteY21028" fmla="*/ 3609819 h 6857981"/>
              <a:gd name="connsiteX21029" fmla="*/ 4598036 w 7886701"/>
              <a:gd name="connsiteY21029" fmla="*/ 3606962 h 6857981"/>
              <a:gd name="connsiteX21030" fmla="*/ 4597083 w 7886701"/>
              <a:gd name="connsiteY21030" fmla="*/ 3604739 h 6857981"/>
              <a:gd name="connsiteX21031" fmla="*/ 4596448 w 7886701"/>
              <a:gd name="connsiteY21031" fmla="*/ 3602516 h 6857981"/>
              <a:gd name="connsiteX21032" fmla="*/ 4596131 w 7886701"/>
              <a:gd name="connsiteY21032" fmla="*/ 3600611 h 6857981"/>
              <a:gd name="connsiteX21033" fmla="*/ 4596131 w 7886701"/>
              <a:gd name="connsiteY21033" fmla="*/ 3598706 h 6857981"/>
              <a:gd name="connsiteX21034" fmla="*/ 4596131 w 7886701"/>
              <a:gd name="connsiteY21034" fmla="*/ 3597436 h 6857981"/>
              <a:gd name="connsiteX21035" fmla="*/ 4596766 w 7886701"/>
              <a:gd name="connsiteY21035" fmla="*/ 3595214 h 6857981"/>
              <a:gd name="connsiteX21036" fmla="*/ 4598036 w 7886701"/>
              <a:gd name="connsiteY21036" fmla="*/ 3592673 h 6857981"/>
              <a:gd name="connsiteX21037" fmla="*/ 4598988 w 7886701"/>
              <a:gd name="connsiteY21037" fmla="*/ 3590451 h 6857981"/>
              <a:gd name="connsiteX21038" fmla="*/ 4599306 w 7886701"/>
              <a:gd name="connsiteY21038" fmla="*/ 3588863 h 6857981"/>
              <a:gd name="connsiteX21039" fmla="*/ 4599306 w 7886701"/>
              <a:gd name="connsiteY21039" fmla="*/ 3587593 h 6857981"/>
              <a:gd name="connsiteX21040" fmla="*/ 4598988 w 7886701"/>
              <a:gd name="connsiteY21040" fmla="*/ 3585688 h 6857981"/>
              <a:gd name="connsiteX21041" fmla="*/ 4598671 w 7886701"/>
              <a:gd name="connsiteY21041" fmla="*/ 3583465 h 6857981"/>
              <a:gd name="connsiteX21042" fmla="*/ 4594543 w 7886701"/>
              <a:gd name="connsiteY21042" fmla="*/ 3581560 h 6857981"/>
              <a:gd name="connsiteX21043" fmla="*/ 4592003 w 7886701"/>
              <a:gd name="connsiteY21043" fmla="*/ 3580925 h 6857981"/>
              <a:gd name="connsiteX21044" fmla="*/ 4590733 w 7886701"/>
              <a:gd name="connsiteY21044" fmla="*/ 3580925 h 6857981"/>
              <a:gd name="connsiteX21045" fmla="*/ 4590416 w 7886701"/>
              <a:gd name="connsiteY21045" fmla="*/ 3581243 h 6857981"/>
              <a:gd name="connsiteX21046" fmla="*/ 4590416 w 7886701"/>
              <a:gd name="connsiteY21046" fmla="*/ 3581560 h 6857981"/>
              <a:gd name="connsiteX21047" fmla="*/ 4590733 w 7886701"/>
              <a:gd name="connsiteY21047" fmla="*/ 3582830 h 6857981"/>
              <a:gd name="connsiteX21048" fmla="*/ 4591051 w 7886701"/>
              <a:gd name="connsiteY21048" fmla="*/ 3584736 h 6857981"/>
              <a:gd name="connsiteX21049" fmla="*/ 4591368 w 7886701"/>
              <a:gd name="connsiteY21049" fmla="*/ 3586323 h 6857981"/>
              <a:gd name="connsiteX21050" fmla="*/ 4591368 w 7886701"/>
              <a:gd name="connsiteY21050" fmla="*/ 3588228 h 6857981"/>
              <a:gd name="connsiteX21051" fmla="*/ 4588511 w 7886701"/>
              <a:gd name="connsiteY21051" fmla="*/ 3586006 h 6857981"/>
              <a:gd name="connsiteX21052" fmla="*/ 4586288 w 7886701"/>
              <a:gd name="connsiteY21052" fmla="*/ 3583783 h 6857981"/>
              <a:gd name="connsiteX21053" fmla="*/ 4584701 w 7886701"/>
              <a:gd name="connsiteY21053" fmla="*/ 3582195 h 6857981"/>
              <a:gd name="connsiteX21054" fmla="*/ 4583431 w 7886701"/>
              <a:gd name="connsiteY21054" fmla="*/ 3579973 h 6857981"/>
              <a:gd name="connsiteX21055" fmla="*/ 4582161 w 7886701"/>
              <a:gd name="connsiteY21055" fmla="*/ 3578068 h 6857981"/>
              <a:gd name="connsiteX21056" fmla="*/ 4580256 w 7886701"/>
              <a:gd name="connsiteY21056" fmla="*/ 3576163 h 6857981"/>
              <a:gd name="connsiteX21057" fmla="*/ 4578351 w 7886701"/>
              <a:gd name="connsiteY21057" fmla="*/ 3573940 h 6857981"/>
              <a:gd name="connsiteX21058" fmla="*/ 4575811 w 7886701"/>
              <a:gd name="connsiteY21058" fmla="*/ 3571717 h 6857981"/>
              <a:gd name="connsiteX21059" fmla="*/ 4578668 w 7886701"/>
              <a:gd name="connsiteY21059" fmla="*/ 3572670 h 6857981"/>
              <a:gd name="connsiteX21060" fmla="*/ 4582161 w 7886701"/>
              <a:gd name="connsiteY21060" fmla="*/ 3573940 h 6857981"/>
              <a:gd name="connsiteX21061" fmla="*/ 4586606 w 7886701"/>
              <a:gd name="connsiteY21061" fmla="*/ 3575528 h 6857981"/>
              <a:gd name="connsiteX21062" fmla="*/ 4590733 w 7886701"/>
              <a:gd name="connsiteY21062" fmla="*/ 3577750 h 6857981"/>
              <a:gd name="connsiteX21063" fmla="*/ 4594543 w 7886701"/>
              <a:gd name="connsiteY21063" fmla="*/ 3579973 h 6857981"/>
              <a:gd name="connsiteX21064" fmla="*/ 4598353 w 7886701"/>
              <a:gd name="connsiteY21064" fmla="*/ 3582195 h 6857981"/>
              <a:gd name="connsiteX21065" fmla="*/ 4601211 w 7886701"/>
              <a:gd name="connsiteY21065" fmla="*/ 3584100 h 6857981"/>
              <a:gd name="connsiteX21066" fmla="*/ 4603433 w 7886701"/>
              <a:gd name="connsiteY21066" fmla="*/ 3586006 h 6857981"/>
              <a:gd name="connsiteX21067" fmla="*/ 4604703 w 7886701"/>
              <a:gd name="connsiteY21067" fmla="*/ 3582513 h 6857981"/>
              <a:gd name="connsiteX21068" fmla="*/ 4605338 w 7886701"/>
              <a:gd name="connsiteY21068" fmla="*/ 3581560 h 6857981"/>
              <a:gd name="connsiteX21069" fmla="*/ 4605338 w 7886701"/>
              <a:gd name="connsiteY21069" fmla="*/ 3580925 h 6857981"/>
              <a:gd name="connsiteX21070" fmla="*/ 4604703 w 7886701"/>
              <a:gd name="connsiteY21070" fmla="*/ 3580290 h 6857981"/>
              <a:gd name="connsiteX21071" fmla="*/ 4604068 w 7886701"/>
              <a:gd name="connsiteY21071" fmla="*/ 3579973 h 6857981"/>
              <a:gd name="connsiteX21072" fmla="*/ 4601846 w 7886701"/>
              <a:gd name="connsiteY21072" fmla="*/ 3578703 h 6857981"/>
              <a:gd name="connsiteX21073" fmla="*/ 4598988 w 7886701"/>
              <a:gd name="connsiteY21073" fmla="*/ 3578068 h 6857981"/>
              <a:gd name="connsiteX21074" fmla="*/ 4596131 w 7886701"/>
              <a:gd name="connsiteY21074" fmla="*/ 3577433 h 6857981"/>
              <a:gd name="connsiteX21075" fmla="*/ 4593591 w 7886701"/>
              <a:gd name="connsiteY21075" fmla="*/ 3576163 h 6857981"/>
              <a:gd name="connsiteX21076" fmla="*/ 4592956 w 7886701"/>
              <a:gd name="connsiteY21076" fmla="*/ 3575528 h 6857981"/>
              <a:gd name="connsiteX21077" fmla="*/ 4592003 w 7886701"/>
              <a:gd name="connsiteY21077" fmla="*/ 3574892 h 6857981"/>
              <a:gd name="connsiteX21078" fmla="*/ 4591686 w 7886701"/>
              <a:gd name="connsiteY21078" fmla="*/ 3573622 h 6857981"/>
              <a:gd name="connsiteX21079" fmla="*/ 4592003 w 7886701"/>
              <a:gd name="connsiteY21079" fmla="*/ 3572670 h 6857981"/>
              <a:gd name="connsiteX21080" fmla="*/ 4590416 w 7886701"/>
              <a:gd name="connsiteY21080" fmla="*/ 3571082 h 6857981"/>
              <a:gd name="connsiteX21081" fmla="*/ 4589781 w 7886701"/>
              <a:gd name="connsiteY21081" fmla="*/ 3570765 h 6857981"/>
              <a:gd name="connsiteX21082" fmla="*/ 4590416 w 7886701"/>
              <a:gd name="connsiteY21082" fmla="*/ 3570765 h 6857981"/>
              <a:gd name="connsiteX21083" fmla="*/ 4595496 w 7886701"/>
              <a:gd name="connsiteY21083" fmla="*/ 3573305 h 6857981"/>
              <a:gd name="connsiteX21084" fmla="*/ 4603751 w 7886701"/>
              <a:gd name="connsiteY21084" fmla="*/ 3577115 h 6857981"/>
              <a:gd name="connsiteX21085" fmla="*/ 4607878 w 7886701"/>
              <a:gd name="connsiteY21085" fmla="*/ 3578385 h 6857981"/>
              <a:gd name="connsiteX21086" fmla="*/ 4611688 w 7886701"/>
              <a:gd name="connsiteY21086" fmla="*/ 3579655 h 6857981"/>
              <a:gd name="connsiteX21087" fmla="*/ 4606291 w 7886701"/>
              <a:gd name="connsiteY21087" fmla="*/ 3571717 h 6857981"/>
              <a:gd name="connsiteX21088" fmla="*/ 4604068 w 7886701"/>
              <a:gd name="connsiteY21088" fmla="*/ 3567907 h 6857981"/>
              <a:gd name="connsiteX21089" fmla="*/ 4603116 w 7886701"/>
              <a:gd name="connsiteY21089" fmla="*/ 3566002 h 6857981"/>
              <a:gd name="connsiteX21090" fmla="*/ 4602798 w 7886701"/>
              <a:gd name="connsiteY21090" fmla="*/ 3564414 h 6857981"/>
              <a:gd name="connsiteX21091" fmla="*/ 4602163 w 7886701"/>
              <a:gd name="connsiteY21091" fmla="*/ 3563144 h 6857981"/>
              <a:gd name="connsiteX21092" fmla="*/ 4602798 w 7886701"/>
              <a:gd name="connsiteY21092" fmla="*/ 3561874 h 6857981"/>
              <a:gd name="connsiteX21093" fmla="*/ 4603433 w 7886701"/>
              <a:gd name="connsiteY21093" fmla="*/ 3560922 h 6857981"/>
              <a:gd name="connsiteX21094" fmla="*/ 4604703 w 7886701"/>
              <a:gd name="connsiteY21094" fmla="*/ 3560604 h 6857981"/>
              <a:gd name="connsiteX21095" fmla="*/ 4606926 w 7886701"/>
              <a:gd name="connsiteY21095" fmla="*/ 3560287 h 6857981"/>
              <a:gd name="connsiteX21096" fmla="*/ 4609466 w 7886701"/>
              <a:gd name="connsiteY21096" fmla="*/ 3560604 h 6857981"/>
              <a:gd name="connsiteX21097" fmla="*/ 4613276 w 7886701"/>
              <a:gd name="connsiteY21097" fmla="*/ 3561239 h 6857981"/>
              <a:gd name="connsiteX21098" fmla="*/ 4618038 w 7886701"/>
              <a:gd name="connsiteY21098" fmla="*/ 3562509 h 6857981"/>
              <a:gd name="connsiteX21099" fmla="*/ 4617403 w 7886701"/>
              <a:gd name="connsiteY21099" fmla="*/ 3564414 h 6857981"/>
              <a:gd name="connsiteX21100" fmla="*/ 4616451 w 7886701"/>
              <a:gd name="connsiteY21100" fmla="*/ 3566637 h 6857981"/>
              <a:gd name="connsiteX21101" fmla="*/ 4615181 w 7886701"/>
              <a:gd name="connsiteY21101" fmla="*/ 3571082 h 6857981"/>
              <a:gd name="connsiteX21102" fmla="*/ 4614228 w 7886701"/>
              <a:gd name="connsiteY21102" fmla="*/ 3573305 h 6857981"/>
              <a:gd name="connsiteX21103" fmla="*/ 4614863 w 7886701"/>
              <a:gd name="connsiteY21103" fmla="*/ 3575528 h 6857981"/>
              <a:gd name="connsiteX21104" fmla="*/ 4615498 w 7886701"/>
              <a:gd name="connsiteY21104" fmla="*/ 3577750 h 6857981"/>
              <a:gd name="connsiteX21105" fmla="*/ 4616768 w 7886701"/>
              <a:gd name="connsiteY21105" fmla="*/ 3580290 h 6857981"/>
              <a:gd name="connsiteX21106" fmla="*/ 4618038 w 7886701"/>
              <a:gd name="connsiteY21106" fmla="*/ 3578385 h 6857981"/>
              <a:gd name="connsiteX21107" fmla="*/ 4619943 w 7886701"/>
              <a:gd name="connsiteY21107" fmla="*/ 3577433 h 6857981"/>
              <a:gd name="connsiteX21108" fmla="*/ 4621531 w 7886701"/>
              <a:gd name="connsiteY21108" fmla="*/ 3575845 h 6857981"/>
              <a:gd name="connsiteX21109" fmla="*/ 4624071 w 7886701"/>
              <a:gd name="connsiteY21109" fmla="*/ 3575210 h 6857981"/>
              <a:gd name="connsiteX21110" fmla="*/ 4630421 w 7886701"/>
              <a:gd name="connsiteY21110" fmla="*/ 3573622 h 6857981"/>
              <a:gd name="connsiteX21111" fmla="*/ 4637088 w 7886701"/>
              <a:gd name="connsiteY21111" fmla="*/ 3572987 h 6857981"/>
              <a:gd name="connsiteX21112" fmla="*/ 4643438 w 7886701"/>
              <a:gd name="connsiteY21112" fmla="*/ 3571717 h 6857981"/>
              <a:gd name="connsiteX21113" fmla="*/ 4646931 w 7886701"/>
              <a:gd name="connsiteY21113" fmla="*/ 3571082 h 6857981"/>
              <a:gd name="connsiteX21114" fmla="*/ 4649471 w 7886701"/>
              <a:gd name="connsiteY21114" fmla="*/ 3570447 h 6857981"/>
              <a:gd name="connsiteX21115" fmla="*/ 4651693 w 7886701"/>
              <a:gd name="connsiteY21115" fmla="*/ 3569177 h 6857981"/>
              <a:gd name="connsiteX21116" fmla="*/ 4653916 w 7886701"/>
              <a:gd name="connsiteY21116" fmla="*/ 3568225 h 6857981"/>
              <a:gd name="connsiteX21117" fmla="*/ 4654868 w 7886701"/>
              <a:gd name="connsiteY21117" fmla="*/ 3566637 h 6857981"/>
              <a:gd name="connsiteX21118" fmla="*/ 4655503 w 7886701"/>
              <a:gd name="connsiteY21118" fmla="*/ 3565049 h 6857981"/>
              <a:gd name="connsiteX21119" fmla="*/ 4652011 w 7886701"/>
              <a:gd name="connsiteY21119" fmla="*/ 3563779 h 6857981"/>
              <a:gd name="connsiteX21120" fmla="*/ 4648201 w 7886701"/>
              <a:gd name="connsiteY21120" fmla="*/ 3563462 h 6857981"/>
              <a:gd name="connsiteX21121" fmla="*/ 4645343 w 7886701"/>
              <a:gd name="connsiteY21121" fmla="*/ 3563462 h 6857981"/>
              <a:gd name="connsiteX21122" fmla="*/ 4642486 w 7886701"/>
              <a:gd name="connsiteY21122" fmla="*/ 3563462 h 6857981"/>
              <a:gd name="connsiteX21123" fmla="*/ 4639628 w 7886701"/>
              <a:gd name="connsiteY21123" fmla="*/ 3563462 h 6857981"/>
              <a:gd name="connsiteX21124" fmla="*/ 4636453 w 7886701"/>
              <a:gd name="connsiteY21124" fmla="*/ 3563462 h 6857981"/>
              <a:gd name="connsiteX21125" fmla="*/ 4632961 w 7886701"/>
              <a:gd name="connsiteY21125" fmla="*/ 3563144 h 6857981"/>
              <a:gd name="connsiteX21126" fmla="*/ 4629468 w 7886701"/>
              <a:gd name="connsiteY21126" fmla="*/ 3561874 h 6857981"/>
              <a:gd name="connsiteX21127" fmla="*/ 4625658 w 7886701"/>
              <a:gd name="connsiteY21127" fmla="*/ 3558699 h 6857981"/>
              <a:gd name="connsiteX21128" fmla="*/ 4623118 w 7886701"/>
              <a:gd name="connsiteY21128" fmla="*/ 3555841 h 6857981"/>
              <a:gd name="connsiteX21129" fmla="*/ 4621213 w 7886701"/>
              <a:gd name="connsiteY21129" fmla="*/ 3552984 h 6857981"/>
              <a:gd name="connsiteX21130" fmla="*/ 4620261 w 7886701"/>
              <a:gd name="connsiteY21130" fmla="*/ 3549809 h 6857981"/>
              <a:gd name="connsiteX21131" fmla="*/ 4619308 w 7886701"/>
              <a:gd name="connsiteY21131" fmla="*/ 3547269 h 6857981"/>
              <a:gd name="connsiteX21132" fmla="*/ 4619308 w 7886701"/>
              <a:gd name="connsiteY21132" fmla="*/ 3544728 h 6857981"/>
              <a:gd name="connsiteX21133" fmla="*/ 4619308 w 7886701"/>
              <a:gd name="connsiteY21133" fmla="*/ 3542188 h 6857981"/>
              <a:gd name="connsiteX21134" fmla="*/ 4619943 w 7886701"/>
              <a:gd name="connsiteY21134" fmla="*/ 3539648 h 6857981"/>
              <a:gd name="connsiteX21135" fmla="*/ 4620578 w 7886701"/>
              <a:gd name="connsiteY21135" fmla="*/ 3534250 h 6857981"/>
              <a:gd name="connsiteX21136" fmla="*/ 4620896 w 7886701"/>
              <a:gd name="connsiteY21136" fmla="*/ 3531710 h 6857981"/>
              <a:gd name="connsiteX21137" fmla="*/ 4621213 w 7886701"/>
              <a:gd name="connsiteY21137" fmla="*/ 3528853 h 6857981"/>
              <a:gd name="connsiteX21138" fmla="*/ 4620896 w 7886701"/>
              <a:gd name="connsiteY21138" fmla="*/ 3525995 h 6857981"/>
              <a:gd name="connsiteX21139" fmla="*/ 4620578 w 7886701"/>
              <a:gd name="connsiteY21139" fmla="*/ 3522502 h 6857981"/>
              <a:gd name="connsiteX21140" fmla="*/ 4618991 w 7886701"/>
              <a:gd name="connsiteY21140" fmla="*/ 3519327 h 6857981"/>
              <a:gd name="connsiteX21141" fmla="*/ 4617403 w 7886701"/>
              <a:gd name="connsiteY21141" fmla="*/ 3516152 h 6857981"/>
              <a:gd name="connsiteX21142" fmla="*/ 4613593 w 7886701"/>
              <a:gd name="connsiteY21142" fmla="*/ 3514882 h 6857981"/>
              <a:gd name="connsiteX21143" fmla="*/ 4609148 w 7886701"/>
              <a:gd name="connsiteY21143" fmla="*/ 3513612 h 6857981"/>
              <a:gd name="connsiteX21144" fmla="*/ 4603751 w 7886701"/>
              <a:gd name="connsiteY21144" fmla="*/ 3511389 h 6857981"/>
              <a:gd name="connsiteX21145" fmla="*/ 4598353 w 7886701"/>
              <a:gd name="connsiteY21145" fmla="*/ 3508214 h 6857981"/>
              <a:gd name="connsiteX21146" fmla="*/ 4598353 w 7886701"/>
              <a:gd name="connsiteY21146" fmla="*/ 3502499 h 6857981"/>
              <a:gd name="connsiteX21147" fmla="*/ 4598353 w 7886701"/>
              <a:gd name="connsiteY21147" fmla="*/ 3498371 h 6857981"/>
              <a:gd name="connsiteX21148" fmla="*/ 4598671 w 7886701"/>
              <a:gd name="connsiteY21148" fmla="*/ 3497101 h 6857981"/>
              <a:gd name="connsiteX21149" fmla="*/ 4599306 w 7886701"/>
              <a:gd name="connsiteY21149" fmla="*/ 3495513 h 6857981"/>
              <a:gd name="connsiteX21150" fmla="*/ 4600893 w 7886701"/>
              <a:gd name="connsiteY21150" fmla="*/ 3493926 h 6857981"/>
              <a:gd name="connsiteX21151" fmla="*/ 4602798 w 7886701"/>
              <a:gd name="connsiteY21151" fmla="*/ 3492021 h 6857981"/>
              <a:gd name="connsiteX21152" fmla="*/ 4598671 w 7886701"/>
              <a:gd name="connsiteY21152" fmla="*/ 3490750 h 6857981"/>
              <a:gd name="connsiteX21153" fmla="*/ 4595496 w 7886701"/>
              <a:gd name="connsiteY21153" fmla="*/ 3490433 h 6857981"/>
              <a:gd name="connsiteX21154" fmla="*/ 4592956 w 7886701"/>
              <a:gd name="connsiteY21154" fmla="*/ 3490750 h 6857981"/>
              <a:gd name="connsiteX21155" fmla="*/ 4590733 w 7886701"/>
              <a:gd name="connsiteY21155" fmla="*/ 3491703 h 6857981"/>
              <a:gd name="connsiteX21156" fmla="*/ 4588193 w 7886701"/>
              <a:gd name="connsiteY21156" fmla="*/ 3492021 h 6857981"/>
              <a:gd name="connsiteX21157" fmla="*/ 4585018 w 7886701"/>
              <a:gd name="connsiteY21157" fmla="*/ 3492021 h 6857981"/>
              <a:gd name="connsiteX21158" fmla="*/ 4581526 w 7886701"/>
              <a:gd name="connsiteY21158" fmla="*/ 3491068 h 6857981"/>
              <a:gd name="connsiteX21159" fmla="*/ 4576763 w 7886701"/>
              <a:gd name="connsiteY21159" fmla="*/ 3489163 h 6857981"/>
              <a:gd name="connsiteX21160" fmla="*/ 4577716 w 7886701"/>
              <a:gd name="connsiteY21160" fmla="*/ 3488528 h 6857981"/>
              <a:gd name="connsiteX21161" fmla="*/ 4578986 w 7886701"/>
              <a:gd name="connsiteY21161" fmla="*/ 3487893 h 6857981"/>
              <a:gd name="connsiteX21162" fmla="*/ 4582478 w 7886701"/>
              <a:gd name="connsiteY21162" fmla="*/ 3486940 h 6857981"/>
              <a:gd name="connsiteX21163" fmla="*/ 4586606 w 7886701"/>
              <a:gd name="connsiteY21163" fmla="*/ 3485988 h 6857981"/>
              <a:gd name="connsiteX21164" fmla="*/ 4590416 w 7886701"/>
              <a:gd name="connsiteY21164" fmla="*/ 3485035 h 6857981"/>
              <a:gd name="connsiteX21165" fmla="*/ 4591686 w 7886701"/>
              <a:gd name="connsiteY21165" fmla="*/ 3484400 h 6857981"/>
              <a:gd name="connsiteX21166" fmla="*/ 4592956 w 7886701"/>
              <a:gd name="connsiteY21166" fmla="*/ 3483448 h 6857981"/>
              <a:gd name="connsiteX21167" fmla="*/ 4593591 w 7886701"/>
              <a:gd name="connsiteY21167" fmla="*/ 3482495 h 6857981"/>
              <a:gd name="connsiteX21168" fmla="*/ 4593908 w 7886701"/>
              <a:gd name="connsiteY21168" fmla="*/ 3481225 h 6857981"/>
              <a:gd name="connsiteX21169" fmla="*/ 4593273 w 7886701"/>
              <a:gd name="connsiteY21169" fmla="*/ 3479955 h 6857981"/>
              <a:gd name="connsiteX21170" fmla="*/ 4591686 w 7886701"/>
              <a:gd name="connsiteY21170" fmla="*/ 3478367 h 6857981"/>
              <a:gd name="connsiteX21171" fmla="*/ 4589463 w 7886701"/>
              <a:gd name="connsiteY21171" fmla="*/ 3476145 h 6857981"/>
              <a:gd name="connsiteX21172" fmla="*/ 4586606 w 7886701"/>
              <a:gd name="connsiteY21172" fmla="*/ 3473922 h 6857981"/>
              <a:gd name="connsiteX21173" fmla="*/ 4582478 w 7886701"/>
              <a:gd name="connsiteY21173" fmla="*/ 3472652 h 6857981"/>
              <a:gd name="connsiteX21174" fmla="*/ 4581526 w 7886701"/>
              <a:gd name="connsiteY21174" fmla="*/ 3472652 h 6857981"/>
              <a:gd name="connsiteX21175" fmla="*/ 4580891 w 7886701"/>
              <a:gd name="connsiteY21175" fmla="*/ 3472652 h 6857981"/>
              <a:gd name="connsiteX21176" fmla="*/ 4580891 w 7886701"/>
              <a:gd name="connsiteY21176" fmla="*/ 3472970 h 6857981"/>
              <a:gd name="connsiteX21177" fmla="*/ 4581208 w 7886701"/>
              <a:gd name="connsiteY21177" fmla="*/ 3473605 h 6857981"/>
              <a:gd name="connsiteX21178" fmla="*/ 4582161 w 7886701"/>
              <a:gd name="connsiteY21178" fmla="*/ 3475192 h 6857981"/>
              <a:gd name="connsiteX21179" fmla="*/ 4583748 w 7886701"/>
              <a:gd name="connsiteY21179" fmla="*/ 3477097 h 6857981"/>
              <a:gd name="connsiteX21180" fmla="*/ 4585018 w 7886701"/>
              <a:gd name="connsiteY21180" fmla="*/ 3478685 h 6857981"/>
              <a:gd name="connsiteX21181" fmla="*/ 4585653 w 7886701"/>
              <a:gd name="connsiteY21181" fmla="*/ 3479637 h 6857981"/>
              <a:gd name="connsiteX21182" fmla="*/ 4585653 w 7886701"/>
              <a:gd name="connsiteY21182" fmla="*/ 3480272 h 6857981"/>
              <a:gd name="connsiteX21183" fmla="*/ 4585018 w 7886701"/>
              <a:gd name="connsiteY21183" fmla="*/ 3480590 h 6857981"/>
              <a:gd name="connsiteX21184" fmla="*/ 4584383 w 7886701"/>
              <a:gd name="connsiteY21184" fmla="*/ 3480907 h 6857981"/>
              <a:gd name="connsiteX21185" fmla="*/ 4578351 w 7886701"/>
              <a:gd name="connsiteY21185" fmla="*/ 3475827 h 6857981"/>
              <a:gd name="connsiteX21186" fmla="*/ 4573906 w 7886701"/>
              <a:gd name="connsiteY21186" fmla="*/ 3472017 h 6857981"/>
              <a:gd name="connsiteX21187" fmla="*/ 4571048 w 7886701"/>
              <a:gd name="connsiteY21187" fmla="*/ 3468842 h 6857981"/>
              <a:gd name="connsiteX21188" fmla="*/ 4569143 w 7886701"/>
              <a:gd name="connsiteY21188" fmla="*/ 3466302 h 6857981"/>
              <a:gd name="connsiteX21189" fmla="*/ 4568508 w 7886701"/>
              <a:gd name="connsiteY21189" fmla="*/ 3464079 h 6857981"/>
              <a:gd name="connsiteX21190" fmla="*/ 4568508 w 7886701"/>
              <a:gd name="connsiteY21190" fmla="*/ 3462491 h 6857981"/>
              <a:gd name="connsiteX21191" fmla="*/ 4569461 w 7886701"/>
              <a:gd name="connsiteY21191" fmla="*/ 3458364 h 6857981"/>
              <a:gd name="connsiteX21192" fmla="*/ 4572318 w 7886701"/>
              <a:gd name="connsiteY21192" fmla="*/ 3462174 h 6857981"/>
              <a:gd name="connsiteX21193" fmla="*/ 4575811 w 7886701"/>
              <a:gd name="connsiteY21193" fmla="*/ 3465032 h 6857981"/>
              <a:gd name="connsiteX21194" fmla="*/ 4578986 w 7886701"/>
              <a:gd name="connsiteY21194" fmla="*/ 3467254 h 6857981"/>
              <a:gd name="connsiteX21195" fmla="*/ 4582478 w 7886701"/>
              <a:gd name="connsiteY21195" fmla="*/ 3468842 h 6857981"/>
              <a:gd name="connsiteX21196" fmla="*/ 4586923 w 7886701"/>
              <a:gd name="connsiteY21196" fmla="*/ 3470112 h 6857981"/>
              <a:gd name="connsiteX21197" fmla="*/ 4591686 w 7886701"/>
              <a:gd name="connsiteY21197" fmla="*/ 3471064 h 6857981"/>
              <a:gd name="connsiteX21198" fmla="*/ 4602798 w 7886701"/>
              <a:gd name="connsiteY21198" fmla="*/ 3473922 h 6857981"/>
              <a:gd name="connsiteX21199" fmla="*/ 4603433 w 7886701"/>
              <a:gd name="connsiteY21199" fmla="*/ 3473287 h 6857981"/>
              <a:gd name="connsiteX21200" fmla="*/ 4603751 w 7886701"/>
              <a:gd name="connsiteY21200" fmla="*/ 3472652 h 6857981"/>
              <a:gd name="connsiteX21201" fmla="*/ 4603433 w 7886701"/>
              <a:gd name="connsiteY21201" fmla="*/ 3471382 h 6857981"/>
              <a:gd name="connsiteX21202" fmla="*/ 4603116 w 7886701"/>
              <a:gd name="connsiteY21202" fmla="*/ 3470747 h 6857981"/>
              <a:gd name="connsiteX21203" fmla="*/ 4601211 w 7886701"/>
              <a:gd name="connsiteY21203" fmla="*/ 3468842 h 6857981"/>
              <a:gd name="connsiteX21204" fmla="*/ 4598988 w 7886701"/>
              <a:gd name="connsiteY21204" fmla="*/ 3467572 h 6857981"/>
              <a:gd name="connsiteX21205" fmla="*/ 4596766 w 7886701"/>
              <a:gd name="connsiteY21205" fmla="*/ 3465667 h 6857981"/>
              <a:gd name="connsiteX21206" fmla="*/ 4594861 w 7886701"/>
              <a:gd name="connsiteY21206" fmla="*/ 3463762 h 6857981"/>
              <a:gd name="connsiteX21207" fmla="*/ 4594543 w 7886701"/>
              <a:gd name="connsiteY21207" fmla="*/ 3463127 h 6857981"/>
              <a:gd name="connsiteX21208" fmla="*/ 4594226 w 7886701"/>
              <a:gd name="connsiteY21208" fmla="*/ 3462491 h 6857981"/>
              <a:gd name="connsiteX21209" fmla="*/ 4594543 w 7886701"/>
              <a:gd name="connsiteY21209" fmla="*/ 3461539 h 6857981"/>
              <a:gd name="connsiteX21210" fmla="*/ 4594861 w 7886701"/>
              <a:gd name="connsiteY21210" fmla="*/ 3460904 h 6857981"/>
              <a:gd name="connsiteX21211" fmla="*/ 4598353 w 7886701"/>
              <a:gd name="connsiteY21211" fmla="*/ 3461221 h 6857981"/>
              <a:gd name="connsiteX21212" fmla="*/ 4600893 w 7886701"/>
              <a:gd name="connsiteY21212" fmla="*/ 3461539 h 6857981"/>
              <a:gd name="connsiteX21213" fmla="*/ 4603433 w 7886701"/>
              <a:gd name="connsiteY21213" fmla="*/ 3461539 h 6857981"/>
              <a:gd name="connsiteX21214" fmla="*/ 4605656 w 7886701"/>
              <a:gd name="connsiteY21214" fmla="*/ 3461221 h 6857981"/>
              <a:gd name="connsiteX21215" fmla="*/ 4609466 w 7886701"/>
              <a:gd name="connsiteY21215" fmla="*/ 3460586 h 6857981"/>
              <a:gd name="connsiteX21216" fmla="*/ 4613276 w 7886701"/>
              <a:gd name="connsiteY21216" fmla="*/ 3458999 h 6857981"/>
              <a:gd name="connsiteX21217" fmla="*/ 4616768 w 7886701"/>
              <a:gd name="connsiteY21217" fmla="*/ 3458046 h 6857981"/>
              <a:gd name="connsiteX21218" fmla="*/ 4621213 w 7886701"/>
              <a:gd name="connsiteY21218" fmla="*/ 3457411 h 6857981"/>
              <a:gd name="connsiteX21219" fmla="*/ 4623753 w 7886701"/>
              <a:gd name="connsiteY21219" fmla="*/ 3457411 h 6857981"/>
              <a:gd name="connsiteX21220" fmla="*/ 4626293 w 7886701"/>
              <a:gd name="connsiteY21220" fmla="*/ 3457411 h 6857981"/>
              <a:gd name="connsiteX21221" fmla="*/ 4629468 w 7886701"/>
              <a:gd name="connsiteY21221" fmla="*/ 3457729 h 6857981"/>
              <a:gd name="connsiteX21222" fmla="*/ 4632961 w 7886701"/>
              <a:gd name="connsiteY21222" fmla="*/ 3458364 h 6857981"/>
              <a:gd name="connsiteX21223" fmla="*/ 4628516 w 7886701"/>
              <a:gd name="connsiteY21223" fmla="*/ 3458999 h 6857981"/>
              <a:gd name="connsiteX21224" fmla="*/ 4624706 w 7886701"/>
              <a:gd name="connsiteY21224" fmla="*/ 3460586 h 6857981"/>
              <a:gd name="connsiteX21225" fmla="*/ 4621213 w 7886701"/>
              <a:gd name="connsiteY21225" fmla="*/ 3462174 h 6857981"/>
              <a:gd name="connsiteX21226" fmla="*/ 4618356 w 7886701"/>
              <a:gd name="connsiteY21226" fmla="*/ 3463762 h 6857981"/>
              <a:gd name="connsiteX21227" fmla="*/ 4615498 w 7886701"/>
              <a:gd name="connsiteY21227" fmla="*/ 3465984 h 6857981"/>
              <a:gd name="connsiteX21228" fmla="*/ 4613276 w 7886701"/>
              <a:gd name="connsiteY21228" fmla="*/ 3468524 h 6857981"/>
              <a:gd name="connsiteX21229" fmla="*/ 4611688 w 7886701"/>
              <a:gd name="connsiteY21229" fmla="*/ 3471382 h 6857981"/>
              <a:gd name="connsiteX21230" fmla="*/ 4610418 w 7886701"/>
              <a:gd name="connsiteY21230" fmla="*/ 3474557 h 6857981"/>
              <a:gd name="connsiteX21231" fmla="*/ 4609466 w 7886701"/>
              <a:gd name="connsiteY21231" fmla="*/ 3478050 h 6857981"/>
              <a:gd name="connsiteX21232" fmla="*/ 4609148 w 7886701"/>
              <a:gd name="connsiteY21232" fmla="*/ 3481860 h 6857981"/>
              <a:gd name="connsiteX21233" fmla="*/ 4609466 w 7886701"/>
              <a:gd name="connsiteY21233" fmla="*/ 3485670 h 6857981"/>
              <a:gd name="connsiteX21234" fmla="*/ 4610418 w 7886701"/>
              <a:gd name="connsiteY21234" fmla="*/ 3489798 h 6857981"/>
              <a:gd name="connsiteX21235" fmla="*/ 4611688 w 7886701"/>
              <a:gd name="connsiteY21235" fmla="*/ 3494243 h 6857981"/>
              <a:gd name="connsiteX21236" fmla="*/ 4613593 w 7886701"/>
              <a:gd name="connsiteY21236" fmla="*/ 3499006 h 6857981"/>
              <a:gd name="connsiteX21237" fmla="*/ 4616133 w 7886701"/>
              <a:gd name="connsiteY21237" fmla="*/ 3503769 h 6857981"/>
              <a:gd name="connsiteX21238" fmla="*/ 4619308 w 7886701"/>
              <a:gd name="connsiteY21238" fmla="*/ 3508849 h 6857981"/>
              <a:gd name="connsiteX21239" fmla="*/ 4618991 w 7886701"/>
              <a:gd name="connsiteY21239" fmla="*/ 3507579 h 6857981"/>
              <a:gd name="connsiteX21240" fmla="*/ 4619308 w 7886701"/>
              <a:gd name="connsiteY21240" fmla="*/ 3506626 h 6857981"/>
              <a:gd name="connsiteX21241" fmla="*/ 4620578 w 7886701"/>
              <a:gd name="connsiteY21241" fmla="*/ 3504086 h 6857981"/>
              <a:gd name="connsiteX21242" fmla="*/ 4622166 w 7886701"/>
              <a:gd name="connsiteY21242" fmla="*/ 3501546 h 6857981"/>
              <a:gd name="connsiteX21243" fmla="*/ 4623753 w 7886701"/>
              <a:gd name="connsiteY21243" fmla="*/ 3498371 h 6857981"/>
              <a:gd name="connsiteX21244" fmla="*/ 4625341 w 7886701"/>
              <a:gd name="connsiteY21244" fmla="*/ 3495196 h 6857981"/>
              <a:gd name="connsiteX21245" fmla="*/ 4625658 w 7886701"/>
              <a:gd name="connsiteY21245" fmla="*/ 3493291 h 6857981"/>
              <a:gd name="connsiteX21246" fmla="*/ 4625658 w 7886701"/>
              <a:gd name="connsiteY21246" fmla="*/ 3491068 h 6857981"/>
              <a:gd name="connsiteX21247" fmla="*/ 4625658 w 7886701"/>
              <a:gd name="connsiteY21247" fmla="*/ 3489163 h 6857981"/>
              <a:gd name="connsiteX21248" fmla="*/ 4625023 w 7886701"/>
              <a:gd name="connsiteY21248" fmla="*/ 3486623 h 6857981"/>
              <a:gd name="connsiteX21249" fmla="*/ 4623753 w 7886701"/>
              <a:gd name="connsiteY21249" fmla="*/ 3484083 h 6857981"/>
              <a:gd name="connsiteX21250" fmla="*/ 4622166 w 7886701"/>
              <a:gd name="connsiteY21250" fmla="*/ 3480907 h 6857981"/>
              <a:gd name="connsiteX21251" fmla="*/ 4625976 w 7886701"/>
              <a:gd name="connsiteY21251" fmla="*/ 3482813 h 6857981"/>
              <a:gd name="connsiteX21252" fmla="*/ 4627563 w 7886701"/>
              <a:gd name="connsiteY21252" fmla="*/ 3483130 h 6857981"/>
              <a:gd name="connsiteX21253" fmla="*/ 4628516 w 7886701"/>
              <a:gd name="connsiteY21253" fmla="*/ 3483130 h 6857981"/>
              <a:gd name="connsiteX21254" fmla="*/ 4630103 w 7886701"/>
              <a:gd name="connsiteY21254" fmla="*/ 3482813 h 6857981"/>
              <a:gd name="connsiteX21255" fmla="*/ 4631373 w 7886701"/>
              <a:gd name="connsiteY21255" fmla="*/ 3482178 h 6857981"/>
              <a:gd name="connsiteX21256" fmla="*/ 4632643 w 7886701"/>
              <a:gd name="connsiteY21256" fmla="*/ 3481225 h 6857981"/>
              <a:gd name="connsiteX21257" fmla="*/ 4633596 w 7886701"/>
              <a:gd name="connsiteY21257" fmla="*/ 3480907 h 6857981"/>
              <a:gd name="connsiteX21258" fmla="*/ 4634866 w 7886701"/>
              <a:gd name="connsiteY21258" fmla="*/ 3481225 h 6857981"/>
              <a:gd name="connsiteX21259" fmla="*/ 4637723 w 7886701"/>
              <a:gd name="connsiteY21259" fmla="*/ 3482178 h 6857981"/>
              <a:gd name="connsiteX21260" fmla="*/ 4642486 w 7886701"/>
              <a:gd name="connsiteY21260" fmla="*/ 3484718 h 6857981"/>
              <a:gd name="connsiteX21261" fmla="*/ 4642486 w 7886701"/>
              <a:gd name="connsiteY21261" fmla="*/ 3480907 h 6857981"/>
              <a:gd name="connsiteX21262" fmla="*/ 4642803 w 7886701"/>
              <a:gd name="connsiteY21262" fmla="*/ 3477732 h 6857981"/>
              <a:gd name="connsiteX21263" fmla="*/ 4643438 w 7886701"/>
              <a:gd name="connsiteY21263" fmla="*/ 3474875 h 6857981"/>
              <a:gd name="connsiteX21264" fmla="*/ 4644391 w 7886701"/>
              <a:gd name="connsiteY21264" fmla="*/ 3472335 h 6857981"/>
              <a:gd name="connsiteX21265" fmla="*/ 4645978 w 7886701"/>
              <a:gd name="connsiteY21265" fmla="*/ 3467254 h 6857981"/>
              <a:gd name="connsiteX21266" fmla="*/ 4647883 w 7886701"/>
              <a:gd name="connsiteY21266" fmla="*/ 3462809 h 6857981"/>
              <a:gd name="connsiteX21267" fmla="*/ 4648201 w 7886701"/>
              <a:gd name="connsiteY21267" fmla="*/ 3460586 h 6857981"/>
              <a:gd name="connsiteX21268" fmla="*/ 4648518 w 7886701"/>
              <a:gd name="connsiteY21268" fmla="*/ 3458364 h 6857981"/>
              <a:gd name="connsiteX21269" fmla="*/ 4648518 w 7886701"/>
              <a:gd name="connsiteY21269" fmla="*/ 3456141 h 6857981"/>
              <a:gd name="connsiteX21270" fmla="*/ 4648201 w 7886701"/>
              <a:gd name="connsiteY21270" fmla="*/ 3453919 h 6857981"/>
              <a:gd name="connsiteX21271" fmla="*/ 4647566 w 7886701"/>
              <a:gd name="connsiteY21271" fmla="*/ 3451378 h 6857981"/>
              <a:gd name="connsiteX21272" fmla="*/ 4645978 w 7886701"/>
              <a:gd name="connsiteY21272" fmla="*/ 3448838 h 6857981"/>
              <a:gd name="connsiteX21273" fmla="*/ 4643756 w 7886701"/>
              <a:gd name="connsiteY21273" fmla="*/ 3445981 h 6857981"/>
              <a:gd name="connsiteX21274" fmla="*/ 4641216 w 7886701"/>
              <a:gd name="connsiteY21274" fmla="*/ 3443123 h 6857981"/>
              <a:gd name="connsiteX21275" fmla="*/ 4642168 w 7886701"/>
              <a:gd name="connsiteY21275" fmla="*/ 3442805 h 6857981"/>
              <a:gd name="connsiteX21276" fmla="*/ 4643121 w 7886701"/>
              <a:gd name="connsiteY21276" fmla="*/ 3442805 h 6857981"/>
              <a:gd name="connsiteX21277" fmla="*/ 4647248 w 7886701"/>
              <a:gd name="connsiteY21277" fmla="*/ 3443758 h 6857981"/>
              <a:gd name="connsiteX21278" fmla="*/ 4656456 w 7886701"/>
              <a:gd name="connsiteY21278" fmla="*/ 3447568 h 6857981"/>
              <a:gd name="connsiteX21279" fmla="*/ 4654233 w 7886701"/>
              <a:gd name="connsiteY21279" fmla="*/ 3445028 h 6857981"/>
              <a:gd name="connsiteX21280" fmla="*/ 4652963 w 7886701"/>
              <a:gd name="connsiteY21280" fmla="*/ 3442805 h 6857981"/>
              <a:gd name="connsiteX21281" fmla="*/ 4652328 w 7886701"/>
              <a:gd name="connsiteY21281" fmla="*/ 3440900 h 6857981"/>
              <a:gd name="connsiteX21282" fmla="*/ 4652328 w 7886701"/>
              <a:gd name="connsiteY21282" fmla="*/ 3439313 h 6857981"/>
              <a:gd name="connsiteX21283" fmla="*/ 4652328 w 7886701"/>
              <a:gd name="connsiteY21283" fmla="*/ 3438043 h 6857981"/>
              <a:gd name="connsiteX21284" fmla="*/ 4652646 w 7886701"/>
              <a:gd name="connsiteY21284" fmla="*/ 3436773 h 6857981"/>
              <a:gd name="connsiteX21285" fmla="*/ 4653916 w 7886701"/>
              <a:gd name="connsiteY21285" fmla="*/ 3434550 h 6857981"/>
              <a:gd name="connsiteX21286" fmla="*/ 4654551 w 7886701"/>
              <a:gd name="connsiteY21286" fmla="*/ 3433280 h 6857981"/>
              <a:gd name="connsiteX21287" fmla="*/ 4654551 w 7886701"/>
              <a:gd name="connsiteY21287" fmla="*/ 3432010 h 6857981"/>
              <a:gd name="connsiteX21288" fmla="*/ 4654551 w 7886701"/>
              <a:gd name="connsiteY21288" fmla="*/ 3431057 h 6857981"/>
              <a:gd name="connsiteX21289" fmla="*/ 4654233 w 7886701"/>
              <a:gd name="connsiteY21289" fmla="*/ 3429470 h 6857981"/>
              <a:gd name="connsiteX21290" fmla="*/ 4652963 w 7886701"/>
              <a:gd name="connsiteY21290" fmla="*/ 3427885 h 6857981"/>
              <a:gd name="connsiteX21291" fmla="*/ 4651693 w 7886701"/>
              <a:gd name="connsiteY21291" fmla="*/ 3425978 h 6857981"/>
              <a:gd name="connsiteX21292" fmla="*/ 4649153 w 7886701"/>
              <a:gd name="connsiteY21292" fmla="*/ 3423755 h 6857981"/>
              <a:gd name="connsiteX21293" fmla="*/ 4645343 w 7886701"/>
              <a:gd name="connsiteY21293" fmla="*/ 3421218 h 6857981"/>
              <a:gd name="connsiteX21294" fmla="*/ 4640263 w 7886701"/>
              <a:gd name="connsiteY21294" fmla="*/ 3418678 h 6857981"/>
              <a:gd name="connsiteX21295" fmla="*/ 4638358 w 7886701"/>
              <a:gd name="connsiteY21295" fmla="*/ 3418360 h 6857981"/>
              <a:gd name="connsiteX21296" fmla="*/ 4637406 w 7886701"/>
              <a:gd name="connsiteY21296" fmla="*/ 3418043 h 6857981"/>
              <a:gd name="connsiteX21297" fmla="*/ 4636136 w 7886701"/>
              <a:gd name="connsiteY21297" fmla="*/ 3418360 h 6857981"/>
              <a:gd name="connsiteX21298" fmla="*/ 4635818 w 7886701"/>
              <a:gd name="connsiteY21298" fmla="*/ 3418678 h 6857981"/>
              <a:gd name="connsiteX21299" fmla="*/ 4635183 w 7886701"/>
              <a:gd name="connsiteY21299" fmla="*/ 3419627 h 6857981"/>
              <a:gd name="connsiteX21300" fmla="*/ 4634548 w 7886701"/>
              <a:gd name="connsiteY21300" fmla="*/ 3421218 h 6857981"/>
              <a:gd name="connsiteX21301" fmla="*/ 4633913 w 7886701"/>
              <a:gd name="connsiteY21301" fmla="*/ 3421535 h 6857981"/>
              <a:gd name="connsiteX21302" fmla="*/ 4633278 w 7886701"/>
              <a:gd name="connsiteY21302" fmla="*/ 3421535 h 6857981"/>
              <a:gd name="connsiteX21303" fmla="*/ 4632008 w 7886701"/>
              <a:gd name="connsiteY21303" fmla="*/ 3421535 h 6857981"/>
              <a:gd name="connsiteX21304" fmla="*/ 4630421 w 7886701"/>
              <a:gd name="connsiteY21304" fmla="*/ 3421218 h 6857981"/>
              <a:gd name="connsiteX21305" fmla="*/ 4625023 w 7886701"/>
              <a:gd name="connsiteY21305" fmla="*/ 3418678 h 6857981"/>
              <a:gd name="connsiteX21306" fmla="*/ 4621531 w 7886701"/>
              <a:gd name="connsiteY21306" fmla="*/ 3415817 h 6857981"/>
              <a:gd name="connsiteX21307" fmla="*/ 4620896 w 7886701"/>
              <a:gd name="connsiteY21307" fmla="*/ 3414869 h 6857981"/>
              <a:gd name="connsiteX21308" fmla="*/ 4620896 w 7886701"/>
              <a:gd name="connsiteY21308" fmla="*/ 3414230 h 6857981"/>
              <a:gd name="connsiteX21309" fmla="*/ 4620896 w 7886701"/>
              <a:gd name="connsiteY21309" fmla="*/ 3413596 h 6857981"/>
              <a:gd name="connsiteX21310" fmla="*/ 4621531 w 7886701"/>
              <a:gd name="connsiteY21310" fmla="*/ 3413279 h 6857981"/>
              <a:gd name="connsiteX21311" fmla="*/ 4623753 w 7886701"/>
              <a:gd name="connsiteY21311" fmla="*/ 3413279 h 6857981"/>
              <a:gd name="connsiteX21312" fmla="*/ 4626293 w 7886701"/>
              <a:gd name="connsiteY21312" fmla="*/ 3413279 h 6857981"/>
              <a:gd name="connsiteX21313" fmla="*/ 4628833 w 7886701"/>
              <a:gd name="connsiteY21313" fmla="*/ 3412642 h 6857981"/>
              <a:gd name="connsiteX21314" fmla="*/ 4630103 w 7886701"/>
              <a:gd name="connsiteY21314" fmla="*/ 3412325 h 6857981"/>
              <a:gd name="connsiteX21315" fmla="*/ 4631056 w 7886701"/>
              <a:gd name="connsiteY21315" fmla="*/ 3412008 h 6857981"/>
              <a:gd name="connsiteX21316" fmla="*/ 4631373 w 7886701"/>
              <a:gd name="connsiteY21316" fmla="*/ 3411372 h 6857981"/>
              <a:gd name="connsiteX21317" fmla="*/ 4632008 w 7886701"/>
              <a:gd name="connsiteY21317" fmla="*/ 3410738 h 6857981"/>
              <a:gd name="connsiteX21318" fmla="*/ 4630738 w 7886701"/>
              <a:gd name="connsiteY21318" fmla="*/ 3409468 h 6857981"/>
              <a:gd name="connsiteX21319" fmla="*/ 4630103 w 7886701"/>
              <a:gd name="connsiteY21319" fmla="*/ 3408833 h 6857981"/>
              <a:gd name="connsiteX21320" fmla="*/ 4627881 w 7886701"/>
              <a:gd name="connsiteY21320" fmla="*/ 3407251 h 6857981"/>
              <a:gd name="connsiteX21321" fmla="*/ 4625341 w 7886701"/>
              <a:gd name="connsiteY21321" fmla="*/ 3406610 h 6857981"/>
              <a:gd name="connsiteX21322" fmla="*/ 4622483 w 7886701"/>
              <a:gd name="connsiteY21322" fmla="*/ 3406293 h 6857981"/>
              <a:gd name="connsiteX21323" fmla="*/ 4618991 w 7886701"/>
              <a:gd name="connsiteY21323" fmla="*/ 3405341 h 6857981"/>
              <a:gd name="connsiteX21324" fmla="*/ 4615498 w 7886701"/>
              <a:gd name="connsiteY21324" fmla="*/ 3404707 h 6857981"/>
              <a:gd name="connsiteX21325" fmla="*/ 4611371 w 7886701"/>
              <a:gd name="connsiteY21325" fmla="*/ 3403435 h 6857981"/>
              <a:gd name="connsiteX21326" fmla="*/ 4606926 w 7886701"/>
              <a:gd name="connsiteY21326" fmla="*/ 3401532 h 6857981"/>
              <a:gd name="connsiteX21327" fmla="*/ 4605656 w 7886701"/>
              <a:gd name="connsiteY21327" fmla="*/ 3398674 h 6857981"/>
              <a:gd name="connsiteX21328" fmla="*/ 4605338 w 7886701"/>
              <a:gd name="connsiteY21328" fmla="*/ 3397404 h 6857981"/>
              <a:gd name="connsiteX21329" fmla="*/ 4605338 w 7886701"/>
              <a:gd name="connsiteY21329" fmla="*/ 3396451 h 6857981"/>
              <a:gd name="connsiteX21330" fmla="*/ 4605656 w 7886701"/>
              <a:gd name="connsiteY21330" fmla="*/ 3395497 h 6857981"/>
              <a:gd name="connsiteX21331" fmla="*/ 4605973 w 7886701"/>
              <a:gd name="connsiteY21331" fmla="*/ 3394863 h 6857981"/>
              <a:gd name="connsiteX21332" fmla="*/ 4606608 w 7886701"/>
              <a:gd name="connsiteY21332" fmla="*/ 3394546 h 6857981"/>
              <a:gd name="connsiteX21333" fmla="*/ 4607878 w 7886701"/>
              <a:gd name="connsiteY21333" fmla="*/ 3394229 h 6857981"/>
              <a:gd name="connsiteX21334" fmla="*/ 4610418 w 7886701"/>
              <a:gd name="connsiteY21334" fmla="*/ 3393593 h 6857981"/>
              <a:gd name="connsiteX21335" fmla="*/ 4613593 w 7886701"/>
              <a:gd name="connsiteY21335" fmla="*/ 3393593 h 6857981"/>
              <a:gd name="connsiteX21336" fmla="*/ 4623118 w 7886701"/>
              <a:gd name="connsiteY21336" fmla="*/ 3394229 h 6857981"/>
              <a:gd name="connsiteX21337" fmla="*/ 4619308 w 7886701"/>
              <a:gd name="connsiteY21337" fmla="*/ 3386609 h 6857981"/>
              <a:gd name="connsiteX21338" fmla="*/ 4617721 w 7886701"/>
              <a:gd name="connsiteY21338" fmla="*/ 3383117 h 6857981"/>
              <a:gd name="connsiteX21339" fmla="*/ 4615498 w 7886701"/>
              <a:gd name="connsiteY21339" fmla="*/ 3379944 h 6857981"/>
              <a:gd name="connsiteX21340" fmla="*/ 4613276 w 7886701"/>
              <a:gd name="connsiteY21340" fmla="*/ 3377086 h 6857981"/>
              <a:gd name="connsiteX21341" fmla="*/ 4610736 w 7886701"/>
              <a:gd name="connsiteY21341" fmla="*/ 3374545 h 6857981"/>
              <a:gd name="connsiteX21342" fmla="*/ 4608196 w 7886701"/>
              <a:gd name="connsiteY21342" fmla="*/ 3372324 h 6857981"/>
              <a:gd name="connsiteX21343" fmla="*/ 4604703 w 7886701"/>
              <a:gd name="connsiteY21343" fmla="*/ 3370099 h 6857981"/>
              <a:gd name="connsiteX21344" fmla="*/ 4601528 w 7886701"/>
              <a:gd name="connsiteY21344" fmla="*/ 3367876 h 6857981"/>
              <a:gd name="connsiteX21345" fmla="*/ 4598036 w 7886701"/>
              <a:gd name="connsiteY21345" fmla="*/ 3365976 h 6857981"/>
              <a:gd name="connsiteX21346" fmla="*/ 4593591 w 7886701"/>
              <a:gd name="connsiteY21346" fmla="*/ 3364701 h 6857981"/>
              <a:gd name="connsiteX21347" fmla="*/ 4588828 w 7886701"/>
              <a:gd name="connsiteY21347" fmla="*/ 3363115 h 6857981"/>
              <a:gd name="connsiteX21348" fmla="*/ 4583748 w 7886701"/>
              <a:gd name="connsiteY21348" fmla="*/ 3362167 h 6857981"/>
              <a:gd name="connsiteX21349" fmla="*/ 4578351 w 7886701"/>
              <a:gd name="connsiteY21349" fmla="*/ 3360892 h 6857981"/>
              <a:gd name="connsiteX21350" fmla="*/ 4565016 w 7886701"/>
              <a:gd name="connsiteY21350" fmla="*/ 3359306 h 6857981"/>
              <a:gd name="connsiteX21351" fmla="*/ 4565333 w 7886701"/>
              <a:gd name="connsiteY21351" fmla="*/ 3359941 h 6857981"/>
              <a:gd name="connsiteX21352" fmla="*/ 4566286 w 7886701"/>
              <a:gd name="connsiteY21352" fmla="*/ 3360892 h 6857981"/>
              <a:gd name="connsiteX21353" fmla="*/ 4567873 w 7886701"/>
              <a:gd name="connsiteY21353" fmla="*/ 3363115 h 6857981"/>
              <a:gd name="connsiteX21354" fmla="*/ 4571048 w 7886701"/>
              <a:gd name="connsiteY21354" fmla="*/ 3365337 h 6857981"/>
              <a:gd name="connsiteX21355" fmla="*/ 4573906 w 7886701"/>
              <a:gd name="connsiteY21355" fmla="*/ 3367244 h 6857981"/>
              <a:gd name="connsiteX21356" fmla="*/ 4581526 w 7886701"/>
              <a:gd name="connsiteY21356" fmla="*/ 3371688 h 6857981"/>
              <a:gd name="connsiteX21357" fmla="*/ 4589146 w 7886701"/>
              <a:gd name="connsiteY21357" fmla="*/ 3375816 h 6857981"/>
              <a:gd name="connsiteX21358" fmla="*/ 4593273 w 7886701"/>
              <a:gd name="connsiteY21358" fmla="*/ 3377086 h 6857981"/>
              <a:gd name="connsiteX21359" fmla="*/ 4594226 w 7886701"/>
              <a:gd name="connsiteY21359" fmla="*/ 3377086 h 6857981"/>
              <a:gd name="connsiteX21360" fmla="*/ 4594861 w 7886701"/>
              <a:gd name="connsiteY21360" fmla="*/ 3376769 h 6857981"/>
              <a:gd name="connsiteX21361" fmla="*/ 4594861 w 7886701"/>
              <a:gd name="connsiteY21361" fmla="*/ 3376450 h 6857981"/>
              <a:gd name="connsiteX21362" fmla="*/ 4594861 w 7886701"/>
              <a:gd name="connsiteY21362" fmla="*/ 3375816 h 6857981"/>
              <a:gd name="connsiteX21363" fmla="*/ 4593908 w 7886701"/>
              <a:gd name="connsiteY21363" fmla="*/ 3374545 h 6857981"/>
              <a:gd name="connsiteX21364" fmla="*/ 4590733 w 7886701"/>
              <a:gd name="connsiteY21364" fmla="*/ 3371053 h 6857981"/>
              <a:gd name="connsiteX21365" fmla="*/ 4589463 w 7886701"/>
              <a:gd name="connsiteY21365" fmla="*/ 3369782 h 6857981"/>
              <a:gd name="connsiteX21366" fmla="*/ 4589463 w 7886701"/>
              <a:gd name="connsiteY21366" fmla="*/ 3369149 h 6857981"/>
              <a:gd name="connsiteX21367" fmla="*/ 4589781 w 7886701"/>
              <a:gd name="connsiteY21367" fmla="*/ 3368513 h 6857981"/>
              <a:gd name="connsiteX21368" fmla="*/ 4594543 w 7886701"/>
              <a:gd name="connsiteY21368" fmla="*/ 3371053 h 6857981"/>
              <a:gd name="connsiteX21369" fmla="*/ 4597718 w 7886701"/>
              <a:gd name="connsiteY21369" fmla="*/ 3372958 h 6857981"/>
              <a:gd name="connsiteX21370" fmla="*/ 4599306 w 7886701"/>
              <a:gd name="connsiteY21370" fmla="*/ 3374862 h 6857981"/>
              <a:gd name="connsiteX21371" fmla="*/ 4600258 w 7886701"/>
              <a:gd name="connsiteY21371" fmla="*/ 3375816 h 6857981"/>
              <a:gd name="connsiteX21372" fmla="*/ 4601211 w 7886701"/>
              <a:gd name="connsiteY21372" fmla="*/ 3378037 h 6857981"/>
              <a:gd name="connsiteX21373" fmla="*/ 4602163 w 7886701"/>
              <a:gd name="connsiteY21373" fmla="*/ 3379627 h 6857981"/>
              <a:gd name="connsiteX21374" fmla="*/ 4604068 w 7886701"/>
              <a:gd name="connsiteY21374" fmla="*/ 3381529 h 6857981"/>
              <a:gd name="connsiteX21375" fmla="*/ 4599306 w 7886701"/>
              <a:gd name="connsiteY21375" fmla="*/ 3380261 h 6857981"/>
              <a:gd name="connsiteX21376" fmla="*/ 4595496 w 7886701"/>
              <a:gd name="connsiteY21376" fmla="*/ 3379944 h 6857981"/>
              <a:gd name="connsiteX21377" fmla="*/ 4593591 w 7886701"/>
              <a:gd name="connsiteY21377" fmla="*/ 3379944 h 6857981"/>
              <a:gd name="connsiteX21378" fmla="*/ 4592003 w 7886701"/>
              <a:gd name="connsiteY21378" fmla="*/ 3380261 h 6857981"/>
              <a:gd name="connsiteX21379" fmla="*/ 4588511 w 7886701"/>
              <a:gd name="connsiteY21379" fmla="*/ 3382165 h 6857981"/>
              <a:gd name="connsiteX21380" fmla="*/ 4586288 w 7886701"/>
              <a:gd name="connsiteY21380" fmla="*/ 3380895 h 6857981"/>
              <a:gd name="connsiteX21381" fmla="*/ 4585018 w 7886701"/>
              <a:gd name="connsiteY21381" fmla="*/ 3379944 h 6857981"/>
              <a:gd name="connsiteX21382" fmla="*/ 4584383 w 7886701"/>
              <a:gd name="connsiteY21382" fmla="*/ 3378991 h 6857981"/>
              <a:gd name="connsiteX21383" fmla="*/ 4584066 w 7886701"/>
              <a:gd name="connsiteY21383" fmla="*/ 3378037 h 6857981"/>
              <a:gd name="connsiteX21384" fmla="*/ 4584066 w 7886701"/>
              <a:gd name="connsiteY21384" fmla="*/ 3376450 h 6857981"/>
              <a:gd name="connsiteX21385" fmla="*/ 4584066 w 7886701"/>
              <a:gd name="connsiteY21385" fmla="*/ 3375179 h 6857981"/>
              <a:gd name="connsiteX21386" fmla="*/ 4584066 w 7886701"/>
              <a:gd name="connsiteY21386" fmla="*/ 3374545 h 6857981"/>
              <a:gd name="connsiteX21387" fmla="*/ 4580256 w 7886701"/>
              <a:gd name="connsiteY21387" fmla="*/ 3372958 h 6857981"/>
              <a:gd name="connsiteX21388" fmla="*/ 4577398 w 7886701"/>
              <a:gd name="connsiteY21388" fmla="*/ 3372005 h 6857981"/>
              <a:gd name="connsiteX21389" fmla="*/ 4575811 w 7886701"/>
              <a:gd name="connsiteY21389" fmla="*/ 3370736 h 6857981"/>
              <a:gd name="connsiteX21390" fmla="*/ 4574223 w 7886701"/>
              <a:gd name="connsiteY21390" fmla="*/ 3369466 h 6857981"/>
              <a:gd name="connsiteX21391" fmla="*/ 4569778 w 7886701"/>
              <a:gd name="connsiteY21391" fmla="*/ 3369149 h 6857981"/>
              <a:gd name="connsiteX21392" fmla="*/ 4566603 w 7886701"/>
              <a:gd name="connsiteY21392" fmla="*/ 3369149 h 6857981"/>
              <a:gd name="connsiteX21393" fmla="*/ 4565333 w 7886701"/>
              <a:gd name="connsiteY21393" fmla="*/ 3369782 h 6857981"/>
              <a:gd name="connsiteX21394" fmla="*/ 4564698 w 7886701"/>
              <a:gd name="connsiteY21394" fmla="*/ 3370099 h 6857981"/>
              <a:gd name="connsiteX21395" fmla="*/ 4564381 w 7886701"/>
              <a:gd name="connsiteY21395" fmla="*/ 3370736 h 6857981"/>
              <a:gd name="connsiteX21396" fmla="*/ 4564381 w 7886701"/>
              <a:gd name="connsiteY21396" fmla="*/ 3371688 h 6857981"/>
              <a:gd name="connsiteX21397" fmla="*/ 4564698 w 7886701"/>
              <a:gd name="connsiteY21397" fmla="*/ 3372641 h 6857981"/>
              <a:gd name="connsiteX21398" fmla="*/ 4565333 w 7886701"/>
              <a:gd name="connsiteY21398" fmla="*/ 3373594 h 6857981"/>
              <a:gd name="connsiteX21399" fmla="*/ 4568508 w 7886701"/>
              <a:gd name="connsiteY21399" fmla="*/ 3375816 h 6857981"/>
              <a:gd name="connsiteX21400" fmla="*/ 4572318 w 7886701"/>
              <a:gd name="connsiteY21400" fmla="*/ 3378354 h 6857981"/>
              <a:gd name="connsiteX21401" fmla="*/ 4578351 w 7886701"/>
              <a:gd name="connsiteY21401" fmla="*/ 3381529 h 6857981"/>
              <a:gd name="connsiteX21402" fmla="*/ 4576128 w 7886701"/>
              <a:gd name="connsiteY21402" fmla="*/ 3380895 h 6857981"/>
              <a:gd name="connsiteX21403" fmla="*/ 4573906 w 7886701"/>
              <a:gd name="connsiteY21403" fmla="*/ 3380578 h 6857981"/>
              <a:gd name="connsiteX21404" fmla="*/ 4572001 w 7886701"/>
              <a:gd name="connsiteY21404" fmla="*/ 3380578 h 6857981"/>
              <a:gd name="connsiteX21405" fmla="*/ 4570413 w 7886701"/>
              <a:gd name="connsiteY21405" fmla="*/ 3380578 h 6857981"/>
              <a:gd name="connsiteX21406" fmla="*/ 4569461 w 7886701"/>
              <a:gd name="connsiteY21406" fmla="*/ 3380895 h 6857981"/>
              <a:gd name="connsiteX21407" fmla="*/ 4568826 w 7886701"/>
              <a:gd name="connsiteY21407" fmla="*/ 3381846 h 6857981"/>
              <a:gd name="connsiteX21408" fmla="*/ 4568508 w 7886701"/>
              <a:gd name="connsiteY21408" fmla="*/ 3382483 h 6857981"/>
              <a:gd name="connsiteX21409" fmla="*/ 4568508 w 7886701"/>
              <a:gd name="connsiteY21409" fmla="*/ 3383753 h 6857981"/>
              <a:gd name="connsiteX21410" fmla="*/ 4568826 w 7886701"/>
              <a:gd name="connsiteY21410" fmla="*/ 3384704 h 6857981"/>
              <a:gd name="connsiteX21411" fmla="*/ 4569461 w 7886701"/>
              <a:gd name="connsiteY21411" fmla="*/ 3385657 h 6857981"/>
              <a:gd name="connsiteX21412" fmla="*/ 4570413 w 7886701"/>
              <a:gd name="connsiteY21412" fmla="*/ 3387245 h 6857981"/>
              <a:gd name="connsiteX21413" fmla="*/ 4572001 w 7886701"/>
              <a:gd name="connsiteY21413" fmla="*/ 3388199 h 6857981"/>
              <a:gd name="connsiteX21414" fmla="*/ 4573906 w 7886701"/>
              <a:gd name="connsiteY21414" fmla="*/ 3389784 h 6857981"/>
              <a:gd name="connsiteX21415" fmla="*/ 4576446 w 7886701"/>
              <a:gd name="connsiteY21415" fmla="*/ 3391371 h 6857981"/>
              <a:gd name="connsiteX21416" fmla="*/ 4582161 w 7886701"/>
              <a:gd name="connsiteY21416" fmla="*/ 3393912 h 6857981"/>
              <a:gd name="connsiteX21417" fmla="*/ 4573906 w 7886701"/>
              <a:gd name="connsiteY21417" fmla="*/ 3391688 h 6857981"/>
              <a:gd name="connsiteX21418" fmla="*/ 4567238 w 7886701"/>
              <a:gd name="connsiteY21418" fmla="*/ 3390418 h 6857981"/>
              <a:gd name="connsiteX21419" fmla="*/ 4562158 w 7886701"/>
              <a:gd name="connsiteY21419" fmla="*/ 3390418 h 6857981"/>
              <a:gd name="connsiteX21420" fmla="*/ 4560253 w 7886701"/>
              <a:gd name="connsiteY21420" fmla="*/ 3390737 h 6857981"/>
              <a:gd name="connsiteX21421" fmla="*/ 4558983 w 7886701"/>
              <a:gd name="connsiteY21421" fmla="*/ 3391371 h 6857981"/>
              <a:gd name="connsiteX21422" fmla="*/ 4557713 w 7886701"/>
              <a:gd name="connsiteY21422" fmla="*/ 3392008 h 6857981"/>
              <a:gd name="connsiteX21423" fmla="*/ 4556761 w 7886701"/>
              <a:gd name="connsiteY21423" fmla="*/ 3392642 h 6857981"/>
              <a:gd name="connsiteX21424" fmla="*/ 4556443 w 7886701"/>
              <a:gd name="connsiteY21424" fmla="*/ 3393912 h 6857981"/>
              <a:gd name="connsiteX21425" fmla="*/ 4556443 w 7886701"/>
              <a:gd name="connsiteY21425" fmla="*/ 3394863 h 6857981"/>
              <a:gd name="connsiteX21426" fmla="*/ 4556761 w 7886701"/>
              <a:gd name="connsiteY21426" fmla="*/ 3396451 h 6857981"/>
              <a:gd name="connsiteX21427" fmla="*/ 4557396 w 7886701"/>
              <a:gd name="connsiteY21427" fmla="*/ 3397721 h 6857981"/>
              <a:gd name="connsiteX21428" fmla="*/ 4559936 w 7886701"/>
              <a:gd name="connsiteY21428" fmla="*/ 3401532 h 6857981"/>
              <a:gd name="connsiteX21429" fmla="*/ 4562793 w 7886701"/>
              <a:gd name="connsiteY21429" fmla="*/ 3402166 h 6857981"/>
              <a:gd name="connsiteX21430" fmla="*/ 4565016 w 7886701"/>
              <a:gd name="connsiteY21430" fmla="*/ 3402166 h 6857981"/>
              <a:gd name="connsiteX21431" fmla="*/ 4566603 w 7886701"/>
              <a:gd name="connsiteY21431" fmla="*/ 3401849 h 6857981"/>
              <a:gd name="connsiteX21432" fmla="*/ 4567873 w 7886701"/>
              <a:gd name="connsiteY21432" fmla="*/ 3401532 h 6857981"/>
              <a:gd name="connsiteX21433" fmla="*/ 4569461 w 7886701"/>
              <a:gd name="connsiteY21433" fmla="*/ 3401215 h 6857981"/>
              <a:gd name="connsiteX21434" fmla="*/ 4572001 w 7886701"/>
              <a:gd name="connsiteY21434" fmla="*/ 3401532 h 6857981"/>
              <a:gd name="connsiteX21435" fmla="*/ 4575176 w 7886701"/>
              <a:gd name="connsiteY21435" fmla="*/ 3402483 h 6857981"/>
              <a:gd name="connsiteX21436" fmla="*/ 4580256 w 7886701"/>
              <a:gd name="connsiteY21436" fmla="*/ 3404707 h 6857981"/>
              <a:gd name="connsiteX21437" fmla="*/ 4581526 w 7886701"/>
              <a:gd name="connsiteY21437" fmla="*/ 3406927 h 6857981"/>
              <a:gd name="connsiteX21438" fmla="*/ 4582478 w 7886701"/>
              <a:gd name="connsiteY21438" fmla="*/ 3408833 h 6857981"/>
              <a:gd name="connsiteX21439" fmla="*/ 4583431 w 7886701"/>
              <a:gd name="connsiteY21439" fmla="*/ 3411055 h 6857981"/>
              <a:gd name="connsiteX21440" fmla="*/ 4583431 w 7886701"/>
              <a:gd name="connsiteY21440" fmla="*/ 3412325 h 6857981"/>
              <a:gd name="connsiteX21441" fmla="*/ 4583431 w 7886701"/>
              <a:gd name="connsiteY21441" fmla="*/ 3413913 h 6857981"/>
              <a:gd name="connsiteX21442" fmla="*/ 4582478 w 7886701"/>
              <a:gd name="connsiteY21442" fmla="*/ 3415185 h 6857981"/>
              <a:gd name="connsiteX21443" fmla="*/ 4581843 w 7886701"/>
              <a:gd name="connsiteY21443" fmla="*/ 3416454 h 6857981"/>
              <a:gd name="connsiteX21444" fmla="*/ 4581208 w 7886701"/>
              <a:gd name="connsiteY21444" fmla="*/ 3417405 h 6857981"/>
              <a:gd name="connsiteX21445" fmla="*/ 4578351 w 7886701"/>
              <a:gd name="connsiteY21445" fmla="*/ 3419311 h 6857981"/>
              <a:gd name="connsiteX21446" fmla="*/ 4574858 w 7886701"/>
              <a:gd name="connsiteY21446" fmla="*/ 3420901 h 6857981"/>
              <a:gd name="connsiteX21447" fmla="*/ 4571048 w 7886701"/>
              <a:gd name="connsiteY21447" fmla="*/ 3421852 h 6857981"/>
              <a:gd name="connsiteX21448" fmla="*/ 4566921 w 7886701"/>
              <a:gd name="connsiteY21448" fmla="*/ 3422487 h 6857981"/>
              <a:gd name="connsiteX21449" fmla="*/ 4561206 w 7886701"/>
              <a:gd name="connsiteY21449" fmla="*/ 3419944 h 6857981"/>
              <a:gd name="connsiteX21450" fmla="*/ 4555491 w 7886701"/>
              <a:gd name="connsiteY21450" fmla="*/ 3418043 h 6857981"/>
              <a:gd name="connsiteX21451" fmla="*/ 4550728 w 7886701"/>
              <a:gd name="connsiteY21451" fmla="*/ 3416137 h 6857981"/>
              <a:gd name="connsiteX21452" fmla="*/ 4545966 w 7886701"/>
              <a:gd name="connsiteY21452" fmla="*/ 3414547 h 6857981"/>
              <a:gd name="connsiteX21453" fmla="*/ 4541838 w 7886701"/>
              <a:gd name="connsiteY21453" fmla="*/ 3413596 h 6857981"/>
              <a:gd name="connsiteX21454" fmla="*/ 4537393 w 7886701"/>
              <a:gd name="connsiteY21454" fmla="*/ 3412325 h 6857981"/>
              <a:gd name="connsiteX21455" fmla="*/ 4533583 w 7886701"/>
              <a:gd name="connsiteY21455" fmla="*/ 3412008 h 6857981"/>
              <a:gd name="connsiteX21456" fmla="*/ 4530408 w 7886701"/>
              <a:gd name="connsiteY21456" fmla="*/ 3412008 h 6857981"/>
              <a:gd name="connsiteX21457" fmla="*/ 4527233 w 7886701"/>
              <a:gd name="connsiteY21457" fmla="*/ 3412008 h 6857981"/>
              <a:gd name="connsiteX21458" fmla="*/ 4524058 w 7886701"/>
              <a:gd name="connsiteY21458" fmla="*/ 3412325 h 6857981"/>
              <a:gd name="connsiteX21459" fmla="*/ 4521201 w 7886701"/>
              <a:gd name="connsiteY21459" fmla="*/ 3413279 h 6857981"/>
              <a:gd name="connsiteX21460" fmla="*/ 4518978 w 7886701"/>
              <a:gd name="connsiteY21460" fmla="*/ 3413913 h 6857981"/>
              <a:gd name="connsiteX21461" fmla="*/ 4516438 w 7886701"/>
              <a:gd name="connsiteY21461" fmla="*/ 3414869 h 6857981"/>
              <a:gd name="connsiteX21462" fmla="*/ 4514851 w 7886701"/>
              <a:gd name="connsiteY21462" fmla="*/ 3416137 h 6857981"/>
              <a:gd name="connsiteX21463" fmla="*/ 4512628 w 7886701"/>
              <a:gd name="connsiteY21463" fmla="*/ 3417405 h 6857981"/>
              <a:gd name="connsiteX21464" fmla="*/ 4511041 w 7886701"/>
              <a:gd name="connsiteY21464" fmla="*/ 3418994 h 6857981"/>
              <a:gd name="connsiteX21465" fmla="*/ 4507866 w 7886701"/>
              <a:gd name="connsiteY21465" fmla="*/ 3422169 h 6857981"/>
              <a:gd name="connsiteX21466" fmla="*/ 4505326 w 7886701"/>
              <a:gd name="connsiteY21466" fmla="*/ 3425978 h 6857981"/>
              <a:gd name="connsiteX21467" fmla="*/ 4503103 w 7886701"/>
              <a:gd name="connsiteY21467" fmla="*/ 3429787 h 6857981"/>
              <a:gd name="connsiteX21468" fmla="*/ 4500881 w 7886701"/>
              <a:gd name="connsiteY21468" fmla="*/ 3433915 h 6857981"/>
              <a:gd name="connsiteX21469" fmla="*/ 4498976 w 7886701"/>
              <a:gd name="connsiteY21469" fmla="*/ 3437725 h 6857981"/>
              <a:gd name="connsiteX21470" fmla="*/ 4497071 w 7886701"/>
              <a:gd name="connsiteY21470" fmla="*/ 3440900 h 6857981"/>
              <a:gd name="connsiteX21471" fmla="*/ 4495166 w 7886701"/>
              <a:gd name="connsiteY21471" fmla="*/ 3444076 h 6857981"/>
              <a:gd name="connsiteX21472" fmla="*/ 4492308 w 7886701"/>
              <a:gd name="connsiteY21472" fmla="*/ 3446298 h 6857981"/>
              <a:gd name="connsiteX21473" fmla="*/ 4489768 w 7886701"/>
              <a:gd name="connsiteY21473" fmla="*/ 3443758 h 6857981"/>
              <a:gd name="connsiteX21474" fmla="*/ 4487228 w 7886701"/>
              <a:gd name="connsiteY21474" fmla="*/ 3441535 h 6857981"/>
              <a:gd name="connsiteX21475" fmla="*/ 4483418 w 7886701"/>
              <a:gd name="connsiteY21475" fmla="*/ 3436773 h 6857981"/>
              <a:gd name="connsiteX21476" fmla="*/ 4480878 w 7886701"/>
              <a:gd name="connsiteY21476" fmla="*/ 3434232 h 6857981"/>
              <a:gd name="connsiteX21477" fmla="*/ 4478338 w 7886701"/>
              <a:gd name="connsiteY21477" fmla="*/ 3431692 h 6857981"/>
              <a:gd name="connsiteX21478" fmla="*/ 4474846 w 7886701"/>
              <a:gd name="connsiteY21478" fmla="*/ 3429470 h 6857981"/>
              <a:gd name="connsiteX21479" fmla="*/ 4471353 w 7886701"/>
              <a:gd name="connsiteY21479" fmla="*/ 3426613 h 6857981"/>
              <a:gd name="connsiteX21480" fmla="*/ 4475798 w 7886701"/>
              <a:gd name="connsiteY21480" fmla="*/ 3431692 h 6857981"/>
              <a:gd name="connsiteX21481" fmla="*/ 4479291 w 7886701"/>
              <a:gd name="connsiteY21481" fmla="*/ 3436138 h 6857981"/>
              <a:gd name="connsiteX21482" fmla="*/ 4481831 w 7886701"/>
              <a:gd name="connsiteY21482" fmla="*/ 3440265 h 6857981"/>
              <a:gd name="connsiteX21483" fmla="*/ 4483736 w 7886701"/>
              <a:gd name="connsiteY21483" fmla="*/ 3443440 h 6857981"/>
              <a:gd name="connsiteX21484" fmla="*/ 4484688 w 7886701"/>
              <a:gd name="connsiteY21484" fmla="*/ 3446616 h 6857981"/>
              <a:gd name="connsiteX21485" fmla="*/ 4485323 w 7886701"/>
              <a:gd name="connsiteY21485" fmla="*/ 3450108 h 6857981"/>
              <a:gd name="connsiteX21486" fmla="*/ 4485323 w 7886701"/>
              <a:gd name="connsiteY21486" fmla="*/ 3453283 h 6857981"/>
              <a:gd name="connsiteX21487" fmla="*/ 4484688 w 7886701"/>
              <a:gd name="connsiteY21487" fmla="*/ 3456459 h 6857981"/>
              <a:gd name="connsiteX21488" fmla="*/ 4466273 w 7886701"/>
              <a:gd name="connsiteY21488" fmla="*/ 3446616 h 6857981"/>
              <a:gd name="connsiteX21489" fmla="*/ 4469448 w 7886701"/>
              <a:gd name="connsiteY21489" fmla="*/ 3447568 h 6857981"/>
              <a:gd name="connsiteX21490" fmla="*/ 4471988 w 7886701"/>
              <a:gd name="connsiteY21490" fmla="*/ 3447568 h 6857981"/>
              <a:gd name="connsiteX21491" fmla="*/ 4473893 w 7886701"/>
              <a:gd name="connsiteY21491" fmla="*/ 3446933 h 6857981"/>
              <a:gd name="connsiteX21492" fmla="*/ 4475163 w 7886701"/>
              <a:gd name="connsiteY21492" fmla="*/ 3446298 h 6857981"/>
              <a:gd name="connsiteX21493" fmla="*/ 4476433 w 7886701"/>
              <a:gd name="connsiteY21493" fmla="*/ 3445663 h 6857981"/>
              <a:gd name="connsiteX21494" fmla="*/ 4476433 w 7886701"/>
              <a:gd name="connsiteY21494" fmla="*/ 3444393 h 6857981"/>
              <a:gd name="connsiteX21495" fmla="*/ 4476433 w 7886701"/>
              <a:gd name="connsiteY21495" fmla="*/ 3443123 h 6857981"/>
              <a:gd name="connsiteX21496" fmla="*/ 4475798 w 7886701"/>
              <a:gd name="connsiteY21496" fmla="*/ 3441218 h 6857981"/>
              <a:gd name="connsiteX21497" fmla="*/ 4474528 w 7886701"/>
              <a:gd name="connsiteY21497" fmla="*/ 3439313 h 6857981"/>
              <a:gd name="connsiteX21498" fmla="*/ 4473258 w 7886701"/>
              <a:gd name="connsiteY21498" fmla="*/ 3437725 h 6857981"/>
              <a:gd name="connsiteX21499" fmla="*/ 4468813 w 7886701"/>
              <a:gd name="connsiteY21499" fmla="*/ 3433280 h 6857981"/>
              <a:gd name="connsiteX21500" fmla="*/ 4462781 w 7886701"/>
              <a:gd name="connsiteY21500" fmla="*/ 3428836 h 6857981"/>
              <a:gd name="connsiteX21501" fmla="*/ 4456113 w 7886701"/>
              <a:gd name="connsiteY21501" fmla="*/ 3424072 h 6857981"/>
              <a:gd name="connsiteX21502" fmla="*/ 4453891 w 7886701"/>
              <a:gd name="connsiteY21502" fmla="*/ 3425344 h 6857981"/>
              <a:gd name="connsiteX21503" fmla="*/ 4452303 w 7886701"/>
              <a:gd name="connsiteY21503" fmla="*/ 3426296 h 6857981"/>
              <a:gd name="connsiteX21504" fmla="*/ 4451351 w 7886701"/>
              <a:gd name="connsiteY21504" fmla="*/ 3427247 h 6857981"/>
              <a:gd name="connsiteX21505" fmla="*/ 4450398 w 7886701"/>
              <a:gd name="connsiteY21505" fmla="*/ 3427885 h 6857981"/>
              <a:gd name="connsiteX21506" fmla="*/ 4449763 w 7886701"/>
              <a:gd name="connsiteY21506" fmla="*/ 3427885 h 6857981"/>
              <a:gd name="connsiteX21507" fmla="*/ 4447858 w 7886701"/>
              <a:gd name="connsiteY21507" fmla="*/ 3427247 h 6857981"/>
              <a:gd name="connsiteX21508" fmla="*/ 4444683 w 7886701"/>
              <a:gd name="connsiteY21508" fmla="*/ 3425661 h 6857981"/>
              <a:gd name="connsiteX21509" fmla="*/ 4439286 w 7886701"/>
              <a:gd name="connsiteY21509" fmla="*/ 3422169 h 6857981"/>
              <a:gd name="connsiteX21510" fmla="*/ 4431983 w 7886701"/>
              <a:gd name="connsiteY21510" fmla="*/ 3416771 h 6857981"/>
              <a:gd name="connsiteX21511" fmla="*/ 4430396 w 7886701"/>
              <a:gd name="connsiteY21511" fmla="*/ 3417405 h 6857981"/>
              <a:gd name="connsiteX21512" fmla="*/ 4430078 w 7886701"/>
              <a:gd name="connsiteY21512" fmla="*/ 3418360 h 6857981"/>
              <a:gd name="connsiteX21513" fmla="*/ 4430078 w 7886701"/>
              <a:gd name="connsiteY21513" fmla="*/ 3418994 h 6857981"/>
              <a:gd name="connsiteX21514" fmla="*/ 4430713 w 7886701"/>
              <a:gd name="connsiteY21514" fmla="*/ 3419944 h 6857981"/>
              <a:gd name="connsiteX21515" fmla="*/ 4433253 w 7886701"/>
              <a:gd name="connsiteY21515" fmla="*/ 3422169 h 6857981"/>
              <a:gd name="connsiteX21516" fmla="*/ 4437381 w 7886701"/>
              <a:gd name="connsiteY21516" fmla="*/ 3424710 h 6857981"/>
              <a:gd name="connsiteX21517" fmla="*/ 4447858 w 7886701"/>
              <a:gd name="connsiteY21517" fmla="*/ 3430422 h 6857981"/>
              <a:gd name="connsiteX21518" fmla="*/ 4458653 w 7886701"/>
              <a:gd name="connsiteY21518" fmla="*/ 3435820 h 6857981"/>
              <a:gd name="connsiteX21519" fmla="*/ 4455161 w 7886701"/>
              <a:gd name="connsiteY21519" fmla="*/ 3436138 h 6857981"/>
              <a:gd name="connsiteX21520" fmla="*/ 4452621 w 7886701"/>
              <a:gd name="connsiteY21520" fmla="*/ 3436773 h 6857981"/>
              <a:gd name="connsiteX21521" fmla="*/ 4451351 w 7886701"/>
              <a:gd name="connsiteY21521" fmla="*/ 3437725 h 6857981"/>
              <a:gd name="connsiteX21522" fmla="*/ 4450716 w 7886701"/>
              <a:gd name="connsiteY21522" fmla="*/ 3438360 h 6857981"/>
              <a:gd name="connsiteX21523" fmla="*/ 4450716 w 7886701"/>
              <a:gd name="connsiteY21523" fmla="*/ 3438995 h 6857981"/>
              <a:gd name="connsiteX21524" fmla="*/ 4450716 w 7886701"/>
              <a:gd name="connsiteY21524" fmla="*/ 3439630 h 6857981"/>
              <a:gd name="connsiteX21525" fmla="*/ 4451351 w 7886701"/>
              <a:gd name="connsiteY21525" fmla="*/ 3440900 h 6857981"/>
              <a:gd name="connsiteX21526" fmla="*/ 4452621 w 7886701"/>
              <a:gd name="connsiteY21526" fmla="*/ 3443440 h 6857981"/>
              <a:gd name="connsiteX21527" fmla="*/ 4455478 w 7886701"/>
              <a:gd name="connsiteY21527" fmla="*/ 3446616 h 6857981"/>
              <a:gd name="connsiteX21528" fmla="*/ 4459606 w 7886701"/>
              <a:gd name="connsiteY21528" fmla="*/ 3450426 h 6857981"/>
              <a:gd name="connsiteX21529" fmla="*/ 4458018 w 7886701"/>
              <a:gd name="connsiteY21529" fmla="*/ 3450743 h 6857981"/>
              <a:gd name="connsiteX21530" fmla="*/ 4456431 w 7886701"/>
              <a:gd name="connsiteY21530" fmla="*/ 3450743 h 6857981"/>
              <a:gd name="connsiteX21531" fmla="*/ 4454526 w 7886701"/>
              <a:gd name="connsiteY21531" fmla="*/ 3450108 h 6857981"/>
              <a:gd name="connsiteX21532" fmla="*/ 4451986 w 7886701"/>
              <a:gd name="connsiteY21532" fmla="*/ 3448838 h 6857981"/>
              <a:gd name="connsiteX21533" fmla="*/ 4446271 w 7886701"/>
              <a:gd name="connsiteY21533" fmla="*/ 3446298 h 6857981"/>
              <a:gd name="connsiteX21534" fmla="*/ 4439921 w 7886701"/>
              <a:gd name="connsiteY21534" fmla="*/ 3443123 h 6857981"/>
              <a:gd name="connsiteX21535" fmla="*/ 4426903 w 7886701"/>
              <a:gd name="connsiteY21535" fmla="*/ 3436455 h 6857981"/>
              <a:gd name="connsiteX21536" fmla="*/ 4421188 w 7886701"/>
              <a:gd name="connsiteY21536" fmla="*/ 3433915 h 6857981"/>
              <a:gd name="connsiteX21537" fmla="*/ 4416426 w 7886701"/>
              <a:gd name="connsiteY21537" fmla="*/ 3432327 h 6857981"/>
              <a:gd name="connsiteX21538" fmla="*/ 4411346 w 7886701"/>
              <a:gd name="connsiteY21538" fmla="*/ 3428836 h 6857981"/>
              <a:gd name="connsiteX21539" fmla="*/ 4406583 w 7886701"/>
              <a:gd name="connsiteY21539" fmla="*/ 3425661 h 6857981"/>
              <a:gd name="connsiteX21540" fmla="*/ 4402773 w 7886701"/>
              <a:gd name="connsiteY21540" fmla="*/ 3422169 h 6857981"/>
              <a:gd name="connsiteX21541" fmla="*/ 4399916 w 7886701"/>
              <a:gd name="connsiteY21541" fmla="*/ 3419311 h 6857981"/>
              <a:gd name="connsiteX21542" fmla="*/ 4397376 w 7886701"/>
              <a:gd name="connsiteY21542" fmla="*/ 3416454 h 6857981"/>
              <a:gd name="connsiteX21543" fmla="*/ 4396106 w 7886701"/>
              <a:gd name="connsiteY21543" fmla="*/ 3413913 h 6857981"/>
              <a:gd name="connsiteX21544" fmla="*/ 4395788 w 7886701"/>
              <a:gd name="connsiteY21544" fmla="*/ 3412642 h 6857981"/>
              <a:gd name="connsiteX21545" fmla="*/ 4395788 w 7886701"/>
              <a:gd name="connsiteY21545" fmla="*/ 3411691 h 6857981"/>
              <a:gd name="connsiteX21546" fmla="*/ 4396106 w 7886701"/>
              <a:gd name="connsiteY21546" fmla="*/ 3410738 h 6857981"/>
              <a:gd name="connsiteX21547" fmla="*/ 4396741 w 7886701"/>
              <a:gd name="connsiteY21547" fmla="*/ 3409468 h 6857981"/>
              <a:gd name="connsiteX21548" fmla="*/ 4369118 w 7886701"/>
              <a:gd name="connsiteY21548" fmla="*/ 3394546 h 6857981"/>
              <a:gd name="connsiteX21549" fmla="*/ 4368483 w 7886701"/>
              <a:gd name="connsiteY21549" fmla="*/ 3392959 h 6857981"/>
              <a:gd name="connsiteX21550" fmla="*/ 4368801 w 7886701"/>
              <a:gd name="connsiteY21550" fmla="*/ 3392324 h 6857981"/>
              <a:gd name="connsiteX21551" fmla="*/ 4369118 w 7886701"/>
              <a:gd name="connsiteY21551" fmla="*/ 3392008 h 6857981"/>
              <a:gd name="connsiteX21552" fmla="*/ 4370071 w 7886701"/>
              <a:gd name="connsiteY21552" fmla="*/ 3392008 h 6857981"/>
              <a:gd name="connsiteX21553" fmla="*/ 4371658 w 7886701"/>
              <a:gd name="connsiteY21553" fmla="*/ 3392008 h 6857981"/>
              <a:gd name="connsiteX21554" fmla="*/ 4373246 w 7886701"/>
              <a:gd name="connsiteY21554" fmla="*/ 3392008 h 6857981"/>
              <a:gd name="connsiteX21555" fmla="*/ 4374516 w 7886701"/>
              <a:gd name="connsiteY21555" fmla="*/ 3392008 h 6857981"/>
              <a:gd name="connsiteX21556" fmla="*/ 4374833 w 7886701"/>
              <a:gd name="connsiteY21556" fmla="*/ 3392008 h 6857981"/>
              <a:gd name="connsiteX21557" fmla="*/ 4375468 w 7886701"/>
              <a:gd name="connsiteY21557" fmla="*/ 3391688 h 6857981"/>
              <a:gd name="connsiteX21558" fmla="*/ 4375786 w 7886701"/>
              <a:gd name="connsiteY21558" fmla="*/ 3391371 h 6857981"/>
              <a:gd name="connsiteX21559" fmla="*/ 4375468 w 7886701"/>
              <a:gd name="connsiteY21559" fmla="*/ 3390418 h 6857981"/>
              <a:gd name="connsiteX21560" fmla="*/ 4371976 w 7886701"/>
              <a:gd name="connsiteY21560" fmla="*/ 3389467 h 6857981"/>
              <a:gd name="connsiteX21561" fmla="*/ 4368483 w 7886701"/>
              <a:gd name="connsiteY21561" fmla="*/ 3388199 h 6857981"/>
              <a:gd name="connsiteX21562" fmla="*/ 4361498 w 7886701"/>
              <a:gd name="connsiteY21562" fmla="*/ 3385340 h 6857981"/>
              <a:gd name="connsiteX21563" fmla="*/ 4354831 w 7886701"/>
              <a:gd name="connsiteY21563" fmla="*/ 3381846 h 6857981"/>
              <a:gd name="connsiteX21564" fmla="*/ 4348798 w 7886701"/>
              <a:gd name="connsiteY21564" fmla="*/ 3377403 h 6857981"/>
              <a:gd name="connsiteX21565" fmla="*/ 4343718 w 7886701"/>
              <a:gd name="connsiteY21565" fmla="*/ 3373275 h 6857981"/>
              <a:gd name="connsiteX21566" fmla="*/ 4339591 w 7886701"/>
              <a:gd name="connsiteY21566" fmla="*/ 3369149 h 6857981"/>
              <a:gd name="connsiteX21567" fmla="*/ 4336416 w 7886701"/>
              <a:gd name="connsiteY21567" fmla="*/ 3365025 h 6857981"/>
              <a:gd name="connsiteX21568" fmla="*/ 4335463 w 7886701"/>
              <a:gd name="connsiteY21568" fmla="*/ 3363432 h 6857981"/>
              <a:gd name="connsiteX21569" fmla="*/ 4334828 w 7886701"/>
              <a:gd name="connsiteY21569" fmla="*/ 3361845 h 6857981"/>
              <a:gd name="connsiteX21570" fmla="*/ 4338956 w 7886701"/>
              <a:gd name="connsiteY21570" fmla="*/ 3363750 h 6857981"/>
              <a:gd name="connsiteX21571" fmla="*/ 4341813 w 7886701"/>
              <a:gd name="connsiteY21571" fmla="*/ 3365337 h 6857981"/>
              <a:gd name="connsiteX21572" fmla="*/ 4343718 w 7886701"/>
              <a:gd name="connsiteY21572" fmla="*/ 3366927 h 6857981"/>
              <a:gd name="connsiteX21573" fmla="*/ 4345306 w 7886701"/>
              <a:gd name="connsiteY21573" fmla="*/ 3368196 h 6857981"/>
              <a:gd name="connsiteX21574" fmla="*/ 4347846 w 7886701"/>
              <a:gd name="connsiteY21574" fmla="*/ 3370736 h 6857981"/>
              <a:gd name="connsiteX21575" fmla="*/ 4350068 w 7886701"/>
              <a:gd name="connsiteY21575" fmla="*/ 3372324 h 6857981"/>
              <a:gd name="connsiteX21576" fmla="*/ 4352926 w 7886701"/>
              <a:gd name="connsiteY21576" fmla="*/ 3374228 h 6857981"/>
              <a:gd name="connsiteX21577" fmla="*/ 4352291 w 7886701"/>
              <a:gd name="connsiteY21577" fmla="*/ 3371053 h 6857981"/>
              <a:gd name="connsiteX21578" fmla="*/ 4351973 w 7886701"/>
              <a:gd name="connsiteY21578" fmla="*/ 3368513 h 6857981"/>
              <a:gd name="connsiteX21579" fmla="*/ 4351656 w 7886701"/>
              <a:gd name="connsiteY21579" fmla="*/ 3365976 h 6857981"/>
              <a:gd name="connsiteX21580" fmla="*/ 4351656 w 7886701"/>
              <a:gd name="connsiteY21580" fmla="*/ 3363432 h 6857981"/>
              <a:gd name="connsiteX21581" fmla="*/ 4351973 w 7886701"/>
              <a:gd name="connsiteY21581" fmla="*/ 3361211 h 6857981"/>
              <a:gd name="connsiteX21582" fmla="*/ 4352608 w 7886701"/>
              <a:gd name="connsiteY21582" fmla="*/ 3359623 h 6857981"/>
              <a:gd name="connsiteX21583" fmla="*/ 4353561 w 7886701"/>
              <a:gd name="connsiteY21583" fmla="*/ 3357398 h 6857981"/>
              <a:gd name="connsiteX21584" fmla="*/ 4354513 w 7886701"/>
              <a:gd name="connsiteY21584" fmla="*/ 3355497 h 6857981"/>
              <a:gd name="connsiteX21585" fmla="*/ 4356736 w 7886701"/>
              <a:gd name="connsiteY21585" fmla="*/ 3352639 h 6857981"/>
              <a:gd name="connsiteX21586" fmla="*/ 4359911 w 7886701"/>
              <a:gd name="connsiteY21586" fmla="*/ 3349778 h 6857981"/>
              <a:gd name="connsiteX21587" fmla="*/ 4363403 w 7886701"/>
              <a:gd name="connsiteY21587" fmla="*/ 3347243 h 6857981"/>
              <a:gd name="connsiteX21588" fmla="*/ 4367213 w 7886701"/>
              <a:gd name="connsiteY21588" fmla="*/ 3345335 h 6857981"/>
              <a:gd name="connsiteX21589" fmla="*/ 4371658 w 7886701"/>
              <a:gd name="connsiteY21589" fmla="*/ 3343111 h 6857981"/>
              <a:gd name="connsiteX21590" fmla="*/ 4376421 w 7886701"/>
              <a:gd name="connsiteY21590" fmla="*/ 3341526 h 6857981"/>
              <a:gd name="connsiteX21591" fmla="*/ 4386263 w 7886701"/>
              <a:gd name="connsiteY21591" fmla="*/ 3338984 h 6857981"/>
              <a:gd name="connsiteX21592" fmla="*/ 4396106 w 7886701"/>
              <a:gd name="connsiteY21592" fmla="*/ 3336444 h 6857981"/>
              <a:gd name="connsiteX21593" fmla="*/ 4404996 w 7886701"/>
              <a:gd name="connsiteY21593" fmla="*/ 3334222 h 6857981"/>
              <a:gd name="connsiteX21594" fmla="*/ 4398963 w 7886701"/>
              <a:gd name="connsiteY21594" fmla="*/ 3330094 h 6857981"/>
              <a:gd name="connsiteX21595" fmla="*/ 4393883 w 7886701"/>
              <a:gd name="connsiteY21595" fmla="*/ 3325651 h 6857981"/>
              <a:gd name="connsiteX21596" fmla="*/ 4391661 w 7886701"/>
              <a:gd name="connsiteY21596" fmla="*/ 3323427 h 6857981"/>
              <a:gd name="connsiteX21597" fmla="*/ 4390708 w 7886701"/>
              <a:gd name="connsiteY21597" fmla="*/ 3321520 h 6857981"/>
              <a:gd name="connsiteX21598" fmla="*/ 4390391 w 7886701"/>
              <a:gd name="connsiteY21598" fmla="*/ 3320569 h 6857981"/>
              <a:gd name="connsiteX21599" fmla="*/ 4390391 w 7886701"/>
              <a:gd name="connsiteY21599" fmla="*/ 3319615 h 6857981"/>
              <a:gd name="connsiteX21600" fmla="*/ 4390708 w 7886701"/>
              <a:gd name="connsiteY21600" fmla="*/ 3318984 h 6857981"/>
              <a:gd name="connsiteX21601" fmla="*/ 4391343 w 7886701"/>
              <a:gd name="connsiteY21601" fmla="*/ 3318350 h 6857981"/>
              <a:gd name="connsiteX21602" fmla="*/ 4396741 w 7886701"/>
              <a:gd name="connsiteY21602" fmla="*/ 3320251 h 6857981"/>
              <a:gd name="connsiteX21603" fmla="*/ 4401186 w 7886701"/>
              <a:gd name="connsiteY21603" fmla="*/ 3321203 h 6857981"/>
              <a:gd name="connsiteX21604" fmla="*/ 4404043 w 7886701"/>
              <a:gd name="connsiteY21604" fmla="*/ 3321520 h 6857981"/>
              <a:gd name="connsiteX21605" fmla="*/ 4406266 w 7886701"/>
              <a:gd name="connsiteY21605" fmla="*/ 3321520 h 6857981"/>
              <a:gd name="connsiteX21606" fmla="*/ 4408171 w 7886701"/>
              <a:gd name="connsiteY21606" fmla="*/ 3322159 h 6857981"/>
              <a:gd name="connsiteX21607" fmla="*/ 4409123 w 7886701"/>
              <a:gd name="connsiteY21607" fmla="*/ 3323109 h 6857981"/>
              <a:gd name="connsiteX21608" fmla="*/ 4410076 w 7886701"/>
              <a:gd name="connsiteY21608" fmla="*/ 3323744 h 6857981"/>
              <a:gd name="connsiteX21609" fmla="*/ 4410393 w 7886701"/>
              <a:gd name="connsiteY21609" fmla="*/ 3324380 h 6857981"/>
              <a:gd name="connsiteX21610" fmla="*/ 4410711 w 7886701"/>
              <a:gd name="connsiteY21610" fmla="*/ 3325651 h 6857981"/>
              <a:gd name="connsiteX21611" fmla="*/ 4410711 w 7886701"/>
              <a:gd name="connsiteY21611" fmla="*/ 3326918 h 6857981"/>
              <a:gd name="connsiteX21612" fmla="*/ 4421823 w 7886701"/>
              <a:gd name="connsiteY21612" fmla="*/ 3328826 h 6857981"/>
              <a:gd name="connsiteX21613" fmla="*/ 4429443 w 7886701"/>
              <a:gd name="connsiteY21613" fmla="*/ 3329462 h 6857981"/>
              <a:gd name="connsiteX21614" fmla="*/ 4431983 w 7886701"/>
              <a:gd name="connsiteY21614" fmla="*/ 3329462 h 6857981"/>
              <a:gd name="connsiteX21615" fmla="*/ 4434206 w 7886701"/>
              <a:gd name="connsiteY21615" fmla="*/ 3329143 h 6857981"/>
              <a:gd name="connsiteX21616" fmla="*/ 4435476 w 7886701"/>
              <a:gd name="connsiteY21616" fmla="*/ 3328504 h 6857981"/>
              <a:gd name="connsiteX21617" fmla="*/ 4436111 w 7886701"/>
              <a:gd name="connsiteY21617" fmla="*/ 3327872 h 6857981"/>
              <a:gd name="connsiteX21618" fmla="*/ 4437063 w 7886701"/>
              <a:gd name="connsiteY21618" fmla="*/ 3326602 h 6857981"/>
              <a:gd name="connsiteX21619" fmla="*/ 4437381 w 7886701"/>
              <a:gd name="connsiteY21619" fmla="*/ 3325651 h 6857981"/>
              <a:gd name="connsiteX21620" fmla="*/ 4437063 w 7886701"/>
              <a:gd name="connsiteY21620" fmla="*/ 3322793 h 6857981"/>
              <a:gd name="connsiteX21621" fmla="*/ 4436111 w 7886701"/>
              <a:gd name="connsiteY21621" fmla="*/ 3318662 h 6857981"/>
              <a:gd name="connsiteX21622" fmla="*/ 4435793 w 7886701"/>
              <a:gd name="connsiteY21622" fmla="*/ 3314218 h 6857981"/>
              <a:gd name="connsiteX21623" fmla="*/ 4430713 w 7886701"/>
              <a:gd name="connsiteY21623" fmla="*/ 3312314 h 6857981"/>
              <a:gd name="connsiteX21624" fmla="*/ 4427538 w 7886701"/>
              <a:gd name="connsiteY21624" fmla="*/ 3311680 h 6857981"/>
              <a:gd name="connsiteX21625" fmla="*/ 4425316 w 7886701"/>
              <a:gd name="connsiteY21625" fmla="*/ 3311680 h 6857981"/>
              <a:gd name="connsiteX21626" fmla="*/ 4424363 w 7886701"/>
              <a:gd name="connsiteY21626" fmla="*/ 3311995 h 6857981"/>
              <a:gd name="connsiteX21627" fmla="*/ 4422458 w 7886701"/>
              <a:gd name="connsiteY21627" fmla="*/ 3311995 h 6857981"/>
              <a:gd name="connsiteX21628" fmla="*/ 4420236 w 7886701"/>
              <a:gd name="connsiteY21628" fmla="*/ 3311995 h 6857981"/>
              <a:gd name="connsiteX21629" fmla="*/ 4416426 w 7886701"/>
              <a:gd name="connsiteY21629" fmla="*/ 3311044 h 6857981"/>
              <a:gd name="connsiteX21630" fmla="*/ 4411028 w 7886701"/>
              <a:gd name="connsiteY21630" fmla="*/ 3308822 h 6857981"/>
              <a:gd name="connsiteX21631" fmla="*/ 4415791 w 7886701"/>
              <a:gd name="connsiteY21631" fmla="*/ 3309137 h 6857981"/>
              <a:gd name="connsiteX21632" fmla="*/ 4418331 w 7886701"/>
              <a:gd name="connsiteY21632" fmla="*/ 3309137 h 6857981"/>
              <a:gd name="connsiteX21633" fmla="*/ 4418648 w 7886701"/>
              <a:gd name="connsiteY21633" fmla="*/ 3308822 h 6857981"/>
              <a:gd name="connsiteX21634" fmla="*/ 4418648 w 7886701"/>
              <a:gd name="connsiteY21634" fmla="*/ 3308186 h 6857981"/>
              <a:gd name="connsiteX21635" fmla="*/ 4416108 w 7886701"/>
              <a:gd name="connsiteY21635" fmla="*/ 3305649 h 6857981"/>
              <a:gd name="connsiteX21636" fmla="*/ 4420871 w 7886701"/>
              <a:gd name="connsiteY21636" fmla="*/ 3306915 h 6857981"/>
              <a:gd name="connsiteX21637" fmla="*/ 4424363 w 7886701"/>
              <a:gd name="connsiteY21637" fmla="*/ 3308503 h 6857981"/>
              <a:gd name="connsiteX21638" fmla="*/ 4427221 w 7886701"/>
              <a:gd name="connsiteY21638" fmla="*/ 3309773 h 6857981"/>
              <a:gd name="connsiteX21639" fmla="*/ 4431031 w 7886701"/>
              <a:gd name="connsiteY21639" fmla="*/ 3311360 h 6857981"/>
              <a:gd name="connsiteX21640" fmla="*/ 4429126 w 7886701"/>
              <a:gd name="connsiteY21640" fmla="*/ 3309773 h 6857981"/>
              <a:gd name="connsiteX21641" fmla="*/ 4427856 w 7886701"/>
              <a:gd name="connsiteY21641" fmla="*/ 3308503 h 6857981"/>
              <a:gd name="connsiteX21642" fmla="*/ 4427856 w 7886701"/>
              <a:gd name="connsiteY21642" fmla="*/ 3307869 h 6857981"/>
              <a:gd name="connsiteX21643" fmla="*/ 4428173 w 7886701"/>
              <a:gd name="connsiteY21643" fmla="*/ 3306915 h 6857981"/>
              <a:gd name="connsiteX21644" fmla="*/ 4429761 w 7886701"/>
              <a:gd name="connsiteY21644" fmla="*/ 3306915 h 6857981"/>
              <a:gd name="connsiteX21645" fmla="*/ 4431031 w 7886701"/>
              <a:gd name="connsiteY21645" fmla="*/ 3306600 h 6857981"/>
              <a:gd name="connsiteX21646" fmla="*/ 4435158 w 7886701"/>
              <a:gd name="connsiteY21646" fmla="*/ 3306915 h 6857981"/>
              <a:gd name="connsiteX21647" fmla="*/ 4438968 w 7886701"/>
              <a:gd name="connsiteY21647" fmla="*/ 3306915 h 6857981"/>
              <a:gd name="connsiteX21648" fmla="*/ 4440238 w 7886701"/>
              <a:gd name="connsiteY21648" fmla="*/ 3306915 h 6857981"/>
              <a:gd name="connsiteX21649" fmla="*/ 4440873 w 7886701"/>
              <a:gd name="connsiteY21649" fmla="*/ 3306600 h 6857981"/>
              <a:gd name="connsiteX21650" fmla="*/ 4440873 w 7886701"/>
              <a:gd name="connsiteY21650" fmla="*/ 3305964 h 6857981"/>
              <a:gd name="connsiteX21651" fmla="*/ 4440238 w 7886701"/>
              <a:gd name="connsiteY21651" fmla="*/ 3304693 h 6857981"/>
              <a:gd name="connsiteX21652" fmla="*/ 4438333 w 7886701"/>
              <a:gd name="connsiteY21652" fmla="*/ 3303426 h 6857981"/>
              <a:gd name="connsiteX21653" fmla="*/ 4435476 w 7886701"/>
              <a:gd name="connsiteY21653" fmla="*/ 3301518 h 6857981"/>
              <a:gd name="connsiteX21654" fmla="*/ 4436111 w 7886701"/>
              <a:gd name="connsiteY21654" fmla="*/ 3301202 h 6857981"/>
              <a:gd name="connsiteX21655" fmla="*/ 4437381 w 7886701"/>
              <a:gd name="connsiteY21655" fmla="*/ 3301202 h 6857981"/>
              <a:gd name="connsiteX21656" fmla="*/ 4440238 w 7886701"/>
              <a:gd name="connsiteY21656" fmla="*/ 3301836 h 6857981"/>
              <a:gd name="connsiteX21657" fmla="*/ 4443096 w 7886701"/>
              <a:gd name="connsiteY21657" fmla="*/ 3303426 h 6857981"/>
              <a:gd name="connsiteX21658" fmla="*/ 4446588 w 7886701"/>
              <a:gd name="connsiteY21658" fmla="*/ 3304693 h 6857981"/>
              <a:gd name="connsiteX21659" fmla="*/ 4452303 w 7886701"/>
              <a:gd name="connsiteY21659" fmla="*/ 3307869 h 6857981"/>
              <a:gd name="connsiteX21660" fmla="*/ 4454208 w 7886701"/>
              <a:gd name="connsiteY21660" fmla="*/ 3308503 h 6857981"/>
              <a:gd name="connsiteX21661" fmla="*/ 4454843 w 7886701"/>
              <a:gd name="connsiteY21661" fmla="*/ 3308186 h 6857981"/>
              <a:gd name="connsiteX21662" fmla="*/ 4455161 w 7886701"/>
              <a:gd name="connsiteY21662" fmla="*/ 3307869 h 6857981"/>
              <a:gd name="connsiteX21663" fmla="*/ 4458971 w 7886701"/>
              <a:gd name="connsiteY21663" fmla="*/ 3309137 h 6857981"/>
              <a:gd name="connsiteX21664" fmla="*/ 4460558 w 7886701"/>
              <a:gd name="connsiteY21664" fmla="*/ 3310726 h 6857981"/>
              <a:gd name="connsiteX21665" fmla="*/ 4461193 w 7886701"/>
              <a:gd name="connsiteY21665" fmla="*/ 3311680 h 6857981"/>
              <a:gd name="connsiteX21666" fmla="*/ 4461193 w 7886701"/>
              <a:gd name="connsiteY21666" fmla="*/ 3312948 h 6857981"/>
              <a:gd name="connsiteX21667" fmla="*/ 4460241 w 7886701"/>
              <a:gd name="connsiteY21667" fmla="*/ 3314539 h 6857981"/>
              <a:gd name="connsiteX21668" fmla="*/ 4460241 w 7886701"/>
              <a:gd name="connsiteY21668" fmla="*/ 3315806 h 6857981"/>
              <a:gd name="connsiteX21669" fmla="*/ 4461193 w 7886701"/>
              <a:gd name="connsiteY21669" fmla="*/ 3316759 h 6857981"/>
              <a:gd name="connsiteX21670" fmla="*/ 4469448 w 7886701"/>
              <a:gd name="connsiteY21670" fmla="*/ 3319298 h 6857981"/>
              <a:gd name="connsiteX21671" fmla="*/ 4471988 w 7886701"/>
              <a:gd name="connsiteY21671" fmla="*/ 3319615 h 6857981"/>
              <a:gd name="connsiteX21672" fmla="*/ 4473893 w 7886701"/>
              <a:gd name="connsiteY21672" fmla="*/ 3320251 h 6857981"/>
              <a:gd name="connsiteX21673" fmla="*/ 4475163 w 7886701"/>
              <a:gd name="connsiteY21673" fmla="*/ 3319615 h 6857981"/>
              <a:gd name="connsiteX21674" fmla="*/ 4475798 w 7886701"/>
              <a:gd name="connsiteY21674" fmla="*/ 3319298 h 6857981"/>
              <a:gd name="connsiteX21675" fmla="*/ 4475798 w 7886701"/>
              <a:gd name="connsiteY21675" fmla="*/ 3318662 h 6857981"/>
              <a:gd name="connsiteX21676" fmla="*/ 4475163 w 7886701"/>
              <a:gd name="connsiteY21676" fmla="*/ 3317714 h 6857981"/>
              <a:gd name="connsiteX21677" fmla="*/ 4474211 w 7886701"/>
              <a:gd name="connsiteY21677" fmla="*/ 3315806 h 6857981"/>
              <a:gd name="connsiteX21678" fmla="*/ 4473258 w 7886701"/>
              <a:gd name="connsiteY21678" fmla="*/ 3313582 h 6857981"/>
              <a:gd name="connsiteX21679" fmla="*/ 4472623 w 7886701"/>
              <a:gd name="connsiteY21679" fmla="*/ 3312948 h 6857981"/>
              <a:gd name="connsiteX21680" fmla="*/ 4473258 w 7886701"/>
              <a:gd name="connsiteY21680" fmla="*/ 3312314 h 6857981"/>
              <a:gd name="connsiteX21681" fmla="*/ 4473893 w 7886701"/>
              <a:gd name="connsiteY21681" fmla="*/ 3311995 h 6857981"/>
              <a:gd name="connsiteX21682" fmla="*/ 4475163 w 7886701"/>
              <a:gd name="connsiteY21682" fmla="*/ 3311680 h 6857981"/>
              <a:gd name="connsiteX21683" fmla="*/ 4479608 w 7886701"/>
              <a:gd name="connsiteY21683" fmla="*/ 3314539 h 6857981"/>
              <a:gd name="connsiteX21684" fmla="*/ 4483418 w 7886701"/>
              <a:gd name="connsiteY21684" fmla="*/ 3316125 h 6857981"/>
              <a:gd name="connsiteX21685" fmla="*/ 4486593 w 7886701"/>
              <a:gd name="connsiteY21685" fmla="*/ 3316759 h 6857981"/>
              <a:gd name="connsiteX21686" fmla="*/ 4489768 w 7886701"/>
              <a:gd name="connsiteY21686" fmla="*/ 3317076 h 6857981"/>
              <a:gd name="connsiteX21687" fmla="*/ 4493261 w 7886701"/>
              <a:gd name="connsiteY21687" fmla="*/ 3317076 h 6857981"/>
              <a:gd name="connsiteX21688" fmla="*/ 4496436 w 7886701"/>
              <a:gd name="connsiteY21688" fmla="*/ 3318027 h 6857981"/>
              <a:gd name="connsiteX21689" fmla="*/ 4500563 w 7886701"/>
              <a:gd name="connsiteY21689" fmla="*/ 3318984 h 6857981"/>
              <a:gd name="connsiteX21690" fmla="*/ 4505643 w 7886701"/>
              <a:gd name="connsiteY21690" fmla="*/ 3320885 h 6857981"/>
              <a:gd name="connsiteX21691" fmla="*/ 4505643 w 7886701"/>
              <a:gd name="connsiteY21691" fmla="*/ 3319615 h 6857981"/>
              <a:gd name="connsiteX21692" fmla="*/ 4505326 w 7886701"/>
              <a:gd name="connsiteY21692" fmla="*/ 3318662 h 6857981"/>
              <a:gd name="connsiteX21693" fmla="*/ 4504373 w 7886701"/>
              <a:gd name="connsiteY21693" fmla="*/ 3319615 h 6857981"/>
              <a:gd name="connsiteX21694" fmla="*/ 4505008 w 7886701"/>
              <a:gd name="connsiteY21694" fmla="*/ 3318027 h 6857981"/>
              <a:gd name="connsiteX21695" fmla="*/ 4503738 w 7886701"/>
              <a:gd name="connsiteY21695" fmla="*/ 3316125 h 6857981"/>
              <a:gd name="connsiteX21696" fmla="*/ 4502468 w 7886701"/>
              <a:gd name="connsiteY21696" fmla="*/ 3314539 h 6857981"/>
              <a:gd name="connsiteX21697" fmla="*/ 4500246 w 7886701"/>
              <a:gd name="connsiteY21697" fmla="*/ 3312314 h 6857981"/>
              <a:gd name="connsiteX21698" fmla="*/ 4499611 w 7886701"/>
              <a:gd name="connsiteY21698" fmla="*/ 3311360 h 6857981"/>
              <a:gd name="connsiteX21699" fmla="*/ 4500246 w 7886701"/>
              <a:gd name="connsiteY21699" fmla="*/ 3311044 h 6857981"/>
              <a:gd name="connsiteX21700" fmla="*/ 4500881 w 7886701"/>
              <a:gd name="connsiteY21700" fmla="*/ 3311044 h 6857981"/>
              <a:gd name="connsiteX21701" fmla="*/ 4502786 w 7886701"/>
              <a:gd name="connsiteY21701" fmla="*/ 3310726 h 6857981"/>
              <a:gd name="connsiteX21702" fmla="*/ 4506278 w 7886701"/>
              <a:gd name="connsiteY21702" fmla="*/ 3310726 h 6857981"/>
              <a:gd name="connsiteX21703" fmla="*/ 4508501 w 7886701"/>
              <a:gd name="connsiteY21703" fmla="*/ 3308822 h 6857981"/>
              <a:gd name="connsiteX21704" fmla="*/ 4505961 w 7886701"/>
              <a:gd name="connsiteY21704" fmla="*/ 3307235 h 6857981"/>
              <a:gd name="connsiteX21705" fmla="*/ 4502468 w 7886701"/>
              <a:gd name="connsiteY21705" fmla="*/ 3305964 h 6857981"/>
              <a:gd name="connsiteX21706" fmla="*/ 4494531 w 7886701"/>
              <a:gd name="connsiteY21706" fmla="*/ 3303106 h 6857981"/>
              <a:gd name="connsiteX21707" fmla="*/ 4491038 w 7886701"/>
              <a:gd name="connsiteY21707" fmla="*/ 3301836 h 6857981"/>
              <a:gd name="connsiteX21708" fmla="*/ 4488181 w 7886701"/>
              <a:gd name="connsiteY21708" fmla="*/ 3301518 h 6857981"/>
              <a:gd name="connsiteX21709" fmla="*/ 4485958 w 7886701"/>
              <a:gd name="connsiteY21709" fmla="*/ 3301518 h 6857981"/>
              <a:gd name="connsiteX21710" fmla="*/ 4484688 w 7886701"/>
              <a:gd name="connsiteY21710" fmla="*/ 3302153 h 6857981"/>
              <a:gd name="connsiteX21711" fmla="*/ 4484371 w 7886701"/>
              <a:gd name="connsiteY21711" fmla="*/ 3302470 h 6857981"/>
              <a:gd name="connsiteX21712" fmla="*/ 4484371 w 7886701"/>
              <a:gd name="connsiteY21712" fmla="*/ 3303106 h 6857981"/>
              <a:gd name="connsiteX21713" fmla="*/ 4485323 w 7886701"/>
              <a:gd name="connsiteY21713" fmla="*/ 3304059 h 6857981"/>
              <a:gd name="connsiteX21714" fmla="*/ 4486911 w 7886701"/>
              <a:gd name="connsiteY21714" fmla="*/ 3305013 h 6857981"/>
              <a:gd name="connsiteX21715" fmla="*/ 4490403 w 7886701"/>
              <a:gd name="connsiteY21715" fmla="*/ 3306600 h 6857981"/>
              <a:gd name="connsiteX21716" fmla="*/ 4484688 w 7886701"/>
              <a:gd name="connsiteY21716" fmla="*/ 3304377 h 6857981"/>
              <a:gd name="connsiteX21717" fmla="*/ 4481513 w 7886701"/>
              <a:gd name="connsiteY21717" fmla="*/ 3302470 h 6857981"/>
              <a:gd name="connsiteX21718" fmla="*/ 4479608 w 7886701"/>
              <a:gd name="connsiteY21718" fmla="*/ 3301518 h 6857981"/>
              <a:gd name="connsiteX21719" fmla="*/ 4479291 w 7886701"/>
              <a:gd name="connsiteY21719" fmla="*/ 3301202 h 6857981"/>
              <a:gd name="connsiteX21720" fmla="*/ 4479291 w 7886701"/>
              <a:gd name="connsiteY21720" fmla="*/ 3300882 h 6857981"/>
              <a:gd name="connsiteX21721" fmla="*/ 4480561 w 7886701"/>
              <a:gd name="connsiteY21721" fmla="*/ 3299933 h 6857981"/>
              <a:gd name="connsiteX21722" fmla="*/ 4482466 w 7886701"/>
              <a:gd name="connsiteY21722" fmla="*/ 3299614 h 6857981"/>
              <a:gd name="connsiteX21723" fmla="*/ 4489451 w 7886701"/>
              <a:gd name="connsiteY21723" fmla="*/ 3299614 h 6857981"/>
              <a:gd name="connsiteX21724" fmla="*/ 4498341 w 7886701"/>
              <a:gd name="connsiteY21724" fmla="*/ 3299614 h 6857981"/>
              <a:gd name="connsiteX21725" fmla="*/ 4507548 w 7886701"/>
              <a:gd name="connsiteY21725" fmla="*/ 3299297 h 6857981"/>
              <a:gd name="connsiteX21726" fmla="*/ 4511041 w 7886701"/>
              <a:gd name="connsiteY21726" fmla="*/ 3298980 h 6857981"/>
              <a:gd name="connsiteX21727" fmla="*/ 4514851 w 7886701"/>
              <a:gd name="connsiteY21727" fmla="*/ 3298659 h 6857981"/>
              <a:gd name="connsiteX21728" fmla="*/ 4517391 w 7886701"/>
              <a:gd name="connsiteY21728" fmla="*/ 3297392 h 6857981"/>
              <a:gd name="connsiteX21729" fmla="*/ 4518026 w 7886701"/>
              <a:gd name="connsiteY21729" fmla="*/ 3297073 h 6857981"/>
              <a:gd name="connsiteX21730" fmla="*/ 4518661 w 7886701"/>
              <a:gd name="connsiteY21730" fmla="*/ 3296438 h 6857981"/>
              <a:gd name="connsiteX21731" fmla="*/ 4524058 w 7886701"/>
              <a:gd name="connsiteY21731" fmla="*/ 3298659 h 6857981"/>
              <a:gd name="connsiteX21732" fmla="*/ 4528186 w 7886701"/>
              <a:gd name="connsiteY21732" fmla="*/ 3300882 h 6857981"/>
              <a:gd name="connsiteX21733" fmla="*/ 4530726 w 7886701"/>
              <a:gd name="connsiteY21733" fmla="*/ 3302470 h 6857981"/>
              <a:gd name="connsiteX21734" fmla="*/ 4532313 w 7886701"/>
              <a:gd name="connsiteY21734" fmla="*/ 3304059 h 6857981"/>
              <a:gd name="connsiteX21735" fmla="*/ 4532631 w 7886701"/>
              <a:gd name="connsiteY21735" fmla="*/ 3305013 h 6857981"/>
              <a:gd name="connsiteX21736" fmla="*/ 4532313 w 7886701"/>
              <a:gd name="connsiteY21736" fmla="*/ 3306600 h 6857981"/>
              <a:gd name="connsiteX21737" fmla="*/ 4531361 w 7886701"/>
              <a:gd name="connsiteY21737" fmla="*/ 3307869 h 6857981"/>
              <a:gd name="connsiteX21738" fmla="*/ 4530408 w 7886701"/>
              <a:gd name="connsiteY21738" fmla="*/ 3308822 h 6857981"/>
              <a:gd name="connsiteX21739" fmla="*/ 4528186 w 7886701"/>
              <a:gd name="connsiteY21739" fmla="*/ 3311360 h 6857981"/>
              <a:gd name="connsiteX21740" fmla="*/ 4527551 w 7886701"/>
              <a:gd name="connsiteY21740" fmla="*/ 3312948 h 6857981"/>
              <a:gd name="connsiteX21741" fmla="*/ 4527233 w 7886701"/>
              <a:gd name="connsiteY21741" fmla="*/ 3314218 h 6857981"/>
              <a:gd name="connsiteX21742" fmla="*/ 4527551 w 7886701"/>
              <a:gd name="connsiteY21742" fmla="*/ 3316440 h 6857981"/>
              <a:gd name="connsiteX21743" fmla="*/ 4528821 w 7886701"/>
              <a:gd name="connsiteY21743" fmla="*/ 3318662 h 6857981"/>
              <a:gd name="connsiteX21744" fmla="*/ 4531996 w 7886701"/>
              <a:gd name="connsiteY21744" fmla="*/ 3321203 h 6857981"/>
              <a:gd name="connsiteX21745" fmla="*/ 4535488 w 7886701"/>
              <a:gd name="connsiteY21745" fmla="*/ 3324060 h 6857981"/>
              <a:gd name="connsiteX21746" fmla="*/ 4531361 w 7886701"/>
              <a:gd name="connsiteY21746" fmla="*/ 3323744 h 6857981"/>
              <a:gd name="connsiteX21747" fmla="*/ 4528821 w 7886701"/>
              <a:gd name="connsiteY21747" fmla="*/ 3323744 h 6857981"/>
              <a:gd name="connsiteX21748" fmla="*/ 4527551 w 7886701"/>
              <a:gd name="connsiteY21748" fmla="*/ 3324380 h 6857981"/>
              <a:gd name="connsiteX21749" fmla="*/ 4527233 w 7886701"/>
              <a:gd name="connsiteY21749" fmla="*/ 3324380 h 6857981"/>
              <a:gd name="connsiteX21750" fmla="*/ 4527233 w 7886701"/>
              <a:gd name="connsiteY21750" fmla="*/ 3325017 h 6857981"/>
              <a:gd name="connsiteX21751" fmla="*/ 4527551 w 7886701"/>
              <a:gd name="connsiteY21751" fmla="*/ 3325966 h 6857981"/>
              <a:gd name="connsiteX21752" fmla="*/ 4528186 w 7886701"/>
              <a:gd name="connsiteY21752" fmla="*/ 3326918 h 6857981"/>
              <a:gd name="connsiteX21753" fmla="*/ 4531361 w 7886701"/>
              <a:gd name="connsiteY21753" fmla="*/ 3329143 h 6857981"/>
              <a:gd name="connsiteX21754" fmla="*/ 4535171 w 7886701"/>
              <a:gd name="connsiteY21754" fmla="*/ 3331684 h 6857981"/>
              <a:gd name="connsiteX21755" fmla="*/ 4537076 w 7886701"/>
              <a:gd name="connsiteY21755" fmla="*/ 3333269 h 6857981"/>
              <a:gd name="connsiteX21756" fmla="*/ 4538028 w 7886701"/>
              <a:gd name="connsiteY21756" fmla="*/ 3334222 h 6857981"/>
              <a:gd name="connsiteX21757" fmla="*/ 4538663 w 7886701"/>
              <a:gd name="connsiteY21757" fmla="*/ 3335493 h 6857981"/>
              <a:gd name="connsiteX21758" fmla="*/ 4538663 w 7886701"/>
              <a:gd name="connsiteY21758" fmla="*/ 3336129 h 6857981"/>
              <a:gd name="connsiteX21759" fmla="*/ 4537711 w 7886701"/>
              <a:gd name="connsiteY21759" fmla="*/ 3336763 h 6857981"/>
              <a:gd name="connsiteX21760" fmla="*/ 4535488 w 7886701"/>
              <a:gd name="connsiteY21760" fmla="*/ 3337717 h 6857981"/>
              <a:gd name="connsiteX21761" fmla="*/ 4531996 w 7886701"/>
              <a:gd name="connsiteY21761" fmla="*/ 3335807 h 6857981"/>
              <a:gd name="connsiteX21762" fmla="*/ 4528503 w 7886701"/>
              <a:gd name="connsiteY21762" fmla="*/ 3334222 h 6857981"/>
              <a:gd name="connsiteX21763" fmla="*/ 4526281 w 7886701"/>
              <a:gd name="connsiteY21763" fmla="*/ 3332952 h 6857981"/>
              <a:gd name="connsiteX21764" fmla="*/ 4525011 w 7886701"/>
              <a:gd name="connsiteY21764" fmla="*/ 3331362 h 6857981"/>
              <a:gd name="connsiteX21765" fmla="*/ 4522788 w 7886701"/>
              <a:gd name="connsiteY21765" fmla="*/ 3328504 h 6857981"/>
              <a:gd name="connsiteX21766" fmla="*/ 4521518 w 7886701"/>
              <a:gd name="connsiteY21766" fmla="*/ 3326918 h 6857981"/>
              <a:gd name="connsiteX21767" fmla="*/ 4520566 w 7886701"/>
              <a:gd name="connsiteY21767" fmla="*/ 3325651 h 6857981"/>
              <a:gd name="connsiteX21768" fmla="*/ 4516756 w 7886701"/>
              <a:gd name="connsiteY21768" fmla="*/ 3325329 h 6857981"/>
              <a:gd name="connsiteX21769" fmla="*/ 4514216 w 7886701"/>
              <a:gd name="connsiteY21769" fmla="*/ 3325329 h 6857981"/>
              <a:gd name="connsiteX21770" fmla="*/ 4512628 w 7886701"/>
              <a:gd name="connsiteY21770" fmla="*/ 3325651 h 6857981"/>
              <a:gd name="connsiteX21771" fmla="*/ 4511358 w 7886701"/>
              <a:gd name="connsiteY21771" fmla="*/ 3325966 h 6857981"/>
              <a:gd name="connsiteX21772" fmla="*/ 4510723 w 7886701"/>
              <a:gd name="connsiteY21772" fmla="*/ 3326602 h 6857981"/>
              <a:gd name="connsiteX21773" fmla="*/ 4510723 w 7886701"/>
              <a:gd name="connsiteY21773" fmla="*/ 3327872 h 6857981"/>
              <a:gd name="connsiteX21774" fmla="*/ 4510723 w 7886701"/>
              <a:gd name="connsiteY21774" fmla="*/ 3328826 h 6857981"/>
              <a:gd name="connsiteX21775" fmla="*/ 4511358 w 7886701"/>
              <a:gd name="connsiteY21775" fmla="*/ 3330094 h 6857981"/>
              <a:gd name="connsiteX21776" fmla="*/ 4512628 w 7886701"/>
              <a:gd name="connsiteY21776" fmla="*/ 3332635 h 6857981"/>
              <a:gd name="connsiteX21777" fmla="*/ 4513581 w 7886701"/>
              <a:gd name="connsiteY21777" fmla="*/ 3335493 h 6857981"/>
              <a:gd name="connsiteX21778" fmla="*/ 4513581 w 7886701"/>
              <a:gd name="connsiteY21778" fmla="*/ 3336444 h 6857981"/>
              <a:gd name="connsiteX21779" fmla="*/ 4513263 w 7886701"/>
              <a:gd name="connsiteY21779" fmla="*/ 3337717 h 6857981"/>
              <a:gd name="connsiteX21780" fmla="*/ 4512311 w 7886701"/>
              <a:gd name="connsiteY21780" fmla="*/ 3338667 h 6857981"/>
              <a:gd name="connsiteX21781" fmla="*/ 4510723 w 7886701"/>
              <a:gd name="connsiteY21781" fmla="*/ 3339302 h 6857981"/>
              <a:gd name="connsiteX21782" fmla="*/ 4524693 w 7886701"/>
              <a:gd name="connsiteY21782" fmla="*/ 3340576 h 6857981"/>
              <a:gd name="connsiteX21783" fmla="*/ 4537393 w 7886701"/>
              <a:gd name="connsiteY21783" fmla="*/ 3340889 h 6857981"/>
              <a:gd name="connsiteX21784" fmla="*/ 4549141 w 7886701"/>
              <a:gd name="connsiteY21784" fmla="*/ 3340889 h 6857981"/>
              <a:gd name="connsiteX21785" fmla="*/ 4560571 w 7886701"/>
              <a:gd name="connsiteY21785" fmla="*/ 3340255 h 6857981"/>
              <a:gd name="connsiteX21786" fmla="*/ 4561206 w 7886701"/>
              <a:gd name="connsiteY21786" fmla="*/ 3339938 h 6857981"/>
              <a:gd name="connsiteX21787" fmla="*/ 4561206 w 7886701"/>
              <a:gd name="connsiteY21787" fmla="*/ 3338984 h 6857981"/>
              <a:gd name="connsiteX21788" fmla="*/ 4560571 w 7886701"/>
              <a:gd name="connsiteY21788" fmla="*/ 3338351 h 6857981"/>
              <a:gd name="connsiteX21789" fmla="*/ 4560253 w 7886701"/>
              <a:gd name="connsiteY21789" fmla="*/ 3338031 h 6857981"/>
              <a:gd name="connsiteX21790" fmla="*/ 4558031 w 7886701"/>
              <a:gd name="connsiteY21790" fmla="*/ 3336763 h 6857981"/>
              <a:gd name="connsiteX21791" fmla="*/ 4555491 w 7886701"/>
              <a:gd name="connsiteY21791" fmla="*/ 3335493 h 6857981"/>
              <a:gd name="connsiteX21792" fmla="*/ 4552951 w 7886701"/>
              <a:gd name="connsiteY21792" fmla="*/ 3334222 h 6857981"/>
              <a:gd name="connsiteX21793" fmla="*/ 4551363 w 7886701"/>
              <a:gd name="connsiteY21793" fmla="*/ 3333269 h 6857981"/>
              <a:gd name="connsiteX21794" fmla="*/ 4550411 w 7886701"/>
              <a:gd name="connsiteY21794" fmla="*/ 3332635 h 6857981"/>
              <a:gd name="connsiteX21795" fmla="*/ 4550093 w 7886701"/>
              <a:gd name="connsiteY21795" fmla="*/ 3331684 h 6857981"/>
              <a:gd name="connsiteX21796" fmla="*/ 4550093 w 7886701"/>
              <a:gd name="connsiteY21796" fmla="*/ 3331362 h 6857981"/>
              <a:gd name="connsiteX21797" fmla="*/ 4550728 w 7886701"/>
              <a:gd name="connsiteY21797" fmla="*/ 3330728 h 6857981"/>
              <a:gd name="connsiteX21798" fmla="*/ 4565968 w 7886701"/>
              <a:gd name="connsiteY21798" fmla="*/ 3335493 h 6857981"/>
              <a:gd name="connsiteX21799" fmla="*/ 4566286 w 7886701"/>
              <a:gd name="connsiteY21799" fmla="*/ 3334222 h 6857981"/>
              <a:gd name="connsiteX21800" fmla="*/ 4566286 w 7886701"/>
              <a:gd name="connsiteY21800" fmla="*/ 3333586 h 6857981"/>
              <a:gd name="connsiteX21801" fmla="*/ 4565968 w 7886701"/>
              <a:gd name="connsiteY21801" fmla="*/ 3332952 h 6857981"/>
              <a:gd name="connsiteX21802" fmla="*/ 4565016 w 7886701"/>
              <a:gd name="connsiteY21802" fmla="*/ 3331998 h 6857981"/>
              <a:gd name="connsiteX21803" fmla="*/ 4562793 w 7886701"/>
              <a:gd name="connsiteY21803" fmla="*/ 3330411 h 6857981"/>
              <a:gd name="connsiteX21804" fmla="*/ 4560253 w 7886701"/>
              <a:gd name="connsiteY21804" fmla="*/ 3328826 h 6857981"/>
              <a:gd name="connsiteX21805" fmla="*/ 4557396 w 7886701"/>
              <a:gd name="connsiteY21805" fmla="*/ 3326918 h 6857981"/>
              <a:gd name="connsiteX21806" fmla="*/ 4555491 w 7886701"/>
              <a:gd name="connsiteY21806" fmla="*/ 3325651 h 6857981"/>
              <a:gd name="connsiteX21807" fmla="*/ 4554856 w 7886701"/>
              <a:gd name="connsiteY21807" fmla="*/ 3325017 h 6857981"/>
              <a:gd name="connsiteX21808" fmla="*/ 4554856 w 7886701"/>
              <a:gd name="connsiteY21808" fmla="*/ 3324060 h 6857981"/>
              <a:gd name="connsiteX21809" fmla="*/ 4555173 w 7886701"/>
              <a:gd name="connsiteY21809" fmla="*/ 3323427 h 6857981"/>
              <a:gd name="connsiteX21810" fmla="*/ 4555808 w 7886701"/>
              <a:gd name="connsiteY21810" fmla="*/ 3322793 h 6857981"/>
              <a:gd name="connsiteX21811" fmla="*/ 4559936 w 7886701"/>
              <a:gd name="connsiteY21811" fmla="*/ 3325017 h 6857981"/>
              <a:gd name="connsiteX21812" fmla="*/ 4563111 w 7886701"/>
              <a:gd name="connsiteY21812" fmla="*/ 3326602 h 6857981"/>
              <a:gd name="connsiteX21813" fmla="*/ 4566603 w 7886701"/>
              <a:gd name="connsiteY21813" fmla="*/ 3327553 h 6857981"/>
              <a:gd name="connsiteX21814" fmla="*/ 4570096 w 7886701"/>
              <a:gd name="connsiteY21814" fmla="*/ 3328189 h 6857981"/>
              <a:gd name="connsiteX21815" fmla="*/ 4578668 w 7886701"/>
              <a:gd name="connsiteY21815" fmla="*/ 3329143 h 6857981"/>
              <a:gd name="connsiteX21816" fmla="*/ 4584383 w 7886701"/>
              <a:gd name="connsiteY21816" fmla="*/ 3330411 h 6857981"/>
              <a:gd name="connsiteX21817" fmla="*/ 4591368 w 7886701"/>
              <a:gd name="connsiteY21817" fmla="*/ 3331998 h 6857981"/>
              <a:gd name="connsiteX21818" fmla="*/ 4591368 w 7886701"/>
              <a:gd name="connsiteY21818" fmla="*/ 3331047 h 6857981"/>
              <a:gd name="connsiteX21819" fmla="*/ 4591368 w 7886701"/>
              <a:gd name="connsiteY21819" fmla="*/ 3330094 h 6857981"/>
              <a:gd name="connsiteX21820" fmla="*/ 4590733 w 7886701"/>
              <a:gd name="connsiteY21820" fmla="*/ 3329143 h 6857981"/>
              <a:gd name="connsiteX21821" fmla="*/ 4589781 w 7886701"/>
              <a:gd name="connsiteY21821" fmla="*/ 3328504 h 6857981"/>
              <a:gd name="connsiteX21822" fmla="*/ 4587241 w 7886701"/>
              <a:gd name="connsiteY21822" fmla="*/ 3327553 h 6857981"/>
              <a:gd name="connsiteX21823" fmla="*/ 4583748 w 7886701"/>
              <a:gd name="connsiteY21823" fmla="*/ 3326282 h 6857981"/>
              <a:gd name="connsiteX21824" fmla="*/ 4574858 w 7886701"/>
              <a:gd name="connsiteY21824" fmla="*/ 3323744 h 6857981"/>
              <a:gd name="connsiteX21825" fmla="*/ 4570096 w 7886701"/>
              <a:gd name="connsiteY21825" fmla="*/ 3322793 h 6857981"/>
              <a:gd name="connsiteX21826" fmla="*/ 4565333 w 7886701"/>
              <a:gd name="connsiteY21826" fmla="*/ 3320885 h 6857981"/>
              <a:gd name="connsiteX21827" fmla="*/ 4564698 w 7886701"/>
              <a:gd name="connsiteY21827" fmla="*/ 3318984 h 6857981"/>
              <a:gd name="connsiteX21828" fmla="*/ 4564381 w 7886701"/>
              <a:gd name="connsiteY21828" fmla="*/ 3317714 h 6857981"/>
              <a:gd name="connsiteX21829" fmla="*/ 4564381 w 7886701"/>
              <a:gd name="connsiteY21829" fmla="*/ 3316125 h 6857981"/>
              <a:gd name="connsiteX21830" fmla="*/ 4564698 w 7886701"/>
              <a:gd name="connsiteY21830" fmla="*/ 3314539 h 6857981"/>
              <a:gd name="connsiteX21831" fmla="*/ 4565333 w 7886701"/>
              <a:gd name="connsiteY21831" fmla="*/ 3313582 h 6857981"/>
              <a:gd name="connsiteX21832" fmla="*/ 4566286 w 7886701"/>
              <a:gd name="connsiteY21832" fmla="*/ 3312314 h 6857981"/>
              <a:gd name="connsiteX21833" fmla="*/ 4568508 w 7886701"/>
              <a:gd name="connsiteY21833" fmla="*/ 3310409 h 6857981"/>
              <a:gd name="connsiteX21834" fmla="*/ 4571048 w 7886701"/>
              <a:gd name="connsiteY21834" fmla="*/ 3308503 h 6857981"/>
              <a:gd name="connsiteX21835" fmla="*/ 4572636 w 7886701"/>
              <a:gd name="connsiteY21835" fmla="*/ 3306279 h 6857981"/>
              <a:gd name="connsiteX21836" fmla="*/ 4573588 w 7886701"/>
              <a:gd name="connsiteY21836" fmla="*/ 3305649 h 6857981"/>
              <a:gd name="connsiteX21837" fmla="*/ 4573906 w 7886701"/>
              <a:gd name="connsiteY21837" fmla="*/ 3304377 h 6857981"/>
              <a:gd name="connsiteX21838" fmla="*/ 4573906 w 7886701"/>
              <a:gd name="connsiteY21838" fmla="*/ 3303426 h 6857981"/>
              <a:gd name="connsiteX21839" fmla="*/ 4573906 w 7886701"/>
              <a:gd name="connsiteY21839" fmla="*/ 3302153 h 6857981"/>
              <a:gd name="connsiteX21840" fmla="*/ 4572636 w 7886701"/>
              <a:gd name="connsiteY21840" fmla="*/ 3301518 h 6857981"/>
              <a:gd name="connsiteX21841" fmla="*/ 4571048 w 7886701"/>
              <a:gd name="connsiteY21841" fmla="*/ 3300882 h 6857981"/>
              <a:gd name="connsiteX21842" fmla="*/ 4565333 w 7886701"/>
              <a:gd name="connsiteY21842" fmla="*/ 3299614 h 6857981"/>
              <a:gd name="connsiteX21843" fmla="*/ 4552951 w 7886701"/>
              <a:gd name="connsiteY21843" fmla="*/ 3296758 h 6857981"/>
              <a:gd name="connsiteX21844" fmla="*/ 4556443 w 7886701"/>
              <a:gd name="connsiteY21844" fmla="*/ 3298659 h 6857981"/>
              <a:gd name="connsiteX21845" fmla="*/ 4559618 w 7886701"/>
              <a:gd name="connsiteY21845" fmla="*/ 3300568 h 6857981"/>
              <a:gd name="connsiteX21846" fmla="*/ 4561841 w 7886701"/>
              <a:gd name="connsiteY21846" fmla="*/ 3302153 h 6857981"/>
              <a:gd name="connsiteX21847" fmla="*/ 4563111 w 7886701"/>
              <a:gd name="connsiteY21847" fmla="*/ 3304059 h 6857981"/>
              <a:gd name="connsiteX21848" fmla="*/ 4563746 w 7886701"/>
              <a:gd name="connsiteY21848" fmla="*/ 3304693 h 6857981"/>
              <a:gd name="connsiteX21849" fmla="*/ 4563746 w 7886701"/>
              <a:gd name="connsiteY21849" fmla="*/ 3305649 h 6857981"/>
              <a:gd name="connsiteX21850" fmla="*/ 4563111 w 7886701"/>
              <a:gd name="connsiteY21850" fmla="*/ 3305964 h 6857981"/>
              <a:gd name="connsiteX21851" fmla="*/ 4562476 w 7886701"/>
              <a:gd name="connsiteY21851" fmla="*/ 3306600 h 6857981"/>
              <a:gd name="connsiteX21852" fmla="*/ 4561523 w 7886701"/>
              <a:gd name="connsiteY21852" fmla="*/ 3306915 h 6857981"/>
              <a:gd name="connsiteX21853" fmla="*/ 4559618 w 7886701"/>
              <a:gd name="connsiteY21853" fmla="*/ 3306915 h 6857981"/>
              <a:gd name="connsiteX21854" fmla="*/ 4554538 w 7886701"/>
              <a:gd name="connsiteY21854" fmla="*/ 3306915 h 6857981"/>
              <a:gd name="connsiteX21855" fmla="*/ 4555491 w 7886701"/>
              <a:gd name="connsiteY21855" fmla="*/ 3306600 h 6857981"/>
              <a:gd name="connsiteX21856" fmla="*/ 4555491 w 7886701"/>
              <a:gd name="connsiteY21856" fmla="*/ 3306279 h 6857981"/>
              <a:gd name="connsiteX21857" fmla="*/ 4555173 w 7886701"/>
              <a:gd name="connsiteY21857" fmla="*/ 3305649 h 6857981"/>
              <a:gd name="connsiteX21858" fmla="*/ 4554538 w 7886701"/>
              <a:gd name="connsiteY21858" fmla="*/ 3304377 h 6857981"/>
              <a:gd name="connsiteX21859" fmla="*/ 4551998 w 7886701"/>
              <a:gd name="connsiteY21859" fmla="*/ 3302153 h 6857981"/>
              <a:gd name="connsiteX21860" fmla="*/ 4547871 w 7886701"/>
              <a:gd name="connsiteY21860" fmla="*/ 3299614 h 6857981"/>
              <a:gd name="connsiteX21861" fmla="*/ 4542791 w 7886701"/>
              <a:gd name="connsiteY21861" fmla="*/ 3297073 h 6857981"/>
              <a:gd name="connsiteX21862" fmla="*/ 4537711 w 7886701"/>
              <a:gd name="connsiteY21862" fmla="*/ 3295167 h 6857981"/>
              <a:gd name="connsiteX21863" fmla="*/ 4535171 w 7886701"/>
              <a:gd name="connsiteY21863" fmla="*/ 3294851 h 6857981"/>
              <a:gd name="connsiteX21864" fmla="*/ 4532948 w 7886701"/>
              <a:gd name="connsiteY21864" fmla="*/ 3294535 h 6857981"/>
              <a:gd name="connsiteX21865" fmla="*/ 4530408 w 7886701"/>
              <a:gd name="connsiteY21865" fmla="*/ 3294535 h 6857981"/>
              <a:gd name="connsiteX21866" fmla="*/ 4528503 w 7886701"/>
              <a:gd name="connsiteY21866" fmla="*/ 3294851 h 6857981"/>
              <a:gd name="connsiteX21867" fmla="*/ 4523741 w 7886701"/>
              <a:gd name="connsiteY21867" fmla="*/ 3291992 h 6857981"/>
              <a:gd name="connsiteX21868" fmla="*/ 4519613 w 7886701"/>
              <a:gd name="connsiteY21868" fmla="*/ 3289771 h 6857981"/>
              <a:gd name="connsiteX21869" fmla="*/ 4512946 w 7886701"/>
              <a:gd name="connsiteY21869" fmla="*/ 3286913 h 6857981"/>
              <a:gd name="connsiteX21870" fmla="*/ 4500881 w 7886701"/>
              <a:gd name="connsiteY21870" fmla="*/ 3282468 h 6857981"/>
              <a:gd name="connsiteX21871" fmla="*/ 4506596 w 7886701"/>
              <a:gd name="connsiteY21871" fmla="*/ 3283738 h 6857981"/>
              <a:gd name="connsiteX21872" fmla="*/ 4511041 w 7886701"/>
              <a:gd name="connsiteY21872" fmla="*/ 3285012 h 6857981"/>
              <a:gd name="connsiteX21873" fmla="*/ 4515486 w 7886701"/>
              <a:gd name="connsiteY21873" fmla="*/ 3286279 h 6857981"/>
              <a:gd name="connsiteX21874" fmla="*/ 4521518 w 7886701"/>
              <a:gd name="connsiteY21874" fmla="*/ 3287547 h 6857981"/>
              <a:gd name="connsiteX21875" fmla="*/ 4521518 w 7886701"/>
              <a:gd name="connsiteY21875" fmla="*/ 3287233 h 6857981"/>
              <a:gd name="connsiteX21876" fmla="*/ 4521201 w 7886701"/>
              <a:gd name="connsiteY21876" fmla="*/ 3286596 h 6857981"/>
              <a:gd name="connsiteX21877" fmla="*/ 4519613 w 7886701"/>
              <a:gd name="connsiteY21877" fmla="*/ 3285962 h 6857981"/>
              <a:gd name="connsiteX21878" fmla="*/ 4517391 w 7886701"/>
              <a:gd name="connsiteY21878" fmla="*/ 3284689 h 6857981"/>
              <a:gd name="connsiteX21879" fmla="*/ 4516121 w 7886701"/>
              <a:gd name="connsiteY21879" fmla="*/ 3284374 h 6857981"/>
              <a:gd name="connsiteX21880" fmla="*/ 4515803 w 7886701"/>
              <a:gd name="connsiteY21880" fmla="*/ 3284055 h 6857981"/>
              <a:gd name="connsiteX21881" fmla="*/ 4498658 w 7886701"/>
              <a:gd name="connsiteY21881" fmla="*/ 3280246 h 6857981"/>
              <a:gd name="connsiteX21882" fmla="*/ 4488816 w 7886701"/>
              <a:gd name="connsiteY21882" fmla="*/ 3278979 h 6857981"/>
              <a:gd name="connsiteX21883" fmla="*/ 4481513 w 7886701"/>
              <a:gd name="connsiteY21883" fmla="*/ 3278022 h 6857981"/>
              <a:gd name="connsiteX21884" fmla="*/ 4470083 w 7886701"/>
              <a:gd name="connsiteY21884" fmla="*/ 3276754 h 6857981"/>
              <a:gd name="connsiteX21885" fmla="*/ 4473576 w 7886701"/>
              <a:gd name="connsiteY21885" fmla="*/ 3277071 h 6857981"/>
              <a:gd name="connsiteX21886" fmla="*/ 4473893 w 7886701"/>
              <a:gd name="connsiteY21886" fmla="*/ 3276754 h 6857981"/>
              <a:gd name="connsiteX21887" fmla="*/ 4473258 w 7886701"/>
              <a:gd name="connsiteY21887" fmla="*/ 3276120 h 6857981"/>
              <a:gd name="connsiteX21888" fmla="*/ 4471353 w 7886701"/>
              <a:gd name="connsiteY21888" fmla="*/ 3275164 h 6857981"/>
              <a:gd name="connsiteX21889" fmla="*/ 4469448 w 7886701"/>
              <a:gd name="connsiteY21889" fmla="*/ 3274212 h 6857981"/>
              <a:gd name="connsiteX21890" fmla="*/ 4469131 w 7886701"/>
              <a:gd name="connsiteY21890" fmla="*/ 3273896 h 6857981"/>
              <a:gd name="connsiteX21891" fmla="*/ 4470083 w 7886701"/>
              <a:gd name="connsiteY21891" fmla="*/ 3273578 h 6857981"/>
              <a:gd name="connsiteX21892" fmla="*/ 4474211 w 7886701"/>
              <a:gd name="connsiteY21892" fmla="*/ 3274212 h 6857981"/>
              <a:gd name="connsiteX21893" fmla="*/ 4457383 w 7886701"/>
              <a:gd name="connsiteY21893" fmla="*/ 3268816 h 6857981"/>
              <a:gd name="connsiteX21894" fmla="*/ 4440873 w 7886701"/>
              <a:gd name="connsiteY21894" fmla="*/ 3264053 h 6857981"/>
              <a:gd name="connsiteX21895" fmla="*/ 4412616 w 7886701"/>
              <a:gd name="connsiteY21895" fmla="*/ 3256116 h 6857981"/>
              <a:gd name="connsiteX21896" fmla="*/ 4401503 w 7886701"/>
              <a:gd name="connsiteY21896" fmla="*/ 3252941 h 6857981"/>
              <a:gd name="connsiteX21897" fmla="*/ 4393883 w 7886701"/>
              <a:gd name="connsiteY21897" fmla="*/ 3250400 h 6857981"/>
              <a:gd name="connsiteX21898" fmla="*/ 4391026 w 7886701"/>
              <a:gd name="connsiteY21898" fmla="*/ 3249765 h 6857981"/>
              <a:gd name="connsiteX21899" fmla="*/ 4389121 w 7886701"/>
              <a:gd name="connsiteY21899" fmla="*/ 3248495 h 6857981"/>
              <a:gd name="connsiteX21900" fmla="*/ 4388803 w 7886701"/>
              <a:gd name="connsiteY21900" fmla="*/ 3247862 h 6857981"/>
              <a:gd name="connsiteX21901" fmla="*/ 4389121 w 7886701"/>
              <a:gd name="connsiteY21901" fmla="*/ 3247542 h 6857981"/>
              <a:gd name="connsiteX21902" fmla="*/ 4368483 w 7886701"/>
              <a:gd name="connsiteY21902" fmla="*/ 3244684 h 6857981"/>
              <a:gd name="connsiteX21903" fmla="*/ 4381183 w 7886701"/>
              <a:gd name="connsiteY21903" fmla="*/ 3245954 h 6857981"/>
              <a:gd name="connsiteX21904" fmla="*/ 4393566 w 7886701"/>
              <a:gd name="connsiteY21904" fmla="*/ 3247227 h 6857981"/>
              <a:gd name="connsiteX21905" fmla="*/ 4391978 w 7886701"/>
              <a:gd name="connsiteY21905" fmla="*/ 3246907 h 6857981"/>
              <a:gd name="connsiteX21906" fmla="*/ 4393883 w 7886701"/>
              <a:gd name="connsiteY21906" fmla="*/ 3247227 h 6857981"/>
              <a:gd name="connsiteX21907" fmla="*/ 4395788 w 7886701"/>
              <a:gd name="connsiteY21907" fmla="*/ 3247227 h 6857981"/>
              <a:gd name="connsiteX21908" fmla="*/ 4398963 w 7886701"/>
              <a:gd name="connsiteY21908" fmla="*/ 3247542 h 6857981"/>
              <a:gd name="connsiteX21909" fmla="*/ 4405948 w 7886701"/>
              <a:gd name="connsiteY21909" fmla="*/ 3247862 h 6857981"/>
              <a:gd name="connsiteX21910" fmla="*/ 4409123 w 7886701"/>
              <a:gd name="connsiteY21910" fmla="*/ 3248178 h 6857981"/>
              <a:gd name="connsiteX21911" fmla="*/ 4439286 w 7886701"/>
              <a:gd name="connsiteY21911" fmla="*/ 3250719 h 6857981"/>
              <a:gd name="connsiteX21912" fmla="*/ 4454526 w 7886701"/>
              <a:gd name="connsiteY21912" fmla="*/ 3251671 h 6857981"/>
              <a:gd name="connsiteX21913" fmla="*/ 4454843 w 7886701"/>
              <a:gd name="connsiteY21913" fmla="*/ 3251987 h 6857981"/>
              <a:gd name="connsiteX21914" fmla="*/ 4458018 w 7886701"/>
              <a:gd name="connsiteY21914" fmla="*/ 3251987 h 6857981"/>
              <a:gd name="connsiteX21915" fmla="*/ 4462146 w 7886701"/>
              <a:gd name="connsiteY21915" fmla="*/ 3251987 h 6857981"/>
              <a:gd name="connsiteX21916" fmla="*/ 4476433 w 7886701"/>
              <a:gd name="connsiteY21916" fmla="*/ 3252307 h 6857981"/>
              <a:gd name="connsiteX21917" fmla="*/ 4487863 w 7886701"/>
              <a:gd name="connsiteY21917" fmla="*/ 3252623 h 6857981"/>
              <a:gd name="connsiteX21918" fmla="*/ 4499611 w 7886701"/>
              <a:gd name="connsiteY21918" fmla="*/ 3252941 h 6857981"/>
              <a:gd name="connsiteX21919" fmla="*/ 4512946 w 7886701"/>
              <a:gd name="connsiteY21919" fmla="*/ 3253258 h 6857981"/>
              <a:gd name="connsiteX21920" fmla="*/ 4527233 w 7886701"/>
              <a:gd name="connsiteY21920" fmla="*/ 3253258 h 6857981"/>
              <a:gd name="connsiteX21921" fmla="*/ 4574858 w 7886701"/>
              <a:gd name="connsiteY21921" fmla="*/ 3251987 h 6857981"/>
              <a:gd name="connsiteX21922" fmla="*/ 4585018 w 7886701"/>
              <a:gd name="connsiteY21922" fmla="*/ 3251671 h 6857981"/>
              <a:gd name="connsiteX21923" fmla="*/ 4594827 w 7886701"/>
              <a:gd name="connsiteY21923" fmla="*/ 3251077 h 6857981"/>
              <a:gd name="connsiteX21924" fmla="*/ 4600259 w 7886701"/>
              <a:gd name="connsiteY21924" fmla="*/ 3250123 h 6857981"/>
              <a:gd name="connsiteX21925" fmla="*/ 4605339 w 7886701"/>
              <a:gd name="connsiteY21925" fmla="*/ 3249594 h 6857981"/>
              <a:gd name="connsiteX21926" fmla="*/ 4598671 w 7886701"/>
              <a:gd name="connsiteY21926" fmla="*/ 3250653 h 6857981"/>
              <a:gd name="connsiteX21927" fmla="*/ 4597719 w 7886701"/>
              <a:gd name="connsiteY21927" fmla="*/ 3250653 h 6857981"/>
              <a:gd name="connsiteX21928" fmla="*/ 4594986 w 7886701"/>
              <a:gd name="connsiteY21928" fmla="*/ 3251067 h 6857981"/>
              <a:gd name="connsiteX21929" fmla="*/ 4595496 w 7886701"/>
              <a:gd name="connsiteY21929" fmla="*/ 3251036 h 6857981"/>
              <a:gd name="connsiteX21930" fmla="*/ 4598671 w 7886701"/>
              <a:gd name="connsiteY21930" fmla="*/ 3250719 h 6857981"/>
              <a:gd name="connsiteX21931" fmla="*/ 4603116 w 7886701"/>
              <a:gd name="connsiteY21931" fmla="*/ 3250719 h 6857981"/>
              <a:gd name="connsiteX21932" fmla="*/ 4606608 w 7886701"/>
              <a:gd name="connsiteY21932" fmla="*/ 3251036 h 6857981"/>
              <a:gd name="connsiteX21933" fmla="*/ 4610418 w 7886701"/>
              <a:gd name="connsiteY21933" fmla="*/ 3251671 h 6857981"/>
              <a:gd name="connsiteX21934" fmla="*/ 4619308 w 7886701"/>
              <a:gd name="connsiteY21934" fmla="*/ 3251036 h 6857981"/>
              <a:gd name="connsiteX21935" fmla="*/ 4625023 w 7886701"/>
              <a:gd name="connsiteY21935" fmla="*/ 3250400 h 6857981"/>
              <a:gd name="connsiteX21936" fmla="*/ 4611688 w 7886701"/>
              <a:gd name="connsiteY21936" fmla="*/ 3250400 h 6857981"/>
              <a:gd name="connsiteX21937" fmla="*/ 4612641 w 7886701"/>
              <a:gd name="connsiteY21937" fmla="*/ 3250085 h 6857981"/>
              <a:gd name="connsiteX21938" fmla="*/ 4615498 w 7886701"/>
              <a:gd name="connsiteY21938" fmla="*/ 3250085 h 6857981"/>
              <a:gd name="connsiteX21939" fmla="*/ 4621213 w 7886701"/>
              <a:gd name="connsiteY21939" fmla="*/ 3249449 h 6857981"/>
              <a:gd name="connsiteX21940" fmla="*/ 4614863 w 7886701"/>
              <a:gd name="connsiteY21940" fmla="*/ 3249765 h 6857981"/>
              <a:gd name="connsiteX21941" fmla="*/ 4625549 w 7886701"/>
              <a:gd name="connsiteY21941" fmla="*/ 3248282 h 6857981"/>
              <a:gd name="connsiteX21942" fmla="*/ 4605338 w 7886701"/>
              <a:gd name="connsiteY21942" fmla="*/ 3249594 h 6857981"/>
              <a:gd name="connsiteX21943" fmla="*/ 4627563 w 7886701"/>
              <a:gd name="connsiteY21943" fmla="*/ 3248006 h 6857981"/>
              <a:gd name="connsiteX21944" fmla="*/ 4626921 w 7886701"/>
              <a:gd name="connsiteY21944" fmla="*/ 3248121 h 6857981"/>
              <a:gd name="connsiteX21945" fmla="*/ 4632502 w 7886701"/>
              <a:gd name="connsiteY21945" fmla="*/ 3247612 h 6857981"/>
              <a:gd name="connsiteX21946" fmla="*/ 4633913 w 7886701"/>
              <a:gd name="connsiteY21946" fmla="*/ 3247542 h 6857981"/>
              <a:gd name="connsiteX21947" fmla="*/ 4635818 w 7886701"/>
              <a:gd name="connsiteY21947" fmla="*/ 3247227 h 6857981"/>
              <a:gd name="connsiteX21948" fmla="*/ 4638041 w 7886701"/>
              <a:gd name="connsiteY21948" fmla="*/ 3246907 h 6857981"/>
              <a:gd name="connsiteX21949" fmla="*/ 4645343 w 7886701"/>
              <a:gd name="connsiteY21949" fmla="*/ 3245954 h 6857981"/>
              <a:gd name="connsiteX21950" fmla="*/ 4639628 w 7886701"/>
              <a:gd name="connsiteY21950" fmla="*/ 3246907 h 6857981"/>
              <a:gd name="connsiteX21951" fmla="*/ 4640263 w 7886701"/>
              <a:gd name="connsiteY21951" fmla="*/ 3246907 h 6857981"/>
              <a:gd name="connsiteX21952" fmla="*/ 4647248 w 7886701"/>
              <a:gd name="connsiteY21952" fmla="*/ 3245954 h 6857981"/>
              <a:gd name="connsiteX21953" fmla="*/ 4647566 w 7886701"/>
              <a:gd name="connsiteY21953" fmla="*/ 3245954 h 6857981"/>
              <a:gd name="connsiteX21954" fmla="*/ 4659313 w 7886701"/>
              <a:gd name="connsiteY21954" fmla="*/ 3244684 h 6857981"/>
              <a:gd name="connsiteX21955" fmla="*/ 4652328 w 7886701"/>
              <a:gd name="connsiteY21955" fmla="*/ 3245318 h 6857981"/>
              <a:gd name="connsiteX21956" fmla="*/ 4645343 w 7886701"/>
              <a:gd name="connsiteY21956" fmla="*/ 3245954 h 6857981"/>
              <a:gd name="connsiteX21957" fmla="*/ 4675188 w 7886701"/>
              <a:gd name="connsiteY21957" fmla="*/ 3241828 h 6857981"/>
              <a:gd name="connsiteX21958" fmla="*/ 4662806 w 7886701"/>
              <a:gd name="connsiteY21958" fmla="*/ 3243732 h 6857981"/>
              <a:gd name="connsiteX21959" fmla="*/ 4676458 w 7886701"/>
              <a:gd name="connsiteY21959" fmla="*/ 3241828 h 6857981"/>
              <a:gd name="connsiteX21960" fmla="*/ 4677728 w 7886701"/>
              <a:gd name="connsiteY21960" fmla="*/ 3241192 h 6857981"/>
              <a:gd name="connsiteX21961" fmla="*/ 4678681 w 7886701"/>
              <a:gd name="connsiteY21961" fmla="*/ 3241192 h 6857981"/>
              <a:gd name="connsiteX21962" fmla="*/ 4683761 w 7886701"/>
              <a:gd name="connsiteY21962" fmla="*/ 3240558 h 6857981"/>
              <a:gd name="connsiteX21963" fmla="*/ 4699001 w 7886701"/>
              <a:gd name="connsiteY21963" fmla="*/ 3237700 h 6857981"/>
              <a:gd name="connsiteX21964" fmla="*/ 4690111 w 7886701"/>
              <a:gd name="connsiteY21964" fmla="*/ 3239606 h 6857981"/>
              <a:gd name="connsiteX21965" fmla="*/ 4691381 w 7886701"/>
              <a:gd name="connsiteY21965" fmla="*/ 3239606 h 6857981"/>
              <a:gd name="connsiteX21966" fmla="*/ 4698366 w 7886701"/>
              <a:gd name="connsiteY21966" fmla="*/ 3238017 h 6857981"/>
              <a:gd name="connsiteX21967" fmla="*/ 4711626 w 7886701"/>
              <a:gd name="connsiteY21967" fmla="*/ 3235422 h 6857981"/>
              <a:gd name="connsiteX21968" fmla="*/ 4718051 w 7886701"/>
              <a:gd name="connsiteY21968" fmla="*/ 3233719 h 6857981"/>
              <a:gd name="connsiteX21969" fmla="*/ 4716124 w 7886701"/>
              <a:gd name="connsiteY21969" fmla="*/ 3234384 h 6857981"/>
              <a:gd name="connsiteX21970" fmla="*/ 4731068 w 7886701"/>
              <a:gd name="connsiteY21970" fmla="*/ 3230715 h 6857981"/>
              <a:gd name="connsiteX21971" fmla="*/ 4718368 w 7886701"/>
              <a:gd name="connsiteY21971" fmla="*/ 3233570 h 6857981"/>
              <a:gd name="connsiteX21972" fmla="*/ 4733608 w 7886701"/>
              <a:gd name="connsiteY21972" fmla="*/ 3230081 h 6857981"/>
              <a:gd name="connsiteX21973" fmla="*/ 4737418 w 7886701"/>
              <a:gd name="connsiteY21973" fmla="*/ 3228494 h 6857981"/>
              <a:gd name="connsiteX21974" fmla="*/ 4739006 w 7886701"/>
              <a:gd name="connsiteY21974" fmla="*/ 3227539 h 6857981"/>
              <a:gd name="connsiteX21975" fmla="*/ 4740276 w 7886701"/>
              <a:gd name="connsiteY21975" fmla="*/ 3226586 h 6857981"/>
              <a:gd name="connsiteX21976" fmla="*/ 4745356 w 7886701"/>
              <a:gd name="connsiteY21976" fmla="*/ 3225951 h 6857981"/>
              <a:gd name="connsiteX21977" fmla="*/ 4748531 w 7886701"/>
              <a:gd name="connsiteY21977" fmla="*/ 3225951 h 6857981"/>
              <a:gd name="connsiteX21978" fmla="*/ 4754563 w 7886701"/>
              <a:gd name="connsiteY21978" fmla="*/ 3224048 h 6857981"/>
              <a:gd name="connsiteX21979" fmla="*/ 4755833 w 7886701"/>
              <a:gd name="connsiteY21979" fmla="*/ 3223728 h 6857981"/>
              <a:gd name="connsiteX21980" fmla="*/ 4760913 w 7886701"/>
              <a:gd name="connsiteY21980" fmla="*/ 3222459 h 6857981"/>
              <a:gd name="connsiteX21981" fmla="*/ 4764961 w 7886701"/>
              <a:gd name="connsiteY21981" fmla="*/ 3221111 h 6857981"/>
              <a:gd name="connsiteX21982" fmla="*/ 4769486 w 7886701"/>
              <a:gd name="connsiteY21982" fmla="*/ 3219922 h 6857981"/>
              <a:gd name="connsiteX21983" fmla="*/ 4776471 w 7886701"/>
              <a:gd name="connsiteY21983" fmla="*/ 3216744 h 6857981"/>
              <a:gd name="connsiteX21984" fmla="*/ 4776788 w 7886701"/>
              <a:gd name="connsiteY21984" fmla="*/ 3216744 h 6857981"/>
              <a:gd name="connsiteX21985" fmla="*/ 4777741 w 7886701"/>
              <a:gd name="connsiteY21985" fmla="*/ 3216427 h 6857981"/>
              <a:gd name="connsiteX21986" fmla="*/ 4779328 w 7886701"/>
              <a:gd name="connsiteY21986" fmla="*/ 3215792 h 6857981"/>
              <a:gd name="connsiteX21987" fmla="*/ 4779963 w 7886701"/>
              <a:gd name="connsiteY21987" fmla="*/ 3215792 h 6857981"/>
              <a:gd name="connsiteX21988" fmla="*/ 4781868 w 7886701"/>
              <a:gd name="connsiteY21988" fmla="*/ 3214839 h 6857981"/>
              <a:gd name="connsiteX21989" fmla="*/ 4782503 w 7886701"/>
              <a:gd name="connsiteY21989" fmla="*/ 3214203 h 6857981"/>
              <a:gd name="connsiteX21990" fmla="*/ 4794251 w 7886701"/>
              <a:gd name="connsiteY21990" fmla="*/ 3207538 h 6857981"/>
              <a:gd name="connsiteX21991" fmla="*/ 4811396 w 7886701"/>
              <a:gd name="connsiteY21991" fmla="*/ 3196423 h 6857981"/>
              <a:gd name="connsiteX21992" fmla="*/ 4811713 w 7886701"/>
              <a:gd name="connsiteY21992" fmla="*/ 3196423 h 6857981"/>
              <a:gd name="connsiteX21993" fmla="*/ 4813618 w 7886701"/>
              <a:gd name="connsiteY21993" fmla="*/ 3195789 h 6857981"/>
              <a:gd name="connsiteX21994" fmla="*/ 4821873 w 7886701"/>
              <a:gd name="connsiteY21994" fmla="*/ 3191026 h 6857981"/>
              <a:gd name="connsiteX21995" fmla="*/ 4835208 w 7886701"/>
              <a:gd name="connsiteY21995" fmla="*/ 3182453 h 6857981"/>
              <a:gd name="connsiteX21996" fmla="*/ 4828541 w 7886701"/>
              <a:gd name="connsiteY21996" fmla="*/ 3185945 h 6857981"/>
              <a:gd name="connsiteX21997" fmla="*/ 4828223 w 7886701"/>
              <a:gd name="connsiteY21997" fmla="*/ 3185945 h 6857981"/>
              <a:gd name="connsiteX21998" fmla="*/ 4828858 w 7886701"/>
              <a:gd name="connsiteY21998" fmla="*/ 3184993 h 6857981"/>
              <a:gd name="connsiteX21999" fmla="*/ 4830446 w 7886701"/>
              <a:gd name="connsiteY21999" fmla="*/ 3183722 h 6857981"/>
              <a:gd name="connsiteX22000" fmla="*/ 4829811 w 7886701"/>
              <a:gd name="connsiteY22000" fmla="*/ 3184039 h 6857981"/>
              <a:gd name="connsiteX22001" fmla="*/ 4826953 w 7886701"/>
              <a:gd name="connsiteY22001" fmla="*/ 3184993 h 6857981"/>
              <a:gd name="connsiteX22002" fmla="*/ 4835526 w 7886701"/>
              <a:gd name="connsiteY22002" fmla="*/ 3179912 h 6857981"/>
              <a:gd name="connsiteX22003" fmla="*/ 4843781 w 7886701"/>
              <a:gd name="connsiteY22003" fmla="*/ 3174514 h 6857981"/>
              <a:gd name="connsiteX22004" fmla="*/ 4847273 w 7886701"/>
              <a:gd name="connsiteY22004" fmla="*/ 3172292 h 6857981"/>
              <a:gd name="connsiteX22005" fmla="*/ 4848861 w 7886701"/>
              <a:gd name="connsiteY22005" fmla="*/ 3171022 h 6857981"/>
              <a:gd name="connsiteX22006" fmla="*/ 4849496 w 7886701"/>
              <a:gd name="connsiteY22006" fmla="*/ 3170070 h 6857981"/>
              <a:gd name="connsiteX22007" fmla="*/ 4847273 w 7886701"/>
              <a:gd name="connsiteY22007" fmla="*/ 3170387 h 6857981"/>
              <a:gd name="connsiteX22008" fmla="*/ 4848861 w 7886701"/>
              <a:gd name="connsiteY22008" fmla="*/ 3169119 h 6857981"/>
              <a:gd name="connsiteX22009" fmla="*/ 4850766 w 7886701"/>
              <a:gd name="connsiteY22009" fmla="*/ 3167847 h 6857981"/>
              <a:gd name="connsiteX22010" fmla="*/ 4852036 w 7886701"/>
              <a:gd name="connsiteY22010" fmla="*/ 3167529 h 6857981"/>
              <a:gd name="connsiteX22011" fmla="*/ 4852988 w 7886701"/>
              <a:gd name="connsiteY22011" fmla="*/ 3167529 h 6857981"/>
              <a:gd name="connsiteX22012" fmla="*/ 4854258 w 7886701"/>
              <a:gd name="connsiteY22012" fmla="*/ 3167847 h 6857981"/>
              <a:gd name="connsiteX22013" fmla="*/ 4855211 w 7886701"/>
              <a:gd name="connsiteY22013" fmla="*/ 3168483 h 6857981"/>
              <a:gd name="connsiteX22014" fmla="*/ 4859656 w 7886701"/>
              <a:gd name="connsiteY22014" fmla="*/ 3164672 h 6857981"/>
              <a:gd name="connsiteX22015" fmla="*/ 4862196 w 7886701"/>
              <a:gd name="connsiteY22015" fmla="*/ 3162131 h 6857981"/>
              <a:gd name="connsiteX22016" fmla="*/ 4863148 w 7886701"/>
              <a:gd name="connsiteY22016" fmla="*/ 3160226 h 6857981"/>
              <a:gd name="connsiteX22017" fmla="*/ 4863466 w 7886701"/>
              <a:gd name="connsiteY22017" fmla="*/ 3159909 h 6857981"/>
              <a:gd name="connsiteX22018" fmla="*/ 4863148 w 7886701"/>
              <a:gd name="connsiteY22018" fmla="*/ 3159273 h 6857981"/>
              <a:gd name="connsiteX22019" fmla="*/ 4862513 w 7886701"/>
              <a:gd name="connsiteY22019" fmla="*/ 3158958 h 6857981"/>
              <a:gd name="connsiteX22020" fmla="*/ 4861243 w 7886701"/>
              <a:gd name="connsiteY22020" fmla="*/ 3158639 h 6857981"/>
              <a:gd name="connsiteX22021" fmla="*/ 4859973 w 7886701"/>
              <a:gd name="connsiteY22021" fmla="*/ 3158005 h 6857981"/>
              <a:gd name="connsiteX22022" fmla="*/ 4859338 w 7886701"/>
              <a:gd name="connsiteY22022" fmla="*/ 3157370 h 6857981"/>
              <a:gd name="connsiteX22023" fmla="*/ 4867911 w 7886701"/>
              <a:gd name="connsiteY22023" fmla="*/ 3150703 h 6857981"/>
              <a:gd name="connsiteX22024" fmla="*/ 4874578 w 7886701"/>
              <a:gd name="connsiteY22024" fmla="*/ 3145938 h 6857981"/>
              <a:gd name="connsiteX22025" fmla="*/ 4878706 w 7886701"/>
              <a:gd name="connsiteY22025" fmla="*/ 3143083 h 6857981"/>
              <a:gd name="connsiteX22026" fmla="*/ 4880293 w 7886701"/>
              <a:gd name="connsiteY22026" fmla="*/ 3142764 h 6857981"/>
              <a:gd name="connsiteX22027" fmla="*/ 4881563 w 7886701"/>
              <a:gd name="connsiteY22027" fmla="*/ 3142447 h 6857981"/>
              <a:gd name="connsiteX22028" fmla="*/ 4882198 w 7886701"/>
              <a:gd name="connsiteY22028" fmla="*/ 3140542 h 6857981"/>
              <a:gd name="connsiteX22029" fmla="*/ 4882198 w 7886701"/>
              <a:gd name="connsiteY22029" fmla="*/ 3140225 h 6857981"/>
              <a:gd name="connsiteX22030" fmla="*/ 4881563 w 7886701"/>
              <a:gd name="connsiteY22030" fmla="*/ 3139906 h 6857981"/>
              <a:gd name="connsiteX22031" fmla="*/ 4880611 w 7886701"/>
              <a:gd name="connsiteY22031" fmla="*/ 3139906 h 6857981"/>
              <a:gd name="connsiteX22032" fmla="*/ 4879658 w 7886701"/>
              <a:gd name="connsiteY22032" fmla="*/ 3139906 h 6857981"/>
              <a:gd name="connsiteX22033" fmla="*/ 4876801 w 7886701"/>
              <a:gd name="connsiteY22033" fmla="*/ 3141492 h 6857981"/>
              <a:gd name="connsiteX22034" fmla="*/ 4872038 w 7886701"/>
              <a:gd name="connsiteY22034" fmla="*/ 3143400 h 6857981"/>
              <a:gd name="connsiteX22035" fmla="*/ 4866006 w 7886701"/>
              <a:gd name="connsiteY22035" fmla="*/ 3147528 h 6857981"/>
              <a:gd name="connsiteX22036" fmla="*/ 4858703 w 7886701"/>
              <a:gd name="connsiteY22036" fmla="*/ 3152289 h 6857981"/>
              <a:gd name="connsiteX22037" fmla="*/ 4849813 w 7886701"/>
              <a:gd name="connsiteY22037" fmla="*/ 3158958 h 6857981"/>
              <a:gd name="connsiteX22038" fmla="*/ 4850131 w 7886701"/>
              <a:gd name="connsiteY22038" fmla="*/ 3157688 h 6857981"/>
              <a:gd name="connsiteX22039" fmla="*/ 4851401 w 7886701"/>
              <a:gd name="connsiteY22039" fmla="*/ 3155464 h 6857981"/>
              <a:gd name="connsiteX22040" fmla="*/ 4854893 w 7886701"/>
              <a:gd name="connsiteY22040" fmla="*/ 3151337 h 6857981"/>
              <a:gd name="connsiteX22041" fmla="*/ 4855528 w 7886701"/>
              <a:gd name="connsiteY22041" fmla="*/ 3149431 h 6857981"/>
              <a:gd name="connsiteX22042" fmla="*/ 4855528 w 7886701"/>
              <a:gd name="connsiteY22042" fmla="*/ 3149114 h 6857981"/>
              <a:gd name="connsiteX22043" fmla="*/ 4854893 w 7886701"/>
              <a:gd name="connsiteY22043" fmla="*/ 3149114 h 6857981"/>
              <a:gd name="connsiteX22044" fmla="*/ 4852671 w 7886701"/>
              <a:gd name="connsiteY22044" fmla="*/ 3150384 h 6857981"/>
              <a:gd name="connsiteX22045" fmla="*/ 4847591 w 7886701"/>
              <a:gd name="connsiteY22045" fmla="*/ 3154195 h 6857981"/>
              <a:gd name="connsiteX22046" fmla="*/ 4843146 w 7886701"/>
              <a:gd name="connsiteY22046" fmla="*/ 3157688 h 6857981"/>
              <a:gd name="connsiteX22047" fmla="*/ 4840923 w 7886701"/>
              <a:gd name="connsiteY22047" fmla="*/ 3159592 h 6857981"/>
              <a:gd name="connsiteX22048" fmla="*/ 4840288 w 7886701"/>
              <a:gd name="connsiteY22048" fmla="*/ 3160545 h 6857981"/>
              <a:gd name="connsiteX22049" fmla="*/ 4840606 w 7886701"/>
              <a:gd name="connsiteY22049" fmla="*/ 3160545 h 6857981"/>
              <a:gd name="connsiteX22050" fmla="*/ 4840923 w 7886701"/>
              <a:gd name="connsiteY22050" fmla="*/ 3161179 h 6857981"/>
              <a:gd name="connsiteX22051" fmla="*/ 4840923 w 7886701"/>
              <a:gd name="connsiteY22051" fmla="*/ 3161496 h 6857981"/>
              <a:gd name="connsiteX22052" fmla="*/ 4839971 w 7886701"/>
              <a:gd name="connsiteY22052" fmla="*/ 3162450 h 6857981"/>
              <a:gd name="connsiteX22053" fmla="*/ 4837431 w 7886701"/>
              <a:gd name="connsiteY22053" fmla="*/ 3164672 h 6857981"/>
              <a:gd name="connsiteX22054" fmla="*/ 4833303 w 7886701"/>
              <a:gd name="connsiteY22054" fmla="*/ 3167212 h 6857981"/>
              <a:gd name="connsiteX22055" fmla="*/ 4832986 w 7886701"/>
              <a:gd name="connsiteY22055" fmla="*/ 3167212 h 6857981"/>
              <a:gd name="connsiteX22056" fmla="*/ 4833303 w 7886701"/>
              <a:gd name="connsiteY22056" fmla="*/ 3166578 h 6857981"/>
              <a:gd name="connsiteX22057" fmla="*/ 4836478 w 7886701"/>
              <a:gd name="connsiteY22057" fmla="*/ 3163084 h 6857981"/>
              <a:gd name="connsiteX22058" fmla="*/ 4841558 w 7886701"/>
              <a:gd name="connsiteY22058" fmla="*/ 3158639 h 6857981"/>
              <a:gd name="connsiteX22059" fmla="*/ 4853306 w 7886701"/>
              <a:gd name="connsiteY22059" fmla="*/ 3147209 h 6857981"/>
              <a:gd name="connsiteX22060" fmla="*/ 4858068 w 7886701"/>
              <a:gd name="connsiteY22060" fmla="*/ 3142447 h 6857981"/>
              <a:gd name="connsiteX22061" fmla="*/ 4859656 w 7886701"/>
              <a:gd name="connsiteY22061" fmla="*/ 3140542 h 6857981"/>
              <a:gd name="connsiteX22062" fmla="*/ 4860291 w 7886701"/>
              <a:gd name="connsiteY22062" fmla="*/ 3139589 h 6857981"/>
              <a:gd name="connsiteX22063" fmla="*/ 4860291 w 7886701"/>
              <a:gd name="connsiteY22063" fmla="*/ 3139272 h 6857981"/>
              <a:gd name="connsiteX22064" fmla="*/ 4859973 w 7886701"/>
              <a:gd name="connsiteY22064" fmla="*/ 3139589 h 6857981"/>
              <a:gd name="connsiteX22065" fmla="*/ 4858386 w 7886701"/>
              <a:gd name="connsiteY22065" fmla="*/ 3140225 h 6857981"/>
              <a:gd name="connsiteX22066" fmla="*/ 4853623 w 7886701"/>
              <a:gd name="connsiteY22066" fmla="*/ 3143400 h 6857981"/>
              <a:gd name="connsiteX22067" fmla="*/ 4849496 w 7886701"/>
              <a:gd name="connsiteY22067" fmla="*/ 3147209 h 6857981"/>
              <a:gd name="connsiteX22068" fmla="*/ 4848226 w 7886701"/>
              <a:gd name="connsiteY22068" fmla="*/ 3148796 h 6857981"/>
              <a:gd name="connsiteX22069" fmla="*/ 4847908 w 7886701"/>
              <a:gd name="connsiteY22069" fmla="*/ 3149114 h 6857981"/>
              <a:gd name="connsiteX22070" fmla="*/ 4847908 w 7886701"/>
              <a:gd name="connsiteY22070" fmla="*/ 3149431 h 6857981"/>
              <a:gd name="connsiteX22071" fmla="*/ 4845686 w 7886701"/>
              <a:gd name="connsiteY22071" fmla="*/ 3150703 h 6857981"/>
              <a:gd name="connsiteX22072" fmla="*/ 4845368 w 7886701"/>
              <a:gd name="connsiteY22072" fmla="*/ 3150703 h 6857981"/>
              <a:gd name="connsiteX22073" fmla="*/ 4845686 w 7886701"/>
              <a:gd name="connsiteY22073" fmla="*/ 3150384 h 6857981"/>
              <a:gd name="connsiteX22074" fmla="*/ 4847273 w 7886701"/>
              <a:gd name="connsiteY22074" fmla="*/ 3148796 h 6857981"/>
              <a:gd name="connsiteX22075" fmla="*/ 4849813 w 7886701"/>
              <a:gd name="connsiteY22075" fmla="*/ 3145938 h 6857981"/>
              <a:gd name="connsiteX22076" fmla="*/ 4856163 w 7886701"/>
              <a:gd name="connsiteY22076" fmla="*/ 3139906 h 6857981"/>
              <a:gd name="connsiteX22077" fmla="*/ 4859973 w 7886701"/>
              <a:gd name="connsiteY22077" fmla="*/ 3137366 h 6857981"/>
              <a:gd name="connsiteX22078" fmla="*/ 4863148 w 7886701"/>
              <a:gd name="connsiteY22078" fmla="*/ 3135146 h 6857981"/>
              <a:gd name="connsiteX22079" fmla="*/ 4865688 w 7886701"/>
              <a:gd name="connsiteY22079" fmla="*/ 3132286 h 6857981"/>
              <a:gd name="connsiteX22080" fmla="*/ 4866006 w 7886701"/>
              <a:gd name="connsiteY22080" fmla="*/ 3131649 h 6857981"/>
              <a:gd name="connsiteX22081" fmla="*/ 4865688 w 7886701"/>
              <a:gd name="connsiteY22081" fmla="*/ 3131649 h 6857981"/>
              <a:gd name="connsiteX22082" fmla="*/ 4864101 w 7886701"/>
              <a:gd name="connsiteY22082" fmla="*/ 3131649 h 6857981"/>
              <a:gd name="connsiteX22083" fmla="*/ 4862196 w 7886701"/>
              <a:gd name="connsiteY22083" fmla="*/ 3132286 h 6857981"/>
              <a:gd name="connsiteX22084" fmla="*/ 4861243 w 7886701"/>
              <a:gd name="connsiteY22084" fmla="*/ 3132603 h 6857981"/>
              <a:gd name="connsiteX22085" fmla="*/ 4860608 w 7886701"/>
              <a:gd name="connsiteY22085" fmla="*/ 3132286 h 6857981"/>
              <a:gd name="connsiteX22086" fmla="*/ 4860926 w 7886701"/>
              <a:gd name="connsiteY22086" fmla="*/ 3131966 h 6857981"/>
              <a:gd name="connsiteX22087" fmla="*/ 4861878 w 7886701"/>
              <a:gd name="connsiteY22087" fmla="*/ 3130699 h 6857981"/>
              <a:gd name="connsiteX22088" fmla="*/ 4865688 w 7886701"/>
              <a:gd name="connsiteY22088" fmla="*/ 3126889 h 6857981"/>
              <a:gd name="connsiteX22089" fmla="*/ 4874261 w 7886701"/>
              <a:gd name="connsiteY22089" fmla="*/ 3119586 h 6857981"/>
              <a:gd name="connsiteX22090" fmla="*/ 4870768 w 7886701"/>
              <a:gd name="connsiteY22090" fmla="*/ 3121173 h 6857981"/>
              <a:gd name="connsiteX22091" fmla="*/ 4867276 w 7886701"/>
              <a:gd name="connsiteY22091" fmla="*/ 3123712 h 6857981"/>
              <a:gd name="connsiteX22092" fmla="*/ 4859973 w 7886701"/>
              <a:gd name="connsiteY22092" fmla="*/ 3130062 h 6857981"/>
              <a:gd name="connsiteX22093" fmla="*/ 4848226 w 7886701"/>
              <a:gd name="connsiteY22093" fmla="*/ 3139906 h 6857981"/>
              <a:gd name="connsiteX22094" fmla="*/ 4847908 w 7886701"/>
              <a:gd name="connsiteY22094" fmla="*/ 3139272 h 6857981"/>
              <a:gd name="connsiteX22095" fmla="*/ 4847591 w 7886701"/>
              <a:gd name="connsiteY22095" fmla="*/ 3138000 h 6857981"/>
              <a:gd name="connsiteX22096" fmla="*/ 4847273 w 7886701"/>
              <a:gd name="connsiteY22096" fmla="*/ 3135146 h 6857981"/>
              <a:gd name="connsiteX22097" fmla="*/ 4846956 w 7886701"/>
              <a:gd name="connsiteY22097" fmla="*/ 3131649 h 6857981"/>
              <a:gd name="connsiteX22098" fmla="*/ 4846321 w 7886701"/>
              <a:gd name="connsiteY22098" fmla="*/ 3128792 h 6857981"/>
              <a:gd name="connsiteX22099" fmla="*/ 4850131 w 7886701"/>
              <a:gd name="connsiteY22099" fmla="*/ 3125934 h 6857981"/>
              <a:gd name="connsiteX22100" fmla="*/ 4851083 w 7886701"/>
              <a:gd name="connsiteY22100" fmla="*/ 3125302 h 6857981"/>
              <a:gd name="connsiteX22101" fmla="*/ 4851401 w 7886701"/>
              <a:gd name="connsiteY22101" fmla="*/ 3125302 h 6857981"/>
              <a:gd name="connsiteX22102" fmla="*/ 4852036 w 7886701"/>
              <a:gd name="connsiteY22102" fmla="*/ 3125302 h 6857981"/>
              <a:gd name="connsiteX22103" fmla="*/ 4852036 w 7886701"/>
              <a:gd name="connsiteY22103" fmla="*/ 3125934 h 6857981"/>
              <a:gd name="connsiteX22104" fmla="*/ 4851401 w 7886701"/>
              <a:gd name="connsiteY22104" fmla="*/ 3127523 h 6857981"/>
              <a:gd name="connsiteX22105" fmla="*/ 4850766 w 7886701"/>
              <a:gd name="connsiteY22105" fmla="*/ 3129428 h 6857981"/>
              <a:gd name="connsiteX22106" fmla="*/ 4850448 w 7886701"/>
              <a:gd name="connsiteY22106" fmla="*/ 3131015 h 6857981"/>
              <a:gd name="connsiteX22107" fmla="*/ 4850448 w 7886701"/>
              <a:gd name="connsiteY22107" fmla="*/ 3131649 h 6857981"/>
              <a:gd name="connsiteX22108" fmla="*/ 4850766 w 7886701"/>
              <a:gd name="connsiteY22108" fmla="*/ 3131966 h 6857981"/>
              <a:gd name="connsiteX22109" fmla="*/ 4851401 w 7886701"/>
              <a:gd name="connsiteY22109" fmla="*/ 3131966 h 6857981"/>
              <a:gd name="connsiteX22110" fmla="*/ 4852671 w 7886701"/>
              <a:gd name="connsiteY22110" fmla="*/ 3131649 h 6857981"/>
              <a:gd name="connsiteX22111" fmla="*/ 4857751 w 7886701"/>
              <a:gd name="connsiteY22111" fmla="*/ 3126889 h 6857981"/>
              <a:gd name="connsiteX22112" fmla="*/ 4860926 w 7886701"/>
              <a:gd name="connsiteY22112" fmla="*/ 3123078 h 6857981"/>
              <a:gd name="connsiteX22113" fmla="*/ 4862513 w 7886701"/>
              <a:gd name="connsiteY22113" fmla="*/ 3120854 h 6857981"/>
              <a:gd name="connsiteX22114" fmla="*/ 4862831 w 7886701"/>
              <a:gd name="connsiteY22114" fmla="*/ 3120220 h 6857981"/>
              <a:gd name="connsiteX22115" fmla="*/ 4862196 w 7886701"/>
              <a:gd name="connsiteY22115" fmla="*/ 3119903 h 6857981"/>
              <a:gd name="connsiteX22116" fmla="*/ 4866958 w 7886701"/>
              <a:gd name="connsiteY22116" fmla="*/ 3116411 h 6857981"/>
              <a:gd name="connsiteX22117" fmla="*/ 4869498 w 7886701"/>
              <a:gd name="connsiteY22117" fmla="*/ 3115141 h 6857981"/>
              <a:gd name="connsiteX22118" fmla="*/ 4870133 w 7886701"/>
              <a:gd name="connsiteY22118" fmla="*/ 3114823 h 6857981"/>
              <a:gd name="connsiteX22119" fmla="*/ 4870133 w 7886701"/>
              <a:gd name="connsiteY22119" fmla="*/ 3115141 h 6857981"/>
              <a:gd name="connsiteX22120" fmla="*/ 4869816 w 7886701"/>
              <a:gd name="connsiteY22120" fmla="*/ 3116092 h 6857981"/>
              <a:gd name="connsiteX22121" fmla="*/ 4866006 w 7886701"/>
              <a:gd name="connsiteY22121" fmla="*/ 3120539 h 6857981"/>
              <a:gd name="connsiteX22122" fmla="*/ 4861878 w 7886701"/>
              <a:gd name="connsiteY22122" fmla="*/ 3124983 h 6857981"/>
              <a:gd name="connsiteX22123" fmla="*/ 4862196 w 7886701"/>
              <a:gd name="connsiteY22123" fmla="*/ 3125302 h 6857981"/>
              <a:gd name="connsiteX22124" fmla="*/ 4862513 w 7886701"/>
              <a:gd name="connsiteY22124" fmla="*/ 3125302 h 6857981"/>
              <a:gd name="connsiteX22125" fmla="*/ 4864101 w 7886701"/>
              <a:gd name="connsiteY22125" fmla="*/ 3124666 h 6857981"/>
              <a:gd name="connsiteX22126" fmla="*/ 4866006 w 7886701"/>
              <a:gd name="connsiteY22126" fmla="*/ 3123397 h 6857981"/>
              <a:gd name="connsiteX22127" fmla="*/ 4868228 w 7886701"/>
              <a:gd name="connsiteY22127" fmla="*/ 3121490 h 6857981"/>
              <a:gd name="connsiteX22128" fmla="*/ 4879976 w 7886701"/>
              <a:gd name="connsiteY22128" fmla="*/ 3111331 h 6857981"/>
              <a:gd name="connsiteX22129" fmla="*/ 4878706 w 7886701"/>
              <a:gd name="connsiteY22129" fmla="*/ 3110695 h 6857981"/>
              <a:gd name="connsiteX22130" fmla="*/ 4877436 w 7886701"/>
              <a:gd name="connsiteY22130" fmla="*/ 3109742 h 6857981"/>
              <a:gd name="connsiteX22131" fmla="*/ 4876801 w 7886701"/>
              <a:gd name="connsiteY22131" fmla="*/ 3108154 h 6857981"/>
              <a:gd name="connsiteX22132" fmla="*/ 4875848 w 7886701"/>
              <a:gd name="connsiteY22132" fmla="*/ 3106567 h 6857981"/>
              <a:gd name="connsiteX22133" fmla="*/ 4875213 w 7886701"/>
              <a:gd name="connsiteY22133" fmla="*/ 3103077 h 6857981"/>
              <a:gd name="connsiteX22134" fmla="*/ 4874578 w 7886701"/>
              <a:gd name="connsiteY22134" fmla="*/ 3098628 h 6857981"/>
              <a:gd name="connsiteX22135" fmla="*/ 4873943 w 7886701"/>
              <a:gd name="connsiteY22135" fmla="*/ 3093550 h 6857981"/>
              <a:gd name="connsiteX22136" fmla="*/ 4872356 w 7886701"/>
              <a:gd name="connsiteY22136" fmla="*/ 3088468 h 6857981"/>
              <a:gd name="connsiteX22137" fmla="*/ 4870768 w 7886701"/>
              <a:gd name="connsiteY22137" fmla="*/ 3083072 h 6857981"/>
              <a:gd name="connsiteX22138" fmla="*/ 4869498 w 7886701"/>
              <a:gd name="connsiteY22138" fmla="*/ 3077356 h 6857981"/>
              <a:gd name="connsiteX22139" fmla="*/ 4867911 w 7886701"/>
              <a:gd name="connsiteY22139" fmla="*/ 3071959 h 6857981"/>
              <a:gd name="connsiteX22140" fmla="*/ 4866006 w 7886701"/>
              <a:gd name="connsiteY22140" fmla="*/ 3066561 h 6857981"/>
              <a:gd name="connsiteX22141" fmla="*/ 4862831 w 7886701"/>
              <a:gd name="connsiteY22141" fmla="*/ 3061798 h 6857981"/>
              <a:gd name="connsiteX22142" fmla="*/ 4858703 w 7886701"/>
              <a:gd name="connsiteY22142" fmla="*/ 3057353 h 6857981"/>
              <a:gd name="connsiteX22143" fmla="*/ 4854893 w 7886701"/>
              <a:gd name="connsiteY22143" fmla="*/ 3053861 h 6857981"/>
              <a:gd name="connsiteX22144" fmla="*/ 4852353 w 7886701"/>
              <a:gd name="connsiteY22144" fmla="*/ 3052272 h 6857981"/>
              <a:gd name="connsiteX22145" fmla="*/ 4850131 w 7886701"/>
              <a:gd name="connsiteY22145" fmla="*/ 3051320 h 6857981"/>
              <a:gd name="connsiteX22146" fmla="*/ 4847591 w 7886701"/>
              <a:gd name="connsiteY22146" fmla="*/ 3050052 h 6857981"/>
              <a:gd name="connsiteX22147" fmla="*/ 4844733 w 7886701"/>
              <a:gd name="connsiteY22147" fmla="*/ 3049731 h 6857981"/>
              <a:gd name="connsiteX22148" fmla="*/ 4841558 w 7886701"/>
              <a:gd name="connsiteY22148" fmla="*/ 3049415 h 6857981"/>
              <a:gd name="connsiteX22149" fmla="*/ 4838383 w 7886701"/>
              <a:gd name="connsiteY22149" fmla="*/ 3049415 h 6857981"/>
              <a:gd name="connsiteX22150" fmla="*/ 4842828 w 7886701"/>
              <a:gd name="connsiteY22150" fmla="*/ 3044336 h 6857981"/>
              <a:gd name="connsiteX22151" fmla="*/ 4845686 w 7886701"/>
              <a:gd name="connsiteY22151" fmla="*/ 3039576 h 6857981"/>
              <a:gd name="connsiteX22152" fmla="*/ 4847908 w 7886701"/>
              <a:gd name="connsiteY22152" fmla="*/ 3035128 h 6857981"/>
              <a:gd name="connsiteX22153" fmla="*/ 4848861 w 7886701"/>
              <a:gd name="connsiteY22153" fmla="*/ 3030681 h 6857981"/>
              <a:gd name="connsiteX22154" fmla="*/ 4848861 w 7886701"/>
              <a:gd name="connsiteY22154" fmla="*/ 3027189 h 6857981"/>
              <a:gd name="connsiteX22155" fmla="*/ 4848543 w 7886701"/>
              <a:gd name="connsiteY22155" fmla="*/ 3024016 h 6857981"/>
              <a:gd name="connsiteX22156" fmla="*/ 4847273 w 7886701"/>
              <a:gd name="connsiteY22156" fmla="*/ 3021475 h 6857981"/>
              <a:gd name="connsiteX22157" fmla="*/ 4845686 w 7886701"/>
              <a:gd name="connsiteY22157" fmla="*/ 3018617 h 6857981"/>
              <a:gd name="connsiteX22158" fmla="*/ 4843146 w 7886701"/>
              <a:gd name="connsiteY22158" fmla="*/ 3017027 h 6857981"/>
              <a:gd name="connsiteX22159" fmla="*/ 4840606 w 7886701"/>
              <a:gd name="connsiteY22159" fmla="*/ 3015757 h 6857981"/>
              <a:gd name="connsiteX22160" fmla="*/ 4837748 w 7886701"/>
              <a:gd name="connsiteY22160" fmla="*/ 3015123 h 6857981"/>
              <a:gd name="connsiteX22161" fmla="*/ 4834256 w 7886701"/>
              <a:gd name="connsiteY22161" fmla="*/ 3014808 h 6857981"/>
              <a:gd name="connsiteX22162" fmla="*/ 4831398 w 7886701"/>
              <a:gd name="connsiteY22162" fmla="*/ 3015442 h 6857981"/>
              <a:gd name="connsiteX22163" fmla="*/ 4828223 w 7886701"/>
              <a:gd name="connsiteY22163" fmla="*/ 3016713 h 6857981"/>
              <a:gd name="connsiteX22164" fmla="*/ 4825048 w 7886701"/>
              <a:gd name="connsiteY22164" fmla="*/ 3018300 h 6857981"/>
              <a:gd name="connsiteX22165" fmla="*/ 4822508 w 7886701"/>
              <a:gd name="connsiteY22165" fmla="*/ 3020839 h 6857981"/>
              <a:gd name="connsiteX22166" fmla="*/ 4822826 w 7886701"/>
              <a:gd name="connsiteY22166" fmla="*/ 3018617 h 6857981"/>
              <a:gd name="connsiteX22167" fmla="*/ 4823778 w 7886701"/>
              <a:gd name="connsiteY22167" fmla="*/ 3016076 h 6857981"/>
              <a:gd name="connsiteX22168" fmla="*/ 4826001 w 7886701"/>
              <a:gd name="connsiteY22168" fmla="*/ 3010680 h 6857981"/>
              <a:gd name="connsiteX22169" fmla="*/ 4828223 w 7886701"/>
              <a:gd name="connsiteY22169" fmla="*/ 3005281 h 6857981"/>
              <a:gd name="connsiteX22170" fmla="*/ 4828858 w 7886701"/>
              <a:gd name="connsiteY22170" fmla="*/ 3003057 h 6857981"/>
              <a:gd name="connsiteX22171" fmla="*/ 4828858 w 7886701"/>
              <a:gd name="connsiteY22171" fmla="*/ 3001153 h 6857981"/>
              <a:gd name="connsiteX22172" fmla="*/ 4824413 w 7886701"/>
              <a:gd name="connsiteY22172" fmla="*/ 3005598 h 6857981"/>
              <a:gd name="connsiteX22173" fmla="*/ 4823143 w 7886701"/>
              <a:gd name="connsiteY22173" fmla="*/ 3006870 h 6857981"/>
              <a:gd name="connsiteX22174" fmla="*/ 4821873 w 7886701"/>
              <a:gd name="connsiteY22174" fmla="*/ 3007504 h 6857981"/>
              <a:gd name="connsiteX22175" fmla="*/ 4821238 w 7886701"/>
              <a:gd name="connsiteY22175" fmla="*/ 3007187 h 6857981"/>
              <a:gd name="connsiteX22176" fmla="*/ 4820921 w 7886701"/>
              <a:gd name="connsiteY22176" fmla="*/ 3006870 h 6857981"/>
              <a:gd name="connsiteX22177" fmla="*/ 4820286 w 7886701"/>
              <a:gd name="connsiteY22177" fmla="*/ 3004646 h 6857981"/>
              <a:gd name="connsiteX22178" fmla="*/ 4820286 w 7886701"/>
              <a:gd name="connsiteY22178" fmla="*/ 3002105 h 6857981"/>
              <a:gd name="connsiteX22179" fmla="*/ 4819651 w 7886701"/>
              <a:gd name="connsiteY22179" fmla="*/ 3000836 h 6857981"/>
              <a:gd name="connsiteX22180" fmla="*/ 4819016 w 7886701"/>
              <a:gd name="connsiteY22180" fmla="*/ 3000199 h 6857981"/>
              <a:gd name="connsiteX22181" fmla="*/ 4818381 w 7886701"/>
              <a:gd name="connsiteY22181" fmla="*/ 2999565 h 6857981"/>
              <a:gd name="connsiteX22182" fmla="*/ 4817111 w 7886701"/>
              <a:gd name="connsiteY22182" fmla="*/ 2999565 h 6857981"/>
              <a:gd name="connsiteX22183" fmla="*/ 4815841 w 7886701"/>
              <a:gd name="connsiteY22183" fmla="*/ 3000199 h 6857981"/>
              <a:gd name="connsiteX22184" fmla="*/ 4813618 w 7886701"/>
              <a:gd name="connsiteY22184" fmla="*/ 3001153 h 6857981"/>
              <a:gd name="connsiteX22185" fmla="*/ 4813301 w 7886701"/>
              <a:gd name="connsiteY22185" fmla="*/ 2998614 h 6857981"/>
              <a:gd name="connsiteX22186" fmla="*/ 4813301 w 7886701"/>
              <a:gd name="connsiteY22186" fmla="*/ 2997976 h 6857981"/>
              <a:gd name="connsiteX22187" fmla="*/ 4813618 w 7886701"/>
              <a:gd name="connsiteY22187" fmla="*/ 2997661 h 6857981"/>
              <a:gd name="connsiteX22188" fmla="*/ 4815206 w 7886701"/>
              <a:gd name="connsiteY22188" fmla="*/ 2997344 h 6857981"/>
              <a:gd name="connsiteX22189" fmla="*/ 4816793 w 7886701"/>
              <a:gd name="connsiteY22189" fmla="*/ 2997344 h 6857981"/>
              <a:gd name="connsiteX22190" fmla="*/ 4819016 w 7886701"/>
              <a:gd name="connsiteY22190" fmla="*/ 2997344 h 6857981"/>
              <a:gd name="connsiteX22191" fmla="*/ 4820286 w 7886701"/>
              <a:gd name="connsiteY22191" fmla="*/ 2997027 h 6857981"/>
              <a:gd name="connsiteX22192" fmla="*/ 4821238 w 7886701"/>
              <a:gd name="connsiteY22192" fmla="*/ 2996073 h 6857981"/>
              <a:gd name="connsiteX22193" fmla="*/ 4822508 w 7886701"/>
              <a:gd name="connsiteY22193" fmla="*/ 2995122 h 6857981"/>
              <a:gd name="connsiteX22194" fmla="*/ 4823461 w 7886701"/>
              <a:gd name="connsiteY22194" fmla="*/ 2993533 h 6857981"/>
              <a:gd name="connsiteX22195" fmla="*/ 4824413 w 7886701"/>
              <a:gd name="connsiteY22195" fmla="*/ 2991630 h 6857981"/>
              <a:gd name="connsiteX22196" fmla="*/ 4825683 w 7886701"/>
              <a:gd name="connsiteY22196" fmla="*/ 2988770 h 6857981"/>
              <a:gd name="connsiteX22197" fmla="*/ 4826636 w 7886701"/>
              <a:gd name="connsiteY22197" fmla="*/ 2984959 h 6857981"/>
              <a:gd name="connsiteX22198" fmla="*/ 4826953 w 7886701"/>
              <a:gd name="connsiteY22198" fmla="*/ 2982418 h 6857981"/>
              <a:gd name="connsiteX22199" fmla="*/ 4826953 w 7886701"/>
              <a:gd name="connsiteY22199" fmla="*/ 2980832 h 6857981"/>
              <a:gd name="connsiteX22200" fmla="*/ 4826636 w 7886701"/>
              <a:gd name="connsiteY22200" fmla="*/ 2980513 h 6857981"/>
              <a:gd name="connsiteX22201" fmla="*/ 4826318 w 7886701"/>
              <a:gd name="connsiteY22201" fmla="*/ 2980199 h 6857981"/>
              <a:gd name="connsiteX22202" fmla="*/ 4825366 w 7886701"/>
              <a:gd name="connsiteY22202" fmla="*/ 2980199 h 6857981"/>
              <a:gd name="connsiteX22203" fmla="*/ 4823778 w 7886701"/>
              <a:gd name="connsiteY22203" fmla="*/ 2980832 h 6857981"/>
              <a:gd name="connsiteX22204" fmla="*/ 4820286 w 7886701"/>
              <a:gd name="connsiteY22204" fmla="*/ 2983691 h 6857981"/>
              <a:gd name="connsiteX22205" fmla="*/ 4816476 w 7886701"/>
              <a:gd name="connsiteY22205" fmla="*/ 2986546 h 6857981"/>
              <a:gd name="connsiteX22206" fmla="*/ 4814571 w 7886701"/>
              <a:gd name="connsiteY22206" fmla="*/ 2987817 h 6857981"/>
              <a:gd name="connsiteX22207" fmla="*/ 4812983 w 7886701"/>
              <a:gd name="connsiteY22207" fmla="*/ 2988453 h 6857981"/>
              <a:gd name="connsiteX22208" fmla="*/ 4811713 w 7886701"/>
              <a:gd name="connsiteY22208" fmla="*/ 2988453 h 6857981"/>
              <a:gd name="connsiteX22209" fmla="*/ 4811078 w 7886701"/>
              <a:gd name="connsiteY22209" fmla="*/ 2988453 h 6857981"/>
              <a:gd name="connsiteX22210" fmla="*/ 4810761 w 7886701"/>
              <a:gd name="connsiteY22210" fmla="*/ 2987817 h 6857981"/>
              <a:gd name="connsiteX22211" fmla="*/ 4810443 w 7886701"/>
              <a:gd name="connsiteY22211" fmla="*/ 2986229 h 6857981"/>
              <a:gd name="connsiteX22212" fmla="*/ 4810443 w 7886701"/>
              <a:gd name="connsiteY22212" fmla="*/ 2983691 h 6857981"/>
              <a:gd name="connsiteX22213" fmla="*/ 4811713 w 7886701"/>
              <a:gd name="connsiteY22213" fmla="*/ 2982418 h 6857981"/>
              <a:gd name="connsiteX22214" fmla="*/ 4812983 w 7886701"/>
              <a:gd name="connsiteY22214" fmla="*/ 2981149 h 6857981"/>
              <a:gd name="connsiteX22215" fmla="*/ 4815206 w 7886701"/>
              <a:gd name="connsiteY22215" fmla="*/ 2980199 h 6857981"/>
              <a:gd name="connsiteX22216" fmla="*/ 4815841 w 7886701"/>
              <a:gd name="connsiteY22216" fmla="*/ 2979879 h 6857981"/>
              <a:gd name="connsiteX22217" fmla="*/ 4816793 w 7886701"/>
              <a:gd name="connsiteY22217" fmla="*/ 2978926 h 6857981"/>
              <a:gd name="connsiteX22218" fmla="*/ 4818381 w 7886701"/>
              <a:gd name="connsiteY22218" fmla="*/ 2977975 h 6857981"/>
              <a:gd name="connsiteX22219" fmla="*/ 4819333 w 7886701"/>
              <a:gd name="connsiteY22219" fmla="*/ 2976070 h 6857981"/>
              <a:gd name="connsiteX22220" fmla="*/ 4819333 w 7886701"/>
              <a:gd name="connsiteY22220" fmla="*/ 2973529 h 6857981"/>
              <a:gd name="connsiteX22221" fmla="*/ 4819016 w 7886701"/>
              <a:gd name="connsiteY22221" fmla="*/ 2971308 h 6857981"/>
              <a:gd name="connsiteX22222" fmla="*/ 4818698 w 7886701"/>
              <a:gd name="connsiteY22222" fmla="*/ 2969084 h 6857981"/>
              <a:gd name="connsiteX22223" fmla="*/ 4818063 w 7886701"/>
              <a:gd name="connsiteY22223" fmla="*/ 2966861 h 6857981"/>
              <a:gd name="connsiteX22224" fmla="*/ 4816793 w 7886701"/>
              <a:gd name="connsiteY22224" fmla="*/ 2965274 h 6857981"/>
              <a:gd name="connsiteX22225" fmla="*/ 4815523 w 7886701"/>
              <a:gd name="connsiteY22225" fmla="*/ 2963686 h 6857981"/>
              <a:gd name="connsiteX22226" fmla="*/ 4813936 w 7886701"/>
              <a:gd name="connsiteY22226" fmla="*/ 2963051 h 6857981"/>
              <a:gd name="connsiteX22227" fmla="*/ 4812031 w 7886701"/>
              <a:gd name="connsiteY22227" fmla="*/ 2962099 h 6857981"/>
              <a:gd name="connsiteX22228" fmla="*/ 4810443 w 7886701"/>
              <a:gd name="connsiteY22228" fmla="*/ 2961782 h 6857981"/>
              <a:gd name="connsiteX22229" fmla="*/ 4808538 w 7886701"/>
              <a:gd name="connsiteY22229" fmla="*/ 2962099 h 6857981"/>
              <a:gd name="connsiteX22230" fmla="*/ 4806316 w 7886701"/>
              <a:gd name="connsiteY22230" fmla="*/ 2963051 h 6857981"/>
              <a:gd name="connsiteX22231" fmla="*/ 4803776 w 7886701"/>
              <a:gd name="connsiteY22231" fmla="*/ 2964321 h 6857981"/>
              <a:gd name="connsiteX22232" fmla="*/ 4801553 w 7886701"/>
              <a:gd name="connsiteY22232" fmla="*/ 2966543 h 6857981"/>
              <a:gd name="connsiteX22233" fmla="*/ 4799013 w 7886701"/>
              <a:gd name="connsiteY22233" fmla="*/ 2969401 h 6857981"/>
              <a:gd name="connsiteX22234" fmla="*/ 4796473 w 7886701"/>
              <a:gd name="connsiteY22234" fmla="*/ 2973212 h 6857981"/>
              <a:gd name="connsiteX22235" fmla="*/ 4793933 w 7886701"/>
              <a:gd name="connsiteY22235" fmla="*/ 2977655 h 6857981"/>
              <a:gd name="connsiteX22236" fmla="*/ 4798061 w 7886701"/>
              <a:gd name="connsiteY22236" fmla="*/ 2966861 h 6857981"/>
              <a:gd name="connsiteX22237" fmla="*/ 4801553 w 7886701"/>
              <a:gd name="connsiteY22237" fmla="*/ 2957339 h 6857981"/>
              <a:gd name="connsiteX22238" fmla="*/ 4805046 w 7886701"/>
              <a:gd name="connsiteY22238" fmla="*/ 2949082 h 6857981"/>
              <a:gd name="connsiteX22239" fmla="*/ 4808221 w 7886701"/>
              <a:gd name="connsiteY22239" fmla="*/ 2941460 h 6857981"/>
              <a:gd name="connsiteX22240" fmla="*/ 4810761 w 7886701"/>
              <a:gd name="connsiteY22240" fmla="*/ 2934477 h 6857981"/>
              <a:gd name="connsiteX22241" fmla="*/ 4811396 w 7886701"/>
              <a:gd name="connsiteY22241" fmla="*/ 2931301 h 6857981"/>
              <a:gd name="connsiteX22242" fmla="*/ 4811713 w 7886701"/>
              <a:gd name="connsiteY22242" fmla="*/ 2928126 h 6857981"/>
              <a:gd name="connsiteX22243" fmla="*/ 4811713 w 7886701"/>
              <a:gd name="connsiteY22243" fmla="*/ 2924951 h 6857981"/>
              <a:gd name="connsiteX22244" fmla="*/ 4811396 w 7886701"/>
              <a:gd name="connsiteY22244" fmla="*/ 2922093 h 6857981"/>
              <a:gd name="connsiteX22245" fmla="*/ 4810761 w 7886701"/>
              <a:gd name="connsiteY22245" fmla="*/ 2919553 h 6857981"/>
              <a:gd name="connsiteX22246" fmla="*/ 4809491 w 7886701"/>
              <a:gd name="connsiteY22246" fmla="*/ 2916695 h 6857981"/>
              <a:gd name="connsiteX22247" fmla="*/ 4808538 w 7886701"/>
              <a:gd name="connsiteY22247" fmla="*/ 2915743 h 6857981"/>
              <a:gd name="connsiteX22248" fmla="*/ 4807903 w 7886701"/>
              <a:gd name="connsiteY22248" fmla="*/ 2915426 h 6857981"/>
              <a:gd name="connsiteX22249" fmla="*/ 4806633 w 7886701"/>
              <a:gd name="connsiteY22249" fmla="*/ 2915426 h 6857981"/>
              <a:gd name="connsiteX22250" fmla="*/ 4805681 w 7886701"/>
              <a:gd name="connsiteY22250" fmla="*/ 2915743 h 6857981"/>
              <a:gd name="connsiteX22251" fmla="*/ 4803776 w 7886701"/>
              <a:gd name="connsiteY22251" fmla="*/ 2917647 h 6857981"/>
              <a:gd name="connsiteX22252" fmla="*/ 4801553 w 7886701"/>
              <a:gd name="connsiteY22252" fmla="*/ 2919553 h 6857981"/>
              <a:gd name="connsiteX22253" fmla="*/ 4799648 w 7886701"/>
              <a:gd name="connsiteY22253" fmla="*/ 2921776 h 6857981"/>
              <a:gd name="connsiteX22254" fmla="*/ 4797426 w 7886701"/>
              <a:gd name="connsiteY22254" fmla="*/ 2923047 h 6857981"/>
              <a:gd name="connsiteX22255" fmla="*/ 4796791 w 7886701"/>
              <a:gd name="connsiteY22255" fmla="*/ 2923679 h 6857981"/>
              <a:gd name="connsiteX22256" fmla="*/ 4795838 w 7886701"/>
              <a:gd name="connsiteY22256" fmla="*/ 2923679 h 6857981"/>
              <a:gd name="connsiteX22257" fmla="*/ 4794568 w 7886701"/>
              <a:gd name="connsiteY22257" fmla="*/ 2923047 h 6857981"/>
              <a:gd name="connsiteX22258" fmla="*/ 4793933 w 7886701"/>
              <a:gd name="connsiteY22258" fmla="*/ 2922410 h 6857981"/>
              <a:gd name="connsiteX22259" fmla="*/ 4794568 w 7886701"/>
              <a:gd name="connsiteY22259" fmla="*/ 2919553 h 6857981"/>
              <a:gd name="connsiteX22260" fmla="*/ 4794886 w 7886701"/>
              <a:gd name="connsiteY22260" fmla="*/ 2916695 h 6857981"/>
              <a:gd name="connsiteX22261" fmla="*/ 4795203 w 7886701"/>
              <a:gd name="connsiteY22261" fmla="*/ 2914472 h 6857981"/>
              <a:gd name="connsiteX22262" fmla="*/ 4794886 w 7886701"/>
              <a:gd name="connsiteY22262" fmla="*/ 2911931 h 6857981"/>
              <a:gd name="connsiteX22263" fmla="*/ 4794568 w 7886701"/>
              <a:gd name="connsiteY22263" fmla="*/ 2910027 h 6857981"/>
              <a:gd name="connsiteX22264" fmla="*/ 4794251 w 7886701"/>
              <a:gd name="connsiteY22264" fmla="*/ 2908122 h 6857981"/>
              <a:gd name="connsiteX22265" fmla="*/ 4793616 w 7886701"/>
              <a:gd name="connsiteY22265" fmla="*/ 2906535 h 6857981"/>
              <a:gd name="connsiteX22266" fmla="*/ 4792346 w 7886701"/>
              <a:gd name="connsiteY22266" fmla="*/ 2904947 h 6857981"/>
              <a:gd name="connsiteX22267" fmla="*/ 4791393 w 7886701"/>
              <a:gd name="connsiteY22267" fmla="*/ 2903993 h 6857981"/>
              <a:gd name="connsiteX22268" fmla="*/ 4789806 w 7886701"/>
              <a:gd name="connsiteY22268" fmla="*/ 2903042 h 6857981"/>
              <a:gd name="connsiteX22269" fmla="*/ 4788536 w 7886701"/>
              <a:gd name="connsiteY22269" fmla="*/ 2902406 h 6857981"/>
              <a:gd name="connsiteX22270" fmla="*/ 4786948 w 7886701"/>
              <a:gd name="connsiteY22270" fmla="*/ 2901772 h 6857981"/>
              <a:gd name="connsiteX22271" fmla="*/ 4784091 w 7886701"/>
              <a:gd name="connsiteY22271" fmla="*/ 2901135 h 6857981"/>
              <a:gd name="connsiteX22272" fmla="*/ 4780598 w 7886701"/>
              <a:gd name="connsiteY22272" fmla="*/ 2902089 h 6857981"/>
              <a:gd name="connsiteX22273" fmla="*/ 4784091 w 7886701"/>
              <a:gd name="connsiteY22273" fmla="*/ 2893198 h 6857981"/>
              <a:gd name="connsiteX22274" fmla="*/ 4785043 w 7886701"/>
              <a:gd name="connsiteY22274" fmla="*/ 2889388 h 6857981"/>
              <a:gd name="connsiteX22275" fmla="*/ 4785996 w 7886701"/>
              <a:gd name="connsiteY22275" fmla="*/ 2885896 h 6857981"/>
              <a:gd name="connsiteX22276" fmla="*/ 4786631 w 7886701"/>
              <a:gd name="connsiteY22276" fmla="*/ 2883041 h 6857981"/>
              <a:gd name="connsiteX22277" fmla="*/ 4786631 w 7886701"/>
              <a:gd name="connsiteY22277" fmla="*/ 2880183 h 6857981"/>
              <a:gd name="connsiteX22278" fmla="*/ 4786631 w 7886701"/>
              <a:gd name="connsiteY22278" fmla="*/ 2877641 h 6857981"/>
              <a:gd name="connsiteX22279" fmla="*/ 4786313 w 7886701"/>
              <a:gd name="connsiteY22279" fmla="*/ 2875417 h 6857981"/>
              <a:gd name="connsiteX22280" fmla="*/ 4785361 w 7886701"/>
              <a:gd name="connsiteY22280" fmla="*/ 2873513 h 6857981"/>
              <a:gd name="connsiteX22281" fmla="*/ 4784726 w 7886701"/>
              <a:gd name="connsiteY22281" fmla="*/ 2871607 h 6857981"/>
              <a:gd name="connsiteX22282" fmla="*/ 4784091 w 7886701"/>
              <a:gd name="connsiteY22282" fmla="*/ 2870338 h 6857981"/>
              <a:gd name="connsiteX22283" fmla="*/ 4782821 w 7886701"/>
              <a:gd name="connsiteY22283" fmla="*/ 2868750 h 6857981"/>
              <a:gd name="connsiteX22284" fmla="*/ 4780281 w 7886701"/>
              <a:gd name="connsiteY22284" fmla="*/ 2866526 h 6857981"/>
              <a:gd name="connsiteX22285" fmla="*/ 4777423 w 7886701"/>
              <a:gd name="connsiteY22285" fmla="*/ 2865257 h 6857981"/>
              <a:gd name="connsiteX22286" fmla="*/ 4773931 w 7886701"/>
              <a:gd name="connsiteY22286" fmla="*/ 2863987 h 6857981"/>
              <a:gd name="connsiteX22287" fmla="*/ 4770121 w 7886701"/>
              <a:gd name="connsiteY22287" fmla="*/ 2863036 h 6857981"/>
              <a:gd name="connsiteX22288" fmla="*/ 4766946 w 7886701"/>
              <a:gd name="connsiteY22288" fmla="*/ 2861765 h 6857981"/>
              <a:gd name="connsiteX22289" fmla="*/ 4763453 w 7886701"/>
              <a:gd name="connsiteY22289" fmla="*/ 2860812 h 6857981"/>
              <a:gd name="connsiteX22290" fmla="*/ 4760596 w 7886701"/>
              <a:gd name="connsiteY22290" fmla="*/ 2858907 h 6857981"/>
              <a:gd name="connsiteX22291" fmla="*/ 4759326 w 7886701"/>
              <a:gd name="connsiteY22291" fmla="*/ 2858273 h 6857981"/>
              <a:gd name="connsiteX22292" fmla="*/ 4758056 w 7886701"/>
              <a:gd name="connsiteY22292" fmla="*/ 2857001 h 6857981"/>
              <a:gd name="connsiteX22293" fmla="*/ 4757421 w 7886701"/>
              <a:gd name="connsiteY22293" fmla="*/ 2855732 h 6857981"/>
              <a:gd name="connsiteX22294" fmla="*/ 4756786 w 7886701"/>
              <a:gd name="connsiteY22294" fmla="*/ 2854145 h 6857981"/>
              <a:gd name="connsiteX22295" fmla="*/ 4755833 w 7886701"/>
              <a:gd name="connsiteY22295" fmla="*/ 2852240 h 6857981"/>
              <a:gd name="connsiteX22296" fmla="*/ 4755833 w 7886701"/>
              <a:gd name="connsiteY22296" fmla="*/ 2850334 h 6857981"/>
              <a:gd name="connsiteX22297" fmla="*/ 4753611 w 7886701"/>
              <a:gd name="connsiteY22297" fmla="*/ 2851287 h 6857981"/>
              <a:gd name="connsiteX22298" fmla="*/ 4751706 w 7886701"/>
              <a:gd name="connsiteY22298" fmla="*/ 2851921 h 6857981"/>
              <a:gd name="connsiteX22299" fmla="*/ 4749483 w 7886701"/>
              <a:gd name="connsiteY22299" fmla="*/ 2852874 h 6857981"/>
              <a:gd name="connsiteX22300" fmla="*/ 4747261 w 7886701"/>
              <a:gd name="connsiteY22300" fmla="*/ 2853191 h 6857981"/>
              <a:gd name="connsiteX22301" fmla="*/ 4742498 w 7886701"/>
              <a:gd name="connsiteY22301" fmla="*/ 2853191 h 6857981"/>
              <a:gd name="connsiteX22302" fmla="*/ 4737736 w 7886701"/>
              <a:gd name="connsiteY22302" fmla="*/ 2852874 h 6857981"/>
              <a:gd name="connsiteX22303" fmla="*/ 4732656 w 7886701"/>
              <a:gd name="connsiteY22303" fmla="*/ 2851287 h 6857981"/>
              <a:gd name="connsiteX22304" fmla="*/ 4727893 w 7886701"/>
              <a:gd name="connsiteY22304" fmla="*/ 2849700 h 6857981"/>
              <a:gd name="connsiteX22305" fmla="*/ 4722813 w 7886701"/>
              <a:gd name="connsiteY22305" fmla="*/ 2847158 h 6857981"/>
              <a:gd name="connsiteX22306" fmla="*/ 4718368 w 7886701"/>
              <a:gd name="connsiteY22306" fmla="*/ 2844620 h 6857981"/>
              <a:gd name="connsiteX22307" fmla="*/ 4713606 w 7886701"/>
              <a:gd name="connsiteY22307" fmla="*/ 2841445 h 6857981"/>
              <a:gd name="connsiteX22308" fmla="*/ 4709478 w 7886701"/>
              <a:gd name="connsiteY22308" fmla="*/ 2838270 h 6857981"/>
              <a:gd name="connsiteX22309" fmla="*/ 4705668 w 7886701"/>
              <a:gd name="connsiteY22309" fmla="*/ 2834778 h 6857981"/>
              <a:gd name="connsiteX22310" fmla="*/ 4702176 w 7886701"/>
              <a:gd name="connsiteY22310" fmla="*/ 2831284 h 6857981"/>
              <a:gd name="connsiteX22311" fmla="*/ 4699318 w 7886701"/>
              <a:gd name="connsiteY22311" fmla="*/ 2827474 h 6857981"/>
              <a:gd name="connsiteX22312" fmla="*/ 4697096 w 7886701"/>
              <a:gd name="connsiteY22312" fmla="*/ 2823982 h 6857981"/>
              <a:gd name="connsiteX22313" fmla="*/ 4695508 w 7886701"/>
              <a:gd name="connsiteY22313" fmla="*/ 2820170 h 6857981"/>
              <a:gd name="connsiteX22314" fmla="*/ 4694556 w 7886701"/>
              <a:gd name="connsiteY22314" fmla="*/ 2816995 h 6857981"/>
              <a:gd name="connsiteX22315" fmla="*/ 4698366 w 7886701"/>
              <a:gd name="connsiteY22315" fmla="*/ 2812866 h 6857981"/>
              <a:gd name="connsiteX22316" fmla="*/ 4699636 w 7886701"/>
              <a:gd name="connsiteY22316" fmla="*/ 2811598 h 6857981"/>
              <a:gd name="connsiteX22317" fmla="*/ 4701223 w 7886701"/>
              <a:gd name="connsiteY22317" fmla="*/ 2810645 h 6857981"/>
              <a:gd name="connsiteX22318" fmla="*/ 4702176 w 7886701"/>
              <a:gd name="connsiteY22318" fmla="*/ 2810328 h 6857981"/>
              <a:gd name="connsiteX22319" fmla="*/ 4703128 w 7886701"/>
              <a:gd name="connsiteY22319" fmla="*/ 2810328 h 6857981"/>
              <a:gd name="connsiteX22320" fmla="*/ 4703763 w 7886701"/>
              <a:gd name="connsiteY22320" fmla="*/ 2810645 h 6857981"/>
              <a:gd name="connsiteX22321" fmla="*/ 4704398 w 7886701"/>
              <a:gd name="connsiteY22321" fmla="*/ 2811598 h 6857981"/>
              <a:gd name="connsiteX22322" fmla="*/ 4705668 w 7886701"/>
              <a:gd name="connsiteY22322" fmla="*/ 2814137 h 6857981"/>
              <a:gd name="connsiteX22323" fmla="*/ 4705986 w 7886701"/>
              <a:gd name="connsiteY22323" fmla="*/ 2817314 h 6857981"/>
              <a:gd name="connsiteX22324" fmla="*/ 4706303 w 7886701"/>
              <a:gd name="connsiteY22324" fmla="*/ 2821123 h 6857981"/>
              <a:gd name="connsiteX22325" fmla="*/ 4706621 w 7886701"/>
              <a:gd name="connsiteY22325" fmla="*/ 2825251 h 6857981"/>
              <a:gd name="connsiteX22326" fmla="*/ 4707891 w 7886701"/>
              <a:gd name="connsiteY22326" fmla="*/ 2824299 h 6857981"/>
              <a:gd name="connsiteX22327" fmla="*/ 4709161 w 7886701"/>
              <a:gd name="connsiteY22327" fmla="*/ 2823345 h 6857981"/>
              <a:gd name="connsiteX22328" fmla="*/ 4710113 w 7886701"/>
              <a:gd name="connsiteY22328" fmla="*/ 2821759 h 6857981"/>
              <a:gd name="connsiteX22329" fmla="*/ 4710748 w 7886701"/>
              <a:gd name="connsiteY22329" fmla="*/ 2820170 h 6857981"/>
              <a:gd name="connsiteX22330" fmla="*/ 4711701 w 7886701"/>
              <a:gd name="connsiteY22330" fmla="*/ 2816677 h 6857981"/>
              <a:gd name="connsiteX22331" fmla="*/ 4712653 w 7886701"/>
              <a:gd name="connsiteY22331" fmla="*/ 2813502 h 6857981"/>
              <a:gd name="connsiteX22332" fmla="*/ 4713606 w 7886701"/>
              <a:gd name="connsiteY22332" fmla="*/ 2810011 h 6857981"/>
              <a:gd name="connsiteX22333" fmla="*/ 4714241 w 7886701"/>
              <a:gd name="connsiteY22333" fmla="*/ 2808741 h 6857981"/>
              <a:gd name="connsiteX22334" fmla="*/ 4715511 w 7886701"/>
              <a:gd name="connsiteY22334" fmla="*/ 2807471 h 6857981"/>
              <a:gd name="connsiteX22335" fmla="*/ 4716463 w 7886701"/>
              <a:gd name="connsiteY22335" fmla="*/ 2806836 h 6857981"/>
              <a:gd name="connsiteX22336" fmla="*/ 4718051 w 7886701"/>
              <a:gd name="connsiteY22336" fmla="*/ 2806836 h 6857981"/>
              <a:gd name="connsiteX22337" fmla="*/ 4719956 w 7886701"/>
              <a:gd name="connsiteY22337" fmla="*/ 2806836 h 6857981"/>
              <a:gd name="connsiteX22338" fmla="*/ 4721861 w 7886701"/>
              <a:gd name="connsiteY22338" fmla="*/ 2807471 h 6857981"/>
              <a:gd name="connsiteX22339" fmla="*/ 4719956 w 7886701"/>
              <a:gd name="connsiteY22339" fmla="*/ 2810011 h 6857981"/>
              <a:gd name="connsiteX22340" fmla="*/ 4718051 w 7886701"/>
              <a:gd name="connsiteY22340" fmla="*/ 2812549 h 6857981"/>
              <a:gd name="connsiteX22341" fmla="*/ 4716146 w 7886701"/>
              <a:gd name="connsiteY22341" fmla="*/ 2816043 h 6857981"/>
              <a:gd name="connsiteX22342" fmla="*/ 4714558 w 7886701"/>
              <a:gd name="connsiteY22342" fmla="*/ 2819216 h 6857981"/>
              <a:gd name="connsiteX22343" fmla="*/ 4713606 w 7886701"/>
              <a:gd name="connsiteY22343" fmla="*/ 2822393 h 6857981"/>
              <a:gd name="connsiteX22344" fmla="*/ 4712971 w 7886701"/>
              <a:gd name="connsiteY22344" fmla="*/ 2826203 h 6857981"/>
              <a:gd name="connsiteX22345" fmla="*/ 4712653 w 7886701"/>
              <a:gd name="connsiteY22345" fmla="*/ 2829061 h 6857981"/>
              <a:gd name="connsiteX22346" fmla="*/ 4712971 w 7886701"/>
              <a:gd name="connsiteY22346" fmla="*/ 2831919 h 6857981"/>
              <a:gd name="connsiteX22347" fmla="*/ 4714241 w 7886701"/>
              <a:gd name="connsiteY22347" fmla="*/ 2829695 h 6857981"/>
              <a:gd name="connsiteX22348" fmla="*/ 4716146 w 7886701"/>
              <a:gd name="connsiteY22348" fmla="*/ 2828109 h 6857981"/>
              <a:gd name="connsiteX22349" fmla="*/ 4717733 w 7886701"/>
              <a:gd name="connsiteY22349" fmla="*/ 2826838 h 6857981"/>
              <a:gd name="connsiteX22350" fmla="*/ 4719003 w 7886701"/>
              <a:gd name="connsiteY22350" fmla="*/ 2826203 h 6857981"/>
              <a:gd name="connsiteX22351" fmla="*/ 4720591 w 7886701"/>
              <a:gd name="connsiteY22351" fmla="*/ 2826203 h 6857981"/>
              <a:gd name="connsiteX22352" fmla="*/ 4721543 w 7886701"/>
              <a:gd name="connsiteY22352" fmla="*/ 2826520 h 6857981"/>
              <a:gd name="connsiteX22353" fmla="*/ 4723131 w 7886701"/>
              <a:gd name="connsiteY22353" fmla="*/ 2827154 h 6857981"/>
              <a:gd name="connsiteX22354" fmla="*/ 4724401 w 7886701"/>
              <a:gd name="connsiteY22354" fmla="*/ 2828426 h 6857981"/>
              <a:gd name="connsiteX22355" fmla="*/ 4727258 w 7886701"/>
              <a:gd name="connsiteY22355" fmla="*/ 2830964 h 6857981"/>
              <a:gd name="connsiteX22356" fmla="*/ 4729798 w 7886701"/>
              <a:gd name="connsiteY22356" fmla="*/ 2834141 h 6857981"/>
              <a:gd name="connsiteX22357" fmla="*/ 4732656 w 7886701"/>
              <a:gd name="connsiteY22357" fmla="*/ 2836682 h 6857981"/>
              <a:gd name="connsiteX22358" fmla="*/ 4733926 w 7886701"/>
              <a:gd name="connsiteY22358" fmla="*/ 2837953 h 6857981"/>
              <a:gd name="connsiteX22359" fmla="*/ 4735196 w 7886701"/>
              <a:gd name="connsiteY22359" fmla="*/ 2838903 h 6857981"/>
              <a:gd name="connsiteX22360" fmla="*/ 4737736 w 7886701"/>
              <a:gd name="connsiteY22360" fmla="*/ 2837953 h 6857981"/>
              <a:gd name="connsiteX22361" fmla="*/ 4739958 w 7886701"/>
              <a:gd name="connsiteY22361" fmla="*/ 2836362 h 6857981"/>
              <a:gd name="connsiteX22362" fmla="*/ 4742181 w 7886701"/>
              <a:gd name="connsiteY22362" fmla="*/ 2833822 h 6857981"/>
              <a:gd name="connsiteX22363" fmla="*/ 4744403 w 7886701"/>
              <a:gd name="connsiteY22363" fmla="*/ 2830650 h 6857981"/>
              <a:gd name="connsiteX22364" fmla="*/ 4745356 w 7886701"/>
              <a:gd name="connsiteY22364" fmla="*/ 2825885 h 6857981"/>
              <a:gd name="connsiteX22365" fmla="*/ 4745673 w 7886701"/>
              <a:gd name="connsiteY22365" fmla="*/ 2821123 h 6857981"/>
              <a:gd name="connsiteX22366" fmla="*/ 4745356 w 7886701"/>
              <a:gd name="connsiteY22366" fmla="*/ 2816995 h 6857981"/>
              <a:gd name="connsiteX22367" fmla="*/ 4744403 w 7886701"/>
              <a:gd name="connsiteY22367" fmla="*/ 2813819 h 6857981"/>
              <a:gd name="connsiteX22368" fmla="*/ 4742498 w 7886701"/>
              <a:gd name="connsiteY22368" fmla="*/ 2810328 h 6857981"/>
              <a:gd name="connsiteX22369" fmla="*/ 4740593 w 7886701"/>
              <a:gd name="connsiteY22369" fmla="*/ 2807788 h 6857981"/>
              <a:gd name="connsiteX22370" fmla="*/ 4738053 w 7886701"/>
              <a:gd name="connsiteY22370" fmla="*/ 2805563 h 6857981"/>
              <a:gd name="connsiteX22371" fmla="*/ 4735513 w 7886701"/>
              <a:gd name="connsiteY22371" fmla="*/ 2804297 h 6857981"/>
              <a:gd name="connsiteX22372" fmla="*/ 4732656 w 7886701"/>
              <a:gd name="connsiteY22372" fmla="*/ 2802707 h 6857981"/>
              <a:gd name="connsiteX22373" fmla="*/ 4729798 w 7886701"/>
              <a:gd name="connsiteY22373" fmla="*/ 2802073 h 6857981"/>
              <a:gd name="connsiteX22374" fmla="*/ 4726623 w 7886701"/>
              <a:gd name="connsiteY22374" fmla="*/ 2801756 h 6857981"/>
              <a:gd name="connsiteX22375" fmla="*/ 4723448 w 7886701"/>
              <a:gd name="connsiteY22375" fmla="*/ 2801756 h 6857981"/>
              <a:gd name="connsiteX22376" fmla="*/ 4720908 w 7886701"/>
              <a:gd name="connsiteY22376" fmla="*/ 2802073 h 6857981"/>
              <a:gd name="connsiteX22377" fmla="*/ 4718051 w 7886701"/>
              <a:gd name="connsiteY22377" fmla="*/ 2802707 h 6857981"/>
              <a:gd name="connsiteX22378" fmla="*/ 4715828 w 7886701"/>
              <a:gd name="connsiteY22378" fmla="*/ 2804297 h 6857981"/>
              <a:gd name="connsiteX22379" fmla="*/ 4713606 w 7886701"/>
              <a:gd name="connsiteY22379" fmla="*/ 2805563 h 6857981"/>
              <a:gd name="connsiteX22380" fmla="*/ 4710748 w 7886701"/>
              <a:gd name="connsiteY22380" fmla="*/ 2800166 h 6857981"/>
              <a:gd name="connsiteX22381" fmla="*/ 4708843 w 7886701"/>
              <a:gd name="connsiteY22381" fmla="*/ 2796991 h 6857981"/>
              <a:gd name="connsiteX22382" fmla="*/ 4706303 w 7886701"/>
              <a:gd name="connsiteY22382" fmla="*/ 2794136 h 6857981"/>
              <a:gd name="connsiteX22383" fmla="*/ 4704716 w 7886701"/>
              <a:gd name="connsiteY22383" fmla="*/ 2792546 h 6857981"/>
              <a:gd name="connsiteX22384" fmla="*/ 4703446 w 7886701"/>
              <a:gd name="connsiteY22384" fmla="*/ 2791909 h 6857981"/>
              <a:gd name="connsiteX22385" fmla="*/ 4701858 w 7886701"/>
              <a:gd name="connsiteY22385" fmla="*/ 2790958 h 6857981"/>
              <a:gd name="connsiteX22386" fmla="*/ 4700588 w 7886701"/>
              <a:gd name="connsiteY22386" fmla="*/ 2790958 h 6857981"/>
              <a:gd name="connsiteX22387" fmla="*/ 4698683 w 7886701"/>
              <a:gd name="connsiteY22387" fmla="*/ 2790958 h 6857981"/>
              <a:gd name="connsiteX22388" fmla="*/ 4697096 w 7886701"/>
              <a:gd name="connsiteY22388" fmla="*/ 2792229 h 6857981"/>
              <a:gd name="connsiteX22389" fmla="*/ 4695508 w 7886701"/>
              <a:gd name="connsiteY22389" fmla="*/ 2793182 h 6857981"/>
              <a:gd name="connsiteX22390" fmla="*/ 4693603 w 7886701"/>
              <a:gd name="connsiteY22390" fmla="*/ 2795406 h 6857981"/>
              <a:gd name="connsiteX22391" fmla="*/ 4692333 w 7886701"/>
              <a:gd name="connsiteY22391" fmla="*/ 2792864 h 6857981"/>
              <a:gd name="connsiteX22392" fmla="*/ 4692333 w 7886701"/>
              <a:gd name="connsiteY22392" fmla="*/ 2790640 h 6857981"/>
              <a:gd name="connsiteX22393" fmla="*/ 4692333 w 7886701"/>
              <a:gd name="connsiteY22393" fmla="*/ 2789370 h 6857981"/>
              <a:gd name="connsiteX22394" fmla="*/ 4693286 w 7886701"/>
              <a:gd name="connsiteY22394" fmla="*/ 2787783 h 6857981"/>
              <a:gd name="connsiteX22395" fmla="*/ 4694238 w 7886701"/>
              <a:gd name="connsiteY22395" fmla="*/ 2787148 h 6857981"/>
              <a:gd name="connsiteX22396" fmla="*/ 4695826 w 7886701"/>
              <a:gd name="connsiteY22396" fmla="*/ 2786513 h 6857981"/>
              <a:gd name="connsiteX22397" fmla="*/ 4697096 w 7886701"/>
              <a:gd name="connsiteY22397" fmla="*/ 2785879 h 6857981"/>
              <a:gd name="connsiteX22398" fmla="*/ 4699001 w 7886701"/>
              <a:gd name="connsiteY22398" fmla="*/ 2785879 h 6857981"/>
              <a:gd name="connsiteX22399" fmla="*/ 4703128 w 7886701"/>
              <a:gd name="connsiteY22399" fmla="*/ 2786830 h 6857981"/>
              <a:gd name="connsiteX22400" fmla="*/ 4706938 w 7886701"/>
              <a:gd name="connsiteY22400" fmla="*/ 2787466 h 6857981"/>
              <a:gd name="connsiteX22401" fmla="*/ 4713606 w 7886701"/>
              <a:gd name="connsiteY22401" fmla="*/ 2789688 h 6857981"/>
              <a:gd name="connsiteX22402" fmla="*/ 4720908 w 7886701"/>
              <a:gd name="connsiteY22402" fmla="*/ 2770005 h 6857981"/>
              <a:gd name="connsiteX22403" fmla="*/ 4719321 w 7886701"/>
              <a:gd name="connsiteY22403" fmla="*/ 2769685 h 6857981"/>
              <a:gd name="connsiteX22404" fmla="*/ 4718051 w 7886701"/>
              <a:gd name="connsiteY22404" fmla="*/ 2770005 h 6857981"/>
              <a:gd name="connsiteX22405" fmla="*/ 4716781 w 7886701"/>
              <a:gd name="connsiteY22405" fmla="*/ 2770321 h 6857981"/>
              <a:gd name="connsiteX22406" fmla="*/ 4715828 w 7886701"/>
              <a:gd name="connsiteY22406" fmla="*/ 2771273 h 6857981"/>
              <a:gd name="connsiteX22407" fmla="*/ 4713288 w 7886701"/>
              <a:gd name="connsiteY22407" fmla="*/ 2773180 h 6857981"/>
              <a:gd name="connsiteX22408" fmla="*/ 4711066 w 7886701"/>
              <a:gd name="connsiteY22408" fmla="*/ 2775718 h 6857981"/>
              <a:gd name="connsiteX22409" fmla="*/ 4708843 w 7886701"/>
              <a:gd name="connsiteY22409" fmla="*/ 2778257 h 6857981"/>
              <a:gd name="connsiteX22410" fmla="*/ 4706621 w 7886701"/>
              <a:gd name="connsiteY22410" fmla="*/ 2780481 h 6857981"/>
              <a:gd name="connsiteX22411" fmla="*/ 4705668 w 7886701"/>
              <a:gd name="connsiteY22411" fmla="*/ 2780799 h 6857981"/>
              <a:gd name="connsiteX22412" fmla="*/ 4704081 w 7886701"/>
              <a:gd name="connsiteY22412" fmla="*/ 2781751 h 6857981"/>
              <a:gd name="connsiteX22413" fmla="*/ 4703128 w 7886701"/>
              <a:gd name="connsiteY22413" fmla="*/ 2781751 h 6857981"/>
              <a:gd name="connsiteX22414" fmla="*/ 4701541 w 7886701"/>
              <a:gd name="connsiteY22414" fmla="*/ 2781116 h 6857981"/>
              <a:gd name="connsiteX22415" fmla="*/ 4704716 w 7886701"/>
              <a:gd name="connsiteY22415" fmla="*/ 2777623 h 6857981"/>
              <a:gd name="connsiteX22416" fmla="*/ 4707256 w 7886701"/>
              <a:gd name="connsiteY22416" fmla="*/ 2774448 h 6857981"/>
              <a:gd name="connsiteX22417" fmla="*/ 4708843 w 7886701"/>
              <a:gd name="connsiteY22417" fmla="*/ 2771907 h 6857981"/>
              <a:gd name="connsiteX22418" fmla="*/ 4710113 w 7886701"/>
              <a:gd name="connsiteY22418" fmla="*/ 2769685 h 6857981"/>
              <a:gd name="connsiteX22419" fmla="*/ 4710113 w 7886701"/>
              <a:gd name="connsiteY22419" fmla="*/ 2767464 h 6857981"/>
              <a:gd name="connsiteX22420" fmla="*/ 4709478 w 7886701"/>
              <a:gd name="connsiteY22420" fmla="*/ 2765876 h 6857981"/>
              <a:gd name="connsiteX22421" fmla="*/ 4708843 w 7886701"/>
              <a:gd name="connsiteY22421" fmla="*/ 2764608 h 6857981"/>
              <a:gd name="connsiteX22422" fmla="*/ 4707256 w 7886701"/>
              <a:gd name="connsiteY22422" fmla="*/ 2763652 h 6857981"/>
              <a:gd name="connsiteX22423" fmla="*/ 4705668 w 7886701"/>
              <a:gd name="connsiteY22423" fmla="*/ 2762701 h 6857981"/>
              <a:gd name="connsiteX22424" fmla="*/ 4703446 w 7886701"/>
              <a:gd name="connsiteY22424" fmla="*/ 2762384 h 6857981"/>
              <a:gd name="connsiteX22425" fmla="*/ 4698366 w 7886701"/>
              <a:gd name="connsiteY22425" fmla="*/ 2761431 h 6857981"/>
              <a:gd name="connsiteX22426" fmla="*/ 4692333 w 7886701"/>
              <a:gd name="connsiteY22426" fmla="*/ 2761431 h 6857981"/>
              <a:gd name="connsiteX22427" fmla="*/ 4686936 w 7886701"/>
              <a:gd name="connsiteY22427" fmla="*/ 2761431 h 6857981"/>
              <a:gd name="connsiteX22428" fmla="*/ 4688523 w 7886701"/>
              <a:gd name="connsiteY22428" fmla="*/ 2757939 h 6857981"/>
              <a:gd name="connsiteX22429" fmla="*/ 4690111 w 7886701"/>
              <a:gd name="connsiteY22429" fmla="*/ 2755715 h 6857981"/>
              <a:gd name="connsiteX22430" fmla="*/ 4692016 w 7886701"/>
              <a:gd name="connsiteY22430" fmla="*/ 2753810 h 6857981"/>
              <a:gd name="connsiteX22431" fmla="*/ 4693921 w 7886701"/>
              <a:gd name="connsiteY22431" fmla="*/ 2752859 h 6857981"/>
              <a:gd name="connsiteX22432" fmla="*/ 4696143 w 7886701"/>
              <a:gd name="connsiteY22432" fmla="*/ 2752540 h 6857981"/>
              <a:gd name="connsiteX22433" fmla="*/ 4698366 w 7886701"/>
              <a:gd name="connsiteY22433" fmla="*/ 2752540 h 6857981"/>
              <a:gd name="connsiteX22434" fmla="*/ 4700588 w 7886701"/>
              <a:gd name="connsiteY22434" fmla="*/ 2752859 h 6857981"/>
              <a:gd name="connsiteX22435" fmla="*/ 4703128 w 7886701"/>
              <a:gd name="connsiteY22435" fmla="*/ 2753493 h 6857981"/>
              <a:gd name="connsiteX22436" fmla="*/ 4707891 w 7886701"/>
              <a:gd name="connsiteY22436" fmla="*/ 2755715 h 6857981"/>
              <a:gd name="connsiteX22437" fmla="*/ 4712653 w 7886701"/>
              <a:gd name="connsiteY22437" fmla="*/ 2757939 h 6857981"/>
              <a:gd name="connsiteX22438" fmla="*/ 4714558 w 7886701"/>
              <a:gd name="connsiteY22438" fmla="*/ 2758573 h 6857981"/>
              <a:gd name="connsiteX22439" fmla="*/ 4717098 w 7886701"/>
              <a:gd name="connsiteY22439" fmla="*/ 2759209 h 6857981"/>
              <a:gd name="connsiteX22440" fmla="*/ 4719321 w 7886701"/>
              <a:gd name="connsiteY22440" fmla="*/ 2759845 h 6857981"/>
              <a:gd name="connsiteX22441" fmla="*/ 4721543 w 7886701"/>
              <a:gd name="connsiteY22441" fmla="*/ 2759209 h 6857981"/>
              <a:gd name="connsiteX22442" fmla="*/ 4722496 w 7886701"/>
              <a:gd name="connsiteY22442" fmla="*/ 2749365 h 6857981"/>
              <a:gd name="connsiteX22443" fmla="*/ 4723131 w 7886701"/>
              <a:gd name="connsiteY22443" fmla="*/ 2744284 h 6857981"/>
              <a:gd name="connsiteX22444" fmla="*/ 4722813 w 7886701"/>
              <a:gd name="connsiteY22444" fmla="*/ 2739521 h 6857981"/>
              <a:gd name="connsiteX22445" fmla="*/ 4721861 w 7886701"/>
              <a:gd name="connsiteY22445" fmla="*/ 2732220 h 6857981"/>
              <a:gd name="connsiteX22446" fmla="*/ 4720908 w 7886701"/>
              <a:gd name="connsiteY22446" fmla="*/ 2734758 h 6857981"/>
              <a:gd name="connsiteX22447" fmla="*/ 4719956 w 7886701"/>
              <a:gd name="connsiteY22447" fmla="*/ 2736982 h 6857981"/>
              <a:gd name="connsiteX22448" fmla="*/ 4718368 w 7886701"/>
              <a:gd name="connsiteY22448" fmla="*/ 2738886 h 6857981"/>
              <a:gd name="connsiteX22449" fmla="*/ 4716781 w 7886701"/>
              <a:gd name="connsiteY22449" fmla="*/ 2740793 h 6857981"/>
              <a:gd name="connsiteX22450" fmla="*/ 4715193 w 7886701"/>
              <a:gd name="connsiteY22450" fmla="*/ 2741746 h 6857981"/>
              <a:gd name="connsiteX22451" fmla="*/ 4713288 w 7886701"/>
              <a:gd name="connsiteY22451" fmla="*/ 2743015 h 6857981"/>
              <a:gd name="connsiteX22452" fmla="*/ 4711383 w 7886701"/>
              <a:gd name="connsiteY22452" fmla="*/ 2743967 h 6857981"/>
              <a:gd name="connsiteX22453" fmla="*/ 4709161 w 7886701"/>
              <a:gd name="connsiteY22453" fmla="*/ 2744284 h 6857981"/>
              <a:gd name="connsiteX22454" fmla="*/ 4706938 w 7886701"/>
              <a:gd name="connsiteY22454" fmla="*/ 2744919 h 6857981"/>
              <a:gd name="connsiteX22455" fmla="*/ 4704716 w 7886701"/>
              <a:gd name="connsiteY22455" fmla="*/ 2745238 h 6857981"/>
              <a:gd name="connsiteX22456" fmla="*/ 4699953 w 7886701"/>
              <a:gd name="connsiteY22456" fmla="*/ 2744919 h 6857981"/>
              <a:gd name="connsiteX22457" fmla="*/ 4694873 w 7886701"/>
              <a:gd name="connsiteY22457" fmla="*/ 2743967 h 6857981"/>
              <a:gd name="connsiteX22458" fmla="*/ 4689793 w 7886701"/>
              <a:gd name="connsiteY22458" fmla="*/ 2742698 h 6857981"/>
              <a:gd name="connsiteX22459" fmla="*/ 4684713 w 7886701"/>
              <a:gd name="connsiteY22459" fmla="*/ 2740474 h 6857981"/>
              <a:gd name="connsiteX22460" fmla="*/ 4679951 w 7886701"/>
              <a:gd name="connsiteY22460" fmla="*/ 2737937 h 6857981"/>
              <a:gd name="connsiteX22461" fmla="*/ 4675188 w 7886701"/>
              <a:gd name="connsiteY22461" fmla="*/ 2734758 h 6857981"/>
              <a:gd name="connsiteX22462" fmla="*/ 4671378 w 7886701"/>
              <a:gd name="connsiteY22462" fmla="*/ 2731584 h 6857981"/>
              <a:gd name="connsiteX22463" fmla="*/ 4667568 w 7886701"/>
              <a:gd name="connsiteY22463" fmla="*/ 2728409 h 6857981"/>
              <a:gd name="connsiteX22464" fmla="*/ 4664711 w 7886701"/>
              <a:gd name="connsiteY22464" fmla="*/ 2724600 h 6857981"/>
              <a:gd name="connsiteX22465" fmla="*/ 4662488 w 7886701"/>
              <a:gd name="connsiteY22465" fmla="*/ 2721105 h 6857981"/>
              <a:gd name="connsiteX22466" fmla="*/ 4660901 w 7886701"/>
              <a:gd name="connsiteY22466" fmla="*/ 2717296 h 6857981"/>
              <a:gd name="connsiteX22467" fmla="*/ 4658043 w 7886701"/>
              <a:gd name="connsiteY22467" fmla="*/ 2718567 h 6857981"/>
              <a:gd name="connsiteX22468" fmla="*/ 4655503 w 7886701"/>
              <a:gd name="connsiteY22468" fmla="*/ 2719519 h 6857981"/>
              <a:gd name="connsiteX22469" fmla="*/ 4652646 w 7886701"/>
              <a:gd name="connsiteY22469" fmla="*/ 2720471 h 6857981"/>
              <a:gd name="connsiteX22470" fmla="*/ 4650106 w 7886701"/>
              <a:gd name="connsiteY22470" fmla="*/ 2720790 h 6857981"/>
              <a:gd name="connsiteX22471" fmla="*/ 4644391 w 7886701"/>
              <a:gd name="connsiteY22471" fmla="*/ 2721105 h 6857981"/>
              <a:gd name="connsiteX22472" fmla="*/ 4638676 w 7886701"/>
              <a:gd name="connsiteY22472" fmla="*/ 2720471 h 6857981"/>
              <a:gd name="connsiteX22473" fmla="*/ 4633278 w 7886701"/>
              <a:gd name="connsiteY22473" fmla="*/ 2719519 h 6857981"/>
              <a:gd name="connsiteX22474" fmla="*/ 4627881 w 7886701"/>
              <a:gd name="connsiteY22474" fmla="*/ 2718249 h 6857981"/>
              <a:gd name="connsiteX22475" fmla="*/ 4617403 w 7886701"/>
              <a:gd name="connsiteY22475" fmla="*/ 2714438 h 6857981"/>
              <a:gd name="connsiteX22476" fmla="*/ 4606608 w 7886701"/>
              <a:gd name="connsiteY22476" fmla="*/ 2710946 h 6857981"/>
              <a:gd name="connsiteX22477" fmla="*/ 4601528 w 7886701"/>
              <a:gd name="connsiteY22477" fmla="*/ 2709359 h 6857981"/>
              <a:gd name="connsiteX22478" fmla="*/ 4596766 w 7886701"/>
              <a:gd name="connsiteY22478" fmla="*/ 2708405 h 6857981"/>
              <a:gd name="connsiteX22479" fmla="*/ 4592003 w 7886701"/>
              <a:gd name="connsiteY22479" fmla="*/ 2707771 h 6857981"/>
              <a:gd name="connsiteX22480" fmla="*/ 4587558 w 7886701"/>
              <a:gd name="connsiteY22480" fmla="*/ 2708405 h 6857981"/>
              <a:gd name="connsiteX22481" fmla="*/ 4585653 w 7886701"/>
              <a:gd name="connsiteY22481" fmla="*/ 2708722 h 6857981"/>
              <a:gd name="connsiteX22482" fmla="*/ 4583431 w 7886701"/>
              <a:gd name="connsiteY22482" fmla="*/ 2709359 h 6857981"/>
              <a:gd name="connsiteX22483" fmla="*/ 4581208 w 7886701"/>
              <a:gd name="connsiteY22483" fmla="*/ 2709993 h 6857981"/>
              <a:gd name="connsiteX22484" fmla="*/ 4578986 w 7886701"/>
              <a:gd name="connsiteY22484" fmla="*/ 2711263 h 6857981"/>
              <a:gd name="connsiteX22485" fmla="*/ 4579621 w 7886701"/>
              <a:gd name="connsiteY22485" fmla="*/ 2715708 h 6857981"/>
              <a:gd name="connsiteX22486" fmla="*/ 4580256 w 7886701"/>
              <a:gd name="connsiteY22486" fmla="*/ 2717296 h 6857981"/>
              <a:gd name="connsiteX22487" fmla="*/ 4580891 w 7886701"/>
              <a:gd name="connsiteY22487" fmla="*/ 2718883 h 6857981"/>
              <a:gd name="connsiteX22488" fmla="*/ 4581526 w 7886701"/>
              <a:gd name="connsiteY22488" fmla="*/ 2719835 h 6857981"/>
              <a:gd name="connsiteX22489" fmla="*/ 4582478 w 7886701"/>
              <a:gd name="connsiteY22489" fmla="*/ 2720790 h 6857981"/>
              <a:gd name="connsiteX22490" fmla="*/ 4583431 w 7886701"/>
              <a:gd name="connsiteY22490" fmla="*/ 2721424 h 6857981"/>
              <a:gd name="connsiteX22491" fmla="*/ 4584383 w 7886701"/>
              <a:gd name="connsiteY22491" fmla="*/ 2721742 h 6857981"/>
              <a:gd name="connsiteX22492" fmla="*/ 4586923 w 7886701"/>
              <a:gd name="connsiteY22492" fmla="*/ 2722059 h 6857981"/>
              <a:gd name="connsiteX22493" fmla="*/ 4589463 w 7886701"/>
              <a:gd name="connsiteY22493" fmla="*/ 2721742 h 6857981"/>
              <a:gd name="connsiteX22494" fmla="*/ 4595813 w 7886701"/>
              <a:gd name="connsiteY22494" fmla="*/ 2720471 h 6857981"/>
              <a:gd name="connsiteX22495" fmla="*/ 4595496 w 7886701"/>
              <a:gd name="connsiteY22495" fmla="*/ 2723012 h 6857981"/>
              <a:gd name="connsiteX22496" fmla="*/ 4594861 w 7886701"/>
              <a:gd name="connsiteY22496" fmla="*/ 2724916 h 6857981"/>
              <a:gd name="connsiteX22497" fmla="*/ 4594543 w 7886701"/>
              <a:gd name="connsiteY22497" fmla="*/ 2726821 h 6857981"/>
              <a:gd name="connsiteX22498" fmla="*/ 4593908 w 7886701"/>
              <a:gd name="connsiteY22498" fmla="*/ 2728092 h 6857981"/>
              <a:gd name="connsiteX22499" fmla="*/ 4592956 w 7886701"/>
              <a:gd name="connsiteY22499" fmla="*/ 2729045 h 6857981"/>
              <a:gd name="connsiteX22500" fmla="*/ 4592003 w 7886701"/>
              <a:gd name="connsiteY22500" fmla="*/ 2729679 h 6857981"/>
              <a:gd name="connsiteX22501" fmla="*/ 4591051 w 7886701"/>
              <a:gd name="connsiteY22501" fmla="*/ 2729679 h 6857981"/>
              <a:gd name="connsiteX22502" fmla="*/ 4589781 w 7886701"/>
              <a:gd name="connsiteY22502" fmla="*/ 2730315 h 6857981"/>
              <a:gd name="connsiteX22503" fmla="*/ 4587558 w 7886701"/>
              <a:gd name="connsiteY22503" fmla="*/ 2729362 h 6857981"/>
              <a:gd name="connsiteX22504" fmla="*/ 4585653 w 7886701"/>
              <a:gd name="connsiteY22504" fmla="*/ 2728726 h 6857981"/>
              <a:gd name="connsiteX22505" fmla="*/ 4583431 w 7886701"/>
              <a:gd name="connsiteY22505" fmla="*/ 2728409 h 6857981"/>
              <a:gd name="connsiteX22506" fmla="*/ 4581208 w 7886701"/>
              <a:gd name="connsiteY22506" fmla="*/ 2728092 h 6857981"/>
              <a:gd name="connsiteX22507" fmla="*/ 4578986 w 7886701"/>
              <a:gd name="connsiteY22507" fmla="*/ 2733171 h 6857981"/>
              <a:gd name="connsiteX22508" fmla="*/ 4578351 w 7886701"/>
              <a:gd name="connsiteY22508" fmla="*/ 2736982 h 6857981"/>
              <a:gd name="connsiteX22509" fmla="*/ 4578351 w 7886701"/>
              <a:gd name="connsiteY22509" fmla="*/ 2740474 h 6857981"/>
              <a:gd name="connsiteX22510" fmla="*/ 4578986 w 7886701"/>
              <a:gd name="connsiteY22510" fmla="*/ 2743015 h 6857981"/>
              <a:gd name="connsiteX22511" fmla="*/ 4579938 w 7886701"/>
              <a:gd name="connsiteY22511" fmla="*/ 2744919 h 6857981"/>
              <a:gd name="connsiteX22512" fmla="*/ 4581526 w 7886701"/>
              <a:gd name="connsiteY22512" fmla="*/ 2746507 h 6857981"/>
              <a:gd name="connsiteX22513" fmla="*/ 4583113 w 7886701"/>
              <a:gd name="connsiteY22513" fmla="*/ 2748094 h 6857981"/>
              <a:gd name="connsiteX22514" fmla="*/ 4584383 w 7886701"/>
              <a:gd name="connsiteY22514" fmla="*/ 2749999 h 6857981"/>
              <a:gd name="connsiteX22515" fmla="*/ 4585971 w 7886701"/>
              <a:gd name="connsiteY22515" fmla="*/ 2747459 h 6857981"/>
              <a:gd name="connsiteX22516" fmla="*/ 4587241 w 7886701"/>
              <a:gd name="connsiteY22516" fmla="*/ 2745238 h 6857981"/>
              <a:gd name="connsiteX22517" fmla="*/ 4588511 w 7886701"/>
              <a:gd name="connsiteY22517" fmla="*/ 2743967 h 6857981"/>
              <a:gd name="connsiteX22518" fmla="*/ 4589463 w 7886701"/>
              <a:gd name="connsiteY22518" fmla="*/ 2743332 h 6857981"/>
              <a:gd name="connsiteX22519" fmla="*/ 4590733 w 7886701"/>
              <a:gd name="connsiteY22519" fmla="*/ 2743015 h 6857981"/>
              <a:gd name="connsiteX22520" fmla="*/ 4591686 w 7886701"/>
              <a:gd name="connsiteY22520" fmla="*/ 2743332 h 6857981"/>
              <a:gd name="connsiteX22521" fmla="*/ 4593591 w 7886701"/>
              <a:gd name="connsiteY22521" fmla="*/ 2743967 h 6857981"/>
              <a:gd name="connsiteX22522" fmla="*/ 4595496 w 7886701"/>
              <a:gd name="connsiteY22522" fmla="*/ 2745238 h 6857981"/>
              <a:gd name="connsiteX22523" fmla="*/ 4596448 w 7886701"/>
              <a:gd name="connsiteY22523" fmla="*/ 2745238 h 6857981"/>
              <a:gd name="connsiteX22524" fmla="*/ 4597083 w 7886701"/>
              <a:gd name="connsiteY22524" fmla="*/ 2744919 h 6857981"/>
              <a:gd name="connsiteX22525" fmla="*/ 4598036 w 7886701"/>
              <a:gd name="connsiteY22525" fmla="*/ 2743967 h 6857981"/>
              <a:gd name="connsiteX22526" fmla="*/ 4598988 w 7886701"/>
              <a:gd name="connsiteY22526" fmla="*/ 2742698 h 6857981"/>
              <a:gd name="connsiteX22527" fmla="*/ 4599623 w 7886701"/>
              <a:gd name="connsiteY22527" fmla="*/ 2740474 h 6857981"/>
              <a:gd name="connsiteX22528" fmla="*/ 4600576 w 7886701"/>
              <a:gd name="connsiteY22528" fmla="*/ 2737616 h 6857981"/>
              <a:gd name="connsiteX22529" fmla="*/ 4601528 w 7886701"/>
              <a:gd name="connsiteY22529" fmla="*/ 2738886 h 6857981"/>
              <a:gd name="connsiteX22530" fmla="*/ 4602163 w 7886701"/>
              <a:gd name="connsiteY22530" fmla="*/ 2741108 h 6857981"/>
              <a:gd name="connsiteX22531" fmla="*/ 4602798 w 7886701"/>
              <a:gd name="connsiteY22531" fmla="*/ 2743332 h 6857981"/>
              <a:gd name="connsiteX22532" fmla="*/ 4602798 w 7886701"/>
              <a:gd name="connsiteY22532" fmla="*/ 2746190 h 6857981"/>
              <a:gd name="connsiteX22533" fmla="*/ 4602163 w 7886701"/>
              <a:gd name="connsiteY22533" fmla="*/ 2751902 h 6857981"/>
              <a:gd name="connsiteX22534" fmla="*/ 4600893 w 7886701"/>
              <a:gd name="connsiteY22534" fmla="*/ 2758892 h 6857981"/>
              <a:gd name="connsiteX22535" fmla="*/ 4585971 w 7886701"/>
              <a:gd name="connsiteY22535" fmla="*/ 2755715 h 6857981"/>
              <a:gd name="connsiteX22536" fmla="*/ 4585653 w 7886701"/>
              <a:gd name="connsiteY22536" fmla="*/ 2758256 h 6857981"/>
              <a:gd name="connsiteX22537" fmla="*/ 4585971 w 7886701"/>
              <a:gd name="connsiteY22537" fmla="*/ 2760162 h 6857981"/>
              <a:gd name="connsiteX22538" fmla="*/ 4586288 w 7886701"/>
              <a:gd name="connsiteY22538" fmla="*/ 2761431 h 6857981"/>
              <a:gd name="connsiteX22539" fmla="*/ 4586923 w 7886701"/>
              <a:gd name="connsiteY22539" fmla="*/ 2762701 h 6857981"/>
              <a:gd name="connsiteX22540" fmla="*/ 4588193 w 7886701"/>
              <a:gd name="connsiteY22540" fmla="*/ 2763652 h 6857981"/>
              <a:gd name="connsiteX22541" fmla="*/ 4589146 w 7886701"/>
              <a:gd name="connsiteY22541" fmla="*/ 2764608 h 6857981"/>
              <a:gd name="connsiteX22542" fmla="*/ 4592003 w 7886701"/>
              <a:gd name="connsiteY22542" fmla="*/ 2765876 h 6857981"/>
              <a:gd name="connsiteX22543" fmla="*/ 4594543 w 7886701"/>
              <a:gd name="connsiteY22543" fmla="*/ 2767464 h 6857981"/>
              <a:gd name="connsiteX22544" fmla="*/ 4595496 w 7886701"/>
              <a:gd name="connsiteY22544" fmla="*/ 2768417 h 6857981"/>
              <a:gd name="connsiteX22545" fmla="*/ 4596131 w 7886701"/>
              <a:gd name="connsiteY22545" fmla="*/ 2769685 h 6857981"/>
              <a:gd name="connsiteX22546" fmla="*/ 4596448 w 7886701"/>
              <a:gd name="connsiteY22546" fmla="*/ 2771273 h 6857981"/>
              <a:gd name="connsiteX22547" fmla="*/ 4596448 w 7886701"/>
              <a:gd name="connsiteY22547" fmla="*/ 2773180 h 6857981"/>
              <a:gd name="connsiteX22548" fmla="*/ 4596131 w 7886701"/>
              <a:gd name="connsiteY22548" fmla="*/ 2775718 h 6857981"/>
              <a:gd name="connsiteX22549" fmla="*/ 4594861 w 7886701"/>
              <a:gd name="connsiteY22549" fmla="*/ 2779212 h 6857981"/>
              <a:gd name="connsiteX22550" fmla="*/ 4589781 w 7886701"/>
              <a:gd name="connsiteY22550" fmla="*/ 2775718 h 6857981"/>
              <a:gd name="connsiteX22551" fmla="*/ 4585653 w 7886701"/>
              <a:gd name="connsiteY22551" fmla="*/ 2772860 h 6857981"/>
              <a:gd name="connsiteX22552" fmla="*/ 4578668 w 7886701"/>
              <a:gd name="connsiteY22552" fmla="*/ 2768100 h 6857981"/>
              <a:gd name="connsiteX22553" fmla="*/ 4573588 w 7886701"/>
              <a:gd name="connsiteY22553" fmla="*/ 2763971 h 6857981"/>
              <a:gd name="connsiteX22554" fmla="*/ 4571048 w 7886701"/>
              <a:gd name="connsiteY22554" fmla="*/ 2762384 h 6857981"/>
              <a:gd name="connsiteX22555" fmla="*/ 4568508 w 7886701"/>
              <a:gd name="connsiteY22555" fmla="*/ 2760796 h 6857981"/>
              <a:gd name="connsiteX22556" fmla="*/ 4565968 w 7886701"/>
              <a:gd name="connsiteY22556" fmla="*/ 2759845 h 6857981"/>
              <a:gd name="connsiteX22557" fmla="*/ 4562793 w 7886701"/>
              <a:gd name="connsiteY22557" fmla="*/ 2758573 h 6857981"/>
              <a:gd name="connsiteX22558" fmla="*/ 4559618 w 7886701"/>
              <a:gd name="connsiteY22558" fmla="*/ 2757939 h 6857981"/>
              <a:gd name="connsiteX22559" fmla="*/ 4555491 w 7886701"/>
              <a:gd name="connsiteY22559" fmla="*/ 2757305 h 6857981"/>
              <a:gd name="connsiteX22560" fmla="*/ 4550728 w 7886701"/>
              <a:gd name="connsiteY22560" fmla="*/ 2756671 h 6857981"/>
              <a:gd name="connsiteX22561" fmla="*/ 4545331 w 7886701"/>
              <a:gd name="connsiteY22561" fmla="*/ 2756353 h 6857981"/>
              <a:gd name="connsiteX22562" fmla="*/ 4531361 w 7886701"/>
              <a:gd name="connsiteY22562" fmla="*/ 2756671 h 6857981"/>
              <a:gd name="connsiteX22563" fmla="*/ 4534536 w 7886701"/>
              <a:gd name="connsiteY22563" fmla="*/ 2752540 h 6857981"/>
              <a:gd name="connsiteX22564" fmla="*/ 4537076 w 7886701"/>
              <a:gd name="connsiteY22564" fmla="*/ 2749047 h 6857981"/>
              <a:gd name="connsiteX22565" fmla="*/ 4539616 w 7886701"/>
              <a:gd name="connsiteY22565" fmla="*/ 2746507 h 6857981"/>
              <a:gd name="connsiteX22566" fmla="*/ 4541838 w 7886701"/>
              <a:gd name="connsiteY22566" fmla="*/ 2743967 h 6857981"/>
              <a:gd name="connsiteX22567" fmla="*/ 4543426 w 7886701"/>
              <a:gd name="connsiteY22567" fmla="*/ 2741430 h 6857981"/>
              <a:gd name="connsiteX22568" fmla="*/ 4544378 w 7886701"/>
              <a:gd name="connsiteY22568" fmla="*/ 2739521 h 6857981"/>
              <a:gd name="connsiteX22569" fmla="*/ 4544696 w 7886701"/>
              <a:gd name="connsiteY22569" fmla="*/ 2737937 h 6857981"/>
              <a:gd name="connsiteX22570" fmla="*/ 4545331 w 7886701"/>
              <a:gd name="connsiteY22570" fmla="*/ 2735712 h 6857981"/>
              <a:gd name="connsiteX22571" fmla="*/ 4545331 w 7886701"/>
              <a:gd name="connsiteY22571" fmla="*/ 2733490 h 6857981"/>
              <a:gd name="connsiteX22572" fmla="*/ 4545331 w 7886701"/>
              <a:gd name="connsiteY22572" fmla="*/ 2727138 h 6857981"/>
              <a:gd name="connsiteX22573" fmla="*/ 4547553 w 7886701"/>
              <a:gd name="connsiteY22573" fmla="*/ 2726504 h 6857981"/>
              <a:gd name="connsiteX22574" fmla="*/ 4549776 w 7886701"/>
              <a:gd name="connsiteY22574" fmla="*/ 2725870 h 6857981"/>
              <a:gd name="connsiteX22575" fmla="*/ 4553268 w 7886701"/>
              <a:gd name="connsiteY22575" fmla="*/ 2725552 h 6857981"/>
              <a:gd name="connsiteX22576" fmla="*/ 4555808 w 7886701"/>
              <a:gd name="connsiteY22576" fmla="*/ 2725870 h 6857981"/>
              <a:gd name="connsiteX22577" fmla="*/ 4558666 w 7886701"/>
              <a:gd name="connsiteY22577" fmla="*/ 2726187 h 6857981"/>
              <a:gd name="connsiteX22578" fmla="*/ 4561206 w 7886701"/>
              <a:gd name="connsiteY22578" fmla="*/ 2726504 h 6857981"/>
              <a:gd name="connsiteX22579" fmla="*/ 4562158 w 7886701"/>
              <a:gd name="connsiteY22579" fmla="*/ 2726187 h 6857981"/>
              <a:gd name="connsiteX22580" fmla="*/ 4563111 w 7886701"/>
              <a:gd name="connsiteY22580" fmla="*/ 2725870 h 6857981"/>
              <a:gd name="connsiteX22581" fmla="*/ 4564698 w 7886701"/>
              <a:gd name="connsiteY22581" fmla="*/ 2724916 h 6857981"/>
              <a:gd name="connsiteX22582" fmla="*/ 4566603 w 7886701"/>
              <a:gd name="connsiteY22582" fmla="*/ 2723965 h 6857981"/>
              <a:gd name="connsiteX22583" fmla="*/ 4570096 w 7886701"/>
              <a:gd name="connsiteY22583" fmla="*/ 2720471 h 6857981"/>
              <a:gd name="connsiteX22584" fmla="*/ 4570413 w 7886701"/>
              <a:gd name="connsiteY22584" fmla="*/ 2709676 h 6857981"/>
              <a:gd name="connsiteX22585" fmla="*/ 4570413 w 7886701"/>
              <a:gd name="connsiteY22585" fmla="*/ 2703326 h 6857981"/>
              <a:gd name="connsiteX22586" fmla="*/ 4571048 w 7886701"/>
              <a:gd name="connsiteY22586" fmla="*/ 2697291 h 6857981"/>
              <a:gd name="connsiteX22587" fmla="*/ 4571683 w 7886701"/>
              <a:gd name="connsiteY22587" fmla="*/ 2689036 h 6857981"/>
              <a:gd name="connsiteX22588" fmla="*/ 4570096 w 7886701"/>
              <a:gd name="connsiteY22588" fmla="*/ 2689353 h 6857981"/>
              <a:gd name="connsiteX22589" fmla="*/ 4569461 w 7886701"/>
              <a:gd name="connsiteY22589" fmla="*/ 2689988 h 6857981"/>
              <a:gd name="connsiteX22590" fmla="*/ 4569143 w 7886701"/>
              <a:gd name="connsiteY22590" fmla="*/ 2690623 h 6857981"/>
              <a:gd name="connsiteX22591" fmla="*/ 4568826 w 7886701"/>
              <a:gd name="connsiteY22591" fmla="*/ 2691575 h 6857981"/>
              <a:gd name="connsiteX22592" fmla="*/ 4568826 w 7886701"/>
              <a:gd name="connsiteY22592" fmla="*/ 2692528 h 6857981"/>
              <a:gd name="connsiteX22593" fmla="*/ 4569143 w 7886701"/>
              <a:gd name="connsiteY22593" fmla="*/ 2693163 h 6857981"/>
              <a:gd name="connsiteX22594" fmla="*/ 4569778 w 7886701"/>
              <a:gd name="connsiteY22594" fmla="*/ 2693799 h 6857981"/>
              <a:gd name="connsiteX22595" fmla="*/ 4570096 w 7886701"/>
              <a:gd name="connsiteY22595" fmla="*/ 2694116 h 6857981"/>
              <a:gd name="connsiteX22596" fmla="*/ 4567873 w 7886701"/>
              <a:gd name="connsiteY22596" fmla="*/ 2696974 h 6857981"/>
              <a:gd name="connsiteX22597" fmla="*/ 4565968 w 7886701"/>
              <a:gd name="connsiteY22597" fmla="*/ 2698561 h 6857981"/>
              <a:gd name="connsiteX22598" fmla="*/ 4563746 w 7886701"/>
              <a:gd name="connsiteY22598" fmla="*/ 2699196 h 6857981"/>
              <a:gd name="connsiteX22599" fmla="*/ 4561523 w 7886701"/>
              <a:gd name="connsiteY22599" fmla="*/ 2699196 h 6857981"/>
              <a:gd name="connsiteX22600" fmla="*/ 4559301 w 7886701"/>
              <a:gd name="connsiteY22600" fmla="*/ 2698561 h 6857981"/>
              <a:gd name="connsiteX22601" fmla="*/ 4557078 w 7886701"/>
              <a:gd name="connsiteY22601" fmla="*/ 2697291 h 6857981"/>
              <a:gd name="connsiteX22602" fmla="*/ 4552951 w 7886701"/>
              <a:gd name="connsiteY22602" fmla="*/ 2694750 h 6857981"/>
              <a:gd name="connsiteX22603" fmla="*/ 4549141 w 7886701"/>
              <a:gd name="connsiteY22603" fmla="*/ 2692211 h 6857981"/>
              <a:gd name="connsiteX22604" fmla="*/ 4546918 w 7886701"/>
              <a:gd name="connsiteY22604" fmla="*/ 2691575 h 6857981"/>
              <a:gd name="connsiteX22605" fmla="*/ 4545013 w 7886701"/>
              <a:gd name="connsiteY22605" fmla="*/ 2691575 h 6857981"/>
              <a:gd name="connsiteX22606" fmla="*/ 4543426 w 7886701"/>
              <a:gd name="connsiteY22606" fmla="*/ 2691894 h 6857981"/>
              <a:gd name="connsiteX22607" fmla="*/ 4541838 w 7886701"/>
              <a:gd name="connsiteY22607" fmla="*/ 2693163 h 6857981"/>
              <a:gd name="connsiteX22608" fmla="*/ 4540251 w 7886701"/>
              <a:gd name="connsiteY22608" fmla="*/ 2696021 h 6857981"/>
              <a:gd name="connsiteX22609" fmla="*/ 4538663 w 7886701"/>
              <a:gd name="connsiteY22609" fmla="*/ 2699830 h 6857981"/>
              <a:gd name="connsiteX22610" fmla="*/ 4538028 w 7886701"/>
              <a:gd name="connsiteY22610" fmla="*/ 2696021 h 6857981"/>
              <a:gd name="connsiteX22611" fmla="*/ 4537076 w 7886701"/>
              <a:gd name="connsiteY22611" fmla="*/ 2692846 h 6857981"/>
              <a:gd name="connsiteX22612" fmla="*/ 4535806 w 7886701"/>
              <a:gd name="connsiteY22612" fmla="*/ 2691260 h 6857981"/>
              <a:gd name="connsiteX22613" fmla="*/ 4534536 w 7886701"/>
              <a:gd name="connsiteY22613" fmla="*/ 2689988 h 6857981"/>
              <a:gd name="connsiteX22614" fmla="*/ 4532631 w 7886701"/>
              <a:gd name="connsiteY22614" fmla="*/ 2689988 h 6857981"/>
              <a:gd name="connsiteX22615" fmla="*/ 4530408 w 7886701"/>
              <a:gd name="connsiteY22615" fmla="*/ 2690305 h 6857981"/>
              <a:gd name="connsiteX22616" fmla="*/ 4523741 w 7886701"/>
              <a:gd name="connsiteY22616" fmla="*/ 2692211 h 6857981"/>
              <a:gd name="connsiteX22617" fmla="*/ 4525646 w 7886701"/>
              <a:gd name="connsiteY22617" fmla="*/ 2689353 h 6857981"/>
              <a:gd name="connsiteX22618" fmla="*/ 4526281 w 7886701"/>
              <a:gd name="connsiteY22618" fmla="*/ 2686496 h 6857981"/>
              <a:gd name="connsiteX22619" fmla="*/ 4526916 w 7886701"/>
              <a:gd name="connsiteY22619" fmla="*/ 2684274 h 6857981"/>
              <a:gd name="connsiteX22620" fmla="*/ 4526916 w 7886701"/>
              <a:gd name="connsiteY22620" fmla="*/ 2682050 h 6857981"/>
              <a:gd name="connsiteX22621" fmla="*/ 4526281 w 7886701"/>
              <a:gd name="connsiteY22621" fmla="*/ 2680145 h 6857981"/>
              <a:gd name="connsiteX22622" fmla="*/ 4525646 w 7886701"/>
              <a:gd name="connsiteY22622" fmla="*/ 2678239 h 6857981"/>
              <a:gd name="connsiteX22623" fmla="*/ 4524058 w 7886701"/>
              <a:gd name="connsiteY22623" fmla="*/ 2675381 h 6857981"/>
              <a:gd name="connsiteX22624" fmla="*/ 4522788 w 7886701"/>
              <a:gd name="connsiteY22624" fmla="*/ 2673476 h 6857981"/>
              <a:gd name="connsiteX22625" fmla="*/ 4522471 w 7886701"/>
              <a:gd name="connsiteY22625" fmla="*/ 2672842 h 6857981"/>
              <a:gd name="connsiteX22626" fmla="*/ 4522788 w 7886701"/>
              <a:gd name="connsiteY22626" fmla="*/ 2672206 h 6857981"/>
              <a:gd name="connsiteX22627" fmla="*/ 4523106 w 7886701"/>
              <a:gd name="connsiteY22627" fmla="*/ 2671889 h 6857981"/>
              <a:gd name="connsiteX22628" fmla="*/ 4524058 w 7886701"/>
              <a:gd name="connsiteY22628" fmla="*/ 2671889 h 6857981"/>
              <a:gd name="connsiteX22629" fmla="*/ 4528503 w 7886701"/>
              <a:gd name="connsiteY22629" fmla="*/ 2671889 h 6857981"/>
              <a:gd name="connsiteX22630" fmla="*/ 4522788 w 7886701"/>
              <a:gd name="connsiteY22630" fmla="*/ 2670300 h 6857981"/>
              <a:gd name="connsiteX22631" fmla="*/ 4515803 w 7886701"/>
              <a:gd name="connsiteY22631" fmla="*/ 2669667 h 6857981"/>
              <a:gd name="connsiteX22632" fmla="*/ 4499293 w 7886701"/>
              <a:gd name="connsiteY22632" fmla="*/ 2668079 h 6857981"/>
              <a:gd name="connsiteX22633" fmla="*/ 4490403 w 7886701"/>
              <a:gd name="connsiteY22633" fmla="*/ 2667125 h 6857981"/>
              <a:gd name="connsiteX22634" fmla="*/ 4481196 w 7886701"/>
              <a:gd name="connsiteY22634" fmla="*/ 2665856 h 6857981"/>
              <a:gd name="connsiteX22635" fmla="*/ 4471988 w 7886701"/>
              <a:gd name="connsiteY22635" fmla="*/ 2664270 h 6857981"/>
              <a:gd name="connsiteX22636" fmla="*/ 4463416 w 7886701"/>
              <a:gd name="connsiteY22636" fmla="*/ 2662045 h 6857981"/>
              <a:gd name="connsiteX22637" fmla="*/ 4467226 w 7886701"/>
              <a:gd name="connsiteY22637" fmla="*/ 2659823 h 6857981"/>
              <a:gd name="connsiteX22638" fmla="*/ 4470718 w 7886701"/>
              <a:gd name="connsiteY22638" fmla="*/ 2657602 h 6857981"/>
              <a:gd name="connsiteX22639" fmla="*/ 4473258 w 7886701"/>
              <a:gd name="connsiteY22639" fmla="*/ 2655378 h 6857981"/>
              <a:gd name="connsiteX22640" fmla="*/ 4474528 w 7886701"/>
              <a:gd name="connsiteY22640" fmla="*/ 2653474 h 6857981"/>
              <a:gd name="connsiteX22641" fmla="*/ 4475798 w 7886701"/>
              <a:gd name="connsiteY22641" fmla="*/ 2651886 h 6857981"/>
              <a:gd name="connsiteX22642" fmla="*/ 4475798 w 7886701"/>
              <a:gd name="connsiteY22642" fmla="*/ 2649662 h 6857981"/>
              <a:gd name="connsiteX22643" fmla="*/ 4474846 w 7886701"/>
              <a:gd name="connsiteY22643" fmla="*/ 2647760 h 6857981"/>
              <a:gd name="connsiteX22644" fmla="*/ 4473893 w 7886701"/>
              <a:gd name="connsiteY22644" fmla="*/ 2645853 h 6857981"/>
              <a:gd name="connsiteX22645" fmla="*/ 4471988 w 7886701"/>
              <a:gd name="connsiteY22645" fmla="*/ 2644584 h 6857981"/>
              <a:gd name="connsiteX22646" fmla="*/ 4469448 w 7886701"/>
              <a:gd name="connsiteY22646" fmla="*/ 2642678 h 6857981"/>
              <a:gd name="connsiteX22647" fmla="*/ 4466591 w 7886701"/>
              <a:gd name="connsiteY22647" fmla="*/ 2641091 h 6857981"/>
              <a:gd name="connsiteX22648" fmla="*/ 4463416 w 7886701"/>
              <a:gd name="connsiteY22648" fmla="*/ 2639821 h 6857981"/>
              <a:gd name="connsiteX22649" fmla="*/ 4455161 w 7886701"/>
              <a:gd name="connsiteY22649" fmla="*/ 2637282 h 6857981"/>
              <a:gd name="connsiteX22650" fmla="*/ 4446588 w 7886701"/>
              <a:gd name="connsiteY22650" fmla="*/ 2635058 h 6857981"/>
              <a:gd name="connsiteX22651" fmla="*/ 4436111 w 7886701"/>
              <a:gd name="connsiteY22651" fmla="*/ 2633153 h 6857981"/>
              <a:gd name="connsiteX22652" fmla="*/ 4425951 w 7886701"/>
              <a:gd name="connsiteY22652" fmla="*/ 2631883 h 6857981"/>
              <a:gd name="connsiteX22653" fmla="*/ 4415473 w 7886701"/>
              <a:gd name="connsiteY22653" fmla="*/ 2630932 h 6857981"/>
              <a:gd name="connsiteX22654" fmla="*/ 4405313 w 7886701"/>
              <a:gd name="connsiteY22654" fmla="*/ 2630932 h 6857981"/>
              <a:gd name="connsiteX22655" fmla="*/ 4395788 w 7886701"/>
              <a:gd name="connsiteY22655" fmla="*/ 2630932 h 6857981"/>
              <a:gd name="connsiteX22656" fmla="*/ 4386898 w 7886701"/>
              <a:gd name="connsiteY22656" fmla="*/ 2631883 h 6857981"/>
              <a:gd name="connsiteX22657" fmla="*/ 4383406 w 7886701"/>
              <a:gd name="connsiteY22657" fmla="*/ 2632519 h 6857981"/>
              <a:gd name="connsiteX22658" fmla="*/ 4379913 w 7886701"/>
              <a:gd name="connsiteY22658" fmla="*/ 2633472 h 6857981"/>
              <a:gd name="connsiteX22659" fmla="*/ 4377056 w 7886701"/>
              <a:gd name="connsiteY22659" fmla="*/ 2634107 h 6857981"/>
              <a:gd name="connsiteX22660" fmla="*/ 4374516 w 7886701"/>
              <a:gd name="connsiteY22660" fmla="*/ 2635695 h 6857981"/>
              <a:gd name="connsiteX22661" fmla="*/ 4372611 w 7886701"/>
              <a:gd name="connsiteY22661" fmla="*/ 2633472 h 6857981"/>
              <a:gd name="connsiteX22662" fmla="*/ 4371023 w 7886701"/>
              <a:gd name="connsiteY22662" fmla="*/ 2631566 h 6857981"/>
              <a:gd name="connsiteX22663" fmla="*/ 4368483 w 7886701"/>
              <a:gd name="connsiteY22663" fmla="*/ 2629979 h 6857981"/>
              <a:gd name="connsiteX22664" fmla="*/ 4366261 w 7886701"/>
              <a:gd name="connsiteY22664" fmla="*/ 2628391 h 6857981"/>
              <a:gd name="connsiteX22665" fmla="*/ 4360863 w 7886701"/>
              <a:gd name="connsiteY22665" fmla="*/ 2625853 h 6857981"/>
              <a:gd name="connsiteX22666" fmla="*/ 4354513 w 7886701"/>
              <a:gd name="connsiteY22666" fmla="*/ 2623630 h 6857981"/>
              <a:gd name="connsiteX22667" fmla="*/ 4347846 w 7886701"/>
              <a:gd name="connsiteY22667" fmla="*/ 2622043 h 6857981"/>
              <a:gd name="connsiteX22668" fmla="*/ 4341178 w 7886701"/>
              <a:gd name="connsiteY22668" fmla="*/ 2621090 h 6857981"/>
              <a:gd name="connsiteX22669" fmla="*/ 4333876 w 7886701"/>
              <a:gd name="connsiteY22669" fmla="*/ 2620455 h 6857981"/>
              <a:gd name="connsiteX22670" fmla="*/ 4325938 w 7886701"/>
              <a:gd name="connsiteY22670" fmla="*/ 2619501 h 6857981"/>
              <a:gd name="connsiteX22671" fmla="*/ 4311016 w 7886701"/>
              <a:gd name="connsiteY22671" fmla="*/ 2619185 h 6857981"/>
              <a:gd name="connsiteX22672" fmla="*/ 4296093 w 7886701"/>
              <a:gd name="connsiteY22672" fmla="*/ 2619185 h 6857981"/>
              <a:gd name="connsiteX22673" fmla="*/ 4283076 w 7886701"/>
              <a:gd name="connsiteY22673" fmla="*/ 2618867 h 6857981"/>
              <a:gd name="connsiteX22674" fmla="*/ 4277043 w 7886701"/>
              <a:gd name="connsiteY22674" fmla="*/ 2618547 h 6857981"/>
              <a:gd name="connsiteX22675" fmla="*/ 4271963 w 7886701"/>
              <a:gd name="connsiteY22675" fmla="*/ 2617915 h 6857981"/>
              <a:gd name="connsiteX22676" fmla="*/ 4271646 w 7886701"/>
              <a:gd name="connsiteY22676" fmla="*/ 2615371 h 6857981"/>
              <a:gd name="connsiteX22677" fmla="*/ 4271011 w 7886701"/>
              <a:gd name="connsiteY22677" fmla="*/ 2613150 h 6857981"/>
              <a:gd name="connsiteX22678" fmla="*/ 4270376 w 7886701"/>
              <a:gd name="connsiteY22678" fmla="*/ 2610929 h 6857981"/>
              <a:gd name="connsiteX22679" fmla="*/ 4269106 w 7886701"/>
              <a:gd name="connsiteY22679" fmla="*/ 2609022 h 6857981"/>
              <a:gd name="connsiteX22680" fmla="*/ 4267518 w 7886701"/>
              <a:gd name="connsiteY22680" fmla="*/ 2607118 h 6857981"/>
              <a:gd name="connsiteX22681" fmla="*/ 4266248 w 7886701"/>
              <a:gd name="connsiteY22681" fmla="*/ 2605849 h 6857981"/>
              <a:gd name="connsiteX22682" fmla="*/ 4263073 w 7886701"/>
              <a:gd name="connsiteY22682" fmla="*/ 2603309 h 6857981"/>
              <a:gd name="connsiteX22683" fmla="*/ 4259581 w 7886701"/>
              <a:gd name="connsiteY22683" fmla="*/ 2601086 h 6857981"/>
              <a:gd name="connsiteX22684" fmla="*/ 4256088 w 7886701"/>
              <a:gd name="connsiteY22684" fmla="*/ 2599180 h 6857981"/>
              <a:gd name="connsiteX22685" fmla="*/ 4251961 w 7886701"/>
              <a:gd name="connsiteY22685" fmla="*/ 2597275 h 6857981"/>
              <a:gd name="connsiteX22686" fmla="*/ 4248786 w 7886701"/>
              <a:gd name="connsiteY22686" fmla="*/ 2595054 h 6857981"/>
              <a:gd name="connsiteX22687" fmla="*/ 4246881 w 7886701"/>
              <a:gd name="connsiteY22687" fmla="*/ 2596325 h 6857981"/>
              <a:gd name="connsiteX22688" fmla="*/ 4245928 w 7886701"/>
              <a:gd name="connsiteY22688" fmla="*/ 2597275 h 6857981"/>
              <a:gd name="connsiteX22689" fmla="*/ 4245928 w 7886701"/>
              <a:gd name="connsiteY22689" fmla="*/ 2598863 h 6857981"/>
              <a:gd name="connsiteX22690" fmla="*/ 4246246 w 7886701"/>
              <a:gd name="connsiteY22690" fmla="*/ 2599815 h 6857981"/>
              <a:gd name="connsiteX22691" fmla="*/ 4246881 w 7886701"/>
              <a:gd name="connsiteY22691" fmla="*/ 2601402 h 6857981"/>
              <a:gd name="connsiteX22692" fmla="*/ 4247833 w 7886701"/>
              <a:gd name="connsiteY22692" fmla="*/ 2602989 h 6857981"/>
              <a:gd name="connsiteX22693" fmla="*/ 4250373 w 7886701"/>
              <a:gd name="connsiteY22693" fmla="*/ 2605849 h 6857981"/>
              <a:gd name="connsiteX22694" fmla="*/ 4251961 w 7886701"/>
              <a:gd name="connsiteY22694" fmla="*/ 2607118 h 6857981"/>
              <a:gd name="connsiteX22695" fmla="*/ 4253231 w 7886701"/>
              <a:gd name="connsiteY22695" fmla="*/ 2609022 h 6857981"/>
              <a:gd name="connsiteX22696" fmla="*/ 4253866 w 7886701"/>
              <a:gd name="connsiteY22696" fmla="*/ 2610929 h 6857981"/>
              <a:gd name="connsiteX22697" fmla="*/ 4254183 w 7886701"/>
              <a:gd name="connsiteY22697" fmla="*/ 2612835 h 6857981"/>
              <a:gd name="connsiteX22698" fmla="*/ 4254183 w 7886701"/>
              <a:gd name="connsiteY22698" fmla="*/ 2614741 h 6857981"/>
              <a:gd name="connsiteX22699" fmla="*/ 4253548 w 7886701"/>
              <a:gd name="connsiteY22699" fmla="*/ 2616642 h 6857981"/>
              <a:gd name="connsiteX22700" fmla="*/ 4251643 w 7886701"/>
              <a:gd name="connsiteY22700" fmla="*/ 2618867 h 6857981"/>
              <a:gd name="connsiteX22701" fmla="*/ 4249103 w 7886701"/>
              <a:gd name="connsiteY22701" fmla="*/ 2621407 h 6857981"/>
              <a:gd name="connsiteX22702" fmla="*/ 4246881 w 7886701"/>
              <a:gd name="connsiteY22702" fmla="*/ 2613784 h 6857981"/>
              <a:gd name="connsiteX22703" fmla="*/ 4245928 w 7886701"/>
              <a:gd name="connsiteY22703" fmla="*/ 2610295 h 6857981"/>
              <a:gd name="connsiteX22704" fmla="*/ 4244023 w 7886701"/>
              <a:gd name="connsiteY22704" fmla="*/ 2607118 h 6857981"/>
              <a:gd name="connsiteX22705" fmla="*/ 4242753 w 7886701"/>
              <a:gd name="connsiteY22705" fmla="*/ 2605849 h 6857981"/>
              <a:gd name="connsiteX22706" fmla="*/ 4241483 w 7886701"/>
              <a:gd name="connsiteY22706" fmla="*/ 2604577 h 6857981"/>
              <a:gd name="connsiteX22707" fmla="*/ 4239896 w 7886701"/>
              <a:gd name="connsiteY22707" fmla="*/ 2603943 h 6857981"/>
              <a:gd name="connsiteX22708" fmla="*/ 4237991 w 7886701"/>
              <a:gd name="connsiteY22708" fmla="*/ 2603309 h 6857981"/>
              <a:gd name="connsiteX22709" fmla="*/ 4236403 w 7886701"/>
              <a:gd name="connsiteY22709" fmla="*/ 2603309 h 6857981"/>
              <a:gd name="connsiteX22710" fmla="*/ 4234181 w 7886701"/>
              <a:gd name="connsiteY22710" fmla="*/ 2603309 h 6857981"/>
              <a:gd name="connsiteX22711" fmla="*/ 4231641 w 7886701"/>
              <a:gd name="connsiteY22711" fmla="*/ 2603309 h 6857981"/>
              <a:gd name="connsiteX22712" fmla="*/ 4229101 w 7886701"/>
              <a:gd name="connsiteY22712" fmla="*/ 2603943 h 6857981"/>
              <a:gd name="connsiteX22713" fmla="*/ 4230371 w 7886701"/>
              <a:gd name="connsiteY22713" fmla="*/ 2601086 h 6857981"/>
              <a:gd name="connsiteX22714" fmla="*/ 4232276 w 7886701"/>
              <a:gd name="connsiteY22714" fmla="*/ 2597275 h 6857981"/>
              <a:gd name="connsiteX22715" fmla="*/ 4233228 w 7886701"/>
              <a:gd name="connsiteY22715" fmla="*/ 2593785 h 6857981"/>
              <a:gd name="connsiteX22716" fmla="*/ 4234498 w 7886701"/>
              <a:gd name="connsiteY22716" fmla="*/ 2588705 h 6857981"/>
              <a:gd name="connsiteX22717" fmla="*/ 4231641 w 7886701"/>
              <a:gd name="connsiteY22717" fmla="*/ 2590294 h 6857981"/>
              <a:gd name="connsiteX22718" fmla="*/ 4229101 w 7886701"/>
              <a:gd name="connsiteY22718" fmla="*/ 2592199 h 6857981"/>
              <a:gd name="connsiteX22719" fmla="*/ 4225926 w 7886701"/>
              <a:gd name="connsiteY22719" fmla="*/ 2593466 h 6857981"/>
              <a:gd name="connsiteX22720" fmla="*/ 4223068 w 7886701"/>
              <a:gd name="connsiteY22720" fmla="*/ 2594103 h 6857981"/>
              <a:gd name="connsiteX22721" fmla="*/ 4219893 w 7886701"/>
              <a:gd name="connsiteY22721" fmla="*/ 2594737 h 6857981"/>
              <a:gd name="connsiteX22722" fmla="*/ 4217036 w 7886701"/>
              <a:gd name="connsiteY22722" fmla="*/ 2594737 h 6857981"/>
              <a:gd name="connsiteX22723" fmla="*/ 4214178 w 7886701"/>
              <a:gd name="connsiteY22723" fmla="*/ 2594420 h 6857981"/>
              <a:gd name="connsiteX22724" fmla="*/ 4211003 w 7886701"/>
              <a:gd name="connsiteY22724" fmla="*/ 2594103 h 6857981"/>
              <a:gd name="connsiteX22725" fmla="*/ 4208146 w 7886701"/>
              <a:gd name="connsiteY22725" fmla="*/ 2593150 h 6857981"/>
              <a:gd name="connsiteX22726" fmla="*/ 4205606 w 7886701"/>
              <a:gd name="connsiteY22726" fmla="*/ 2591562 h 6857981"/>
              <a:gd name="connsiteX22727" fmla="*/ 4203066 w 7886701"/>
              <a:gd name="connsiteY22727" fmla="*/ 2589658 h 6857981"/>
              <a:gd name="connsiteX22728" fmla="*/ 4200843 w 7886701"/>
              <a:gd name="connsiteY22728" fmla="*/ 2587751 h 6857981"/>
              <a:gd name="connsiteX22729" fmla="*/ 4198621 w 7886701"/>
              <a:gd name="connsiteY22729" fmla="*/ 2585213 h 6857981"/>
              <a:gd name="connsiteX22730" fmla="*/ 4197351 w 7886701"/>
              <a:gd name="connsiteY22730" fmla="*/ 2582037 h 6857981"/>
              <a:gd name="connsiteX22731" fmla="*/ 4195763 w 7886701"/>
              <a:gd name="connsiteY22731" fmla="*/ 2578860 h 6857981"/>
              <a:gd name="connsiteX22732" fmla="*/ 4194811 w 7886701"/>
              <a:gd name="connsiteY22732" fmla="*/ 2575051 h 6857981"/>
              <a:gd name="connsiteX22733" fmla="*/ 4188143 w 7886701"/>
              <a:gd name="connsiteY22733" fmla="*/ 2576640 h 6857981"/>
              <a:gd name="connsiteX22734" fmla="*/ 4181476 w 7886701"/>
              <a:gd name="connsiteY22734" fmla="*/ 2577595 h 6857981"/>
              <a:gd name="connsiteX22735" fmla="*/ 4175126 w 7886701"/>
              <a:gd name="connsiteY22735" fmla="*/ 2577912 h 6857981"/>
              <a:gd name="connsiteX22736" fmla="*/ 4168776 w 7886701"/>
              <a:gd name="connsiteY22736" fmla="*/ 2577912 h 6857981"/>
              <a:gd name="connsiteX22737" fmla="*/ 4163061 w 7886701"/>
              <a:gd name="connsiteY22737" fmla="*/ 2577595 h 6857981"/>
              <a:gd name="connsiteX22738" fmla="*/ 4156711 w 7886701"/>
              <a:gd name="connsiteY22738" fmla="*/ 2576640 h 6857981"/>
              <a:gd name="connsiteX22739" fmla="*/ 4150996 w 7886701"/>
              <a:gd name="connsiteY22739" fmla="*/ 2575372 h 6857981"/>
              <a:gd name="connsiteX22740" fmla="*/ 4144963 w 7886701"/>
              <a:gd name="connsiteY22740" fmla="*/ 2574099 h 6857981"/>
              <a:gd name="connsiteX22741" fmla="*/ 4143693 w 7886701"/>
              <a:gd name="connsiteY22741" fmla="*/ 2576006 h 6857981"/>
              <a:gd name="connsiteX22742" fmla="*/ 4142106 w 7886701"/>
              <a:gd name="connsiteY22742" fmla="*/ 2577595 h 6857981"/>
              <a:gd name="connsiteX22743" fmla="*/ 4139883 w 7886701"/>
              <a:gd name="connsiteY22743" fmla="*/ 2578548 h 6857981"/>
              <a:gd name="connsiteX22744" fmla="*/ 4137661 w 7886701"/>
              <a:gd name="connsiteY22744" fmla="*/ 2579181 h 6857981"/>
              <a:gd name="connsiteX22745" fmla="*/ 4139248 w 7886701"/>
              <a:gd name="connsiteY22745" fmla="*/ 2572831 h 6857981"/>
              <a:gd name="connsiteX22746" fmla="*/ 4137978 w 7886701"/>
              <a:gd name="connsiteY22746" fmla="*/ 2572514 h 6857981"/>
              <a:gd name="connsiteX22747" fmla="*/ 4120198 w 7886701"/>
              <a:gd name="connsiteY22747" fmla="*/ 2568701 h 6857981"/>
              <a:gd name="connsiteX22748" fmla="*/ 4120516 w 7886701"/>
              <a:gd name="connsiteY22748" fmla="*/ 2569654 h 6857981"/>
              <a:gd name="connsiteX22749" fmla="*/ 4120833 w 7886701"/>
              <a:gd name="connsiteY22749" fmla="*/ 2571557 h 6857981"/>
              <a:gd name="connsiteX22750" fmla="*/ 4120833 w 7886701"/>
              <a:gd name="connsiteY22750" fmla="*/ 2573783 h 6857981"/>
              <a:gd name="connsiteX22751" fmla="*/ 4120516 w 7886701"/>
              <a:gd name="connsiteY22751" fmla="*/ 2576323 h 6857981"/>
              <a:gd name="connsiteX22752" fmla="*/ 4119563 w 7886701"/>
              <a:gd name="connsiteY22752" fmla="*/ 2576323 h 6857981"/>
              <a:gd name="connsiteX22753" fmla="*/ 4118928 w 7886701"/>
              <a:gd name="connsiteY22753" fmla="*/ 2576640 h 6857981"/>
              <a:gd name="connsiteX22754" fmla="*/ 4118293 w 7886701"/>
              <a:gd name="connsiteY22754" fmla="*/ 2576957 h 6857981"/>
              <a:gd name="connsiteX22755" fmla="*/ 4117976 w 7886701"/>
              <a:gd name="connsiteY22755" fmla="*/ 2577595 h 6857981"/>
              <a:gd name="connsiteX22756" fmla="*/ 4117658 w 7886701"/>
              <a:gd name="connsiteY22756" fmla="*/ 2579816 h 6857981"/>
              <a:gd name="connsiteX22757" fmla="*/ 4117658 w 7886701"/>
              <a:gd name="connsiteY22757" fmla="*/ 2582037 h 6857981"/>
              <a:gd name="connsiteX22758" fmla="*/ 4110673 w 7886701"/>
              <a:gd name="connsiteY22758" fmla="*/ 2582990 h 6857981"/>
              <a:gd name="connsiteX22759" fmla="*/ 4109403 w 7886701"/>
              <a:gd name="connsiteY22759" fmla="*/ 2580132 h 6857981"/>
              <a:gd name="connsiteX22760" fmla="*/ 4108133 w 7886701"/>
              <a:gd name="connsiteY22760" fmla="*/ 2578548 h 6857981"/>
              <a:gd name="connsiteX22761" fmla="*/ 4107816 w 7886701"/>
              <a:gd name="connsiteY22761" fmla="*/ 2576640 h 6857981"/>
              <a:gd name="connsiteX22762" fmla="*/ 4107816 w 7886701"/>
              <a:gd name="connsiteY22762" fmla="*/ 2575051 h 6857981"/>
              <a:gd name="connsiteX22763" fmla="*/ 4108451 w 7886701"/>
              <a:gd name="connsiteY22763" fmla="*/ 2571878 h 6857981"/>
              <a:gd name="connsiteX22764" fmla="*/ 4109403 w 7886701"/>
              <a:gd name="connsiteY22764" fmla="*/ 2569336 h 6857981"/>
              <a:gd name="connsiteX22765" fmla="*/ 4109403 w 7886701"/>
              <a:gd name="connsiteY22765" fmla="*/ 2566794 h 6857981"/>
              <a:gd name="connsiteX22766" fmla="*/ 4102101 w 7886701"/>
              <a:gd name="connsiteY22766" fmla="*/ 2565524 h 6857981"/>
              <a:gd name="connsiteX22767" fmla="*/ 4100831 w 7886701"/>
              <a:gd name="connsiteY22767" fmla="*/ 2565524 h 6857981"/>
              <a:gd name="connsiteX22768" fmla="*/ 4099561 w 7886701"/>
              <a:gd name="connsiteY22768" fmla="*/ 2565524 h 6857981"/>
              <a:gd name="connsiteX22769" fmla="*/ 4093846 w 7886701"/>
              <a:gd name="connsiteY22769" fmla="*/ 2565209 h 6857981"/>
              <a:gd name="connsiteX22770" fmla="*/ 4088766 w 7886701"/>
              <a:gd name="connsiteY22770" fmla="*/ 2565524 h 6857981"/>
              <a:gd name="connsiteX22771" fmla="*/ 4089083 w 7886701"/>
              <a:gd name="connsiteY22771" fmla="*/ 2563937 h 6857981"/>
              <a:gd name="connsiteX22772" fmla="*/ 4089718 w 7886701"/>
              <a:gd name="connsiteY22772" fmla="*/ 2562034 h 6857981"/>
              <a:gd name="connsiteX22773" fmla="*/ 4089718 w 7886701"/>
              <a:gd name="connsiteY22773" fmla="*/ 2560128 h 6857981"/>
              <a:gd name="connsiteX22774" fmla="*/ 4089083 w 7886701"/>
              <a:gd name="connsiteY22774" fmla="*/ 2558222 h 6857981"/>
              <a:gd name="connsiteX22775" fmla="*/ 4086543 w 7886701"/>
              <a:gd name="connsiteY22775" fmla="*/ 2555367 h 6857981"/>
              <a:gd name="connsiteX22776" fmla="*/ 4084638 w 7886701"/>
              <a:gd name="connsiteY22776" fmla="*/ 2552190 h 6857981"/>
              <a:gd name="connsiteX22777" fmla="*/ 4082416 w 7886701"/>
              <a:gd name="connsiteY22777" fmla="*/ 2551558 h 6857981"/>
              <a:gd name="connsiteX22778" fmla="*/ 4080193 w 7886701"/>
              <a:gd name="connsiteY22778" fmla="*/ 2551558 h 6857981"/>
              <a:gd name="connsiteX22779" fmla="*/ 4077971 w 7886701"/>
              <a:gd name="connsiteY22779" fmla="*/ 2552190 h 6857981"/>
              <a:gd name="connsiteX22780" fmla="*/ 4075748 w 7886701"/>
              <a:gd name="connsiteY22780" fmla="*/ 2554096 h 6857981"/>
              <a:gd name="connsiteX22781" fmla="*/ 4073526 w 7886701"/>
              <a:gd name="connsiteY22781" fmla="*/ 2556636 h 6857981"/>
              <a:gd name="connsiteX22782" fmla="*/ 4071938 w 7886701"/>
              <a:gd name="connsiteY22782" fmla="*/ 2560128 h 6857981"/>
              <a:gd name="connsiteX22783" fmla="*/ 4070986 w 7886701"/>
              <a:gd name="connsiteY22783" fmla="*/ 2564890 h 6857981"/>
              <a:gd name="connsiteX22784" fmla="*/ 4070351 w 7886701"/>
              <a:gd name="connsiteY22784" fmla="*/ 2571242 h 6857981"/>
              <a:gd name="connsiteX22785" fmla="*/ 4068763 w 7886701"/>
              <a:gd name="connsiteY22785" fmla="*/ 2568067 h 6857981"/>
              <a:gd name="connsiteX22786" fmla="*/ 4066858 w 7886701"/>
              <a:gd name="connsiteY22786" fmla="*/ 2565524 h 6857981"/>
              <a:gd name="connsiteX22787" fmla="*/ 4064318 w 7886701"/>
              <a:gd name="connsiteY22787" fmla="*/ 2561713 h 6857981"/>
              <a:gd name="connsiteX22788" fmla="*/ 4063366 w 7886701"/>
              <a:gd name="connsiteY22788" fmla="*/ 2559810 h 6857981"/>
              <a:gd name="connsiteX22789" fmla="*/ 4062731 w 7886701"/>
              <a:gd name="connsiteY22789" fmla="*/ 2557905 h 6857981"/>
              <a:gd name="connsiteX22790" fmla="*/ 4062731 w 7886701"/>
              <a:gd name="connsiteY22790" fmla="*/ 2555367 h 6857981"/>
              <a:gd name="connsiteX22791" fmla="*/ 4063048 w 7886701"/>
              <a:gd name="connsiteY22791" fmla="*/ 2552510 h 6857981"/>
              <a:gd name="connsiteX22792" fmla="*/ 4061461 w 7886701"/>
              <a:gd name="connsiteY22792" fmla="*/ 2554413 h 6857981"/>
              <a:gd name="connsiteX22793" fmla="*/ 4059873 w 7886701"/>
              <a:gd name="connsiteY22793" fmla="*/ 2556636 h 6857981"/>
              <a:gd name="connsiteX22794" fmla="*/ 4058921 w 7886701"/>
              <a:gd name="connsiteY22794" fmla="*/ 2558539 h 6857981"/>
              <a:gd name="connsiteX22795" fmla="*/ 4058286 w 7886701"/>
              <a:gd name="connsiteY22795" fmla="*/ 2561713 h 6857981"/>
              <a:gd name="connsiteX22796" fmla="*/ 4057333 w 7886701"/>
              <a:gd name="connsiteY22796" fmla="*/ 2564571 h 6857981"/>
              <a:gd name="connsiteX22797" fmla="*/ 4056698 w 7886701"/>
              <a:gd name="connsiteY22797" fmla="*/ 2567748 h 6857981"/>
              <a:gd name="connsiteX22798" fmla="*/ 4056063 w 7886701"/>
              <a:gd name="connsiteY22798" fmla="*/ 2575051 h 6857981"/>
              <a:gd name="connsiteX22799" fmla="*/ 4054476 w 7886701"/>
              <a:gd name="connsiteY22799" fmla="*/ 2574420 h 6857981"/>
              <a:gd name="connsiteX22800" fmla="*/ 4053206 w 7886701"/>
              <a:gd name="connsiteY22800" fmla="*/ 2573783 h 6857981"/>
              <a:gd name="connsiteX22801" fmla="*/ 4052253 w 7886701"/>
              <a:gd name="connsiteY22801" fmla="*/ 2572514 h 6857981"/>
              <a:gd name="connsiteX22802" fmla="*/ 4051936 w 7886701"/>
              <a:gd name="connsiteY22802" fmla="*/ 2571557 h 6857981"/>
              <a:gd name="connsiteX22803" fmla="*/ 4051936 w 7886701"/>
              <a:gd name="connsiteY22803" fmla="*/ 2570288 h 6857981"/>
              <a:gd name="connsiteX22804" fmla="*/ 4052253 w 7886701"/>
              <a:gd name="connsiteY22804" fmla="*/ 2569018 h 6857981"/>
              <a:gd name="connsiteX22805" fmla="*/ 4053206 w 7886701"/>
              <a:gd name="connsiteY22805" fmla="*/ 2565524 h 6857981"/>
              <a:gd name="connsiteX22806" fmla="*/ 4054158 w 7886701"/>
              <a:gd name="connsiteY22806" fmla="*/ 2562034 h 6857981"/>
              <a:gd name="connsiteX22807" fmla="*/ 4054793 w 7886701"/>
              <a:gd name="connsiteY22807" fmla="*/ 2557905 h 6857981"/>
              <a:gd name="connsiteX22808" fmla="*/ 4054793 w 7886701"/>
              <a:gd name="connsiteY22808" fmla="*/ 2555684 h 6857981"/>
              <a:gd name="connsiteX22809" fmla="*/ 4054793 w 7886701"/>
              <a:gd name="connsiteY22809" fmla="*/ 2553461 h 6857981"/>
              <a:gd name="connsiteX22810" fmla="*/ 4054476 w 7886701"/>
              <a:gd name="connsiteY22810" fmla="*/ 2551558 h 6857981"/>
              <a:gd name="connsiteX22811" fmla="*/ 4053523 w 7886701"/>
              <a:gd name="connsiteY22811" fmla="*/ 2548698 h 6857981"/>
              <a:gd name="connsiteX22812" fmla="*/ 4057016 w 7886701"/>
              <a:gd name="connsiteY22812" fmla="*/ 2544892 h 6857981"/>
              <a:gd name="connsiteX22813" fmla="*/ 4050666 w 7886701"/>
              <a:gd name="connsiteY22813" fmla="*/ 2544892 h 6857981"/>
              <a:gd name="connsiteX22814" fmla="*/ 4044633 w 7886701"/>
              <a:gd name="connsiteY22814" fmla="*/ 2544255 h 6857981"/>
              <a:gd name="connsiteX22815" fmla="*/ 4038918 w 7886701"/>
              <a:gd name="connsiteY22815" fmla="*/ 2542985 h 6857981"/>
              <a:gd name="connsiteX22816" fmla="*/ 4032886 w 7886701"/>
              <a:gd name="connsiteY22816" fmla="*/ 2541400 h 6857981"/>
              <a:gd name="connsiteX22817" fmla="*/ 4031933 w 7886701"/>
              <a:gd name="connsiteY22817" fmla="*/ 2542034 h 6857981"/>
              <a:gd name="connsiteX22818" fmla="*/ 4030028 w 7886701"/>
              <a:gd name="connsiteY22818" fmla="*/ 2542350 h 6857981"/>
              <a:gd name="connsiteX22819" fmla="*/ 4027806 w 7886701"/>
              <a:gd name="connsiteY22819" fmla="*/ 2542666 h 6857981"/>
              <a:gd name="connsiteX22820" fmla="*/ 4025266 w 7886701"/>
              <a:gd name="connsiteY22820" fmla="*/ 2542350 h 6857981"/>
              <a:gd name="connsiteX22821" fmla="*/ 4026218 w 7886701"/>
              <a:gd name="connsiteY22821" fmla="*/ 2544255 h 6857981"/>
              <a:gd name="connsiteX22822" fmla="*/ 4027171 w 7886701"/>
              <a:gd name="connsiteY22822" fmla="*/ 2545526 h 6857981"/>
              <a:gd name="connsiteX22823" fmla="*/ 4028758 w 7886701"/>
              <a:gd name="connsiteY22823" fmla="*/ 2546794 h 6857981"/>
              <a:gd name="connsiteX22824" fmla="*/ 4030028 w 7886701"/>
              <a:gd name="connsiteY22824" fmla="*/ 2547429 h 6857981"/>
              <a:gd name="connsiteX22825" fmla="*/ 4032886 w 7886701"/>
              <a:gd name="connsiteY22825" fmla="*/ 2548064 h 6857981"/>
              <a:gd name="connsiteX22826" fmla="*/ 4036378 w 7886701"/>
              <a:gd name="connsiteY22826" fmla="*/ 2548381 h 6857981"/>
              <a:gd name="connsiteX22827" fmla="*/ 4038283 w 7886701"/>
              <a:gd name="connsiteY22827" fmla="*/ 2548698 h 6857981"/>
              <a:gd name="connsiteX22828" fmla="*/ 4039553 w 7886701"/>
              <a:gd name="connsiteY22828" fmla="*/ 2549652 h 6857981"/>
              <a:gd name="connsiteX22829" fmla="*/ 4041141 w 7886701"/>
              <a:gd name="connsiteY22829" fmla="*/ 2550287 h 6857981"/>
              <a:gd name="connsiteX22830" fmla="*/ 4042093 w 7886701"/>
              <a:gd name="connsiteY22830" fmla="*/ 2551558 h 6857981"/>
              <a:gd name="connsiteX22831" fmla="*/ 4043363 w 7886701"/>
              <a:gd name="connsiteY22831" fmla="*/ 2552827 h 6857981"/>
              <a:gd name="connsiteX22832" fmla="*/ 4043998 w 7886701"/>
              <a:gd name="connsiteY22832" fmla="*/ 2555047 h 6857981"/>
              <a:gd name="connsiteX22833" fmla="*/ 4044316 w 7886701"/>
              <a:gd name="connsiteY22833" fmla="*/ 2557587 h 6857981"/>
              <a:gd name="connsiteX22834" fmla="*/ 4044316 w 7886701"/>
              <a:gd name="connsiteY22834" fmla="*/ 2560762 h 6857981"/>
              <a:gd name="connsiteX22835" fmla="*/ 4042411 w 7886701"/>
              <a:gd name="connsiteY22835" fmla="*/ 2561713 h 6857981"/>
              <a:gd name="connsiteX22836" fmla="*/ 4040823 w 7886701"/>
              <a:gd name="connsiteY22836" fmla="*/ 2562351 h 6857981"/>
              <a:gd name="connsiteX22837" fmla="*/ 4038918 w 7886701"/>
              <a:gd name="connsiteY22837" fmla="*/ 2562351 h 6857981"/>
              <a:gd name="connsiteX22838" fmla="*/ 4037331 w 7886701"/>
              <a:gd name="connsiteY22838" fmla="*/ 2562351 h 6857981"/>
              <a:gd name="connsiteX22839" fmla="*/ 4034791 w 7886701"/>
              <a:gd name="connsiteY22839" fmla="*/ 2561713 h 6857981"/>
              <a:gd name="connsiteX22840" fmla="*/ 4032251 w 7886701"/>
              <a:gd name="connsiteY22840" fmla="*/ 2560445 h 6857981"/>
              <a:gd name="connsiteX22841" fmla="*/ 4025583 w 7886701"/>
              <a:gd name="connsiteY22841" fmla="*/ 2562034 h 6857981"/>
              <a:gd name="connsiteX22842" fmla="*/ 4024948 w 7886701"/>
              <a:gd name="connsiteY22842" fmla="*/ 2562668 h 6857981"/>
              <a:gd name="connsiteX22843" fmla="*/ 4024313 w 7886701"/>
              <a:gd name="connsiteY22843" fmla="*/ 2563937 h 6857981"/>
              <a:gd name="connsiteX22844" fmla="*/ 4024313 w 7886701"/>
              <a:gd name="connsiteY22844" fmla="*/ 2566794 h 6857981"/>
              <a:gd name="connsiteX22845" fmla="*/ 4024631 w 7886701"/>
              <a:gd name="connsiteY22845" fmla="*/ 2569018 h 6857981"/>
              <a:gd name="connsiteX22846" fmla="*/ 4025266 w 7886701"/>
              <a:gd name="connsiteY22846" fmla="*/ 2570604 h 6857981"/>
              <a:gd name="connsiteX22847" fmla="*/ 4026536 w 7886701"/>
              <a:gd name="connsiteY22847" fmla="*/ 2571878 h 6857981"/>
              <a:gd name="connsiteX22848" fmla="*/ 4027488 w 7886701"/>
              <a:gd name="connsiteY22848" fmla="*/ 2572514 h 6857981"/>
              <a:gd name="connsiteX22849" fmla="*/ 4029076 w 7886701"/>
              <a:gd name="connsiteY22849" fmla="*/ 2572831 h 6857981"/>
              <a:gd name="connsiteX22850" fmla="*/ 4031933 w 7886701"/>
              <a:gd name="connsiteY22850" fmla="*/ 2573145 h 6857981"/>
              <a:gd name="connsiteX22851" fmla="*/ 4031933 w 7886701"/>
              <a:gd name="connsiteY22851" fmla="*/ 2574099 h 6857981"/>
              <a:gd name="connsiteX22852" fmla="*/ 4031298 w 7886701"/>
              <a:gd name="connsiteY22852" fmla="*/ 2574733 h 6857981"/>
              <a:gd name="connsiteX22853" fmla="*/ 4029393 w 7886701"/>
              <a:gd name="connsiteY22853" fmla="*/ 2576323 h 6857981"/>
              <a:gd name="connsiteX22854" fmla="*/ 4022726 w 7886701"/>
              <a:gd name="connsiteY22854" fmla="*/ 2578860 h 6857981"/>
              <a:gd name="connsiteX22855" fmla="*/ 4019551 w 7886701"/>
              <a:gd name="connsiteY22855" fmla="*/ 2581087 h 6857981"/>
              <a:gd name="connsiteX22856" fmla="*/ 4017963 w 7886701"/>
              <a:gd name="connsiteY22856" fmla="*/ 2582037 h 6857981"/>
              <a:gd name="connsiteX22857" fmla="*/ 4016693 w 7886701"/>
              <a:gd name="connsiteY22857" fmla="*/ 2583625 h 6857981"/>
              <a:gd name="connsiteX22858" fmla="*/ 4015423 w 7886701"/>
              <a:gd name="connsiteY22858" fmla="*/ 2584895 h 6857981"/>
              <a:gd name="connsiteX22859" fmla="*/ 4014471 w 7886701"/>
              <a:gd name="connsiteY22859" fmla="*/ 2586799 h 6857981"/>
              <a:gd name="connsiteX22860" fmla="*/ 4014153 w 7886701"/>
              <a:gd name="connsiteY22860" fmla="*/ 2589023 h 6857981"/>
              <a:gd name="connsiteX22861" fmla="*/ 4013836 w 7886701"/>
              <a:gd name="connsiteY22861" fmla="*/ 2591562 h 6857981"/>
              <a:gd name="connsiteX22862" fmla="*/ 4011931 w 7886701"/>
              <a:gd name="connsiteY22862" fmla="*/ 2589023 h 6857981"/>
              <a:gd name="connsiteX22863" fmla="*/ 4010661 w 7886701"/>
              <a:gd name="connsiteY22863" fmla="*/ 2586482 h 6857981"/>
              <a:gd name="connsiteX22864" fmla="*/ 4010343 w 7886701"/>
              <a:gd name="connsiteY22864" fmla="*/ 2583944 h 6857981"/>
              <a:gd name="connsiteX22865" fmla="*/ 4010343 w 7886701"/>
              <a:gd name="connsiteY22865" fmla="*/ 2581404 h 6857981"/>
              <a:gd name="connsiteX22866" fmla="*/ 4010661 w 7886701"/>
              <a:gd name="connsiteY22866" fmla="*/ 2576006 h 6857981"/>
              <a:gd name="connsiteX22867" fmla="*/ 4010343 w 7886701"/>
              <a:gd name="connsiteY22867" fmla="*/ 2573145 h 6857981"/>
              <a:gd name="connsiteX22868" fmla="*/ 4009708 w 7886701"/>
              <a:gd name="connsiteY22868" fmla="*/ 2570288 h 6857981"/>
              <a:gd name="connsiteX22869" fmla="*/ 4009391 w 7886701"/>
              <a:gd name="connsiteY22869" fmla="*/ 2570604 h 6857981"/>
              <a:gd name="connsiteX22870" fmla="*/ 4009391 w 7886701"/>
              <a:gd name="connsiteY22870" fmla="*/ 2569969 h 6857981"/>
              <a:gd name="connsiteX22871" fmla="*/ 4008438 w 7886701"/>
              <a:gd name="connsiteY22871" fmla="*/ 2567748 h 6857981"/>
              <a:gd name="connsiteX22872" fmla="*/ 4008121 w 7886701"/>
              <a:gd name="connsiteY22872" fmla="*/ 2567115 h 6857981"/>
              <a:gd name="connsiteX22873" fmla="*/ 4007486 w 7886701"/>
              <a:gd name="connsiteY22873" fmla="*/ 2565843 h 6857981"/>
              <a:gd name="connsiteX22874" fmla="*/ 4006533 w 7886701"/>
              <a:gd name="connsiteY22874" fmla="*/ 2567748 h 6857981"/>
              <a:gd name="connsiteX22875" fmla="*/ 4004946 w 7886701"/>
              <a:gd name="connsiteY22875" fmla="*/ 2569336 h 6857981"/>
              <a:gd name="connsiteX22876" fmla="*/ 4003358 w 7886701"/>
              <a:gd name="connsiteY22876" fmla="*/ 2570604 h 6857981"/>
              <a:gd name="connsiteX22877" fmla="*/ 4002088 w 7886701"/>
              <a:gd name="connsiteY22877" fmla="*/ 2571878 h 6857981"/>
              <a:gd name="connsiteX22878" fmla="*/ 4000183 w 7886701"/>
              <a:gd name="connsiteY22878" fmla="*/ 2572193 h 6857981"/>
              <a:gd name="connsiteX22879" fmla="*/ 3998596 w 7886701"/>
              <a:gd name="connsiteY22879" fmla="*/ 2572514 h 6857981"/>
              <a:gd name="connsiteX22880" fmla="*/ 3997008 w 7886701"/>
              <a:gd name="connsiteY22880" fmla="*/ 2572514 h 6857981"/>
              <a:gd name="connsiteX22881" fmla="*/ 3995103 w 7886701"/>
              <a:gd name="connsiteY22881" fmla="*/ 2572514 h 6857981"/>
              <a:gd name="connsiteX22882" fmla="*/ 3993198 w 7886701"/>
              <a:gd name="connsiteY22882" fmla="*/ 2571878 h 6857981"/>
              <a:gd name="connsiteX22883" fmla="*/ 3991928 w 7886701"/>
              <a:gd name="connsiteY22883" fmla="*/ 2571242 h 6857981"/>
              <a:gd name="connsiteX22884" fmla="*/ 3990341 w 7886701"/>
              <a:gd name="connsiteY22884" fmla="*/ 2569654 h 6857981"/>
              <a:gd name="connsiteX22885" fmla="*/ 3988753 w 7886701"/>
              <a:gd name="connsiteY22885" fmla="*/ 2568067 h 6857981"/>
              <a:gd name="connsiteX22886" fmla="*/ 3987801 w 7886701"/>
              <a:gd name="connsiteY22886" fmla="*/ 2566477 h 6857981"/>
              <a:gd name="connsiteX22887" fmla="*/ 3986531 w 7886701"/>
              <a:gd name="connsiteY22887" fmla="*/ 2564254 h 6857981"/>
              <a:gd name="connsiteX22888" fmla="*/ 3985896 w 7886701"/>
              <a:gd name="connsiteY22888" fmla="*/ 2562034 h 6857981"/>
              <a:gd name="connsiteX22889" fmla="*/ 3985578 w 7886701"/>
              <a:gd name="connsiteY22889" fmla="*/ 2559176 h 6857981"/>
              <a:gd name="connsiteX22890" fmla="*/ 3983356 w 7886701"/>
              <a:gd name="connsiteY22890" fmla="*/ 2560445 h 6857981"/>
              <a:gd name="connsiteX22891" fmla="*/ 3982086 w 7886701"/>
              <a:gd name="connsiteY22891" fmla="*/ 2562034 h 6857981"/>
              <a:gd name="connsiteX22892" fmla="*/ 3980816 w 7886701"/>
              <a:gd name="connsiteY22892" fmla="*/ 2564254 h 6857981"/>
              <a:gd name="connsiteX22893" fmla="*/ 3980181 w 7886701"/>
              <a:gd name="connsiteY22893" fmla="*/ 2567115 h 6857981"/>
              <a:gd name="connsiteX22894" fmla="*/ 3979863 w 7886701"/>
              <a:gd name="connsiteY22894" fmla="*/ 2569969 h 6857981"/>
              <a:gd name="connsiteX22895" fmla="*/ 3979863 w 7886701"/>
              <a:gd name="connsiteY22895" fmla="*/ 2573145 h 6857981"/>
              <a:gd name="connsiteX22896" fmla="*/ 3980498 w 7886701"/>
              <a:gd name="connsiteY22896" fmla="*/ 2577274 h 6857981"/>
              <a:gd name="connsiteX22897" fmla="*/ 3981133 w 7886701"/>
              <a:gd name="connsiteY22897" fmla="*/ 2581404 h 6857981"/>
              <a:gd name="connsiteX22898" fmla="*/ 3986213 w 7886701"/>
              <a:gd name="connsiteY22898" fmla="*/ 2578860 h 6857981"/>
              <a:gd name="connsiteX22899" fmla="*/ 3991293 w 7886701"/>
              <a:gd name="connsiteY22899" fmla="*/ 2576006 h 6857981"/>
              <a:gd name="connsiteX22900" fmla="*/ 3991293 w 7886701"/>
              <a:gd name="connsiteY22900" fmla="*/ 2579816 h 6857981"/>
              <a:gd name="connsiteX22901" fmla="*/ 3990976 w 7886701"/>
              <a:gd name="connsiteY22901" fmla="*/ 2582673 h 6857981"/>
              <a:gd name="connsiteX22902" fmla="*/ 3990658 w 7886701"/>
              <a:gd name="connsiteY22902" fmla="*/ 2585849 h 6857981"/>
              <a:gd name="connsiteX22903" fmla="*/ 3990023 w 7886701"/>
              <a:gd name="connsiteY22903" fmla="*/ 2587751 h 6857981"/>
              <a:gd name="connsiteX22904" fmla="*/ 3988118 w 7886701"/>
              <a:gd name="connsiteY22904" fmla="*/ 2592199 h 6857981"/>
              <a:gd name="connsiteX22905" fmla="*/ 3987483 w 7886701"/>
              <a:gd name="connsiteY22905" fmla="*/ 2594420 h 6857981"/>
              <a:gd name="connsiteX22906" fmla="*/ 3986531 w 7886701"/>
              <a:gd name="connsiteY22906" fmla="*/ 2596959 h 6857981"/>
              <a:gd name="connsiteX22907" fmla="*/ 3987483 w 7886701"/>
              <a:gd name="connsiteY22907" fmla="*/ 2598863 h 6857981"/>
              <a:gd name="connsiteX22908" fmla="*/ 3988436 w 7886701"/>
              <a:gd name="connsiteY22908" fmla="*/ 2599500 h 6857981"/>
              <a:gd name="connsiteX22909" fmla="*/ 3990341 w 7886701"/>
              <a:gd name="connsiteY22909" fmla="*/ 2599815 h 6857981"/>
              <a:gd name="connsiteX22910" fmla="*/ 3992246 w 7886701"/>
              <a:gd name="connsiteY22910" fmla="*/ 2599815 h 6857981"/>
              <a:gd name="connsiteX22911" fmla="*/ 3997008 w 7886701"/>
              <a:gd name="connsiteY22911" fmla="*/ 2598546 h 6857981"/>
              <a:gd name="connsiteX22912" fmla="*/ 4001771 w 7886701"/>
              <a:gd name="connsiteY22912" fmla="*/ 2597275 h 6857981"/>
              <a:gd name="connsiteX22913" fmla="*/ 4004311 w 7886701"/>
              <a:gd name="connsiteY22913" fmla="*/ 2596642 h 6857981"/>
              <a:gd name="connsiteX22914" fmla="*/ 4006533 w 7886701"/>
              <a:gd name="connsiteY22914" fmla="*/ 2596642 h 6857981"/>
              <a:gd name="connsiteX22915" fmla="*/ 4008121 w 7886701"/>
              <a:gd name="connsiteY22915" fmla="*/ 2597275 h 6857981"/>
              <a:gd name="connsiteX22916" fmla="*/ 4009708 w 7886701"/>
              <a:gd name="connsiteY22916" fmla="*/ 2598546 h 6857981"/>
              <a:gd name="connsiteX22917" fmla="*/ 4010343 w 7886701"/>
              <a:gd name="connsiteY22917" fmla="*/ 2599180 h 6857981"/>
              <a:gd name="connsiteX22918" fmla="*/ 4010661 w 7886701"/>
              <a:gd name="connsiteY22918" fmla="*/ 2600134 h 6857981"/>
              <a:gd name="connsiteX22919" fmla="*/ 4011613 w 7886701"/>
              <a:gd name="connsiteY22919" fmla="*/ 2603626 h 6857981"/>
              <a:gd name="connsiteX22920" fmla="*/ 4011613 w 7886701"/>
              <a:gd name="connsiteY22920" fmla="*/ 2607435 h 6857981"/>
              <a:gd name="connsiteX22921" fmla="*/ 4010661 w 7886701"/>
              <a:gd name="connsiteY22921" fmla="*/ 2612835 h 6857981"/>
              <a:gd name="connsiteX22922" fmla="*/ 4012883 w 7886701"/>
              <a:gd name="connsiteY22922" fmla="*/ 2611562 h 6857981"/>
              <a:gd name="connsiteX22923" fmla="*/ 4015106 w 7886701"/>
              <a:gd name="connsiteY22923" fmla="*/ 2610295 h 6857981"/>
              <a:gd name="connsiteX22924" fmla="*/ 4019233 w 7886701"/>
              <a:gd name="connsiteY22924" fmla="*/ 2606481 h 6857981"/>
              <a:gd name="connsiteX22925" fmla="*/ 4021456 w 7886701"/>
              <a:gd name="connsiteY22925" fmla="*/ 2604577 h 6857981"/>
              <a:gd name="connsiteX22926" fmla="*/ 4023678 w 7886701"/>
              <a:gd name="connsiteY22926" fmla="*/ 2603309 h 6857981"/>
              <a:gd name="connsiteX22927" fmla="*/ 4026218 w 7886701"/>
              <a:gd name="connsiteY22927" fmla="*/ 2602355 h 6857981"/>
              <a:gd name="connsiteX22928" fmla="*/ 4027488 w 7886701"/>
              <a:gd name="connsiteY22928" fmla="*/ 2602355 h 6857981"/>
              <a:gd name="connsiteX22929" fmla="*/ 4029076 w 7886701"/>
              <a:gd name="connsiteY22929" fmla="*/ 2602355 h 6857981"/>
              <a:gd name="connsiteX22930" fmla="*/ 4026853 w 7886701"/>
              <a:gd name="connsiteY22930" fmla="*/ 2605849 h 6857981"/>
              <a:gd name="connsiteX22931" fmla="*/ 4023996 w 7886701"/>
              <a:gd name="connsiteY22931" fmla="*/ 2608388 h 6857981"/>
              <a:gd name="connsiteX22932" fmla="*/ 4021138 w 7886701"/>
              <a:gd name="connsiteY22932" fmla="*/ 2610929 h 6857981"/>
              <a:gd name="connsiteX22933" fmla="*/ 4017646 w 7886701"/>
              <a:gd name="connsiteY22933" fmla="*/ 2612835 h 6857981"/>
              <a:gd name="connsiteX22934" fmla="*/ 4018916 w 7886701"/>
              <a:gd name="connsiteY22934" fmla="*/ 2615689 h 6857981"/>
              <a:gd name="connsiteX22935" fmla="*/ 4020186 w 7886701"/>
              <a:gd name="connsiteY22935" fmla="*/ 2618230 h 6857981"/>
              <a:gd name="connsiteX22936" fmla="*/ 4021456 w 7886701"/>
              <a:gd name="connsiteY22936" fmla="*/ 2619501 h 6857981"/>
              <a:gd name="connsiteX22937" fmla="*/ 4022726 w 7886701"/>
              <a:gd name="connsiteY22937" fmla="*/ 2621090 h 6857981"/>
              <a:gd name="connsiteX22938" fmla="*/ 4024313 w 7886701"/>
              <a:gd name="connsiteY22938" fmla="*/ 2621726 h 6857981"/>
              <a:gd name="connsiteX22939" fmla="*/ 4025583 w 7886701"/>
              <a:gd name="connsiteY22939" fmla="*/ 2622043 h 6857981"/>
              <a:gd name="connsiteX22940" fmla="*/ 4027171 w 7886701"/>
              <a:gd name="connsiteY22940" fmla="*/ 2622676 h 6857981"/>
              <a:gd name="connsiteX22941" fmla="*/ 4029076 w 7886701"/>
              <a:gd name="connsiteY22941" fmla="*/ 2622676 h 6857981"/>
              <a:gd name="connsiteX22942" fmla="*/ 4037648 w 7886701"/>
              <a:gd name="connsiteY22942" fmla="*/ 2621726 h 6857981"/>
              <a:gd name="connsiteX22943" fmla="*/ 4042728 w 7886701"/>
              <a:gd name="connsiteY22943" fmla="*/ 2622043 h 6857981"/>
              <a:gd name="connsiteX22944" fmla="*/ 4045903 w 7886701"/>
              <a:gd name="connsiteY22944" fmla="*/ 2622676 h 6857981"/>
              <a:gd name="connsiteX22945" fmla="*/ 4049078 w 7886701"/>
              <a:gd name="connsiteY22945" fmla="*/ 2623313 h 6857981"/>
              <a:gd name="connsiteX22946" fmla="*/ 4045903 w 7886701"/>
              <a:gd name="connsiteY22946" fmla="*/ 2626805 h 6857981"/>
              <a:gd name="connsiteX22947" fmla="*/ 4042093 w 7886701"/>
              <a:gd name="connsiteY22947" fmla="*/ 2629979 h 6857981"/>
              <a:gd name="connsiteX22948" fmla="*/ 4038601 w 7886701"/>
              <a:gd name="connsiteY22948" fmla="*/ 2633153 h 6857981"/>
              <a:gd name="connsiteX22949" fmla="*/ 4035108 w 7886701"/>
              <a:gd name="connsiteY22949" fmla="*/ 2636329 h 6857981"/>
              <a:gd name="connsiteX22950" fmla="*/ 4038601 w 7886701"/>
              <a:gd name="connsiteY22950" fmla="*/ 2636646 h 6857981"/>
              <a:gd name="connsiteX22951" fmla="*/ 4041776 w 7886701"/>
              <a:gd name="connsiteY22951" fmla="*/ 2636329 h 6857981"/>
              <a:gd name="connsiteX22952" fmla="*/ 4044951 w 7886701"/>
              <a:gd name="connsiteY22952" fmla="*/ 2635695 h 6857981"/>
              <a:gd name="connsiteX22953" fmla="*/ 4048443 w 7886701"/>
              <a:gd name="connsiteY22953" fmla="*/ 2634424 h 6857981"/>
              <a:gd name="connsiteX22954" fmla="*/ 4048443 w 7886701"/>
              <a:gd name="connsiteY22954" fmla="*/ 2635695 h 6857981"/>
              <a:gd name="connsiteX22955" fmla="*/ 4048126 w 7886701"/>
              <a:gd name="connsiteY22955" fmla="*/ 2636646 h 6857981"/>
              <a:gd name="connsiteX22956" fmla="*/ 4053841 w 7886701"/>
              <a:gd name="connsiteY22956" fmla="*/ 2631566 h 6857981"/>
              <a:gd name="connsiteX22957" fmla="*/ 4056698 w 7886701"/>
              <a:gd name="connsiteY22957" fmla="*/ 2629979 h 6857981"/>
              <a:gd name="connsiteX22958" fmla="*/ 4059238 w 7886701"/>
              <a:gd name="connsiteY22958" fmla="*/ 2628708 h 6857981"/>
              <a:gd name="connsiteX22959" fmla="*/ 4057333 w 7886701"/>
              <a:gd name="connsiteY22959" fmla="*/ 2631883 h 6857981"/>
              <a:gd name="connsiteX22960" fmla="*/ 4056381 w 7886701"/>
              <a:gd name="connsiteY22960" fmla="*/ 2635378 h 6857981"/>
              <a:gd name="connsiteX22961" fmla="*/ 4056063 w 7886701"/>
              <a:gd name="connsiteY22961" fmla="*/ 2636329 h 6857981"/>
              <a:gd name="connsiteX22962" fmla="*/ 4056381 w 7886701"/>
              <a:gd name="connsiteY22962" fmla="*/ 2637598 h 6857981"/>
              <a:gd name="connsiteX22963" fmla="*/ 4057016 w 7886701"/>
              <a:gd name="connsiteY22963" fmla="*/ 2638551 h 6857981"/>
              <a:gd name="connsiteX22964" fmla="*/ 4058603 w 7886701"/>
              <a:gd name="connsiteY22964" fmla="*/ 2638871 h 6857981"/>
              <a:gd name="connsiteX22965" fmla="*/ 4057968 w 7886701"/>
              <a:gd name="connsiteY22965" fmla="*/ 2641408 h 6857981"/>
              <a:gd name="connsiteX22966" fmla="*/ 4056698 w 7886701"/>
              <a:gd name="connsiteY22966" fmla="*/ 2643632 h 6857981"/>
              <a:gd name="connsiteX22967" fmla="*/ 4055746 w 7886701"/>
              <a:gd name="connsiteY22967" fmla="*/ 2645536 h 6857981"/>
              <a:gd name="connsiteX22968" fmla="*/ 4054158 w 7886701"/>
              <a:gd name="connsiteY22968" fmla="*/ 2647123 h 6857981"/>
              <a:gd name="connsiteX22969" fmla="*/ 4052888 w 7886701"/>
              <a:gd name="connsiteY22969" fmla="*/ 2648077 h 6857981"/>
              <a:gd name="connsiteX22970" fmla="*/ 4051301 w 7886701"/>
              <a:gd name="connsiteY22970" fmla="*/ 2648710 h 6857981"/>
              <a:gd name="connsiteX22971" fmla="*/ 4047491 w 7886701"/>
              <a:gd name="connsiteY22971" fmla="*/ 2650299 h 6857981"/>
              <a:gd name="connsiteX22972" fmla="*/ 4039871 w 7886701"/>
              <a:gd name="connsiteY22972" fmla="*/ 2651886 h 6857981"/>
              <a:gd name="connsiteX22973" fmla="*/ 4036378 w 7886701"/>
              <a:gd name="connsiteY22973" fmla="*/ 2653157 h 6857981"/>
              <a:gd name="connsiteX22974" fmla="*/ 4034473 w 7886701"/>
              <a:gd name="connsiteY22974" fmla="*/ 2653791 h 6857981"/>
              <a:gd name="connsiteX22975" fmla="*/ 4032886 w 7886701"/>
              <a:gd name="connsiteY22975" fmla="*/ 2654743 h 6857981"/>
              <a:gd name="connsiteX22976" fmla="*/ 4032886 w 7886701"/>
              <a:gd name="connsiteY22976" fmla="*/ 2654426 h 6857981"/>
              <a:gd name="connsiteX22977" fmla="*/ 4033521 w 7886701"/>
              <a:gd name="connsiteY22977" fmla="*/ 2653157 h 6857981"/>
              <a:gd name="connsiteX22978" fmla="*/ 4034791 w 7886701"/>
              <a:gd name="connsiteY22978" fmla="*/ 2650616 h 6857981"/>
              <a:gd name="connsiteX22979" fmla="*/ 4037648 w 7886701"/>
              <a:gd name="connsiteY22979" fmla="*/ 2647123 h 6857981"/>
              <a:gd name="connsiteX22980" fmla="*/ 4041458 w 7886701"/>
              <a:gd name="connsiteY22980" fmla="*/ 2642997 h 6857981"/>
              <a:gd name="connsiteX22981" fmla="*/ 4036378 w 7886701"/>
              <a:gd name="connsiteY22981" fmla="*/ 2643314 h 6857981"/>
              <a:gd name="connsiteX22982" fmla="*/ 4030981 w 7886701"/>
              <a:gd name="connsiteY22982" fmla="*/ 2642997 h 6857981"/>
              <a:gd name="connsiteX22983" fmla="*/ 4030028 w 7886701"/>
              <a:gd name="connsiteY22983" fmla="*/ 2644584 h 6857981"/>
              <a:gd name="connsiteX22984" fmla="*/ 4028441 w 7886701"/>
              <a:gd name="connsiteY22984" fmla="*/ 2643314 h 6857981"/>
              <a:gd name="connsiteX22985" fmla="*/ 4026853 w 7886701"/>
              <a:gd name="connsiteY22985" fmla="*/ 2642678 h 6857981"/>
              <a:gd name="connsiteX22986" fmla="*/ 4022091 w 7886701"/>
              <a:gd name="connsiteY22986" fmla="*/ 2642363 h 6857981"/>
              <a:gd name="connsiteX22987" fmla="*/ 4017646 w 7886701"/>
              <a:gd name="connsiteY22987" fmla="*/ 2642678 h 6857981"/>
              <a:gd name="connsiteX22988" fmla="*/ 4015423 w 7886701"/>
              <a:gd name="connsiteY22988" fmla="*/ 2642997 h 6857981"/>
              <a:gd name="connsiteX22989" fmla="*/ 4013201 w 7886701"/>
              <a:gd name="connsiteY22989" fmla="*/ 2643314 h 6857981"/>
              <a:gd name="connsiteX22990" fmla="*/ 4011613 w 7886701"/>
              <a:gd name="connsiteY22990" fmla="*/ 2643948 h 6857981"/>
              <a:gd name="connsiteX22991" fmla="*/ 4009708 w 7886701"/>
              <a:gd name="connsiteY22991" fmla="*/ 2645219 h 6857981"/>
              <a:gd name="connsiteX22992" fmla="*/ 4010343 w 7886701"/>
              <a:gd name="connsiteY22992" fmla="*/ 2642678 h 6857981"/>
              <a:gd name="connsiteX22993" fmla="*/ 4011613 w 7886701"/>
              <a:gd name="connsiteY22993" fmla="*/ 2640457 h 6857981"/>
              <a:gd name="connsiteX22994" fmla="*/ 4012566 w 7886701"/>
              <a:gd name="connsiteY22994" fmla="*/ 2638551 h 6857981"/>
              <a:gd name="connsiteX22995" fmla="*/ 4014153 w 7886701"/>
              <a:gd name="connsiteY22995" fmla="*/ 2637282 h 6857981"/>
              <a:gd name="connsiteX22996" fmla="*/ 4009708 w 7886701"/>
              <a:gd name="connsiteY22996" fmla="*/ 2636646 h 6857981"/>
              <a:gd name="connsiteX22997" fmla="*/ 4005581 w 7886701"/>
              <a:gd name="connsiteY22997" fmla="*/ 2636646 h 6857981"/>
              <a:gd name="connsiteX22998" fmla="*/ 4001771 w 7886701"/>
              <a:gd name="connsiteY22998" fmla="*/ 2637282 h 6857981"/>
              <a:gd name="connsiteX22999" fmla="*/ 3998278 w 7886701"/>
              <a:gd name="connsiteY22999" fmla="*/ 2638234 h 6857981"/>
              <a:gd name="connsiteX23000" fmla="*/ 3995103 w 7886701"/>
              <a:gd name="connsiteY23000" fmla="*/ 2639187 h 6857981"/>
              <a:gd name="connsiteX23001" fmla="*/ 3992246 w 7886701"/>
              <a:gd name="connsiteY23001" fmla="*/ 2640774 h 6857981"/>
              <a:gd name="connsiteX23002" fmla="*/ 3990023 w 7886701"/>
              <a:gd name="connsiteY23002" fmla="*/ 2642363 h 6857981"/>
              <a:gd name="connsiteX23003" fmla="*/ 3988118 w 7886701"/>
              <a:gd name="connsiteY23003" fmla="*/ 2643948 h 6857981"/>
              <a:gd name="connsiteX23004" fmla="*/ 3987166 w 7886701"/>
              <a:gd name="connsiteY23004" fmla="*/ 2643632 h 6857981"/>
              <a:gd name="connsiteX23005" fmla="*/ 3985896 w 7886701"/>
              <a:gd name="connsiteY23005" fmla="*/ 2643314 h 6857981"/>
              <a:gd name="connsiteX23006" fmla="*/ 3983991 w 7886701"/>
              <a:gd name="connsiteY23006" fmla="*/ 2641408 h 6857981"/>
              <a:gd name="connsiteX23007" fmla="*/ 3983038 w 7886701"/>
              <a:gd name="connsiteY23007" fmla="*/ 2639187 h 6857981"/>
              <a:gd name="connsiteX23008" fmla="*/ 3982086 w 7886701"/>
              <a:gd name="connsiteY23008" fmla="*/ 2637282 h 6857981"/>
              <a:gd name="connsiteX23009" fmla="*/ 3979228 w 7886701"/>
              <a:gd name="connsiteY23009" fmla="*/ 2636646 h 6857981"/>
              <a:gd name="connsiteX23010" fmla="*/ 3978276 w 7886701"/>
              <a:gd name="connsiteY23010" fmla="*/ 2636329 h 6857981"/>
              <a:gd name="connsiteX23011" fmla="*/ 3977323 w 7886701"/>
              <a:gd name="connsiteY23011" fmla="*/ 2636009 h 6857981"/>
              <a:gd name="connsiteX23012" fmla="*/ 3977958 w 7886701"/>
              <a:gd name="connsiteY23012" fmla="*/ 2635058 h 6857981"/>
              <a:gd name="connsiteX23013" fmla="*/ 3978593 w 7886701"/>
              <a:gd name="connsiteY23013" fmla="*/ 2634424 h 6857981"/>
              <a:gd name="connsiteX23014" fmla="*/ 3979863 w 7886701"/>
              <a:gd name="connsiteY23014" fmla="*/ 2633153 h 6857981"/>
              <a:gd name="connsiteX23015" fmla="*/ 3978911 w 7886701"/>
              <a:gd name="connsiteY23015" fmla="*/ 2631566 h 6857981"/>
              <a:gd name="connsiteX23016" fmla="*/ 3977958 w 7886701"/>
              <a:gd name="connsiteY23016" fmla="*/ 2630297 h 6857981"/>
              <a:gd name="connsiteX23017" fmla="*/ 3976371 w 7886701"/>
              <a:gd name="connsiteY23017" fmla="*/ 2629027 h 6857981"/>
              <a:gd name="connsiteX23018" fmla="*/ 3975101 w 7886701"/>
              <a:gd name="connsiteY23018" fmla="*/ 2628391 h 6857981"/>
              <a:gd name="connsiteX23019" fmla="*/ 3972878 w 7886701"/>
              <a:gd name="connsiteY23019" fmla="*/ 2628391 h 6857981"/>
              <a:gd name="connsiteX23020" fmla="*/ 3971291 w 7886701"/>
              <a:gd name="connsiteY23020" fmla="*/ 2628708 h 6857981"/>
              <a:gd name="connsiteX23021" fmla="*/ 3970021 w 7886701"/>
              <a:gd name="connsiteY23021" fmla="*/ 2629027 h 6857981"/>
              <a:gd name="connsiteX23022" fmla="*/ 3968433 w 7886701"/>
              <a:gd name="connsiteY23022" fmla="*/ 2630297 h 6857981"/>
              <a:gd name="connsiteX23023" fmla="*/ 3967481 w 7886701"/>
              <a:gd name="connsiteY23023" fmla="*/ 2631248 h 6857981"/>
              <a:gd name="connsiteX23024" fmla="*/ 3966211 w 7886701"/>
              <a:gd name="connsiteY23024" fmla="*/ 2632519 h 6857981"/>
              <a:gd name="connsiteX23025" fmla="*/ 3964306 w 7886701"/>
              <a:gd name="connsiteY23025" fmla="*/ 2635695 h 6857981"/>
              <a:gd name="connsiteX23026" fmla="*/ 3961448 w 7886701"/>
              <a:gd name="connsiteY23026" fmla="*/ 2642363 h 6857981"/>
              <a:gd name="connsiteX23027" fmla="*/ 3959543 w 7886701"/>
              <a:gd name="connsiteY23027" fmla="*/ 2645536 h 6857981"/>
              <a:gd name="connsiteX23028" fmla="*/ 3958591 w 7886701"/>
              <a:gd name="connsiteY23028" fmla="*/ 2647123 h 6857981"/>
              <a:gd name="connsiteX23029" fmla="*/ 3957638 w 7886701"/>
              <a:gd name="connsiteY23029" fmla="*/ 2648077 h 6857981"/>
              <a:gd name="connsiteX23030" fmla="*/ 3960178 w 7886701"/>
              <a:gd name="connsiteY23030" fmla="*/ 2649028 h 6857981"/>
              <a:gd name="connsiteX23031" fmla="*/ 3961448 w 7886701"/>
              <a:gd name="connsiteY23031" fmla="*/ 2650299 h 6857981"/>
              <a:gd name="connsiteX23032" fmla="*/ 3962083 w 7886701"/>
              <a:gd name="connsiteY23032" fmla="*/ 2650299 h 6857981"/>
              <a:gd name="connsiteX23033" fmla="*/ 3962083 w 7886701"/>
              <a:gd name="connsiteY23033" fmla="*/ 2650616 h 6857981"/>
              <a:gd name="connsiteX23034" fmla="*/ 3960813 w 7886701"/>
              <a:gd name="connsiteY23034" fmla="*/ 2652203 h 6857981"/>
              <a:gd name="connsiteX23035" fmla="*/ 3958273 w 7886701"/>
              <a:gd name="connsiteY23035" fmla="*/ 2654743 h 6857981"/>
              <a:gd name="connsiteX23036" fmla="*/ 3956686 w 7886701"/>
              <a:gd name="connsiteY23036" fmla="*/ 2656012 h 6857981"/>
              <a:gd name="connsiteX23037" fmla="*/ 3955416 w 7886701"/>
              <a:gd name="connsiteY23037" fmla="*/ 2658235 h 6857981"/>
              <a:gd name="connsiteX23038" fmla="*/ 3954146 w 7886701"/>
              <a:gd name="connsiteY23038" fmla="*/ 2660458 h 6857981"/>
              <a:gd name="connsiteX23039" fmla="*/ 3953193 w 7886701"/>
              <a:gd name="connsiteY23039" fmla="*/ 2662681 h 6857981"/>
              <a:gd name="connsiteX23040" fmla="*/ 3952876 w 7886701"/>
              <a:gd name="connsiteY23040" fmla="*/ 2665539 h 6857981"/>
              <a:gd name="connsiteX23041" fmla="*/ 3952876 w 7886701"/>
              <a:gd name="connsiteY23041" fmla="*/ 2668396 h 6857981"/>
              <a:gd name="connsiteX23042" fmla="*/ 3953193 w 7886701"/>
              <a:gd name="connsiteY23042" fmla="*/ 2671889 h 6857981"/>
              <a:gd name="connsiteX23043" fmla="*/ 3954146 w 7886701"/>
              <a:gd name="connsiteY23043" fmla="*/ 2675064 h 6857981"/>
              <a:gd name="connsiteX23044" fmla="*/ 3956051 w 7886701"/>
              <a:gd name="connsiteY23044" fmla="*/ 2678876 h 6857981"/>
              <a:gd name="connsiteX23045" fmla="*/ 3958908 w 7886701"/>
              <a:gd name="connsiteY23045" fmla="*/ 2682684 h 6857981"/>
              <a:gd name="connsiteX23046" fmla="*/ 3958591 w 7886701"/>
              <a:gd name="connsiteY23046" fmla="*/ 2683955 h 6857981"/>
              <a:gd name="connsiteX23047" fmla="*/ 3957956 w 7886701"/>
              <a:gd name="connsiteY23047" fmla="*/ 2683955 h 6857981"/>
              <a:gd name="connsiteX23048" fmla="*/ 3956686 w 7886701"/>
              <a:gd name="connsiteY23048" fmla="*/ 2683955 h 6857981"/>
              <a:gd name="connsiteX23049" fmla="*/ 3956051 w 7886701"/>
              <a:gd name="connsiteY23049" fmla="*/ 2682684 h 6857981"/>
              <a:gd name="connsiteX23050" fmla="*/ 3953511 w 7886701"/>
              <a:gd name="connsiteY23050" fmla="*/ 2680145 h 6857981"/>
              <a:gd name="connsiteX23051" fmla="*/ 3950653 w 7886701"/>
              <a:gd name="connsiteY23051" fmla="*/ 2675701 h 6857981"/>
              <a:gd name="connsiteX23052" fmla="*/ 3948113 w 7886701"/>
              <a:gd name="connsiteY23052" fmla="*/ 2670620 h 6857981"/>
              <a:gd name="connsiteX23053" fmla="*/ 3944938 w 7886701"/>
              <a:gd name="connsiteY23053" fmla="*/ 2665220 h 6857981"/>
              <a:gd name="connsiteX23054" fmla="*/ 3943033 w 7886701"/>
              <a:gd name="connsiteY23054" fmla="*/ 2659823 h 6857981"/>
              <a:gd name="connsiteX23055" fmla="*/ 3941128 w 7886701"/>
              <a:gd name="connsiteY23055" fmla="*/ 2654743 h 6857981"/>
              <a:gd name="connsiteX23056" fmla="*/ 3941446 w 7886701"/>
              <a:gd name="connsiteY23056" fmla="*/ 2652203 h 6857981"/>
              <a:gd name="connsiteX23057" fmla="*/ 3942081 w 7886701"/>
              <a:gd name="connsiteY23057" fmla="*/ 2650299 h 6857981"/>
              <a:gd name="connsiteX23058" fmla="*/ 3943668 w 7886701"/>
              <a:gd name="connsiteY23058" fmla="*/ 2648710 h 6857981"/>
              <a:gd name="connsiteX23059" fmla="*/ 3945573 w 7886701"/>
              <a:gd name="connsiteY23059" fmla="*/ 2647760 h 6857981"/>
              <a:gd name="connsiteX23060" fmla="*/ 3947478 w 7886701"/>
              <a:gd name="connsiteY23060" fmla="*/ 2647123 h 6857981"/>
              <a:gd name="connsiteX23061" fmla="*/ 3949701 w 7886701"/>
              <a:gd name="connsiteY23061" fmla="*/ 2647123 h 6857981"/>
              <a:gd name="connsiteX23062" fmla="*/ 3951923 w 7886701"/>
              <a:gd name="connsiteY23062" fmla="*/ 2647123 h 6857981"/>
              <a:gd name="connsiteX23063" fmla="*/ 3954463 w 7886701"/>
              <a:gd name="connsiteY23063" fmla="*/ 2647441 h 6857981"/>
              <a:gd name="connsiteX23064" fmla="*/ 3951606 w 7886701"/>
              <a:gd name="connsiteY23064" fmla="*/ 2644902 h 6857981"/>
              <a:gd name="connsiteX23065" fmla="*/ 3948748 w 7886701"/>
              <a:gd name="connsiteY23065" fmla="*/ 2642997 h 6857981"/>
              <a:gd name="connsiteX23066" fmla="*/ 3946208 w 7886701"/>
              <a:gd name="connsiteY23066" fmla="*/ 2641408 h 6857981"/>
              <a:gd name="connsiteX23067" fmla="*/ 3943351 w 7886701"/>
              <a:gd name="connsiteY23067" fmla="*/ 2641091 h 6857981"/>
              <a:gd name="connsiteX23068" fmla="*/ 3940493 w 7886701"/>
              <a:gd name="connsiteY23068" fmla="*/ 2641091 h 6857981"/>
              <a:gd name="connsiteX23069" fmla="*/ 3937001 w 7886701"/>
              <a:gd name="connsiteY23069" fmla="*/ 2641408 h 6857981"/>
              <a:gd name="connsiteX23070" fmla="*/ 3929063 w 7886701"/>
              <a:gd name="connsiteY23070" fmla="*/ 2643632 h 6857981"/>
              <a:gd name="connsiteX23071" fmla="*/ 3928746 w 7886701"/>
              <a:gd name="connsiteY23071" fmla="*/ 2640774 h 6857981"/>
              <a:gd name="connsiteX23072" fmla="*/ 3928746 w 7886701"/>
              <a:gd name="connsiteY23072" fmla="*/ 2638551 h 6857981"/>
              <a:gd name="connsiteX23073" fmla="*/ 3929063 w 7886701"/>
              <a:gd name="connsiteY23073" fmla="*/ 2636646 h 6857981"/>
              <a:gd name="connsiteX23074" fmla="*/ 3929699 w 7886701"/>
              <a:gd name="connsiteY23074" fmla="*/ 2635378 h 6857981"/>
              <a:gd name="connsiteX23075" fmla="*/ 3930333 w 7886701"/>
              <a:gd name="connsiteY23075" fmla="*/ 2634107 h 6857981"/>
              <a:gd name="connsiteX23076" fmla="*/ 3931603 w 7886701"/>
              <a:gd name="connsiteY23076" fmla="*/ 2633472 h 6857981"/>
              <a:gd name="connsiteX23077" fmla="*/ 3933826 w 7886701"/>
              <a:gd name="connsiteY23077" fmla="*/ 2631883 h 6857981"/>
              <a:gd name="connsiteX23078" fmla="*/ 3936048 w 7886701"/>
              <a:gd name="connsiteY23078" fmla="*/ 2631248 h 6857981"/>
              <a:gd name="connsiteX23079" fmla="*/ 3937001 w 7886701"/>
              <a:gd name="connsiteY23079" fmla="*/ 2630614 h 6857981"/>
              <a:gd name="connsiteX23080" fmla="*/ 3938271 w 7886701"/>
              <a:gd name="connsiteY23080" fmla="*/ 2629344 h 6857981"/>
              <a:gd name="connsiteX23081" fmla="*/ 3938906 w 7886701"/>
              <a:gd name="connsiteY23081" fmla="*/ 2628391 h 6857981"/>
              <a:gd name="connsiteX23082" fmla="*/ 3939541 w 7886701"/>
              <a:gd name="connsiteY23082" fmla="*/ 2626805 h 6857981"/>
              <a:gd name="connsiteX23083" fmla="*/ 3939859 w 7886701"/>
              <a:gd name="connsiteY23083" fmla="*/ 2625216 h 6857981"/>
              <a:gd name="connsiteX23084" fmla="*/ 3939859 w 7886701"/>
              <a:gd name="connsiteY23084" fmla="*/ 2622996 h 6857981"/>
              <a:gd name="connsiteX23085" fmla="*/ 3939859 w 7886701"/>
              <a:gd name="connsiteY23085" fmla="*/ 2618547 h 6857981"/>
              <a:gd name="connsiteX23086" fmla="*/ 3939541 w 7886701"/>
              <a:gd name="connsiteY23086" fmla="*/ 2614421 h 6857981"/>
              <a:gd name="connsiteX23087" fmla="*/ 3938588 w 7886701"/>
              <a:gd name="connsiteY23087" fmla="*/ 2611562 h 6857981"/>
              <a:gd name="connsiteX23088" fmla="*/ 3937319 w 7886701"/>
              <a:gd name="connsiteY23088" fmla="*/ 2609022 h 6857981"/>
              <a:gd name="connsiteX23089" fmla="*/ 3935731 w 7886701"/>
              <a:gd name="connsiteY23089" fmla="*/ 2606803 h 6857981"/>
              <a:gd name="connsiteX23090" fmla="*/ 3933826 w 7886701"/>
              <a:gd name="connsiteY23090" fmla="*/ 2604895 h 6857981"/>
              <a:gd name="connsiteX23091" fmla="*/ 3930016 w 7886701"/>
              <a:gd name="connsiteY23091" fmla="*/ 2601721 h 6857981"/>
              <a:gd name="connsiteX23092" fmla="*/ 3927793 w 7886701"/>
              <a:gd name="connsiteY23092" fmla="*/ 2603626 h 6857981"/>
              <a:gd name="connsiteX23093" fmla="*/ 3925253 w 7886701"/>
              <a:gd name="connsiteY23093" fmla="*/ 2605530 h 6857981"/>
              <a:gd name="connsiteX23094" fmla="*/ 3922713 w 7886701"/>
              <a:gd name="connsiteY23094" fmla="*/ 2606481 h 6857981"/>
              <a:gd name="connsiteX23095" fmla="*/ 3919538 w 7886701"/>
              <a:gd name="connsiteY23095" fmla="*/ 2607118 h 6857981"/>
              <a:gd name="connsiteX23096" fmla="*/ 3919222 w 7886701"/>
              <a:gd name="connsiteY23096" fmla="*/ 2608388 h 6857981"/>
              <a:gd name="connsiteX23097" fmla="*/ 3919538 w 7886701"/>
              <a:gd name="connsiteY23097" fmla="*/ 2609658 h 6857981"/>
              <a:gd name="connsiteX23098" fmla="*/ 3919856 w 7886701"/>
              <a:gd name="connsiteY23098" fmla="*/ 2610929 h 6857981"/>
              <a:gd name="connsiteX23099" fmla="*/ 3920491 w 7886701"/>
              <a:gd name="connsiteY23099" fmla="*/ 2612197 h 6857981"/>
              <a:gd name="connsiteX23100" fmla="*/ 3922079 w 7886701"/>
              <a:gd name="connsiteY23100" fmla="*/ 2614421 h 6857981"/>
              <a:gd name="connsiteX23101" fmla="*/ 3923983 w 7886701"/>
              <a:gd name="connsiteY23101" fmla="*/ 2616642 h 6857981"/>
              <a:gd name="connsiteX23102" fmla="*/ 3925253 w 7886701"/>
              <a:gd name="connsiteY23102" fmla="*/ 2618547 h 6857981"/>
              <a:gd name="connsiteX23103" fmla="*/ 3925888 w 7886701"/>
              <a:gd name="connsiteY23103" fmla="*/ 2619185 h 6857981"/>
              <a:gd name="connsiteX23104" fmla="*/ 3926206 w 7886701"/>
              <a:gd name="connsiteY23104" fmla="*/ 2620138 h 6857981"/>
              <a:gd name="connsiteX23105" fmla="*/ 3925888 w 7886701"/>
              <a:gd name="connsiteY23105" fmla="*/ 2620773 h 6857981"/>
              <a:gd name="connsiteX23106" fmla="*/ 3925253 w 7886701"/>
              <a:gd name="connsiteY23106" fmla="*/ 2621407 h 6857981"/>
              <a:gd name="connsiteX23107" fmla="*/ 3924301 w 7886701"/>
              <a:gd name="connsiteY23107" fmla="*/ 2622043 h 6857981"/>
              <a:gd name="connsiteX23108" fmla="*/ 3922396 w 7886701"/>
              <a:gd name="connsiteY23108" fmla="*/ 2622996 h 6857981"/>
              <a:gd name="connsiteX23109" fmla="*/ 3917633 w 7886701"/>
              <a:gd name="connsiteY23109" fmla="*/ 2616642 h 6857981"/>
              <a:gd name="connsiteX23110" fmla="*/ 3913823 w 7886701"/>
              <a:gd name="connsiteY23110" fmla="*/ 2611245 h 6857981"/>
              <a:gd name="connsiteX23111" fmla="*/ 3909696 w 7886701"/>
              <a:gd name="connsiteY23111" fmla="*/ 2606481 h 6857981"/>
              <a:gd name="connsiteX23112" fmla="*/ 3907791 w 7886701"/>
              <a:gd name="connsiteY23112" fmla="*/ 2604577 h 6857981"/>
              <a:gd name="connsiteX23113" fmla="*/ 3905886 w 7886701"/>
              <a:gd name="connsiteY23113" fmla="*/ 2602989 h 6857981"/>
              <a:gd name="connsiteX23114" fmla="*/ 3904616 w 7886701"/>
              <a:gd name="connsiteY23114" fmla="*/ 2603309 h 6857981"/>
              <a:gd name="connsiteX23115" fmla="*/ 3903028 w 7886701"/>
              <a:gd name="connsiteY23115" fmla="*/ 2603943 h 6857981"/>
              <a:gd name="connsiteX23116" fmla="*/ 3901758 w 7886701"/>
              <a:gd name="connsiteY23116" fmla="*/ 2604577 h 6857981"/>
              <a:gd name="connsiteX23117" fmla="*/ 3900171 w 7886701"/>
              <a:gd name="connsiteY23117" fmla="*/ 2606166 h 6857981"/>
              <a:gd name="connsiteX23118" fmla="*/ 3899218 w 7886701"/>
              <a:gd name="connsiteY23118" fmla="*/ 2608070 h 6857981"/>
              <a:gd name="connsiteX23119" fmla="*/ 3897948 w 7886701"/>
              <a:gd name="connsiteY23119" fmla="*/ 2610295 h 6857981"/>
              <a:gd name="connsiteX23120" fmla="*/ 3897314 w 7886701"/>
              <a:gd name="connsiteY23120" fmla="*/ 2613150 h 6857981"/>
              <a:gd name="connsiteX23121" fmla="*/ 3896678 w 7886701"/>
              <a:gd name="connsiteY23121" fmla="*/ 2616326 h 6857981"/>
              <a:gd name="connsiteX23122" fmla="*/ 3895726 w 7886701"/>
              <a:gd name="connsiteY23122" fmla="*/ 2613467 h 6857981"/>
              <a:gd name="connsiteX23123" fmla="*/ 3895091 w 7886701"/>
              <a:gd name="connsiteY23123" fmla="*/ 2610929 h 6857981"/>
              <a:gd name="connsiteX23124" fmla="*/ 3894774 w 7886701"/>
              <a:gd name="connsiteY23124" fmla="*/ 2608388 h 6857981"/>
              <a:gd name="connsiteX23125" fmla="*/ 3894774 w 7886701"/>
              <a:gd name="connsiteY23125" fmla="*/ 2606166 h 6857981"/>
              <a:gd name="connsiteX23126" fmla="*/ 3895408 w 7886701"/>
              <a:gd name="connsiteY23126" fmla="*/ 2602355 h 6857981"/>
              <a:gd name="connsiteX23127" fmla="*/ 3896043 w 7886701"/>
              <a:gd name="connsiteY23127" fmla="*/ 2599500 h 6857981"/>
              <a:gd name="connsiteX23128" fmla="*/ 3893186 w 7886701"/>
              <a:gd name="connsiteY23128" fmla="*/ 2599180 h 6857981"/>
              <a:gd name="connsiteX23129" fmla="*/ 3891281 w 7886701"/>
              <a:gd name="connsiteY23129" fmla="*/ 2599180 h 6857981"/>
              <a:gd name="connsiteX23130" fmla="*/ 3889376 w 7886701"/>
              <a:gd name="connsiteY23130" fmla="*/ 2599180 h 6857981"/>
              <a:gd name="connsiteX23131" fmla="*/ 3888423 w 7886701"/>
              <a:gd name="connsiteY23131" fmla="*/ 2599815 h 6857981"/>
              <a:gd name="connsiteX23132" fmla="*/ 3887788 w 7886701"/>
              <a:gd name="connsiteY23132" fmla="*/ 2600769 h 6857981"/>
              <a:gd name="connsiteX23133" fmla="*/ 3886201 w 7886701"/>
              <a:gd name="connsiteY23133" fmla="*/ 2602355 h 6857981"/>
              <a:gd name="connsiteX23134" fmla="*/ 3884931 w 7886701"/>
              <a:gd name="connsiteY23134" fmla="*/ 2604260 h 6857981"/>
              <a:gd name="connsiteX23135" fmla="*/ 3883661 w 7886701"/>
              <a:gd name="connsiteY23135" fmla="*/ 2604895 h 6857981"/>
              <a:gd name="connsiteX23136" fmla="*/ 3882708 w 7886701"/>
              <a:gd name="connsiteY23136" fmla="*/ 2604895 h 6857981"/>
              <a:gd name="connsiteX23137" fmla="*/ 3882074 w 7886701"/>
              <a:gd name="connsiteY23137" fmla="*/ 2608070 h 6857981"/>
              <a:gd name="connsiteX23138" fmla="*/ 3882074 w 7886701"/>
              <a:gd name="connsiteY23138" fmla="*/ 2610295 h 6857981"/>
              <a:gd name="connsiteX23139" fmla="*/ 3882074 w 7886701"/>
              <a:gd name="connsiteY23139" fmla="*/ 2611880 h 6857981"/>
              <a:gd name="connsiteX23140" fmla="*/ 3882391 w 7886701"/>
              <a:gd name="connsiteY23140" fmla="*/ 2613150 h 6857981"/>
              <a:gd name="connsiteX23141" fmla="*/ 3883026 w 7886701"/>
              <a:gd name="connsiteY23141" fmla="*/ 2614104 h 6857981"/>
              <a:gd name="connsiteX23142" fmla="*/ 3883661 w 7886701"/>
              <a:gd name="connsiteY23142" fmla="*/ 2614421 h 6857981"/>
              <a:gd name="connsiteX23143" fmla="*/ 3885883 w 7886701"/>
              <a:gd name="connsiteY23143" fmla="*/ 2615371 h 6857981"/>
              <a:gd name="connsiteX23144" fmla="*/ 3887788 w 7886701"/>
              <a:gd name="connsiteY23144" fmla="*/ 2616005 h 6857981"/>
              <a:gd name="connsiteX23145" fmla="*/ 3888423 w 7886701"/>
              <a:gd name="connsiteY23145" fmla="*/ 2616642 h 6857981"/>
              <a:gd name="connsiteX23146" fmla="*/ 3889376 w 7886701"/>
              <a:gd name="connsiteY23146" fmla="*/ 2617281 h 6857981"/>
              <a:gd name="connsiteX23147" fmla="*/ 3889694 w 7886701"/>
              <a:gd name="connsiteY23147" fmla="*/ 2618547 h 6857981"/>
              <a:gd name="connsiteX23148" fmla="*/ 3890011 w 7886701"/>
              <a:gd name="connsiteY23148" fmla="*/ 2620455 h 6857981"/>
              <a:gd name="connsiteX23149" fmla="*/ 3889694 w 7886701"/>
              <a:gd name="connsiteY23149" fmla="*/ 2622676 h 6857981"/>
              <a:gd name="connsiteX23150" fmla="*/ 3889376 w 7886701"/>
              <a:gd name="connsiteY23150" fmla="*/ 2625533 h 6857981"/>
              <a:gd name="connsiteX23151" fmla="*/ 3887154 w 7886701"/>
              <a:gd name="connsiteY23151" fmla="*/ 2624264 h 6857981"/>
              <a:gd name="connsiteX23152" fmla="*/ 3884931 w 7886701"/>
              <a:gd name="connsiteY23152" fmla="*/ 2622676 h 6857981"/>
              <a:gd name="connsiteX23153" fmla="*/ 3880803 w 7886701"/>
              <a:gd name="connsiteY23153" fmla="*/ 2618547 h 6857981"/>
              <a:gd name="connsiteX23154" fmla="*/ 3876994 w 7886701"/>
              <a:gd name="connsiteY23154" fmla="*/ 2614104 h 6857981"/>
              <a:gd name="connsiteX23155" fmla="*/ 3873183 w 7886701"/>
              <a:gd name="connsiteY23155" fmla="*/ 2610610 h 6857981"/>
              <a:gd name="connsiteX23156" fmla="*/ 3870961 w 7886701"/>
              <a:gd name="connsiteY23156" fmla="*/ 2609022 h 6857981"/>
              <a:gd name="connsiteX23157" fmla="*/ 3869057 w 7886701"/>
              <a:gd name="connsiteY23157" fmla="*/ 2608070 h 6857981"/>
              <a:gd name="connsiteX23158" fmla="*/ 3866833 w 7886701"/>
              <a:gd name="connsiteY23158" fmla="*/ 2607435 h 6857981"/>
              <a:gd name="connsiteX23159" fmla="*/ 3865246 w 7886701"/>
              <a:gd name="connsiteY23159" fmla="*/ 2608070 h 6857981"/>
              <a:gd name="connsiteX23160" fmla="*/ 3863023 w 7886701"/>
              <a:gd name="connsiteY23160" fmla="*/ 2609022 h 6857981"/>
              <a:gd name="connsiteX23161" fmla="*/ 3860801 w 7886701"/>
              <a:gd name="connsiteY23161" fmla="*/ 2610929 h 6857981"/>
              <a:gd name="connsiteX23162" fmla="*/ 3858261 w 7886701"/>
              <a:gd name="connsiteY23162" fmla="*/ 2613784 h 6857981"/>
              <a:gd name="connsiteX23163" fmla="*/ 3856038 w 7886701"/>
              <a:gd name="connsiteY23163" fmla="*/ 2617915 h 6857981"/>
              <a:gd name="connsiteX23164" fmla="*/ 3856357 w 7886701"/>
              <a:gd name="connsiteY23164" fmla="*/ 2620138 h 6857981"/>
              <a:gd name="connsiteX23165" fmla="*/ 3856991 w 7886701"/>
              <a:gd name="connsiteY23165" fmla="*/ 2621407 h 6857981"/>
              <a:gd name="connsiteX23166" fmla="*/ 3857943 w 7886701"/>
              <a:gd name="connsiteY23166" fmla="*/ 2622676 h 6857981"/>
              <a:gd name="connsiteX23167" fmla="*/ 3858897 w 7886701"/>
              <a:gd name="connsiteY23167" fmla="*/ 2622676 h 6857981"/>
              <a:gd name="connsiteX23168" fmla="*/ 3860166 w 7886701"/>
              <a:gd name="connsiteY23168" fmla="*/ 2622676 h 6857981"/>
              <a:gd name="connsiteX23169" fmla="*/ 3861118 w 7886701"/>
              <a:gd name="connsiteY23169" fmla="*/ 2621726 h 6857981"/>
              <a:gd name="connsiteX23170" fmla="*/ 3863341 w 7886701"/>
              <a:gd name="connsiteY23170" fmla="*/ 2620138 h 6857981"/>
              <a:gd name="connsiteX23171" fmla="*/ 3866198 w 7886701"/>
              <a:gd name="connsiteY23171" fmla="*/ 2617281 h 6857981"/>
              <a:gd name="connsiteX23172" fmla="*/ 3867786 w 7886701"/>
              <a:gd name="connsiteY23172" fmla="*/ 2616642 h 6857981"/>
              <a:gd name="connsiteX23173" fmla="*/ 3869057 w 7886701"/>
              <a:gd name="connsiteY23173" fmla="*/ 2615689 h 6857981"/>
              <a:gd name="connsiteX23174" fmla="*/ 3870643 w 7886701"/>
              <a:gd name="connsiteY23174" fmla="*/ 2615371 h 6857981"/>
              <a:gd name="connsiteX23175" fmla="*/ 3872548 w 7886701"/>
              <a:gd name="connsiteY23175" fmla="*/ 2614741 h 6857981"/>
              <a:gd name="connsiteX23176" fmla="*/ 3873818 w 7886701"/>
              <a:gd name="connsiteY23176" fmla="*/ 2615371 h 6857981"/>
              <a:gd name="connsiteX23177" fmla="*/ 3875723 w 7886701"/>
              <a:gd name="connsiteY23177" fmla="*/ 2616326 h 6857981"/>
              <a:gd name="connsiteX23178" fmla="*/ 3876358 w 7886701"/>
              <a:gd name="connsiteY23178" fmla="*/ 2619185 h 6857981"/>
              <a:gd name="connsiteX23179" fmla="*/ 3876994 w 7886701"/>
              <a:gd name="connsiteY23179" fmla="*/ 2622043 h 6857981"/>
              <a:gd name="connsiteX23180" fmla="*/ 3876994 w 7886701"/>
              <a:gd name="connsiteY23180" fmla="*/ 2624264 h 6857981"/>
              <a:gd name="connsiteX23181" fmla="*/ 3876994 w 7886701"/>
              <a:gd name="connsiteY23181" fmla="*/ 2626170 h 6857981"/>
              <a:gd name="connsiteX23182" fmla="*/ 3877946 w 7886701"/>
              <a:gd name="connsiteY23182" fmla="*/ 2630614 h 6857981"/>
              <a:gd name="connsiteX23183" fmla="*/ 3878263 w 7886701"/>
              <a:gd name="connsiteY23183" fmla="*/ 2634107 h 6857981"/>
              <a:gd name="connsiteX23184" fmla="*/ 3878263 w 7886701"/>
              <a:gd name="connsiteY23184" fmla="*/ 2637598 h 6857981"/>
              <a:gd name="connsiteX23185" fmla="*/ 3877628 w 7886701"/>
              <a:gd name="connsiteY23185" fmla="*/ 2640138 h 6857981"/>
              <a:gd name="connsiteX23186" fmla="*/ 3876994 w 7886701"/>
              <a:gd name="connsiteY23186" fmla="*/ 2642678 h 6857981"/>
              <a:gd name="connsiteX23187" fmla="*/ 3876358 w 7886701"/>
              <a:gd name="connsiteY23187" fmla="*/ 2645219 h 6857981"/>
              <a:gd name="connsiteX23188" fmla="*/ 3876358 w 7886701"/>
              <a:gd name="connsiteY23188" fmla="*/ 2648394 h 6857981"/>
              <a:gd name="connsiteX23189" fmla="*/ 3877628 w 7886701"/>
              <a:gd name="connsiteY23189" fmla="*/ 2652520 h 6857981"/>
              <a:gd name="connsiteX23190" fmla="*/ 3873501 w 7886701"/>
              <a:gd name="connsiteY23190" fmla="*/ 2649662 h 6857981"/>
              <a:gd name="connsiteX23191" fmla="*/ 3870326 w 7886701"/>
              <a:gd name="connsiteY23191" fmla="*/ 2647760 h 6857981"/>
              <a:gd name="connsiteX23192" fmla="*/ 3866833 w 7886701"/>
              <a:gd name="connsiteY23192" fmla="*/ 2646487 h 6857981"/>
              <a:gd name="connsiteX23193" fmla="*/ 3863977 w 7886701"/>
              <a:gd name="connsiteY23193" fmla="*/ 2646172 h 6857981"/>
              <a:gd name="connsiteX23194" fmla="*/ 3861118 w 7886701"/>
              <a:gd name="connsiteY23194" fmla="*/ 2646487 h 6857981"/>
              <a:gd name="connsiteX23195" fmla="*/ 3858261 w 7886701"/>
              <a:gd name="connsiteY23195" fmla="*/ 2647441 h 6857981"/>
              <a:gd name="connsiteX23196" fmla="*/ 3855721 w 7886701"/>
              <a:gd name="connsiteY23196" fmla="*/ 2648710 h 6857981"/>
              <a:gd name="connsiteX23197" fmla="*/ 3853181 w 7886701"/>
              <a:gd name="connsiteY23197" fmla="*/ 2649980 h 6857981"/>
              <a:gd name="connsiteX23198" fmla="*/ 3848101 w 7886701"/>
              <a:gd name="connsiteY23198" fmla="*/ 2652837 h 6857981"/>
              <a:gd name="connsiteX23199" fmla="*/ 3845561 w 7886701"/>
              <a:gd name="connsiteY23199" fmla="*/ 2653791 h 6857981"/>
              <a:gd name="connsiteX23200" fmla="*/ 3842386 w 7886701"/>
              <a:gd name="connsiteY23200" fmla="*/ 2654743 h 6857981"/>
              <a:gd name="connsiteX23201" fmla="*/ 3839846 w 7886701"/>
              <a:gd name="connsiteY23201" fmla="*/ 2655061 h 6857981"/>
              <a:gd name="connsiteX23202" fmla="*/ 3836989 w 7886701"/>
              <a:gd name="connsiteY23202" fmla="*/ 2654743 h 6857981"/>
              <a:gd name="connsiteX23203" fmla="*/ 3834449 w 7886701"/>
              <a:gd name="connsiteY23203" fmla="*/ 2653474 h 6857981"/>
              <a:gd name="connsiteX23204" fmla="*/ 3831273 w 7886701"/>
              <a:gd name="connsiteY23204" fmla="*/ 2651886 h 6857981"/>
              <a:gd name="connsiteX23205" fmla="*/ 3833178 w 7886701"/>
              <a:gd name="connsiteY23205" fmla="*/ 2656012 h 6857981"/>
              <a:gd name="connsiteX23206" fmla="*/ 3835083 w 7886701"/>
              <a:gd name="connsiteY23206" fmla="*/ 2660140 h 6857981"/>
              <a:gd name="connsiteX23207" fmla="*/ 3837306 w 7886701"/>
              <a:gd name="connsiteY23207" fmla="*/ 2663636 h 6857981"/>
              <a:gd name="connsiteX23208" fmla="*/ 3839529 w 7886701"/>
              <a:gd name="connsiteY23208" fmla="*/ 2667445 h 6857981"/>
              <a:gd name="connsiteX23209" fmla="*/ 3842069 w 7886701"/>
              <a:gd name="connsiteY23209" fmla="*/ 2670620 h 6857981"/>
              <a:gd name="connsiteX23210" fmla="*/ 3844609 w 7886701"/>
              <a:gd name="connsiteY23210" fmla="*/ 2674112 h 6857981"/>
              <a:gd name="connsiteX23211" fmla="*/ 3847149 w 7886701"/>
              <a:gd name="connsiteY23211" fmla="*/ 2676968 h 6857981"/>
              <a:gd name="connsiteX23212" fmla="*/ 3850323 w 7886701"/>
              <a:gd name="connsiteY23212" fmla="*/ 2679510 h 6857981"/>
              <a:gd name="connsiteX23213" fmla="*/ 3856038 w 7886701"/>
              <a:gd name="connsiteY23213" fmla="*/ 2684274 h 6857981"/>
              <a:gd name="connsiteX23214" fmla="*/ 3862388 w 7886701"/>
              <a:gd name="connsiteY23214" fmla="*/ 2688718 h 6857981"/>
              <a:gd name="connsiteX23215" fmla="*/ 3868421 w 7886701"/>
              <a:gd name="connsiteY23215" fmla="*/ 2691894 h 6857981"/>
              <a:gd name="connsiteX23216" fmla="*/ 3875088 w 7886701"/>
              <a:gd name="connsiteY23216" fmla="*/ 2694750 h 6857981"/>
              <a:gd name="connsiteX23217" fmla="*/ 3882074 w 7886701"/>
              <a:gd name="connsiteY23217" fmla="*/ 2696974 h 6857981"/>
              <a:gd name="connsiteX23218" fmla="*/ 3888423 w 7886701"/>
              <a:gd name="connsiteY23218" fmla="*/ 2698561 h 6857981"/>
              <a:gd name="connsiteX23219" fmla="*/ 3895408 w 7886701"/>
              <a:gd name="connsiteY23219" fmla="*/ 2699830 h 6857981"/>
              <a:gd name="connsiteX23220" fmla="*/ 3902076 w 7886701"/>
              <a:gd name="connsiteY23220" fmla="*/ 2700468 h 6857981"/>
              <a:gd name="connsiteX23221" fmla="*/ 3908743 w 7886701"/>
              <a:gd name="connsiteY23221" fmla="*/ 2701102 h 6857981"/>
              <a:gd name="connsiteX23222" fmla="*/ 3914776 w 7886701"/>
              <a:gd name="connsiteY23222" fmla="*/ 2701419 h 6857981"/>
              <a:gd name="connsiteX23223" fmla="*/ 3921126 w 7886701"/>
              <a:gd name="connsiteY23223" fmla="*/ 2701102 h 6857981"/>
              <a:gd name="connsiteX23224" fmla="*/ 3926841 w 7886701"/>
              <a:gd name="connsiteY23224" fmla="*/ 2700468 h 6857981"/>
              <a:gd name="connsiteX23225" fmla="*/ 3927159 w 7886701"/>
              <a:gd name="connsiteY23225" fmla="*/ 2696655 h 6857981"/>
              <a:gd name="connsiteX23226" fmla="*/ 3927476 w 7886701"/>
              <a:gd name="connsiteY23226" fmla="*/ 2692846 h 6857981"/>
              <a:gd name="connsiteX23227" fmla="*/ 3927476 w 7886701"/>
              <a:gd name="connsiteY23227" fmla="*/ 2686496 h 6857981"/>
              <a:gd name="connsiteX23228" fmla="*/ 3927476 w 7886701"/>
              <a:gd name="connsiteY23228" fmla="*/ 2678876 h 6857981"/>
              <a:gd name="connsiteX23229" fmla="*/ 3927793 w 7886701"/>
              <a:gd name="connsiteY23229" fmla="*/ 2674112 h 6857981"/>
              <a:gd name="connsiteX23230" fmla="*/ 3929063 w 7886701"/>
              <a:gd name="connsiteY23230" fmla="*/ 2668079 h 6857981"/>
              <a:gd name="connsiteX23231" fmla="*/ 3930333 w 7886701"/>
              <a:gd name="connsiteY23231" fmla="*/ 2669031 h 6857981"/>
              <a:gd name="connsiteX23232" fmla="*/ 3932239 w 7886701"/>
              <a:gd name="connsiteY23232" fmla="*/ 2669667 h 6857981"/>
              <a:gd name="connsiteX23233" fmla="*/ 3933826 w 7886701"/>
              <a:gd name="connsiteY23233" fmla="*/ 2670937 h 6857981"/>
              <a:gd name="connsiteX23234" fmla="*/ 3934779 w 7886701"/>
              <a:gd name="connsiteY23234" fmla="*/ 2672525 h 6857981"/>
              <a:gd name="connsiteX23235" fmla="*/ 3935731 w 7886701"/>
              <a:gd name="connsiteY23235" fmla="*/ 2674112 h 6857981"/>
              <a:gd name="connsiteX23236" fmla="*/ 3936048 w 7886701"/>
              <a:gd name="connsiteY23236" fmla="*/ 2675381 h 6857981"/>
              <a:gd name="connsiteX23237" fmla="*/ 3935096 w 7886701"/>
              <a:gd name="connsiteY23237" fmla="*/ 2676651 h 6857981"/>
              <a:gd name="connsiteX23238" fmla="*/ 3933826 w 7886701"/>
              <a:gd name="connsiteY23238" fmla="*/ 2677605 h 6857981"/>
              <a:gd name="connsiteX23239" fmla="*/ 3934779 w 7886701"/>
              <a:gd name="connsiteY23239" fmla="*/ 2680463 h 6857981"/>
              <a:gd name="connsiteX23240" fmla="*/ 3936048 w 7886701"/>
              <a:gd name="connsiteY23240" fmla="*/ 2682368 h 6857981"/>
              <a:gd name="connsiteX23241" fmla="*/ 3937001 w 7886701"/>
              <a:gd name="connsiteY23241" fmla="*/ 2683321 h 6857981"/>
              <a:gd name="connsiteX23242" fmla="*/ 3938271 w 7886701"/>
              <a:gd name="connsiteY23242" fmla="*/ 2684591 h 6857981"/>
              <a:gd name="connsiteX23243" fmla="*/ 3938906 w 7886701"/>
              <a:gd name="connsiteY23243" fmla="*/ 2684908 h 6857981"/>
              <a:gd name="connsiteX23244" fmla="*/ 3939859 w 7886701"/>
              <a:gd name="connsiteY23244" fmla="*/ 2684908 h 6857981"/>
              <a:gd name="connsiteX23245" fmla="*/ 3941446 w 7886701"/>
              <a:gd name="connsiteY23245" fmla="*/ 2684591 h 6857981"/>
              <a:gd name="connsiteX23246" fmla="*/ 3943351 w 7886701"/>
              <a:gd name="connsiteY23246" fmla="*/ 2684274 h 6857981"/>
              <a:gd name="connsiteX23247" fmla="*/ 3943986 w 7886701"/>
              <a:gd name="connsiteY23247" fmla="*/ 2684274 h 6857981"/>
              <a:gd name="connsiteX23248" fmla="*/ 3944938 w 7886701"/>
              <a:gd name="connsiteY23248" fmla="*/ 2684591 h 6857981"/>
              <a:gd name="connsiteX23249" fmla="*/ 3946208 w 7886701"/>
              <a:gd name="connsiteY23249" fmla="*/ 2684908 h 6857981"/>
              <a:gd name="connsiteX23250" fmla="*/ 3947161 w 7886701"/>
              <a:gd name="connsiteY23250" fmla="*/ 2686496 h 6857981"/>
              <a:gd name="connsiteX23251" fmla="*/ 3948431 w 7886701"/>
              <a:gd name="connsiteY23251" fmla="*/ 2687766 h 6857981"/>
              <a:gd name="connsiteX23252" fmla="*/ 3949383 w 7886701"/>
              <a:gd name="connsiteY23252" fmla="*/ 2690305 h 6857981"/>
              <a:gd name="connsiteX23253" fmla="*/ 3949066 w 7886701"/>
              <a:gd name="connsiteY23253" fmla="*/ 2692528 h 6857981"/>
              <a:gd name="connsiteX23254" fmla="*/ 3948431 w 7886701"/>
              <a:gd name="connsiteY23254" fmla="*/ 2694433 h 6857981"/>
              <a:gd name="connsiteX23255" fmla="*/ 3946843 w 7886701"/>
              <a:gd name="connsiteY23255" fmla="*/ 2695387 h 6857981"/>
              <a:gd name="connsiteX23256" fmla="*/ 3944938 w 7886701"/>
              <a:gd name="connsiteY23256" fmla="*/ 2696338 h 6857981"/>
              <a:gd name="connsiteX23257" fmla="*/ 3940811 w 7886701"/>
              <a:gd name="connsiteY23257" fmla="*/ 2697291 h 6857981"/>
              <a:gd name="connsiteX23258" fmla="*/ 3938906 w 7886701"/>
              <a:gd name="connsiteY23258" fmla="*/ 2697927 h 6857981"/>
              <a:gd name="connsiteX23259" fmla="*/ 3936683 w 7886701"/>
              <a:gd name="connsiteY23259" fmla="*/ 2698561 h 6857981"/>
              <a:gd name="connsiteX23260" fmla="*/ 3939859 w 7886701"/>
              <a:gd name="connsiteY23260" fmla="*/ 2698880 h 6857981"/>
              <a:gd name="connsiteX23261" fmla="*/ 3943351 w 7886701"/>
              <a:gd name="connsiteY23261" fmla="*/ 2699514 h 6857981"/>
              <a:gd name="connsiteX23262" fmla="*/ 3946843 w 7886701"/>
              <a:gd name="connsiteY23262" fmla="*/ 2701102 h 6857981"/>
              <a:gd name="connsiteX23263" fmla="*/ 3950653 w 7886701"/>
              <a:gd name="connsiteY23263" fmla="*/ 2702372 h 6857981"/>
              <a:gd name="connsiteX23264" fmla="*/ 3957638 w 7886701"/>
              <a:gd name="connsiteY23264" fmla="*/ 2706501 h 6857981"/>
              <a:gd name="connsiteX23265" fmla="*/ 3964306 w 7886701"/>
              <a:gd name="connsiteY23265" fmla="*/ 2709676 h 6857981"/>
              <a:gd name="connsiteX23266" fmla="*/ 3967798 w 7886701"/>
              <a:gd name="connsiteY23266" fmla="*/ 2711263 h 6857981"/>
              <a:gd name="connsiteX23267" fmla="*/ 3970973 w 7886701"/>
              <a:gd name="connsiteY23267" fmla="*/ 2711900 h 6857981"/>
              <a:gd name="connsiteX23268" fmla="*/ 3973513 w 7886701"/>
              <a:gd name="connsiteY23268" fmla="*/ 2711900 h 6857981"/>
              <a:gd name="connsiteX23269" fmla="*/ 3975101 w 7886701"/>
              <a:gd name="connsiteY23269" fmla="*/ 2711900 h 6857981"/>
              <a:gd name="connsiteX23270" fmla="*/ 3976053 w 7886701"/>
              <a:gd name="connsiteY23270" fmla="*/ 2711580 h 6857981"/>
              <a:gd name="connsiteX23271" fmla="*/ 3977323 w 7886701"/>
              <a:gd name="connsiteY23271" fmla="*/ 2710946 h 6857981"/>
              <a:gd name="connsiteX23272" fmla="*/ 3978276 w 7886701"/>
              <a:gd name="connsiteY23272" fmla="*/ 2709993 h 6857981"/>
              <a:gd name="connsiteX23273" fmla="*/ 3978911 w 7886701"/>
              <a:gd name="connsiteY23273" fmla="*/ 2709042 h 6857981"/>
              <a:gd name="connsiteX23274" fmla="*/ 3979863 w 7886701"/>
              <a:gd name="connsiteY23274" fmla="*/ 2707454 h 6857981"/>
              <a:gd name="connsiteX23275" fmla="*/ 3981133 w 7886701"/>
              <a:gd name="connsiteY23275" fmla="*/ 2703960 h 6857981"/>
              <a:gd name="connsiteX23276" fmla="*/ 3982086 w 7886701"/>
              <a:gd name="connsiteY23276" fmla="*/ 2699196 h 6857981"/>
              <a:gd name="connsiteX23277" fmla="*/ 3982721 w 7886701"/>
              <a:gd name="connsiteY23277" fmla="*/ 2700468 h 6857981"/>
              <a:gd name="connsiteX23278" fmla="*/ 3983356 w 7886701"/>
              <a:gd name="connsiteY23278" fmla="*/ 2702055 h 6857981"/>
              <a:gd name="connsiteX23279" fmla="*/ 3983673 w 7886701"/>
              <a:gd name="connsiteY23279" fmla="*/ 2703960 h 6857981"/>
              <a:gd name="connsiteX23280" fmla="*/ 3983991 w 7886701"/>
              <a:gd name="connsiteY23280" fmla="*/ 2705864 h 6857981"/>
              <a:gd name="connsiteX23281" fmla="*/ 3983673 w 7886701"/>
              <a:gd name="connsiteY23281" fmla="*/ 2709359 h 6857981"/>
              <a:gd name="connsiteX23282" fmla="*/ 3983038 w 7886701"/>
              <a:gd name="connsiteY23282" fmla="*/ 2713485 h 6857981"/>
              <a:gd name="connsiteX23283" fmla="*/ 3982403 w 7886701"/>
              <a:gd name="connsiteY23283" fmla="*/ 2717613 h 6857981"/>
              <a:gd name="connsiteX23284" fmla="*/ 3982086 w 7886701"/>
              <a:gd name="connsiteY23284" fmla="*/ 2722059 h 6857981"/>
              <a:gd name="connsiteX23285" fmla="*/ 3981451 w 7886701"/>
              <a:gd name="connsiteY23285" fmla="*/ 2726504 h 6857981"/>
              <a:gd name="connsiteX23286" fmla="*/ 3982086 w 7886701"/>
              <a:gd name="connsiteY23286" fmla="*/ 2728726 h 6857981"/>
              <a:gd name="connsiteX23287" fmla="*/ 3982403 w 7886701"/>
              <a:gd name="connsiteY23287" fmla="*/ 2730950 h 6857981"/>
              <a:gd name="connsiteX23288" fmla="*/ 3994468 w 7886701"/>
              <a:gd name="connsiteY23288" fmla="*/ 2726187 h 6857981"/>
              <a:gd name="connsiteX23289" fmla="*/ 4003358 w 7886701"/>
              <a:gd name="connsiteY23289" fmla="*/ 2723012 h 6857981"/>
              <a:gd name="connsiteX23290" fmla="*/ 4010661 w 7886701"/>
              <a:gd name="connsiteY23290" fmla="*/ 2720790 h 6857981"/>
              <a:gd name="connsiteX23291" fmla="*/ 4017646 w 7886701"/>
              <a:gd name="connsiteY23291" fmla="*/ 2719519 h 6857981"/>
              <a:gd name="connsiteX23292" fmla="*/ 4024631 w 7886701"/>
              <a:gd name="connsiteY23292" fmla="*/ 2718883 h 6857981"/>
              <a:gd name="connsiteX23293" fmla="*/ 4032568 w 7886701"/>
              <a:gd name="connsiteY23293" fmla="*/ 2718883 h 6857981"/>
              <a:gd name="connsiteX23294" fmla="*/ 4056381 w 7886701"/>
              <a:gd name="connsiteY23294" fmla="*/ 2718249 h 6857981"/>
              <a:gd name="connsiteX23295" fmla="*/ 4054476 w 7886701"/>
              <a:gd name="connsiteY23295" fmla="*/ 2720471 h 6857981"/>
              <a:gd name="connsiteX23296" fmla="*/ 4053206 w 7886701"/>
              <a:gd name="connsiteY23296" fmla="*/ 2722059 h 6857981"/>
              <a:gd name="connsiteX23297" fmla="*/ 4051936 w 7886701"/>
              <a:gd name="connsiteY23297" fmla="*/ 2724282 h 6857981"/>
              <a:gd name="connsiteX23298" fmla="*/ 4051301 w 7886701"/>
              <a:gd name="connsiteY23298" fmla="*/ 2726504 h 6857981"/>
              <a:gd name="connsiteX23299" fmla="*/ 4050666 w 7886701"/>
              <a:gd name="connsiteY23299" fmla="*/ 2728726 h 6857981"/>
              <a:gd name="connsiteX23300" fmla="*/ 4050031 w 7886701"/>
              <a:gd name="connsiteY23300" fmla="*/ 2730632 h 6857981"/>
              <a:gd name="connsiteX23301" fmla="*/ 4049713 w 7886701"/>
              <a:gd name="connsiteY23301" fmla="*/ 2732220 h 6857981"/>
              <a:gd name="connsiteX23302" fmla="*/ 4050031 w 7886701"/>
              <a:gd name="connsiteY23302" fmla="*/ 2734125 h 6857981"/>
              <a:gd name="connsiteX23303" fmla="*/ 4050666 w 7886701"/>
              <a:gd name="connsiteY23303" fmla="*/ 2735712 h 6857981"/>
              <a:gd name="connsiteX23304" fmla="*/ 4050983 w 7886701"/>
              <a:gd name="connsiteY23304" fmla="*/ 2736665 h 6857981"/>
              <a:gd name="connsiteX23305" fmla="*/ 4051936 w 7886701"/>
              <a:gd name="connsiteY23305" fmla="*/ 2737616 h 6857981"/>
              <a:gd name="connsiteX23306" fmla="*/ 4053206 w 7886701"/>
              <a:gd name="connsiteY23306" fmla="*/ 2737937 h 6857981"/>
              <a:gd name="connsiteX23307" fmla="*/ 4054476 w 7886701"/>
              <a:gd name="connsiteY23307" fmla="*/ 2737616 h 6857981"/>
              <a:gd name="connsiteX23308" fmla="*/ 4056381 w 7886701"/>
              <a:gd name="connsiteY23308" fmla="*/ 2736665 h 6857981"/>
              <a:gd name="connsiteX23309" fmla="*/ 4058603 w 7886701"/>
              <a:gd name="connsiteY23309" fmla="*/ 2735394 h 6857981"/>
              <a:gd name="connsiteX23310" fmla="*/ 4060826 w 7886701"/>
              <a:gd name="connsiteY23310" fmla="*/ 2733490 h 6857981"/>
              <a:gd name="connsiteX23311" fmla="*/ 4061778 w 7886701"/>
              <a:gd name="connsiteY23311" fmla="*/ 2737616 h 6857981"/>
              <a:gd name="connsiteX23312" fmla="*/ 4061778 w 7886701"/>
              <a:gd name="connsiteY23312" fmla="*/ 2740793 h 6857981"/>
              <a:gd name="connsiteX23313" fmla="*/ 4061778 w 7886701"/>
              <a:gd name="connsiteY23313" fmla="*/ 2743332 h 6857981"/>
              <a:gd name="connsiteX23314" fmla="*/ 4061143 w 7886701"/>
              <a:gd name="connsiteY23314" fmla="*/ 2745238 h 6857981"/>
              <a:gd name="connsiteX23315" fmla="*/ 4059873 w 7886701"/>
              <a:gd name="connsiteY23315" fmla="*/ 2746824 h 6857981"/>
              <a:gd name="connsiteX23316" fmla="*/ 4058603 w 7886701"/>
              <a:gd name="connsiteY23316" fmla="*/ 2748094 h 6857981"/>
              <a:gd name="connsiteX23317" fmla="*/ 4057016 w 7886701"/>
              <a:gd name="connsiteY23317" fmla="*/ 2748726 h 6857981"/>
              <a:gd name="connsiteX23318" fmla="*/ 4055428 w 7886701"/>
              <a:gd name="connsiteY23318" fmla="*/ 2749047 h 6857981"/>
              <a:gd name="connsiteX23319" fmla="*/ 4051618 w 7886701"/>
              <a:gd name="connsiteY23319" fmla="*/ 2750316 h 6857981"/>
              <a:gd name="connsiteX23320" fmla="*/ 4048443 w 7886701"/>
              <a:gd name="connsiteY23320" fmla="*/ 2751268 h 6857981"/>
              <a:gd name="connsiteX23321" fmla="*/ 4046856 w 7886701"/>
              <a:gd name="connsiteY23321" fmla="*/ 2751902 h 6857981"/>
              <a:gd name="connsiteX23322" fmla="*/ 4045586 w 7886701"/>
              <a:gd name="connsiteY23322" fmla="*/ 2753493 h 6857981"/>
              <a:gd name="connsiteX23323" fmla="*/ 4044633 w 7886701"/>
              <a:gd name="connsiteY23323" fmla="*/ 2755084 h 6857981"/>
              <a:gd name="connsiteX23324" fmla="*/ 4043998 w 7886701"/>
              <a:gd name="connsiteY23324" fmla="*/ 2757305 h 6857981"/>
              <a:gd name="connsiteX23325" fmla="*/ 4044633 w 7886701"/>
              <a:gd name="connsiteY23325" fmla="*/ 2758256 h 6857981"/>
              <a:gd name="connsiteX23326" fmla="*/ 4045903 w 7886701"/>
              <a:gd name="connsiteY23326" fmla="*/ 2758892 h 6857981"/>
              <a:gd name="connsiteX23327" fmla="*/ 4047173 w 7886701"/>
              <a:gd name="connsiteY23327" fmla="*/ 2759209 h 6857981"/>
              <a:gd name="connsiteX23328" fmla="*/ 4049078 w 7886701"/>
              <a:gd name="connsiteY23328" fmla="*/ 2759209 h 6857981"/>
              <a:gd name="connsiteX23329" fmla="*/ 4050983 w 7886701"/>
              <a:gd name="connsiteY23329" fmla="*/ 2759209 h 6857981"/>
              <a:gd name="connsiteX23330" fmla="*/ 4052888 w 7886701"/>
              <a:gd name="connsiteY23330" fmla="*/ 2758573 h 6857981"/>
              <a:gd name="connsiteX23331" fmla="*/ 4057016 w 7886701"/>
              <a:gd name="connsiteY23331" fmla="*/ 2757305 h 6857981"/>
              <a:gd name="connsiteX23332" fmla="*/ 4059238 w 7886701"/>
              <a:gd name="connsiteY23332" fmla="*/ 2756034 h 6857981"/>
              <a:gd name="connsiteX23333" fmla="*/ 4061143 w 7886701"/>
              <a:gd name="connsiteY23333" fmla="*/ 2754766 h 6857981"/>
              <a:gd name="connsiteX23334" fmla="*/ 4063048 w 7886701"/>
              <a:gd name="connsiteY23334" fmla="*/ 2753176 h 6857981"/>
              <a:gd name="connsiteX23335" fmla="*/ 4064636 w 7886701"/>
              <a:gd name="connsiteY23335" fmla="*/ 2751268 h 6857981"/>
              <a:gd name="connsiteX23336" fmla="*/ 4066223 w 7886701"/>
              <a:gd name="connsiteY23336" fmla="*/ 2749365 h 6857981"/>
              <a:gd name="connsiteX23337" fmla="*/ 4067176 w 7886701"/>
              <a:gd name="connsiteY23337" fmla="*/ 2747459 h 6857981"/>
              <a:gd name="connsiteX23338" fmla="*/ 4067811 w 7886701"/>
              <a:gd name="connsiteY23338" fmla="*/ 2745556 h 6857981"/>
              <a:gd name="connsiteX23339" fmla="*/ 4068128 w 7886701"/>
              <a:gd name="connsiteY23339" fmla="*/ 2743015 h 6857981"/>
              <a:gd name="connsiteX23340" fmla="*/ 4071938 w 7886701"/>
              <a:gd name="connsiteY23340" fmla="*/ 2748410 h 6857981"/>
              <a:gd name="connsiteX23341" fmla="*/ 4076066 w 7886701"/>
              <a:gd name="connsiteY23341" fmla="*/ 2753493 h 6857981"/>
              <a:gd name="connsiteX23342" fmla="*/ 4078288 w 7886701"/>
              <a:gd name="connsiteY23342" fmla="*/ 2756353 h 6857981"/>
              <a:gd name="connsiteX23343" fmla="*/ 4080193 w 7886701"/>
              <a:gd name="connsiteY23343" fmla="*/ 2759845 h 6857981"/>
              <a:gd name="connsiteX23344" fmla="*/ 4081463 w 7886701"/>
              <a:gd name="connsiteY23344" fmla="*/ 2763335 h 6857981"/>
              <a:gd name="connsiteX23345" fmla="*/ 4082733 w 7886701"/>
              <a:gd name="connsiteY23345" fmla="*/ 2767464 h 6857981"/>
              <a:gd name="connsiteX23346" fmla="*/ 4083686 w 7886701"/>
              <a:gd name="connsiteY23346" fmla="*/ 2765876 h 6857981"/>
              <a:gd name="connsiteX23347" fmla="*/ 4084638 w 7886701"/>
              <a:gd name="connsiteY23347" fmla="*/ 2764608 h 6857981"/>
              <a:gd name="connsiteX23348" fmla="*/ 4086543 w 7886701"/>
              <a:gd name="connsiteY23348" fmla="*/ 2762384 h 6857981"/>
              <a:gd name="connsiteX23349" fmla="*/ 4091623 w 7886701"/>
              <a:gd name="connsiteY23349" fmla="*/ 2758573 h 6857981"/>
              <a:gd name="connsiteX23350" fmla="*/ 4093846 w 7886701"/>
              <a:gd name="connsiteY23350" fmla="*/ 2756353 h 6857981"/>
              <a:gd name="connsiteX23351" fmla="*/ 4095116 w 7886701"/>
              <a:gd name="connsiteY23351" fmla="*/ 2755084 h 6857981"/>
              <a:gd name="connsiteX23352" fmla="*/ 4095751 w 7886701"/>
              <a:gd name="connsiteY23352" fmla="*/ 2753493 h 6857981"/>
              <a:gd name="connsiteX23353" fmla="*/ 4096386 w 7886701"/>
              <a:gd name="connsiteY23353" fmla="*/ 2751585 h 6857981"/>
              <a:gd name="connsiteX23354" fmla="*/ 4097021 w 7886701"/>
              <a:gd name="connsiteY23354" fmla="*/ 2749365 h 6857981"/>
              <a:gd name="connsiteX23355" fmla="*/ 4097021 w 7886701"/>
              <a:gd name="connsiteY23355" fmla="*/ 2746824 h 6857981"/>
              <a:gd name="connsiteX23356" fmla="*/ 4096386 w 7886701"/>
              <a:gd name="connsiteY23356" fmla="*/ 2743967 h 6857981"/>
              <a:gd name="connsiteX23357" fmla="*/ 4098926 w 7886701"/>
              <a:gd name="connsiteY23357" fmla="*/ 2745556 h 6857981"/>
              <a:gd name="connsiteX23358" fmla="*/ 4101148 w 7886701"/>
              <a:gd name="connsiteY23358" fmla="*/ 2746507 h 6857981"/>
              <a:gd name="connsiteX23359" fmla="*/ 4103053 w 7886701"/>
              <a:gd name="connsiteY23359" fmla="*/ 2747459 h 6857981"/>
              <a:gd name="connsiteX23360" fmla="*/ 4104958 w 7886701"/>
              <a:gd name="connsiteY23360" fmla="*/ 2748094 h 6857981"/>
              <a:gd name="connsiteX23361" fmla="*/ 4108133 w 7886701"/>
              <a:gd name="connsiteY23361" fmla="*/ 2748410 h 6857981"/>
              <a:gd name="connsiteX23362" fmla="*/ 4111626 w 7886701"/>
              <a:gd name="connsiteY23362" fmla="*/ 2748094 h 6857981"/>
              <a:gd name="connsiteX23363" fmla="*/ 4114801 w 7886701"/>
              <a:gd name="connsiteY23363" fmla="*/ 2747776 h 6857981"/>
              <a:gd name="connsiteX23364" fmla="*/ 4117658 w 7886701"/>
              <a:gd name="connsiteY23364" fmla="*/ 2747776 h 6857981"/>
              <a:gd name="connsiteX23365" fmla="*/ 4121468 w 7886701"/>
              <a:gd name="connsiteY23365" fmla="*/ 2748410 h 6857981"/>
              <a:gd name="connsiteX23366" fmla="*/ 4123373 w 7886701"/>
              <a:gd name="connsiteY23366" fmla="*/ 2749047 h 6857981"/>
              <a:gd name="connsiteX23367" fmla="*/ 4125596 w 7886701"/>
              <a:gd name="connsiteY23367" fmla="*/ 2750316 h 6857981"/>
              <a:gd name="connsiteX23368" fmla="*/ 4125278 w 7886701"/>
              <a:gd name="connsiteY23368" fmla="*/ 2754766 h 6857981"/>
              <a:gd name="connsiteX23369" fmla="*/ 4124643 w 7886701"/>
              <a:gd name="connsiteY23369" fmla="*/ 2759845 h 6857981"/>
              <a:gd name="connsiteX23370" fmla="*/ 4124008 w 7886701"/>
              <a:gd name="connsiteY23370" fmla="*/ 2764925 h 6857981"/>
              <a:gd name="connsiteX23371" fmla="*/ 4124008 w 7886701"/>
              <a:gd name="connsiteY23371" fmla="*/ 2769685 h 6857981"/>
              <a:gd name="connsiteX23372" fmla="*/ 4124008 w 7886701"/>
              <a:gd name="connsiteY23372" fmla="*/ 2771907 h 6857981"/>
              <a:gd name="connsiteX23373" fmla="*/ 4124326 w 7886701"/>
              <a:gd name="connsiteY23373" fmla="*/ 2773497 h 6857981"/>
              <a:gd name="connsiteX23374" fmla="*/ 4124961 w 7886701"/>
              <a:gd name="connsiteY23374" fmla="*/ 2775084 h 6857981"/>
              <a:gd name="connsiteX23375" fmla="*/ 4126231 w 7886701"/>
              <a:gd name="connsiteY23375" fmla="*/ 2776037 h 6857981"/>
              <a:gd name="connsiteX23376" fmla="*/ 4127183 w 7886701"/>
              <a:gd name="connsiteY23376" fmla="*/ 2776354 h 6857981"/>
              <a:gd name="connsiteX23377" fmla="*/ 4129088 w 7886701"/>
              <a:gd name="connsiteY23377" fmla="*/ 2776989 h 6857981"/>
              <a:gd name="connsiteX23378" fmla="*/ 4130676 w 7886701"/>
              <a:gd name="connsiteY23378" fmla="*/ 2776354 h 6857981"/>
              <a:gd name="connsiteX23379" fmla="*/ 4133533 w 7886701"/>
              <a:gd name="connsiteY23379" fmla="*/ 2775401 h 6857981"/>
              <a:gd name="connsiteX23380" fmla="*/ 4132898 w 7886701"/>
              <a:gd name="connsiteY23380" fmla="*/ 2778576 h 6857981"/>
              <a:gd name="connsiteX23381" fmla="*/ 4131946 w 7886701"/>
              <a:gd name="connsiteY23381" fmla="*/ 2781751 h 6857981"/>
              <a:gd name="connsiteX23382" fmla="*/ 4129406 w 7886701"/>
              <a:gd name="connsiteY23382" fmla="*/ 2786830 h 6857981"/>
              <a:gd name="connsiteX23383" fmla="*/ 4128771 w 7886701"/>
              <a:gd name="connsiteY23383" fmla="*/ 2789370 h 6857981"/>
              <a:gd name="connsiteX23384" fmla="*/ 4127818 w 7886701"/>
              <a:gd name="connsiteY23384" fmla="*/ 2792546 h 6857981"/>
              <a:gd name="connsiteX23385" fmla="*/ 4127818 w 7886701"/>
              <a:gd name="connsiteY23385" fmla="*/ 2796991 h 6857981"/>
              <a:gd name="connsiteX23386" fmla="*/ 4129088 w 7886701"/>
              <a:gd name="connsiteY23386" fmla="*/ 2802390 h 6857981"/>
              <a:gd name="connsiteX23387" fmla="*/ 4124961 w 7886701"/>
              <a:gd name="connsiteY23387" fmla="*/ 2799849 h 6857981"/>
              <a:gd name="connsiteX23388" fmla="*/ 4120833 w 7886701"/>
              <a:gd name="connsiteY23388" fmla="*/ 2797627 h 6857981"/>
              <a:gd name="connsiteX23389" fmla="*/ 4118293 w 7886701"/>
              <a:gd name="connsiteY23389" fmla="*/ 2796991 h 6857981"/>
              <a:gd name="connsiteX23390" fmla="*/ 4116071 w 7886701"/>
              <a:gd name="connsiteY23390" fmla="*/ 2796356 h 6857981"/>
              <a:gd name="connsiteX23391" fmla="*/ 4114166 w 7886701"/>
              <a:gd name="connsiteY23391" fmla="*/ 2795723 h 6857981"/>
              <a:gd name="connsiteX23392" fmla="*/ 4111626 w 7886701"/>
              <a:gd name="connsiteY23392" fmla="*/ 2796356 h 6857981"/>
              <a:gd name="connsiteX23393" fmla="*/ 4109403 w 7886701"/>
              <a:gd name="connsiteY23393" fmla="*/ 2796674 h 6857981"/>
              <a:gd name="connsiteX23394" fmla="*/ 4107181 w 7886701"/>
              <a:gd name="connsiteY23394" fmla="*/ 2797310 h 6857981"/>
              <a:gd name="connsiteX23395" fmla="*/ 4105276 w 7886701"/>
              <a:gd name="connsiteY23395" fmla="*/ 2798264 h 6857981"/>
              <a:gd name="connsiteX23396" fmla="*/ 4103371 w 7886701"/>
              <a:gd name="connsiteY23396" fmla="*/ 2800166 h 6857981"/>
              <a:gd name="connsiteX23397" fmla="*/ 4102101 w 7886701"/>
              <a:gd name="connsiteY23397" fmla="*/ 2802390 h 6857981"/>
              <a:gd name="connsiteX23398" fmla="*/ 4100513 w 7886701"/>
              <a:gd name="connsiteY23398" fmla="*/ 2805246 h 6857981"/>
              <a:gd name="connsiteX23399" fmla="*/ 4099561 w 7886701"/>
              <a:gd name="connsiteY23399" fmla="*/ 2808741 h 6857981"/>
              <a:gd name="connsiteX23400" fmla="*/ 4098608 w 7886701"/>
              <a:gd name="connsiteY23400" fmla="*/ 2812549 h 6857981"/>
              <a:gd name="connsiteX23401" fmla="*/ 4093846 w 7886701"/>
              <a:gd name="connsiteY23401" fmla="*/ 2806516 h 6857981"/>
              <a:gd name="connsiteX23402" fmla="*/ 4089718 w 7886701"/>
              <a:gd name="connsiteY23402" fmla="*/ 2801439 h 6857981"/>
              <a:gd name="connsiteX23403" fmla="*/ 4085273 w 7886701"/>
              <a:gd name="connsiteY23403" fmla="*/ 2796991 h 6857981"/>
              <a:gd name="connsiteX23404" fmla="*/ 4081146 w 7886701"/>
              <a:gd name="connsiteY23404" fmla="*/ 2793182 h 6857981"/>
              <a:gd name="connsiteX23405" fmla="*/ 4077653 w 7886701"/>
              <a:gd name="connsiteY23405" fmla="*/ 2790322 h 6857981"/>
              <a:gd name="connsiteX23406" fmla="*/ 4073843 w 7886701"/>
              <a:gd name="connsiteY23406" fmla="*/ 2788420 h 6857981"/>
              <a:gd name="connsiteX23407" fmla="*/ 4070351 w 7886701"/>
              <a:gd name="connsiteY23407" fmla="*/ 2787148 h 6857981"/>
              <a:gd name="connsiteX23408" fmla="*/ 4066541 w 7886701"/>
              <a:gd name="connsiteY23408" fmla="*/ 2786513 h 6857981"/>
              <a:gd name="connsiteX23409" fmla="*/ 4062731 w 7886701"/>
              <a:gd name="connsiteY23409" fmla="*/ 2786513 h 6857981"/>
              <a:gd name="connsiteX23410" fmla="*/ 4058603 w 7886701"/>
              <a:gd name="connsiteY23410" fmla="*/ 2787148 h 6857981"/>
              <a:gd name="connsiteX23411" fmla="*/ 4054158 w 7886701"/>
              <a:gd name="connsiteY23411" fmla="*/ 2788100 h 6857981"/>
              <a:gd name="connsiteX23412" fmla="*/ 4049713 w 7886701"/>
              <a:gd name="connsiteY23412" fmla="*/ 2790006 h 6857981"/>
              <a:gd name="connsiteX23413" fmla="*/ 4044633 w 7886701"/>
              <a:gd name="connsiteY23413" fmla="*/ 2792229 h 6857981"/>
              <a:gd name="connsiteX23414" fmla="*/ 4039236 w 7886701"/>
              <a:gd name="connsiteY23414" fmla="*/ 2795086 h 6857981"/>
              <a:gd name="connsiteX23415" fmla="*/ 4026853 w 7886701"/>
              <a:gd name="connsiteY23415" fmla="*/ 2802073 h 6857981"/>
              <a:gd name="connsiteX23416" fmla="*/ 4026536 w 7886701"/>
              <a:gd name="connsiteY23416" fmla="*/ 2798264 h 6857981"/>
              <a:gd name="connsiteX23417" fmla="*/ 4026536 w 7886701"/>
              <a:gd name="connsiteY23417" fmla="*/ 2795723 h 6857981"/>
              <a:gd name="connsiteX23418" fmla="*/ 4027171 w 7886701"/>
              <a:gd name="connsiteY23418" fmla="*/ 2794136 h 6857981"/>
              <a:gd name="connsiteX23419" fmla="*/ 4028441 w 7886701"/>
              <a:gd name="connsiteY23419" fmla="*/ 2792546 h 6857981"/>
              <a:gd name="connsiteX23420" fmla="*/ 4029393 w 7886701"/>
              <a:gd name="connsiteY23420" fmla="*/ 2791592 h 6857981"/>
              <a:gd name="connsiteX23421" fmla="*/ 4030346 w 7886701"/>
              <a:gd name="connsiteY23421" fmla="*/ 2790006 h 6857981"/>
              <a:gd name="connsiteX23422" fmla="*/ 4031298 w 7886701"/>
              <a:gd name="connsiteY23422" fmla="*/ 2788100 h 6857981"/>
              <a:gd name="connsiteX23423" fmla="*/ 4031298 w 7886701"/>
              <a:gd name="connsiteY23423" fmla="*/ 2785561 h 6857981"/>
              <a:gd name="connsiteX23424" fmla="*/ 4030346 w 7886701"/>
              <a:gd name="connsiteY23424" fmla="*/ 2785561 h 6857981"/>
              <a:gd name="connsiteX23425" fmla="*/ 4029711 w 7886701"/>
              <a:gd name="connsiteY23425" fmla="*/ 2785561 h 6857981"/>
              <a:gd name="connsiteX23426" fmla="*/ 4029393 w 7886701"/>
              <a:gd name="connsiteY23426" fmla="*/ 2785245 h 6857981"/>
              <a:gd name="connsiteX23427" fmla="*/ 4028758 w 7886701"/>
              <a:gd name="connsiteY23427" fmla="*/ 2784928 h 6857981"/>
              <a:gd name="connsiteX23428" fmla="*/ 4028441 w 7886701"/>
              <a:gd name="connsiteY23428" fmla="*/ 2783021 h 6857981"/>
              <a:gd name="connsiteX23429" fmla="*/ 4027488 w 7886701"/>
              <a:gd name="connsiteY23429" fmla="*/ 2780799 h 6857981"/>
              <a:gd name="connsiteX23430" fmla="*/ 4026536 w 7886701"/>
              <a:gd name="connsiteY23430" fmla="*/ 2781116 h 6857981"/>
              <a:gd name="connsiteX23431" fmla="*/ 4025583 w 7886701"/>
              <a:gd name="connsiteY23431" fmla="*/ 2782068 h 6857981"/>
              <a:gd name="connsiteX23432" fmla="*/ 4024631 w 7886701"/>
              <a:gd name="connsiteY23432" fmla="*/ 2782704 h 6857981"/>
              <a:gd name="connsiteX23433" fmla="*/ 4024313 w 7886701"/>
              <a:gd name="connsiteY23433" fmla="*/ 2783656 h 6857981"/>
              <a:gd name="connsiteX23434" fmla="*/ 4023043 w 7886701"/>
              <a:gd name="connsiteY23434" fmla="*/ 2786830 h 6857981"/>
              <a:gd name="connsiteX23435" fmla="*/ 4022726 w 7886701"/>
              <a:gd name="connsiteY23435" fmla="*/ 2790006 h 6857981"/>
              <a:gd name="connsiteX23436" fmla="*/ 4022726 w 7886701"/>
              <a:gd name="connsiteY23436" fmla="*/ 2794136 h 6857981"/>
              <a:gd name="connsiteX23437" fmla="*/ 4023043 w 7886701"/>
              <a:gd name="connsiteY23437" fmla="*/ 2798264 h 6857981"/>
              <a:gd name="connsiteX23438" fmla="*/ 4024631 w 7886701"/>
              <a:gd name="connsiteY23438" fmla="*/ 2807788 h 6857981"/>
              <a:gd name="connsiteX23439" fmla="*/ 4023043 w 7886701"/>
              <a:gd name="connsiteY23439" fmla="*/ 2807471 h 6857981"/>
              <a:gd name="connsiteX23440" fmla="*/ 4022408 w 7886701"/>
              <a:gd name="connsiteY23440" fmla="*/ 2806836 h 6857981"/>
              <a:gd name="connsiteX23441" fmla="*/ 4021773 w 7886701"/>
              <a:gd name="connsiteY23441" fmla="*/ 2805563 h 6857981"/>
              <a:gd name="connsiteX23442" fmla="*/ 4021138 w 7886701"/>
              <a:gd name="connsiteY23442" fmla="*/ 2804614 h 6857981"/>
              <a:gd name="connsiteX23443" fmla="*/ 4019868 w 7886701"/>
              <a:gd name="connsiteY23443" fmla="*/ 2801439 h 6857981"/>
              <a:gd name="connsiteX23444" fmla="*/ 4018916 w 7886701"/>
              <a:gd name="connsiteY23444" fmla="*/ 2797944 h 6857981"/>
              <a:gd name="connsiteX23445" fmla="*/ 4017646 w 7886701"/>
              <a:gd name="connsiteY23445" fmla="*/ 2794450 h 6857981"/>
              <a:gd name="connsiteX23446" fmla="*/ 4016693 w 7886701"/>
              <a:gd name="connsiteY23446" fmla="*/ 2791592 h 6857981"/>
              <a:gd name="connsiteX23447" fmla="*/ 4015741 w 7886701"/>
              <a:gd name="connsiteY23447" fmla="*/ 2790006 h 6857981"/>
              <a:gd name="connsiteX23448" fmla="*/ 4015106 w 7886701"/>
              <a:gd name="connsiteY23448" fmla="*/ 2789054 h 6857981"/>
              <a:gd name="connsiteX23449" fmla="*/ 4014153 w 7886701"/>
              <a:gd name="connsiteY23449" fmla="*/ 2788420 h 6857981"/>
              <a:gd name="connsiteX23450" fmla="*/ 4012883 w 7886701"/>
              <a:gd name="connsiteY23450" fmla="*/ 2788100 h 6857981"/>
              <a:gd name="connsiteX23451" fmla="*/ 4010343 w 7886701"/>
              <a:gd name="connsiteY23451" fmla="*/ 2790322 h 6857981"/>
              <a:gd name="connsiteX23452" fmla="*/ 4009073 w 7886701"/>
              <a:gd name="connsiteY23452" fmla="*/ 2792546 h 6857981"/>
              <a:gd name="connsiteX23453" fmla="*/ 4008121 w 7886701"/>
              <a:gd name="connsiteY23453" fmla="*/ 2794450 h 6857981"/>
              <a:gd name="connsiteX23454" fmla="*/ 4008438 w 7886701"/>
              <a:gd name="connsiteY23454" fmla="*/ 2796674 h 6857981"/>
              <a:gd name="connsiteX23455" fmla="*/ 4010343 w 7886701"/>
              <a:gd name="connsiteY23455" fmla="*/ 2801756 h 6857981"/>
              <a:gd name="connsiteX23456" fmla="*/ 4010978 w 7886701"/>
              <a:gd name="connsiteY23456" fmla="*/ 2805246 h 6857981"/>
              <a:gd name="connsiteX23457" fmla="*/ 4012248 w 7886701"/>
              <a:gd name="connsiteY23457" fmla="*/ 2809694 h 6857981"/>
              <a:gd name="connsiteX23458" fmla="*/ 4009391 w 7886701"/>
              <a:gd name="connsiteY23458" fmla="*/ 2804931 h 6857981"/>
              <a:gd name="connsiteX23459" fmla="*/ 4006533 w 7886701"/>
              <a:gd name="connsiteY23459" fmla="*/ 2802073 h 6857981"/>
              <a:gd name="connsiteX23460" fmla="*/ 4003676 w 7886701"/>
              <a:gd name="connsiteY23460" fmla="*/ 2799849 h 6857981"/>
              <a:gd name="connsiteX23461" fmla="*/ 4001136 w 7886701"/>
              <a:gd name="connsiteY23461" fmla="*/ 2798898 h 6857981"/>
              <a:gd name="connsiteX23462" fmla="*/ 3999231 w 7886701"/>
              <a:gd name="connsiteY23462" fmla="*/ 2798264 h 6857981"/>
              <a:gd name="connsiteX23463" fmla="*/ 3996691 w 7886701"/>
              <a:gd name="connsiteY23463" fmla="*/ 2798898 h 6857981"/>
              <a:gd name="connsiteX23464" fmla="*/ 3992246 w 7886701"/>
              <a:gd name="connsiteY23464" fmla="*/ 2799849 h 6857981"/>
              <a:gd name="connsiteX23465" fmla="*/ 3990023 w 7886701"/>
              <a:gd name="connsiteY23465" fmla="*/ 2800483 h 6857981"/>
              <a:gd name="connsiteX23466" fmla="*/ 3988118 w 7886701"/>
              <a:gd name="connsiteY23466" fmla="*/ 2800802 h 6857981"/>
              <a:gd name="connsiteX23467" fmla="*/ 3985896 w 7886701"/>
              <a:gd name="connsiteY23467" fmla="*/ 2800802 h 6857981"/>
              <a:gd name="connsiteX23468" fmla="*/ 3983991 w 7886701"/>
              <a:gd name="connsiteY23468" fmla="*/ 2799849 h 6857981"/>
              <a:gd name="connsiteX23469" fmla="*/ 3982086 w 7886701"/>
              <a:gd name="connsiteY23469" fmla="*/ 2798264 h 6857981"/>
              <a:gd name="connsiteX23470" fmla="*/ 3980181 w 7886701"/>
              <a:gd name="connsiteY23470" fmla="*/ 2795406 h 6857981"/>
              <a:gd name="connsiteX23471" fmla="*/ 3977958 w 7886701"/>
              <a:gd name="connsiteY23471" fmla="*/ 2791592 h 6857981"/>
              <a:gd name="connsiteX23472" fmla="*/ 3976053 w 7886701"/>
              <a:gd name="connsiteY23472" fmla="*/ 2785879 h 6857981"/>
              <a:gd name="connsiteX23473" fmla="*/ 3972878 w 7886701"/>
              <a:gd name="connsiteY23473" fmla="*/ 2786513 h 6857981"/>
              <a:gd name="connsiteX23474" fmla="*/ 3970338 w 7886701"/>
              <a:gd name="connsiteY23474" fmla="*/ 2787148 h 6857981"/>
              <a:gd name="connsiteX23475" fmla="*/ 3968116 w 7886701"/>
              <a:gd name="connsiteY23475" fmla="*/ 2787783 h 6857981"/>
              <a:gd name="connsiteX23476" fmla="*/ 3965893 w 7886701"/>
              <a:gd name="connsiteY23476" fmla="*/ 2789054 h 6857981"/>
              <a:gd name="connsiteX23477" fmla="*/ 3963671 w 7886701"/>
              <a:gd name="connsiteY23477" fmla="*/ 2790322 h 6857981"/>
              <a:gd name="connsiteX23478" fmla="*/ 3961766 w 7886701"/>
              <a:gd name="connsiteY23478" fmla="*/ 2791909 h 6857981"/>
              <a:gd name="connsiteX23479" fmla="*/ 3958591 w 7886701"/>
              <a:gd name="connsiteY23479" fmla="*/ 2795406 h 6857981"/>
              <a:gd name="connsiteX23480" fmla="*/ 3952876 w 7886701"/>
              <a:gd name="connsiteY23480" fmla="*/ 2802707 h 6857981"/>
              <a:gd name="connsiteX23481" fmla="*/ 3949383 w 7886701"/>
              <a:gd name="connsiteY23481" fmla="*/ 2806516 h 6857981"/>
              <a:gd name="connsiteX23482" fmla="*/ 3947478 w 7886701"/>
              <a:gd name="connsiteY23482" fmla="*/ 2807788 h 6857981"/>
              <a:gd name="connsiteX23483" fmla="*/ 3945891 w 7886701"/>
              <a:gd name="connsiteY23483" fmla="*/ 2809057 h 6857981"/>
              <a:gd name="connsiteX23484" fmla="*/ 3944303 w 7886701"/>
              <a:gd name="connsiteY23484" fmla="*/ 2806516 h 6857981"/>
              <a:gd name="connsiteX23485" fmla="*/ 3943033 w 7886701"/>
              <a:gd name="connsiteY23485" fmla="*/ 2803658 h 6857981"/>
              <a:gd name="connsiteX23486" fmla="*/ 3940493 w 7886701"/>
              <a:gd name="connsiteY23486" fmla="*/ 2797310 h 6857981"/>
              <a:gd name="connsiteX23487" fmla="*/ 3938906 w 7886701"/>
              <a:gd name="connsiteY23487" fmla="*/ 2794770 h 6857981"/>
              <a:gd name="connsiteX23488" fmla="*/ 3937319 w 7886701"/>
              <a:gd name="connsiteY23488" fmla="*/ 2792546 h 6857981"/>
              <a:gd name="connsiteX23489" fmla="*/ 3936366 w 7886701"/>
              <a:gd name="connsiteY23489" fmla="*/ 2791909 h 6857981"/>
              <a:gd name="connsiteX23490" fmla="*/ 3935096 w 7886701"/>
              <a:gd name="connsiteY23490" fmla="*/ 2790958 h 6857981"/>
              <a:gd name="connsiteX23491" fmla="*/ 3934143 w 7886701"/>
              <a:gd name="connsiteY23491" fmla="*/ 2790640 h 6857981"/>
              <a:gd name="connsiteX23492" fmla="*/ 3933191 w 7886701"/>
              <a:gd name="connsiteY23492" fmla="*/ 2790640 h 6857981"/>
              <a:gd name="connsiteX23493" fmla="*/ 3932556 w 7886701"/>
              <a:gd name="connsiteY23493" fmla="*/ 2793182 h 6857981"/>
              <a:gd name="connsiteX23494" fmla="*/ 3932239 w 7886701"/>
              <a:gd name="connsiteY23494" fmla="*/ 2795406 h 6857981"/>
              <a:gd name="connsiteX23495" fmla="*/ 3932556 w 7886701"/>
              <a:gd name="connsiteY23495" fmla="*/ 2797944 h 6857981"/>
              <a:gd name="connsiteX23496" fmla="*/ 3933191 w 7886701"/>
              <a:gd name="connsiteY23496" fmla="*/ 2800483 h 6857981"/>
              <a:gd name="connsiteX23497" fmla="*/ 3934779 w 7886701"/>
              <a:gd name="connsiteY23497" fmla="*/ 2805246 h 6857981"/>
              <a:gd name="connsiteX23498" fmla="*/ 3936683 w 7886701"/>
              <a:gd name="connsiteY23498" fmla="*/ 2810328 h 6857981"/>
              <a:gd name="connsiteX23499" fmla="*/ 3938588 w 7886701"/>
              <a:gd name="connsiteY23499" fmla="*/ 2815090 h 6857981"/>
              <a:gd name="connsiteX23500" fmla="*/ 3939541 w 7886701"/>
              <a:gd name="connsiteY23500" fmla="*/ 2820804 h 6857981"/>
              <a:gd name="connsiteX23501" fmla="*/ 3939859 w 7886701"/>
              <a:gd name="connsiteY23501" fmla="*/ 2823345 h 6857981"/>
              <a:gd name="connsiteX23502" fmla="*/ 3939859 w 7886701"/>
              <a:gd name="connsiteY23502" fmla="*/ 2826203 h 6857981"/>
              <a:gd name="connsiteX23503" fmla="*/ 3939541 w 7886701"/>
              <a:gd name="connsiteY23503" fmla="*/ 2829061 h 6857981"/>
              <a:gd name="connsiteX23504" fmla="*/ 3938906 w 7886701"/>
              <a:gd name="connsiteY23504" fmla="*/ 2831919 h 6857981"/>
              <a:gd name="connsiteX23505" fmla="*/ 3937636 w 7886701"/>
              <a:gd name="connsiteY23505" fmla="*/ 2832235 h 6857981"/>
              <a:gd name="connsiteX23506" fmla="*/ 3937001 w 7886701"/>
              <a:gd name="connsiteY23506" fmla="*/ 2831919 h 6857981"/>
              <a:gd name="connsiteX23507" fmla="*/ 3936048 w 7886701"/>
              <a:gd name="connsiteY23507" fmla="*/ 2831600 h 6857981"/>
              <a:gd name="connsiteX23508" fmla="*/ 3935096 w 7886701"/>
              <a:gd name="connsiteY23508" fmla="*/ 2830964 h 6857981"/>
              <a:gd name="connsiteX23509" fmla="*/ 3933826 w 7886701"/>
              <a:gd name="connsiteY23509" fmla="*/ 2828743 h 6857981"/>
              <a:gd name="connsiteX23510" fmla="*/ 3932556 w 7886701"/>
              <a:gd name="connsiteY23510" fmla="*/ 2826838 h 6857981"/>
              <a:gd name="connsiteX23511" fmla="*/ 3931286 w 7886701"/>
              <a:gd name="connsiteY23511" fmla="*/ 2824933 h 6857981"/>
              <a:gd name="connsiteX23512" fmla="*/ 3930333 w 7886701"/>
              <a:gd name="connsiteY23512" fmla="*/ 2823982 h 6857981"/>
              <a:gd name="connsiteX23513" fmla="*/ 3929381 w 7886701"/>
              <a:gd name="connsiteY23513" fmla="*/ 2823662 h 6857981"/>
              <a:gd name="connsiteX23514" fmla="*/ 3928746 w 7886701"/>
              <a:gd name="connsiteY23514" fmla="*/ 2823345 h 6857981"/>
              <a:gd name="connsiteX23515" fmla="*/ 3927159 w 7886701"/>
              <a:gd name="connsiteY23515" fmla="*/ 2823345 h 6857981"/>
              <a:gd name="connsiteX23516" fmla="*/ 3926206 w 7886701"/>
              <a:gd name="connsiteY23516" fmla="*/ 2823982 h 6857981"/>
              <a:gd name="connsiteX23517" fmla="*/ 3924619 w 7886701"/>
              <a:gd name="connsiteY23517" fmla="*/ 2824615 h 6857981"/>
              <a:gd name="connsiteX23518" fmla="*/ 3926523 w 7886701"/>
              <a:gd name="connsiteY23518" fmla="*/ 2820804 h 6857981"/>
              <a:gd name="connsiteX23519" fmla="*/ 3927476 w 7886701"/>
              <a:gd name="connsiteY23519" fmla="*/ 2816043 h 6857981"/>
              <a:gd name="connsiteX23520" fmla="*/ 3927476 w 7886701"/>
              <a:gd name="connsiteY23520" fmla="*/ 2811280 h 6857981"/>
              <a:gd name="connsiteX23521" fmla="*/ 3927476 w 7886701"/>
              <a:gd name="connsiteY23521" fmla="*/ 2808741 h 6857981"/>
              <a:gd name="connsiteX23522" fmla="*/ 3927159 w 7886701"/>
              <a:gd name="connsiteY23522" fmla="*/ 2806516 h 6857981"/>
              <a:gd name="connsiteX23523" fmla="*/ 3926523 w 7886701"/>
              <a:gd name="connsiteY23523" fmla="*/ 2804614 h 6857981"/>
              <a:gd name="connsiteX23524" fmla="*/ 3925888 w 7886701"/>
              <a:gd name="connsiteY23524" fmla="*/ 2802707 h 6857981"/>
              <a:gd name="connsiteX23525" fmla="*/ 3924301 w 7886701"/>
              <a:gd name="connsiteY23525" fmla="*/ 2801439 h 6857981"/>
              <a:gd name="connsiteX23526" fmla="*/ 3922713 w 7886701"/>
              <a:gd name="connsiteY23526" fmla="*/ 2800166 h 6857981"/>
              <a:gd name="connsiteX23527" fmla="*/ 3921443 w 7886701"/>
              <a:gd name="connsiteY23527" fmla="*/ 2799532 h 6857981"/>
              <a:gd name="connsiteX23528" fmla="*/ 3919222 w 7886701"/>
              <a:gd name="connsiteY23528" fmla="*/ 2799215 h 6857981"/>
              <a:gd name="connsiteX23529" fmla="*/ 3916998 w 7886701"/>
              <a:gd name="connsiteY23529" fmla="*/ 2799532 h 6857981"/>
              <a:gd name="connsiteX23530" fmla="*/ 3914458 w 7886701"/>
              <a:gd name="connsiteY23530" fmla="*/ 2800166 h 6857981"/>
              <a:gd name="connsiteX23531" fmla="*/ 3917316 w 7886701"/>
              <a:gd name="connsiteY23531" fmla="*/ 2805563 h 6857981"/>
              <a:gd name="connsiteX23532" fmla="*/ 3919538 w 7886701"/>
              <a:gd name="connsiteY23532" fmla="*/ 2811280 h 6857981"/>
              <a:gd name="connsiteX23533" fmla="*/ 3921126 w 7886701"/>
              <a:gd name="connsiteY23533" fmla="*/ 2816361 h 6857981"/>
              <a:gd name="connsiteX23534" fmla="*/ 3921443 w 7886701"/>
              <a:gd name="connsiteY23534" fmla="*/ 2818582 h 6857981"/>
              <a:gd name="connsiteX23535" fmla="*/ 3921761 w 7886701"/>
              <a:gd name="connsiteY23535" fmla="*/ 2821123 h 6857981"/>
              <a:gd name="connsiteX23536" fmla="*/ 3921761 w 7886701"/>
              <a:gd name="connsiteY23536" fmla="*/ 2823345 h 6857981"/>
              <a:gd name="connsiteX23537" fmla="*/ 3921443 w 7886701"/>
              <a:gd name="connsiteY23537" fmla="*/ 2825251 h 6857981"/>
              <a:gd name="connsiteX23538" fmla="*/ 3921126 w 7886701"/>
              <a:gd name="connsiteY23538" fmla="*/ 2827474 h 6857981"/>
              <a:gd name="connsiteX23539" fmla="*/ 3919856 w 7886701"/>
              <a:gd name="connsiteY23539" fmla="*/ 2829695 h 6857981"/>
              <a:gd name="connsiteX23540" fmla="*/ 3918903 w 7886701"/>
              <a:gd name="connsiteY23540" fmla="*/ 2831919 h 6857981"/>
              <a:gd name="connsiteX23541" fmla="*/ 3917316 w 7886701"/>
              <a:gd name="connsiteY23541" fmla="*/ 2833822 h 6857981"/>
              <a:gd name="connsiteX23542" fmla="*/ 3915411 w 7886701"/>
              <a:gd name="connsiteY23542" fmla="*/ 2836045 h 6857981"/>
              <a:gd name="connsiteX23543" fmla="*/ 3913188 w 7886701"/>
              <a:gd name="connsiteY23543" fmla="*/ 2837953 h 6857981"/>
              <a:gd name="connsiteX23544" fmla="*/ 3913823 w 7886701"/>
              <a:gd name="connsiteY23544" fmla="*/ 2832235 h 6857981"/>
              <a:gd name="connsiteX23545" fmla="*/ 3913188 w 7886701"/>
              <a:gd name="connsiteY23545" fmla="*/ 2827474 h 6857981"/>
              <a:gd name="connsiteX23546" fmla="*/ 3912553 w 7886701"/>
              <a:gd name="connsiteY23546" fmla="*/ 2823982 h 6857981"/>
              <a:gd name="connsiteX23547" fmla="*/ 3911602 w 7886701"/>
              <a:gd name="connsiteY23547" fmla="*/ 2821123 h 6857981"/>
              <a:gd name="connsiteX23548" fmla="*/ 3909696 w 7886701"/>
              <a:gd name="connsiteY23548" fmla="*/ 2819216 h 6857981"/>
              <a:gd name="connsiteX23549" fmla="*/ 3908108 w 7886701"/>
              <a:gd name="connsiteY23549" fmla="*/ 2817631 h 6857981"/>
              <a:gd name="connsiteX23550" fmla="*/ 3905886 w 7886701"/>
              <a:gd name="connsiteY23550" fmla="*/ 2817314 h 6857981"/>
              <a:gd name="connsiteX23551" fmla="*/ 3903982 w 7886701"/>
              <a:gd name="connsiteY23551" fmla="*/ 2817314 h 6857981"/>
              <a:gd name="connsiteX23552" fmla="*/ 3901758 w 7886701"/>
              <a:gd name="connsiteY23552" fmla="*/ 2817631 h 6857981"/>
              <a:gd name="connsiteX23553" fmla="*/ 3899536 w 7886701"/>
              <a:gd name="connsiteY23553" fmla="*/ 2818582 h 6857981"/>
              <a:gd name="connsiteX23554" fmla="*/ 3897314 w 7886701"/>
              <a:gd name="connsiteY23554" fmla="*/ 2819536 h 6857981"/>
              <a:gd name="connsiteX23555" fmla="*/ 3895091 w 7886701"/>
              <a:gd name="connsiteY23555" fmla="*/ 2821123 h 6857981"/>
              <a:gd name="connsiteX23556" fmla="*/ 3891281 w 7886701"/>
              <a:gd name="connsiteY23556" fmla="*/ 2824299 h 6857981"/>
              <a:gd name="connsiteX23557" fmla="*/ 3888423 w 7886701"/>
              <a:gd name="connsiteY23557" fmla="*/ 2827154 h 6857981"/>
              <a:gd name="connsiteX23558" fmla="*/ 3887788 w 7886701"/>
              <a:gd name="connsiteY23558" fmla="*/ 2827154 h 6857981"/>
              <a:gd name="connsiteX23559" fmla="*/ 3887154 w 7886701"/>
              <a:gd name="connsiteY23559" fmla="*/ 2826520 h 6857981"/>
              <a:gd name="connsiteX23560" fmla="*/ 3886201 w 7886701"/>
              <a:gd name="connsiteY23560" fmla="*/ 2825251 h 6857981"/>
              <a:gd name="connsiteX23561" fmla="*/ 3885883 w 7886701"/>
              <a:gd name="connsiteY23561" fmla="*/ 2823982 h 6857981"/>
              <a:gd name="connsiteX23562" fmla="*/ 3884931 w 7886701"/>
              <a:gd name="connsiteY23562" fmla="*/ 2816677 h 6857981"/>
              <a:gd name="connsiteX23563" fmla="*/ 3883661 w 7886701"/>
              <a:gd name="connsiteY23563" fmla="*/ 2812866 h 6857981"/>
              <a:gd name="connsiteX23564" fmla="*/ 3883343 w 7886701"/>
              <a:gd name="connsiteY23564" fmla="*/ 2811280 h 6857981"/>
              <a:gd name="connsiteX23565" fmla="*/ 3882391 w 7886701"/>
              <a:gd name="connsiteY23565" fmla="*/ 2809694 h 6857981"/>
              <a:gd name="connsiteX23566" fmla="*/ 3881121 w 7886701"/>
              <a:gd name="connsiteY23566" fmla="*/ 2809057 h 6857981"/>
              <a:gd name="connsiteX23567" fmla="*/ 3879851 w 7886701"/>
              <a:gd name="connsiteY23567" fmla="*/ 2808106 h 6857981"/>
              <a:gd name="connsiteX23568" fmla="*/ 3877628 w 7886701"/>
              <a:gd name="connsiteY23568" fmla="*/ 2808106 h 6857981"/>
              <a:gd name="connsiteX23569" fmla="*/ 3875406 w 7886701"/>
              <a:gd name="connsiteY23569" fmla="*/ 2808741 h 6857981"/>
              <a:gd name="connsiteX23570" fmla="*/ 3875088 w 7886701"/>
              <a:gd name="connsiteY23570" fmla="*/ 2813502 h 6857981"/>
              <a:gd name="connsiteX23571" fmla="*/ 3875088 w 7886701"/>
              <a:gd name="connsiteY23571" fmla="*/ 2817631 h 6857981"/>
              <a:gd name="connsiteX23572" fmla="*/ 3875723 w 7886701"/>
              <a:gd name="connsiteY23572" fmla="*/ 2821759 h 6857981"/>
              <a:gd name="connsiteX23573" fmla="*/ 3876994 w 7886701"/>
              <a:gd name="connsiteY23573" fmla="*/ 2825251 h 6857981"/>
              <a:gd name="connsiteX23574" fmla="*/ 3878263 w 7886701"/>
              <a:gd name="connsiteY23574" fmla="*/ 2829061 h 6857981"/>
              <a:gd name="connsiteX23575" fmla="*/ 3880486 w 7886701"/>
              <a:gd name="connsiteY23575" fmla="*/ 2831919 h 6857981"/>
              <a:gd name="connsiteX23576" fmla="*/ 3882708 w 7886701"/>
              <a:gd name="connsiteY23576" fmla="*/ 2834778 h 6857981"/>
              <a:gd name="connsiteX23577" fmla="*/ 3885566 w 7886701"/>
              <a:gd name="connsiteY23577" fmla="*/ 2836997 h 6857981"/>
              <a:gd name="connsiteX23578" fmla="*/ 3888423 w 7886701"/>
              <a:gd name="connsiteY23578" fmla="*/ 2838585 h 6857981"/>
              <a:gd name="connsiteX23579" fmla="*/ 3891281 w 7886701"/>
              <a:gd name="connsiteY23579" fmla="*/ 2839537 h 6857981"/>
              <a:gd name="connsiteX23580" fmla="*/ 3894774 w 7886701"/>
              <a:gd name="connsiteY23580" fmla="*/ 2840491 h 6857981"/>
              <a:gd name="connsiteX23581" fmla="*/ 3897631 w 7886701"/>
              <a:gd name="connsiteY23581" fmla="*/ 2840491 h 6857981"/>
              <a:gd name="connsiteX23582" fmla="*/ 3900806 w 7886701"/>
              <a:gd name="connsiteY23582" fmla="*/ 2839537 h 6857981"/>
              <a:gd name="connsiteX23583" fmla="*/ 3903982 w 7886701"/>
              <a:gd name="connsiteY23583" fmla="*/ 2838270 h 6857981"/>
              <a:gd name="connsiteX23584" fmla="*/ 3906838 w 7886701"/>
              <a:gd name="connsiteY23584" fmla="*/ 2836362 h 6857981"/>
              <a:gd name="connsiteX23585" fmla="*/ 3909378 w 7886701"/>
              <a:gd name="connsiteY23585" fmla="*/ 2833507 h 6857981"/>
              <a:gd name="connsiteX23586" fmla="*/ 3908108 w 7886701"/>
              <a:gd name="connsiteY23586" fmla="*/ 2837953 h 6857981"/>
              <a:gd name="connsiteX23587" fmla="*/ 3906522 w 7886701"/>
              <a:gd name="connsiteY23587" fmla="*/ 2841128 h 6857981"/>
              <a:gd name="connsiteX23588" fmla="*/ 3904933 w 7886701"/>
              <a:gd name="connsiteY23588" fmla="*/ 2843667 h 6857981"/>
              <a:gd name="connsiteX23589" fmla="*/ 3902711 w 7886701"/>
              <a:gd name="connsiteY23589" fmla="*/ 2845573 h 6857981"/>
              <a:gd name="connsiteX23590" fmla="*/ 3900806 w 7886701"/>
              <a:gd name="connsiteY23590" fmla="*/ 2846524 h 6857981"/>
              <a:gd name="connsiteX23591" fmla="*/ 3898583 w 7886701"/>
              <a:gd name="connsiteY23591" fmla="*/ 2847795 h 6857981"/>
              <a:gd name="connsiteX23592" fmla="*/ 3896678 w 7886701"/>
              <a:gd name="connsiteY23592" fmla="*/ 2848114 h 6857981"/>
              <a:gd name="connsiteX23593" fmla="*/ 3894456 w 7886701"/>
              <a:gd name="connsiteY23593" fmla="*/ 2848114 h 6857981"/>
              <a:gd name="connsiteX23594" fmla="*/ 3890011 w 7886701"/>
              <a:gd name="connsiteY23594" fmla="*/ 2847795 h 6857981"/>
              <a:gd name="connsiteX23595" fmla="*/ 3885566 w 7886701"/>
              <a:gd name="connsiteY23595" fmla="*/ 2847795 h 6857981"/>
              <a:gd name="connsiteX23596" fmla="*/ 3883661 w 7886701"/>
              <a:gd name="connsiteY23596" fmla="*/ 2848114 h 6857981"/>
              <a:gd name="connsiteX23597" fmla="*/ 3882074 w 7886701"/>
              <a:gd name="connsiteY23597" fmla="*/ 2848429 h 6857981"/>
              <a:gd name="connsiteX23598" fmla="*/ 3880486 w 7886701"/>
              <a:gd name="connsiteY23598" fmla="*/ 2849382 h 6857981"/>
              <a:gd name="connsiteX23599" fmla="*/ 3878898 w 7886701"/>
              <a:gd name="connsiteY23599" fmla="*/ 2850970 h 6857981"/>
              <a:gd name="connsiteX23600" fmla="*/ 3877946 w 7886701"/>
              <a:gd name="connsiteY23600" fmla="*/ 2847158 h 6857981"/>
              <a:gd name="connsiteX23601" fmla="*/ 3876358 w 7886701"/>
              <a:gd name="connsiteY23601" fmla="*/ 2841762 h 6857981"/>
              <a:gd name="connsiteX23602" fmla="*/ 3874771 w 7886701"/>
              <a:gd name="connsiteY23602" fmla="*/ 2835094 h 6857981"/>
              <a:gd name="connsiteX23603" fmla="*/ 3872548 w 7886701"/>
              <a:gd name="connsiteY23603" fmla="*/ 2828109 h 6857981"/>
              <a:gd name="connsiteX23604" fmla="*/ 3869691 w 7886701"/>
              <a:gd name="connsiteY23604" fmla="*/ 2821123 h 6857981"/>
              <a:gd name="connsiteX23605" fmla="*/ 3868103 w 7886701"/>
              <a:gd name="connsiteY23605" fmla="*/ 2817631 h 6857981"/>
              <a:gd name="connsiteX23606" fmla="*/ 3866517 w 7886701"/>
              <a:gd name="connsiteY23606" fmla="*/ 2814771 h 6857981"/>
              <a:gd name="connsiteX23607" fmla="*/ 3864928 w 7886701"/>
              <a:gd name="connsiteY23607" fmla="*/ 2811913 h 6857981"/>
              <a:gd name="connsiteX23608" fmla="*/ 3863023 w 7886701"/>
              <a:gd name="connsiteY23608" fmla="*/ 2809694 h 6857981"/>
              <a:gd name="connsiteX23609" fmla="*/ 3860801 w 7886701"/>
              <a:gd name="connsiteY23609" fmla="*/ 2808106 h 6857981"/>
              <a:gd name="connsiteX23610" fmla="*/ 3858578 w 7886701"/>
              <a:gd name="connsiteY23610" fmla="*/ 2807153 h 6857981"/>
              <a:gd name="connsiteX23611" fmla="*/ 3855721 w 7886701"/>
              <a:gd name="connsiteY23611" fmla="*/ 2809374 h 6857981"/>
              <a:gd name="connsiteX23612" fmla="*/ 3853181 w 7886701"/>
              <a:gd name="connsiteY23612" fmla="*/ 2811913 h 6857981"/>
              <a:gd name="connsiteX23613" fmla="*/ 3851276 w 7886701"/>
              <a:gd name="connsiteY23613" fmla="*/ 2815090 h 6857981"/>
              <a:gd name="connsiteX23614" fmla="*/ 3849689 w 7886701"/>
              <a:gd name="connsiteY23614" fmla="*/ 2818901 h 6857981"/>
              <a:gd name="connsiteX23615" fmla="*/ 3849053 w 7886701"/>
              <a:gd name="connsiteY23615" fmla="*/ 2823345 h 6857981"/>
              <a:gd name="connsiteX23616" fmla="*/ 3848736 w 7886701"/>
              <a:gd name="connsiteY23616" fmla="*/ 2828426 h 6857981"/>
              <a:gd name="connsiteX23617" fmla="*/ 3849371 w 7886701"/>
              <a:gd name="connsiteY23617" fmla="*/ 2834141 h 6857981"/>
              <a:gd name="connsiteX23618" fmla="*/ 3850958 w 7886701"/>
              <a:gd name="connsiteY23618" fmla="*/ 2841128 h 6857981"/>
              <a:gd name="connsiteX23619" fmla="*/ 3852863 w 7886701"/>
              <a:gd name="connsiteY23619" fmla="*/ 2839537 h 6857981"/>
              <a:gd name="connsiteX23620" fmla="*/ 3853816 w 7886701"/>
              <a:gd name="connsiteY23620" fmla="*/ 2838585 h 6857981"/>
              <a:gd name="connsiteX23621" fmla="*/ 3855086 w 7886701"/>
              <a:gd name="connsiteY23621" fmla="*/ 2836997 h 6857981"/>
              <a:gd name="connsiteX23622" fmla="*/ 3855721 w 7886701"/>
              <a:gd name="connsiteY23622" fmla="*/ 2835728 h 6857981"/>
              <a:gd name="connsiteX23623" fmla="*/ 3856357 w 7886701"/>
              <a:gd name="connsiteY23623" fmla="*/ 2832553 h 6857981"/>
              <a:gd name="connsiteX23624" fmla="*/ 3856991 w 7886701"/>
              <a:gd name="connsiteY23624" fmla="*/ 2829378 h 6857981"/>
              <a:gd name="connsiteX23625" fmla="*/ 3857626 w 7886701"/>
              <a:gd name="connsiteY23625" fmla="*/ 2826838 h 6857981"/>
              <a:gd name="connsiteX23626" fmla="*/ 3857943 w 7886701"/>
              <a:gd name="connsiteY23626" fmla="*/ 2824615 h 6857981"/>
              <a:gd name="connsiteX23627" fmla="*/ 3858578 w 7886701"/>
              <a:gd name="connsiteY23627" fmla="*/ 2823982 h 6857981"/>
              <a:gd name="connsiteX23628" fmla="*/ 3858897 w 7886701"/>
              <a:gd name="connsiteY23628" fmla="*/ 2823345 h 6857981"/>
              <a:gd name="connsiteX23629" fmla="*/ 3860166 w 7886701"/>
              <a:gd name="connsiteY23629" fmla="*/ 2822710 h 6857981"/>
              <a:gd name="connsiteX23630" fmla="*/ 3861118 w 7886701"/>
              <a:gd name="connsiteY23630" fmla="*/ 2822393 h 6857981"/>
              <a:gd name="connsiteX23631" fmla="*/ 3863977 w 7886701"/>
              <a:gd name="connsiteY23631" fmla="*/ 2826203 h 6857981"/>
              <a:gd name="connsiteX23632" fmla="*/ 3866198 w 7886701"/>
              <a:gd name="connsiteY23632" fmla="*/ 2829378 h 6857981"/>
              <a:gd name="connsiteX23633" fmla="*/ 3867468 w 7886701"/>
              <a:gd name="connsiteY23633" fmla="*/ 2832553 h 6857981"/>
              <a:gd name="connsiteX23634" fmla="*/ 3867468 w 7886701"/>
              <a:gd name="connsiteY23634" fmla="*/ 2835094 h 6857981"/>
              <a:gd name="connsiteX23635" fmla="*/ 3866833 w 7886701"/>
              <a:gd name="connsiteY23635" fmla="*/ 2837953 h 6857981"/>
              <a:gd name="connsiteX23636" fmla="*/ 3866198 w 7886701"/>
              <a:gd name="connsiteY23636" fmla="*/ 2840491 h 6857981"/>
              <a:gd name="connsiteX23637" fmla="*/ 3864928 w 7886701"/>
              <a:gd name="connsiteY23637" fmla="*/ 2842396 h 6857981"/>
              <a:gd name="connsiteX23638" fmla="*/ 3863658 w 7886701"/>
              <a:gd name="connsiteY23638" fmla="*/ 2844303 h 6857981"/>
              <a:gd name="connsiteX23639" fmla="*/ 3861118 w 7886701"/>
              <a:gd name="connsiteY23639" fmla="*/ 2848114 h 6857981"/>
              <a:gd name="connsiteX23640" fmla="*/ 3860166 w 7886701"/>
              <a:gd name="connsiteY23640" fmla="*/ 2849065 h 6857981"/>
              <a:gd name="connsiteX23641" fmla="*/ 3859531 w 7886701"/>
              <a:gd name="connsiteY23641" fmla="*/ 2850651 h 6857981"/>
              <a:gd name="connsiteX23642" fmla="*/ 3860166 w 7886701"/>
              <a:gd name="connsiteY23642" fmla="*/ 2851604 h 6857981"/>
              <a:gd name="connsiteX23643" fmla="*/ 3861118 w 7886701"/>
              <a:gd name="connsiteY23643" fmla="*/ 2852240 h 6857981"/>
              <a:gd name="connsiteX23644" fmla="*/ 3863341 w 7886701"/>
              <a:gd name="connsiteY23644" fmla="*/ 2853191 h 6857981"/>
              <a:gd name="connsiteX23645" fmla="*/ 3866517 w 7886701"/>
              <a:gd name="connsiteY23645" fmla="*/ 2853509 h 6857981"/>
              <a:gd name="connsiteX23646" fmla="*/ 3865881 w 7886701"/>
              <a:gd name="connsiteY23646" fmla="*/ 2855732 h 6857981"/>
              <a:gd name="connsiteX23647" fmla="*/ 3865246 w 7886701"/>
              <a:gd name="connsiteY23647" fmla="*/ 2857637 h 6857981"/>
              <a:gd name="connsiteX23648" fmla="*/ 3863977 w 7886701"/>
              <a:gd name="connsiteY23648" fmla="*/ 2858907 h 6857981"/>
              <a:gd name="connsiteX23649" fmla="*/ 3862706 w 7886701"/>
              <a:gd name="connsiteY23649" fmla="*/ 2860176 h 6857981"/>
              <a:gd name="connsiteX23650" fmla="*/ 3861118 w 7886701"/>
              <a:gd name="connsiteY23650" fmla="*/ 2860812 h 6857981"/>
              <a:gd name="connsiteX23651" fmla="*/ 3859213 w 7886701"/>
              <a:gd name="connsiteY23651" fmla="*/ 2861448 h 6857981"/>
              <a:gd name="connsiteX23652" fmla="*/ 3855086 w 7886701"/>
              <a:gd name="connsiteY23652" fmla="*/ 2862400 h 6857981"/>
              <a:gd name="connsiteX23653" fmla="*/ 3846196 w 7886701"/>
              <a:gd name="connsiteY23653" fmla="*/ 2863036 h 6857981"/>
              <a:gd name="connsiteX23654" fmla="*/ 3842069 w 7886701"/>
              <a:gd name="connsiteY23654" fmla="*/ 2863671 h 6857981"/>
              <a:gd name="connsiteX23655" fmla="*/ 3840481 w 7886701"/>
              <a:gd name="connsiteY23655" fmla="*/ 2863987 h 6857981"/>
              <a:gd name="connsiteX23656" fmla="*/ 3838893 w 7886701"/>
              <a:gd name="connsiteY23656" fmla="*/ 2865257 h 6857981"/>
              <a:gd name="connsiteX23657" fmla="*/ 3838893 w 7886701"/>
              <a:gd name="connsiteY23657" fmla="*/ 2863351 h 6857981"/>
              <a:gd name="connsiteX23658" fmla="*/ 3839211 w 7886701"/>
              <a:gd name="connsiteY23658" fmla="*/ 2861448 h 6857981"/>
              <a:gd name="connsiteX23659" fmla="*/ 3840481 w 7886701"/>
              <a:gd name="connsiteY23659" fmla="*/ 2860176 h 6857981"/>
              <a:gd name="connsiteX23660" fmla="*/ 3841433 w 7886701"/>
              <a:gd name="connsiteY23660" fmla="*/ 2858273 h 6857981"/>
              <a:gd name="connsiteX23661" fmla="*/ 3843973 w 7886701"/>
              <a:gd name="connsiteY23661" fmla="*/ 2855096 h 6857981"/>
              <a:gd name="connsiteX23662" fmla="*/ 3846513 w 7886701"/>
              <a:gd name="connsiteY23662" fmla="*/ 2851287 h 6857981"/>
              <a:gd name="connsiteX23663" fmla="*/ 3847149 w 7886701"/>
              <a:gd name="connsiteY23663" fmla="*/ 2849065 h 6857981"/>
              <a:gd name="connsiteX23664" fmla="*/ 3848101 w 7886701"/>
              <a:gd name="connsiteY23664" fmla="*/ 2846842 h 6857981"/>
              <a:gd name="connsiteX23665" fmla="*/ 3848418 w 7886701"/>
              <a:gd name="connsiteY23665" fmla="*/ 2844303 h 6857981"/>
              <a:gd name="connsiteX23666" fmla="*/ 3848418 w 7886701"/>
              <a:gd name="connsiteY23666" fmla="*/ 2841445 h 6857981"/>
              <a:gd name="connsiteX23667" fmla="*/ 3848101 w 7886701"/>
              <a:gd name="connsiteY23667" fmla="*/ 2838585 h 6857981"/>
              <a:gd name="connsiteX23668" fmla="*/ 3846513 w 7886701"/>
              <a:gd name="connsiteY23668" fmla="*/ 2834778 h 6857981"/>
              <a:gd name="connsiteX23669" fmla="*/ 3844609 w 7886701"/>
              <a:gd name="connsiteY23669" fmla="*/ 2831284 h 6857981"/>
              <a:gd name="connsiteX23670" fmla="*/ 3841751 w 7886701"/>
              <a:gd name="connsiteY23670" fmla="*/ 2826838 h 6857981"/>
              <a:gd name="connsiteX23671" fmla="*/ 3839529 w 7886701"/>
              <a:gd name="connsiteY23671" fmla="*/ 2826838 h 6857981"/>
              <a:gd name="connsiteX23672" fmla="*/ 3837306 w 7886701"/>
              <a:gd name="connsiteY23672" fmla="*/ 2827154 h 6857981"/>
              <a:gd name="connsiteX23673" fmla="*/ 3835083 w 7886701"/>
              <a:gd name="connsiteY23673" fmla="*/ 2827474 h 6857981"/>
              <a:gd name="connsiteX23674" fmla="*/ 3833813 w 7886701"/>
              <a:gd name="connsiteY23674" fmla="*/ 2828743 h 6857981"/>
              <a:gd name="connsiteX23675" fmla="*/ 3832226 w 7886701"/>
              <a:gd name="connsiteY23675" fmla="*/ 2829378 h 6857981"/>
              <a:gd name="connsiteX23676" fmla="*/ 3830956 w 7886701"/>
              <a:gd name="connsiteY23676" fmla="*/ 2830964 h 6857981"/>
              <a:gd name="connsiteX23677" fmla="*/ 3829686 w 7886701"/>
              <a:gd name="connsiteY23677" fmla="*/ 2832235 h 6857981"/>
              <a:gd name="connsiteX23678" fmla="*/ 3828733 w 7886701"/>
              <a:gd name="connsiteY23678" fmla="*/ 2833822 h 6857981"/>
              <a:gd name="connsiteX23679" fmla="*/ 3837306 w 7886701"/>
              <a:gd name="connsiteY23679" fmla="*/ 2836682 h 6857981"/>
              <a:gd name="connsiteX23680" fmla="*/ 3845878 w 7886701"/>
              <a:gd name="connsiteY23680" fmla="*/ 2838903 h 6857981"/>
              <a:gd name="connsiteX23681" fmla="*/ 3845878 w 7886701"/>
              <a:gd name="connsiteY23681" fmla="*/ 2840491 h 6857981"/>
              <a:gd name="connsiteX23682" fmla="*/ 3845243 w 7886701"/>
              <a:gd name="connsiteY23682" fmla="*/ 2841445 h 6857981"/>
              <a:gd name="connsiteX23683" fmla="*/ 3844609 w 7886701"/>
              <a:gd name="connsiteY23683" fmla="*/ 2842079 h 6857981"/>
              <a:gd name="connsiteX23684" fmla="*/ 3843973 w 7886701"/>
              <a:gd name="connsiteY23684" fmla="*/ 2843032 h 6857981"/>
              <a:gd name="connsiteX23685" fmla="*/ 3841751 w 7886701"/>
              <a:gd name="connsiteY23685" fmla="*/ 2844303 h 6857981"/>
              <a:gd name="connsiteX23686" fmla="*/ 3839211 w 7886701"/>
              <a:gd name="connsiteY23686" fmla="*/ 2844620 h 6857981"/>
              <a:gd name="connsiteX23687" fmla="*/ 3836353 w 7886701"/>
              <a:gd name="connsiteY23687" fmla="*/ 2845254 h 6857981"/>
              <a:gd name="connsiteX23688" fmla="*/ 3833178 w 7886701"/>
              <a:gd name="connsiteY23688" fmla="*/ 2845573 h 6857981"/>
              <a:gd name="connsiteX23689" fmla="*/ 3825876 w 7886701"/>
              <a:gd name="connsiteY23689" fmla="*/ 2845254 h 6857981"/>
              <a:gd name="connsiteX23690" fmla="*/ 3825241 w 7886701"/>
              <a:gd name="connsiteY23690" fmla="*/ 2846207 h 6857981"/>
              <a:gd name="connsiteX23691" fmla="*/ 3824606 w 7886701"/>
              <a:gd name="connsiteY23691" fmla="*/ 2845254 h 6857981"/>
              <a:gd name="connsiteX23692" fmla="*/ 3819526 w 7886701"/>
              <a:gd name="connsiteY23692" fmla="*/ 2845254 h 6857981"/>
              <a:gd name="connsiteX23693" fmla="*/ 3814446 w 7886701"/>
              <a:gd name="connsiteY23693" fmla="*/ 2845890 h 6857981"/>
              <a:gd name="connsiteX23694" fmla="*/ 3809366 w 7886701"/>
              <a:gd name="connsiteY23694" fmla="*/ 2846524 h 6857981"/>
              <a:gd name="connsiteX23695" fmla="*/ 3807144 w 7886701"/>
              <a:gd name="connsiteY23695" fmla="*/ 2847795 h 6857981"/>
              <a:gd name="connsiteX23696" fmla="*/ 3804604 w 7886701"/>
              <a:gd name="connsiteY23696" fmla="*/ 2848429 h 6857981"/>
              <a:gd name="connsiteX23697" fmla="*/ 3803333 w 7886701"/>
              <a:gd name="connsiteY23697" fmla="*/ 2851604 h 6857981"/>
              <a:gd name="connsiteX23698" fmla="*/ 3803016 w 7886701"/>
              <a:gd name="connsiteY23698" fmla="*/ 2855096 h 6857981"/>
              <a:gd name="connsiteX23699" fmla="*/ 3803333 w 7886701"/>
              <a:gd name="connsiteY23699" fmla="*/ 2858907 h 6857981"/>
              <a:gd name="connsiteX23700" fmla="*/ 3804604 w 7886701"/>
              <a:gd name="connsiteY23700" fmla="*/ 2863036 h 6857981"/>
              <a:gd name="connsiteX23701" fmla="*/ 3797936 w 7886701"/>
              <a:gd name="connsiteY23701" fmla="*/ 2864938 h 6857981"/>
              <a:gd name="connsiteX23702" fmla="*/ 3791586 w 7886701"/>
              <a:gd name="connsiteY23702" fmla="*/ 2866209 h 6857981"/>
              <a:gd name="connsiteX23703" fmla="*/ 3785236 w 7886701"/>
              <a:gd name="connsiteY23703" fmla="*/ 2868116 h 6857981"/>
              <a:gd name="connsiteX23704" fmla="*/ 3782378 w 7886701"/>
              <a:gd name="connsiteY23704" fmla="*/ 2869067 h 6857981"/>
              <a:gd name="connsiteX23705" fmla="*/ 3779838 w 7886701"/>
              <a:gd name="connsiteY23705" fmla="*/ 2870655 h 6857981"/>
              <a:gd name="connsiteX23706" fmla="*/ 3777298 w 7886701"/>
              <a:gd name="connsiteY23706" fmla="*/ 2872242 h 6857981"/>
              <a:gd name="connsiteX23707" fmla="*/ 3775393 w 7886701"/>
              <a:gd name="connsiteY23707" fmla="*/ 2874149 h 6857981"/>
              <a:gd name="connsiteX23708" fmla="*/ 3773488 w 7886701"/>
              <a:gd name="connsiteY23708" fmla="*/ 2876371 h 6857981"/>
              <a:gd name="connsiteX23709" fmla="*/ 3772218 w 7886701"/>
              <a:gd name="connsiteY23709" fmla="*/ 2878909 h 6857981"/>
              <a:gd name="connsiteX23710" fmla="*/ 3771267 w 7886701"/>
              <a:gd name="connsiteY23710" fmla="*/ 2882404 h 6857981"/>
              <a:gd name="connsiteX23711" fmla="*/ 3770948 w 7886701"/>
              <a:gd name="connsiteY23711" fmla="*/ 2885579 h 6857981"/>
              <a:gd name="connsiteX23712" fmla="*/ 3771267 w 7886701"/>
              <a:gd name="connsiteY23712" fmla="*/ 2890025 h 6857981"/>
              <a:gd name="connsiteX23713" fmla="*/ 3772218 w 7886701"/>
              <a:gd name="connsiteY23713" fmla="*/ 2894787 h 6857981"/>
              <a:gd name="connsiteX23714" fmla="*/ 3771267 w 7886701"/>
              <a:gd name="connsiteY23714" fmla="*/ 2894470 h 6857981"/>
              <a:gd name="connsiteX23715" fmla="*/ 3770631 w 7886701"/>
              <a:gd name="connsiteY23715" fmla="*/ 2893834 h 6857981"/>
              <a:gd name="connsiteX23716" fmla="*/ 3769043 w 7886701"/>
              <a:gd name="connsiteY23716" fmla="*/ 2892247 h 6857981"/>
              <a:gd name="connsiteX23717" fmla="*/ 3768408 w 7886701"/>
              <a:gd name="connsiteY23717" fmla="*/ 2890025 h 6857981"/>
              <a:gd name="connsiteX23718" fmla="*/ 3767456 w 7886701"/>
              <a:gd name="connsiteY23718" fmla="*/ 2887484 h 6857981"/>
              <a:gd name="connsiteX23719" fmla="*/ 3766503 w 7886701"/>
              <a:gd name="connsiteY23719" fmla="*/ 2884945 h 6857981"/>
              <a:gd name="connsiteX23720" fmla="*/ 3765551 w 7886701"/>
              <a:gd name="connsiteY23720" fmla="*/ 2882721 h 6857981"/>
              <a:gd name="connsiteX23721" fmla="*/ 3764916 w 7886701"/>
              <a:gd name="connsiteY23721" fmla="*/ 2881453 h 6857981"/>
              <a:gd name="connsiteX23722" fmla="*/ 3763963 w 7886701"/>
              <a:gd name="connsiteY23722" fmla="*/ 2881134 h 6857981"/>
              <a:gd name="connsiteX23723" fmla="*/ 3763328 w 7886701"/>
              <a:gd name="connsiteY23723" fmla="*/ 2880817 h 6857981"/>
              <a:gd name="connsiteX23724" fmla="*/ 3762376 w 7886701"/>
              <a:gd name="connsiteY23724" fmla="*/ 2881134 h 6857981"/>
              <a:gd name="connsiteX23725" fmla="*/ 3763963 w 7886701"/>
              <a:gd name="connsiteY23725" fmla="*/ 2878592 h 6857981"/>
              <a:gd name="connsiteX23726" fmla="*/ 3765868 w 7886701"/>
              <a:gd name="connsiteY23726" fmla="*/ 2876371 h 6857981"/>
              <a:gd name="connsiteX23727" fmla="*/ 3767138 w 7886701"/>
              <a:gd name="connsiteY23727" fmla="*/ 2874149 h 6857981"/>
              <a:gd name="connsiteX23728" fmla="*/ 3768091 w 7886701"/>
              <a:gd name="connsiteY23728" fmla="*/ 2871607 h 6857981"/>
              <a:gd name="connsiteX23729" fmla="*/ 3768727 w 7886701"/>
              <a:gd name="connsiteY23729" fmla="*/ 2869384 h 6857981"/>
              <a:gd name="connsiteX23730" fmla="*/ 3769043 w 7886701"/>
              <a:gd name="connsiteY23730" fmla="*/ 2867481 h 6857981"/>
              <a:gd name="connsiteX23731" fmla="*/ 3769678 w 7886701"/>
              <a:gd name="connsiteY23731" fmla="*/ 2863036 h 6857981"/>
              <a:gd name="connsiteX23732" fmla="*/ 3769043 w 7886701"/>
              <a:gd name="connsiteY23732" fmla="*/ 2858588 h 6857981"/>
              <a:gd name="connsiteX23733" fmla="*/ 3768091 w 7886701"/>
              <a:gd name="connsiteY23733" fmla="*/ 2854145 h 6857981"/>
              <a:gd name="connsiteX23734" fmla="*/ 3766503 w 7886701"/>
              <a:gd name="connsiteY23734" fmla="*/ 2849700 h 6857981"/>
              <a:gd name="connsiteX23735" fmla="*/ 3764916 w 7886701"/>
              <a:gd name="connsiteY23735" fmla="*/ 2845573 h 6857981"/>
              <a:gd name="connsiteX23736" fmla="*/ 3759836 w 7886701"/>
              <a:gd name="connsiteY23736" fmla="*/ 2844620 h 6857981"/>
              <a:gd name="connsiteX23737" fmla="*/ 3754439 w 7886701"/>
              <a:gd name="connsiteY23737" fmla="*/ 2843667 h 6857981"/>
              <a:gd name="connsiteX23738" fmla="*/ 3749359 w 7886701"/>
              <a:gd name="connsiteY23738" fmla="*/ 2841762 h 6857981"/>
              <a:gd name="connsiteX23739" fmla="*/ 3744596 w 7886701"/>
              <a:gd name="connsiteY23739" fmla="*/ 2839537 h 6857981"/>
              <a:gd name="connsiteX23740" fmla="*/ 3746819 w 7886701"/>
              <a:gd name="connsiteY23740" fmla="*/ 2849700 h 6857981"/>
              <a:gd name="connsiteX23741" fmla="*/ 3747771 w 7886701"/>
              <a:gd name="connsiteY23741" fmla="*/ 2856050 h 6857981"/>
              <a:gd name="connsiteX23742" fmla="*/ 3748088 w 7886701"/>
              <a:gd name="connsiteY23742" fmla="*/ 2863351 h 6857981"/>
              <a:gd name="connsiteX23743" fmla="*/ 3746183 w 7886701"/>
              <a:gd name="connsiteY23743" fmla="*/ 2861765 h 6857981"/>
              <a:gd name="connsiteX23744" fmla="*/ 3743962 w 7886701"/>
              <a:gd name="connsiteY23744" fmla="*/ 2860812 h 6857981"/>
              <a:gd name="connsiteX23745" fmla="*/ 3739198 w 7886701"/>
              <a:gd name="connsiteY23745" fmla="*/ 2858907 h 6857981"/>
              <a:gd name="connsiteX23746" fmla="*/ 3734436 w 7886701"/>
              <a:gd name="connsiteY23746" fmla="*/ 2857954 h 6857981"/>
              <a:gd name="connsiteX23747" fmla="*/ 3729673 w 7886701"/>
              <a:gd name="connsiteY23747" fmla="*/ 2856684 h 6857981"/>
              <a:gd name="connsiteX23748" fmla="*/ 3724911 w 7886701"/>
              <a:gd name="connsiteY23748" fmla="*/ 2855732 h 6857981"/>
              <a:gd name="connsiteX23749" fmla="*/ 3722371 w 7886701"/>
              <a:gd name="connsiteY23749" fmla="*/ 2855096 h 6857981"/>
              <a:gd name="connsiteX23750" fmla="*/ 3720148 w 7886701"/>
              <a:gd name="connsiteY23750" fmla="*/ 2853826 h 6857981"/>
              <a:gd name="connsiteX23751" fmla="*/ 3718243 w 7886701"/>
              <a:gd name="connsiteY23751" fmla="*/ 2852240 h 6857981"/>
              <a:gd name="connsiteX23752" fmla="*/ 3716338 w 7886701"/>
              <a:gd name="connsiteY23752" fmla="*/ 2850970 h 6857981"/>
              <a:gd name="connsiteX23753" fmla="*/ 3714434 w 7886701"/>
              <a:gd name="connsiteY23753" fmla="*/ 2849065 h 6857981"/>
              <a:gd name="connsiteX23754" fmla="*/ 3712528 w 7886701"/>
              <a:gd name="connsiteY23754" fmla="*/ 2846524 h 6857981"/>
              <a:gd name="connsiteX23755" fmla="*/ 3707766 w 7886701"/>
              <a:gd name="connsiteY23755" fmla="*/ 2850970 h 6857981"/>
              <a:gd name="connsiteX23756" fmla="*/ 3703638 w 7886701"/>
              <a:gd name="connsiteY23756" fmla="*/ 2854462 h 6857981"/>
              <a:gd name="connsiteX23757" fmla="*/ 3698877 w 7886701"/>
              <a:gd name="connsiteY23757" fmla="*/ 2857637 h 6857981"/>
              <a:gd name="connsiteX23758" fmla="*/ 3694113 w 7886701"/>
              <a:gd name="connsiteY23758" fmla="*/ 2859224 h 6857981"/>
              <a:gd name="connsiteX23759" fmla="*/ 3689033 w 7886701"/>
              <a:gd name="connsiteY23759" fmla="*/ 2861131 h 6857981"/>
              <a:gd name="connsiteX23760" fmla="*/ 3684271 w 7886701"/>
              <a:gd name="connsiteY23760" fmla="*/ 2862400 h 6857981"/>
              <a:gd name="connsiteX23761" fmla="*/ 3674746 w 7886701"/>
              <a:gd name="connsiteY23761" fmla="*/ 2864305 h 6857981"/>
              <a:gd name="connsiteX23762" fmla="*/ 3665538 w 7886701"/>
              <a:gd name="connsiteY23762" fmla="*/ 2866209 h 6857981"/>
              <a:gd name="connsiteX23763" fmla="*/ 3661093 w 7886701"/>
              <a:gd name="connsiteY23763" fmla="*/ 2867797 h 6857981"/>
              <a:gd name="connsiteX23764" fmla="*/ 3657283 w 7886701"/>
              <a:gd name="connsiteY23764" fmla="*/ 2869384 h 6857981"/>
              <a:gd name="connsiteX23765" fmla="*/ 3653156 w 7886701"/>
              <a:gd name="connsiteY23765" fmla="*/ 2871607 h 6857981"/>
              <a:gd name="connsiteX23766" fmla="*/ 3649346 w 7886701"/>
              <a:gd name="connsiteY23766" fmla="*/ 2874783 h 6857981"/>
              <a:gd name="connsiteX23767" fmla="*/ 3645853 w 7886701"/>
              <a:gd name="connsiteY23767" fmla="*/ 2878275 h 6857981"/>
              <a:gd name="connsiteX23768" fmla="*/ 3642996 w 7886701"/>
              <a:gd name="connsiteY23768" fmla="*/ 2883041 h 6857981"/>
              <a:gd name="connsiteX23769" fmla="*/ 3643313 w 7886701"/>
              <a:gd name="connsiteY23769" fmla="*/ 2885262 h 6857981"/>
              <a:gd name="connsiteX23770" fmla="*/ 3643948 w 7886701"/>
              <a:gd name="connsiteY23770" fmla="*/ 2887167 h 6857981"/>
              <a:gd name="connsiteX23771" fmla="*/ 3645218 w 7886701"/>
              <a:gd name="connsiteY23771" fmla="*/ 2888118 h 6857981"/>
              <a:gd name="connsiteX23772" fmla="*/ 3645853 w 7886701"/>
              <a:gd name="connsiteY23772" fmla="*/ 2889388 h 6857981"/>
              <a:gd name="connsiteX23773" fmla="*/ 3646806 w 7886701"/>
              <a:gd name="connsiteY23773" fmla="*/ 2889708 h 6857981"/>
              <a:gd name="connsiteX23774" fmla="*/ 3648393 w 7886701"/>
              <a:gd name="connsiteY23774" fmla="*/ 2890025 h 6857981"/>
              <a:gd name="connsiteX23775" fmla="*/ 3650616 w 7886701"/>
              <a:gd name="connsiteY23775" fmla="*/ 2890661 h 6857981"/>
              <a:gd name="connsiteX23776" fmla="*/ 3653156 w 7886701"/>
              <a:gd name="connsiteY23776" fmla="*/ 2890976 h 6857981"/>
              <a:gd name="connsiteX23777" fmla="*/ 3654108 w 7886701"/>
              <a:gd name="connsiteY23777" fmla="*/ 2891929 h 6857981"/>
              <a:gd name="connsiteX23778" fmla="*/ 3655378 w 7886701"/>
              <a:gd name="connsiteY23778" fmla="*/ 2892564 h 6857981"/>
              <a:gd name="connsiteX23779" fmla="*/ 3656013 w 7886701"/>
              <a:gd name="connsiteY23779" fmla="*/ 2893834 h 6857981"/>
              <a:gd name="connsiteX23780" fmla="*/ 3656648 w 7886701"/>
              <a:gd name="connsiteY23780" fmla="*/ 2895422 h 6857981"/>
              <a:gd name="connsiteX23781" fmla="*/ 3657601 w 7886701"/>
              <a:gd name="connsiteY23781" fmla="*/ 2897643 h 6857981"/>
              <a:gd name="connsiteX23782" fmla="*/ 3657601 w 7886701"/>
              <a:gd name="connsiteY23782" fmla="*/ 2900503 h 6857981"/>
              <a:gd name="connsiteX23783" fmla="*/ 3656013 w 7886701"/>
              <a:gd name="connsiteY23783" fmla="*/ 2899865 h 6857981"/>
              <a:gd name="connsiteX23784" fmla="*/ 3654743 w 7886701"/>
              <a:gd name="connsiteY23784" fmla="*/ 2898597 h 6857981"/>
              <a:gd name="connsiteX23785" fmla="*/ 3652838 w 7886701"/>
              <a:gd name="connsiteY23785" fmla="*/ 2898280 h 6857981"/>
              <a:gd name="connsiteX23786" fmla="*/ 3650933 w 7886701"/>
              <a:gd name="connsiteY23786" fmla="*/ 2897962 h 6857981"/>
              <a:gd name="connsiteX23787" fmla="*/ 3649346 w 7886701"/>
              <a:gd name="connsiteY23787" fmla="*/ 2898280 h 6857981"/>
              <a:gd name="connsiteX23788" fmla="*/ 3648393 w 7886701"/>
              <a:gd name="connsiteY23788" fmla="*/ 2899231 h 6857981"/>
              <a:gd name="connsiteX23789" fmla="*/ 3647758 w 7886701"/>
              <a:gd name="connsiteY23789" fmla="*/ 2900821 h 6857981"/>
              <a:gd name="connsiteX23790" fmla="*/ 3647758 w 7886701"/>
              <a:gd name="connsiteY23790" fmla="*/ 2903359 h 6857981"/>
              <a:gd name="connsiteX23791" fmla="*/ 3646488 w 7886701"/>
              <a:gd name="connsiteY23791" fmla="*/ 2903042 h 6857981"/>
              <a:gd name="connsiteX23792" fmla="*/ 3645218 w 7886701"/>
              <a:gd name="connsiteY23792" fmla="*/ 2902089 h 6857981"/>
              <a:gd name="connsiteX23793" fmla="*/ 3644266 w 7886701"/>
              <a:gd name="connsiteY23793" fmla="*/ 2900503 h 6857981"/>
              <a:gd name="connsiteX23794" fmla="*/ 3643632 w 7886701"/>
              <a:gd name="connsiteY23794" fmla="*/ 2898597 h 6857981"/>
              <a:gd name="connsiteX23795" fmla="*/ 3642043 w 7886701"/>
              <a:gd name="connsiteY23795" fmla="*/ 2893834 h 6857981"/>
              <a:gd name="connsiteX23796" fmla="*/ 3640773 w 7886701"/>
              <a:gd name="connsiteY23796" fmla="*/ 2889388 h 6857981"/>
              <a:gd name="connsiteX23797" fmla="*/ 3638233 w 7886701"/>
              <a:gd name="connsiteY23797" fmla="*/ 2890342 h 6857981"/>
              <a:gd name="connsiteX23798" fmla="*/ 3636012 w 7886701"/>
              <a:gd name="connsiteY23798" fmla="*/ 2891295 h 6857981"/>
              <a:gd name="connsiteX23799" fmla="*/ 3633788 w 7886701"/>
              <a:gd name="connsiteY23799" fmla="*/ 2893198 h 6857981"/>
              <a:gd name="connsiteX23800" fmla="*/ 3631884 w 7886701"/>
              <a:gd name="connsiteY23800" fmla="*/ 2895104 h 6857981"/>
              <a:gd name="connsiteX23801" fmla="*/ 3629026 w 7886701"/>
              <a:gd name="connsiteY23801" fmla="*/ 2899231 h 6857981"/>
              <a:gd name="connsiteX23802" fmla="*/ 3626168 w 7886701"/>
              <a:gd name="connsiteY23802" fmla="*/ 2903359 h 6857981"/>
              <a:gd name="connsiteX23803" fmla="*/ 3623628 w 7886701"/>
              <a:gd name="connsiteY23803" fmla="*/ 2908122 h 6857981"/>
              <a:gd name="connsiteX23804" fmla="*/ 3620771 w 7886701"/>
              <a:gd name="connsiteY23804" fmla="*/ 2912248 h 6857981"/>
              <a:gd name="connsiteX23805" fmla="*/ 3619184 w 7886701"/>
              <a:gd name="connsiteY23805" fmla="*/ 2914472 h 6857981"/>
              <a:gd name="connsiteX23806" fmla="*/ 3617278 w 7886701"/>
              <a:gd name="connsiteY23806" fmla="*/ 2915743 h 6857981"/>
              <a:gd name="connsiteX23807" fmla="*/ 3615056 w 7886701"/>
              <a:gd name="connsiteY23807" fmla="*/ 2917647 h 6857981"/>
              <a:gd name="connsiteX23808" fmla="*/ 3612516 w 7886701"/>
              <a:gd name="connsiteY23808" fmla="*/ 2918918 h 6857981"/>
              <a:gd name="connsiteX23809" fmla="*/ 3612516 w 7886701"/>
              <a:gd name="connsiteY23809" fmla="*/ 2916695 h 6857981"/>
              <a:gd name="connsiteX23810" fmla="*/ 3613151 w 7886701"/>
              <a:gd name="connsiteY23810" fmla="*/ 2914472 h 6857981"/>
              <a:gd name="connsiteX23811" fmla="*/ 3614421 w 7886701"/>
              <a:gd name="connsiteY23811" fmla="*/ 2910345 h 6857981"/>
              <a:gd name="connsiteX23812" fmla="*/ 3614738 w 7886701"/>
              <a:gd name="connsiteY23812" fmla="*/ 2908439 h 6857981"/>
              <a:gd name="connsiteX23813" fmla="*/ 3615691 w 7886701"/>
              <a:gd name="connsiteY23813" fmla="*/ 2906852 h 6857981"/>
              <a:gd name="connsiteX23814" fmla="*/ 3615691 w 7886701"/>
              <a:gd name="connsiteY23814" fmla="*/ 2904312 h 6857981"/>
              <a:gd name="connsiteX23815" fmla="*/ 3615691 w 7886701"/>
              <a:gd name="connsiteY23815" fmla="*/ 2901772 h 6857981"/>
              <a:gd name="connsiteX23816" fmla="*/ 3596007 w 7886701"/>
              <a:gd name="connsiteY23816" fmla="*/ 2908122 h 6857981"/>
              <a:gd name="connsiteX23817" fmla="*/ 3579496 w 7886701"/>
              <a:gd name="connsiteY23817" fmla="*/ 2913203 h 6857981"/>
              <a:gd name="connsiteX23818" fmla="*/ 3571876 w 7886701"/>
              <a:gd name="connsiteY23818" fmla="*/ 2915426 h 6857981"/>
              <a:gd name="connsiteX23819" fmla="*/ 3564573 w 7886701"/>
              <a:gd name="connsiteY23819" fmla="*/ 2917013 h 6857981"/>
              <a:gd name="connsiteX23820" fmla="*/ 3557271 w 7886701"/>
              <a:gd name="connsiteY23820" fmla="*/ 2918284 h 6857981"/>
              <a:gd name="connsiteX23821" fmla="*/ 3549651 w 7886701"/>
              <a:gd name="connsiteY23821" fmla="*/ 2919872 h 6857981"/>
              <a:gd name="connsiteX23822" fmla="*/ 3534411 w 7886701"/>
              <a:gd name="connsiteY23822" fmla="*/ 2922093 h 6857981"/>
              <a:gd name="connsiteX23823" fmla="*/ 3518853 w 7886701"/>
              <a:gd name="connsiteY23823" fmla="*/ 2924634 h 6857981"/>
              <a:gd name="connsiteX23824" fmla="*/ 3510917 w 7886701"/>
              <a:gd name="connsiteY23824" fmla="*/ 2926222 h 6857981"/>
              <a:gd name="connsiteX23825" fmla="*/ 3502343 w 7886701"/>
              <a:gd name="connsiteY23825" fmla="*/ 2927809 h 6857981"/>
              <a:gd name="connsiteX23826" fmla="*/ 3494089 w 7886701"/>
              <a:gd name="connsiteY23826" fmla="*/ 2930031 h 6857981"/>
              <a:gd name="connsiteX23827" fmla="*/ 3485198 w 7886701"/>
              <a:gd name="connsiteY23827" fmla="*/ 2932889 h 6857981"/>
              <a:gd name="connsiteX23828" fmla="*/ 3493771 w 7886701"/>
              <a:gd name="connsiteY23828" fmla="*/ 2935428 h 6857981"/>
              <a:gd name="connsiteX23829" fmla="*/ 3501073 w 7886701"/>
              <a:gd name="connsiteY23829" fmla="*/ 2937017 h 6857981"/>
              <a:gd name="connsiteX23830" fmla="*/ 3507423 w 7886701"/>
              <a:gd name="connsiteY23830" fmla="*/ 2937652 h 6857981"/>
              <a:gd name="connsiteX23831" fmla="*/ 3513773 w 7886701"/>
              <a:gd name="connsiteY23831" fmla="*/ 2937652 h 6857981"/>
              <a:gd name="connsiteX23832" fmla="*/ 3513457 w 7886701"/>
              <a:gd name="connsiteY23832" fmla="*/ 2941781 h 6857981"/>
              <a:gd name="connsiteX23833" fmla="*/ 3512186 w 7886701"/>
              <a:gd name="connsiteY23833" fmla="*/ 2945270 h 6857981"/>
              <a:gd name="connsiteX23834" fmla="*/ 3511233 w 7886701"/>
              <a:gd name="connsiteY23834" fmla="*/ 2948445 h 6857981"/>
              <a:gd name="connsiteX23835" fmla="*/ 3509963 w 7886701"/>
              <a:gd name="connsiteY23835" fmla="*/ 2951303 h 6857981"/>
              <a:gd name="connsiteX23836" fmla="*/ 3508693 w 7886701"/>
              <a:gd name="connsiteY23836" fmla="*/ 2953525 h 6857981"/>
              <a:gd name="connsiteX23837" fmla="*/ 3507106 w 7886701"/>
              <a:gd name="connsiteY23837" fmla="*/ 2955432 h 6857981"/>
              <a:gd name="connsiteX23838" fmla="*/ 3505837 w 7886701"/>
              <a:gd name="connsiteY23838" fmla="*/ 2956701 h 6857981"/>
              <a:gd name="connsiteX23839" fmla="*/ 3503931 w 7886701"/>
              <a:gd name="connsiteY23839" fmla="*/ 2957973 h 6857981"/>
              <a:gd name="connsiteX23840" fmla="*/ 3502026 w 7886701"/>
              <a:gd name="connsiteY23840" fmla="*/ 2958924 h 6857981"/>
              <a:gd name="connsiteX23841" fmla="*/ 3500121 w 7886701"/>
              <a:gd name="connsiteY23841" fmla="*/ 2959559 h 6857981"/>
              <a:gd name="connsiteX23842" fmla="*/ 3495993 w 7886701"/>
              <a:gd name="connsiteY23842" fmla="*/ 2960511 h 6857981"/>
              <a:gd name="connsiteX23843" fmla="*/ 3491549 w 7886701"/>
              <a:gd name="connsiteY23843" fmla="*/ 2960511 h 6857981"/>
              <a:gd name="connsiteX23844" fmla="*/ 3486786 w 7886701"/>
              <a:gd name="connsiteY23844" fmla="*/ 2959877 h 6857981"/>
              <a:gd name="connsiteX23845" fmla="*/ 3477578 w 7886701"/>
              <a:gd name="connsiteY23845" fmla="*/ 2959559 h 6857981"/>
              <a:gd name="connsiteX23846" fmla="*/ 3473133 w 7886701"/>
              <a:gd name="connsiteY23846" fmla="*/ 2959559 h 6857981"/>
              <a:gd name="connsiteX23847" fmla="*/ 3469323 w 7886701"/>
              <a:gd name="connsiteY23847" fmla="*/ 2960511 h 6857981"/>
              <a:gd name="connsiteX23848" fmla="*/ 3467101 w 7886701"/>
              <a:gd name="connsiteY23848" fmla="*/ 2960829 h 6857981"/>
              <a:gd name="connsiteX23849" fmla="*/ 3465196 w 7886701"/>
              <a:gd name="connsiteY23849" fmla="*/ 2961782 h 6857981"/>
              <a:gd name="connsiteX23850" fmla="*/ 3463292 w 7886701"/>
              <a:gd name="connsiteY23850" fmla="*/ 2963051 h 6857981"/>
              <a:gd name="connsiteX23851" fmla="*/ 3462021 w 7886701"/>
              <a:gd name="connsiteY23851" fmla="*/ 2964321 h 6857981"/>
              <a:gd name="connsiteX23852" fmla="*/ 3460433 w 7886701"/>
              <a:gd name="connsiteY23852" fmla="*/ 2966228 h 6857981"/>
              <a:gd name="connsiteX23853" fmla="*/ 3458846 w 7886701"/>
              <a:gd name="connsiteY23853" fmla="*/ 2968132 h 6857981"/>
              <a:gd name="connsiteX23854" fmla="*/ 3457893 w 7886701"/>
              <a:gd name="connsiteY23854" fmla="*/ 2970674 h 6857981"/>
              <a:gd name="connsiteX23855" fmla="*/ 3456941 w 7886701"/>
              <a:gd name="connsiteY23855" fmla="*/ 2973529 h 6857981"/>
              <a:gd name="connsiteX23856" fmla="*/ 3459798 w 7886701"/>
              <a:gd name="connsiteY23856" fmla="*/ 2976070 h 6857981"/>
              <a:gd name="connsiteX23857" fmla="*/ 3462021 w 7886701"/>
              <a:gd name="connsiteY23857" fmla="*/ 2977975 h 6857981"/>
              <a:gd name="connsiteX23858" fmla="*/ 3464243 w 7886701"/>
              <a:gd name="connsiteY23858" fmla="*/ 2979243 h 6857981"/>
              <a:gd name="connsiteX23859" fmla="*/ 3465832 w 7886701"/>
              <a:gd name="connsiteY23859" fmla="*/ 2980832 h 6857981"/>
              <a:gd name="connsiteX23860" fmla="*/ 3467418 w 7886701"/>
              <a:gd name="connsiteY23860" fmla="*/ 2983056 h 6857981"/>
              <a:gd name="connsiteX23861" fmla="*/ 3468372 w 7886701"/>
              <a:gd name="connsiteY23861" fmla="*/ 2985913 h 6857981"/>
              <a:gd name="connsiteX23862" fmla="*/ 3469323 w 7886701"/>
              <a:gd name="connsiteY23862" fmla="*/ 2990358 h 6857981"/>
              <a:gd name="connsiteX23863" fmla="*/ 3469958 w 7886701"/>
              <a:gd name="connsiteY23863" fmla="*/ 2996390 h 6857981"/>
              <a:gd name="connsiteX23864" fmla="*/ 3465196 w 7886701"/>
              <a:gd name="connsiteY23864" fmla="*/ 2997027 h 6857981"/>
              <a:gd name="connsiteX23865" fmla="*/ 3460116 w 7886701"/>
              <a:gd name="connsiteY23865" fmla="*/ 2997344 h 6857981"/>
              <a:gd name="connsiteX23866" fmla="*/ 3450591 w 7886701"/>
              <a:gd name="connsiteY23866" fmla="*/ 2997027 h 6857981"/>
              <a:gd name="connsiteX23867" fmla="*/ 3441384 w 7886701"/>
              <a:gd name="connsiteY23867" fmla="*/ 2996390 h 6857981"/>
              <a:gd name="connsiteX23868" fmla="*/ 3437573 w 7886701"/>
              <a:gd name="connsiteY23868" fmla="*/ 2997027 h 6857981"/>
              <a:gd name="connsiteX23869" fmla="*/ 3433447 w 7886701"/>
              <a:gd name="connsiteY23869" fmla="*/ 2997344 h 6857981"/>
              <a:gd name="connsiteX23870" fmla="*/ 3430271 w 7886701"/>
              <a:gd name="connsiteY23870" fmla="*/ 2998297 h 6857981"/>
              <a:gd name="connsiteX23871" fmla="*/ 3427413 w 7886701"/>
              <a:gd name="connsiteY23871" fmla="*/ 3000199 h 6857981"/>
              <a:gd name="connsiteX23872" fmla="*/ 3426143 w 7886701"/>
              <a:gd name="connsiteY23872" fmla="*/ 3001153 h 6857981"/>
              <a:gd name="connsiteX23873" fmla="*/ 3425191 w 7886701"/>
              <a:gd name="connsiteY23873" fmla="*/ 3002740 h 6857981"/>
              <a:gd name="connsiteX23874" fmla="*/ 3423921 w 7886701"/>
              <a:gd name="connsiteY23874" fmla="*/ 3004012 h 6857981"/>
              <a:gd name="connsiteX23875" fmla="*/ 3423287 w 7886701"/>
              <a:gd name="connsiteY23875" fmla="*/ 3005915 h 6857981"/>
              <a:gd name="connsiteX23876" fmla="*/ 3422016 w 7886701"/>
              <a:gd name="connsiteY23876" fmla="*/ 3010362 h 6857981"/>
              <a:gd name="connsiteX23877" fmla="*/ 3421381 w 7886701"/>
              <a:gd name="connsiteY23877" fmla="*/ 3015442 h 6857981"/>
              <a:gd name="connsiteX23878" fmla="*/ 3421381 w 7886701"/>
              <a:gd name="connsiteY23878" fmla="*/ 3022111 h 6857981"/>
              <a:gd name="connsiteX23879" fmla="*/ 3422016 w 7886701"/>
              <a:gd name="connsiteY23879" fmla="*/ 3029730 h 6857981"/>
              <a:gd name="connsiteX23880" fmla="*/ 3425191 w 7886701"/>
              <a:gd name="connsiteY23880" fmla="*/ 3029413 h 6857981"/>
              <a:gd name="connsiteX23881" fmla="*/ 3427731 w 7886701"/>
              <a:gd name="connsiteY23881" fmla="*/ 3028462 h 6857981"/>
              <a:gd name="connsiteX23882" fmla="*/ 3433447 w 7886701"/>
              <a:gd name="connsiteY23882" fmla="*/ 3027189 h 6857981"/>
              <a:gd name="connsiteX23883" fmla="*/ 3435987 w 7886701"/>
              <a:gd name="connsiteY23883" fmla="*/ 3026554 h 6857981"/>
              <a:gd name="connsiteX23884" fmla="*/ 3438526 w 7886701"/>
              <a:gd name="connsiteY23884" fmla="*/ 3025920 h 6857981"/>
              <a:gd name="connsiteX23885" fmla="*/ 3441384 w 7886701"/>
              <a:gd name="connsiteY23885" fmla="*/ 3025920 h 6857981"/>
              <a:gd name="connsiteX23886" fmla="*/ 3443924 w 7886701"/>
              <a:gd name="connsiteY23886" fmla="*/ 3026554 h 6857981"/>
              <a:gd name="connsiteX23887" fmla="*/ 3447098 w 7886701"/>
              <a:gd name="connsiteY23887" fmla="*/ 3027189 h 6857981"/>
              <a:gd name="connsiteX23888" fmla="*/ 3449638 w 7886701"/>
              <a:gd name="connsiteY23888" fmla="*/ 3029096 h 6857981"/>
              <a:gd name="connsiteX23889" fmla="*/ 3452178 w 7886701"/>
              <a:gd name="connsiteY23889" fmla="*/ 3031636 h 6857981"/>
              <a:gd name="connsiteX23890" fmla="*/ 3455036 w 7886701"/>
              <a:gd name="connsiteY23890" fmla="*/ 3035128 h 6857981"/>
              <a:gd name="connsiteX23891" fmla="*/ 3457576 w 7886701"/>
              <a:gd name="connsiteY23891" fmla="*/ 3039576 h 6857981"/>
              <a:gd name="connsiteX23892" fmla="*/ 3460116 w 7886701"/>
              <a:gd name="connsiteY23892" fmla="*/ 3045287 h 6857981"/>
              <a:gd name="connsiteX23893" fmla="*/ 3462973 w 7886701"/>
              <a:gd name="connsiteY23893" fmla="*/ 3052272 h 6857981"/>
              <a:gd name="connsiteX23894" fmla="*/ 3465513 w 7886701"/>
              <a:gd name="connsiteY23894" fmla="*/ 3060845 h 6857981"/>
              <a:gd name="connsiteX23895" fmla="*/ 3455671 w 7886701"/>
              <a:gd name="connsiteY23895" fmla="*/ 3064973 h 6857981"/>
              <a:gd name="connsiteX23896" fmla="*/ 3458528 w 7886701"/>
              <a:gd name="connsiteY23896" fmla="*/ 3073230 h 6857981"/>
              <a:gd name="connsiteX23897" fmla="*/ 3461703 w 7886701"/>
              <a:gd name="connsiteY23897" fmla="*/ 3079578 h 6857981"/>
              <a:gd name="connsiteX23898" fmla="*/ 3464878 w 7886701"/>
              <a:gd name="connsiteY23898" fmla="*/ 3085294 h 6857981"/>
              <a:gd name="connsiteX23899" fmla="*/ 3467736 w 7886701"/>
              <a:gd name="connsiteY23899" fmla="*/ 3089422 h 6857981"/>
              <a:gd name="connsiteX23900" fmla="*/ 3470912 w 7886701"/>
              <a:gd name="connsiteY23900" fmla="*/ 3093233 h 6857981"/>
              <a:gd name="connsiteX23901" fmla="*/ 3474721 w 7886701"/>
              <a:gd name="connsiteY23901" fmla="*/ 3095774 h 6857981"/>
              <a:gd name="connsiteX23902" fmla="*/ 3477896 w 7886701"/>
              <a:gd name="connsiteY23902" fmla="*/ 3097995 h 6857981"/>
              <a:gd name="connsiteX23903" fmla="*/ 3481706 w 7886701"/>
              <a:gd name="connsiteY23903" fmla="*/ 3099900 h 6857981"/>
              <a:gd name="connsiteX23904" fmla="*/ 3482658 w 7886701"/>
              <a:gd name="connsiteY23904" fmla="*/ 3098948 h 6857981"/>
              <a:gd name="connsiteX23905" fmla="*/ 3483611 w 7886701"/>
              <a:gd name="connsiteY23905" fmla="*/ 3098628 h 6857981"/>
              <a:gd name="connsiteX23906" fmla="*/ 3483611 w 7886701"/>
              <a:gd name="connsiteY23906" fmla="*/ 3097995 h 6857981"/>
              <a:gd name="connsiteX23907" fmla="*/ 3483611 w 7886701"/>
              <a:gd name="connsiteY23907" fmla="*/ 3096725 h 6857981"/>
              <a:gd name="connsiteX23908" fmla="*/ 3482023 w 7886701"/>
              <a:gd name="connsiteY23908" fmla="*/ 3095137 h 6857981"/>
              <a:gd name="connsiteX23909" fmla="*/ 3480118 w 7886701"/>
              <a:gd name="connsiteY23909" fmla="*/ 3092597 h 6857981"/>
              <a:gd name="connsiteX23910" fmla="*/ 3478213 w 7886701"/>
              <a:gd name="connsiteY23910" fmla="*/ 3090375 h 6857981"/>
              <a:gd name="connsiteX23911" fmla="*/ 3477578 w 7886701"/>
              <a:gd name="connsiteY23911" fmla="*/ 3088788 h 6857981"/>
              <a:gd name="connsiteX23912" fmla="*/ 3476943 w 7886701"/>
              <a:gd name="connsiteY23912" fmla="*/ 3087834 h 6857981"/>
              <a:gd name="connsiteX23913" fmla="*/ 3476943 w 7886701"/>
              <a:gd name="connsiteY23913" fmla="*/ 3086564 h 6857981"/>
              <a:gd name="connsiteX23914" fmla="*/ 3476943 w 7886701"/>
              <a:gd name="connsiteY23914" fmla="*/ 3085610 h 6857981"/>
              <a:gd name="connsiteX23915" fmla="*/ 3477578 w 7886701"/>
              <a:gd name="connsiteY23915" fmla="*/ 3084342 h 6857981"/>
              <a:gd name="connsiteX23916" fmla="*/ 3479166 w 7886701"/>
              <a:gd name="connsiteY23916" fmla="*/ 3083706 h 6857981"/>
              <a:gd name="connsiteX23917" fmla="*/ 3483611 w 7886701"/>
              <a:gd name="connsiteY23917" fmla="*/ 3091644 h 6857981"/>
              <a:gd name="connsiteX23918" fmla="*/ 3488056 w 7886701"/>
              <a:gd name="connsiteY23918" fmla="*/ 3098628 h 6857981"/>
              <a:gd name="connsiteX23919" fmla="*/ 3490596 w 7886701"/>
              <a:gd name="connsiteY23919" fmla="*/ 3101485 h 6857981"/>
              <a:gd name="connsiteX23920" fmla="*/ 3493453 w 7886701"/>
              <a:gd name="connsiteY23920" fmla="*/ 3104345 h 6857981"/>
              <a:gd name="connsiteX23921" fmla="*/ 3495993 w 7886701"/>
              <a:gd name="connsiteY23921" fmla="*/ 3107203 h 6857981"/>
              <a:gd name="connsiteX23922" fmla="*/ 3498533 w 7886701"/>
              <a:gd name="connsiteY23922" fmla="*/ 3109107 h 6857981"/>
              <a:gd name="connsiteX23923" fmla="*/ 3501073 w 7886701"/>
              <a:gd name="connsiteY23923" fmla="*/ 3111012 h 6857981"/>
              <a:gd name="connsiteX23924" fmla="*/ 3503613 w 7886701"/>
              <a:gd name="connsiteY23924" fmla="*/ 3112921 h 6857981"/>
              <a:gd name="connsiteX23925" fmla="*/ 3506153 w 7886701"/>
              <a:gd name="connsiteY23925" fmla="*/ 3113870 h 6857981"/>
              <a:gd name="connsiteX23926" fmla="*/ 3509011 w 7886701"/>
              <a:gd name="connsiteY23926" fmla="*/ 3115141 h 6857981"/>
              <a:gd name="connsiteX23927" fmla="*/ 3511551 w 7886701"/>
              <a:gd name="connsiteY23927" fmla="*/ 3115775 h 6857981"/>
              <a:gd name="connsiteX23928" fmla="*/ 3514091 w 7886701"/>
              <a:gd name="connsiteY23928" fmla="*/ 3116411 h 6857981"/>
              <a:gd name="connsiteX23929" fmla="*/ 3516631 w 7886701"/>
              <a:gd name="connsiteY23929" fmla="*/ 3116411 h 6857981"/>
              <a:gd name="connsiteX23930" fmla="*/ 3518853 w 7886701"/>
              <a:gd name="connsiteY23930" fmla="*/ 3116092 h 6857981"/>
              <a:gd name="connsiteX23931" fmla="*/ 3521393 w 7886701"/>
              <a:gd name="connsiteY23931" fmla="*/ 3115775 h 6857981"/>
              <a:gd name="connsiteX23932" fmla="*/ 3523617 w 7886701"/>
              <a:gd name="connsiteY23932" fmla="*/ 3115141 h 6857981"/>
              <a:gd name="connsiteX23933" fmla="*/ 3525838 w 7886701"/>
              <a:gd name="connsiteY23933" fmla="*/ 3113870 h 6857981"/>
              <a:gd name="connsiteX23934" fmla="*/ 3528061 w 7886701"/>
              <a:gd name="connsiteY23934" fmla="*/ 3112600 h 6857981"/>
              <a:gd name="connsiteX23935" fmla="*/ 3529648 w 7886701"/>
              <a:gd name="connsiteY23935" fmla="*/ 3110695 h 6857981"/>
              <a:gd name="connsiteX23936" fmla="*/ 3531554 w 7886701"/>
              <a:gd name="connsiteY23936" fmla="*/ 3108474 h 6857981"/>
              <a:gd name="connsiteX23937" fmla="*/ 3533458 w 7886701"/>
              <a:gd name="connsiteY23937" fmla="*/ 3105933 h 6857981"/>
              <a:gd name="connsiteX23938" fmla="*/ 3535046 w 7886701"/>
              <a:gd name="connsiteY23938" fmla="*/ 3103394 h 6857981"/>
              <a:gd name="connsiteX23939" fmla="*/ 3536316 w 7886701"/>
              <a:gd name="connsiteY23939" fmla="*/ 3100217 h 6857981"/>
              <a:gd name="connsiteX23940" fmla="*/ 3537586 w 7886701"/>
              <a:gd name="connsiteY23940" fmla="*/ 3096408 h 6857981"/>
              <a:gd name="connsiteX23941" fmla="*/ 3538538 w 7886701"/>
              <a:gd name="connsiteY23941" fmla="*/ 3092914 h 6857981"/>
              <a:gd name="connsiteX23942" fmla="*/ 3539174 w 7886701"/>
              <a:gd name="connsiteY23942" fmla="*/ 3088468 h 6857981"/>
              <a:gd name="connsiteX23943" fmla="*/ 3540126 w 7886701"/>
              <a:gd name="connsiteY23943" fmla="*/ 3083706 h 6857981"/>
              <a:gd name="connsiteX23944" fmla="*/ 3540443 w 7886701"/>
              <a:gd name="connsiteY23944" fmla="*/ 3078944 h 6857981"/>
              <a:gd name="connsiteX23945" fmla="*/ 3540443 w 7886701"/>
              <a:gd name="connsiteY23945" fmla="*/ 3073547 h 6857981"/>
              <a:gd name="connsiteX23946" fmla="*/ 3540443 w 7886701"/>
              <a:gd name="connsiteY23946" fmla="*/ 3067512 h 6857981"/>
              <a:gd name="connsiteX23947" fmla="*/ 3542666 w 7886701"/>
              <a:gd name="connsiteY23947" fmla="*/ 3071008 h 6857981"/>
              <a:gd name="connsiteX23948" fmla="*/ 3544254 w 7886701"/>
              <a:gd name="connsiteY23948" fmla="*/ 3074181 h 6857981"/>
              <a:gd name="connsiteX23949" fmla="*/ 3545523 w 7886701"/>
              <a:gd name="connsiteY23949" fmla="*/ 3077356 h 6857981"/>
              <a:gd name="connsiteX23950" fmla="*/ 3546158 w 7886701"/>
              <a:gd name="connsiteY23950" fmla="*/ 3080533 h 6857981"/>
              <a:gd name="connsiteX23951" fmla="*/ 3546158 w 7886701"/>
              <a:gd name="connsiteY23951" fmla="*/ 3083706 h 6857981"/>
              <a:gd name="connsiteX23952" fmla="*/ 3546158 w 7886701"/>
              <a:gd name="connsiteY23952" fmla="*/ 3086564 h 6857981"/>
              <a:gd name="connsiteX23953" fmla="*/ 3545523 w 7886701"/>
              <a:gd name="connsiteY23953" fmla="*/ 3089422 h 6857981"/>
              <a:gd name="connsiteX23954" fmla="*/ 3544254 w 7886701"/>
              <a:gd name="connsiteY23954" fmla="*/ 3092597 h 6857981"/>
              <a:gd name="connsiteX23955" fmla="*/ 3541714 w 7886701"/>
              <a:gd name="connsiteY23955" fmla="*/ 3097676 h 6857981"/>
              <a:gd name="connsiteX23956" fmla="*/ 3539174 w 7886701"/>
              <a:gd name="connsiteY23956" fmla="*/ 3102758 h 6857981"/>
              <a:gd name="connsiteX23957" fmla="*/ 3536316 w 7886701"/>
              <a:gd name="connsiteY23957" fmla="*/ 3107203 h 6857981"/>
              <a:gd name="connsiteX23958" fmla="*/ 3534094 w 7886701"/>
              <a:gd name="connsiteY23958" fmla="*/ 3110695 h 6857981"/>
              <a:gd name="connsiteX23959" fmla="*/ 3535998 w 7886701"/>
              <a:gd name="connsiteY23959" fmla="*/ 3113870 h 6857981"/>
              <a:gd name="connsiteX23960" fmla="*/ 3537903 w 7886701"/>
              <a:gd name="connsiteY23960" fmla="*/ 3117364 h 6857981"/>
              <a:gd name="connsiteX23961" fmla="*/ 3539808 w 7886701"/>
              <a:gd name="connsiteY23961" fmla="*/ 3119903 h 6857981"/>
              <a:gd name="connsiteX23962" fmla="*/ 3541396 w 7886701"/>
              <a:gd name="connsiteY23962" fmla="*/ 3121490 h 6857981"/>
              <a:gd name="connsiteX23963" fmla="*/ 3543301 w 7886701"/>
              <a:gd name="connsiteY23963" fmla="*/ 3123397 h 6857981"/>
              <a:gd name="connsiteX23964" fmla="*/ 3545523 w 7886701"/>
              <a:gd name="connsiteY23964" fmla="*/ 3125302 h 6857981"/>
              <a:gd name="connsiteX23965" fmla="*/ 3549016 w 7886701"/>
              <a:gd name="connsiteY23965" fmla="*/ 3127841 h 6857981"/>
              <a:gd name="connsiteX23966" fmla="*/ 3553143 w 7886701"/>
              <a:gd name="connsiteY23966" fmla="*/ 3130381 h 6857981"/>
              <a:gd name="connsiteX23967" fmla="*/ 3557588 w 7886701"/>
              <a:gd name="connsiteY23967" fmla="*/ 3133239 h 6857981"/>
              <a:gd name="connsiteX23968" fmla="*/ 3559493 w 7886701"/>
              <a:gd name="connsiteY23968" fmla="*/ 3135146 h 6857981"/>
              <a:gd name="connsiteX23969" fmla="*/ 3561082 w 7886701"/>
              <a:gd name="connsiteY23969" fmla="*/ 3137048 h 6857981"/>
              <a:gd name="connsiteX23970" fmla="*/ 3563303 w 7886701"/>
              <a:gd name="connsiteY23970" fmla="*/ 3139589 h 6857981"/>
              <a:gd name="connsiteX23971" fmla="*/ 3565208 w 7886701"/>
              <a:gd name="connsiteY23971" fmla="*/ 3142447 h 6857981"/>
              <a:gd name="connsiteX23972" fmla="*/ 3565526 w 7886701"/>
              <a:gd name="connsiteY23972" fmla="*/ 3139589 h 6857981"/>
              <a:gd name="connsiteX23973" fmla="*/ 3565843 w 7886701"/>
              <a:gd name="connsiteY23973" fmla="*/ 3137366 h 6857981"/>
              <a:gd name="connsiteX23974" fmla="*/ 3566796 w 7886701"/>
              <a:gd name="connsiteY23974" fmla="*/ 3135146 h 6857981"/>
              <a:gd name="connsiteX23975" fmla="*/ 3567113 w 7886701"/>
              <a:gd name="connsiteY23975" fmla="*/ 3133556 h 6857981"/>
              <a:gd name="connsiteX23976" fmla="*/ 3568702 w 7886701"/>
              <a:gd name="connsiteY23976" fmla="*/ 3131015 h 6857981"/>
              <a:gd name="connsiteX23977" fmla="*/ 3570288 w 7886701"/>
              <a:gd name="connsiteY23977" fmla="*/ 3129428 h 6857981"/>
              <a:gd name="connsiteX23978" fmla="*/ 3571876 w 7886701"/>
              <a:gd name="connsiteY23978" fmla="*/ 3127523 h 6857981"/>
              <a:gd name="connsiteX23979" fmla="*/ 3572511 w 7886701"/>
              <a:gd name="connsiteY23979" fmla="*/ 3124983 h 6857981"/>
              <a:gd name="connsiteX23980" fmla="*/ 3572828 w 7886701"/>
              <a:gd name="connsiteY23980" fmla="*/ 3123712 h 6857981"/>
              <a:gd name="connsiteX23981" fmla="*/ 3572828 w 7886701"/>
              <a:gd name="connsiteY23981" fmla="*/ 3122127 h 6857981"/>
              <a:gd name="connsiteX23982" fmla="*/ 3572193 w 7886701"/>
              <a:gd name="connsiteY23982" fmla="*/ 3117679 h 6857981"/>
              <a:gd name="connsiteX23983" fmla="*/ 3573463 w 7886701"/>
              <a:gd name="connsiteY23983" fmla="*/ 3117679 h 6857981"/>
              <a:gd name="connsiteX23984" fmla="*/ 3574416 w 7886701"/>
              <a:gd name="connsiteY23984" fmla="*/ 3118633 h 6857981"/>
              <a:gd name="connsiteX23985" fmla="*/ 3575368 w 7886701"/>
              <a:gd name="connsiteY23985" fmla="*/ 3119903 h 6857981"/>
              <a:gd name="connsiteX23986" fmla="*/ 3576003 w 7886701"/>
              <a:gd name="connsiteY23986" fmla="*/ 3121490 h 6857981"/>
              <a:gd name="connsiteX23987" fmla="*/ 3577908 w 7886701"/>
              <a:gd name="connsiteY23987" fmla="*/ 3125934 h 6857981"/>
              <a:gd name="connsiteX23988" fmla="*/ 3579496 w 7886701"/>
              <a:gd name="connsiteY23988" fmla="*/ 3131015 h 6857981"/>
              <a:gd name="connsiteX23989" fmla="*/ 3580766 w 7886701"/>
              <a:gd name="connsiteY23989" fmla="*/ 3136097 h 6857981"/>
              <a:gd name="connsiteX23990" fmla="*/ 3582353 w 7886701"/>
              <a:gd name="connsiteY23990" fmla="*/ 3140542 h 6857981"/>
              <a:gd name="connsiteX23991" fmla="*/ 3582988 w 7886701"/>
              <a:gd name="connsiteY23991" fmla="*/ 3142764 h 6857981"/>
              <a:gd name="connsiteX23992" fmla="*/ 3584259 w 7886701"/>
              <a:gd name="connsiteY23992" fmla="*/ 3144353 h 6857981"/>
              <a:gd name="connsiteX23993" fmla="*/ 3584893 w 7886701"/>
              <a:gd name="connsiteY23993" fmla="*/ 3145304 h 6857981"/>
              <a:gd name="connsiteX23994" fmla="*/ 3585846 w 7886701"/>
              <a:gd name="connsiteY23994" fmla="*/ 3145622 h 6857981"/>
              <a:gd name="connsiteX23995" fmla="*/ 3587116 w 7886701"/>
              <a:gd name="connsiteY23995" fmla="*/ 3144987 h 6857981"/>
              <a:gd name="connsiteX23996" fmla="*/ 3587751 w 7886701"/>
              <a:gd name="connsiteY23996" fmla="*/ 3144034 h 6857981"/>
              <a:gd name="connsiteX23997" fmla="*/ 3588703 w 7886701"/>
              <a:gd name="connsiteY23997" fmla="*/ 3141492 h 6857981"/>
              <a:gd name="connsiteX23998" fmla="*/ 3589021 w 7886701"/>
              <a:gd name="connsiteY23998" fmla="*/ 3138000 h 6857981"/>
              <a:gd name="connsiteX23999" fmla="*/ 3589339 w 7886701"/>
              <a:gd name="connsiteY23999" fmla="*/ 3134825 h 6857981"/>
              <a:gd name="connsiteX24000" fmla="*/ 3589656 w 7886701"/>
              <a:gd name="connsiteY24000" fmla="*/ 3131649 h 6857981"/>
              <a:gd name="connsiteX24001" fmla="*/ 3590291 w 7886701"/>
              <a:gd name="connsiteY24001" fmla="*/ 3128477 h 6857981"/>
              <a:gd name="connsiteX24002" fmla="*/ 3591243 w 7886701"/>
              <a:gd name="connsiteY24002" fmla="*/ 3127523 h 6857981"/>
              <a:gd name="connsiteX24003" fmla="*/ 3592196 w 7886701"/>
              <a:gd name="connsiteY24003" fmla="*/ 3126889 h 6857981"/>
              <a:gd name="connsiteX24004" fmla="*/ 3593148 w 7886701"/>
              <a:gd name="connsiteY24004" fmla="*/ 3125934 h 6857981"/>
              <a:gd name="connsiteX24005" fmla="*/ 3594736 w 7886701"/>
              <a:gd name="connsiteY24005" fmla="*/ 3125934 h 6857981"/>
              <a:gd name="connsiteX24006" fmla="*/ 3596958 w 7886701"/>
              <a:gd name="connsiteY24006" fmla="*/ 3130381 h 6857981"/>
              <a:gd name="connsiteX24007" fmla="*/ 3599181 w 7886701"/>
              <a:gd name="connsiteY24007" fmla="*/ 3134190 h 6857981"/>
              <a:gd name="connsiteX24008" fmla="*/ 3601403 w 7886701"/>
              <a:gd name="connsiteY24008" fmla="*/ 3136097 h 6857981"/>
              <a:gd name="connsiteX24009" fmla="*/ 3602991 w 7886701"/>
              <a:gd name="connsiteY24009" fmla="*/ 3137683 h 6857981"/>
              <a:gd name="connsiteX24010" fmla="*/ 3604896 w 7886701"/>
              <a:gd name="connsiteY24010" fmla="*/ 3138000 h 6857981"/>
              <a:gd name="connsiteX24011" fmla="*/ 3606801 w 7886701"/>
              <a:gd name="connsiteY24011" fmla="*/ 3138000 h 6857981"/>
              <a:gd name="connsiteX24012" fmla="*/ 3608707 w 7886701"/>
              <a:gd name="connsiteY24012" fmla="*/ 3137048 h 6857981"/>
              <a:gd name="connsiteX24013" fmla="*/ 3610293 w 7886701"/>
              <a:gd name="connsiteY24013" fmla="*/ 3135463 h 6857981"/>
              <a:gd name="connsiteX24014" fmla="*/ 3611881 w 7886701"/>
              <a:gd name="connsiteY24014" fmla="*/ 3133239 h 6857981"/>
              <a:gd name="connsiteX24015" fmla="*/ 3613786 w 7886701"/>
              <a:gd name="connsiteY24015" fmla="*/ 3130699 h 6857981"/>
              <a:gd name="connsiteX24016" fmla="*/ 3616644 w 7886701"/>
              <a:gd name="connsiteY24016" fmla="*/ 3125619 h 6857981"/>
              <a:gd name="connsiteX24017" fmla="*/ 3619818 w 7886701"/>
              <a:gd name="connsiteY24017" fmla="*/ 3119903 h 6857981"/>
              <a:gd name="connsiteX24018" fmla="*/ 3623311 w 7886701"/>
              <a:gd name="connsiteY24018" fmla="*/ 3115141 h 6857981"/>
              <a:gd name="connsiteX24019" fmla="*/ 3624898 w 7886701"/>
              <a:gd name="connsiteY24019" fmla="*/ 3117045 h 6857981"/>
              <a:gd name="connsiteX24020" fmla="*/ 3626804 w 7886701"/>
              <a:gd name="connsiteY24020" fmla="*/ 3118316 h 6857981"/>
              <a:gd name="connsiteX24021" fmla="*/ 3631248 w 7886701"/>
              <a:gd name="connsiteY24021" fmla="*/ 3120854 h 6857981"/>
              <a:gd name="connsiteX24022" fmla="*/ 3635376 w 7886701"/>
              <a:gd name="connsiteY24022" fmla="*/ 3122444 h 6857981"/>
              <a:gd name="connsiteX24023" fmla="*/ 3639503 w 7886701"/>
              <a:gd name="connsiteY24023" fmla="*/ 3123397 h 6857981"/>
              <a:gd name="connsiteX24024" fmla="*/ 3643948 w 7886701"/>
              <a:gd name="connsiteY24024" fmla="*/ 3123712 h 6857981"/>
              <a:gd name="connsiteX24025" fmla="*/ 3648393 w 7886701"/>
              <a:gd name="connsiteY24025" fmla="*/ 3123712 h 6857981"/>
              <a:gd name="connsiteX24026" fmla="*/ 3657601 w 7886701"/>
              <a:gd name="connsiteY24026" fmla="*/ 3123397 h 6857981"/>
              <a:gd name="connsiteX24027" fmla="*/ 3666173 w 7886701"/>
              <a:gd name="connsiteY24027" fmla="*/ 3122761 h 6857981"/>
              <a:gd name="connsiteX24028" fmla="*/ 3670618 w 7886701"/>
              <a:gd name="connsiteY24028" fmla="*/ 3122761 h 6857981"/>
              <a:gd name="connsiteX24029" fmla="*/ 3674746 w 7886701"/>
              <a:gd name="connsiteY24029" fmla="*/ 3123078 h 6857981"/>
              <a:gd name="connsiteX24030" fmla="*/ 3678556 w 7886701"/>
              <a:gd name="connsiteY24030" fmla="*/ 3124348 h 6857981"/>
              <a:gd name="connsiteX24031" fmla="*/ 3682683 w 7886701"/>
              <a:gd name="connsiteY24031" fmla="*/ 3125934 h 6857981"/>
              <a:gd name="connsiteX24032" fmla="*/ 3686493 w 7886701"/>
              <a:gd name="connsiteY24032" fmla="*/ 3128477 h 6857981"/>
              <a:gd name="connsiteX24033" fmla="*/ 3688081 w 7886701"/>
              <a:gd name="connsiteY24033" fmla="*/ 3130062 h 6857981"/>
              <a:gd name="connsiteX24034" fmla="*/ 3689668 w 7886701"/>
              <a:gd name="connsiteY24034" fmla="*/ 3131966 h 6857981"/>
              <a:gd name="connsiteX24035" fmla="*/ 3690938 w 7886701"/>
              <a:gd name="connsiteY24035" fmla="*/ 3130381 h 6857981"/>
              <a:gd name="connsiteX24036" fmla="*/ 3692526 w 7886701"/>
              <a:gd name="connsiteY24036" fmla="*/ 3128792 h 6857981"/>
              <a:gd name="connsiteX24037" fmla="*/ 3695066 w 7886701"/>
              <a:gd name="connsiteY24037" fmla="*/ 3125302 h 6857981"/>
              <a:gd name="connsiteX24038" fmla="*/ 3696971 w 7886701"/>
              <a:gd name="connsiteY24038" fmla="*/ 3121173 h 6857981"/>
              <a:gd name="connsiteX24039" fmla="*/ 3699193 w 7886701"/>
              <a:gd name="connsiteY24039" fmla="*/ 3117679 h 6857981"/>
              <a:gd name="connsiteX24040" fmla="*/ 3701098 w 7886701"/>
              <a:gd name="connsiteY24040" fmla="*/ 3113553 h 6857981"/>
              <a:gd name="connsiteX24041" fmla="*/ 3703003 w 7886701"/>
              <a:gd name="connsiteY24041" fmla="*/ 3110059 h 6857981"/>
              <a:gd name="connsiteX24042" fmla="*/ 3706178 w 7886701"/>
              <a:gd name="connsiteY24042" fmla="*/ 3106567 h 6857981"/>
              <a:gd name="connsiteX24043" fmla="*/ 3707448 w 7886701"/>
              <a:gd name="connsiteY24043" fmla="*/ 3105298 h 6857981"/>
              <a:gd name="connsiteX24044" fmla="*/ 3709354 w 7886701"/>
              <a:gd name="connsiteY24044" fmla="*/ 3104028 h 6857981"/>
              <a:gd name="connsiteX24045" fmla="*/ 3710306 w 7886701"/>
              <a:gd name="connsiteY24045" fmla="*/ 3106250 h 6857981"/>
              <a:gd name="connsiteX24046" fmla="*/ 3711258 w 7886701"/>
              <a:gd name="connsiteY24046" fmla="*/ 3107837 h 6857981"/>
              <a:gd name="connsiteX24047" fmla="*/ 3712846 w 7886701"/>
              <a:gd name="connsiteY24047" fmla="*/ 3110378 h 6857981"/>
              <a:gd name="connsiteX24048" fmla="*/ 3715386 w 7886701"/>
              <a:gd name="connsiteY24048" fmla="*/ 3112283 h 6857981"/>
              <a:gd name="connsiteX24049" fmla="*/ 3717608 w 7886701"/>
              <a:gd name="connsiteY24049" fmla="*/ 3113870 h 6857981"/>
              <a:gd name="connsiteX24050" fmla="*/ 3719831 w 7886701"/>
              <a:gd name="connsiteY24050" fmla="*/ 3115775 h 6857981"/>
              <a:gd name="connsiteX24051" fmla="*/ 3721736 w 7886701"/>
              <a:gd name="connsiteY24051" fmla="*/ 3118316 h 6857981"/>
              <a:gd name="connsiteX24052" fmla="*/ 3722688 w 7886701"/>
              <a:gd name="connsiteY24052" fmla="*/ 3119903 h 6857981"/>
              <a:gd name="connsiteX24053" fmla="*/ 3723642 w 7886701"/>
              <a:gd name="connsiteY24053" fmla="*/ 3121490 h 6857981"/>
              <a:gd name="connsiteX24054" fmla="*/ 3724276 w 7886701"/>
              <a:gd name="connsiteY24054" fmla="*/ 3124348 h 6857981"/>
              <a:gd name="connsiteX24055" fmla="*/ 3724593 w 7886701"/>
              <a:gd name="connsiteY24055" fmla="*/ 3127206 h 6857981"/>
              <a:gd name="connsiteX24056" fmla="*/ 3733802 w 7886701"/>
              <a:gd name="connsiteY24056" fmla="*/ 3124348 h 6857981"/>
              <a:gd name="connsiteX24057" fmla="*/ 3741422 w 7886701"/>
              <a:gd name="connsiteY24057" fmla="*/ 3121173 h 6857981"/>
              <a:gd name="connsiteX24058" fmla="*/ 3754121 w 7886701"/>
              <a:gd name="connsiteY24058" fmla="*/ 3115457 h 6857981"/>
              <a:gd name="connsiteX24059" fmla="*/ 3767773 w 7886701"/>
              <a:gd name="connsiteY24059" fmla="*/ 3109742 h 6857981"/>
              <a:gd name="connsiteX24060" fmla="*/ 3775711 w 7886701"/>
              <a:gd name="connsiteY24060" fmla="*/ 3106567 h 6857981"/>
              <a:gd name="connsiteX24061" fmla="*/ 3785236 w 7886701"/>
              <a:gd name="connsiteY24061" fmla="*/ 3103394 h 6857981"/>
              <a:gd name="connsiteX24062" fmla="*/ 3785553 w 7886701"/>
              <a:gd name="connsiteY24062" fmla="*/ 3105615 h 6857981"/>
              <a:gd name="connsiteX24063" fmla="*/ 3785553 w 7886701"/>
              <a:gd name="connsiteY24063" fmla="*/ 3107837 h 6857981"/>
              <a:gd name="connsiteX24064" fmla="*/ 3785236 w 7886701"/>
              <a:gd name="connsiteY24064" fmla="*/ 3109742 h 6857981"/>
              <a:gd name="connsiteX24065" fmla="*/ 3784918 w 7886701"/>
              <a:gd name="connsiteY24065" fmla="*/ 3111012 h 6857981"/>
              <a:gd name="connsiteX24066" fmla="*/ 3784283 w 7886701"/>
              <a:gd name="connsiteY24066" fmla="*/ 3112600 h 6857981"/>
              <a:gd name="connsiteX24067" fmla="*/ 3783013 w 7886701"/>
              <a:gd name="connsiteY24067" fmla="*/ 3113553 h 6857981"/>
              <a:gd name="connsiteX24068" fmla="*/ 3780791 w 7886701"/>
              <a:gd name="connsiteY24068" fmla="*/ 3115457 h 6857981"/>
              <a:gd name="connsiteX24069" fmla="*/ 3778251 w 7886701"/>
              <a:gd name="connsiteY24069" fmla="*/ 3116411 h 6857981"/>
              <a:gd name="connsiteX24070" fmla="*/ 3775076 w 7886701"/>
              <a:gd name="connsiteY24070" fmla="*/ 3117679 h 6857981"/>
              <a:gd name="connsiteX24071" fmla="*/ 3768727 w 7886701"/>
              <a:gd name="connsiteY24071" fmla="*/ 3119586 h 6857981"/>
              <a:gd name="connsiteX24072" fmla="*/ 3771267 w 7886701"/>
              <a:gd name="connsiteY24072" fmla="*/ 3120539 h 6857981"/>
              <a:gd name="connsiteX24073" fmla="*/ 3773807 w 7886701"/>
              <a:gd name="connsiteY24073" fmla="*/ 3121490 h 6857981"/>
              <a:gd name="connsiteX24074" fmla="*/ 3778568 w 7886701"/>
              <a:gd name="connsiteY24074" fmla="*/ 3124983 h 6857981"/>
              <a:gd name="connsiteX24075" fmla="*/ 3783331 w 7886701"/>
              <a:gd name="connsiteY24075" fmla="*/ 3128477 h 6857981"/>
              <a:gd name="connsiteX24076" fmla="*/ 3788093 w 7886701"/>
              <a:gd name="connsiteY24076" fmla="*/ 3132603 h 6857981"/>
              <a:gd name="connsiteX24077" fmla="*/ 3792538 w 7886701"/>
              <a:gd name="connsiteY24077" fmla="*/ 3136732 h 6857981"/>
              <a:gd name="connsiteX24078" fmla="*/ 3797301 w 7886701"/>
              <a:gd name="connsiteY24078" fmla="*/ 3140225 h 6857981"/>
              <a:gd name="connsiteX24079" fmla="*/ 3802064 w 7886701"/>
              <a:gd name="connsiteY24079" fmla="*/ 3143400 h 6857981"/>
              <a:gd name="connsiteX24080" fmla="*/ 3804604 w 7886701"/>
              <a:gd name="connsiteY24080" fmla="*/ 3144670 h 6857981"/>
              <a:gd name="connsiteX24081" fmla="*/ 3807144 w 7886701"/>
              <a:gd name="connsiteY24081" fmla="*/ 3145622 h 6857981"/>
              <a:gd name="connsiteX24082" fmla="*/ 3808096 w 7886701"/>
              <a:gd name="connsiteY24082" fmla="*/ 3142129 h 6857981"/>
              <a:gd name="connsiteX24083" fmla="*/ 3809366 w 7886701"/>
              <a:gd name="connsiteY24083" fmla="*/ 3138000 h 6857981"/>
              <a:gd name="connsiteX24084" fmla="*/ 3809684 w 7886701"/>
              <a:gd name="connsiteY24084" fmla="*/ 3133239 h 6857981"/>
              <a:gd name="connsiteX24085" fmla="*/ 3810001 w 7886701"/>
              <a:gd name="connsiteY24085" fmla="*/ 3128477 h 6857981"/>
              <a:gd name="connsiteX24086" fmla="*/ 3815081 w 7886701"/>
              <a:gd name="connsiteY24086" fmla="*/ 3131966 h 6857981"/>
              <a:gd name="connsiteX24087" fmla="*/ 3817303 w 7886701"/>
              <a:gd name="connsiteY24087" fmla="*/ 3133556 h 6857981"/>
              <a:gd name="connsiteX24088" fmla="*/ 3819843 w 7886701"/>
              <a:gd name="connsiteY24088" fmla="*/ 3135780 h 6857981"/>
              <a:gd name="connsiteX24089" fmla="*/ 3822066 w 7886701"/>
              <a:gd name="connsiteY24089" fmla="*/ 3138320 h 6857981"/>
              <a:gd name="connsiteX24090" fmla="*/ 3824288 w 7886701"/>
              <a:gd name="connsiteY24090" fmla="*/ 3141492 h 6857981"/>
              <a:gd name="connsiteX24091" fmla="*/ 3825876 w 7886701"/>
              <a:gd name="connsiteY24091" fmla="*/ 3145304 h 6857981"/>
              <a:gd name="connsiteX24092" fmla="*/ 3827146 w 7886701"/>
              <a:gd name="connsiteY24092" fmla="*/ 3150384 h 6857981"/>
              <a:gd name="connsiteX24093" fmla="*/ 3826828 w 7886701"/>
              <a:gd name="connsiteY24093" fmla="*/ 3153240 h 6857981"/>
              <a:gd name="connsiteX24094" fmla="*/ 3826193 w 7886701"/>
              <a:gd name="connsiteY24094" fmla="*/ 3155147 h 6857981"/>
              <a:gd name="connsiteX24095" fmla="*/ 3824923 w 7886701"/>
              <a:gd name="connsiteY24095" fmla="*/ 3156415 h 6857981"/>
              <a:gd name="connsiteX24096" fmla="*/ 3823972 w 7886701"/>
              <a:gd name="connsiteY24096" fmla="*/ 3157051 h 6857981"/>
              <a:gd name="connsiteX24097" fmla="*/ 3822383 w 7886701"/>
              <a:gd name="connsiteY24097" fmla="*/ 3157370 h 6857981"/>
              <a:gd name="connsiteX24098" fmla="*/ 3821113 w 7886701"/>
              <a:gd name="connsiteY24098" fmla="*/ 3157370 h 6857981"/>
              <a:gd name="connsiteX24099" fmla="*/ 3817621 w 7886701"/>
              <a:gd name="connsiteY24099" fmla="*/ 3156734 h 6857981"/>
              <a:gd name="connsiteX24100" fmla="*/ 3815081 w 7886701"/>
              <a:gd name="connsiteY24100" fmla="*/ 3156415 h 6857981"/>
              <a:gd name="connsiteX24101" fmla="*/ 3814128 w 7886701"/>
              <a:gd name="connsiteY24101" fmla="*/ 3156415 h 6857981"/>
              <a:gd name="connsiteX24102" fmla="*/ 3813493 w 7886701"/>
              <a:gd name="connsiteY24102" fmla="*/ 3157051 h 6857981"/>
              <a:gd name="connsiteX24103" fmla="*/ 3812858 w 7886701"/>
              <a:gd name="connsiteY24103" fmla="*/ 3157688 h 6857981"/>
              <a:gd name="connsiteX24104" fmla="*/ 3812858 w 7886701"/>
              <a:gd name="connsiteY24104" fmla="*/ 3159592 h 6857981"/>
              <a:gd name="connsiteX24105" fmla="*/ 3813493 w 7886701"/>
              <a:gd name="connsiteY24105" fmla="*/ 3162131 h 6857981"/>
              <a:gd name="connsiteX24106" fmla="*/ 3814128 w 7886701"/>
              <a:gd name="connsiteY24106" fmla="*/ 3165306 h 6857981"/>
              <a:gd name="connsiteX24107" fmla="*/ 3810318 w 7886701"/>
              <a:gd name="connsiteY24107" fmla="*/ 3164989 h 6857981"/>
              <a:gd name="connsiteX24108" fmla="*/ 3806826 w 7886701"/>
              <a:gd name="connsiteY24108" fmla="*/ 3164672 h 6857981"/>
              <a:gd name="connsiteX24109" fmla="*/ 3803016 w 7886701"/>
              <a:gd name="connsiteY24109" fmla="*/ 3164989 h 6857981"/>
              <a:gd name="connsiteX24110" fmla="*/ 3799206 w 7886701"/>
              <a:gd name="connsiteY24110" fmla="*/ 3165940 h 6857981"/>
              <a:gd name="connsiteX24111" fmla="*/ 3795396 w 7886701"/>
              <a:gd name="connsiteY24111" fmla="*/ 3166895 h 6857981"/>
              <a:gd name="connsiteX24112" fmla="*/ 3791904 w 7886701"/>
              <a:gd name="connsiteY24112" fmla="*/ 3168800 h 6857981"/>
              <a:gd name="connsiteX24113" fmla="*/ 3788093 w 7886701"/>
              <a:gd name="connsiteY24113" fmla="*/ 3170387 h 6857981"/>
              <a:gd name="connsiteX24114" fmla="*/ 3784918 w 7886701"/>
              <a:gd name="connsiteY24114" fmla="*/ 3173245 h 6857981"/>
              <a:gd name="connsiteX24115" fmla="*/ 3782061 w 7886701"/>
              <a:gd name="connsiteY24115" fmla="*/ 3176101 h 6857981"/>
              <a:gd name="connsiteX24116" fmla="*/ 3779521 w 7886701"/>
              <a:gd name="connsiteY24116" fmla="*/ 3179595 h 6857981"/>
              <a:gd name="connsiteX24117" fmla="*/ 3777616 w 7886701"/>
              <a:gd name="connsiteY24117" fmla="*/ 3183405 h 6857981"/>
              <a:gd name="connsiteX24118" fmla="*/ 3775711 w 7886701"/>
              <a:gd name="connsiteY24118" fmla="*/ 3187531 h 6857981"/>
              <a:gd name="connsiteX24119" fmla="*/ 3774758 w 7886701"/>
              <a:gd name="connsiteY24119" fmla="*/ 3192931 h 6857981"/>
              <a:gd name="connsiteX24120" fmla="*/ 3774441 w 7886701"/>
              <a:gd name="connsiteY24120" fmla="*/ 3198011 h 6857981"/>
              <a:gd name="connsiteX24121" fmla="*/ 3774758 w 7886701"/>
              <a:gd name="connsiteY24121" fmla="*/ 3203726 h 6857981"/>
              <a:gd name="connsiteX24122" fmla="*/ 3775711 w 7886701"/>
              <a:gd name="connsiteY24122" fmla="*/ 3210394 h 6857981"/>
              <a:gd name="connsiteX24123" fmla="*/ 3775393 w 7886701"/>
              <a:gd name="connsiteY24123" fmla="*/ 3212935 h 6857981"/>
              <a:gd name="connsiteX24124" fmla="*/ 3775393 w 7886701"/>
              <a:gd name="connsiteY24124" fmla="*/ 3214203 h 6857981"/>
              <a:gd name="connsiteX24125" fmla="*/ 3775076 w 7886701"/>
              <a:gd name="connsiteY24125" fmla="*/ 3215473 h 6857981"/>
              <a:gd name="connsiteX24126" fmla="*/ 3774441 w 7886701"/>
              <a:gd name="connsiteY24126" fmla="*/ 3215158 h 6857981"/>
              <a:gd name="connsiteX24127" fmla="*/ 3773807 w 7886701"/>
              <a:gd name="connsiteY24127" fmla="*/ 3214839 h 6857981"/>
              <a:gd name="connsiteX24128" fmla="*/ 3773488 w 7886701"/>
              <a:gd name="connsiteY24128" fmla="*/ 3213254 h 6857981"/>
              <a:gd name="connsiteX24129" fmla="*/ 3772536 w 7886701"/>
              <a:gd name="connsiteY24129" fmla="*/ 3209443 h 6857981"/>
              <a:gd name="connsiteX24130" fmla="*/ 3771901 w 7886701"/>
              <a:gd name="connsiteY24130" fmla="*/ 3205314 h 6857981"/>
              <a:gd name="connsiteX24131" fmla="*/ 3771267 w 7886701"/>
              <a:gd name="connsiteY24131" fmla="*/ 3200551 h 6857981"/>
              <a:gd name="connsiteX24132" fmla="*/ 3771267 w 7886701"/>
              <a:gd name="connsiteY24132" fmla="*/ 3196742 h 6857981"/>
              <a:gd name="connsiteX24133" fmla="*/ 3771901 w 7886701"/>
              <a:gd name="connsiteY24133" fmla="*/ 3195470 h 6857981"/>
              <a:gd name="connsiteX24134" fmla="*/ 3770631 w 7886701"/>
              <a:gd name="connsiteY24134" fmla="*/ 3197376 h 6857981"/>
              <a:gd name="connsiteX24135" fmla="*/ 3768727 w 7886701"/>
              <a:gd name="connsiteY24135" fmla="*/ 3198964 h 6857981"/>
              <a:gd name="connsiteX24136" fmla="*/ 3767456 w 7886701"/>
              <a:gd name="connsiteY24136" fmla="*/ 3200234 h 6857981"/>
              <a:gd name="connsiteX24137" fmla="*/ 3765551 w 7886701"/>
              <a:gd name="connsiteY24137" fmla="*/ 3200551 h 6857981"/>
              <a:gd name="connsiteX24138" fmla="*/ 3763963 w 7886701"/>
              <a:gd name="connsiteY24138" fmla="*/ 3200551 h 6857981"/>
              <a:gd name="connsiteX24139" fmla="*/ 3762376 w 7886701"/>
              <a:gd name="connsiteY24139" fmla="*/ 3199600 h 6857981"/>
              <a:gd name="connsiteX24140" fmla="*/ 3758883 w 7886701"/>
              <a:gd name="connsiteY24140" fmla="*/ 3198011 h 6857981"/>
              <a:gd name="connsiteX24141" fmla="*/ 3755391 w 7886701"/>
              <a:gd name="connsiteY24141" fmla="*/ 3196106 h 6857981"/>
              <a:gd name="connsiteX24142" fmla="*/ 3753486 w 7886701"/>
              <a:gd name="connsiteY24142" fmla="*/ 3195470 h 6857981"/>
              <a:gd name="connsiteX24143" fmla="*/ 3751263 w 7886701"/>
              <a:gd name="connsiteY24143" fmla="*/ 3194835 h 6857981"/>
              <a:gd name="connsiteX24144" fmla="*/ 3749041 w 7886701"/>
              <a:gd name="connsiteY24144" fmla="*/ 3194835 h 6857981"/>
              <a:gd name="connsiteX24145" fmla="*/ 3746501 w 7886701"/>
              <a:gd name="connsiteY24145" fmla="*/ 3195789 h 6857981"/>
              <a:gd name="connsiteX24146" fmla="*/ 3743962 w 7886701"/>
              <a:gd name="connsiteY24146" fmla="*/ 3196742 h 6857981"/>
              <a:gd name="connsiteX24147" fmla="*/ 3741103 w 7886701"/>
              <a:gd name="connsiteY24147" fmla="*/ 3198645 h 6857981"/>
              <a:gd name="connsiteX24148" fmla="*/ 3740468 w 7886701"/>
              <a:gd name="connsiteY24148" fmla="*/ 3199600 h 6857981"/>
              <a:gd name="connsiteX24149" fmla="*/ 3739516 w 7886701"/>
              <a:gd name="connsiteY24149" fmla="*/ 3200868 h 6857981"/>
              <a:gd name="connsiteX24150" fmla="*/ 3738882 w 7886701"/>
              <a:gd name="connsiteY24150" fmla="*/ 3203410 h 6857981"/>
              <a:gd name="connsiteX24151" fmla="*/ 3738882 w 7886701"/>
              <a:gd name="connsiteY24151" fmla="*/ 3206585 h 6857981"/>
              <a:gd name="connsiteX24152" fmla="*/ 3738882 w 7886701"/>
              <a:gd name="connsiteY24152" fmla="*/ 3210394 h 6857981"/>
              <a:gd name="connsiteX24153" fmla="*/ 3738563 w 7886701"/>
              <a:gd name="connsiteY24153" fmla="*/ 3213254 h 6857981"/>
              <a:gd name="connsiteX24154" fmla="*/ 3738246 w 7886701"/>
              <a:gd name="connsiteY24154" fmla="*/ 3214839 h 6857981"/>
              <a:gd name="connsiteX24155" fmla="*/ 3737928 w 7886701"/>
              <a:gd name="connsiteY24155" fmla="*/ 3215792 h 6857981"/>
              <a:gd name="connsiteX24156" fmla="*/ 3736976 w 7886701"/>
              <a:gd name="connsiteY24156" fmla="*/ 3216744 h 6857981"/>
              <a:gd name="connsiteX24157" fmla="*/ 3736023 w 7886701"/>
              <a:gd name="connsiteY24157" fmla="*/ 3217697 h 6857981"/>
              <a:gd name="connsiteX24158" fmla="*/ 3734436 w 7886701"/>
              <a:gd name="connsiteY24158" fmla="*/ 3217697 h 6857981"/>
              <a:gd name="connsiteX24159" fmla="*/ 3732848 w 7886701"/>
              <a:gd name="connsiteY24159" fmla="*/ 3217697 h 6857981"/>
              <a:gd name="connsiteX24160" fmla="*/ 3733483 w 7886701"/>
              <a:gd name="connsiteY24160" fmla="*/ 3220555 h 6857981"/>
              <a:gd name="connsiteX24161" fmla="*/ 3734084 w 7886701"/>
              <a:gd name="connsiteY24161" fmla="*/ 3222656 h 6857981"/>
              <a:gd name="connsiteX24162" fmla="*/ 3737609 w 7886701"/>
              <a:gd name="connsiteY24162" fmla="*/ 3223275 h 6857981"/>
              <a:gd name="connsiteX24163" fmla="*/ 3741102 w 7886701"/>
              <a:gd name="connsiteY24163" fmla="*/ 3223609 h 6857981"/>
              <a:gd name="connsiteX24164" fmla="*/ 3745865 w 7886701"/>
              <a:gd name="connsiteY24164" fmla="*/ 3223943 h 6857981"/>
              <a:gd name="connsiteX24165" fmla="*/ 3751262 w 7886701"/>
              <a:gd name="connsiteY24165" fmla="*/ 3223609 h 6857981"/>
              <a:gd name="connsiteX24166" fmla="*/ 3745865 w 7886701"/>
              <a:gd name="connsiteY24166" fmla="*/ 3226617 h 6857981"/>
              <a:gd name="connsiteX24167" fmla="*/ 3740149 w 7886701"/>
              <a:gd name="connsiteY24167" fmla="*/ 3230627 h 6857981"/>
              <a:gd name="connsiteX24168" fmla="*/ 3738562 w 7886701"/>
              <a:gd name="connsiteY24168" fmla="*/ 3231630 h 6857981"/>
              <a:gd name="connsiteX24169" fmla="*/ 3738880 w 7886701"/>
              <a:gd name="connsiteY24169" fmla="*/ 3232298 h 6857981"/>
              <a:gd name="connsiteX24170" fmla="*/ 3739197 w 7886701"/>
              <a:gd name="connsiteY24170" fmla="*/ 3232298 h 6857981"/>
              <a:gd name="connsiteX24171" fmla="*/ 3743007 w 7886701"/>
              <a:gd name="connsiteY24171" fmla="*/ 3230961 h 6857981"/>
              <a:gd name="connsiteX24172" fmla="*/ 3750310 w 7886701"/>
              <a:gd name="connsiteY24172" fmla="*/ 3228288 h 6857981"/>
              <a:gd name="connsiteX24173" fmla="*/ 3748405 w 7886701"/>
              <a:gd name="connsiteY24173" fmla="*/ 3229959 h 6857981"/>
              <a:gd name="connsiteX24174" fmla="*/ 3745865 w 7886701"/>
              <a:gd name="connsiteY24174" fmla="*/ 3231296 h 6857981"/>
              <a:gd name="connsiteX24175" fmla="*/ 3739600 w 7886701"/>
              <a:gd name="connsiteY24175" fmla="*/ 3235064 h 6857981"/>
              <a:gd name="connsiteX24176" fmla="*/ 3740468 w 7886701"/>
              <a:gd name="connsiteY24176" fmla="*/ 3237383 h 6857981"/>
              <a:gd name="connsiteX24177" fmla="*/ 3744596 w 7886701"/>
              <a:gd name="connsiteY24177" fmla="*/ 3236114 h 6857981"/>
              <a:gd name="connsiteX24178" fmla="*/ 3751581 w 7886701"/>
              <a:gd name="connsiteY24178" fmla="*/ 3234525 h 6857981"/>
              <a:gd name="connsiteX24179" fmla="*/ 3751263 w 7886701"/>
              <a:gd name="connsiteY24179" fmla="*/ 3235158 h 6857981"/>
              <a:gd name="connsiteX24180" fmla="*/ 3749359 w 7886701"/>
              <a:gd name="connsiteY24180" fmla="*/ 3235792 h 6857981"/>
              <a:gd name="connsiteX24181" fmla="*/ 3744596 w 7886701"/>
              <a:gd name="connsiteY24181" fmla="*/ 3238334 h 6857981"/>
              <a:gd name="connsiteX24182" fmla="*/ 3740151 w 7886701"/>
              <a:gd name="connsiteY24182" fmla="*/ 3240558 h 6857981"/>
              <a:gd name="connsiteX24183" fmla="*/ 3738882 w 7886701"/>
              <a:gd name="connsiteY24183" fmla="*/ 3241828 h 6857981"/>
              <a:gd name="connsiteX24184" fmla="*/ 3738882 w 7886701"/>
              <a:gd name="connsiteY24184" fmla="*/ 3242147 h 6857981"/>
              <a:gd name="connsiteX24185" fmla="*/ 3739198 w 7886701"/>
              <a:gd name="connsiteY24185" fmla="*/ 3242462 h 6857981"/>
              <a:gd name="connsiteX24186" fmla="*/ 3739516 w 7886701"/>
              <a:gd name="connsiteY24186" fmla="*/ 3242781 h 6857981"/>
              <a:gd name="connsiteX24187" fmla="*/ 3742056 w 7886701"/>
              <a:gd name="connsiteY24187" fmla="*/ 3242147 h 6857981"/>
              <a:gd name="connsiteX24188" fmla="*/ 3750311 w 7886701"/>
              <a:gd name="connsiteY24188" fmla="*/ 3238970 h 6857981"/>
              <a:gd name="connsiteX24189" fmla="*/ 3758566 w 7886701"/>
              <a:gd name="connsiteY24189" fmla="*/ 3235792 h 6857981"/>
              <a:gd name="connsiteX24190" fmla="*/ 3760788 w 7886701"/>
              <a:gd name="connsiteY24190" fmla="*/ 3235475 h 6857981"/>
              <a:gd name="connsiteX24191" fmla="*/ 3761423 w 7886701"/>
              <a:gd name="connsiteY24191" fmla="*/ 3235475 h 6857981"/>
              <a:gd name="connsiteX24192" fmla="*/ 3761423 w 7886701"/>
              <a:gd name="connsiteY24192" fmla="*/ 3235792 h 6857981"/>
              <a:gd name="connsiteX24193" fmla="*/ 3756661 w 7886701"/>
              <a:gd name="connsiteY24193" fmla="*/ 3238017 h 6857981"/>
              <a:gd name="connsiteX24194" fmla="*/ 3753803 w 7886701"/>
              <a:gd name="connsiteY24194" fmla="*/ 3239606 h 6857981"/>
              <a:gd name="connsiteX24195" fmla="*/ 3753168 w 7886701"/>
              <a:gd name="connsiteY24195" fmla="*/ 3240558 h 6857981"/>
              <a:gd name="connsiteX24196" fmla="*/ 3753168 w 7886701"/>
              <a:gd name="connsiteY24196" fmla="*/ 3241192 h 6857981"/>
              <a:gd name="connsiteX24197" fmla="*/ 3759836 w 7886701"/>
              <a:gd name="connsiteY24197" fmla="*/ 3239606 h 6857981"/>
              <a:gd name="connsiteX24198" fmla="*/ 3764916 w 7886701"/>
              <a:gd name="connsiteY24198" fmla="*/ 3238650 h 6857981"/>
              <a:gd name="connsiteX24199" fmla="*/ 3768727 w 7886701"/>
              <a:gd name="connsiteY24199" fmla="*/ 3238334 h 6857981"/>
              <a:gd name="connsiteX24200" fmla="*/ 3771901 w 7886701"/>
              <a:gd name="connsiteY24200" fmla="*/ 3238650 h 6857981"/>
              <a:gd name="connsiteX24201" fmla="*/ 3773488 w 7886701"/>
              <a:gd name="connsiteY24201" fmla="*/ 3239606 h 6857981"/>
              <a:gd name="connsiteX24202" fmla="*/ 3775076 w 7886701"/>
              <a:gd name="connsiteY24202" fmla="*/ 3240558 h 6857981"/>
              <a:gd name="connsiteX24203" fmla="*/ 3775393 w 7886701"/>
              <a:gd name="connsiteY24203" fmla="*/ 3242147 h 6857981"/>
              <a:gd name="connsiteX24204" fmla="*/ 3775711 w 7886701"/>
              <a:gd name="connsiteY24204" fmla="*/ 3243732 h 6857981"/>
              <a:gd name="connsiteX24205" fmla="*/ 3776028 w 7886701"/>
              <a:gd name="connsiteY24205" fmla="*/ 3247862 h 6857981"/>
              <a:gd name="connsiteX24206" fmla="*/ 3776347 w 7886701"/>
              <a:gd name="connsiteY24206" fmla="*/ 3249765 h 6857981"/>
              <a:gd name="connsiteX24207" fmla="*/ 3776981 w 7886701"/>
              <a:gd name="connsiteY24207" fmla="*/ 3251036 h 6857981"/>
              <a:gd name="connsiteX24208" fmla="*/ 3777933 w 7886701"/>
              <a:gd name="connsiteY24208" fmla="*/ 3252623 h 6857981"/>
              <a:gd name="connsiteX24209" fmla="*/ 3779838 w 7886701"/>
              <a:gd name="connsiteY24209" fmla="*/ 3253258 h 6857981"/>
              <a:gd name="connsiteX24210" fmla="*/ 3782378 w 7886701"/>
              <a:gd name="connsiteY24210" fmla="*/ 3253575 h 6857981"/>
              <a:gd name="connsiteX24211" fmla="*/ 3785236 w 7886701"/>
              <a:gd name="connsiteY24211" fmla="*/ 3253258 h 6857981"/>
              <a:gd name="connsiteX24212" fmla="*/ 3782696 w 7886701"/>
              <a:gd name="connsiteY24212" fmla="*/ 3256116 h 6857981"/>
              <a:gd name="connsiteX24213" fmla="*/ 3780791 w 7886701"/>
              <a:gd name="connsiteY24213" fmla="*/ 3258338 h 6857981"/>
              <a:gd name="connsiteX24214" fmla="*/ 3780473 w 7886701"/>
              <a:gd name="connsiteY24214" fmla="*/ 3260242 h 6857981"/>
              <a:gd name="connsiteX24215" fmla="*/ 3780473 w 7886701"/>
              <a:gd name="connsiteY24215" fmla="*/ 3260876 h 6857981"/>
              <a:gd name="connsiteX24216" fmla="*/ 3780791 w 7886701"/>
              <a:gd name="connsiteY24216" fmla="*/ 3261513 h 6857981"/>
              <a:gd name="connsiteX24217" fmla="*/ 3782061 w 7886701"/>
              <a:gd name="connsiteY24217" fmla="*/ 3262464 h 6857981"/>
              <a:gd name="connsiteX24218" fmla="*/ 3783331 w 7886701"/>
              <a:gd name="connsiteY24218" fmla="*/ 3262783 h 6857981"/>
              <a:gd name="connsiteX24219" fmla="*/ 3787776 w 7886701"/>
              <a:gd name="connsiteY24219" fmla="*/ 3264053 h 6857981"/>
              <a:gd name="connsiteX24220" fmla="*/ 3792856 w 7886701"/>
              <a:gd name="connsiteY24220" fmla="*/ 3264687 h 6857981"/>
              <a:gd name="connsiteX24221" fmla="*/ 3795078 w 7886701"/>
              <a:gd name="connsiteY24221" fmla="*/ 3265007 h 6857981"/>
              <a:gd name="connsiteX24222" fmla="*/ 3796984 w 7886701"/>
              <a:gd name="connsiteY24222" fmla="*/ 3266277 h 6857981"/>
              <a:gd name="connsiteX24223" fmla="*/ 3798253 w 7886701"/>
              <a:gd name="connsiteY24223" fmla="*/ 3267229 h 6857981"/>
              <a:gd name="connsiteX24224" fmla="*/ 3798888 w 7886701"/>
              <a:gd name="connsiteY24224" fmla="*/ 3267866 h 6857981"/>
              <a:gd name="connsiteX24225" fmla="*/ 3798888 w 7886701"/>
              <a:gd name="connsiteY24225" fmla="*/ 3269133 h 6857981"/>
              <a:gd name="connsiteX24226" fmla="*/ 3798888 w 7886701"/>
              <a:gd name="connsiteY24226" fmla="*/ 3270087 h 6857981"/>
              <a:gd name="connsiteX24227" fmla="*/ 3798888 w 7886701"/>
              <a:gd name="connsiteY24227" fmla="*/ 3271354 h 6857981"/>
              <a:gd name="connsiteX24228" fmla="*/ 3797301 w 7886701"/>
              <a:gd name="connsiteY24228" fmla="*/ 3274212 h 6857981"/>
              <a:gd name="connsiteX24229" fmla="*/ 3802698 w 7886701"/>
              <a:gd name="connsiteY24229" fmla="*/ 3272625 h 6857981"/>
              <a:gd name="connsiteX24230" fmla="*/ 3807461 w 7886701"/>
              <a:gd name="connsiteY24230" fmla="*/ 3271675 h 6857981"/>
              <a:gd name="connsiteX24231" fmla="*/ 3811588 w 7886701"/>
              <a:gd name="connsiteY24231" fmla="*/ 3271354 h 6857981"/>
              <a:gd name="connsiteX24232" fmla="*/ 3814446 w 7886701"/>
              <a:gd name="connsiteY24232" fmla="*/ 3271675 h 6857981"/>
              <a:gd name="connsiteX24233" fmla="*/ 3815398 w 7886701"/>
              <a:gd name="connsiteY24233" fmla="*/ 3271990 h 6857981"/>
              <a:gd name="connsiteX24234" fmla="*/ 3816352 w 7886701"/>
              <a:gd name="connsiteY24234" fmla="*/ 3272625 h 6857981"/>
              <a:gd name="connsiteX24235" fmla="*/ 3816352 w 7886701"/>
              <a:gd name="connsiteY24235" fmla="*/ 3273578 h 6857981"/>
              <a:gd name="connsiteX24236" fmla="*/ 3816033 w 7886701"/>
              <a:gd name="connsiteY24236" fmla="*/ 3274533 h 6857981"/>
              <a:gd name="connsiteX24237" fmla="*/ 3814763 w 7886701"/>
              <a:gd name="connsiteY24237" fmla="*/ 3276120 h 6857981"/>
              <a:gd name="connsiteX24238" fmla="*/ 3813493 w 7886701"/>
              <a:gd name="connsiteY24238" fmla="*/ 3277388 h 6857981"/>
              <a:gd name="connsiteX24239" fmla="*/ 3808731 w 7886701"/>
              <a:gd name="connsiteY24239" fmla="*/ 3281516 h 6857981"/>
              <a:gd name="connsiteX24240" fmla="*/ 3812223 w 7886701"/>
              <a:gd name="connsiteY24240" fmla="*/ 3280565 h 6857981"/>
              <a:gd name="connsiteX24241" fmla="*/ 3816668 w 7886701"/>
              <a:gd name="connsiteY24241" fmla="*/ 3278979 h 6857981"/>
              <a:gd name="connsiteX24242" fmla="*/ 3821113 w 7886701"/>
              <a:gd name="connsiteY24242" fmla="*/ 3277071 h 6857981"/>
              <a:gd name="connsiteX24243" fmla="*/ 3825241 w 7886701"/>
              <a:gd name="connsiteY24243" fmla="*/ 3275485 h 6857981"/>
              <a:gd name="connsiteX24244" fmla="*/ 3827463 w 7886701"/>
              <a:gd name="connsiteY24244" fmla="*/ 3273578 h 6857981"/>
              <a:gd name="connsiteX24245" fmla="*/ 3829368 w 7886701"/>
              <a:gd name="connsiteY24245" fmla="*/ 3271354 h 6857981"/>
              <a:gd name="connsiteX24246" fmla="*/ 3831908 w 7886701"/>
              <a:gd name="connsiteY24246" fmla="*/ 3269133 h 6857981"/>
              <a:gd name="connsiteX24247" fmla="*/ 3836989 w 7886701"/>
              <a:gd name="connsiteY24247" fmla="*/ 3265644 h 6857981"/>
              <a:gd name="connsiteX24248" fmla="*/ 3832226 w 7886701"/>
              <a:gd name="connsiteY24248" fmla="*/ 3269453 h 6857981"/>
              <a:gd name="connsiteX24249" fmla="*/ 3830003 w 7886701"/>
              <a:gd name="connsiteY24249" fmla="*/ 3271675 h 6857981"/>
              <a:gd name="connsiteX24250" fmla="*/ 3830003 w 7886701"/>
              <a:gd name="connsiteY24250" fmla="*/ 3271990 h 6857981"/>
              <a:gd name="connsiteX24251" fmla="*/ 3830003 w 7886701"/>
              <a:gd name="connsiteY24251" fmla="*/ 3272625 h 6857981"/>
              <a:gd name="connsiteX24252" fmla="*/ 3830638 w 7886701"/>
              <a:gd name="connsiteY24252" fmla="*/ 3272625 h 6857981"/>
              <a:gd name="connsiteX24253" fmla="*/ 3831273 w 7886701"/>
              <a:gd name="connsiteY24253" fmla="*/ 3272625 h 6857981"/>
              <a:gd name="connsiteX24254" fmla="*/ 3835083 w 7886701"/>
              <a:gd name="connsiteY24254" fmla="*/ 3271990 h 6857981"/>
              <a:gd name="connsiteX24255" fmla="*/ 3836989 w 7886701"/>
              <a:gd name="connsiteY24255" fmla="*/ 3271675 h 6857981"/>
              <a:gd name="connsiteX24256" fmla="*/ 3837941 w 7886701"/>
              <a:gd name="connsiteY24256" fmla="*/ 3271675 h 6857981"/>
              <a:gd name="connsiteX24257" fmla="*/ 3838258 w 7886701"/>
              <a:gd name="connsiteY24257" fmla="*/ 3271990 h 6857981"/>
              <a:gd name="connsiteX24258" fmla="*/ 3843021 w 7886701"/>
              <a:gd name="connsiteY24258" fmla="*/ 3278656 h 6857981"/>
              <a:gd name="connsiteX24259" fmla="*/ 3848736 w 7886701"/>
              <a:gd name="connsiteY24259" fmla="*/ 3285962 h 6857981"/>
              <a:gd name="connsiteX24260" fmla="*/ 3854133 w 7886701"/>
              <a:gd name="connsiteY24260" fmla="*/ 3293264 h 6857981"/>
              <a:gd name="connsiteX24261" fmla="*/ 3856991 w 7886701"/>
              <a:gd name="connsiteY24261" fmla="*/ 3296758 h 6857981"/>
              <a:gd name="connsiteX24262" fmla="*/ 3859213 w 7886701"/>
              <a:gd name="connsiteY24262" fmla="*/ 3300882 h 6857981"/>
              <a:gd name="connsiteX24263" fmla="*/ 3851276 w 7886701"/>
              <a:gd name="connsiteY24263" fmla="*/ 3306915 h 6857981"/>
              <a:gd name="connsiteX24264" fmla="*/ 3849053 w 7886701"/>
              <a:gd name="connsiteY24264" fmla="*/ 3308503 h 6857981"/>
              <a:gd name="connsiteX24265" fmla="*/ 3848101 w 7886701"/>
              <a:gd name="connsiteY24265" fmla="*/ 3308822 h 6857981"/>
              <a:gd name="connsiteX24266" fmla="*/ 3847783 w 7886701"/>
              <a:gd name="connsiteY24266" fmla="*/ 3308822 h 6857981"/>
              <a:gd name="connsiteX24267" fmla="*/ 3847783 w 7886701"/>
              <a:gd name="connsiteY24267" fmla="*/ 3307869 h 6857981"/>
              <a:gd name="connsiteX24268" fmla="*/ 3847783 w 7886701"/>
              <a:gd name="connsiteY24268" fmla="*/ 3305964 h 6857981"/>
              <a:gd name="connsiteX24269" fmla="*/ 3842069 w 7886701"/>
              <a:gd name="connsiteY24269" fmla="*/ 3310409 h 6857981"/>
              <a:gd name="connsiteX24270" fmla="*/ 3839846 w 7886701"/>
              <a:gd name="connsiteY24270" fmla="*/ 3311360 h 6857981"/>
              <a:gd name="connsiteX24271" fmla="*/ 3838893 w 7886701"/>
              <a:gd name="connsiteY24271" fmla="*/ 3311995 h 6857981"/>
              <a:gd name="connsiteX24272" fmla="*/ 3836353 w 7886701"/>
              <a:gd name="connsiteY24272" fmla="*/ 3314218 h 6857981"/>
              <a:gd name="connsiteX24273" fmla="*/ 3836036 w 7886701"/>
              <a:gd name="connsiteY24273" fmla="*/ 3314853 h 6857981"/>
              <a:gd name="connsiteX24274" fmla="*/ 3836353 w 7886701"/>
              <a:gd name="connsiteY24274" fmla="*/ 3315489 h 6857981"/>
              <a:gd name="connsiteX24275" fmla="*/ 3837941 w 7886701"/>
              <a:gd name="connsiteY24275" fmla="*/ 3314539 h 6857981"/>
              <a:gd name="connsiteX24276" fmla="*/ 3840481 w 7886701"/>
              <a:gd name="connsiteY24276" fmla="*/ 3312948 h 6857981"/>
              <a:gd name="connsiteX24277" fmla="*/ 3839529 w 7886701"/>
              <a:gd name="connsiteY24277" fmla="*/ 3314539 h 6857981"/>
              <a:gd name="connsiteX24278" fmla="*/ 3837941 w 7886701"/>
              <a:gd name="connsiteY24278" fmla="*/ 3316125 h 6857981"/>
              <a:gd name="connsiteX24279" fmla="*/ 3833496 w 7886701"/>
              <a:gd name="connsiteY24279" fmla="*/ 3319298 h 6857981"/>
              <a:gd name="connsiteX24280" fmla="*/ 3828733 w 7886701"/>
              <a:gd name="connsiteY24280" fmla="*/ 3322793 h 6857981"/>
              <a:gd name="connsiteX24281" fmla="*/ 3826828 w 7886701"/>
              <a:gd name="connsiteY24281" fmla="*/ 3324380 h 6857981"/>
              <a:gd name="connsiteX24282" fmla="*/ 3825241 w 7886701"/>
              <a:gd name="connsiteY24282" fmla="*/ 3326282 h 6857981"/>
              <a:gd name="connsiteX24283" fmla="*/ 3832543 w 7886701"/>
              <a:gd name="connsiteY24283" fmla="*/ 3321837 h 6857981"/>
              <a:gd name="connsiteX24284" fmla="*/ 3838576 w 7886701"/>
              <a:gd name="connsiteY24284" fmla="*/ 3318662 h 6857981"/>
              <a:gd name="connsiteX24285" fmla="*/ 3843021 w 7886701"/>
              <a:gd name="connsiteY24285" fmla="*/ 3316440 h 6857981"/>
              <a:gd name="connsiteX24286" fmla="*/ 3845878 w 7886701"/>
              <a:gd name="connsiteY24286" fmla="*/ 3315806 h 6857981"/>
              <a:gd name="connsiteX24287" fmla="*/ 3847149 w 7886701"/>
              <a:gd name="connsiteY24287" fmla="*/ 3315806 h 6857981"/>
              <a:gd name="connsiteX24288" fmla="*/ 3848101 w 7886701"/>
              <a:gd name="connsiteY24288" fmla="*/ 3315806 h 6857981"/>
              <a:gd name="connsiteX24289" fmla="*/ 3848736 w 7886701"/>
              <a:gd name="connsiteY24289" fmla="*/ 3316125 h 6857981"/>
              <a:gd name="connsiteX24290" fmla="*/ 3849371 w 7886701"/>
              <a:gd name="connsiteY24290" fmla="*/ 3316440 h 6857981"/>
              <a:gd name="connsiteX24291" fmla="*/ 3849689 w 7886701"/>
              <a:gd name="connsiteY24291" fmla="*/ 3318350 h 6857981"/>
              <a:gd name="connsiteX24292" fmla="*/ 3849689 w 7886701"/>
              <a:gd name="connsiteY24292" fmla="*/ 3320251 h 6857981"/>
              <a:gd name="connsiteX24293" fmla="*/ 3849053 w 7886701"/>
              <a:gd name="connsiteY24293" fmla="*/ 3322793 h 6857981"/>
              <a:gd name="connsiteX24294" fmla="*/ 3848418 w 7886701"/>
              <a:gd name="connsiteY24294" fmla="*/ 3325329 h 6857981"/>
              <a:gd name="connsiteX24295" fmla="*/ 3846831 w 7886701"/>
              <a:gd name="connsiteY24295" fmla="*/ 3330728 h 6857981"/>
              <a:gd name="connsiteX24296" fmla="*/ 3846196 w 7886701"/>
              <a:gd name="connsiteY24296" fmla="*/ 3333269 h 6857981"/>
              <a:gd name="connsiteX24297" fmla="*/ 3846196 w 7886701"/>
              <a:gd name="connsiteY24297" fmla="*/ 3335493 h 6857981"/>
              <a:gd name="connsiteX24298" fmla="*/ 3846513 w 7886701"/>
              <a:gd name="connsiteY24298" fmla="*/ 3336763 h 6857981"/>
              <a:gd name="connsiteX24299" fmla="*/ 3846831 w 7886701"/>
              <a:gd name="connsiteY24299" fmla="*/ 3337717 h 6857981"/>
              <a:gd name="connsiteX24300" fmla="*/ 3847783 w 7886701"/>
              <a:gd name="connsiteY24300" fmla="*/ 3338031 h 6857981"/>
              <a:gd name="connsiteX24301" fmla="*/ 3849371 w 7886701"/>
              <a:gd name="connsiteY24301" fmla="*/ 3336129 h 6857981"/>
              <a:gd name="connsiteX24302" fmla="*/ 3850323 w 7886701"/>
              <a:gd name="connsiteY24302" fmla="*/ 3334856 h 6857981"/>
              <a:gd name="connsiteX24303" fmla="*/ 3850641 w 7886701"/>
              <a:gd name="connsiteY24303" fmla="*/ 3333586 h 6857981"/>
              <a:gd name="connsiteX24304" fmla="*/ 3849689 w 7886701"/>
              <a:gd name="connsiteY24304" fmla="*/ 3333586 h 6857981"/>
              <a:gd name="connsiteX24305" fmla="*/ 3859531 w 7886701"/>
              <a:gd name="connsiteY24305" fmla="*/ 3329462 h 6857981"/>
              <a:gd name="connsiteX24306" fmla="*/ 3867786 w 7886701"/>
              <a:gd name="connsiteY24306" fmla="*/ 3326602 h 6857981"/>
              <a:gd name="connsiteX24307" fmla="*/ 3871278 w 7886701"/>
              <a:gd name="connsiteY24307" fmla="*/ 3325651 h 6857981"/>
              <a:gd name="connsiteX24308" fmla="*/ 3874771 w 7886701"/>
              <a:gd name="connsiteY24308" fmla="*/ 3325329 h 6857981"/>
              <a:gd name="connsiteX24309" fmla="*/ 3877628 w 7886701"/>
              <a:gd name="connsiteY24309" fmla="*/ 3325017 h 6857981"/>
              <a:gd name="connsiteX24310" fmla="*/ 3879851 w 7886701"/>
              <a:gd name="connsiteY24310" fmla="*/ 3325017 h 6857981"/>
              <a:gd name="connsiteX24311" fmla="*/ 3881438 w 7886701"/>
              <a:gd name="connsiteY24311" fmla="*/ 3325329 h 6857981"/>
              <a:gd name="connsiteX24312" fmla="*/ 3882708 w 7886701"/>
              <a:gd name="connsiteY24312" fmla="*/ 3325966 h 6857981"/>
              <a:gd name="connsiteX24313" fmla="*/ 3883343 w 7886701"/>
              <a:gd name="connsiteY24313" fmla="*/ 3327553 h 6857981"/>
              <a:gd name="connsiteX24314" fmla="*/ 3883661 w 7886701"/>
              <a:gd name="connsiteY24314" fmla="*/ 3328826 h 6857981"/>
              <a:gd name="connsiteX24315" fmla="*/ 3883343 w 7886701"/>
              <a:gd name="connsiteY24315" fmla="*/ 3331047 h 6857981"/>
              <a:gd name="connsiteX24316" fmla="*/ 3882391 w 7886701"/>
              <a:gd name="connsiteY24316" fmla="*/ 3333586 h 6857981"/>
              <a:gd name="connsiteX24317" fmla="*/ 3880486 w 7886701"/>
              <a:gd name="connsiteY24317" fmla="*/ 3336444 h 6857981"/>
              <a:gd name="connsiteX24318" fmla="*/ 3878263 w 7886701"/>
              <a:gd name="connsiteY24318" fmla="*/ 3339938 h 6857981"/>
              <a:gd name="connsiteX24319" fmla="*/ 3878581 w 7886701"/>
              <a:gd name="connsiteY24319" fmla="*/ 3340255 h 6857981"/>
              <a:gd name="connsiteX24320" fmla="*/ 3879534 w 7886701"/>
              <a:gd name="connsiteY24320" fmla="*/ 3340255 h 6857981"/>
              <a:gd name="connsiteX24321" fmla="*/ 3881438 w 7886701"/>
              <a:gd name="connsiteY24321" fmla="*/ 3338351 h 6857981"/>
              <a:gd name="connsiteX24322" fmla="*/ 3887788 w 7886701"/>
              <a:gd name="connsiteY24322" fmla="*/ 3332635 h 6857981"/>
              <a:gd name="connsiteX24323" fmla="*/ 3893503 w 7886701"/>
              <a:gd name="connsiteY24323" fmla="*/ 3326602 h 6857981"/>
              <a:gd name="connsiteX24324" fmla="*/ 3895408 w 7886701"/>
              <a:gd name="connsiteY24324" fmla="*/ 3325651 h 6857981"/>
              <a:gd name="connsiteX24325" fmla="*/ 3895726 w 7886701"/>
              <a:gd name="connsiteY24325" fmla="*/ 3325651 h 6857981"/>
              <a:gd name="connsiteX24326" fmla="*/ 3896043 w 7886701"/>
              <a:gd name="connsiteY24326" fmla="*/ 3326282 h 6857981"/>
              <a:gd name="connsiteX24327" fmla="*/ 3891916 w 7886701"/>
              <a:gd name="connsiteY24327" fmla="*/ 3330094 h 6857981"/>
              <a:gd name="connsiteX24328" fmla="*/ 3888741 w 7886701"/>
              <a:gd name="connsiteY24328" fmla="*/ 3332635 h 6857981"/>
              <a:gd name="connsiteX24329" fmla="*/ 3887471 w 7886701"/>
              <a:gd name="connsiteY24329" fmla="*/ 3334856 h 6857981"/>
              <a:gd name="connsiteX24330" fmla="*/ 3886201 w 7886701"/>
              <a:gd name="connsiteY24330" fmla="*/ 3336444 h 6857981"/>
              <a:gd name="connsiteX24331" fmla="*/ 3885248 w 7886701"/>
              <a:gd name="connsiteY24331" fmla="*/ 3338667 h 6857981"/>
              <a:gd name="connsiteX24332" fmla="*/ 3883661 w 7886701"/>
              <a:gd name="connsiteY24332" fmla="*/ 3341209 h 6857981"/>
              <a:gd name="connsiteX24333" fmla="*/ 3880803 w 7886701"/>
              <a:gd name="connsiteY24333" fmla="*/ 3345019 h 6857981"/>
              <a:gd name="connsiteX24334" fmla="*/ 3876358 w 7886701"/>
              <a:gd name="connsiteY24334" fmla="*/ 3349778 h 6857981"/>
              <a:gd name="connsiteX24335" fmla="*/ 3879534 w 7886701"/>
              <a:gd name="connsiteY24335" fmla="*/ 3347556 h 6857981"/>
              <a:gd name="connsiteX24336" fmla="*/ 3881438 w 7886701"/>
              <a:gd name="connsiteY24336" fmla="*/ 3345969 h 6857981"/>
              <a:gd name="connsiteX24337" fmla="*/ 3883026 w 7886701"/>
              <a:gd name="connsiteY24337" fmla="*/ 3345335 h 6857981"/>
              <a:gd name="connsiteX24338" fmla="*/ 3883343 w 7886701"/>
              <a:gd name="connsiteY24338" fmla="*/ 3345335 h 6857981"/>
              <a:gd name="connsiteX24339" fmla="*/ 3883661 w 7886701"/>
              <a:gd name="connsiteY24339" fmla="*/ 3345652 h 6857981"/>
              <a:gd name="connsiteX24340" fmla="*/ 3883343 w 7886701"/>
              <a:gd name="connsiteY24340" fmla="*/ 3346605 h 6857981"/>
              <a:gd name="connsiteX24341" fmla="*/ 3882708 w 7886701"/>
              <a:gd name="connsiteY24341" fmla="*/ 3348509 h 6857981"/>
              <a:gd name="connsiteX24342" fmla="*/ 3878263 w 7886701"/>
              <a:gd name="connsiteY24342" fmla="*/ 3354547 h 6857981"/>
              <a:gd name="connsiteX24343" fmla="*/ 3877288 w 7886701"/>
              <a:gd name="connsiteY24343" fmla="*/ 3355343 h 6857981"/>
              <a:gd name="connsiteX24344" fmla="*/ 3871089 w 7886701"/>
              <a:gd name="connsiteY24344" fmla="*/ 3361542 h 6857981"/>
              <a:gd name="connsiteX24345" fmla="*/ 3869691 w 7886701"/>
              <a:gd name="connsiteY24345" fmla="*/ 3363115 h 6857981"/>
              <a:gd name="connsiteX24346" fmla="*/ 3867786 w 7886701"/>
              <a:gd name="connsiteY24346" fmla="*/ 3365654 h 6857981"/>
              <a:gd name="connsiteX24347" fmla="*/ 3864928 w 7886701"/>
              <a:gd name="connsiteY24347" fmla="*/ 3370736 h 6857981"/>
              <a:gd name="connsiteX24348" fmla="*/ 3862706 w 7886701"/>
              <a:gd name="connsiteY24348" fmla="*/ 3374545 h 6857981"/>
              <a:gd name="connsiteX24349" fmla="*/ 3867786 w 7886701"/>
              <a:gd name="connsiteY24349" fmla="*/ 3370099 h 6857981"/>
              <a:gd name="connsiteX24350" fmla="*/ 3871597 w 7886701"/>
              <a:gd name="connsiteY24350" fmla="*/ 3366927 h 6857981"/>
              <a:gd name="connsiteX24351" fmla="*/ 3875088 w 7886701"/>
              <a:gd name="connsiteY24351" fmla="*/ 3364701 h 6857981"/>
              <a:gd name="connsiteX24352" fmla="*/ 3877628 w 7886701"/>
              <a:gd name="connsiteY24352" fmla="*/ 3362801 h 6857981"/>
              <a:gd name="connsiteX24353" fmla="*/ 3879851 w 7886701"/>
              <a:gd name="connsiteY24353" fmla="*/ 3362167 h 6857981"/>
              <a:gd name="connsiteX24354" fmla="*/ 3881438 w 7886701"/>
              <a:gd name="connsiteY24354" fmla="*/ 3361845 h 6857981"/>
              <a:gd name="connsiteX24355" fmla="*/ 3884296 w 7886701"/>
              <a:gd name="connsiteY24355" fmla="*/ 3361211 h 6857981"/>
              <a:gd name="connsiteX24356" fmla="*/ 3879534 w 7886701"/>
              <a:gd name="connsiteY24356" fmla="*/ 3366610 h 6857981"/>
              <a:gd name="connsiteX24357" fmla="*/ 3877628 w 7886701"/>
              <a:gd name="connsiteY24357" fmla="*/ 3367559 h 6857981"/>
              <a:gd name="connsiteX24358" fmla="*/ 3876358 w 7886701"/>
              <a:gd name="connsiteY24358" fmla="*/ 3368196 h 6857981"/>
              <a:gd name="connsiteX24359" fmla="*/ 3876041 w 7886701"/>
              <a:gd name="connsiteY24359" fmla="*/ 3367876 h 6857981"/>
              <a:gd name="connsiteX24360" fmla="*/ 3876041 w 7886701"/>
              <a:gd name="connsiteY24360" fmla="*/ 3367244 h 6857981"/>
              <a:gd name="connsiteX24361" fmla="*/ 3877946 w 7886701"/>
              <a:gd name="connsiteY24361" fmla="*/ 3364389 h 6857981"/>
              <a:gd name="connsiteX24362" fmla="*/ 3864928 w 7886701"/>
              <a:gd name="connsiteY24362" fmla="*/ 3377403 h 6857981"/>
              <a:gd name="connsiteX24363" fmla="*/ 3858261 w 7886701"/>
              <a:gd name="connsiteY24363" fmla="*/ 3385021 h 6857981"/>
              <a:gd name="connsiteX24364" fmla="*/ 3849689 w 7886701"/>
              <a:gd name="connsiteY24364" fmla="*/ 3395180 h 6857981"/>
              <a:gd name="connsiteX24365" fmla="*/ 3854451 w 7886701"/>
              <a:gd name="connsiteY24365" fmla="*/ 3391371 h 6857981"/>
              <a:gd name="connsiteX24366" fmla="*/ 3856357 w 7886701"/>
              <a:gd name="connsiteY24366" fmla="*/ 3389784 h 6857981"/>
              <a:gd name="connsiteX24367" fmla="*/ 3856673 w 7886701"/>
              <a:gd name="connsiteY24367" fmla="*/ 3389784 h 6857981"/>
              <a:gd name="connsiteX24368" fmla="*/ 3856673 w 7886701"/>
              <a:gd name="connsiteY24368" fmla="*/ 3390418 h 6857981"/>
              <a:gd name="connsiteX24369" fmla="*/ 3855721 w 7886701"/>
              <a:gd name="connsiteY24369" fmla="*/ 3392008 h 6857981"/>
              <a:gd name="connsiteX24370" fmla="*/ 3855086 w 7886701"/>
              <a:gd name="connsiteY24370" fmla="*/ 3394229 h 6857981"/>
              <a:gd name="connsiteX24371" fmla="*/ 3854451 w 7886701"/>
              <a:gd name="connsiteY24371" fmla="*/ 3395497 h 6857981"/>
              <a:gd name="connsiteX24372" fmla="*/ 3855403 w 7886701"/>
              <a:gd name="connsiteY24372" fmla="*/ 3395180 h 6857981"/>
              <a:gd name="connsiteX24373" fmla="*/ 3858897 w 7886701"/>
              <a:gd name="connsiteY24373" fmla="*/ 3392642 h 6857981"/>
              <a:gd name="connsiteX24374" fmla="*/ 3854133 w 7886701"/>
              <a:gd name="connsiteY24374" fmla="*/ 3398040 h 6857981"/>
              <a:gd name="connsiteX24375" fmla="*/ 3853181 w 7886701"/>
              <a:gd name="connsiteY24375" fmla="*/ 3399945 h 6857981"/>
              <a:gd name="connsiteX24376" fmla="*/ 3852863 w 7886701"/>
              <a:gd name="connsiteY24376" fmla="*/ 3400896 h 6857981"/>
              <a:gd name="connsiteX24377" fmla="*/ 3830638 w 7886701"/>
              <a:gd name="connsiteY24377" fmla="*/ 3423755 h 6857981"/>
              <a:gd name="connsiteX24378" fmla="*/ 3822066 w 7886701"/>
              <a:gd name="connsiteY24378" fmla="*/ 3431375 h 6857981"/>
              <a:gd name="connsiteX24379" fmla="*/ 3818892 w 7886701"/>
              <a:gd name="connsiteY24379" fmla="*/ 3433915 h 6857981"/>
              <a:gd name="connsiteX24380" fmla="*/ 3816668 w 7886701"/>
              <a:gd name="connsiteY24380" fmla="*/ 3435503 h 6857981"/>
              <a:gd name="connsiteX24381" fmla="*/ 3814446 w 7886701"/>
              <a:gd name="connsiteY24381" fmla="*/ 3438360 h 6857981"/>
              <a:gd name="connsiteX24382" fmla="*/ 3811588 w 7886701"/>
              <a:gd name="connsiteY24382" fmla="*/ 3441853 h 6857981"/>
              <a:gd name="connsiteX24383" fmla="*/ 3803333 w 7886701"/>
              <a:gd name="connsiteY24383" fmla="*/ 3451061 h 6857981"/>
              <a:gd name="connsiteX24384" fmla="*/ 3804286 w 7886701"/>
              <a:gd name="connsiteY24384" fmla="*/ 3451378 h 6857981"/>
              <a:gd name="connsiteX24385" fmla="*/ 3804921 w 7886701"/>
              <a:gd name="connsiteY24385" fmla="*/ 3451061 h 6857981"/>
              <a:gd name="connsiteX24386" fmla="*/ 3807144 w 7886701"/>
              <a:gd name="connsiteY24386" fmla="*/ 3449473 h 6857981"/>
              <a:gd name="connsiteX24387" fmla="*/ 3809366 w 7886701"/>
              <a:gd name="connsiteY24387" fmla="*/ 3448203 h 6857981"/>
              <a:gd name="connsiteX24388" fmla="*/ 3810001 w 7886701"/>
              <a:gd name="connsiteY24388" fmla="*/ 3447886 h 6857981"/>
              <a:gd name="connsiteX24389" fmla="*/ 3810318 w 7886701"/>
              <a:gd name="connsiteY24389" fmla="*/ 3448203 h 6857981"/>
              <a:gd name="connsiteX24390" fmla="*/ 3805238 w 7886701"/>
              <a:gd name="connsiteY24390" fmla="*/ 3454871 h 6857981"/>
              <a:gd name="connsiteX24391" fmla="*/ 3803333 w 7886701"/>
              <a:gd name="connsiteY24391" fmla="*/ 3456776 h 6857981"/>
              <a:gd name="connsiteX24392" fmla="*/ 3802381 w 7886701"/>
              <a:gd name="connsiteY24392" fmla="*/ 3458681 h 6857981"/>
              <a:gd name="connsiteX24393" fmla="*/ 3802064 w 7886701"/>
              <a:gd name="connsiteY24393" fmla="*/ 3459951 h 6857981"/>
              <a:gd name="connsiteX24394" fmla="*/ 3802381 w 7886701"/>
              <a:gd name="connsiteY24394" fmla="*/ 3460586 h 6857981"/>
              <a:gd name="connsiteX24395" fmla="*/ 3802698 w 7886701"/>
              <a:gd name="connsiteY24395" fmla="*/ 3460904 h 6857981"/>
              <a:gd name="connsiteX24396" fmla="*/ 3803968 w 7886701"/>
              <a:gd name="connsiteY24396" fmla="*/ 3460904 h 6857981"/>
              <a:gd name="connsiteX24397" fmla="*/ 3800793 w 7886701"/>
              <a:gd name="connsiteY24397" fmla="*/ 3463762 h 6857981"/>
              <a:gd name="connsiteX24398" fmla="*/ 3797936 w 7886701"/>
              <a:gd name="connsiteY24398" fmla="*/ 3466937 h 6857981"/>
              <a:gd name="connsiteX24399" fmla="*/ 3797618 w 7886701"/>
              <a:gd name="connsiteY24399" fmla="*/ 3472017 h 6857981"/>
              <a:gd name="connsiteX24400" fmla="*/ 3797936 w 7886701"/>
              <a:gd name="connsiteY24400" fmla="*/ 3478050 h 6857981"/>
              <a:gd name="connsiteX24401" fmla="*/ 3799206 w 7886701"/>
              <a:gd name="connsiteY24401" fmla="*/ 3484718 h 6857981"/>
              <a:gd name="connsiteX24402" fmla="*/ 3801428 w 7886701"/>
              <a:gd name="connsiteY24402" fmla="*/ 3492338 h 6857981"/>
              <a:gd name="connsiteX24403" fmla="*/ 3790633 w 7886701"/>
              <a:gd name="connsiteY24403" fmla="*/ 3489163 h 6857981"/>
              <a:gd name="connsiteX24404" fmla="*/ 3782061 w 7886701"/>
              <a:gd name="connsiteY24404" fmla="*/ 3485988 h 6857981"/>
              <a:gd name="connsiteX24405" fmla="*/ 3778887 w 7886701"/>
              <a:gd name="connsiteY24405" fmla="*/ 3489480 h 6857981"/>
              <a:gd name="connsiteX24406" fmla="*/ 3776981 w 7886701"/>
              <a:gd name="connsiteY24406" fmla="*/ 3492973 h 6857981"/>
              <a:gd name="connsiteX24407" fmla="*/ 3777933 w 7886701"/>
              <a:gd name="connsiteY24407" fmla="*/ 3490115 h 6857981"/>
              <a:gd name="connsiteX24408" fmla="*/ 3777933 w 7886701"/>
              <a:gd name="connsiteY24408" fmla="*/ 3489480 h 6857981"/>
              <a:gd name="connsiteX24409" fmla="*/ 3777616 w 7886701"/>
              <a:gd name="connsiteY24409" fmla="*/ 3489163 h 6857981"/>
              <a:gd name="connsiteX24410" fmla="*/ 3777298 w 7886701"/>
              <a:gd name="connsiteY24410" fmla="*/ 3489163 h 6857981"/>
              <a:gd name="connsiteX24411" fmla="*/ 3776028 w 7886701"/>
              <a:gd name="connsiteY24411" fmla="*/ 3489480 h 6857981"/>
              <a:gd name="connsiteX24412" fmla="*/ 3772853 w 7886701"/>
              <a:gd name="connsiteY24412" fmla="*/ 3491703 h 6857981"/>
              <a:gd name="connsiteX24413" fmla="*/ 3769996 w 7886701"/>
              <a:gd name="connsiteY24413" fmla="*/ 3496466 h 6857981"/>
              <a:gd name="connsiteX24414" fmla="*/ 3766186 w 7886701"/>
              <a:gd name="connsiteY24414" fmla="*/ 3500594 h 6857981"/>
              <a:gd name="connsiteX24415" fmla="*/ 3762376 w 7886701"/>
              <a:gd name="connsiteY24415" fmla="*/ 3505356 h 6857981"/>
              <a:gd name="connsiteX24416" fmla="*/ 3757931 w 7886701"/>
              <a:gd name="connsiteY24416" fmla="*/ 3509802 h 6857981"/>
              <a:gd name="connsiteX24417" fmla="*/ 3753486 w 7886701"/>
              <a:gd name="connsiteY24417" fmla="*/ 3514247 h 6857981"/>
              <a:gd name="connsiteX24418" fmla="*/ 3749359 w 7886701"/>
              <a:gd name="connsiteY24418" fmla="*/ 3517422 h 6857981"/>
              <a:gd name="connsiteX24419" fmla="*/ 3745548 w 7886701"/>
              <a:gd name="connsiteY24419" fmla="*/ 3520280 h 6857981"/>
              <a:gd name="connsiteX24420" fmla="*/ 3742056 w 7886701"/>
              <a:gd name="connsiteY24420" fmla="*/ 3522502 h 6857981"/>
              <a:gd name="connsiteX24421" fmla="*/ 3740151 w 7886701"/>
              <a:gd name="connsiteY24421" fmla="*/ 3525995 h 6857981"/>
              <a:gd name="connsiteX24422" fmla="*/ 3739516 w 7886701"/>
              <a:gd name="connsiteY24422" fmla="*/ 3526630 h 6857981"/>
              <a:gd name="connsiteX24423" fmla="*/ 3739516 w 7886701"/>
              <a:gd name="connsiteY24423" fmla="*/ 3526947 h 6857981"/>
              <a:gd name="connsiteX24424" fmla="*/ 3740151 w 7886701"/>
              <a:gd name="connsiteY24424" fmla="*/ 3526947 h 6857981"/>
              <a:gd name="connsiteX24425" fmla="*/ 3740468 w 7886701"/>
              <a:gd name="connsiteY24425" fmla="*/ 3526630 h 6857981"/>
              <a:gd name="connsiteX24426" fmla="*/ 3742056 w 7886701"/>
              <a:gd name="connsiteY24426" fmla="*/ 3525677 h 6857981"/>
              <a:gd name="connsiteX24427" fmla="*/ 3744278 w 7886701"/>
              <a:gd name="connsiteY24427" fmla="*/ 3524090 h 6857981"/>
              <a:gd name="connsiteX24428" fmla="*/ 3746183 w 7886701"/>
              <a:gd name="connsiteY24428" fmla="*/ 3523455 h 6857981"/>
              <a:gd name="connsiteX24429" fmla="*/ 3746819 w 7886701"/>
              <a:gd name="connsiteY24429" fmla="*/ 3522820 h 6857981"/>
              <a:gd name="connsiteX24430" fmla="*/ 3747771 w 7886701"/>
              <a:gd name="connsiteY24430" fmla="*/ 3522820 h 6857981"/>
              <a:gd name="connsiteX24431" fmla="*/ 3747771 w 7886701"/>
              <a:gd name="connsiteY24431" fmla="*/ 3523455 h 6857981"/>
              <a:gd name="connsiteX24432" fmla="*/ 3747771 w 7886701"/>
              <a:gd name="connsiteY24432" fmla="*/ 3524407 h 6857981"/>
              <a:gd name="connsiteX24433" fmla="*/ 3723958 w 7886701"/>
              <a:gd name="connsiteY24433" fmla="*/ 3552031 h 6857981"/>
              <a:gd name="connsiteX24434" fmla="*/ 3723958 w 7886701"/>
              <a:gd name="connsiteY24434" fmla="*/ 3551079 h 6857981"/>
              <a:gd name="connsiteX24435" fmla="*/ 3723642 w 7886701"/>
              <a:gd name="connsiteY24435" fmla="*/ 3550444 h 6857981"/>
              <a:gd name="connsiteX24436" fmla="*/ 3723323 w 7886701"/>
              <a:gd name="connsiteY24436" fmla="*/ 3549809 h 6857981"/>
              <a:gd name="connsiteX24437" fmla="*/ 3722371 w 7886701"/>
              <a:gd name="connsiteY24437" fmla="*/ 3549809 h 6857981"/>
              <a:gd name="connsiteX24438" fmla="*/ 3720783 w 7886701"/>
              <a:gd name="connsiteY24438" fmla="*/ 3550444 h 6857981"/>
              <a:gd name="connsiteX24439" fmla="*/ 3718878 w 7886701"/>
              <a:gd name="connsiteY24439" fmla="*/ 3551396 h 6857981"/>
              <a:gd name="connsiteX24440" fmla="*/ 3716656 w 7886701"/>
              <a:gd name="connsiteY24440" fmla="*/ 3552031 h 6857981"/>
              <a:gd name="connsiteX24441" fmla="*/ 3716021 w 7886701"/>
              <a:gd name="connsiteY24441" fmla="*/ 3552031 h 6857981"/>
              <a:gd name="connsiteX24442" fmla="*/ 3714751 w 7886701"/>
              <a:gd name="connsiteY24442" fmla="*/ 3552031 h 6857981"/>
              <a:gd name="connsiteX24443" fmla="*/ 3714434 w 7886701"/>
              <a:gd name="connsiteY24443" fmla="*/ 3551714 h 6857981"/>
              <a:gd name="connsiteX24444" fmla="*/ 3714116 w 7886701"/>
              <a:gd name="connsiteY24444" fmla="*/ 3551396 h 6857981"/>
              <a:gd name="connsiteX24445" fmla="*/ 3713798 w 7886701"/>
              <a:gd name="connsiteY24445" fmla="*/ 3550444 h 6857981"/>
              <a:gd name="connsiteX24446" fmla="*/ 3713798 w 7886701"/>
              <a:gd name="connsiteY24446" fmla="*/ 3548539 h 6857981"/>
              <a:gd name="connsiteX24447" fmla="*/ 3701098 w 7886701"/>
              <a:gd name="connsiteY24447" fmla="*/ 3559969 h 6857981"/>
              <a:gd name="connsiteX24448" fmla="*/ 3694748 w 7886701"/>
              <a:gd name="connsiteY24448" fmla="*/ 3565049 h 6857981"/>
              <a:gd name="connsiteX24449" fmla="*/ 3688398 w 7886701"/>
              <a:gd name="connsiteY24449" fmla="*/ 3569812 h 6857981"/>
              <a:gd name="connsiteX24450" fmla="*/ 3689668 w 7886701"/>
              <a:gd name="connsiteY24450" fmla="*/ 3566955 h 6857981"/>
              <a:gd name="connsiteX24451" fmla="*/ 3689986 w 7886701"/>
              <a:gd name="connsiteY24451" fmla="*/ 3565684 h 6857981"/>
              <a:gd name="connsiteX24452" fmla="*/ 3689668 w 7886701"/>
              <a:gd name="connsiteY24452" fmla="*/ 3565367 h 6857981"/>
              <a:gd name="connsiteX24453" fmla="*/ 3688398 w 7886701"/>
              <a:gd name="connsiteY24453" fmla="*/ 3565367 h 6857981"/>
              <a:gd name="connsiteX24454" fmla="*/ 3685541 w 7886701"/>
              <a:gd name="connsiteY24454" fmla="*/ 3566320 h 6857981"/>
              <a:gd name="connsiteX24455" fmla="*/ 3684271 w 7886701"/>
              <a:gd name="connsiteY24455" fmla="*/ 3566637 h 6857981"/>
              <a:gd name="connsiteX24456" fmla="*/ 3682683 w 7886701"/>
              <a:gd name="connsiteY24456" fmla="*/ 3566320 h 6857981"/>
              <a:gd name="connsiteX24457" fmla="*/ 3685858 w 7886701"/>
              <a:gd name="connsiteY24457" fmla="*/ 3562509 h 6857981"/>
              <a:gd name="connsiteX24458" fmla="*/ 3686811 w 7886701"/>
              <a:gd name="connsiteY24458" fmla="*/ 3560604 h 6857981"/>
              <a:gd name="connsiteX24459" fmla="*/ 3687446 w 7886701"/>
              <a:gd name="connsiteY24459" fmla="*/ 3559017 h 6857981"/>
              <a:gd name="connsiteX24460" fmla="*/ 3687763 w 7886701"/>
              <a:gd name="connsiteY24460" fmla="*/ 3557747 h 6857981"/>
              <a:gd name="connsiteX24461" fmla="*/ 3687763 w 7886701"/>
              <a:gd name="connsiteY24461" fmla="*/ 3556476 h 6857981"/>
              <a:gd name="connsiteX24462" fmla="*/ 3687763 w 7886701"/>
              <a:gd name="connsiteY24462" fmla="*/ 3555524 h 6857981"/>
              <a:gd name="connsiteX24463" fmla="*/ 3687446 w 7886701"/>
              <a:gd name="connsiteY24463" fmla="*/ 3554571 h 6857981"/>
              <a:gd name="connsiteX24464" fmla="*/ 3686811 w 7886701"/>
              <a:gd name="connsiteY24464" fmla="*/ 3553936 h 6857981"/>
              <a:gd name="connsiteX24465" fmla="*/ 3685858 w 7886701"/>
              <a:gd name="connsiteY24465" fmla="*/ 3553619 h 6857981"/>
              <a:gd name="connsiteX24466" fmla="*/ 3684588 w 7886701"/>
              <a:gd name="connsiteY24466" fmla="*/ 3552984 h 6857981"/>
              <a:gd name="connsiteX24467" fmla="*/ 3682366 w 7886701"/>
              <a:gd name="connsiteY24467" fmla="*/ 3553301 h 6857981"/>
              <a:gd name="connsiteX24468" fmla="*/ 3680143 w 7886701"/>
              <a:gd name="connsiteY24468" fmla="*/ 3553936 h 6857981"/>
              <a:gd name="connsiteX24469" fmla="*/ 3677286 w 7886701"/>
              <a:gd name="connsiteY24469" fmla="*/ 3558699 h 6857981"/>
              <a:gd name="connsiteX24470" fmla="*/ 3674429 w 7886701"/>
              <a:gd name="connsiteY24470" fmla="*/ 3563144 h 6857981"/>
              <a:gd name="connsiteX24471" fmla="*/ 3673476 w 7886701"/>
              <a:gd name="connsiteY24471" fmla="*/ 3565049 h 6857981"/>
              <a:gd name="connsiteX24472" fmla="*/ 3673158 w 7886701"/>
              <a:gd name="connsiteY24472" fmla="*/ 3566320 h 6857981"/>
              <a:gd name="connsiteX24473" fmla="*/ 3673476 w 7886701"/>
              <a:gd name="connsiteY24473" fmla="*/ 3567590 h 6857981"/>
              <a:gd name="connsiteX24474" fmla="*/ 3674429 w 7886701"/>
              <a:gd name="connsiteY24474" fmla="*/ 3567907 h 6857981"/>
              <a:gd name="connsiteX24475" fmla="*/ 3667443 w 7886701"/>
              <a:gd name="connsiteY24475" fmla="*/ 3573622 h 6857981"/>
              <a:gd name="connsiteX24476" fmla="*/ 3662363 w 7886701"/>
              <a:gd name="connsiteY24476" fmla="*/ 3578703 h 6857981"/>
              <a:gd name="connsiteX24477" fmla="*/ 3658236 w 7886701"/>
              <a:gd name="connsiteY24477" fmla="*/ 3583465 h 6857981"/>
              <a:gd name="connsiteX24478" fmla="*/ 3655696 w 7886701"/>
              <a:gd name="connsiteY24478" fmla="*/ 3587593 h 6857981"/>
              <a:gd name="connsiteX24479" fmla="*/ 3653792 w 7886701"/>
              <a:gd name="connsiteY24479" fmla="*/ 3591086 h 6857981"/>
              <a:gd name="connsiteX24480" fmla="*/ 3652838 w 7886701"/>
              <a:gd name="connsiteY24480" fmla="*/ 3594896 h 6857981"/>
              <a:gd name="connsiteX24481" fmla="*/ 3652521 w 7886701"/>
              <a:gd name="connsiteY24481" fmla="*/ 3598389 h 6857981"/>
              <a:gd name="connsiteX24482" fmla="*/ 3652203 w 7886701"/>
              <a:gd name="connsiteY24482" fmla="*/ 3602199 h 6857981"/>
              <a:gd name="connsiteX24483" fmla="*/ 3656332 w 7886701"/>
              <a:gd name="connsiteY24483" fmla="*/ 3599659 h 6857981"/>
              <a:gd name="connsiteX24484" fmla="*/ 3660776 w 7886701"/>
              <a:gd name="connsiteY24484" fmla="*/ 3595849 h 6857981"/>
              <a:gd name="connsiteX24485" fmla="*/ 3669983 w 7886701"/>
              <a:gd name="connsiteY24485" fmla="*/ 3588546 h 6857981"/>
              <a:gd name="connsiteX24486" fmla="*/ 3665856 w 7886701"/>
              <a:gd name="connsiteY24486" fmla="*/ 3594261 h 6857981"/>
              <a:gd name="connsiteX24487" fmla="*/ 3662998 w 7886701"/>
              <a:gd name="connsiteY24487" fmla="*/ 3598389 h 6857981"/>
              <a:gd name="connsiteX24488" fmla="*/ 3660776 w 7886701"/>
              <a:gd name="connsiteY24488" fmla="*/ 3601881 h 6857981"/>
              <a:gd name="connsiteX24489" fmla="*/ 3659823 w 7886701"/>
              <a:gd name="connsiteY24489" fmla="*/ 3604739 h 6857981"/>
              <a:gd name="connsiteX24490" fmla="*/ 3659189 w 7886701"/>
              <a:gd name="connsiteY24490" fmla="*/ 3607279 h 6857981"/>
              <a:gd name="connsiteX24491" fmla="*/ 3659189 w 7886701"/>
              <a:gd name="connsiteY24491" fmla="*/ 3609184 h 6857981"/>
              <a:gd name="connsiteX24492" fmla="*/ 3659823 w 7886701"/>
              <a:gd name="connsiteY24492" fmla="*/ 3610454 h 6857981"/>
              <a:gd name="connsiteX24493" fmla="*/ 3660141 w 7886701"/>
              <a:gd name="connsiteY24493" fmla="*/ 3611724 h 6857981"/>
              <a:gd name="connsiteX24494" fmla="*/ 3661411 w 7886701"/>
              <a:gd name="connsiteY24494" fmla="*/ 3614265 h 6857981"/>
              <a:gd name="connsiteX24495" fmla="*/ 3662363 w 7886701"/>
              <a:gd name="connsiteY24495" fmla="*/ 3615217 h 6857981"/>
              <a:gd name="connsiteX24496" fmla="*/ 3662681 w 7886701"/>
              <a:gd name="connsiteY24496" fmla="*/ 3617122 h 6857981"/>
              <a:gd name="connsiteX24497" fmla="*/ 3662681 w 7886701"/>
              <a:gd name="connsiteY24497" fmla="*/ 3619027 h 6857981"/>
              <a:gd name="connsiteX24498" fmla="*/ 3662046 w 7886701"/>
              <a:gd name="connsiteY24498" fmla="*/ 3621250 h 6857981"/>
              <a:gd name="connsiteX24499" fmla="*/ 3660458 w 7886701"/>
              <a:gd name="connsiteY24499" fmla="*/ 3624425 h 6857981"/>
              <a:gd name="connsiteX24500" fmla="*/ 3658236 w 7886701"/>
              <a:gd name="connsiteY24500" fmla="*/ 3627918 h 6857981"/>
              <a:gd name="connsiteX24501" fmla="*/ 3662998 w 7886701"/>
              <a:gd name="connsiteY24501" fmla="*/ 3624425 h 6857981"/>
              <a:gd name="connsiteX24502" fmla="*/ 3668396 w 7886701"/>
              <a:gd name="connsiteY24502" fmla="*/ 3619980 h 6857981"/>
              <a:gd name="connsiteX24503" fmla="*/ 3674746 w 7886701"/>
              <a:gd name="connsiteY24503" fmla="*/ 3614900 h 6857981"/>
              <a:gd name="connsiteX24504" fmla="*/ 3680461 w 7886701"/>
              <a:gd name="connsiteY24504" fmla="*/ 3609502 h 6857981"/>
              <a:gd name="connsiteX24505" fmla="*/ 3685541 w 7886701"/>
              <a:gd name="connsiteY24505" fmla="*/ 3604104 h 6857981"/>
              <a:gd name="connsiteX24506" fmla="*/ 3689351 w 7886701"/>
              <a:gd name="connsiteY24506" fmla="*/ 3599341 h 6857981"/>
              <a:gd name="connsiteX24507" fmla="*/ 3690621 w 7886701"/>
              <a:gd name="connsiteY24507" fmla="*/ 3597119 h 6857981"/>
              <a:gd name="connsiteX24508" fmla="*/ 3691573 w 7886701"/>
              <a:gd name="connsiteY24508" fmla="*/ 3595214 h 6857981"/>
              <a:gd name="connsiteX24509" fmla="*/ 3691573 w 7886701"/>
              <a:gd name="connsiteY24509" fmla="*/ 3593626 h 6857981"/>
              <a:gd name="connsiteX24510" fmla="*/ 3690938 w 7886701"/>
              <a:gd name="connsiteY24510" fmla="*/ 3592991 h 6857981"/>
              <a:gd name="connsiteX24511" fmla="*/ 3695066 w 7886701"/>
              <a:gd name="connsiteY24511" fmla="*/ 3588863 h 6857981"/>
              <a:gd name="connsiteX24512" fmla="*/ 3696653 w 7886701"/>
              <a:gd name="connsiteY24512" fmla="*/ 3587911 h 6857981"/>
              <a:gd name="connsiteX24513" fmla="*/ 3697606 w 7886701"/>
              <a:gd name="connsiteY24513" fmla="*/ 3587276 h 6857981"/>
              <a:gd name="connsiteX24514" fmla="*/ 3698877 w 7886701"/>
              <a:gd name="connsiteY24514" fmla="*/ 3586958 h 6857981"/>
              <a:gd name="connsiteX24515" fmla="*/ 3699511 w 7886701"/>
              <a:gd name="connsiteY24515" fmla="*/ 3586958 h 6857981"/>
              <a:gd name="connsiteX24516" fmla="*/ 3700146 w 7886701"/>
              <a:gd name="connsiteY24516" fmla="*/ 3587276 h 6857981"/>
              <a:gd name="connsiteX24517" fmla="*/ 3700463 w 7886701"/>
              <a:gd name="connsiteY24517" fmla="*/ 3587911 h 6857981"/>
              <a:gd name="connsiteX24518" fmla="*/ 3701098 w 7886701"/>
              <a:gd name="connsiteY24518" fmla="*/ 3589816 h 6857981"/>
              <a:gd name="connsiteX24519" fmla="*/ 3701098 w 7886701"/>
              <a:gd name="connsiteY24519" fmla="*/ 3592356 h 6857981"/>
              <a:gd name="connsiteX24520" fmla="*/ 3700146 w 7886701"/>
              <a:gd name="connsiteY24520" fmla="*/ 3597119 h 6857981"/>
              <a:gd name="connsiteX24521" fmla="*/ 3696971 w 7886701"/>
              <a:gd name="connsiteY24521" fmla="*/ 3600929 h 6857981"/>
              <a:gd name="connsiteX24522" fmla="*/ 3694748 w 7886701"/>
              <a:gd name="connsiteY24522" fmla="*/ 3603469 h 6857981"/>
              <a:gd name="connsiteX24523" fmla="*/ 3692843 w 7886701"/>
              <a:gd name="connsiteY24523" fmla="*/ 3604739 h 6857981"/>
              <a:gd name="connsiteX24524" fmla="*/ 3691573 w 7886701"/>
              <a:gd name="connsiteY24524" fmla="*/ 3605057 h 6857981"/>
              <a:gd name="connsiteX24525" fmla="*/ 3690303 w 7886701"/>
              <a:gd name="connsiteY24525" fmla="*/ 3604739 h 6857981"/>
              <a:gd name="connsiteX24526" fmla="*/ 3689351 w 7886701"/>
              <a:gd name="connsiteY24526" fmla="*/ 3604739 h 6857981"/>
              <a:gd name="connsiteX24527" fmla="*/ 3687763 w 7886701"/>
              <a:gd name="connsiteY24527" fmla="*/ 3605374 h 6857981"/>
              <a:gd name="connsiteX24528" fmla="*/ 3685541 w 7886701"/>
              <a:gd name="connsiteY24528" fmla="*/ 3607279 h 6857981"/>
              <a:gd name="connsiteX24529" fmla="*/ 3682683 w 7886701"/>
              <a:gd name="connsiteY24529" fmla="*/ 3610772 h 6857981"/>
              <a:gd name="connsiteX24530" fmla="*/ 3680778 w 7886701"/>
              <a:gd name="connsiteY24530" fmla="*/ 3614582 h 6857981"/>
              <a:gd name="connsiteX24531" fmla="*/ 3677921 w 7886701"/>
              <a:gd name="connsiteY24531" fmla="*/ 3620297 h 6857981"/>
              <a:gd name="connsiteX24532" fmla="*/ 3676969 w 7886701"/>
              <a:gd name="connsiteY24532" fmla="*/ 3622838 h 6857981"/>
              <a:gd name="connsiteX24533" fmla="*/ 3675381 w 7886701"/>
              <a:gd name="connsiteY24533" fmla="*/ 3625060 h 6857981"/>
              <a:gd name="connsiteX24534" fmla="*/ 3673158 w 7886701"/>
              <a:gd name="connsiteY24534" fmla="*/ 3626648 h 6857981"/>
              <a:gd name="connsiteX24535" fmla="*/ 3670301 w 7886701"/>
              <a:gd name="connsiteY24535" fmla="*/ 3627918 h 6857981"/>
              <a:gd name="connsiteX24536" fmla="*/ 3669349 w 7886701"/>
              <a:gd name="connsiteY24536" fmla="*/ 3631728 h 6857981"/>
              <a:gd name="connsiteX24537" fmla="*/ 3667443 w 7886701"/>
              <a:gd name="connsiteY24537" fmla="*/ 3636173 h 6857981"/>
              <a:gd name="connsiteX24538" fmla="*/ 3666173 w 7886701"/>
              <a:gd name="connsiteY24538" fmla="*/ 3639983 h 6857981"/>
              <a:gd name="connsiteX24539" fmla="*/ 3665856 w 7886701"/>
              <a:gd name="connsiteY24539" fmla="*/ 3641889 h 6857981"/>
              <a:gd name="connsiteX24540" fmla="*/ 3666173 w 7886701"/>
              <a:gd name="connsiteY24540" fmla="*/ 3642841 h 6857981"/>
              <a:gd name="connsiteX24541" fmla="*/ 3661093 w 7886701"/>
              <a:gd name="connsiteY24541" fmla="*/ 3648239 h 6857981"/>
              <a:gd name="connsiteX24542" fmla="*/ 3659823 w 7886701"/>
              <a:gd name="connsiteY24542" fmla="*/ 3649826 h 6857981"/>
              <a:gd name="connsiteX24543" fmla="*/ 3659823 w 7886701"/>
              <a:gd name="connsiteY24543" fmla="*/ 3650779 h 6857981"/>
              <a:gd name="connsiteX24544" fmla="*/ 3659823 w 7886701"/>
              <a:gd name="connsiteY24544" fmla="*/ 3651414 h 6857981"/>
              <a:gd name="connsiteX24545" fmla="*/ 3657283 w 7886701"/>
              <a:gd name="connsiteY24545" fmla="*/ 3653319 h 6857981"/>
              <a:gd name="connsiteX24546" fmla="*/ 3653792 w 7886701"/>
              <a:gd name="connsiteY24546" fmla="*/ 3655542 h 6857981"/>
              <a:gd name="connsiteX24547" fmla="*/ 3646806 w 7886701"/>
              <a:gd name="connsiteY24547" fmla="*/ 3659034 h 6857981"/>
              <a:gd name="connsiteX24548" fmla="*/ 3643632 w 7886701"/>
              <a:gd name="connsiteY24548" fmla="*/ 3661257 h 6857981"/>
              <a:gd name="connsiteX24549" fmla="*/ 3640773 w 7886701"/>
              <a:gd name="connsiteY24549" fmla="*/ 3663480 h 6857981"/>
              <a:gd name="connsiteX24550" fmla="*/ 3638552 w 7886701"/>
              <a:gd name="connsiteY24550" fmla="*/ 3666020 h 6857981"/>
              <a:gd name="connsiteX24551" fmla="*/ 3637598 w 7886701"/>
              <a:gd name="connsiteY24551" fmla="*/ 3666972 h 6857981"/>
              <a:gd name="connsiteX24552" fmla="*/ 3637025 w 7886701"/>
              <a:gd name="connsiteY24552" fmla="*/ 3668406 h 6857981"/>
              <a:gd name="connsiteX24553" fmla="*/ 3640583 w 7886701"/>
              <a:gd name="connsiteY24553" fmla="*/ 3666842 h 6857981"/>
              <a:gd name="connsiteX24554" fmla="*/ 3643361 w 7886701"/>
              <a:gd name="connsiteY24554" fmla="*/ 3665850 h 6857981"/>
              <a:gd name="connsiteX24555" fmla="*/ 3645445 w 7886701"/>
              <a:gd name="connsiteY24555" fmla="*/ 3665519 h 6857981"/>
              <a:gd name="connsiteX24556" fmla="*/ 3646139 w 7886701"/>
              <a:gd name="connsiteY24556" fmla="*/ 3665850 h 6857981"/>
              <a:gd name="connsiteX24557" fmla="*/ 3646487 w 7886701"/>
              <a:gd name="connsiteY24557" fmla="*/ 3666511 h 6857981"/>
              <a:gd name="connsiteX24558" fmla="*/ 3646487 w 7886701"/>
              <a:gd name="connsiteY24558" fmla="*/ 3667173 h 6857981"/>
              <a:gd name="connsiteX24559" fmla="*/ 3645792 w 7886701"/>
              <a:gd name="connsiteY24559" fmla="*/ 3668826 h 6857981"/>
              <a:gd name="connsiteX24560" fmla="*/ 3643014 w 7886701"/>
              <a:gd name="connsiteY24560" fmla="*/ 3673787 h 6857981"/>
              <a:gd name="connsiteX24561" fmla="*/ 3637457 w 7886701"/>
              <a:gd name="connsiteY24561" fmla="*/ 3681394 h 6857981"/>
              <a:gd name="connsiteX24562" fmla="*/ 3636068 w 7886701"/>
              <a:gd name="connsiteY24562" fmla="*/ 3681394 h 6857981"/>
              <a:gd name="connsiteX24563" fmla="*/ 3635721 w 7886701"/>
              <a:gd name="connsiteY24563" fmla="*/ 3680732 h 6857981"/>
              <a:gd name="connsiteX24564" fmla="*/ 3635721 w 7886701"/>
              <a:gd name="connsiteY24564" fmla="*/ 3679740 h 6857981"/>
              <a:gd name="connsiteX24565" fmla="*/ 3636763 w 7886701"/>
              <a:gd name="connsiteY24565" fmla="*/ 3678748 h 6857981"/>
              <a:gd name="connsiteX24566" fmla="*/ 3638499 w 7886701"/>
              <a:gd name="connsiteY24566" fmla="*/ 3675771 h 6857981"/>
              <a:gd name="connsiteX24567" fmla="*/ 3641625 w 7886701"/>
              <a:gd name="connsiteY24567" fmla="*/ 3671803 h 6857981"/>
              <a:gd name="connsiteX24568" fmla="*/ 3637805 w 7886701"/>
              <a:gd name="connsiteY24568" fmla="*/ 3673787 h 6857981"/>
              <a:gd name="connsiteX24569" fmla="*/ 3636763 w 7886701"/>
              <a:gd name="connsiteY24569" fmla="*/ 3674118 h 6857981"/>
              <a:gd name="connsiteX24570" fmla="*/ 3635721 w 7886701"/>
              <a:gd name="connsiteY24570" fmla="*/ 3674118 h 6857981"/>
              <a:gd name="connsiteX24571" fmla="*/ 3635374 w 7886701"/>
              <a:gd name="connsiteY24571" fmla="*/ 3673456 h 6857981"/>
              <a:gd name="connsiteX24572" fmla="*/ 3635374 w 7886701"/>
              <a:gd name="connsiteY24572" fmla="*/ 3672133 h 6857981"/>
              <a:gd name="connsiteX24573" fmla="*/ 3636041 w 7886701"/>
              <a:gd name="connsiteY24573" fmla="*/ 3668956 h 6857981"/>
              <a:gd name="connsiteX24574" fmla="*/ 3634741 w 7886701"/>
              <a:gd name="connsiteY24574" fmla="*/ 3669513 h 6857981"/>
              <a:gd name="connsiteX24575" fmla="*/ 3633153 w 7886701"/>
              <a:gd name="connsiteY24575" fmla="*/ 3670148 h 6857981"/>
              <a:gd name="connsiteX24576" fmla="*/ 3631248 w 7886701"/>
              <a:gd name="connsiteY24576" fmla="*/ 3670148 h 6857981"/>
              <a:gd name="connsiteX24577" fmla="*/ 3630296 w 7886701"/>
              <a:gd name="connsiteY24577" fmla="*/ 3670148 h 6857981"/>
              <a:gd name="connsiteX24578" fmla="*/ 3628708 w 7886701"/>
              <a:gd name="connsiteY24578" fmla="*/ 3669195 h 6857981"/>
              <a:gd name="connsiteX24579" fmla="*/ 3628073 w 7886701"/>
              <a:gd name="connsiteY24579" fmla="*/ 3668877 h 6857981"/>
              <a:gd name="connsiteX24580" fmla="*/ 3626168 w 7886701"/>
              <a:gd name="connsiteY24580" fmla="*/ 3666972 h 6857981"/>
              <a:gd name="connsiteX24581" fmla="*/ 3624581 w 7886701"/>
              <a:gd name="connsiteY24581" fmla="*/ 3665385 h 6857981"/>
              <a:gd name="connsiteX24582" fmla="*/ 3623628 w 7886701"/>
              <a:gd name="connsiteY24582" fmla="*/ 3664432 h 6857981"/>
              <a:gd name="connsiteX24583" fmla="*/ 3622358 w 7886701"/>
              <a:gd name="connsiteY24583" fmla="*/ 3663797 h 6857981"/>
              <a:gd name="connsiteX24584" fmla="*/ 3621088 w 7886701"/>
              <a:gd name="connsiteY24584" fmla="*/ 3663480 h 6857981"/>
              <a:gd name="connsiteX24585" fmla="*/ 3619501 w 7886701"/>
              <a:gd name="connsiteY24585" fmla="*/ 3663162 h 6857981"/>
              <a:gd name="connsiteX24586" fmla="*/ 3617278 w 7886701"/>
              <a:gd name="connsiteY24586" fmla="*/ 3663162 h 6857981"/>
              <a:gd name="connsiteX24587" fmla="*/ 3615056 w 7886701"/>
              <a:gd name="connsiteY24587" fmla="*/ 3663797 h 6857981"/>
              <a:gd name="connsiteX24588" fmla="*/ 3612198 w 7886701"/>
              <a:gd name="connsiteY24588" fmla="*/ 3667925 h 6857981"/>
              <a:gd name="connsiteX24589" fmla="*/ 3610928 w 7886701"/>
              <a:gd name="connsiteY24589" fmla="*/ 3670783 h 6857981"/>
              <a:gd name="connsiteX24590" fmla="*/ 3610928 w 7886701"/>
              <a:gd name="connsiteY24590" fmla="*/ 3671418 h 6857981"/>
              <a:gd name="connsiteX24591" fmla="*/ 3610928 w 7886701"/>
              <a:gd name="connsiteY24591" fmla="*/ 3672053 h 6857981"/>
              <a:gd name="connsiteX24592" fmla="*/ 3611563 w 7886701"/>
              <a:gd name="connsiteY24592" fmla="*/ 3672688 h 6857981"/>
              <a:gd name="connsiteX24593" fmla="*/ 3611881 w 7886701"/>
              <a:gd name="connsiteY24593" fmla="*/ 3672688 h 6857981"/>
              <a:gd name="connsiteX24594" fmla="*/ 3613786 w 7886701"/>
              <a:gd name="connsiteY24594" fmla="*/ 3672688 h 6857981"/>
              <a:gd name="connsiteX24595" fmla="*/ 3616008 w 7886701"/>
              <a:gd name="connsiteY24595" fmla="*/ 3672053 h 6857981"/>
              <a:gd name="connsiteX24596" fmla="*/ 3619818 w 7886701"/>
              <a:gd name="connsiteY24596" fmla="*/ 3671418 h 6857981"/>
              <a:gd name="connsiteX24597" fmla="*/ 3615691 w 7886701"/>
              <a:gd name="connsiteY24597" fmla="*/ 3676498 h 6857981"/>
              <a:gd name="connsiteX24598" fmla="*/ 3612516 w 7886701"/>
              <a:gd name="connsiteY24598" fmla="*/ 3680308 h 6857981"/>
              <a:gd name="connsiteX24599" fmla="*/ 3610928 w 7886701"/>
              <a:gd name="connsiteY24599" fmla="*/ 3683483 h 6857981"/>
              <a:gd name="connsiteX24600" fmla="*/ 3609341 w 7886701"/>
              <a:gd name="connsiteY24600" fmla="*/ 3686023 h 6857981"/>
              <a:gd name="connsiteX24601" fmla="*/ 3608388 w 7886701"/>
              <a:gd name="connsiteY24601" fmla="*/ 3688881 h 6857981"/>
              <a:gd name="connsiteX24602" fmla="*/ 3606483 w 7886701"/>
              <a:gd name="connsiteY24602" fmla="*/ 3691739 h 6857981"/>
              <a:gd name="connsiteX24603" fmla="*/ 3603627 w 7886701"/>
              <a:gd name="connsiteY24603" fmla="*/ 3695866 h 6857981"/>
              <a:gd name="connsiteX24604" fmla="*/ 3599181 w 7886701"/>
              <a:gd name="connsiteY24604" fmla="*/ 3700947 h 6857981"/>
              <a:gd name="connsiteX24605" fmla="*/ 3598547 w 7886701"/>
              <a:gd name="connsiteY24605" fmla="*/ 3701264 h 6857981"/>
              <a:gd name="connsiteX24606" fmla="*/ 3597276 w 7886701"/>
              <a:gd name="connsiteY24606" fmla="*/ 3701582 h 6857981"/>
              <a:gd name="connsiteX24607" fmla="*/ 3595371 w 7886701"/>
              <a:gd name="connsiteY24607" fmla="*/ 3701264 h 6857981"/>
              <a:gd name="connsiteX24608" fmla="*/ 3593148 w 7886701"/>
              <a:gd name="connsiteY24608" fmla="*/ 3700629 h 6857981"/>
              <a:gd name="connsiteX24609" fmla="*/ 3591243 w 7886701"/>
              <a:gd name="connsiteY24609" fmla="*/ 3700312 h 6857981"/>
              <a:gd name="connsiteX24610" fmla="*/ 3588703 w 7886701"/>
              <a:gd name="connsiteY24610" fmla="*/ 3700312 h 6857981"/>
              <a:gd name="connsiteX24611" fmla="*/ 3587433 w 7886701"/>
              <a:gd name="connsiteY24611" fmla="*/ 3700947 h 6857981"/>
              <a:gd name="connsiteX24612" fmla="*/ 3585846 w 7886701"/>
              <a:gd name="connsiteY24612" fmla="*/ 3701582 h 6857981"/>
              <a:gd name="connsiteX24613" fmla="*/ 3584576 w 7886701"/>
              <a:gd name="connsiteY24613" fmla="*/ 3702852 h 6857981"/>
              <a:gd name="connsiteX24614" fmla="*/ 3583306 w 7886701"/>
              <a:gd name="connsiteY24614" fmla="*/ 3704439 h 6857981"/>
              <a:gd name="connsiteX24615" fmla="*/ 3582036 w 7886701"/>
              <a:gd name="connsiteY24615" fmla="*/ 3706027 h 6857981"/>
              <a:gd name="connsiteX24616" fmla="*/ 3580448 w 7886701"/>
              <a:gd name="connsiteY24616" fmla="*/ 3708567 h 6857981"/>
              <a:gd name="connsiteX24617" fmla="*/ 3580131 w 7886701"/>
              <a:gd name="connsiteY24617" fmla="*/ 3703804 h 6857981"/>
              <a:gd name="connsiteX24618" fmla="*/ 3579813 w 7886701"/>
              <a:gd name="connsiteY24618" fmla="*/ 3701582 h 6857981"/>
              <a:gd name="connsiteX24619" fmla="*/ 3579496 w 7886701"/>
              <a:gd name="connsiteY24619" fmla="*/ 3699677 h 6857981"/>
              <a:gd name="connsiteX24620" fmla="*/ 3578226 w 7886701"/>
              <a:gd name="connsiteY24620" fmla="*/ 3697772 h 6857981"/>
              <a:gd name="connsiteX24621" fmla="*/ 3576639 w 7886701"/>
              <a:gd name="connsiteY24621" fmla="*/ 3695866 h 6857981"/>
              <a:gd name="connsiteX24622" fmla="*/ 3574733 w 7886701"/>
              <a:gd name="connsiteY24622" fmla="*/ 3693961 h 6857981"/>
              <a:gd name="connsiteX24623" fmla="*/ 3571876 w 7886701"/>
              <a:gd name="connsiteY24623" fmla="*/ 3692374 h 6857981"/>
              <a:gd name="connsiteX24624" fmla="*/ 3566162 w 7886701"/>
              <a:gd name="connsiteY24624" fmla="*/ 3697454 h 6857981"/>
              <a:gd name="connsiteX24625" fmla="*/ 3561398 w 7886701"/>
              <a:gd name="connsiteY24625" fmla="*/ 3700947 h 6857981"/>
              <a:gd name="connsiteX24626" fmla="*/ 3557271 w 7886701"/>
              <a:gd name="connsiteY24626" fmla="*/ 3703804 h 6857981"/>
              <a:gd name="connsiteX24627" fmla="*/ 3553462 w 7886701"/>
              <a:gd name="connsiteY24627" fmla="*/ 3706027 h 6857981"/>
              <a:gd name="connsiteX24628" fmla="*/ 3550286 w 7886701"/>
              <a:gd name="connsiteY24628" fmla="*/ 3707932 h 6857981"/>
              <a:gd name="connsiteX24629" fmla="*/ 3547428 w 7886701"/>
              <a:gd name="connsiteY24629" fmla="*/ 3708567 h 6857981"/>
              <a:gd name="connsiteX24630" fmla="*/ 3544254 w 7886701"/>
              <a:gd name="connsiteY24630" fmla="*/ 3709520 h 6857981"/>
              <a:gd name="connsiteX24631" fmla="*/ 3541714 w 7886701"/>
              <a:gd name="connsiteY24631" fmla="*/ 3709837 h 6857981"/>
              <a:gd name="connsiteX24632" fmla="*/ 3536634 w 7886701"/>
              <a:gd name="connsiteY24632" fmla="*/ 3709837 h 6857981"/>
              <a:gd name="connsiteX24633" fmla="*/ 3531554 w 7886701"/>
              <a:gd name="connsiteY24633" fmla="*/ 3709837 h 6857981"/>
              <a:gd name="connsiteX24634" fmla="*/ 3528696 w 7886701"/>
              <a:gd name="connsiteY24634" fmla="*/ 3710155 h 6857981"/>
              <a:gd name="connsiteX24635" fmla="*/ 3525521 w 7886701"/>
              <a:gd name="connsiteY24635" fmla="*/ 3710790 h 6857981"/>
              <a:gd name="connsiteX24636" fmla="*/ 3521711 w 7886701"/>
              <a:gd name="connsiteY24636" fmla="*/ 3712377 h 6857981"/>
              <a:gd name="connsiteX24637" fmla="*/ 3517901 w 7886701"/>
              <a:gd name="connsiteY24637" fmla="*/ 3714282 h 6857981"/>
              <a:gd name="connsiteX24638" fmla="*/ 3517266 w 7886701"/>
              <a:gd name="connsiteY24638" fmla="*/ 3716188 h 6857981"/>
              <a:gd name="connsiteX24639" fmla="*/ 3517266 w 7886701"/>
              <a:gd name="connsiteY24639" fmla="*/ 3717775 h 6857981"/>
              <a:gd name="connsiteX24640" fmla="*/ 3518218 w 7886701"/>
              <a:gd name="connsiteY24640" fmla="*/ 3719045 h 6857981"/>
              <a:gd name="connsiteX24641" fmla="*/ 3518853 w 7886701"/>
              <a:gd name="connsiteY24641" fmla="*/ 3719680 h 6857981"/>
              <a:gd name="connsiteX24642" fmla="*/ 3519806 w 7886701"/>
              <a:gd name="connsiteY24642" fmla="*/ 3719680 h 6857981"/>
              <a:gd name="connsiteX24643" fmla="*/ 3521077 w 7886701"/>
              <a:gd name="connsiteY24643" fmla="*/ 3719680 h 6857981"/>
              <a:gd name="connsiteX24644" fmla="*/ 3524251 w 7886701"/>
              <a:gd name="connsiteY24644" fmla="*/ 3719045 h 6857981"/>
              <a:gd name="connsiteX24645" fmla="*/ 3527743 w 7886701"/>
              <a:gd name="connsiteY24645" fmla="*/ 3718093 h 6857981"/>
              <a:gd name="connsiteX24646" fmla="*/ 3529014 w 7886701"/>
              <a:gd name="connsiteY24646" fmla="*/ 3717775 h 6857981"/>
              <a:gd name="connsiteX24647" fmla="*/ 3530283 w 7886701"/>
              <a:gd name="connsiteY24647" fmla="*/ 3718093 h 6857981"/>
              <a:gd name="connsiteX24648" fmla="*/ 3531554 w 7886701"/>
              <a:gd name="connsiteY24648" fmla="*/ 3718410 h 6857981"/>
              <a:gd name="connsiteX24649" fmla="*/ 3532506 w 7886701"/>
              <a:gd name="connsiteY24649" fmla="*/ 3719680 h 6857981"/>
              <a:gd name="connsiteX24650" fmla="*/ 3533141 w 7886701"/>
              <a:gd name="connsiteY24650" fmla="*/ 3720950 h 6857981"/>
              <a:gd name="connsiteX24651" fmla="*/ 3533141 w 7886701"/>
              <a:gd name="connsiteY24651" fmla="*/ 3722855 h 6857981"/>
              <a:gd name="connsiteX24652" fmla="*/ 3529331 w 7886701"/>
              <a:gd name="connsiteY24652" fmla="*/ 3726983 h 6857981"/>
              <a:gd name="connsiteX24653" fmla="*/ 3528378 w 7886701"/>
              <a:gd name="connsiteY24653" fmla="*/ 3727936 h 6857981"/>
              <a:gd name="connsiteX24654" fmla="*/ 3527108 w 7886701"/>
              <a:gd name="connsiteY24654" fmla="*/ 3728253 h 6857981"/>
              <a:gd name="connsiteX24655" fmla="*/ 3526474 w 7886701"/>
              <a:gd name="connsiteY24655" fmla="*/ 3728253 h 6857981"/>
              <a:gd name="connsiteX24656" fmla="*/ 3525838 w 7886701"/>
              <a:gd name="connsiteY24656" fmla="*/ 3728253 h 6857981"/>
              <a:gd name="connsiteX24657" fmla="*/ 3524568 w 7886701"/>
              <a:gd name="connsiteY24657" fmla="*/ 3727618 h 6857981"/>
              <a:gd name="connsiteX24658" fmla="*/ 3523933 w 7886701"/>
              <a:gd name="connsiteY24658" fmla="*/ 3727301 h 6857981"/>
              <a:gd name="connsiteX24659" fmla="*/ 3523298 w 7886701"/>
              <a:gd name="connsiteY24659" fmla="*/ 3726983 h 6857981"/>
              <a:gd name="connsiteX24660" fmla="*/ 3522346 w 7886701"/>
              <a:gd name="connsiteY24660" fmla="*/ 3726983 h 6857981"/>
              <a:gd name="connsiteX24661" fmla="*/ 3521393 w 7886701"/>
              <a:gd name="connsiteY24661" fmla="*/ 3727301 h 6857981"/>
              <a:gd name="connsiteX24662" fmla="*/ 3519806 w 7886701"/>
              <a:gd name="connsiteY24662" fmla="*/ 3728253 h 6857981"/>
              <a:gd name="connsiteX24663" fmla="*/ 3518218 w 7886701"/>
              <a:gd name="connsiteY24663" fmla="*/ 3729841 h 6857981"/>
              <a:gd name="connsiteX24664" fmla="*/ 3513138 w 7886701"/>
              <a:gd name="connsiteY24664" fmla="*/ 3734921 h 6857981"/>
              <a:gd name="connsiteX24665" fmla="*/ 3515678 w 7886701"/>
              <a:gd name="connsiteY24665" fmla="*/ 3731428 h 6857981"/>
              <a:gd name="connsiteX24666" fmla="*/ 3516631 w 7886701"/>
              <a:gd name="connsiteY24666" fmla="*/ 3729206 h 6857981"/>
              <a:gd name="connsiteX24667" fmla="*/ 3516948 w 7886701"/>
              <a:gd name="connsiteY24667" fmla="*/ 3728888 h 6857981"/>
              <a:gd name="connsiteX24668" fmla="*/ 3516631 w 7886701"/>
              <a:gd name="connsiteY24668" fmla="*/ 3728253 h 6857981"/>
              <a:gd name="connsiteX24669" fmla="*/ 3515678 w 7886701"/>
              <a:gd name="connsiteY24669" fmla="*/ 3729206 h 6857981"/>
              <a:gd name="connsiteX24670" fmla="*/ 3513457 w 7886701"/>
              <a:gd name="connsiteY24670" fmla="*/ 3730793 h 6857981"/>
              <a:gd name="connsiteX24671" fmla="*/ 3509963 w 7886701"/>
              <a:gd name="connsiteY24671" fmla="*/ 3734603 h 6857981"/>
              <a:gd name="connsiteX24672" fmla="*/ 3505837 w 7886701"/>
              <a:gd name="connsiteY24672" fmla="*/ 3739366 h 6857981"/>
              <a:gd name="connsiteX24673" fmla="*/ 3500756 w 7886701"/>
              <a:gd name="connsiteY24673" fmla="*/ 3745399 h 6857981"/>
              <a:gd name="connsiteX24674" fmla="*/ 3501391 w 7886701"/>
              <a:gd name="connsiteY24674" fmla="*/ 3741589 h 6857981"/>
              <a:gd name="connsiteX24675" fmla="*/ 3502026 w 7886701"/>
              <a:gd name="connsiteY24675" fmla="*/ 3739366 h 6857981"/>
              <a:gd name="connsiteX24676" fmla="*/ 3502661 w 7886701"/>
              <a:gd name="connsiteY24676" fmla="*/ 3737144 h 6857981"/>
              <a:gd name="connsiteX24677" fmla="*/ 3504248 w 7886701"/>
              <a:gd name="connsiteY24677" fmla="*/ 3734603 h 6857981"/>
              <a:gd name="connsiteX24678" fmla="*/ 3506153 w 7886701"/>
              <a:gd name="connsiteY24678" fmla="*/ 3732381 h 6857981"/>
              <a:gd name="connsiteX24679" fmla="*/ 3508693 w 7886701"/>
              <a:gd name="connsiteY24679" fmla="*/ 3730158 h 6857981"/>
              <a:gd name="connsiteX24680" fmla="*/ 3511868 w 7886701"/>
              <a:gd name="connsiteY24680" fmla="*/ 3728253 h 6857981"/>
              <a:gd name="connsiteX24681" fmla="*/ 3509328 w 7886701"/>
              <a:gd name="connsiteY24681" fmla="*/ 3727618 h 6857981"/>
              <a:gd name="connsiteX24682" fmla="*/ 3506788 w 7886701"/>
              <a:gd name="connsiteY24682" fmla="*/ 3727301 h 6857981"/>
              <a:gd name="connsiteX24683" fmla="*/ 3504248 w 7886701"/>
              <a:gd name="connsiteY24683" fmla="*/ 3727301 h 6857981"/>
              <a:gd name="connsiteX24684" fmla="*/ 3501391 w 7886701"/>
              <a:gd name="connsiteY24684" fmla="*/ 3727936 h 6857981"/>
              <a:gd name="connsiteX24685" fmla="*/ 3497898 w 7886701"/>
              <a:gd name="connsiteY24685" fmla="*/ 3729841 h 6857981"/>
              <a:gd name="connsiteX24686" fmla="*/ 3494089 w 7886701"/>
              <a:gd name="connsiteY24686" fmla="*/ 3732381 h 6857981"/>
              <a:gd name="connsiteX24687" fmla="*/ 3489009 w 7886701"/>
              <a:gd name="connsiteY24687" fmla="*/ 3735556 h 6857981"/>
              <a:gd name="connsiteX24688" fmla="*/ 3482658 w 7886701"/>
              <a:gd name="connsiteY24688" fmla="*/ 3740319 h 6857981"/>
              <a:gd name="connsiteX24689" fmla="*/ 3483611 w 7886701"/>
              <a:gd name="connsiteY24689" fmla="*/ 3737779 h 6857981"/>
              <a:gd name="connsiteX24690" fmla="*/ 3482976 w 7886701"/>
              <a:gd name="connsiteY24690" fmla="*/ 3735556 h 6857981"/>
              <a:gd name="connsiteX24691" fmla="*/ 3482341 w 7886701"/>
              <a:gd name="connsiteY24691" fmla="*/ 3734286 h 6857981"/>
              <a:gd name="connsiteX24692" fmla="*/ 3481388 w 7886701"/>
              <a:gd name="connsiteY24692" fmla="*/ 3733333 h 6857981"/>
              <a:gd name="connsiteX24693" fmla="*/ 3479801 w 7886701"/>
              <a:gd name="connsiteY24693" fmla="*/ 3733016 h 6857981"/>
              <a:gd name="connsiteX24694" fmla="*/ 3477578 w 7886701"/>
              <a:gd name="connsiteY24694" fmla="*/ 3733016 h 6857981"/>
              <a:gd name="connsiteX24695" fmla="*/ 3475356 w 7886701"/>
              <a:gd name="connsiteY24695" fmla="*/ 3733333 h 6857981"/>
              <a:gd name="connsiteX24696" fmla="*/ 3472816 w 7886701"/>
              <a:gd name="connsiteY24696" fmla="*/ 3734286 h 6857981"/>
              <a:gd name="connsiteX24697" fmla="*/ 3462021 w 7886701"/>
              <a:gd name="connsiteY24697" fmla="*/ 3737461 h 6857981"/>
              <a:gd name="connsiteX24698" fmla="*/ 3457258 w 7886701"/>
              <a:gd name="connsiteY24698" fmla="*/ 3738731 h 6857981"/>
              <a:gd name="connsiteX24699" fmla="*/ 3455036 w 7886701"/>
              <a:gd name="connsiteY24699" fmla="*/ 3739049 h 6857981"/>
              <a:gd name="connsiteX24700" fmla="*/ 3453131 w 7886701"/>
              <a:gd name="connsiteY24700" fmla="*/ 3738731 h 6857981"/>
              <a:gd name="connsiteX24701" fmla="*/ 3449956 w 7886701"/>
              <a:gd name="connsiteY24701" fmla="*/ 3745082 h 6857981"/>
              <a:gd name="connsiteX24702" fmla="*/ 3446464 w 7886701"/>
              <a:gd name="connsiteY24702" fmla="*/ 3752702 h 6857981"/>
              <a:gd name="connsiteX24703" fmla="*/ 3444558 w 7886701"/>
              <a:gd name="connsiteY24703" fmla="*/ 3761275 h 6857981"/>
              <a:gd name="connsiteX24704" fmla="*/ 3442653 w 7886701"/>
              <a:gd name="connsiteY24704" fmla="*/ 3768895 h 6857981"/>
              <a:gd name="connsiteX24705" fmla="*/ 3442336 w 7886701"/>
              <a:gd name="connsiteY24705" fmla="*/ 3772388 h 6857981"/>
              <a:gd name="connsiteX24706" fmla="*/ 3442336 w 7886701"/>
              <a:gd name="connsiteY24706" fmla="*/ 3775881 h 6857981"/>
              <a:gd name="connsiteX24707" fmla="*/ 3442336 w 7886701"/>
              <a:gd name="connsiteY24707" fmla="*/ 3778421 h 6857981"/>
              <a:gd name="connsiteX24708" fmla="*/ 3442971 w 7886701"/>
              <a:gd name="connsiteY24708" fmla="*/ 3780643 h 6857981"/>
              <a:gd name="connsiteX24709" fmla="*/ 3443924 w 7886701"/>
              <a:gd name="connsiteY24709" fmla="*/ 3781914 h 6857981"/>
              <a:gd name="connsiteX24710" fmla="*/ 3444876 w 7886701"/>
              <a:gd name="connsiteY24710" fmla="*/ 3782231 h 6857981"/>
              <a:gd name="connsiteX24711" fmla="*/ 3445511 w 7886701"/>
              <a:gd name="connsiteY24711" fmla="*/ 3782231 h 6857981"/>
              <a:gd name="connsiteX24712" fmla="*/ 3447416 w 7886701"/>
              <a:gd name="connsiteY24712" fmla="*/ 3782231 h 6857981"/>
              <a:gd name="connsiteX24713" fmla="*/ 3449956 w 7886701"/>
              <a:gd name="connsiteY24713" fmla="*/ 3781278 h 6857981"/>
              <a:gd name="connsiteX24714" fmla="*/ 3449638 w 7886701"/>
              <a:gd name="connsiteY24714" fmla="*/ 3783184 h 6857981"/>
              <a:gd name="connsiteX24715" fmla="*/ 3448368 w 7886701"/>
              <a:gd name="connsiteY24715" fmla="*/ 3784771 h 6857981"/>
              <a:gd name="connsiteX24716" fmla="*/ 3447416 w 7886701"/>
              <a:gd name="connsiteY24716" fmla="*/ 3786359 h 6857981"/>
              <a:gd name="connsiteX24717" fmla="*/ 3445828 w 7886701"/>
              <a:gd name="connsiteY24717" fmla="*/ 3787946 h 6857981"/>
              <a:gd name="connsiteX24718" fmla="*/ 3442653 w 7886701"/>
              <a:gd name="connsiteY24718" fmla="*/ 3790804 h 6857981"/>
              <a:gd name="connsiteX24719" fmla="*/ 3438526 w 7886701"/>
              <a:gd name="connsiteY24719" fmla="*/ 3793344 h 6857981"/>
              <a:gd name="connsiteX24720" fmla="*/ 3434081 w 7886701"/>
              <a:gd name="connsiteY24720" fmla="*/ 3795567 h 6857981"/>
              <a:gd name="connsiteX24721" fmla="*/ 3429953 w 7886701"/>
              <a:gd name="connsiteY24721" fmla="*/ 3798424 h 6857981"/>
              <a:gd name="connsiteX24722" fmla="*/ 3425508 w 7886701"/>
              <a:gd name="connsiteY24722" fmla="*/ 3801600 h 6857981"/>
              <a:gd name="connsiteX24723" fmla="*/ 3423603 w 7886701"/>
              <a:gd name="connsiteY24723" fmla="*/ 3803505 h 6857981"/>
              <a:gd name="connsiteX24724" fmla="*/ 3421698 w 7886701"/>
              <a:gd name="connsiteY24724" fmla="*/ 3805410 h 6857981"/>
              <a:gd name="connsiteX24725" fmla="*/ 3418841 w 7886701"/>
              <a:gd name="connsiteY24725" fmla="*/ 3810490 h 6857981"/>
              <a:gd name="connsiteX24726" fmla="*/ 3415348 w 7886701"/>
              <a:gd name="connsiteY24726" fmla="*/ 3815888 h 6857981"/>
              <a:gd name="connsiteX24727" fmla="*/ 3408681 w 7886701"/>
              <a:gd name="connsiteY24727" fmla="*/ 3826366 h 6857981"/>
              <a:gd name="connsiteX24728" fmla="*/ 3405823 w 7886701"/>
              <a:gd name="connsiteY24728" fmla="*/ 3831129 h 6857981"/>
              <a:gd name="connsiteX24729" fmla="*/ 3403919 w 7886701"/>
              <a:gd name="connsiteY24729" fmla="*/ 3835574 h 6857981"/>
              <a:gd name="connsiteX24730" fmla="*/ 3403283 w 7886701"/>
              <a:gd name="connsiteY24730" fmla="*/ 3837796 h 6857981"/>
              <a:gd name="connsiteX24731" fmla="*/ 3403283 w 7886701"/>
              <a:gd name="connsiteY24731" fmla="*/ 3839702 h 6857981"/>
              <a:gd name="connsiteX24732" fmla="*/ 3403283 w 7886701"/>
              <a:gd name="connsiteY24732" fmla="*/ 3841607 h 6857981"/>
              <a:gd name="connsiteX24733" fmla="*/ 3403601 w 7886701"/>
              <a:gd name="connsiteY24733" fmla="*/ 3842877 h 6857981"/>
              <a:gd name="connsiteX24734" fmla="*/ 3404553 w 7886701"/>
              <a:gd name="connsiteY24734" fmla="*/ 3842877 h 6857981"/>
              <a:gd name="connsiteX24735" fmla="*/ 3405506 w 7886701"/>
              <a:gd name="connsiteY24735" fmla="*/ 3842877 h 6857981"/>
              <a:gd name="connsiteX24736" fmla="*/ 3406141 w 7886701"/>
              <a:gd name="connsiteY24736" fmla="*/ 3842242 h 6857981"/>
              <a:gd name="connsiteX24737" fmla="*/ 3406776 w 7886701"/>
              <a:gd name="connsiteY24737" fmla="*/ 3841607 h 6857981"/>
              <a:gd name="connsiteX24738" fmla="*/ 3407411 w 7886701"/>
              <a:gd name="connsiteY24738" fmla="*/ 3840019 h 6857981"/>
              <a:gd name="connsiteX24739" fmla="*/ 3407411 w 7886701"/>
              <a:gd name="connsiteY24739" fmla="*/ 3839702 h 6857981"/>
              <a:gd name="connsiteX24740" fmla="*/ 3407093 w 7886701"/>
              <a:gd name="connsiteY24740" fmla="*/ 3839384 h 6857981"/>
              <a:gd name="connsiteX24741" fmla="*/ 3410586 w 7886701"/>
              <a:gd name="connsiteY24741" fmla="*/ 3836844 h 6857981"/>
              <a:gd name="connsiteX24742" fmla="*/ 3411539 w 7886701"/>
              <a:gd name="connsiteY24742" fmla="*/ 3835891 h 6857981"/>
              <a:gd name="connsiteX24743" fmla="*/ 3412173 w 7886701"/>
              <a:gd name="connsiteY24743" fmla="*/ 3835891 h 6857981"/>
              <a:gd name="connsiteX24744" fmla="*/ 3412808 w 7886701"/>
              <a:gd name="connsiteY24744" fmla="*/ 3836209 h 6857981"/>
              <a:gd name="connsiteX24745" fmla="*/ 3413126 w 7886701"/>
              <a:gd name="connsiteY24745" fmla="*/ 3837161 h 6857981"/>
              <a:gd name="connsiteX24746" fmla="*/ 3412808 w 7886701"/>
              <a:gd name="connsiteY24746" fmla="*/ 3839067 h 6857981"/>
              <a:gd name="connsiteX24747" fmla="*/ 3412173 w 7886701"/>
              <a:gd name="connsiteY24747" fmla="*/ 3841607 h 6857981"/>
              <a:gd name="connsiteX24748" fmla="*/ 3412808 w 7886701"/>
              <a:gd name="connsiteY24748" fmla="*/ 3843512 h 6857981"/>
              <a:gd name="connsiteX24749" fmla="*/ 3413126 w 7886701"/>
              <a:gd name="connsiteY24749" fmla="*/ 3844464 h 6857981"/>
              <a:gd name="connsiteX24750" fmla="*/ 3413443 w 7886701"/>
              <a:gd name="connsiteY24750" fmla="*/ 3844782 h 6857981"/>
              <a:gd name="connsiteX24751" fmla="*/ 3414396 w 7886701"/>
              <a:gd name="connsiteY24751" fmla="*/ 3845099 h 6857981"/>
              <a:gd name="connsiteX24752" fmla="*/ 3415983 w 7886701"/>
              <a:gd name="connsiteY24752" fmla="*/ 3844782 h 6857981"/>
              <a:gd name="connsiteX24753" fmla="*/ 3416618 w 7886701"/>
              <a:gd name="connsiteY24753" fmla="*/ 3845417 h 6857981"/>
              <a:gd name="connsiteX24754" fmla="*/ 3416936 w 7886701"/>
              <a:gd name="connsiteY24754" fmla="*/ 3845417 h 6857981"/>
              <a:gd name="connsiteX24755" fmla="*/ 3417888 w 7886701"/>
              <a:gd name="connsiteY24755" fmla="*/ 3845099 h 6857981"/>
              <a:gd name="connsiteX24756" fmla="*/ 3418523 w 7886701"/>
              <a:gd name="connsiteY24756" fmla="*/ 3844464 h 6857981"/>
              <a:gd name="connsiteX24757" fmla="*/ 3420428 w 7886701"/>
              <a:gd name="connsiteY24757" fmla="*/ 3842559 h 6857981"/>
              <a:gd name="connsiteX24758" fmla="*/ 3421698 w 7886701"/>
              <a:gd name="connsiteY24758" fmla="*/ 3840337 h 6857981"/>
              <a:gd name="connsiteX24759" fmla="*/ 3423287 w 7886701"/>
              <a:gd name="connsiteY24759" fmla="*/ 3837479 h 6857981"/>
              <a:gd name="connsiteX24760" fmla="*/ 3424238 w 7886701"/>
              <a:gd name="connsiteY24760" fmla="*/ 3835256 h 6857981"/>
              <a:gd name="connsiteX24761" fmla="*/ 3424556 w 7886701"/>
              <a:gd name="connsiteY24761" fmla="*/ 3833034 h 6857981"/>
              <a:gd name="connsiteX24762" fmla="*/ 3424556 w 7886701"/>
              <a:gd name="connsiteY24762" fmla="*/ 3832081 h 6857981"/>
              <a:gd name="connsiteX24763" fmla="*/ 3426143 w 7886701"/>
              <a:gd name="connsiteY24763" fmla="*/ 3831764 h 6857981"/>
              <a:gd name="connsiteX24764" fmla="*/ 3427413 w 7886701"/>
              <a:gd name="connsiteY24764" fmla="*/ 3831129 h 6857981"/>
              <a:gd name="connsiteX24765" fmla="*/ 3428367 w 7886701"/>
              <a:gd name="connsiteY24765" fmla="*/ 3831764 h 6857981"/>
              <a:gd name="connsiteX24766" fmla="*/ 3429001 w 7886701"/>
              <a:gd name="connsiteY24766" fmla="*/ 3832081 h 6857981"/>
              <a:gd name="connsiteX24767" fmla="*/ 3430271 w 7886701"/>
              <a:gd name="connsiteY24767" fmla="*/ 3833034 h 6857981"/>
              <a:gd name="connsiteX24768" fmla="*/ 3430907 w 7886701"/>
              <a:gd name="connsiteY24768" fmla="*/ 3834304 h 6857981"/>
              <a:gd name="connsiteX24769" fmla="*/ 3431541 w 7886701"/>
              <a:gd name="connsiteY24769" fmla="*/ 3837161 h 6857981"/>
              <a:gd name="connsiteX24770" fmla="*/ 3431858 w 7886701"/>
              <a:gd name="connsiteY24770" fmla="*/ 3840654 h 6857981"/>
              <a:gd name="connsiteX24771" fmla="*/ 3431541 w 7886701"/>
              <a:gd name="connsiteY24771" fmla="*/ 3844782 h 6857981"/>
              <a:gd name="connsiteX24772" fmla="*/ 3430271 w 7886701"/>
              <a:gd name="connsiteY24772" fmla="*/ 3848910 h 6857981"/>
              <a:gd name="connsiteX24773" fmla="*/ 3429318 w 7886701"/>
              <a:gd name="connsiteY24773" fmla="*/ 3850815 h 6857981"/>
              <a:gd name="connsiteX24774" fmla="*/ 3428048 w 7886701"/>
              <a:gd name="connsiteY24774" fmla="*/ 3853037 h 6857981"/>
              <a:gd name="connsiteX24775" fmla="*/ 3432811 w 7886701"/>
              <a:gd name="connsiteY24775" fmla="*/ 3851767 h 6857981"/>
              <a:gd name="connsiteX24776" fmla="*/ 3437573 w 7886701"/>
              <a:gd name="connsiteY24776" fmla="*/ 3850497 h 6857981"/>
              <a:gd name="connsiteX24777" fmla="*/ 3441701 w 7886701"/>
              <a:gd name="connsiteY24777" fmla="*/ 3850180 h 6857981"/>
              <a:gd name="connsiteX24778" fmla="*/ 3446464 w 7886701"/>
              <a:gd name="connsiteY24778" fmla="*/ 3850180 h 6857981"/>
              <a:gd name="connsiteX24779" fmla="*/ 3455353 w 7886701"/>
              <a:gd name="connsiteY24779" fmla="*/ 3850497 h 6857981"/>
              <a:gd name="connsiteX24780" fmla="*/ 3464561 w 7886701"/>
              <a:gd name="connsiteY24780" fmla="*/ 3851450 h 6857981"/>
              <a:gd name="connsiteX24781" fmla="*/ 3472816 w 7886701"/>
              <a:gd name="connsiteY24781" fmla="*/ 3852085 h 6857981"/>
              <a:gd name="connsiteX24782" fmla="*/ 3476943 w 7886701"/>
              <a:gd name="connsiteY24782" fmla="*/ 3852085 h 6857981"/>
              <a:gd name="connsiteX24783" fmla="*/ 3480753 w 7886701"/>
              <a:gd name="connsiteY24783" fmla="*/ 3851767 h 6857981"/>
              <a:gd name="connsiteX24784" fmla="*/ 3484881 w 7886701"/>
              <a:gd name="connsiteY24784" fmla="*/ 3850497 h 6857981"/>
              <a:gd name="connsiteX24785" fmla="*/ 3488691 w 7886701"/>
              <a:gd name="connsiteY24785" fmla="*/ 3849545 h 6857981"/>
              <a:gd name="connsiteX24786" fmla="*/ 3492183 w 7886701"/>
              <a:gd name="connsiteY24786" fmla="*/ 3847322 h 6857981"/>
              <a:gd name="connsiteX24787" fmla="*/ 3495993 w 7886701"/>
              <a:gd name="connsiteY24787" fmla="*/ 3844782 h 6857981"/>
              <a:gd name="connsiteX24788" fmla="*/ 3497263 w 7886701"/>
              <a:gd name="connsiteY24788" fmla="*/ 3843512 h 6857981"/>
              <a:gd name="connsiteX24789" fmla="*/ 3497898 w 7886701"/>
              <a:gd name="connsiteY24789" fmla="*/ 3843194 h 6857981"/>
              <a:gd name="connsiteX24790" fmla="*/ 3498851 w 7886701"/>
              <a:gd name="connsiteY24790" fmla="*/ 3843194 h 6857981"/>
              <a:gd name="connsiteX24791" fmla="*/ 3499169 w 7886701"/>
              <a:gd name="connsiteY24791" fmla="*/ 3844147 h 6857981"/>
              <a:gd name="connsiteX24792" fmla="*/ 3499169 w 7886701"/>
              <a:gd name="connsiteY24792" fmla="*/ 3844782 h 6857981"/>
              <a:gd name="connsiteX24793" fmla="*/ 3498851 w 7886701"/>
              <a:gd name="connsiteY24793" fmla="*/ 3846369 h 6857981"/>
              <a:gd name="connsiteX24794" fmla="*/ 3497581 w 7886701"/>
              <a:gd name="connsiteY24794" fmla="*/ 3849862 h 6857981"/>
              <a:gd name="connsiteX24795" fmla="*/ 3494089 w 7886701"/>
              <a:gd name="connsiteY24795" fmla="*/ 3858118 h 6857981"/>
              <a:gd name="connsiteX24796" fmla="*/ 3491231 w 7886701"/>
              <a:gd name="connsiteY24796" fmla="*/ 3865420 h 6857981"/>
              <a:gd name="connsiteX24797" fmla="*/ 3492818 w 7886701"/>
              <a:gd name="connsiteY24797" fmla="*/ 3864785 h 6857981"/>
              <a:gd name="connsiteX24798" fmla="*/ 3494406 w 7886701"/>
              <a:gd name="connsiteY24798" fmla="*/ 3863833 h 6857981"/>
              <a:gd name="connsiteX24799" fmla="*/ 3496311 w 7886701"/>
              <a:gd name="connsiteY24799" fmla="*/ 3862880 h 6857981"/>
              <a:gd name="connsiteX24800" fmla="*/ 3496946 w 7886701"/>
              <a:gd name="connsiteY24800" fmla="*/ 3862563 h 6857981"/>
              <a:gd name="connsiteX24801" fmla="*/ 3497581 w 7886701"/>
              <a:gd name="connsiteY24801" fmla="*/ 3862880 h 6857981"/>
              <a:gd name="connsiteX24802" fmla="*/ 3499486 w 7886701"/>
              <a:gd name="connsiteY24802" fmla="*/ 3861293 h 6857981"/>
              <a:gd name="connsiteX24803" fmla="*/ 3501073 w 7886701"/>
              <a:gd name="connsiteY24803" fmla="*/ 3859705 h 6857981"/>
              <a:gd name="connsiteX24804" fmla="*/ 3502026 w 7886701"/>
              <a:gd name="connsiteY24804" fmla="*/ 3858118 h 6857981"/>
              <a:gd name="connsiteX24805" fmla="*/ 3502343 w 7886701"/>
              <a:gd name="connsiteY24805" fmla="*/ 3856848 h 6857981"/>
              <a:gd name="connsiteX24806" fmla="*/ 3502661 w 7886701"/>
              <a:gd name="connsiteY24806" fmla="*/ 3855577 h 6857981"/>
              <a:gd name="connsiteX24807" fmla="*/ 3502661 w 7886701"/>
              <a:gd name="connsiteY24807" fmla="*/ 3854942 h 6857981"/>
              <a:gd name="connsiteX24808" fmla="*/ 3502661 w 7886701"/>
              <a:gd name="connsiteY24808" fmla="*/ 3853037 h 6857981"/>
              <a:gd name="connsiteX24809" fmla="*/ 3502026 w 7886701"/>
              <a:gd name="connsiteY24809" fmla="*/ 3852085 h 6857981"/>
              <a:gd name="connsiteX24810" fmla="*/ 3502026 w 7886701"/>
              <a:gd name="connsiteY24810" fmla="*/ 3850815 h 6857981"/>
              <a:gd name="connsiteX24811" fmla="*/ 3502343 w 7886701"/>
              <a:gd name="connsiteY24811" fmla="*/ 3850497 h 6857981"/>
              <a:gd name="connsiteX24812" fmla="*/ 3503296 w 7886701"/>
              <a:gd name="connsiteY24812" fmla="*/ 3850180 h 6857981"/>
              <a:gd name="connsiteX24813" fmla="*/ 3505837 w 7886701"/>
              <a:gd name="connsiteY24813" fmla="*/ 3849545 h 6857981"/>
              <a:gd name="connsiteX24814" fmla="*/ 3508058 w 7886701"/>
              <a:gd name="connsiteY24814" fmla="*/ 3848275 h 6857981"/>
              <a:gd name="connsiteX24815" fmla="*/ 3509963 w 7886701"/>
              <a:gd name="connsiteY24815" fmla="*/ 3847640 h 6857981"/>
              <a:gd name="connsiteX24816" fmla="*/ 3511868 w 7886701"/>
              <a:gd name="connsiteY24816" fmla="*/ 3847322 h 6857981"/>
              <a:gd name="connsiteX24817" fmla="*/ 3513138 w 7886701"/>
              <a:gd name="connsiteY24817" fmla="*/ 3847640 h 6857981"/>
              <a:gd name="connsiteX24818" fmla="*/ 3513773 w 7886701"/>
              <a:gd name="connsiteY24818" fmla="*/ 3847640 h 6857981"/>
              <a:gd name="connsiteX24819" fmla="*/ 3509646 w 7886701"/>
              <a:gd name="connsiteY24819" fmla="*/ 3853990 h 6857981"/>
              <a:gd name="connsiteX24820" fmla="*/ 3508377 w 7886701"/>
              <a:gd name="connsiteY24820" fmla="*/ 3856530 h 6857981"/>
              <a:gd name="connsiteX24821" fmla="*/ 3507423 w 7886701"/>
              <a:gd name="connsiteY24821" fmla="*/ 3859070 h 6857981"/>
              <a:gd name="connsiteX24822" fmla="*/ 3506788 w 7886701"/>
              <a:gd name="connsiteY24822" fmla="*/ 3860658 h 6857981"/>
              <a:gd name="connsiteX24823" fmla="*/ 3506471 w 7886701"/>
              <a:gd name="connsiteY24823" fmla="*/ 3862880 h 6857981"/>
              <a:gd name="connsiteX24824" fmla="*/ 3506471 w 7886701"/>
              <a:gd name="connsiteY24824" fmla="*/ 3864468 h 6857981"/>
              <a:gd name="connsiteX24825" fmla="*/ 3506788 w 7886701"/>
              <a:gd name="connsiteY24825" fmla="*/ 3866055 h 6857981"/>
              <a:gd name="connsiteX24826" fmla="*/ 3507423 w 7886701"/>
              <a:gd name="connsiteY24826" fmla="*/ 3867326 h 6857981"/>
              <a:gd name="connsiteX24827" fmla="*/ 3508377 w 7886701"/>
              <a:gd name="connsiteY24827" fmla="*/ 3868596 h 6857981"/>
              <a:gd name="connsiteX24828" fmla="*/ 3509328 w 7886701"/>
              <a:gd name="connsiteY24828" fmla="*/ 3869231 h 6857981"/>
              <a:gd name="connsiteX24829" fmla="*/ 3510598 w 7886701"/>
              <a:gd name="connsiteY24829" fmla="*/ 3869866 h 6857981"/>
              <a:gd name="connsiteX24830" fmla="*/ 3513773 w 7886701"/>
              <a:gd name="connsiteY24830" fmla="*/ 3871136 h 6857981"/>
              <a:gd name="connsiteX24831" fmla="*/ 3517266 w 7886701"/>
              <a:gd name="connsiteY24831" fmla="*/ 3871453 h 6857981"/>
              <a:gd name="connsiteX24832" fmla="*/ 3521711 w 7886701"/>
              <a:gd name="connsiteY24832" fmla="*/ 3871453 h 6857981"/>
              <a:gd name="connsiteX24833" fmla="*/ 3526156 w 7886701"/>
              <a:gd name="connsiteY24833" fmla="*/ 3871136 h 6857981"/>
              <a:gd name="connsiteX24834" fmla="*/ 3530918 w 7886701"/>
              <a:gd name="connsiteY24834" fmla="*/ 3870183 h 6857981"/>
              <a:gd name="connsiteX24835" fmla="*/ 3535363 w 7886701"/>
              <a:gd name="connsiteY24835" fmla="*/ 3869231 h 6857981"/>
              <a:gd name="connsiteX24836" fmla="*/ 3543936 w 7886701"/>
              <a:gd name="connsiteY24836" fmla="*/ 3867008 h 6857981"/>
              <a:gd name="connsiteX24837" fmla="*/ 3550286 w 7886701"/>
              <a:gd name="connsiteY24837" fmla="*/ 3864785 h 6857981"/>
              <a:gd name="connsiteX24838" fmla="*/ 3548698 w 7886701"/>
              <a:gd name="connsiteY24838" fmla="*/ 3870183 h 6857981"/>
              <a:gd name="connsiteX24839" fmla="*/ 3548063 w 7886701"/>
              <a:gd name="connsiteY24839" fmla="*/ 3875263 h 6857981"/>
              <a:gd name="connsiteX24840" fmla="*/ 3548382 w 7886701"/>
              <a:gd name="connsiteY24840" fmla="*/ 3877804 h 6857981"/>
              <a:gd name="connsiteX24841" fmla="*/ 3548382 w 7886701"/>
              <a:gd name="connsiteY24841" fmla="*/ 3880026 h 6857981"/>
              <a:gd name="connsiteX24842" fmla="*/ 3548698 w 7886701"/>
              <a:gd name="connsiteY24842" fmla="*/ 3881931 h 6857981"/>
              <a:gd name="connsiteX24843" fmla="*/ 3549651 w 7886701"/>
              <a:gd name="connsiteY24843" fmla="*/ 3883519 h 6857981"/>
              <a:gd name="connsiteX24844" fmla="*/ 3550603 w 7886701"/>
              <a:gd name="connsiteY24844" fmla="*/ 3884471 h 6857981"/>
              <a:gd name="connsiteX24845" fmla="*/ 3551556 w 7886701"/>
              <a:gd name="connsiteY24845" fmla="*/ 3885107 h 6857981"/>
              <a:gd name="connsiteX24846" fmla="*/ 3553462 w 7886701"/>
              <a:gd name="connsiteY24846" fmla="*/ 3885107 h 6857981"/>
              <a:gd name="connsiteX24847" fmla="*/ 3555366 w 7886701"/>
              <a:gd name="connsiteY24847" fmla="*/ 3884789 h 6857981"/>
              <a:gd name="connsiteX24848" fmla="*/ 3557271 w 7886701"/>
              <a:gd name="connsiteY24848" fmla="*/ 3884154 h 6857981"/>
              <a:gd name="connsiteX24849" fmla="*/ 3559811 w 7886701"/>
              <a:gd name="connsiteY24849" fmla="*/ 3882249 h 6857981"/>
              <a:gd name="connsiteX24850" fmla="*/ 3562351 w 7886701"/>
              <a:gd name="connsiteY24850" fmla="*/ 3879709 h 6857981"/>
              <a:gd name="connsiteX24851" fmla="*/ 3565526 w 7886701"/>
              <a:gd name="connsiteY24851" fmla="*/ 3876851 h 6857981"/>
              <a:gd name="connsiteX24852" fmla="*/ 3567113 w 7886701"/>
              <a:gd name="connsiteY24852" fmla="*/ 3877169 h 6857981"/>
              <a:gd name="connsiteX24853" fmla="*/ 3567748 w 7886701"/>
              <a:gd name="connsiteY24853" fmla="*/ 3877486 h 6857981"/>
              <a:gd name="connsiteX24854" fmla="*/ 3567748 w 7886701"/>
              <a:gd name="connsiteY24854" fmla="*/ 3877804 h 6857981"/>
              <a:gd name="connsiteX24855" fmla="*/ 3567431 w 7886701"/>
              <a:gd name="connsiteY24855" fmla="*/ 3879074 h 6857981"/>
              <a:gd name="connsiteX24856" fmla="*/ 3566162 w 7886701"/>
              <a:gd name="connsiteY24856" fmla="*/ 3880026 h 6857981"/>
              <a:gd name="connsiteX24857" fmla="*/ 3562668 w 7886701"/>
              <a:gd name="connsiteY24857" fmla="*/ 3884154 h 6857981"/>
              <a:gd name="connsiteX24858" fmla="*/ 3560446 w 7886701"/>
              <a:gd name="connsiteY24858" fmla="*/ 3887012 h 6857981"/>
              <a:gd name="connsiteX24859" fmla="*/ 3558223 w 7886701"/>
              <a:gd name="connsiteY24859" fmla="*/ 3890504 h 6857981"/>
              <a:gd name="connsiteX24860" fmla="*/ 3564256 w 7886701"/>
              <a:gd name="connsiteY24860" fmla="*/ 3886377 h 6857981"/>
              <a:gd name="connsiteX24861" fmla="*/ 3565843 w 7886701"/>
              <a:gd name="connsiteY24861" fmla="*/ 3885107 h 6857981"/>
              <a:gd name="connsiteX24862" fmla="*/ 3567431 w 7886701"/>
              <a:gd name="connsiteY24862" fmla="*/ 3884789 h 6857981"/>
              <a:gd name="connsiteX24863" fmla="*/ 3568383 w 7886701"/>
              <a:gd name="connsiteY24863" fmla="*/ 3884789 h 6857981"/>
              <a:gd name="connsiteX24864" fmla="*/ 3569971 w 7886701"/>
              <a:gd name="connsiteY24864" fmla="*/ 3885107 h 6857981"/>
              <a:gd name="connsiteX24865" fmla="*/ 3571876 w 7886701"/>
              <a:gd name="connsiteY24865" fmla="*/ 3885107 h 6857981"/>
              <a:gd name="connsiteX24866" fmla="*/ 3574733 w 7886701"/>
              <a:gd name="connsiteY24866" fmla="*/ 3885107 h 6857981"/>
              <a:gd name="connsiteX24867" fmla="*/ 3575368 w 7886701"/>
              <a:gd name="connsiteY24867" fmla="*/ 3879709 h 6857981"/>
              <a:gd name="connsiteX24868" fmla="*/ 3576956 w 7886701"/>
              <a:gd name="connsiteY24868" fmla="*/ 3874311 h 6857981"/>
              <a:gd name="connsiteX24869" fmla="*/ 3579179 w 7886701"/>
              <a:gd name="connsiteY24869" fmla="*/ 3868913 h 6857981"/>
              <a:gd name="connsiteX24870" fmla="*/ 3581719 w 7886701"/>
              <a:gd name="connsiteY24870" fmla="*/ 3863833 h 6857981"/>
              <a:gd name="connsiteX24871" fmla="*/ 3587751 w 7886701"/>
              <a:gd name="connsiteY24871" fmla="*/ 3852085 h 6857981"/>
              <a:gd name="connsiteX24872" fmla="*/ 3591243 w 7886701"/>
              <a:gd name="connsiteY24872" fmla="*/ 3845417 h 6857981"/>
              <a:gd name="connsiteX24873" fmla="*/ 3594101 w 7886701"/>
              <a:gd name="connsiteY24873" fmla="*/ 3838114 h 6857981"/>
              <a:gd name="connsiteX24874" fmla="*/ 3591561 w 7886701"/>
              <a:gd name="connsiteY24874" fmla="*/ 3840337 h 6857981"/>
              <a:gd name="connsiteX24875" fmla="*/ 3589656 w 7886701"/>
              <a:gd name="connsiteY24875" fmla="*/ 3840972 h 6857981"/>
              <a:gd name="connsiteX24876" fmla="*/ 3589339 w 7886701"/>
              <a:gd name="connsiteY24876" fmla="*/ 3840972 h 6857981"/>
              <a:gd name="connsiteX24877" fmla="*/ 3589021 w 7886701"/>
              <a:gd name="connsiteY24877" fmla="*/ 3840972 h 6857981"/>
              <a:gd name="connsiteX24878" fmla="*/ 3588703 w 7886701"/>
              <a:gd name="connsiteY24878" fmla="*/ 3840019 h 6857981"/>
              <a:gd name="connsiteX24879" fmla="*/ 3588703 w 7886701"/>
              <a:gd name="connsiteY24879" fmla="*/ 3838432 h 6857981"/>
              <a:gd name="connsiteX24880" fmla="*/ 3588068 w 7886701"/>
              <a:gd name="connsiteY24880" fmla="*/ 3836844 h 6857981"/>
              <a:gd name="connsiteX24881" fmla="*/ 3587751 w 7886701"/>
              <a:gd name="connsiteY24881" fmla="*/ 3836209 h 6857981"/>
              <a:gd name="connsiteX24882" fmla="*/ 3587116 w 7886701"/>
              <a:gd name="connsiteY24882" fmla="*/ 3835574 h 6857981"/>
              <a:gd name="connsiteX24883" fmla="*/ 3586481 w 7886701"/>
              <a:gd name="connsiteY24883" fmla="*/ 3835256 h 6857981"/>
              <a:gd name="connsiteX24884" fmla="*/ 3585528 w 7886701"/>
              <a:gd name="connsiteY24884" fmla="*/ 3835256 h 6857981"/>
              <a:gd name="connsiteX24885" fmla="*/ 3590291 w 7886701"/>
              <a:gd name="connsiteY24885" fmla="*/ 3832399 h 6857981"/>
              <a:gd name="connsiteX24886" fmla="*/ 3595053 w 7886701"/>
              <a:gd name="connsiteY24886" fmla="*/ 3830176 h 6857981"/>
              <a:gd name="connsiteX24887" fmla="*/ 3599181 w 7886701"/>
              <a:gd name="connsiteY24887" fmla="*/ 3828271 h 6857981"/>
              <a:gd name="connsiteX24888" fmla="*/ 3603627 w 7886701"/>
              <a:gd name="connsiteY24888" fmla="*/ 3827636 h 6857981"/>
              <a:gd name="connsiteX24889" fmla="*/ 3607118 w 7886701"/>
              <a:gd name="connsiteY24889" fmla="*/ 3827318 h 6857981"/>
              <a:gd name="connsiteX24890" fmla="*/ 3610928 w 7886701"/>
              <a:gd name="connsiteY24890" fmla="*/ 3827636 h 6857981"/>
              <a:gd name="connsiteX24891" fmla="*/ 3614104 w 7886701"/>
              <a:gd name="connsiteY24891" fmla="*/ 3828271 h 6857981"/>
              <a:gd name="connsiteX24892" fmla="*/ 3617278 w 7886701"/>
              <a:gd name="connsiteY24892" fmla="*/ 3829541 h 6857981"/>
              <a:gd name="connsiteX24893" fmla="*/ 3613786 w 7886701"/>
              <a:gd name="connsiteY24893" fmla="*/ 3837796 h 6857981"/>
              <a:gd name="connsiteX24894" fmla="*/ 3609658 w 7886701"/>
              <a:gd name="connsiteY24894" fmla="*/ 3846687 h 6857981"/>
              <a:gd name="connsiteX24895" fmla="*/ 3607436 w 7886701"/>
              <a:gd name="connsiteY24895" fmla="*/ 3850497 h 6857981"/>
              <a:gd name="connsiteX24896" fmla="*/ 3604896 w 7886701"/>
              <a:gd name="connsiteY24896" fmla="*/ 3854625 h 6857981"/>
              <a:gd name="connsiteX24897" fmla="*/ 3602356 w 7886701"/>
              <a:gd name="connsiteY24897" fmla="*/ 3858118 h 6857981"/>
              <a:gd name="connsiteX24898" fmla="*/ 3599498 w 7886701"/>
              <a:gd name="connsiteY24898" fmla="*/ 3861610 h 6857981"/>
              <a:gd name="connsiteX24899" fmla="*/ 3600451 w 7886701"/>
              <a:gd name="connsiteY24899" fmla="*/ 3861610 h 6857981"/>
              <a:gd name="connsiteX24900" fmla="*/ 3601403 w 7886701"/>
              <a:gd name="connsiteY24900" fmla="*/ 3861293 h 6857981"/>
              <a:gd name="connsiteX24901" fmla="*/ 3603943 w 7886701"/>
              <a:gd name="connsiteY24901" fmla="*/ 3859070 h 6857981"/>
              <a:gd name="connsiteX24902" fmla="*/ 3606801 w 7886701"/>
              <a:gd name="connsiteY24902" fmla="*/ 3855577 h 6857981"/>
              <a:gd name="connsiteX24903" fmla="*/ 3609976 w 7886701"/>
              <a:gd name="connsiteY24903" fmla="*/ 3851767 h 6857981"/>
              <a:gd name="connsiteX24904" fmla="*/ 3612516 w 7886701"/>
              <a:gd name="connsiteY24904" fmla="*/ 3847322 h 6857981"/>
              <a:gd name="connsiteX24905" fmla="*/ 3614421 w 7886701"/>
              <a:gd name="connsiteY24905" fmla="*/ 3843512 h 6857981"/>
              <a:gd name="connsiteX24906" fmla="*/ 3614738 w 7886701"/>
              <a:gd name="connsiteY24906" fmla="*/ 3842242 h 6857981"/>
              <a:gd name="connsiteX24907" fmla="*/ 3615056 w 7886701"/>
              <a:gd name="connsiteY24907" fmla="*/ 3840654 h 6857981"/>
              <a:gd name="connsiteX24908" fmla="*/ 3615056 w 7886701"/>
              <a:gd name="connsiteY24908" fmla="*/ 3840019 h 6857981"/>
              <a:gd name="connsiteX24909" fmla="*/ 3614421 w 7886701"/>
              <a:gd name="connsiteY24909" fmla="*/ 3839702 h 6857981"/>
              <a:gd name="connsiteX24910" fmla="*/ 3616326 w 7886701"/>
              <a:gd name="connsiteY24910" fmla="*/ 3837479 h 6857981"/>
              <a:gd name="connsiteX24911" fmla="*/ 3617596 w 7886701"/>
              <a:gd name="connsiteY24911" fmla="*/ 3835891 h 6857981"/>
              <a:gd name="connsiteX24912" fmla="*/ 3618548 w 7886701"/>
              <a:gd name="connsiteY24912" fmla="*/ 3835574 h 6857981"/>
              <a:gd name="connsiteX24913" fmla="*/ 3619184 w 7886701"/>
              <a:gd name="connsiteY24913" fmla="*/ 3835891 h 6857981"/>
              <a:gd name="connsiteX24914" fmla="*/ 3619818 w 7886701"/>
              <a:gd name="connsiteY24914" fmla="*/ 3836844 h 6857981"/>
              <a:gd name="connsiteX24915" fmla="*/ 3619818 w 7886701"/>
              <a:gd name="connsiteY24915" fmla="*/ 3838114 h 6857981"/>
              <a:gd name="connsiteX24916" fmla="*/ 3619818 w 7886701"/>
              <a:gd name="connsiteY24916" fmla="*/ 3841607 h 6857981"/>
              <a:gd name="connsiteX24917" fmla="*/ 3618866 w 7886701"/>
              <a:gd name="connsiteY24917" fmla="*/ 3845417 h 6857981"/>
              <a:gd name="connsiteX24918" fmla="*/ 3617596 w 7886701"/>
              <a:gd name="connsiteY24918" fmla="*/ 3848910 h 6857981"/>
              <a:gd name="connsiteX24919" fmla="*/ 3616961 w 7886701"/>
              <a:gd name="connsiteY24919" fmla="*/ 3849862 h 6857981"/>
              <a:gd name="connsiteX24920" fmla="*/ 3616326 w 7886701"/>
              <a:gd name="connsiteY24920" fmla="*/ 3850497 h 6857981"/>
              <a:gd name="connsiteX24921" fmla="*/ 3615056 w 7886701"/>
              <a:gd name="connsiteY24921" fmla="*/ 3850815 h 6857981"/>
              <a:gd name="connsiteX24922" fmla="*/ 3614421 w 7886701"/>
              <a:gd name="connsiteY24922" fmla="*/ 3850180 h 6857981"/>
              <a:gd name="connsiteX24923" fmla="*/ 3613151 w 7886701"/>
              <a:gd name="connsiteY24923" fmla="*/ 3853990 h 6857981"/>
              <a:gd name="connsiteX24924" fmla="*/ 3613151 w 7886701"/>
              <a:gd name="connsiteY24924" fmla="*/ 3854625 h 6857981"/>
              <a:gd name="connsiteX24925" fmla="*/ 3613151 w 7886701"/>
              <a:gd name="connsiteY24925" fmla="*/ 3854942 h 6857981"/>
              <a:gd name="connsiteX24926" fmla="*/ 3613786 w 7886701"/>
              <a:gd name="connsiteY24926" fmla="*/ 3854942 h 6857981"/>
              <a:gd name="connsiteX24927" fmla="*/ 3614421 w 7886701"/>
              <a:gd name="connsiteY24927" fmla="*/ 3854625 h 6857981"/>
              <a:gd name="connsiteX24928" fmla="*/ 3616008 w 7886701"/>
              <a:gd name="connsiteY24928" fmla="*/ 3853037 h 6857981"/>
              <a:gd name="connsiteX24929" fmla="*/ 3618231 w 7886701"/>
              <a:gd name="connsiteY24929" fmla="*/ 3851767 h 6857981"/>
              <a:gd name="connsiteX24930" fmla="*/ 3620453 w 7886701"/>
              <a:gd name="connsiteY24930" fmla="*/ 3850497 h 6857981"/>
              <a:gd name="connsiteX24931" fmla="*/ 3621088 w 7886701"/>
              <a:gd name="connsiteY24931" fmla="*/ 3850180 h 6857981"/>
              <a:gd name="connsiteX24932" fmla="*/ 3621724 w 7886701"/>
              <a:gd name="connsiteY24932" fmla="*/ 3850180 h 6857981"/>
              <a:gd name="connsiteX24933" fmla="*/ 3622041 w 7886701"/>
              <a:gd name="connsiteY24933" fmla="*/ 3850815 h 6857981"/>
              <a:gd name="connsiteX24934" fmla="*/ 3622041 w 7886701"/>
              <a:gd name="connsiteY24934" fmla="*/ 3852085 h 6857981"/>
              <a:gd name="connsiteX24935" fmla="*/ 3617278 w 7886701"/>
              <a:gd name="connsiteY24935" fmla="*/ 3861610 h 6857981"/>
              <a:gd name="connsiteX24936" fmla="*/ 3613786 w 7886701"/>
              <a:gd name="connsiteY24936" fmla="*/ 3870183 h 6857981"/>
              <a:gd name="connsiteX24937" fmla="*/ 3610293 w 7886701"/>
              <a:gd name="connsiteY24937" fmla="*/ 3878756 h 6857981"/>
              <a:gd name="connsiteX24938" fmla="*/ 3607753 w 7886701"/>
              <a:gd name="connsiteY24938" fmla="*/ 3886377 h 6857981"/>
              <a:gd name="connsiteX24939" fmla="*/ 3606167 w 7886701"/>
              <a:gd name="connsiteY24939" fmla="*/ 3893362 h 6857981"/>
              <a:gd name="connsiteX24940" fmla="*/ 3604896 w 7886701"/>
              <a:gd name="connsiteY24940" fmla="*/ 3899712 h 6857981"/>
              <a:gd name="connsiteX24941" fmla="*/ 3604896 w 7886701"/>
              <a:gd name="connsiteY24941" fmla="*/ 3902887 h 6857981"/>
              <a:gd name="connsiteX24942" fmla="*/ 3604896 w 7886701"/>
              <a:gd name="connsiteY24942" fmla="*/ 3905745 h 6857981"/>
              <a:gd name="connsiteX24943" fmla="*/ 3605213 w 7886701"/>
              <a:gd name="connsiteY24943" fmla="*/ 3908285 h 6857981"/>
              <a:gd name="connsiteX24944" fmla="*/ 3606167 w 7886701"/>
              <a:gd name="connsiteY24944" fmla="*/ 3910825 h 6857981"/>
              <a:gd name="connsiteX24945" fmla="*/ 3603943 w 7886701"/>
              <a:gd name="connsiteY24945" fmla="*/ 3913366 h 6857981"/>
              <a:gd name="connsiteX24946" fmla="*/ 3601721 w 7886701"/>
              <a:gd name="connsiteY24946" fmla="*/ 3915271 h 6857981"/>
              <a:gd name="connsiteX24947" fmla="*/ 3599816 w 7886701"/>
              <a:gd name="connsiteY24947" fmla="*/ 3915588 h 6857981"/>
              <a:gd name="connsiteX24948" fmla="*/ 3598547 w 7886701"/>
              <a:gd name="connsiteY24948" fmla="*/ 3915271 h 6857981"/>
              <a:gd name="connsiteX24949" fmla="*/ 3596958 w 7886701"/>
              <a:gd name="connsiteY24949" fmla="*/ 3914318 h 6857981"/>
              <a:gd name="connsiteX24950" fmla="*/ 3596007 w 7886701"/>
              <a:gd name="connsiteY24950" fmla="*/ 3912730 h 6857981"/>
              <a:gd name="connsiteX24951" fmla="*/ 3594736 w 7886701"/>
              <a:gd name="connsiteY24951" fmla="*/ 3910825 h 6857981"/>
              <a:gd name="connsiteX24952" fmla="*/ 3594101 w 7886701"/>
              <a:gd name="connsiteY24952" fmla="*/ 3908603 h 6857981"/>
              <a:gd name="connsiteX24953" fmla="*/ 3592196 w 7886701"/>
              <a:gd name="connsiteY24953" fmla="*/ 3903522 h 6857981"/>
              <a:gd name="connsiteX24954" fmla="*/ 3590608 w 7886701"/>
              <a:gd name="connsiteY24954" fmla="*/ 3899077 h 6857981"/>
              <a:gd name="connsiteX24955" fmla="*/ 3589973 w 7886701"/>
              <a:gd name="connsiteY24955" fmla="*/ 3897172 h 6857981"/>
              <a:gd name="connsiteX24956" fmla="*/ 3589339 w 7886701"/>
              <a:gd name="connsiteY24956" fmla="*/ 3895902 h 6857981"/>
              <a:gd name="connsiteX24957" fmla="*/ 3588703 w 7886701"/>
              <a:gd name="connsiteY24957" fmla="*/ 3895585 h 6857981"/>
              <a:gd name="connsiteX24958" fmla="*/ 3587751 w 7886701"/>
              <a:gd name="connsiteY24958" fmla="*/ 3895585 h 6857981"/>
              <a:gd name="connsiteX24959" fmla="*/ 3586799 w 7886701"/>
              <a:gd name="connsiteY24959" fmla="*/ 3899712 h 6857981"/>
              <a:gd name="connsiteX24960" fmla="*/ 3585528 w 7886701"/>
              <a:gd name="connsiteY24960" fmla="*/ 3904475 h 6857981"/>
              <a:gd name="connsiteX24961" fmla="*/ 3584576 w 7886701"/>
              <a:gd name="connsiteY24961" fmla="*/ 3909555 h 6857981"/>
              <a:gd name="connsiteX24962" fmla="*/ 3583306 w 7886701"/>
              <a:gd name="connsiteY24962" fmla="*/ 3914001 h 6857981"/>
              <a:gd name="connsiteX24963" fmla="*/ 3582988 w 7886701"/>
              <a:gd name="connsiteY24963" fmla="*/ 3918446 h 6857981"/>
              <a:gd name="connsiteX24964" fmla="*/ 3582988 w 7886701"/>
              <a:gd name="connsiteY24964" fmla="*/ 3922256 h 6857981"/>
              <a:gd name="connsiteX24965" fmla="*/ 3583306 w 7886701"/>
              <a:gd name="connsiteY24965" fmla="*/ 3923526 h 6857981"/>
              <a:gd name="connsiteX24966" fmla="*/ 3584259 w 7886701"/>
              <a:gd name="connsiteY24966" fmla="*/ 3924796 h 6857981"/>
              <a:gd name="connsiteX24967" fmla="*/ 3584893 w 7886701"/>
              <a:gd name="connsiteY24967" fmla="*/ 3925749 h 6857981"/>
              <a:gd name="connsiteX24968" fmla="*/ 3586481 w 7886701"/>
              <a:gd name="connsiteY24968" fmla="*/ 3926384 h 6857981"/>
              <a:gd name="connsiteX24969" fmla="*/ 3582671 w 7886701"/>
              <a:gd name="connsiteY24969" fmla="*/ 3931464 h 6857981"/>
              <a:gd name="connsiteX24970" fmla="*/ 3579496 w 7886701"/>
              <a:gd name="connsiteY24970" fmla="*/ 3935274 h 6857981"/>
              <a:gd name="connsiteX24971" fmla="*/ 3576639 w 7886701"/>
              <a:gd name="connsiteY24971" fmla="*/ 3937814 h 6857981"/>
              <a:gd name="connsiteX24972" fmla="*/ 3574099 w 7886701"/>
              <a:gd name="connsiteY24972" fmla="*/ 3938767 h 6857981"/>
              <a:gd name="connsiteX24973" fmla="*/ 3571876 w 7886701"/>
              <a:gd name="connsiteY24973" fmla="*/ 3939402 h 6857981"/>
              <a:gd name="connsiteX24974" fmla="*/ 3569653 w 7886701"/>
              <a:gd name="connsiteY24974" fmla="*/ 3938767 h 6857981"/>
              <a:gd name="connsiteX24975" fmla="*/ 3568066 w 7886701"/>
              <a:gd name="connsiteY24975" fmla="*/ 3937814 h 6857981"/>
              <a:gd name="connsiteX24976" fmla="*/ 3566796 w 7886701"/>
              <a:gd name="connsiteY24976" fmla="*/ 3936544 h 6857981"/>
              <a:gd name="connsiteX24977" fmla="*/ 3564256 w 7886701"/>
              <a:gd name="connsiteY24977" fmla="*/ 3942895 h 6857981"/>
              <a:gd name="connsiteX24978" fmla="*/ 3563303 w 7886701"/>
              <a:gd name="connsiteY24978" fmla="*/ 3945435 h 6857981"/>
              <a:gd name="connsiteX24979" fmla="*/ 3562986 w 7886701"/>
              <a:gd name="connsiteY24979" fmla="*/ 3947340 h 6857981"/>
              <a:gd name="connsiteX24980" fmla="*/ 3562986 w 7886701"/>
              <a:gd name="connsiteY24980" fmla="*/ 3948610 h 6857981"/>
              <a:gd name="connsiteX24981" fmla="*/ 3562986 w 7886701"/>
              <a:gd name="connsiteY24981" fmla="*/ 3949880 h 6857981"/>
              <a:gd name="connsiteX24982" fmla="*/ 3563622 w 7886701"/>
              <a:gd name="connsiteY24982" fmla="*/ 3950833 h 6857981"/>
              <a:gd name="connsiteX24983" fmla="*/ 3564256 w 7886701"/>
              <a:gd name="connsiteY24983" fmla="*/ 3951785 h 6857981"/>
              <a:gd name="connsiteX24984" fmla="*/ 3565526 w 7886701"/>
              <a:gd name="connsiteY24984" fmla="*/ 3953373 h 6857981"/>
              <a:gd name="connsiteX24985" fmla="*/ 3567113 w 7886701"/>
              <a:gd name="connsiteY24985" fmla="*/ 3955278 h 6857981"/>
              <a:gd name="connsiteX24986" fmla="*/ 3567431 w 7886701"/>
              <a:gd name="connsiteY24986" fmla="*/ 3956865 h 6857981"/>
              <a:gd name="connsiteX24987" fmla="*/ 3567748 w 7886701"/>
              <a:gd name="connsiteY24987" fmla="*/ 3958453 h 6857981"/>
              <a:gd name="connsiteX24988" fmla="*/ 3567748 w 7886701"/>
              <a:gd name="connsiteY24988" fmla="*/ 3960676 h 6857981"/>
              <a:gd name="connsiteX24989" fmla="*/ 3567431 w 7886701"/>
              <a:gd name="connsiteY24989" fmla="*/ 3963851 h 6857981"/>
              <a:gd name="connsiteX24990" fmla="*/ 3565843 w 7886701"/>
              <a:gd name="connsiteY24990" fmla="*/ 3965121 h 6857981"/>
              <a:gd name="connsiteX24991" fmla="*/ 3564573 w 7886701"/>
              <a:gd name="connsiteY24991" fmla="*/ 3966391 h 6857981"/>
              <a:gd name="connsiteX24992" fmla="*/ 3562668 w 7886701"/>
              <a:gd name="connsiteY24992" fmla="*/ 3967026 h 6857981"/>
              <a:gd name="connsiteX24993" fmla="*/ 3561082 w 7886701"/>
              <a:gd name="connsiteY24993" fmla="*/ 3967343 h 6857981"/>
              <a:gd name="connsiteX24994" fmla="*/ 3559811 w 7886701"/>
              <a:gd name="connsiteY24994" fmla="*/ 3967661 h 6857981"/>
              <a:gd name="connsiteX24995" fmla="*/ 3558542 w 7886701"/>
              <a:gd name="connsiteY24995" fmla="*/ 3967343 h 6857981"/>
              <a:gd name="connsiteX24996" fmla="*/ 3557271 w 7886701"/>
              <a:gd name="connsiteY24996" fmla="*/ 3967026 h 6857981"/>
              <a:gd name="connsiteX24997" fmla="*/ 3556002 w 7886701"/>
              <a:gd name="connsiteY24997" fmla="*/ 3966391 h 6857981"/>
              <a:gd name="connsiteX24998" fmla="*/ 3555366 w 7886701"/>
              <a:gd name="connsiteY24998" fmla="*/ 3965121 h 6857981"/>
              <a:gd name="connsiteX24999" fmla="*/ 3555048 w 7886701"/>
              <a:gd name="connsiteY24999" fmla="*/ 3964168 h 6857981"/>
              <a:gd name="connsiteX25000" fmla="*/ 3554731 w 7886701"/>
              <a:gd name="connsiteY25000" fmla="*/ 3962263 h 6857981"/>
              <a:gd name="connsiteX25001" fmla="*/ 3554731 w 7886701"/>
              <a:gd name="connsiteY25001" fmla="*/ 3960358 h 6857981"/>
              <a:gd name="connsiteX25002" fmla="*/ 3555048 w 7886701"/>
              <a:gd name="connsiteY25002" fmla="*/ 3958135 h 6857981"/>
              <a:gd name="connsiteX25003" fmla="*/ 3555683 w 7886701"/>
              <a:gd name="connsiteY25003" fmla="*/ 3955913 h 6857981"/>
              <a:gd name="connsiteX25004" fmla="*/ 3557271 w 7886701"/>
              <a:gd name="connsiteY25004" fmla="*/ 3953373 h 6857981"/>
              <a:gd name="connsiteX25005" fmla="*/ 3558858 w 7886701"/>
              <a:gd name="connsiteY25005" fmla="*/ 3950515 h 6857981"/>
              <a:gd name="connsiteX25006" fmla="*/ 3557271 w 7886701"/>
              <a:gd name="connsiteY25006" fmla="*/ 3950515 h 6857981"/>
              <a:gd name="connsiteX25007" fmla="*/ 3555366 w 7886701"/>
              <a:gd name="connsiteY25007" fmla="*/ 3951150 h 6857981"/>
              <a:gd name="connsiteX25008" fmla="*/ 3553462 w 7886701"/>
              <a:gd name="connsiteY25008" fmla="*/ 3952738 h 6857981"/>
              <a:gd name="connsiteX25009" fmla="*/ 3551556 w 7886701"/>
              <a:gd name="connsiteY25009" fmla="*/ 3954643 h 6857981"/>
              <a:gd name="connsiteX25010" fmla="*/ 3547746 w 7886701"/>
              <a:gd name="connsiteY25010" fmla="*/ 3959088 h 6857981"/>
              <a:gd name="connsiteX25011" fmla="*/ 3543618 w 7886701"/>
              <a:gd name="connsiteY25011" fmla="*/ 3963216 h 6857981"/>
              <a:gd name="connsiteX25012" fmla="*/ 3540443 w 7886701"/>
              <a:gd name="connsiteY25012" fmla="*/ 3966708 h 6857981"/>
              <a:gd name="connsiteX25013" fmla="*/ 3538856 w 7886701"/>
              <a:gd name="connsiteY25013" fmla="*/ 3967978 h 6857981"/>
              <a:gd name="connsiteX25014" fmla="*/ 3537586 w 7886701"/>
              <a:gd name="connsiteY25014" fmla="*/ 3968931 h 6857981"/>
              <a:gd name="connsiteX25015" fmla="*/ 3536316 w 7886701"/>
              <a:gd name="connsiteY25015" fmla="*/ 3968931 h 6857981"/>
              <a:gd name="connsiteX25016" fmla="*/ 3535363 w 7886701"/>
              <a:gd name="connsiteY25016" fmla="*/ 3967661 h 6857981"/>
              <a:gd name="connsiteX25017" fmla="*/ 3534411 w 7886701"/>
              <a:gd name="connsiteY25017" fmla="*/ 3966391 h 6857981"/>
              <a:gd name="connsiteX25018" fmla="*/ 3534094 w 7886701"/>
              <a:gd name="connsiteY25018" fmla="*/ 3963216 h 6857981"/>
              <a:gd name="connsiteX25019" fmla="*/ 3532506 w 7886701"/>
              <a:gd name="connsiteY25019" fmla="*/ 3972424 h 6857981"/>
              <a:gd name="connsiteX25020" fmla="*/ 3530601 w 7886701"/>
              <a:gd name="connsiteY25020" fmla="*/ 3981314 h 6857981"/>
              <a:gd name="connsiteX25021" fmla="*/ 3530283 w 7886701"/>
              <a:gd name="connsiteY25021" fmla="*/ 3985442 h 6857981"/>
              <a:gd name="connsiteX25022" fmla="*/ 3529648 w 7886701"/>
              <a:gd name="connsiteY25022" fmla="*/ 3989252 h 6857981"/>
              <a:gd name="connsiteX25023" fmla="*/ 3530283 w 7886701"/>
              <a:gd name="connsiteY25023" fmla="*/ 3992427 h 6857981"/>
              <a:gd name="connsiteX25024" fmla="*/ 3530918 w 7886701"/>
              <a:gd name="connsiteY25024" fmla="*/ 3995285 h 6857981"/>
              <a:gd name="connsiteX25025" fmla="*/ 3528696 w 7886701"/>
              <a:gd name="connsiteY25025" fmla="*/ 3998143 h 6857981"/>
              <a:gd name="connsiteX25026" fmla="*/ 3526474 w 7886701"/>
              <a:gd name="connsiteY25026" fmla="*/ 4000683 h 6857981"/>
              <a:gd name="connsiteX25027" fmla="*/ 3525521 w 7886701"/>
              <a:gd name="connsiteY25027" fmla="*/ 4002588 h 6857981"/>
              <a:gd name="connsiteX25028" fmla="*/ 3525521 w 7886701"/>
              <a:gd name="connsiteY25028" fmla="*/ 4003858 h 6857981"/>
              <a:gd name="connsiteX25029" fmla="*/ 3525838 w 7886701"/>
              <a:gd name="connsiteY25029" fmla="*/ 4004175 h 6857981"/>
              <a:gd name="connsiteX25030" fmla="*/ 3523933 w 7886701"/>
              <a:gd name="connsiteY25030" fmla="*/ 4007033 h 6857981"/>
              <a:gd name="connsiteX25031" fmla="*/ 3522028 w 7886701"/>
              <a:gd name="connsiteY25031" fmla="*/ 4008303 h 6857981"/>
              <a:gd name="connsiteX25032" fmla="*/ 3520441 w 7886701"/>
              <a:gd name="connsiteY25032" fmla="*/ 4008621 h 6857981"/>
              <a:gd name="connsiteX25033" fmla="*/ 3518853 w 7886701"/>
              <a:gd name="connsiteY25033" fmla="*/ 4008938 h 6857981"/>
              <a:gd name="connsiteX25034" fmla="*/ 3516948 w 7886701"/>
              <a:gd name="connsiteY25034" fmla="*/ 4009256 h 6857981"/>
              <a:gd name="connsiteX25035" fmla="*/ 3515678 w 7886701"/>
              <a:gd name="connsiteY25035" fmla="*/ 4009891 h 6857981"/>
              <a:gd name="connsiteX25036" fmla="*/ 3513457 w 7886701"/>
              <a:gd name="connsiteY25036" fmla="*/ 4012113 h 6857981"/>
              <a:gd name="connsiteX25037" fmla="*/ 3511233 w 7886701"/>
              <a:gd name="connsiteY25037" fmla="*/ 4015923 h 6857981"/>
              <a:gd name="connsiteX25038" fmla="*/ 3508377 w 7886701"/>
              <a:gd name="connsiteY25038" fmla="*/ 4021639 h 6857981"/>
              <a:gd name="connsiteX25039" fmla="*/ 3506471 w 7886701"/>
              <a:gd name="connsiteY25039" fmla="*/ 4027037 h 6857981"/>
              <a:gd name="connsiteX25040" fmla="*/ 3504883 w 7886701"/>
              <a:gd name="connsiteY25040" fmla="*/ 4031799 h 6857981"/>
              <a:gd name="connsiteX25041" fmla="*/ 3503931 w 7886701"/>
              <a:gd name="connsiteY25041" fmla="*/ 4036245 h 6857981"/>
              <a:gd name="connsiteX25042" fmla="*/ 3502026 w 7886701"/>
              <a:gd name="connsiteY25042" fmla="*/ 4045135 h 6857981"/>
              <a:gd name="connsiteX25043" fmla="*/ 3500756 w 7886701"/>
              <a:gd name="connsiteY25043" fmla="*/ 4049898 h 6857981"/>
              <a:gd name="connsiteX25044" fmla="*/ 3498851 w 7886701"/>
              <a:gd name="connsiteY25044" fmla="*/ 4054978 h 6857981"/>
              <a:gd name="connsiteX25045" fmla="*/ 3502026 w 7886701"/>
              <a:gd name="connsiteY25045" fmla="*/ 4054978 h 6857981"/>
              <a:gd name="connsiteX25046" fmla="*/ 3504883 w 7886701"/>
              <a:gd name="connsiteY25046" fmla="*/ 4055296 h 6857981"/>
              <a:gd name="connsiteX25047" fmla="*/ 3507423 w 7886701"/>
              <a:gd name="connsiteY25047" fmla="*/ 4055931 h 6857981"/>
              <a:gd name="connsiteX25048" fmla="*/ 3509963 w 7886701"/>
              <a:gd name="connsiteY25048" fmla="*/ 4056883 h 6857981"/>
              <a:gd name="connsiteX25049" fmla="*/ 3512503 w 7886701"/>
              <a:gd name="connsiteY25049" fmla="*/ 4058153 h 6857981"/>
              <a:gd name="connsiteX25050" fmla="*/ 3514726 w 7886701"/>
              <a:gd name="connsiteY25050" fmla="*/ 4059423 h 6857981"/>
              <a:gd name="connsiteX25051" fmla="*/ 3519171 w 7886701"/>
              <a:gd name="connsiteY25051" fmla="*/ 4062598 h 6857981"/>
              <a:gd name="connsiteX25052" fmla="*/ 3523617 w 7886701"/>
              <a:gd name="connsiteY25052" fmla="*/ 4066091 h 6857981"/>
              <a:gd name="connsiteX25053" fmla="*/ 3528378 w 7886701"/>
              <a:gd name="connsiteY25053" fmla="*/ 4069266 h 6857981"/>
              <a:gd name="connsiteX25054" fmla="*/ 3530918 w 7886701"/>
              <a:gd name="connsiteY25054" fmla="*/ 4070536 h 6857981"/>
              <a:gd name="connsiteX25055" fmla="*/ 3533458 w 7886701"/>
              <a:gd name="connsiteY25055" fmla="*/ 4071806 h 6857981"/>
              <a:gd name="connsiteX25056" fmla="*/ 3536316 w 7886701"/>
              <a:gd name="connsiteY25056" fmla="*/ 4072441 h 6857981"/>
              <a:gd name="connsiteX25057" fmla="*/ 3539174 w 7886701"/>
              <a:gd name="connsiteY25057" fmla="*/ 4072759 h 6857981"/>
              <a:gd name="connsiteX25058" fmla="*/ 3536634 w 7886701"/>
              <a:gd name="connsiteY25058" fmla="*/ 4075934 h 6857981"/>
              <a:gd name="connsiteX25059" fmla="*/ 3535046 w 7886701"/>
              <a:gd name="connsiteY25059" fmla="*/ 4079427 h 6857981"/>
              <a:gd name="connsiteX25060" fmla="*/ 3533458 w 7886701"/>
              <a:gd name="connsiteY25060" fmla="*/ 4082920 h 6857981"/>
              <a:gd name="connsiteX25061" fmla="*/ 3533141 w 7886701"/>
              <a:gd name="connsiteY25061" fmla="*/ 4086412 h 6857981"/>
              <a:gd name="connsiteX25062" fmla="*/ 3532823 w 7886701"/>
              <a:gd name="connsiteY25062" fmla="*/ 4089270 h 6857981"/>
              <a:gd name="connsiteX25063" fmla="*/ 3532823 w 7886701"/>
              <a:gd name="connsiteY25063" fmla="*/ 4092445 h 6857981"/>
              <a:gd name="connsiteX25064" fmla="*/ 3532823 w 7886701"/>
              <a:gd name="connsiteY25064" fmla="*/ 4097843 h 6857981"/>
              <a:gd name="connsiteX25065" fmla="*/ 3534094 w 7886701"/>
              <a:gd name="connsiteY25065" fmla="*/ 4091810 h 6857981"/>
              <a:gd name="connsiteX25066" fmla="*/ 3535363 w 7886701"/>
              <a:gd name="connsiteY25066" fmla="*/ 4088000 h 6857981"/>
              <a:gd name="connsiteX25067" fmla="*/ 3536316 w 7886701"/>
              <a:gd name="connsiteY25067" fmla="*/ 4085460 h 6857981"/>
              <a:gd name="connsiteX25068" fmla="*/ 3537903 w 7886701"/>
              <a:gd name="connsiteY25068" fmla="*/ 4083872 h 6857981"/>
              <a:gd name="connsiteX25069" fmla="*/ 3539808 w 7886701"/>
              <a:gd name="connsiteY25069" fmla="*/ 4081649 h 6857981"/>
              <a:gd name="connsiteX25070" fmla="*/ 3541714 w 7886701"/>
              <a:gd name="connsiteY25070" fmla="*/ 4078157 h 6857981"/>
              <a:gd name="connsiteX25071" fmla="*/ 3544888 w 7886701"/>
              <a:gd name="connsiteY25071" fmla="*/ 4072759 h 6857981"/>
              <a:gd name="connsiteX25072" fmla="*/ 3548698 w 7886701"/>
              <a:gd name="connsiteY25072" fmla="*/ 4064821 h 6857981"/>
              <a:gd name="connsiteX25073" fmla="*/ 3546158 w 7886701"/>
              <a:gd name="connsiteY25073" fmla="*/ 4071171 h 6857981"/>
              <a:gd name="connsiteX25074" fmla="*/ 3545206 w 7886701"/>
              <a:gd name="connsiteY25074" fmla="*/ 4076569 h 6857981"/>
              <a:gd name="connsiteX25075" fmla="*/ 3545206 w 7886701"/>
              <a:gd name="connsiteY25075" fmla="*/ 4078157 h 6857981"/>
              <a:gd name="connsiteX25076" fmla="*/ 3545206 w 7886701"/>
              <a:gd name="connsiteY25076" fmla="*/ 4080062 h 6857981"/>
              <a:gd name="connsiteX25077" fmla="*/ 3545206 w 7886701"/>
              <a:gd name="connsiteY25077" fmla="*/ 4081649 h 6857981"/>
              <a:gd name="connsiteX25078" fmla="*/ 3545523 w 7886701"/>
              <a:gd name="connsiteY25078" fmla="*/ 4082602 h 6857981"/>
              <a:gd name="connsiteX25079" fmla="*/ 3546794 w 7886701"/>
              <a:gd name="connsiteY25079" fmla="*/ 4084190 h 6857981"/>
              <a:gd name="connsiteX25080" fmla="*/ 3548382 w 7886701"/>
              <a:gd name="connsiteY25080" fmla="*/ 4085142 h 6857981"/>
              <a:gd name="connsiteX25081" fmla="*/ 3549968 w 7886701"/>
              <a:gd name="connsiteY25081" fmla="*/ 4085777 h 6857981"/>
              <a:gd name="connsiteX25082" fmla="*/ 3551238 w 7886701"/>
              <a:gd name="connsiteY25082" fmla="*/ 4087047 h 6857981"/>
              <a:gd name="connsiteX25083" fmla="*/ 3549651 w 7886701"/>
              <a:gd name="connsiteY25083" fmla="*/ 4091175 h 6857981"/>
              <a:gd name="connsiteX25084" fmla="*/ 3547746 w 7886701"/>
              <a:gd name="connsiteY25084" fmla="*/ 4094985 h 6857981"/>
              <a:gd name="connsiteX25085" fmla="*/ 3545523 w 7886701"/>
              <a:gd name="connsiteY25085" fmla="*/ 4098478 h 6857981"/>
              <a:gd name="connsiteX25086" fmla="*/ 3543301 w 7886701"/>
              <a:gd name="connsiteY25086" fmla="*/ 4101653 h 6857981"/>
              <a:gd name="connsiteX25087" fmla="*/ 3541396 w 7886701"/>
              <a:gd name="connsiteY25087" fmla="*/ 4104193 h 6857981"/>
              <a:gd name="connsiteX25088" fmla="*/ 3540443 w 7886701"/>
              <a:gd name="connsiteY25088" fmla="*/ 4106733 h 6857981"/>
              <a:gd name="connsiteX25089" fmla="*/ 3539808 w 7886701"/>
              <a:gd name="connsiteY25089" fmla="*/ 4108638 h 6857981"/>
              <a:gd name="connsiteX25090" fmla="*/ 3540126 w 7886701"/>
              <a:gd name="connsiteY25090" fmla="*/ 4109591 h 6857981"/>
              <a:gd name="connsiteX25091" fmla="*/ 3540443 w 7886701"/>
              <a:gd name="connsiteY25091" fmla="*/ 4110861 h 6857981"/>
              <a:gd name="connsiteX25092" fmla="*/ 3538856 w 7886701"/>
              <a:gd name="connsiteY25092" fmla="*/ 4112449 h 6857981"/>
              <a:gd name="connsiteX25093" fmla="*/ 3537903 w 7886701"/>
              <a:gd name="connsiteY25093" fmla="*/ 4113719 h 6857981"/>
              <a:gd name="connsiteX25094" fmla="*/ 3536634 w 7886701"/>
              <a:gd name="connsiteY25094" fmla="*/ 4114354 h 6857981"/>
              <a:gd name="connsiteX25095" fmla="*/ 3535681 w 7886701"/>
              <a:gd name="connsiteY25095" fmla="*/ 4114354 h 6857981"/>
              <a:gd name="connsiteX25096" fmla="*/ 3534411 w 7886701"/>
              <a:gd name="connsiteY25096" fmla="*/ 4114671 h 6857981"/>
              <a:gd name="connsiteX25097" fmla="*/ 3533458 w 7886701"/>
              <a:gd name="connsiteY25097" fmla="*/ 4115624 h 6857981"/>
              <a:gd name="connsiteX25098" fmla="*/ 3531871 w 7886701"/>
              <a:gd name="connsiteY25098" fmla="*/ 4116576 h 6857981"/>
              <a:gd name="connsiteX25099" fmla="*/ 3530918 w 7886701"/>
              <a:gd name="connsiteY25099" fmla="*/ 4118799 h 6857981"/>
              <a:gd name="connsiteX25100" fmla="*/ 3527743 w 7886701"/>
              <a:gd name="connsiteY25100" fmla="*/ 4124197 h 6857981"/>
              <a:gd name="connsiteX25101" fmla="*/ 3527108 w 7886701"/>
              <a:gd name="connsiteY25101" fmla="*/ 4126102 h 6857981"/>
              <a:gd name="connsiteX25102" fmla="*/ 3526791 w 7886701"/>
              <a:gd name="connsiteY25102" fmla="*/ 4127372 h 6857981"/>
              <a:gd name="connsiteX25103" fmla="*/ 3526791 w 7886701"/>
              <a:gd name="connsiteY25103" fmla="*/ 4128324 h 6857981"/>
              <a:gd name="connsiteX25104" fmla="*/ 3527743 w 7886701"/>
              <a:gd name="connsiteY25104" fmla="*/ 4128642 h 6857981"/>
              <a:gd name="connsiteX25105" fmla="*/ 3528378 w 7886701"/>
              <a:gd name="connsiteY25105" fmla="*/ 4128960 h 6857981"/>
              <a:gd name="connsiteX25106" fmla="*/ 3529014 w 7886701"/>
              <a:gd name="connsiteY25106" fmla="*/ 4128960 h 6857981"/>
              <a:gd name="connsiteX25107" fmla="*/ 3530918 w 7886701"/>
              <a:gd name="connsiteY25107" fmla="*/ 4129277 h 6857981"/>
              <a:gd name="connsiteX25108" fmla="*/ 3531554 w 7886701"/>
              <a:gd name="connsiteY25108" fmla="*/ 4129277 h 6857981"/>
              <a:gd name="connsiteX25109" fmla="*/ 3531871 w 7886701"/>
              <a:gd name="connsiteY25109" fmla="*/ 4129595 h 6857981"/>
              <a:gd name="connsiteX25110" fmla="*/ 3532506 w 7886701"/>
              <a:gd name="connsiteY25110" fmla="*/ 4130547 h 6857981"/>
              <a:gd name="connsiteX25111" fmla="*/ 3532506 w 7886701"/>
              <a:gd name="connsiteY25111" fmla="*/ 4131182 h 6857981"/>
              <a:gd name="connsiteX25112" fmla="*/ 3531871 w 7886701"/>
              <a:gd name="connsiteY25112" fmla="*/ 4133087 h 6857981"/>
              <a:gd name="connsiteX25113" fmla="*/ 3530918 w 7886701"/>
              <a:gd name="connsiteY25113" fmla="*/ 4134675 h 6857981"/>
              <a:gd name="connsiteX25114" fmla="*/ 3528696 w 7886701"/>
              <a:gd name="connsiteY25114" fmla="*/ 4139438 h 6857981"/>
              <a:gd name="connsiteX25115" fmla="*/ 3526474 w 7886701"/>
              <a:gd name="connsiteY25115" fmla="*/ 4141978 h 6857981"/>
              <a:gd name="connsiteX25116" fmla="*/ 3525521 w 7886701"/>
              <a:gd name="connsiteY25116" fmla="*/ 4142930 h 6857981"/>
              <a:gd name="connsiteX25117" fmla="*/ 3524568 w 7886701"/>
              <a:gd name="connsiteY25117" fmla="*/ 4143248 h 6857981"/>
              <a:gd name="connsiteX25118" fmla="*/ 3523933 w 7886701"/>
              <a:gd name="connsiteY25118" fmla="*/ 4143565 h 6857981"/>
              <a:gd name="connsiteX25119" fmla="*/ 3523298 w 7886701"/>
              <a:gd name="connsiteY25119" fmla="*/ 4143248 h 6857981"/>
              <a:gd name="connsiteX25120" fmla="*/ 3521711 w 7886701"/>
              <a:gd name="connsiteY25120" fmla="*/ 4141978 h 6857981"/>
              <a:gd name="connsiteX25121" fmla="*/ 3521077 w 7886701"/>
              <a:gd name="connsiteY25121" fmla="*/ 4140708 h 6857981"/>
              <a:gd name="connsiteX25122" fmla="*/ 3520441 w 7886701"/>
              <a:gd name="connsiteY25122" fmla="*/ 4139120 h 6857981"/>
              <a:gd name="connsiteX25123" fmla="*/ 3519806 w 7886701"/>
              <a:gd name="connsiteY25123" fmla="*/ 4137215 h 6857981"/>
              <a:gd name="connsiteX25124" fmla="*/ 3518537 w 7886701"/>
              <a:gd name="connsiteY25124" fmla="*/ 4138168 h 6857981"/>
              <a:gd name="connsiteX25125" fmla="*/ 3516631 w 7886701"/>
              <a:gd name="connsiteY25125" fmla="*/ 4140073 h 6857981"/>
              <a:gd name="connsiteX25126" fmla="*/ 3514726 w 7886701"/>
              <a:gd name="connsiteY25126" fmla="*/ 4141978 h 6857981"/>
              <a:gd name="connsiteX25127" fmla="*/ 3513138 w 7886701"/>
              <a:gd name="connsiteY25127" fmla="*/ 4145470 h 6857981"/>
              <a:gd name="connsiteX25128" fmla="*/ 3509328 w 7886701"/>
              <a:gd name="connsiteY25128" fmla="*/ 4152773 h 6857981"/>
              <a:gd name="connsiteX25129" fmla="*/ 3505201 w 7886701"/>
              <a:gd name="connsiteY25129" fmla="*/ 4160394 h 6857981"/>
              <a:gd name="connsiteX25130" fmla="*/ 3501391 w 7886701"/>
              <a:gd name="connsiteY25130" fmla="*/ 4168014 h 6857981"/>
              <a:gd name="connsiteX25131" fmla="*/ 3499486 w 7886701"/>
              <a:gd name="connsiteY25131" fmla="*/ 4171189 h 6857981"/>
              <a:gd name="connsiteX25132" fmla="*/ 3497581 w 7886701"/>
              <a:gd name="connsiteY25132" fmla="*/ 4174364 h 6857981"/>
              <a:gd name="connsiteX25133" fmla="*/ 3495993 w 7886701"/>
              <a:gd name="connsiteY25133" fmla="*/ 4176270 h 6857981"/>
              <a:gd name="connsiteX25134" fmla="*/ 3494089 w 7886701"/>
              <a:gd name="connsiteY25134" fmla="*/ 4177540 h 6857981"/>
              <a:gd name="connsiteX25135" fmla="*/ 3493453 w 7886701"/>
              <a:gd name="connsiteY25135" fmla="*/ 4177857 h 6857981"/>
              <a:gd name="connsiteX25136" fmla="*/ 3492183 w 7886701"/>
              <a:gd name="connsiteY25136" fmla="*/ 4177857 h 6857981"/>
              <a:gd name="connsiteX25137" fmla="*/ 3491549 w 7886701"/>
              <a:gd name="connsiteY25137" fmla="*/ 4177857 h 6857981"/>
              <a:gd name="connsiteX25138" fmla="*/ 3490596 w 7886701"/>
              <a:gd name="connsiteY25138" fmla="*/ 4177222 h 6857981"/>
              <a:gd name="connsiteX25139" fmla="*/ 3499803 w 7886701"/>
              <a:gd name="connsiteY25139" fmla="*/ 4158171 h 6857981"/>
              <a:gd name="connsiteX25140" fmla="*/ 3497898 w 7886701"/>
              <a:gd name="connsiteY25140" fmla="*/ 4158489 h 6857981"/>
              <a:gd name="connsiteX25141" fmla="*/ 3496311 w 7886701"/>
              <a:gd name="connsiteY25141" fmla="*/ 4159124 h 6857981"/>
              <a:gd name="connsiteX25142" fmla="*/ 3494723 w 7886701"/>
              <a:gd name="connsiteY25142" fmla="*/ 4160394 h 6857981"/>
              <a:gd name="connsiteX25143" fmla="*/ 3493453 w 7886701"/>
              <a:gd name="connsiteY25143" fmla="*/ 4161664 h 6857981"/>
              <a:gd name="connsiteX25144" fmla="*/ 3491866 w 7886701"/>
              <a:gd name="connsiteY25144" fmla="*/ 4163886 h 6857981"/>
              <a:gd name="connsiteX25145" fmla="*/ 3490596 w 7886701"/>
              <a:gd name="connsiteY25145" fmla="*/ 4166109 h 6857981"/>
              <a:gd name="connsiteX25146" fmla="*/ 3488056 w 7886701"/>
              <a:gd name="connsiteY25146" fmla="*/ 4171507 h 6857981"/>
              <a:gd name="connsiteX25147" fmla="*/ 3486151 w 7886701"/>
              <a:gd name="connsiteY25147" fmla="*/ 4177222 h 6857981"/>
              <a:gd name="connsiteX25148" fmla="*/ 3482976 w 7886701"/>
              <a:gd name="connsiteY25148" fmla="*/ 4182302 h 6857981"/>
              <a:gd name="connsiteX25149" fmla="*/ 3481706 w 7886701"/>
              <a:gd name="connsiteY25149" fmla="*/ 4184525 h 6857981"/>
              <a:gd name="connsiteX25150" fmla="*/ 3480118 w 7886701"/>
              <a:gd name="connsiteY25150" fmla="*/ 4186113 h 6857981"/>
              <a:gd name="connsiteX25151" fmla="*/ 3478213 w 7886701"/>
              <a:gd name="connsiteY25151" fmla="*/ 4188018 h 6857981"/>
              <a:gd name="connsiteX25152" fmla="*/ 3476308 w 7886701"/>
              <a:gd name="connsiteY25152" fmla="*/ 4188653 h 6857981"/>
              <a:gd name="connsiteX25153" fmla="*/ 3475038 w 7886701"/>
              <a:gd name="connsiteY25153" fmla="*/ 4192780 h 6857981"/>
              <a:gd name="connsiteX25154" fmla="*/ 3475038 w 7886701"/>
              <a:gd name="connsiteY25154" fmla="*/ 4193415 h 6857981"/>
              <a:gd name="connsiteX25155" fmla="*/ 3475356 w 7886701"/>
              <a:gd name="connsiteY25155" fmla="*/ 4193415 h 6857981"/>
              <a:gd name="connsiteX25156" fmla="*/ 3476626 w 7886701"/>
              <a:gd name="connsiteY25156" fmla="*/ 4192463 h 6857981"/>
              <a:gd name="connsiteX25157" fmla="*/ 3478848 w 7886701"/>
              <a:gd name="connsiteY25157" fmla="*/ 4190240 h 6857981"/>
              <a:gd name="connsiteX25158" fmla="*/ 3480753 w 7886701"/>
              <a:gd name="connsiteY25158" fmla="*/ 4187700 h 6857981"/>
              <a:gd name="connsiteX25159" fmla="*/ 3482976 w 7886701"/>
              <a:gd name="connsiteY25159" fmla="*/ 4185795 h 6857981"/>
              <a:gd name="connsiteX25160" fmla="*/ 3484246 w 7886701"/>
              <a:gd name="connsiteY25160" fmla="*/ 4185160 h 6857981"/>
              <a:gd name="connsiteX25161" fmla="*/ 3485198 w 7886701"/>
              <a:gd name="connsiteY25161" fmla="*/ 4185160 h 6857981"/>
              <a:gd name="connsiteX25162" fmla="*/ 3485516 w 7886701"/>
              <a:gd name="connsiteY25162" fmla="*/ 4185478 h 6857981"/>
              <a:gd name="connsiteX25163" fmla="*/ 3486469 w 7886701"/>
              <a:gd name="connsiteY25163" fmla="*/ 4186748 h 6857981"/>
              <a:gd name="connsiteX25164" fmla="*/ 3484563 w 7886701"/>
              <a:gd name="connsiteY25164" fmla="*/ 4190558 h 6857981"/>
              <a:gd name="connsiteX25165" fmla="*/ 3482658 w 7886701"/>
              <a:gd name="connsiteY25165" fmla="*/ 4193415 h 6857981"/>
              <a:gd name="connsiteX25166" fmla="*/ 3480753 w 7886701"/>
              <a:gd name="connsiteY25166" fmla="*/ 4195638 h 6857981"/>
              <a:gd name="connsiteX25167" fmla="*/ 3479166 w 7886701"/>
              <a:gd name="connsiteY25167" fmla="*/ 4197543 h 6857981"/>
              <a:gd name="connsiteX25168" fmla="*/ 3477578 w 7886701"/>
              <a:gd name="connsiteY25168" fmla="*/ 4198813 h 6857981"/>
              <a:gd name="connsiteX25169" fmla="*/ 3475673 w 7886701"/>
              <a:gd name="connsiteY25169" fmla="*/ 4199131 h 6857981"/>
              <a:gd name="connsiteX25170" fmla="*/ 3472498 w 7886701"/>
              <a:gd name="connsiteY25170" fmla="*/ 4199766 h 6857981"/>
              <a:gd name="connsiteX25171" fmla="*/ 3469323 w 7886701"/>
              <a:gd name="connsiteY25171" fmla="*/ 4200401 h 6857981"/>
              <a:gd name="connsiteX25172" fmla="*/ 3467418 w 7886701"/>
              <a:gd name="connsiteY25172" fmla="*/ 4200718 h 6857981"/>
              <a:gd name="connsiteX25173" fmla="*/ 3465832 w 7886701"/>
              <a:gd name="connsiteY25173" fmla="*/ 4201671 h 6857981"/>
              <a:gd name="connsiteX25174" fmla="*/ 3464243 w 7886701"/>
              <a:gd name="connsiteY25174" fmla="*/ 4202941 h 6857981"/>
              <a:gd name="connsiteX25175" fmla="*/ 3462338 w 7886701"/>
              <a:gd name="connsiteY25175" fmla="*/ 4204846 h 6857981"/>
              <a:gd name="connsiteX25176" fmla="*/ 3460433 w 7886701"/>
              <a:gd name="connsiteY25176" fmla="*/ 4207386 h 6857981"/>
              <a:gd name="connsiteX25177" fmla="*/ 3458528 w 7886701"/>
              <a:gd name="connsiteY25177" fmla="*/ 4210561 h 6857981"/>
              <a:gd name="connsiteX25178" fmla="*/ 3457893 w 7886701"/>
              <a:gd name="connsiteY25178" fmla="*/ 4214372 h 6857981"/>
              <a:gd name="connsiteX25179" fmla="*/ 3457893 w 7886701"/>
              <a:gd name="connsiteY25179" fmla="*/ 4217547 h 6857981"/>
              <a:gd name="connsiteX25180" fmla="*/ 3457893 w 7886701"/>
              <a:gd name="connsiteY25180" fmla="*/ 4221039 h 6857981"/>
              <a:gd name="connsiteX25181" fmla="*/ 3458211 w 7886701"/>
              <a:gd name="connsiteY25181" fmla="*/ 4223897 h 6857981"/>
              <a:gd name="connsiteX25182" fmla="*/ 3458528 w 7886701"/>
              <a:gd name="connsiteY25182" fmla="*/ 4226437 h 6857981"/>
              <a:gd name="connsiteX25183" fmla="*/ 3459798 w 7886701"/>
              <a:gd name="connsiteY25183" fmla="*/ 4228977 h 6857981"/>
              <a:gd name="connsiteX25184" fmla="*/ 3460433 w 7886701"/>
              <a:gd name="connsiteY25184" fmla="*/ 4231200 h 6857981"/>
              <a:gd name="connsiteX25185" fmla="*/ 3461703 w 7886701"/>
              <a:gd name="connsiteY25185" fmla="*/ 4233423 h 6857981"/>
              <a:gd name="connsiteX25186" fmla="*/ 3459481 w 7886701"/>
              <a:gd name="connsiteY25186" fmla="*/ 4237550 h 6857981"/>
              <a:gd name="connsiteX25187" fmla="*/ 3456941 w 7886701"/>
              <a:gd name="connsiteY25187" fmla="*/ 4242948 h 6857981"/>
              <a:gd name="connsiteX25188" fmla="*/ 3451861 w 7886701"/>
              <a:gd name="connsiteY25188" fmla="*/ 4254696 h 6857981"/>
              <a:gd name="connsiteX25189" fmla="*/ 3449004 w 7886701"/>
              <a:gd name="connsiteY25189" fmla="*/ 4261682 h 6857981"/>
              <a:gd name="connsiteX25190" fmla="*/ 3447098 w 7886701"/>
              <a:gd name="connsiteY25190" fmla="*/ 4268349 h 6857981"/>
              <a:gd name="connsiteX25191" fmla="*/ 3444876 w 7886701"/>
              <a:gd name="connsiteY25191" fmla="*/ 4275335 h 6857981"/>
              <a:gd name="connsiteX25192" fmla="*/ 3443288 w 7886701"/>
              <a:gd name="connsiteY25192" fmla="*/ 4281368 h 6857981"/>
              <a:gd name="connsiteX25193" fmla="*/ 3442336 w 7886701"/>
              <a:gd name="connsiteY25193" fmla="*/ 4287718 h 6857981"/>
              <a:gd name="connsiteX25194" fmla="*/ 3441701 w 7886701"/>
              <a:gd name="connsiteY25194" fmla="*/ 4292798 h 6857981"/>
              <a:gd name="connsiteX25195" fmla="*/ 3441701 w 7886701"/>
              <a:gd name="connsiteY25195" fmla="*/ 4295021 h 6857981"/>
              <a:gd name="connsiteX25196" fmla="*/ 3442336 w 7886701"/>
              <a:gd name="connsiteY25196" fmla="*/ 4297243 h 6857981"/>
              <a:gd name="connsiteX25197" fmla="*/ 3442653 w 7886701"/>
              <a:gd name="connsiteY25197" fmla="*/ 4298514 h 6857981"/>
              <a:gd name="connsiteX25198" fmla="*/ 3443288 w 7886701"/>
              <a:gd name="connsiteY25198" fmla="*/ 4300101 h 6857981"/>
              <a:gd name="connsiteX25199" fmla="*/ 3443924 w 7886701"/>
              <a:gd name="connsiteY25199" fmla="*/ 4301054 h 6857981"/>
              <a:gd name="connsiteX25200" fmla="*/ 3445511 w 7886701"/>
              <a:gd name="connsiteY25200" fmla="*/ 4302006 h 6857981"/>
              <a:gd name="connsiteX25201" fmla="*/ 3447098 w 7886701"/>
              <a:gd name="connsiteY25201" fmla="*/ 4302324 h 6857981"/>
              <a:gd name="connsiteX25202" fmla="*/ 3448368 w 7886701"/>
              <a:gd name="connsiteY25202" fmla="*/ 4302324 h 6857981"/>
              <a:gd name="connsiteX25203" fmla="*/ 3450591 w 7886701"/>
              <a:gd name="connsiteY25203" fmla="*/ 4302006 h 6857981"/>
              <a:gd name="connsiteX25204" fmla="*/ 3452813 w 7886701"/>
              <a:gd name="connsiteY25204" fmla="*/ 4300736 h 6857981"/>
              <a:gd name="connsiteX25205" fmla="*/ 3455671 w 7886701"/>
              <a:gd name="connsiteY25205" fmla="*/ 4299466 h 6857981"/>
              <a:gd name="connsiteX25206" fmla="*/ 3458528 w 7886701"/>
              <a:gd name="connsiteY25206" fmla="*/ 4297561 h 6857981"/>
              <a:gd name="connsiteX25207" fmla="*/ 3458211 w 7886701"/>
              <a:gd name="connsiteY25207" fmla="*/ 4292481 h 6857981"/>
              <a:gd name="connsiteX25208" fmla="*/ 3458211 w 7886701"/>
              <a:gd name="connsiteY25208" fmla="*/ 4287400 h 6857981"/>
              <a:gd name="connsiteX25209" fmla="*/ 3457893 w 7886701"/>
              <a:gd name="connsiteY25209" fmla="*/ 4285178 h 6857981"/>
              <a:gd name="connsiteX25210" fmla="*/ 3457258 w 7886701"/>
              <a:gd name="connsiteY25210" fmla="*/ 4282955 h 6857981"/>
              <a:gd name="connsiteX25211" fmla="*/ 3455988 w 7886701"/>
              <a:gd name="connsiteY25211" fmla="*/ 4281368 h 6857981"/>
              <a:gd name="connsiteX25212" fmla="*/ 3454401 w 7886701"/>
              <a:gd name="connsiteY25212" fmla="*/ 4280733 h 6857981"/>
              <a:gd name="connsiteX25213" fmla="*/ 3455988 w 7886701"/>
              <a:gd name="connsiteY25213" fmla="*/ 4278827 h 6857981"/>
              <a:gd name="connsiteX25214" fmla="*/ 3457576 w 7886701"/>
              <a:gd name="connsiteY25214" fmla="*/ 4277875 h 6857981"/>
              <a:gd name="connsiteX25215" fmla="*/ 3459481 w 7886701"/>
              <a:gd name="connsiteY25215" fmla="*/ 4277557 h 6857981"/>
              <a:gd name="connsiteX25216" fmla="*/ 3460433 w 7886701"/>
              <a:gd name="connsiteY25216" fmla="*/ 4277557 h 6857981"/>
              <a:gd name="connsiteX25217" fmla="*/ 3462021 w 7886701"/>
              <a:gd name="connsiteY25217" fmla="*/ 4277875 h 6857981"/>
              <a:gd name="connsiteX25218" fmla="*/ 3463292 w 7886701"/>
              <a:gd name="connsiteY25218" fmla="*/ 4278192 h 6857981"/>
              <a:gd name="connsiteX25219" fmla="*/ 3464561 w 7886701"/>
              <a:gd name="connsiteY25219" fmla="*/ 4279145 h 6857981"/>
              <a:gd name="connsiteX25220" fmla="*/ 3465513 w 7886701"/>
              <a:gd name="connsiteY25220" fmla="*/ 4280415 h 6857981"/>
              <a:gd name="connsiteX25221" fmla="*/ 3467736 w 7886701"/>
              <a:gd name="connsiteY25221" fmla="*/ 4282955 h 6857981"/>
              <a:gd name="connsiteX25222" fmla="*/ 3469958 w 7886701"/>
              <a:gd name="connsiteY25222" fmla="*/ 4285813 h 6857981"/>
              <a:gd name="connsiteX25223" fmla="*/ 3471546 w 7886701"/>
              <a:gd name="connsiteY25223" fmla="*/ 4288671 h 6857981"/>
              <a:gd name="connsiteX25224" fmla="*/ 3473133 w 7886701"/>
              <a:gd name="connsiteY25224" fmla="*/ 4290576 h 6857981"/>
              <a:gd name="connsiteX25225" fmla="*/ 3470912 w 7886701"/>
              <a:gd name="connsiteY25225" fmla="*/ 4292481 h 6857981"/>
              <a:gd name="connsiteX25226" fmla="*/ 3469006 w 7886701"/>
              <a:gd name="connsiteY25226" fmla="*/ 4295021 h 6857981"/>
              <a:gd name="connsiteX25227" fmla="*/ 3467101 w 7886701"/>
              <a:gd name="connsiteY25227" fmla="*/ 4297561 h 6857981"/>
              <a:gd name="connsiteX25228" fmla="*/ 3465513 w 7886701"/>
              <a:gd name="connsiteY25228" fmla="*/ 4300736 h 6857981"/>
              <a:gd name="connsiteX25229" fmla="*/ 3462338 w 7886701"/>
              <a:gd name="connsiteY25229" fmla="*/ 4307722 h 6857981"/>
              <a:gd name="connsiteX25230" fmla="*/ 3459481 w 7886701"/>
              <a:gd name="connsiteY25230" fmla="*/ 4315342 h 6857981"/>
              <a:gd name="connsiteX25231" fmla="*/ 3456941 w 7886701"/>
              <a:gd name="connsiteY25231" fmla="*/ 4322962 h 6857981"/>
              <a:gd name="connsiteX25232" fmla="*/ 3453766 w 7886701"/>
              <a:gd name="connsiteY25232" fmla="*/ 4330265 h 6857981"/>
              <a:gd name="connsiteX25233" fmla="*/ 3452178 w 7886701"/>
              <a:gd name="connsiteY25233" fmla="*/ 4334075 h 6857981"/>
              <a:gd name="connsiteX25234" fmla="*/ 3450273 w 7886701"/>
              <a:gd name="connsiteY25234" fmla="*/ 4337251 h 6857981"/>
              <a:gd name="connsiteX25235" fmla="*/ 3448368 w 7886701"/>
              <a:gd name="connsiteY25235" fmla="*/ 4340108 h 6857981"/>
              <a:gd name="connsiteX25236" fmla="*/ 3446464 w 7886701"/>
              <a:gd name="connsiteY25236" fmla="*/ 4342648 h 6857981"/>
              <a:gd name="connsiteX25237" fmla="*/ 3439161 w 7886701"/>
              <a:gd name="connsiteY25237" fmla="*/ 4324550 h 6857981"/>
              <a:gd name="connsiteX25238" fmla="*/ 3436621 w 7886701"/>
              <a:gd name="connsiteY25238" fmla="*/ 4324232 h 6857981"/>
              <a:gd name="connsiteX25239" fmla="*/ 3434081 w 7886701"/>
              <a:gd name="connsiteY25239" fmla="*/ 4324232 h 6857981"/>
              <a:gd name="connsiteX25240" fmla="*/ 3431541 w 7886701"/>
              <a:gd name="connsiteY25240" fmla="*/ 4324867 h 6857981"/>
              <a:gd name="connsiteX25241" fmla="*/ 3429318 w 7886701"/>
              <a:gd name="connsiteY25241" fmla="*/ 4325502 h 6857981"/>
              <a:gd name="connsiteX25242" fmla="*/ 3426778 w 7886701"/>
              <a:gd name="connsiteY25242" fmla="*/ 4327090 h 6857981"/>
              <a:gd name="connsiteX25243" fmla="*/ 3424238 w 7886701"/>
              <a:gd name="connsiteY25243" fmla="*/ 4329313 h 6857981"/>
              <a:gd name="connsiteX25244" fmla="*/ 3421698 w 7886701"/>
              <a:gd name="connsiteY25244" fmla="*/ 4331853 h 6857981"/>
              <a:gd name="connsiteX25245" fmla="*/ 3419158 w 7886701"/>
              <a:gd name="connsiteY25245" fmla="*/ 4334710 h 6857981"/>
              <a:gd name="connsiteX25246" fmla="*/ 3420111 w 7886701"/>
              <a:gd name="connsiteY25246" fmla="*/ 4336933 h 6857981"/>
              <a:gd name="connsiteX25247" fmla="*/ 3421063 w 7886701"/>
              <a:gd name="connsiteY25247" fmla="*/ 4338838 h 6857981"/>
              <a:gd name="connsiteX25248" fmla="*/ 3422016 w 7886701"/>
              <a:gd name="connsiteY25248" fmla="*/ 4340426 h 6857981"/>
              <a:gd name="connsiteX25249" fmla="*/ 3423287 w 7886701"/>
              <a:gd name="connsiteY25249" fmla="*/ 4341696 h 6857981"/>
              <a:gd name="connsiteX25250" fmla="*/ 3424556 w 7886701"/>
              <a:gd name="connsiteY25250" fmla="*/ 4343283 h 6857981"/>
              <a:gd name="connsiteX25251" fmla="*/ 3425827 w 7886701"/>
              <a:gd name="connsiteY25251" fmla="*/ 4343918 h 6857981"/>
              <a:gd name="connsiteX25252" fmla="*/ 3429001 w 7886701"/>
              <a:gd name="connsiteY25252" fmla="*/ 4345189 h 6857981"/>
              <a:gd name="connsiteX25253" fmla="*/ 3431858 w 7886701"/>
              <a:gd name="connsiteY25253" fmla="*/ 4346141 h 6857981"/>
              <a:gd name="connsiteX25254" fmla="*/ 3435668 w 7886701"/>
              <a:gd name="connsiteY25254" fmla="*/ 4346459 h 6857981"/>
              <a:gd name="connsiteX25255" fmla="*/ 3442336 w 7886701"/>
              <a:gd name="connsiteY25255" fmla="*/ 4346776 h 6857981"/>
              <a:gd name="connsiteX25256" fmla="*/ 3438844 w 7886701"/>
              <a:gd name="connsiteY25256" fmla="*/ 4350904 h 6857981"/>
              <a:gd name="connsiteX25257" fmla="*/ 3435987 w 7886701"/>
              <a:gd name="connsiteY25257" fmla="*/ 4353761 h 6857981"/>
              <a:gd name="connsiteX25258" fmla="*/ 3433447 w 7886701"/>
              <a:gd name="connsiteY25258" fmla="*/ 4355667 h 6857981"/>
              <a:gd name="connsiteX25259" fmla="*/ 3431223 w 7886701"/>
              <a:gd name="connsiteY25259" fmla="*/ 4356619 h 6857981"/>
              <a:gd name="connsiteX25260" fmla="*/ 3429318 w 7886701"/>
              <a:gd name="connsiteY25260" fmla="*/ 4356937 h 6857981"/>
              <a:gd name="connsiteX25261" fmla="*/ 3427731 w 7886701"/>
              <a:gd name="connsiteY25261" fmla="*/ 4356619 h 6857981"/>
              <a:gd name="connsiteX25262" fmla="*/ 3425827 w 7886701"/>
              <a:gd name="connsiteY25262" fmla="*/ 4355984 h 6857981"/>
              <a:gd name="connsiteX25263" fmla="*/ 3424238 w 7886701"/>
              <a:gd name="connsiteY25263" fmla="*/ 4354714 h 6857981"/>
              <a:gd name="connsiteX25264" fmla="*/ 3421381 w 7886701"/>
              <a:gd name="connsiteY25264" fmla="*/ 4351856 h 6857981"/>
              <a:gd name="connsiteX25265" fmla="*/ 3418523 w 7886701"/>
              <a:gd name="connsiteY25265" fmla="*/ 4348364 h 6857981"/>
              <a:gd name="connsiteX25266" fmla="*/ 3416618 w 7886701"/>
              <a:gd name="connsiteY25266" fmla="*/ 4346459 h 6857981"/>
              <a:gd name="connsiteX25267" fmla="*/ 3414713 w 7886701"/>
              <a:gd name="connsiteY25267" fmla="*/ 4344871 h 6857981"/>
              <a:gd name="connsiteX25268" fmla="*/ 3412808 w 7886701"/>
              <a:gd name="connsiteY25268" fmla="*/ 4343601 h 6857981"/>
              <a:gd name="connsiteX25269" fmla="*/ 3409951 w 7886701"/>
              <a:gd name="connsiteY25269" fmla="*/ 4342648 h 6857981"/>
              <a:gd name="connsiteX25270" fmla="*/ 3408681 w 7886701"/>
              <a:gd name="connsiteY25270" fmla="*/ 4346459 h 6857981"/>
              <a:gd name="connsiteX25271" fmla="*/ 3407411 w 7886701"/>
              <a:gd name="connsiteY25271" fmla="*/ 4349316 h 6857981"/>
              <a:gd name="connsiteX25272" fmla="*/ 3407411 w 7886701"/>
              <a:gd name="connsiteY25272" fmla="*/ 4351539 h 6857981"/>
              <a:gd name="connsiteX25273" fmla="*/ 3408046 w 7886701"/>
              <a:gd name="connsiteY25273" fmla="*/ 4352174 h 6857981"/>
              <a:gd name="connsiteX25274" fmla="*/ 3408363 w 7886701"/>
              <a:gd name="connsiteY25274" fmla="*/ 4353126 h 6857981"/>
              <a:gd name="connsiteX25275" fmla="*/ 3407411 w 7886701"/>
              <a:gd name="connsiteY25275" fmla="*/ 4354714 h 6857981"/>
              <a:gd name="connsiteX25276" fmla="*/ 3407093 w 7886701"/>
              <a:gd name="connsiteY25276" fmla="*/ 4355667 h 6857981"/>
              <a:gd name="connsiteX25277" fmla="*/ 3406459 w 7886701"/>
              <a:gd name="connsiteY25277" fmla="*/ 4355667 h 6857981"/>
              <a:gd name="connsiteX25278" fmla="*/ 3406141 w 7886701"/>
              <a:gd name="connsiteY25278" fmla="*/ 4354714 h 6857981"/>
              <a:gd name="connsiteX25279" fmla="*/ 3405823 w 7886701"/>
              <a:gd name="connsiteY25279" fmla="*/ 4350904 h 6857981"/>
              <a:gd name="connsiteX25280" fmla="*/ 3405506 w 7886701"/>
              <a:gd name="connsiteY25280" fmla="*/ 4345189 h 6857981"/>
              <a:gd name="connsiteX25281" fmla="*/ 3404553 w 7886701"/>
              <a:gd name="connsiteY25281" fmla="*/ 4332488 h 6857981"/>
              <a:gd name="connsiteX25282" fmla="*/ 3403919 w 7886701"/>
              <a:gd name="connsiteY25282" fmla="*/ 4327090 h 6857981"/>
              <a:gd name="connsiteX25283" fmla="*/ 3403601 w 7886701"/>
              <a:gd name="connsiteY25283" fmla="*/ 4325185 h 6857981"/>
              <a:gd name="connsiteX25284" fmla="*/ 3403283 w 7886701"/>
              <a:gd name="connsiteY25284" fmla="*/ 4323915 h 6857981"/>
              <a:gd name="connsiteX25285" fmla="*/ 3400743 w 7886701"/>
              <a:gd name="connsiteY25285" fmla="*/ 4325185 h 6857981"/>
              <a:gd name="connsiteX25286" fmla="*/ 3398203 w 7886701"/>
              <a:gd name="connsiteY25286" fmla="*/ 4327408 h 6857981"/>
              <a:gd name="connsiteX25287" fmla="*/ 3395981 w 7886701"/>
              <a:gd name="connsiteY25287" fmla="*/ 4329630 h 6857981"/>
              <a:gd name="connsiteX25288" fmla="*/ 3394076 w 7886701"/>
              <a:gd name="connsiteY25288" fmla="*/ 4332170 h 6857981"/>
              <a:gd name="connsiteX25289" fmla="*/ 3389948 w 7886701"/>
              <a:gd name="connsiteY25289" fmla="*/ 4337568 h 6857981"/>
              <a:gd name="connsiteX25290" fmla="*/ 3386456 w 7886701"/>
              <a:gd name="connsiteY25290" fmla="*/ 4342648 h 6857981"/>
              <a:gd name="connsiteX25291" fmla="*/ 3382963 w 7886701"/>
              <a:gd name="connsiteY25291" fmla="*/ 4347411 h 6857981"/>
              <a:gd name="connsiteX25292" fmla="*/ 3381376 w 7886701"/>
              <a:gd name="connsiteY25292" fmla="*/ 4349634 h 6857981"/>
              <a:gd name="connsiteX25293" fmla="*/ 3379788 w 7886701"/>
              <a:gd name="connsiteY25293" fmla="*/ 4351221 h 6857981"/>
              <a:gd name="connsiteX25294" fmla="*/ 3377883 w 7886701"/>
              <a:gd name="connsiteY25294" fmla="*/ 4352174 h 6857981"/>
              <a:gd name="connsiteX25295" fmla="*/ 3376296 w 7886701"/>
              <a:gd name="connsiteY25295" fmla="*/ 4352491 h 6857981"/>
              <a:gd name="connsiteX25296" fmla="*/ 3374708 w 7886701"/>
              <a:gd name="connsiteY25296" fmla="*/ 4352491 h 6857981"/>
              <a:gd name="connsiteX25297" fmla="*/ 3372803 w 7886701"/>
              <a:gd name="connsiteY25297" fmla="*/ 4351856 h 6857981"/>
              <a:gd name="connsiteX25298" fmla="*/ 3372486 w 7886701"/>
              <a:gd name="connsiteY25298" fmla="*/ 4356302 h 6857981"/>
              <a:gd name="connsiteX25299" fmla="*/ 3372486 w 7886701"/>
              <a:gd name="connsiteY25299" fmla="*/ 4360429 h 6857981"/>
              <a:gd name="connsiteX25300" fmla="*/ 3372803 w 7886701"/>
              <a:gd name="connsiteY25300" fmla="*/ 4364240 h 6857981"/>
              <a:gd name="connsiteX25301" fmla="*/ 3373756 w 7886701"/>
              <a:gd name="connsiteY25301" fmla="*/ 4368050 h 6857981"/>
              <a:gd name="connsiteX25302" fmla="*/ 3375026 w 7886701"/>
              <a:gd name="connsiteY25302" fmla="*/ 4371225 h 6857981"/>
              <a:gd name="connsiteX25303" fmla="*/ 3376931 w 7886701"/>
              <a:gd name="connsiteY25303" fmla="*/ 4373765 h 6857981"/>
              <a:gd name="connsiteX25304" fmla="*/ 3377883 w 7886701"/>
              <a:gd name="connsiteY25304" fmla="*/ 4375035 h 6857981"/>
              <a:gd name="connsiteX25305" fmla="*/ 3379471 w 7886701"/>
              <a:gd name="connsiteY25305" fmla="*/ 4375988 h 6857981"/>
              <a:gd name="connsiteX25306" fmla="*/ 3381058 w 7886701"/>
              <a:gd name="connsiteY25306" fmla="*/ 4376623 h 6857981"/>
              <a:gd name="connsiteX25307" fmla="*/ 3382646 w 7886701"/>
              <a:gd name="connsiteY25307" fmla="*/ 4377575 h 6857981"/>
              <a:gd name="connsiteX25308" fmla="*/ 3381058 w 7886701"/>
              <a:gd name="connsiteY25308" fmla="*/ 4379480 h 6857981"/>
              <a:gd name="connsiteX25309" fmla="*/ 3379471 w 7886701"/>
              <a:gd name="connsiteY25309" fmla="*/ 4380750 h 6857981"/>
              <a:gd name="connsiteX25310" fmla="*/ 3377883 w 7886701"/>
              <a:gd name="connsiteY25310" fmla="*/ 4381385 h 6857981"/>
              <a:gd name="connsiteX25311" fmla="*/ 3376931 w 7886701"/>
              <a:gd name="connsiteY25311" fmla="*/ 4381703 h 6857981"/>
              <a:gd name="connsiteX25312" fmla="*/ 3375662 w 7886701"/>
              <a:gd name="connsiteY25312" fmla="*/ 4381385 h 6857981"/>
              <a:gd name="connsiteX25313" fmla="*/ 3375026 w 7886701"/>
              <a:gd name="connsiteY25313" fmla="*/ 4380750 h 6857981"/>
              <a:gd name="connsiteX25314" fmla="*/ 3373756 w 7886701"/>
              <a:gd name="connsiteY25314" fmla="*/ 4378528 h 6857981"/>
              <a:gd name="connsiteX25315" fmla="*/ 3372168 w 7886701"/>
              <a:gd name="connsiteY25315" fmla="*/ 4375988 h 6857981"/>
              <a:gd name="connsiteX25316" fmla="*/ 3370263 w 7886701"/>
              <a:gd name="connsiteY25316" fmla="*/ 4373448 h 6857981"/>
              <a:gd name="connsiteX25317" fmla="*/ 3369628 w 7886701"/>
              <a:gd name="connsiteY25317" fmla="*/ 4372177 h 6857981"/>
              <a:gd name="connsiteX25318" fmla="*/ 3368358 w 7886701"/>
              <a:gd name="connsiteY25318" fmla="*/ 4371542 h 6857981"/>
              <a:gd name="connsiteX25319" fmla="*/ 3367088 w 7886701"/>
              <a:gd name="connsiteY25319" fmla="*/ 4371225 h 6857981"/>
              <a:gd name="connsiteX25320" fmla="*/ 3365818 w 7886701"/>
              <a:gd name="connsiteY25320" fmla="*/ 4371542 h 6857981"/>
              <a:gd name="connsiteX25321" fmla="*/ 3362643 w 7886701"/>
              <a:gd name="connsiteY25321" fmla="*/ 4374083 h 6857981"/>
              <a:gd name="connsiteX25322" fmla="*/ 3359786 w 7886701"/>
              <a:gd name="connsiteY25322" fmla="*/ 4377575 h 6857981"/>
              <a:gd name="connsiteX25323" fmla="*/ 3353754 w 7886701"/>
              <a:gd name="connsiteY25323" fmla="*/ 4384878 h 6857981"/>
              <a:gd name="connsiteX25324" fmla="*/ 3350896 w 7886701"/>
              <a:gd name="connsiteY25324" fmla="*/ 4388371 h 6857981"/>
              <a:gd name="connsiteX25325" fmla="*/ 3347721 w 7886701"/>
              <a:gd name="connsiteY25325" fmla="*/ 4391546 h 6857981"/>
              <a:gd name="connsiteX25326" fmla="*/ 3344863 w 7886701"/>
              <a:gd name="connsiteY25326" fmla="*/ 4394086 h 6857981"/>
              <a:gd name="connsiteX25327" fmla="*/ 3341371 w 7886701"/>
              <a:gd name="connsiteY25327" fmla="*/ 4395991 h 6857981"/>
              <a:gd name="connsiteX25328" fmla="*/ 3341053 w 7886701"/>
              <a:gd name="connsiteY25328" fmla="*/ 4398849 h 6857981"/>
              <a:gd name="connsiteX25329" fmla="*/ 3340737 w 7886701"/>
              <a:gd name="connsiteY25329" fmla="*/ 4401072 h 6857981"/>
              <a:gd name="connsiteX25330" fmla="*/ 3340737 w 7886701"/>
              <a:gd name="connsiteY25330" fmla="*/ 4403294 h 6857981"/>
              <a:gd name="connsiteX25331" fmla="*/ 3339783 w 7886701"/>
              <a:gd name="connsiteY25331" fmla="*/ 4406152 h 6857981"/>
              <a:gd name="connsiteX25332" fmla="*/ 3345498 w 7886701"/>
              <a:gd name="connsiteY25332" fmla="*/ 4404564 h 6857981"/>
              <a:gd name="connsiteX25333" fmla="*/ 3353754 w 7886701"/>
              <a:gd name="connsiteY25333" fmla="*/ 4402342 h 6857981"/>
              <a:gd name="connsiteX25334" fmla="*/ 3371851 w 7886701"/>
              <a:gd name="connsiteY25334" fmla="*/ 4397579 h 6857981"/>
              <a:gd name="connsiteX25335" fmla="*/ 3385186 w 7886701"/>
              <a:gd name="connsiteY25335" fmla="*/ 4394721 h 6857981"/>
              <a:gd name="connsiteX25336" fmla="*/ 3387726 w 7886701"/>
              <a:gd name="connsiteY25336" fmla="*/ 4394086 h 6857981"/>
              <a:gd name="connsiteX25337" fmla="*/ 3387408 w 7886701"/>
              <a:gd name="connsiteY25337" fmla="*/ 4394721 h 6857981"/>
              <a:gd name="connsiteX25338" fmla="*/ 3386138 w 7886701"/>
              <a:gd name="connsiteY25338" fmla="*/ 4395039 h 6857981"/>
              <a:gd name="connsiteX25339" fmla="*/ 3384551 w 7886701"/>
              <a:gd name="connsiteY25339" fmla="*/ 4397579 h 6857981"/>
              <a:gd name="connsiteX25340" fmla="*/ 3383916 w 7886701"/>
              <a:gd name="connsiteY25340" fmla="*/ 4399801 h 6857981"/>
              <a:gd name="connsiteX25341" fmla="*/ 3383598 w 7886701"/>
              <a:gd name="connsiteY25341" fmla="*/ 4401389 h 6857981"/>
              <a:gd name="connsiteX25342" fmla="*/ 3383598 w 7886701"/>
              <a:gd name="connsiteY25342" fmla="*/ 4403294 h 6857981"/>
              <a:gd name="connsiteX25343" fmla="*/ 3382963 w 7886701"/>
              <a:gd name="connsiteY25343" fmla="*/ 4406469 h 6857981"/>
              <a:gd name="connsiteX25344" fmla="*/ 3382646 w 7886701"/>
              <a:gd name="connsiteY25344" fmla="*/ 4408374 h 6857981"/>
              <a:gd name="connsiteX25345" fmla="*/ 3382011 w 7886701"/>
              <a:gd name="connsiteY25345" fmla="*/ 4410280 h 6857981"/>
              <a:gd name="connsiteX25346" fmla="*/ 3383598 w 7886701"/>
              <a:gd name="connsiteY25346" fmla="*/ 4410597 h 6857981"/>
              <a:gd name="connsiteX25347" fmla="*/ 3385186 w 7886701"/>
              <a:gd name="connsiteY25347" fmla="*/ 4410597 h 6857981"/>
              <a:gd name="connsiteX25348" fmla="*/ 3388678 w 7886701"/>
              <a:gd name="connsiteY25348" fmla="*/ 4409644 h 6857981"/>
              <a:gd name="connsiteX25349" fmla="*/ 3391853 w 7886701"/>
              <a:gd name="connsiteY25349" fmla="*/ 4408374 h 6857981"/>
              <a:gd name="connsiteX25350" fmla="*/ 3395028 w 7886701"/>
              <a:gd name="connsiteY25350" fmla="*/ 4407104 h 6857981"/>
              <a:gd name="connsiteX25351" fmla="*/ 3398521 w 7886701"/>
              <a:gd name="connsiteY25351" fmla="*/ 4405517 h 6857981"/>
              <a:gd name="connsiteX25352" fmla="*/ 3399791 w 7886701"/>
              <a:gd name="connsiteY25352" fmla="*/ 4405199 h 6857981"/>
              <a:gd name="connsiteX25353" fmla="*/ 3401696 w 7886701"/>
              <a:gd name="connsiteY25353" fmla="*/ 4405199 h 6857981"/>
              <a:gd name="connsiteX25354" fmla="*/ 3403283 w 7886701"/>
              <a:gd name="connsiteY25354" fmla="*/ 4405199 h 6857981"/>
              <a:gd name="connsiteX25355" fmla="*/ 3404871 w 7886701"/>
              <a:gd name="connsiteY25355" fmla="*/ 4405517 h 6857981"/>
              <a:gd name="connsiteX25356" fmla="*/ 3406459 w 7886701"/>
              <a:gd name="connsiteY25356" fmla="*/ 4406152 h 6857981"/>
              <a:gd name="connsiteX25357" fmla="*/ 3408363 w 7886701"/>
              <a:gd name="connsiteY25357" fmla="*/ 4407739 h 6857981"/>
              <a:gd name="connsiteX25358" fmla="*/ 3406459 w 7886701"/>
              <a:gd name="connsiteY25358" fmla="*/ 4412502 h 6857981"/>
              <a:gd name="connsiteX25359" fmla="*/ 3404553 w 7886701"/>
              <a:gd name="connsiteY25359" fmla="*/ 4415995 h 6857981"/>
              <a:gd name="connsiteX25360" fmla="*/ 3402648 w 7886701"/>
              <a:gd name="connsiteY25360" fmla="*/ 4419170 h 6857981"/>
              <a:gd name="connsiteX25361" fmla="*/ 3401061 w 7886701"/>
              <a:gd name="connsiteY25361" fmla="*/ 4421710 h 6857981"/>
              <a:gd name="connsiteX25362" fmla="*/ 3398839 w 7886701"/>
              <a:gd name="connsiteY25362" fmla="*/ 4424250 h 6857981"/>
              <a:gd name="connsiteX25363" fmla="*/ 3396933 w 7886701"/>
              <a:gd name="connsiteY25363" fmla="*/ 4427108 h 6857981"/>
              <a:gd name="connsiteX25364" fmla="*/ 3395028 w 7886701"/>
              <a:gd name="connsiteY25364" fmla="*/ 4430601 h 6857981"/>
              <a:gd name="connsiteX25365" fmla="*/ 3393442 w 7886701"/>
              <a:gd name="connsiteY25365" fmla="*/ 4435681 h 6857981"/>
              <a:gd name="connsiteX25366" fmla="*/ 3394076 w 7886701"/>
              <a:gd name="connsiteY25366" fmla="*/ 4436633 h 6857981"/>
              <a:gd name="connsiteX25367" fmla="*/ 3394711 w 7886701"/>
              <a:gd name="connsiteY25367" fmla="*/ 4436633 h 6857981"/>
              <a:gd name="connsiteX25368" fmla="*/ 3395981 w 7886701"/>
              <a:gd name="connsiteY25368" fmla="*/ 4436633 h 6857981"/>
              <a:gd name="connsiteX25369" fmla="*/ 3396616 w 7886701"/>
              <a:gd name="connsiteY25369" fmla="*/ 4436316 h 6857981"/>
              <a:gd name="connsiteX25370" fmla="*/ 3398203 w 7886701"/>
              <a:gd name="connsiteY25370" fmla="*/ 4435046 h 6857981"/>
              <a:gd name="connsiteX25371" fmla="*/ 3399473 w 7886701"/>
              <a:gd name="connsiteY25371" fmla="*/ 4433141 h 6857981"/>
              <a:gd name="connsiteX25372" fmla="*/ 3400108 w 7886701"/>
              <a:gd name="connsiteY25372" fmla="*/ 4431553 h 6857981"/>
              <a:gd name="connsiteX25373" fmla="*/ 3401061 w 7886701"/>
              <a:gd name="connsiteY25373" fmla="*/ 4429648 h 6857981"/>
              <a:gd name="connsiteX25374" fmla="*/ 3401061 w 7886701"/>
              <a:gd name="connsiteY25374" fmla="*/ 4427743 h 6857981"/>
              <a:gd name="connsiteX25375" fmla="*/ 3400743 w 7886701"/>
              <a:gd name="connsiteY25375" fmla="*/ 4427108 h 6857981"/>
              <a:gd name="connsiteX25376" fmla="*/ 3399791 w 7886701"/>
              <a:gd name="connsiteY25376" fmla="*/ 4426790 h 6857981"/>
              <a:gd name="connsiteX25377" fmla="*/ 3401696 w 7886701"/>
              <a:gd name="connsiteY25377" fmla="*/ 4426790 h 6857981"/>
              <a:gd name="connsiteX25378" fmla="*/ 3403283 w 7886701"/>
              <a:gd name="connsiteY25378" fmla="*/ 4426790 h 6857981"/>
              <a:gd name="connsiteX25379" fmla="*/ 3404871 w 7886701"/>
              <a:gd name="connsiteY25379" fmla="*/ 4427425 h 6857981"/>
              <a:gd name="connsiteX25380" fmla="*/ 3406459 w 7886701"/>
              <a:gd name="connsiteY25380" fmla="*/ 4428378 h 6857981"/>
              <a:gd name="connsiteX25381" fmla="*/ 3409951 w 7886701"/>
              <a:gd name="connsiteY25381" fmla="*/ 4430918 h 6857981"/>
              <a:gd name="connsiteX25382" fmla="*/ 3413761 w 7886701"/>
              <a:gd name="connsiteY25382" fmla="*/ 4434093 h 6857981"/>
              <a:gd name="connsiteX25383" fmla="*/ 3417888 w 7886701"/>
              <a:gd name="connsiteY25383" fmla="*/ 4436633 h 6857981"/>
              <a:gd name="connsiteX25384" fmla="*/ 3419476 w 7886701"/>
              <a:gd name="connsiteY25384" fmla="*/ 4437586 h 6857981"/>
              <a:gd name="connsiteX25385" fmla="*/ 3421698 w 7886701"/>
              <a:gd name="connsiteY25385" fmla="*/ 4438221 h 6857981"/>
              <a:gd name="connsiteX25386" fmla="*/ 3423603 w 7886701"/>
              <a:gd name="connsiteY25386" fmla="*/ 4438221 h 6857981"/>
              <a:gd name="connsiteX25387" fmla="*/ 3425508 w 7886701"/>
              <a:gd name="connsiteY25387" fmla="*/ 4437903 h 6857981"/>
              <a:gd name="connsiteX25388" fmla="*/ 3427731 w 7886701"/>
              <a:gd name="connsiteY25388" fmla="*/ 4437268 h 6857981"/>
              <a:gd name="connsiteX25389" fmla="*/ 3429318 w 7886701"/>
              <a:gd name="connsiteY25389" fmla="*/ 4435363 h 6857981"/>
              <a:gd name="connsiteX25390" fmla="*/ 3429953 w 7886701"/>
              <a:gd name="connsiteY25390" fmla="*/ 4432188 h 6857981"/>
              <a:gd name="connsiteX25391" fmla="*/ 3430588 w 7886701"/>
              <a:gd name="connsiteY25391" fmla="*/ 4428378 h 6857981"/>
              <a:gd name="connsiteX25392" fmla="*/ 3431541 w 7886701"/>
              <a:gd name="connsiteY25392" fmla="*/ 4421075 h 6857981"/>
              <a:gd name="connsiteX25393" fmla="*/ 3431858 w 7886701"/>
              <a:gd name="connsiteY25393" fmla="*/ 4417900 h 6857981"/>
              <a:gd name="connsiteX25394" fmla="*/ 3431541 w 7886701"/>
              <a:gd name="connsiteY25394" fmla="*/ 4416947 h 6857981"/>
              <a:gd name="connsiteX25395" fmla="*/ 3431541 w 7886701"/>
              <a:gd name="connsiteY25395" fmla="*/ 4415360 h 6857981"/>
              <a:gd name="connsiteX25396" fmla="*/ 3430907 w 7886701"/>
              <a:gd name="connsiteY25396" fmla="*/ 4414725 h 6857981"/>
              <a:gd name="connsiteX25397" fmla="*/ 3430271 w 7886701"/>
              <a:gd name="connsiteY25397" fmla="*/ 4413772 h 6857981"/>
              <a:gd name="connsiteX25398" fmla="*/ 3429001 w 7886701"/>
              <a:gd name="connsiteY25398" fmla="*/ 4413137 h 6857981"/>
              <a:gd name="connsiteX25399" fmla="*/ 3427731 w 7886701"/>
              <a:gd name="connsiteY25399" fmla="*/ 4413137 h 6857981"/>
              <a:gd name="connsiteX25400" fmla="*/ 3426461 w 7886701"/>
              <a:gd name="connsiteY25400" fmla="*/ 4413137 h 6857981"/>
              <a:gd name="connsiteX25401" fmla="*/ 3425827 w 7886701"/>
              <a:gd name="connsiteY25401" fmla="*/ 4413455 h 6857981"/>
              <a:gd name="connsiteX25402" fmla="*/ 3425191 w 7886701"/>
              <a:gd name="connsiteY25402" fmla="*/ 4413772 h 6857981"/>
              <a:gd name="connsiteX25403" fmla="*/ 3424556 w 7886701"/>
              <a:gd name="connsiteY25403" fmla="*/ 4414725 h 6857981"/>
              <a:gd name="connsiteX25404" fmla="*/ 3424238 w 7886701"/>
              <a:gd name="connsiteY25404" fmla="*/ 4416630 h 6857981"/>
              <a:gd name="connsiteX25405" fmla="*/ 3423921 w 7886701"/>
              <a:gd name="connsiteY25405" fmla="*/ 4418535 h 6857981"/>
              <a:gd name="connsiteX25406" fmla="*/ 3423921 w 7886701"/>
              <a:gd name="connsiteY25406" fmla="*/ 4422028 h 6857981"/>
              <a:gd name="connsiteX25407" fmla="*/ 3423287 w 7886701"/>
              <a:gd name="connsiteY25407" fmla="*/ 4425203 h 6857981"/>
              <a:gd name="connsiteX25408" fmla="*/ 3422016 w 7886701"/>
              <a:gd name="connsiteY25408" fmla="*/ 4429013 h 6857981"/>
              <a:gd name="connsiteX25409" fmla="*/ 3421063 w 7886701"/>
              <a:gd name="connsiteY25409" fmla="*/ 4430601 h 6857981"/>
              <a:gd name="connsiteX25410" fmla="*/ 3420111 w 7886701"/>
              <a:gd name="connsiteY25410" fmla="*/ 4432506 h 6857981"/>
              <a:gd name="connsiteX25411" fmla="*/ 3417888 w 7886701"/>
              <a:gd name="connsiteY25411" fmla="*/ 4432188 h 6857981"/>
              <a:gd name="connsiteX25412" fmla="*/ 3416301 w 7886701"/>
              <a:gd name="connsiteY25412" fmla="*/ 4430918 h 6857981"/>
              <a:gd name="connsiteX25413" fmla="*/ 3415666 w 7886701"/>
              <a:gd name="connsiteY25413" fmla="*/ 4429966 h 6857981"/>
              <a:gd name="connsiteX25414" fmla="*/ 3415348 w 7886701"/>
              <a:gd name="connsiteY25414" fmla="*/ 4428378 h 6857981"/>
              <a:gd name="connsiteX25415" fmla="*/ 3415348 w 7886701"/>
              <a:gd name="connsiteY25415" fmla="*/ 4426790 h 6857981"/>
              <a:gd name="connsiteX25416" fmla="*/ 3415666 w 7886701"/>
              <a:gd name="connsiteY25416" fmla="*/ 4424885 h 6857981"/>
              <a:gd name="connsiteX25417" fmla="*/ 3417253 w 7886701"/>
              <a:gd name="connsiteY25417" fmla="*/ 4420758 h 6857981"/>
              <a:gd name="connsiteX25418" fmla="*/ 3420428 w 7886701"/>
              <a:gd name="connsiteY25418" fmla="*/ 4415995 h 6857981"/>
              <a:gd name="connsiteX25419" fmla="*/ 3423287 w 7886701"/>
              <a:gd name="connsiteY25419" fmla="*/ 4411232 h 6857981"/>
              <a:gd name="connsiteX25420" fmla="*/ 3426461 w 7886701"/>
              <a:gd name="connsiteY25420" fmla="*/ 4407104 h 6857981"/>
              <a:gd name="connsiteX25421" fmla="*/ 3429001 w 7886701"/>
              <a:gd name="connsiteY25421" fmla="*/ 4402659 h 6857981"/>
              <a:gd name="connsiteX25422" fmla="*/ 3431541 w 7886701"/>
              <a:gd name="connsiteY25422" fmla="*/ 4403612 h 6857981"/>
              <a:gd name="connsiteX25423" fmla="*/ 3432811 w 7886701"/>
              <a:gd name="connsiteY25423" fmla="*/ 4403929 h 6857981"/>
              <a:gd name="connsiteX25424" fmla="*/ 3433763 w 7886701"/>
              <a:gd name="connsiteY25424" fmla="*/ 4403929 h 6857981"/>
              <a:gd name="connsiteX25425" fmla="*/ 3435033 w 7886701"/>
              <a:gd name="connsiteY25425" fmla="*/ 4403612 h 6857981"/>
              <a:gd name="connsiteX25426" fmla="*/ 3435987 w 7886701"/>
              <a:gd name="connsiteY25426" fmla="*/ 4402977 h 6857981"/>
              <a:gd name="connsiteX25427" fmla="*/ 3437256 w 7886701"/>
              <a:gd name="connsiteY25427" fmla="*/ 4402024 h 6857981"/>
              <a:gd name="connsiteX25428" fmla="*/ 3438208 w 7886701"/>
              <a:gd name="connsiteY25428" fmla="*/ 4400119 h 6857981"/>
              <a:gd name="connsiteX25429" fmla="*/ 3438844 w 7886701"/>
              <a:gd name="connsiteY25429" fmla="*/ 4400436 h 6857981"/>
              <a:gd name="connsiteX25430" fmla="*/ 3439161 w 7886701"/>
              <a:gd name="connsiteY25430" fmla="*/ 4401072 h 6857981"/>
              <a:gd name="connsiteX25431" fmla="*/ 3439161 w 7886701"/>
              <a:gd name="connsiteY25431" fmla="*/ 4403294 h 6857981"/>
              <a:gd name="connsiteX25432" fmla="*/ 3438844 w 7886701"/>
              <a:gd name="connsiteY25432" fmla="*/ 4405834 h 6857981"/>
              <a:gd name="connsiteX25433" fmla="*/ 3438208 w 7886701"/>
              <a:gd name="connsiteY25433" fmla="*/ 4409327 h 6857981"/>
              <a:gd name="connsiteX25434" fmla="*/ 3437573 w 7886701"/>
              <a:gd name="connsiteY25434" fmla="*/ 4411867 h 6857981"/>
              <a:gd name="connsiteX25435" fmla="*/ 3437573 w 7886701"/>
              <a:gd name="connsiteY25435" fmla="*/ 4414407 h 6857981"/>
              <a:gd name="connsiteX25436" fmla="*/ 3437573 w 7886701"/>
              <a:gd name="connsiteY25436" fmla="*/ 4415360 h 6857981"/>
              <a:gd name="connsiteX25437" fmla="*/ 3437891 w 7886701"/>
              <a:gd name="connsiteY25437" fmla="*/ 4415995 h 6857981"/>
              <a:gd name="connsiteX25438" fmla="*/ 3438526 w 7886701"/>
              <a:gd name="connsiteY25438" fmla="*/ 4416630 h 6857981"/>
              <a:gd name="connsiteX25439" fmla="*/ 3439796 w 7886701"/>
              <a:gd name="connsiteY25439" fmla="*/ 4416947 h 6857981"/>
              <a:gd name="connsiteX25440" fmla="*/ 3441701 w 7886701"/>
              <a:gd name="connsiteY25440" fmla="*/ 4413772 h 6857981"/>
              <a:gd name="connsiteX25441" fmla="*/ 3443924 w 7886701"/>
              <a:gd name="connsiteY25441" fmla="*/ 4410915 h 6857981"/>
              <a:gd name="connsiteX25442" fmla="*/ 3448051 w 7886701"/>
              <a:gd name="connsiteY25442" fmla="*/ 4404564 h 6857981"/>
              <a:gd name="connsiteX25443" fmla="*/ 3452178 w 7886701"/>
              <a:gd name="connsiteY25443" fmla="*/ 4395356 h 6857981"/>
              <a:gd name="connsiteX25444" fmla="*/ 3457576 w 7886701"/>
              <a:gd name="connsiteY25444" fmla="*/ 4383608 h 6857981"/>
              <a:gd name="connsiteX25445" fmla="*/ 3457893 w 7886701"/>
              <a:gd name="connsiteY25445" fmla="*/ 4383926 h 6857981"/>
              <a:gd name="connsiteX25446" fmla="*/ 3458211 w 7886701"/>
              <a:gd name="connsiteY25446" fmla="*/ 4384878 h 6857981"/>
              <a:gd name="connsiteX25447" fmla="*/ 3458211 w 7886701"/>
              <a:gd name="connsiteY25447" fmla="*/ 4386466 h 6857981"/>
              <a:gd name="connsiteX25448" fmla="*/ 3457576 w 7886701"/>
              <a:gd name="connsiteY25448" fmla="*/ 4389006 h 6857981"/>
              <a:gd name="connsiteX25449" fmla="*/ 3456941 w 7886701"/>
              <a:gd name="connsiteY25449" fmla="*/ 4391546 h 6857981"/>
              <a:gd name="connsiteX25450" fmla="*/ 3454718 w 7886701"/>
              <a:gd name="connsiteY25450" fmla="*/ 4397896 h 6857981"/>
              <a:gd name="connsiteX25451" fmla="*/ 3452496 w 7886701"/>
              <a:gd name="connsiteY25451" fmla="*/ 4403612 h 6857981"/>
              <a:gd name="connsiteX25452" fmla="*/ 3463608 w 7886701"/>
              <a:gd name="connsiteY25452" fmla="*/ 4406152 h 6857981"/>
              <a:gd name="connsiteX25453" fmla="*/ 3465196 w 7886701"/>
              <a:gd name="connsiteY25453" fmla="*/ 4405199 h 6857981"/>
              <a:gd name="connsiteX25454" fmla="*/ 3467101 w 7886701"/>
              <a:gd name="connsiteY25454" fmla="*/ 4403612 h 6857981"/>
              <a:gd name="connsiteX25455" fmla="*/ 3470276 w 7886701"/>
              <a:gd name="connsiteY25455" fmla="*/ 4399801 h 6857981"/>
              <a:gd name="connsiteX25456" fmla="*/ 3477261 w 7886701"/>
              <a:gd name="connsiteY25456" fmla="*/ 4389006 h 6857981"/>
              <a:gd name="connsiteX25457" fmla="*/ 3480118 w 7886701"/>
              <a:gd name="connsiteY25457" fmla="*/ 4385196 h 6857981"/>
              <a:gd name="connsiteX25458" fmla="*/ 3481706 w 7886701"/>
              <a:gd name="connsiteY25458" fmla="*/ 4383926 h 6857981"/>
              <a:gd name="connsiteX25459" fmla="*/ 3482976 w 7886701"/>
              <a:gd name="connsiteY25459" fmla="*/ 4383291 h 6857981"/>
              <a:gd name="connsiteX25460" fmla="*/ 3484246 w 7886701"/>
              <a:gd name="connsiteY25460" fmla="*/ 4383291 h 6857981"/>
              <a:gd name="connsiteX25461" fmla="*/ 3485198 w 7886701"/>
              <a:gd name="connsiteY25461" fmla="*/ 4384243 h 6857981"/>
              <a:gd name="connsiteX25462" fmla="*/ 3486151 w 7886701"/>
              <a:gd name="connsiteY25462" fmla="*/ 4386466 h 6857981"/>
              <a:gd name="connsiteX25463" fmla="*/ 3486786 w 7886701"/>
              <a:gd name="connsiteY25463" fmla="*/ 4389958 h 6857981"/>
              <a:gd name="connsiteX25464" fmla="*/ 3485516 w 7886701"/>
              <a:gd name="connsiteY25464" fmla="*/ 4391546 h 6857981"/>
              <a:gd name="connsiteX25465" fmla="*/ 3484246 w 7886701"/>
              <a:gd name="connsiteY25465" fmla="*/ 4392816 h 6857981"/>
              <a:gd name="connsiteX25466" fmla="*/ 3482658 w 7886701"/>
              <a:gd name="connsiteY25466" fmla="*/ 4393451 h 6857981"/>
              <a:gd name="connsiteX25467" fmla="*/ 3481706 w 7886701"/>
              <a:gd name="connsiteY25467" fmla="*/ 4393451 h 6857981"/>
              <a:gd name="connsiteX25468" fmla="*/ 3480118 w 7886701"/>
              <a:gd name="connsiteY25468" fmla="*/ 4393769 h 6857981"/>
              <a:gd name="connsiteX25469" fmla="*/ 3479166 w 7886701"/>
              <a:gd name="connsiteY25469" fmla="*/ 4394086 h 6857981"/>
              <a:gd name="connsiteX25470" fmla="*/ 3477578 w 7886701"/>
              <a:gd name="connsiteY25470" fmla="*/ 4395674 h 6857981"/>
              <a:gd name="connsiteX25471" fmla="*/ 3476626 w 7886701"/>
              <a:gd name="connsiteY25471" fmla="*/ 4398214 h 6857981"/>
              <a:gd name="connsiteX25472" fmla="*/ 3477261 w 7886701"/>
              <a:gd name="connsiteY25472" fmla="*/ 4399166 h 6857981"/>
              <a:gd name="connsiteX25473" fmla="*/ 3477896 w 7886701"/>
              <a:gd name="connsiteY25473" fmla="*/ 4400436 h 6857981"/>
              <a:gd name="connsiteX25474" fmla="*/ 3478848 w 7886701"/>
              <a:gd name="connsiteY25474" fmla="*/ 4402977 h 6857981"/>
              <a:gd name="connsiteX25475" fmla="*/ 3479483 w 7886701"/>
              <a:gd name="connsiteY25475" fmla="*/ 4406152 h 6857981"/>
              <a:gd name="connsiteX25476" fmla="*/ 3479801 w 7886701"/>
              <a:gd name="connsiteY25476" fmla="*/ 4409644 h 6857981"/>
              <a:gd name="connsiteX25477" fmla="*/ 3480118 w 7886701"/>
              <a:gd name="connsiteY25477" fmla="*/ 4412820 h 6857981"/>
              <a:gd name="connsiteX25478" fmla="*/ 3480753 w 7886701"/>
              <a:gd name="connsiteY25478" fmla="*/ 4415995 h 6857981"/>
              <a:gd name="connsiteX25479" fmla="*/ 3481706 w 7886701"/>
              <a:gd name="connsiteY25479" fmla="*/ 4419170 h 6857981"/>
              <a:gd name="connsiteX25480" fmla="*/ 3482341 w 7886701"/>
              <a:gd name="connsiteY25480" fmla="*/ 4420123 h 6857981"/>
              <a:gd name="connsiteX25481" fmla="*/ 3482976 w 7886701"/>
              <a:gd name="connsiteY25481" fmla="*/ 4421075 h 6857981"/>
              <a:gd name="connsiteX25482" fmla="*/ 3479801 w 7886701"/>
              <a:gd name="connsiteY25482" fmla="*/ 4422663 h 6857981"/>
              <a:gd name="connsiteX25483" fmla="*/ 3477261 w 7886701"/>
              <a:gd name="connsiteY25483" fmla="*/ 4423615 h 6857981"/>
              <a:gd name="connsiteX25484" fmla="*/ 3475673 w 7886701"/>
              <a:gd name="connsiteY25484" fmla="*/ 4425203 h 6857981"/>
              <a:gd name="connsiteX25485" fmla="*/ 3474403 w 7886701"/>
              <a:gd name="connsiteY25485" fmla="*/ 4426473 h 6857981"/>
              <a:gd name="connsiteX25486" fmla="*/ 3472816 w 7886701"/>
              <a:gd name="connsiteY25486" fmla="*/ 4427743 h 6857981"/>
              <a:gd name="connsiteX25487" fmla="*/ 3470276 w 7886701"/>
              <a:gd name="connsiteY25487" fmla="*/ 4429331 h 6857981"/>
              <a:gd name="connsiteX25488" fmla="*/ 3467101 w 7886701"/>
              <a:gd name="connsiteY25488" fmla="*/ 4430601 h 6857981"/>
              <a:gd name="connsiteX25489" fmla="*/ 3462021 w 7886701"/>
              <a:gd name="connsiteY25489" fmla="*/ 4432188 h 6857981"/>
              <a:gd name="connsiteX25490" fmla="*/ 3463292 w 7886701"/>
              <a:gd name="connsiteY25490" fmla="*/ 4427743 h 6857981"/>
              <a:gd name="connsiteX25491" fmla="*/ 3464243 w 7886701"/>
              <a:gd name="connsiteY25491" fmla="*/ 4424885 h 6857981"/>
              <a:gd name="connsiteX25492" fmla="*/ 3464561 w 7886701"/>
              <a:gd name="connsiteY25492" fmla="*/ 4420758 h 6857981"/>
              <a:gd name="connsiteX25493" fmla="*/ 3464878 w 7886701"/>
              <a:gd name="connsiteY25493" fmla="*/ 4419170 h 6857981"/>
              <a:gd name="connsiteX25494" fmla="*/ 3465513 w 7886701"/>
              <a:gd name="connsiteY25494" fmla="*/ 4417582 h 6857981"/>
              <a:gd name="connsiteX25495" fmla="*/ 3466783 w 7886701"/>
              <a:gd name="connsiteY25495" fmla="*/ 4415360 h 6857981"/>
              <a:gd name="connsiteX25496" fmla="*/ 3469006 w 7886701"/>
              <a:gd name="connsiteY25496" fmla="*/ 4412502 h 6857981"/>
              <a:gd name="connsiteX25497" fmla="*/ 3464561 w 7886701"/>
              <a:gd name="connsiteY25497" fmla="*/ 4411232 h 6857981"/>
              <a:gd name="connsiteX25498" fmla="*/ 3463292 w 7886701"/>
              <a:gd name="connsiteY25498" fmla="*/ 4411867 h 6857981"/>
              <a:gd name="connsiteX25499" fmla="*/ 3462338 w 7886701"/>
              <a:gd name="connsiteY25499" fmla="*/ 4412185 h 6857981"/>
              <a:gd name="connsiteX25500" fmla="*/ 3461068 w 7886701"/>
              <a:gd name="connsiteY25500" fmla="*/ 4413455 h 6857981"/>
              <a:gd name="connsiteX25501" fmla="*/ 3460116 w 7886701"/>
              <a:gd name="connsiteY25501" fmla="*/ 4415677 h 6857981"/>
              <a:gd name="connsiteX25502" fmla="*/ 3461068 w 7886701"/>
              <a:gd name="connsiteY25502" fmla="*/ 4416630 h 6857981"/>
              <a:gd name="connsiteX25503" fmla="*/ 3461703 w 7886701"/>
              <a:gd name="connsiteY25503" fmla="*/ 4417265 h 6857981"/>
              <a:gd name="connsiteX25504" fmla="*/ 3461703 w 7886701"/>
              <a:gd name="connsiteY25504" fmla="*/ 4418535 h 6857981"/>
              <a:gd name="connsiteX25505" fmla="*/ 3460752 w 7886701"/>
              <a:gd name="connsiteY25505" fmla="*/ 4421075 h 6857981"/>
              <a:gd name="connsiteX25506" fmla="*/ 3459481 w 7886701"/>
              <a:gd name="connsiteY25506" fmla="*/ 4421075 h 6857981"/>
              <a:gd name="connsiteX25507" fmla="*/ 3457893 w 7886701"/>
              <a:gd name="connsiteY25507" fmla="*/ 4421075 h 6857981"/>
              <a:gd name="connsiteX25508" fmla="*/ 3456306 w 7886701"/>
              <a:gd name="connsiteY25508" fmla="*/ 4422028 h 6857981"/>
              <a:gd name="connsiteX25509" fmla="*/ 3455353 w 7886701"/>
              <a:gd name="connsiteY25509" fmla="*/ 4422980 h 6857981"/>
              <a:gd name="connsiteX25510" fmla="*/ 3453766 w 7886701"/>
              <a:gd name="connsiteY25510" fmla="*/ 4424250 h 6857981"/>
              <a:gd name="connsiteX25511" fmla="*/ 3452496 w 7886701"/>
              <a:gd name="connsiteY25511" fmla="*/ 4425520 h 6857981"/>
              <a:gd name="connsiteX25512" fmla="*/ 3450273 w 7886701"/>
              <a:gd name="connsiteY25512" fmla="*/ 4429648 h 6857981"/>
              <a:gd name="connsiteX25513" fmla="*/ 3452178 w 7886701"/>
              <a:gd name="connsiteY25513" fmla="*/ 4430601 h 6857981"/>
              <a:gd name="connsiteX25514" fmla="*/ 3453131 w 7886701"/>
              <a:gd name="connsiteY25514" fmla="*/ 4432188 h 6857981"/>
              <a:gd name="connsiteX25515" fmla="*/ 3455353 w 7886701"/>
              <a:gd name="connsiteY25515" fmla="*/ 4434728 h 6857981"/>
              <a:gd name="connsiteX25516" fmla="*/ 3455988 w 7886701"/>
              <a:gd name="connsiteY25516" fmla="*/ 4435363 h 6857981"/>
              <a:gd name="connsiteX25517" fmla="*/ 3456941 w 7886701"/>
              <a:gd name="connsiteY25517" fmla="*/ 4435681 h 6857981"/>
              <a:gd name="connsiteX25518" fmla="*/ 3457576 w 7886701"/>
              <a:gd name="connsiteY25518" fmla="*/ 4435363 h 6857981"/>
              <a:gd name="connsiteX25519" fmla="*/ 3459481 w 7886701"/>
              <a:gd name="connsiteY25519" fmla="*/ 4434728 h 6857981"/>
              <a:gd name="connsiteX25520" fmla="*/ 3462021 w 7886701"/>
              <a:gd name="connsiteY25520" fmla="*/ 4432188 h 6857981"/>
              <a:gd name="connsiteX25521" fmla="*/ 3458528 w 7886701"/>
              <a:gd name="connsiteY25521" fmla="*/ 4439809 h 6857981"/>
              <a:gd name="connsiteX25522" fmla="*/ 3456941 w 7886701"/>
              <a:gd name="connsiteY25522" fmla="*/ 4446476 h 6857981"/>
              <a:gd name="connsiteX25523" fmla="*/ 3455988 w 7886701"/>
              <a:gd name="connsiteY25523" fmla="*/ 4449017 h 6857981"/>
              <a:gd name="connsiteX25524" fmla="*/ 3455988 w 7886701"/>
              <a:gd name="connsiteY25524" fmla="*/ 4451239 h 6857981"/>
              <a:gd name="connsiteX25525" fmla="*/ 3455988 w 7886701"/>
              <a:gd name="connsiteY25525" fmla="*/ 4453462 h 6857981"/>
              <a:gd name="connsiteX25526" fmla="*/ 3456306 w 7886701"/>
              <a:gd name="connsiteY25526" fmla="*/ 4455050 h 6857981"/>
              <a:gd name="connsiteX25527" fmla="*/ 3457258 w 7886701"/>
              <a:gd name="connsiteY25527" fmla="*/ 4456637 h 6857981"/>
              <a:gd name="connsiteX25528" fmla="*/ 3457893 w 7886701"/>
              <a:gd name="connsiteY25528" fmla="*/ 4457590 h 6857981"/>
              <a:gd name="connsiteX25529" fmla="*/ 3458846 w 7886701"/>
              <a:gd name="connsiteY25529" fmla="*/ 4458860 h 6857981"/>
              <a:gd name="connsiteX25530" fmla="*/ 3460433 w 7886701"/>
              <a:gd name="connsiteY25530" fmla="*/ 4459495 h 6857981"/>
              <a:gd name="connsiteX25531" fmla="*/ 3462021 w 7886701"/>
              <a:gd name="connsiteY25531" fmla="*/ 4459812 h 6857981"/>
              <a:gd name="connsiteX25532" fmla="*/ 3463608 w 7886701"/>
              <a:gd name="connsiteY25532" fmla="*/ 4460130 h 6857981"/>
              <a:gd name="connsiteX25533" fmla="*/ 3467736 w 7886701"/>
              <a:gd name="connsiteY25533" fmla="*/ 4460130 h 6857981"/>
              <a:gd name="connsiteX25534" fmla="*/ 3469006 w 7886701"/>
              <a:gd name="connsiteY25534" fmla="*/ 4453462 h 6857981"/>
              <a:gd name="connsiteX25535" fmla="*/ 3469958 w 7886701"/>
              <a:gd name="connsiteY25535" fmla="*/ 4449017 h 6857981"/>
              <a:gd name="connsiteX25536" fmla="*/ 3470593 w 7886701"/>
              <a:gd name="connsiteY25536" fmla="*/ 4447429 h 6857981"/>
              <a:gd name="connsiteX25537" fmla="*/ 3470912 w 7886701"/>
              <a:gd name="connsiteY25537" fmla="*/ 4446794 h 6857981"/>
              <a:gd name="connsiteX25538" fmla="*/ 3471863 w 7886701"/>
              <a:gd name="connsiteY25538" fmla="*/ 4446476 h 6857981"/>
              <a:gd name="connsiteX25539" fmla="*/ 3472181 w 7886701"/>
              <a:gd name="connsiteY25539" fmla="*/ 4446794 h 6857981"/>
              <a:gd name="connsiteX25540" fmla="*/ 3472816 w 7886701"/>
              <a:gd name="connsiteY25540" fmla="*/ 4447429 h 6857981"/>
              <a:gd name="connsiteX25541" fmla="*/ 3473133 w 7886701"/>
              <a:gd name="connsiteY25541" fmla="*/ 4448699 h 6857981"/>
              <a:gd name="connsiteX25542" fmla="*/ 3473452 w 7886701"/>
              <a:gd name="connsiteY25542" fmla="*/ 4451874 h 6857981"/>
              <a:gd name="connsiteX25543" fmla="*/ 3473133 w 7886701"/>
              <a:gd name="connsiteY25543" fmla="*/ 4456320 h 6857981"/>
              <a:gd name="connsiteX25544" fmla="*/ 3472498 w 7886701"/>
              <a:gd name="connsiteY25544" fmla="*/ 4461717 h 6857981"/>
              <a:gd name="connsiteX25545" fmla="*/ 3474403 w 7886701"/>
              <a:gd name="connsiteY25545" fmla="*/ 4461717 h 6857981"/>
              <a:gd name="connsiteX25546" fmla="*/ 3476626 w 7886701"/>
              <a:gd name="connsiteY25546" fmla="*/ 4461400 h 6857981"/>
              <a:gd name="connsiteX25547" fmla="*/ 3478213 w 7886701"/>
              <a:gd name="connsiteY25547" fmla="*/ 4460765 h 6857981"/>
              <a:gd name="connsiteX25548" fmla="*/ 3480118 w 7886701"/>
              <a:gd name="connsiteY25548" fmla="*/ 4459495 h 6857981"/>
              <a:gd name="connsiteX25549" fmla="*/ 3483929 w 7886701"/>
              <a:gd name="connsiteY25549" fmla="*/ 4456955 h 6857981"/>
              <a:gd name="connsiteX25550" fmla="*/ 3487421 w 7886701"/>
              <a:gd name="connsiteY25550" fmla="*/ 4454097 h 6857981"/>
              <a:gd name="connsiteX25551" fmla="*/ 3491231 w 7886701"/>
              <a:gd name="connsiteY25551" fmla="*/ 4451557 h 6857981"/>
              <a:gd name="connsiteX25552" fmla="*/ 3492818 w 7886701"/>
              <a:gd name="connsiteY25552" fmla="*/ 4450287 h 6857981"/>
              <a:gd name="connsiteX25553" fmla="*/ 3494723 w 7886701"/>
              <a:gd name="connsiteY25553" fmla="*/ 4449652 h 6857981"/>
              <a:gd name="connsiteX25554" fmla="*/ 3496629 w 7886701"/>
              <a:gd name="connsiteY25554" fmla="*/ 4449334 h 6857981"/>
              <a:gd name="connsiteX25555" fmla="*/ 3498533 w 7886701"/>
              <a:gd name="connsiteY25555" fmla="*/ 4449017 h 6857981"/>
              <a:gd name="connsiteX25556" fmla="*/ 3500756 w 7886701"/>
              <a:gd name="connsiteY25556" fmla="*/ 4449652 h 6857981"/>
              <a:gd name="connsiteX25557" fmla="*/ 3502661 w 7886701"/>
              <a:gd name="connsiteY25557" fmla="*/ 4450287 h 6857981"/>
              <a:gd name="connsiteX25558" fmla="*/ 3501709 w 7886701"/>
              <a:gd name="connsiteY25558" fmla="*/ 4454097 h 6857981"/>
              <a:gd name="connsiteX25559" fmla="*/ 3500756 w 7886701"/>
              <a:gd name="connsiteY25559" fmla="*/ 4456637 h 6857981"/>
              <a:gd name="connsiteX25560" fmla="*/ 3499486 w 7886701"/>
              <a:gd name="connsiteY25560" fmla="*/ 4457907 h 6857981"/>
              <a:gd name="connsiteX25561" fmla="*/ 3498533 w 7886701"/>
              <a:gd name="connsiteY25561" fmla="*/ 4459177 h 6857981"/>
              <a:gd name="connsiteX25562" fmla="*/ 3496946 w 7886701"/>
              <a:gd name="connsiteY25562" fmla="*/ 4459495 h 6857981"/>
              <a:gd name="connsiteX25563" fmla="*/ 3495358 w 7886701"/>
              <a:gd name="connsiteY25563" fmla="*/ 4459495 h 6857981"/>
              <a:gd name="connsiteX25564" fmla="*/ 3492501 w 7886701"/>
              <a:gd name="connsiteY25564" fmla="*/ 4459495 h 6857981"/>
              <a:gd name="connsiteX25565" fmla="*/ 3492501 w 7886701"/>
              <a:gd name="connsiteY25565" fmla="*/ 4461717 h 6857981"/>
              <a:gd name="connsiteX25566" fmla="*/ 3492501 w 7886701"/>
              <a:gd name="connsiteY25566" fmla="*/ 4463940 h 6857981"/>
              <a:gd name="connsiteX25567" fmla="*/ 3492818 w 7886701"/>
              <a:gd name="connsiteY25567" fmla="*/ 4467115 h 6857981"/>
              <a:gd name="connsiteX25568" fmla="*/ 3493453 w 7886701"/>
              <a:gd name="connsiteY25568" fmla="*/ 4470925 h 6857981"/>
              <a:gd name="connsiteX25569" fmla="*/ 3493453 w 7886701"/>
              <a:gd name="connsiteY25569" fmla="*/ 4472513 h 6857981"/>
              <a:gd name="connsiteX25570" fmla="*/ 3492818 w 7886701"/>
              <a:gd name="connsiteY25570" fmla="*/ 4475053 h 6857981"/>
              <a:gd name="connsiteX25571" fmla="*/ 3496946 w 7886701"/>
              <a:gd name="connsiteY25571" fmla="*/ 4472195 h 6857981"/>
              <a:gd name="connsiteX25572" fmla="*/ 3501073 w 7886701"/>
              <a:gd name="connsiteY25572" fmla="*/ 4470608 h 6857981"/>
              <a:gd name="connsiteX25573" fmla="*/ 3504883 w 7886701"/>
              <a:gd name="connsiteY25573" fmla="*/ 4468703 h 6857981"/>
              <a:gd name="connsiteX25574" fmla="*/ 3508693 w 7886701"/>
              <a:gd name="connsiteY25574" fmla="*/ 4467433 h 6857981"/>
              <a:gd name="connsiteX25575" fmla="*/ 3512186 w 7886701"/>
              <a:gd name="connsiteY25575" fmla="*/ 4466480 h 6857981"/>
              <a:gd name="connsiteX25576" fmla="*/ 3515997 w 7886701"/>
              <a:gd name="connsiteY25576" fmla="*/ 4465845 h 6857981"/>
              <a:gd name="connsiteX25577" fmla="*/ 3522981 w 7886701"/>
              <a:gd name="connsiteY25577" fmla="*/ 4464893 h 6857981"/>
              <a:gd name="connsiteX25578" fmla="*/ 3529331 w 7886701"/>
              <a:gd name="connsiteY25578" fmla="*/ 4463622 h 6857981"/>
              <a:gd name="connsiteX25579" fmla="*/ 3532823 w 7886701"/>
              <a:gd name="connsiteY25579" fmla="*/ 4462670 h 6857981"/>
              <a:gd name="connsiteX25580" fmla="*/ 3535998 w 7886701"/>
              <a:gd name="connsiteY25580" fmla="*/ 4461400 h 6857981"/>
              <a:gd name="connsiteX25581" fmla="*/ 3538856 w 7886701"/>
              <a:gd name="connsiteY25581" fmla="*/ 4459495 h 6857981"/>
              <a:gd name="connsiteX25582" fmla="*/ 3542348 w 7886701"/>
              <a:gd name="connsiteY25582" fmla="*/ 4457272 h 6857981"/>
              <a:gd name="connsiteX25583" fmla="*/ 3545206 w 7886701"/>
              <a:gd name="connsiteY25583" fmla="*/ 4454414 h 6857981"/>
              <a:gd name="connsiteX25584" fmla="*/ 3548063 w 7886701"/>
              <a:gd name="connsiteY25584" fmla="*/ 4450922 h 6857981"/>
              <a:gd name="connsiteX25585" fmla="*/ 3548382 w 7886701"/>
              <a:gd name="connsiteY25585" fmla="*/ 4453779 h 6857981"/>
              <a:gd name="connsiteX25586" fmla="*/ 3548698 w 7886701"/>
              <a:gd name="connsiteY25586" fmla="*/ 4456955 h 6857981"/>
              <a:gd name="connsiteX25587" fmla="*/ 3549016 w 7886701"/>
              <a:gd name="connsiteY25587" fmla="*/ 4460765 h 6857981"/>
              <a:gd name="connsiteX25588" fmla="*/ 3549968 w 7886701"/>
              <a:gd name="connsiteY25588" fmla="*/ 4463622 h 6857981"/>
              <a:gd name="connsiteX25589" fmla="*/ 3550603 w 7886701"/>
              <a:gd name="connsiteY25589" fmla="*/ 4466163 h 6857981"/>
              <a:gd name="connsiteX25590" fmla="*/ 3551238 w 7886701"/>
              <a:gd name="connsiteY25590" fmla="*/ 4466798 h 6857981"/>
              <a:gd name="connsiteX25591" fmla="*/ 3552191 w 7886701"/>
              <a:gd name="connsiteY25591" fmla="*/ 4467433 h 6857981"/>
              <a:gd name="connsiteX25592" fmla="*/ 3553143 w 7886701"/>
              <a:gd name="connsiteY25592" fmla="*/ 4468068 h 6857981"/>
              <a:gd name="connsiteX25593" fmla="*/ 3554096 w 7886701"/>
              <a:gd name="connsiteY25593" fmla="*/ 4468385 h 6857981"/>
              <a:gd name="connsiteX25594" fmla="*/ 3555683 w 7886701"/>
              <a:gd name="connsiteY25594" fmla="*/ 4468068 h 6857981"/>
              <a:gd name="connsiteX25595" fmla="*/ 3557588 w 7886701"/>
              <a:gd name="connsiteY25595" fmla="*/ 4467115 h 6857981"/>
              <a:gd name="connsiteX25596" fmla="*/ 3556002 w 7886701"/>
              <a:gd name="connsiteY25596" fmla="*/ 4471878 h 6857981"/>
              <a:gd name="connsiteX25597" fmla="*/ 3554096 w 7886701"/>
              <a:gd name="connsiteY25597" fmla="*/ 4476323 h 6857981"/>
              <a:gd name="connsiteX25598" fmla="*/ 3552191 w 7886701"/>
              <a:gd name="connsiteY25598" fmla="*/ 4479498 h 6857981"/>
              <a:gd name="connsiteX25599" fmla="*/ 3549968 w 7886701"/>
              <a:gd name="connsiteY25599" fmla="*/ 4482356 h 6857981"/>
              <a:gd name="connsiteX25600" fmla="*/ 3547746 w 7886701"/>
              <a:gd name="connsiteY25600" fmla="*/ 4484261 h 6857981"/>
              <a:gd name="connsiteX25601" fmla="*/ 3546476 w 7886701"/>
              <a:gd name="connsiteY25601" fmla="*/ 4484579 h 6857981"/>
              <a:gd name="connsiteX25602" fmla="*/ 3545841 w 7886701"/>
              <a:gd name="connsiteY25602" fmla="*/ 4484579 h 6857981"/>
              <a:gd name="connsiteX25603" fmla="*/ 3544888 w 7886701"/>
              <a:gd name="connsiteY25603" fmla="*/ 4484579 h 6857981"/>
              <a:gd name="connsiteX25604" fmla="*/ 3544254 w 7886701"/>
              <a:gd name="connsiteY25604" fmla="*/ 4483944 h 6857981"/>
              <a:gd name="connsiteX25605" fmla="*/ 3543618 w 7886701"/>
              <a:gd name="connsiteY25605" fmla="*/ 4482991 h 6857981"/>
              <a:gd name="connsiteX25606" fmla="*/ 3543301 w 7886701"/>
              <a:gd name="connsiteY25606" fmla="*/ 4481403 h 6857981"/>
              <a:gd name="connsiteX25607" fmla="*/ 3541714 w 7886701"/>
              <a:gd name="connsiteY25607" fmla="*/ 4486166 h 6857981"/>
              <a:gd name="connsiteX25608" fmla="*/ 3541078 w 7886701"/>
              <a:gd name="connsiteY25608" fmla="*/ 4489659 h 6857981"/>
              <a:gd name="connsiteX25609" fmla="*/ 3540761 w 7886701"/>
              <a:gd name="connsiteY25609" fmla="*/ 4493152 h 6857981"/>
              <a:gd name="connsiteX25610" fmla="*/ 3540761 w 7886701"/>
              <a:gd name="connsiteY25610" fmla="*/ 4495692 h 6857981"/>
              <a:gd name="connsiteX25611" fmla="*/ 3541396 w 7886701"/>
              <a:gd name="connsiteY25611" fmla="*/ 4496962 h 6857981"/>
              <a:gd name="connsiteX25612" fmla="*/ 3542348 w 7886701"/>
              <a:gd name="connsiteY25612" fmla="*/ 4497914 h 6857981"/>
              <a:gd name="connsiteX25613" fmla="*/ 3542666 w 7886701"/>
              <a:gd name="connsiteY25613" fmla="*/ 4498232 h 6857981"/>
              <a:gd name="connsiteX25614" fmla="*/ 3544254 w 7886701"/>
              <a:gd name="connsiteY25614" fmla="*/ 4498232 h 6857981"/>
              <a:gd name="connsiteX25615" fmla="*/ 3546476 w 7886701"/>
              <a:gd name="connsiteY25615" fmla="*/ 4497914 h 6857981"/>
              <a:gd name="connsiteX25616" fmla="*/ 3547746 w 7886701"/>
              <a:gd name="connsiteY25616" fmla="*/ 4498867 h 6857981"/>
              <a:gd name="connsiteX25617" fmla="*/ 3548063 w 7886701"/>
              <a:gd name="connsiteY25617" fmla="*/ 4499502 h 6857981"/>
              <a:gd name="connsiteX25618" fmla="*/ 3548063 w 7886701"/>
              <a:gd name="connsiteY25618" fmla="*/ 4500772 h 6857981"/>
              <a:gd name="connsiteX25619" fmla="*/ 3548063 w 7886701"/>
              <a:gd name="connsiteY25619" fmla="*/ 4501407 h 6857981"/>
              <a:gd name="connsiteX25620" fmla="*/ 3547746 w 7886701"/>
              <a:gd name="connsiteY25620" fmla="*/ 4501725 h 6857981"/>
              <a:gd name="connsiteX25621" fmla="*/ 3546794 w 7886701"/>
              <a:gd name="connsiteY25621" fmla="*/ 4502360 h 6857981"/>
              <a:gd name="connsiteX25622" fmla="*/ 3544888 w 7886701"/>
              <a:gd name="connsiteY25622" fmla="*/ 4502677 h 6857981"/>
              <a:gd name="connsiteX25623" fmla="*/ 3542666 w 7886701"/>
              <a:gd name="connsiteY25623" fmla="*/ 4502677 h 6857981"/>
              <a:gd name="connsiteX25624" fmla="*/ 3540126 w 7886701"/>
              <a:gd name="connsiteY25624" fmla="*/ 4502677 h 6857981"/>
              <a:gd name="connsiteX25625" fmla="*/ 3536316 w 7886701"/>
              <a:gd name="connsiteY25625" fmla="*/ 4501725 h 6857981"/>
              <a:gd name="connsiteX25626" fmla="*/ 3536634 w 7886701"/>
              <a:gd name="connsiteY25626" fmla="*/ 4505535 h 6857981"/>
              <a:gd name="connsiteX25627" fmla="*/ 3536951 w 7886701"/>
              <a:gd name="connsiteY25627" fmla="*/ 4508710 h 6857981"/>
              <a:gd name="connsiteX25628" fmla="*/ 3537586 w 7886701"/>
              <a:gd name="connsiteY25628" fmla="*/ 4511568 h 6857981"/>
              <a:gd name="connsiteX25629" fmla="*/ 3538221 w 7886701"/>
              <a:gd name="connsiteY25629" fmla="*/ 4513790 h 6857981"/>
              <a:gd name="connsiteX25630" fmla="*/ 3539174 w 7886701"/>
              <a:gd name="connsiteY25630" fmla="*/ 4516013 h 6857981"/>
              <a:gd name="connsiteX25631" fmla="*/ 3540443 w 7886701"/>
              <a:gd name="connsiteY25631" fmla="*/ 4517600 h 6857981"/>
              <a:gd name="connsiteX25632" fmla="*/ 3541396 w 7886701"/>
              <a:gd name="connsiteY25632" fmla="*/ 4518870 h 6857981"/>
              <a:gd name="connsiteX25633" fmla="*/ 3542666 w 7886701"/>
              <a:gd name="connsiteY25633" fmla="*/ 4519823 h 6857981"/>
              <a:gd name="connsiteX25634" fmla="*/ 3543936 w 7886701"/>
              <a:gd name="connsiteY25634" fmla="*/ 4520458 h 6857981"/>
              <a:gd name="connsiteX25635" fmla="*/ 3545841 w 7886701"/>
              <a:gd name="connsiteY25635" fmla="*/ 4520458 h 6857981"/>
              <a:gd name="connsiteX25636" fmla="*/ 3547428 w 7886701"/>
              <a:gd name="connsiteY25636" fmla="*/ 4520458 h 6857981"/>
              <a:gd name="connsiteX25637" fmla="*/ 3548698 w 7886701"/>
              <a:gd name="connsiteY25637" fmla="*/ 4520140 h 6857981"/>
              <a:gd name="connsiteX25638" fmla="*/ 3550603 w 7886701"/>
              <a:gd name="connsiteY25638" fmla="*/ 4519505 h 6857981"/>
              <a:gd name="connsiteX25639" fmla="*/ 3552508 w 7886701"/>
              <a:gd name="connsiteY25639" fmla="*/ 4518235 h 6857981"/>
              <a:gd name="connsiteX25640" fmla="*/ 3555683 w 7886701"/>
              <a:gd name="connsiteY25640" fmla="*/ 4515695 h 6857981"/>
              <a:gd name="connsiteX25641" fmla="*/ 3559493 w 7886701"/>
              <a:gd name="connsiteY25641" fmla="*/ 4512203 h 6857981"/>
              <a:gd name="connsiteX25642" fmla="*/ 3562351 w 7886701"/>
              <a:gd name="connsiteY25642" fmla="*/ 4507440 h 6857981"/>
              <a:gd name="connsiteX25643" fmla="*/ 3565208 w 7886701"/>
              <a:gd name="connsiteY25643" fmla="*/ 4501725 h 6857981"/>
              <a:gd name="connsiteX25644" fmla="*/ 3567748 w 7886701"/>
              <a:gd name="connsiteY25644" fmla="*/ 4496009 h 6857981"/>
              <a:gd name="connsiteX25645" fmla="*/ 3569653 w 7886701"/>
              <a:gd name="connsiteY25645" fmla="*/ 4489341 h 6857981"/>
              <a:gd name="connsiteX25646" fmla="*/ 3570606 w 7886701"/>
              <a:gd name="connsiteY25646" fmla="*/ 4482356 h 6857981"/>
              <a:gd name="connsiteX25647" fmla="*/ 3570923 w 7886701"/>
              <a:gd name="connsiteY25647" fmla="*/ 4478863 h 6857981"/>
              <a:gd name="connsiteX25648" fmla="*/ 3570923 w 7886701"/>
              <a:gd name="connsiteY25648" fmla="*/ 4475053 h 6857981"/>
              <a:gd name="connsiteX25649" fmla="*/ 3570606 w 7886701"/>
              <a:gd name="connsiteY25649" fmla="*/ 4471560 h 6857981"/>
              <a:gd name="connsiteX25650" fmla="*/ 3570288 w 7886701"/>
              <a:gd name="connsiteY25650" fmla="*/ 4468068 h 6857981"/>
              <a:gd name="connsiteX25651" fmla="*/ 3576639 w 7886701"/>
              <a:gd name="connsiteY25651" fmla="*/ 4468068 h 6857981"/>
              <a:gd name="connsiteX25652" fmla="*/ 3575686 w 7886701"/>
              <a:gd name="connsiteY25652" fmla="*/ 4464575 h 6857981"/>
              <a:gd name="connsiteX25653" fmla="*/ 3574733 w 7886701"/>
              <a:gd name="connsiteY25653" fmla="*/ 4461717 h 6857981"/>
              <a:gd name="connsiteX25654" fmla="*/ 3573463 w 7886701"/>
              <a:gd name="connsiteY25654" fmla="*/ 4459495 h 6857981"/>
              <a:gd name="connsiteX25655" fmla="*/ 3572193 w 7886701"/>
              <a:gd name="connsiteY25655" fmla="*/ 4457272 h 6857981"/>
              <a:gd name="connsiteX25656" fmla="*/ 3574099 w 7886701"/>
              <a:gd name="connsiteY25656" fmla="*/ 4452509 h 6857981"/>
              <a:gd name="connsiteX25657" fmla="*/ 3575368 w 7886701"/>
              <a:gd name="connsiteY25657" fmla="*/ 4449017 h 6857981"/>
              <a:gd name="connsiteX25658" fmla="*/ 3576956 w 7886701"/>
              <a:gd name="connsiteY25658" fmla="*/ 4445524 h 6857981"/>
              <a:gd name="connsiteX25659" fmla="*/ 3578226 w 7886701"/>
              <a:gd name="connsiteY25659" fmla="*/ 4443619 h 6857981"/>
              <a:gd name="connsiteX25660" fmla="*/ 3580131 w 7886701"/>
              <a:gd name="connsiteY25660" fmla="*/ 4441714 h 6857981"/>
              <a:gd name="connsiteX25661" fmla="*/ 3581719 w 7886701"/>
              <a:gd name="connsiteY25661" fmla="*/ 4440444 h 6857981"/>
              <a:gd name="connsiteX25662" fmla="*/ 3582988 w 7886701"/>
              <a:gd name="connsiteY25662" fmla="*/ 4439491 h 6857981"/>
              <a:gd name="connsiteX25663" fmla="*/ 3584893 w 7886701"/>
              <a:gd name="connsiteY25663" fmla="*/ 4439174 h 6857981"/>
              <a:gd name="connsiteX25664" fmla="*/ 3587751 w 7886701"/>
              <a:gd name="connsiteY25664" fmla="*/ 4438856 h 6857981"/>
              <a:gd name="connsiteX25665" fmla="*/ 3591243 w 7886701"/>
              <a:gd name="connsiteY25665" fmla="*/ 4438856 h 6857981"/>
              <a:gd name="connsiteX25666" fmla="*/ 3594418 w 7886701"/>
              <a:gd name="connsiteY25666" fmla="*/ 4438221 h 6857981"/>
              <a:gd name="connsiteX25667" fmla="*/ 3596323 w 7886701"/>
              <a:gd name="connsiteY25667" fmla="*/ 4437903 h 6857981"/>
              <a:gd name="connsiteX25668" fmla="*/ 3597593 w 7886701"/>
              <a:gd name="connsiteY25668" fmla="*/ 4436951 h 6857981"/>
              <a:gd name="connsiteX25669" fmla="*/ 3596323 w 7886701"/>
              <a:gd name="connsiteY25669" fmla="*/ 4439809 h 6857981"/>
              <a:gd name="connsiteX25670" fmla="*/ 3595371 w 7886701"/>
              <a:gd name="connsiteY25670" fmla="*/ 4442349 h 6857981"/>
              <a:gd name="connsiteX25671" fmla="*/ 3594736 w 7886701"/>
              <a:gd name="connsiteY25671" fmla="*/ 4444889 h 6857981"/>
              <a:gd name="connsiteX25672" fmla="*/ 3594418 w 7886701"/>
              <a:gd name="connsiteY25672" fmla="*/ 4447111 h 6857981"/>
              <a:gd name="connsiteX25673" fmla="*/ 3594418 w 7886701"/>
              <a:gd name="connsiteY25673" fmla="*/ 4449334 h 6857981"/>
              <a:gd name="connsiteX25674" fmla="*/ 3594736 w 7886701"/>
              <a:gd name="connsiteY25674" fmla="*/ 4451239 h 6857981"/>
              <a:gd name="connsiteX25675" fmla="*/ 3595053 w 7886701"/>
              <a:gd name="connsiteY25675" fmla="*/ 4452827 h 6857981"/>
              <a:gd name="connsiteX25676" fmla="*/ 3596007 w 7886701"/>
              <a:gd name="connsiteY25676" fmla="*/ 4454732 h 6857981"/>
              <a:gd name="connsiteX25677" fmla="*/ 3597593 w 7886701"/>
              <a:gd name="connsiteY25677" fmla="*/ 4457272 h 6857981"/>
              <a:gd name="connsiteX25678" fmla="*/ 3599498 w 7886701"/>
              <a:gd name="connsiteY25678" fmla="*/ 4459812 h 6857981"/>
              <a:gd name="connsiteX25679" fmla="*/ 3601721 w 7886701"/>
              <a:gd name="connsiteY25679" fmla="*/ 4461717 h 6857981"/>
              <a:gd name="connsiteX25680" fmla="*/ 3603627 w 7886701"/>
              <a:gd name="connsiteY25680" fmla="*/ 4463305 h 6857981"/>
              <a:gd name="connsiteX25681" fmla="*/ 3604578 w 7886701"/>
              <a:gd name="connsiteY25681" fmla="*/ 4462670 h 6857981"/>
              <a:gd name="connsiteX25682" fmla="*/ 3605213 w 7886701"/>
              <a:gd name="connsiteY25682" fmla="*/ 4462035 h 6857981"/>
              <a:gd name="connsiteX25683" fmla="*/ 3606801 w 7886701"/>
              <a:gd name="connsiteY25683" fmla="*/ 4459495 h 6857981"/>
              <a:gd name="connsiteX25684" fmla="*/ 3607753 w 7886701"/>
              <a:gd name="connsiteY25684" fmla="*/ 4456320 h 6857981"/>
              <a:gd name="connsiteX25685" fmla="*/ 3609023 w 7886701"/>
              <a:gd name="connsiteY25685" fmla="*/ 4452192 h 6857981"/>
              <a:gd name="connsiteX25686" fmla="*/ 3610928 w 7886701"/>
              <a:gd name="connsiteY25686" fmla="*/ 4443619 h 6857981"/>
              <a:gd name="connsiteX25687" fmla="*/ 3611563 w 7886701"/>
              <a:gd name="connsiteY25687" fmla="*/ 4439809 h 6857981"/>
              <a:gd name="connsiteX25688" fmla="*/ 3612516 w 7886701"/>
              <a:gd name="connsiteY25688" fmla="*/ 4436633 h 6857981"/>
              <a:gd name="connsiteX25689" fmla="*/ 3614104 w 7886701"/>
              <a:gd name="connsiteY25689" fmla="*/ 4440126 h 6857981"/>
              <a:gd name="connsiteX25690" fmla="*/ 3615691 w 7886701"/>
              <a:gd name="connsiteY25690" fmla="*/ 4442349 h 6857981"/>
              <a:gd name="connsiteX25691" fmla="*/ 3616961 w 7886701"/>
              <a:gd name="connsiteY25691" fmla="*/ 4443936 h 6857981"/>
              <a:gd name="connsiteX25692" fmla="*/ 3617596 w 7886701"/>
              <a:gd name="connsiteY25692" fmla="*/ 4443936 h 6857981"/>
              <a:gd name="connsiteX25693" fmla="*/ 3618548 w 7886701"/>
              <a:gd name="connsiteY25693" fmla="*/ 4443936 h 6857981"/>
              <a:gd name="connsiteX25694" fmla="*/ 3619818 w 7886701"/>
              <a:gd name="connsiteY25694" fmla="*/ 4442984 h 6857981"/>
              <a:gd name="connsiteX25695" fmla="*/ 3621406 w 7886701"/>
              <a:gd name="connsiteY25695" fmla="*/ 4441396 h 6857981"/>
              <a:gd name="connsiteX25696" fmla="*/ 3623311 w 7886701"/>
              <a:gd name="connsiteY25696" fmla="*/ 4438856 h 6857981"/>
              <a:gd name="connsiteX25697" fmla="*/ 3625533 w 7886701"/>
              <a:gd name="connsiteY25697" fmla="*/ 4435363 h 6857981"/>
              <a:gd name="connsiteX25698" fmla="*/ 3624898 w 7886701"/>
              <a:gd name="connsiteY25698" fmla="*/ 4451874 h 6857981"/>
              <a:gd name="connsiteX25699" fmla="*/ 3624581 w 7886701"/>
              <a:gd name="connsiteY25699" fmla="*/ 4458542 h 6857981"/>
              <a:gd name="connsiteX25700" fmla="*/ 3624898 w 7886701"/>
              <a:gd name="connsiteY25700" fmla="*/ 4463622 h 6857981"/>
              <a:gd name="connsiteX25701" fmla="*/ 3625533 w 7886701"/>
              <a:gd name="connsiteY25701" fmla="*/ 4467433 h 6857981"/>
              <a:gd name="connsiteX25702" fmla="*/ 3626168 w 7886701"/>
              <a:gd name="connsiteY25702" fmla="*/ 4469020 h 6857981"/>
              <a:gd name="connsiteX25703" fmla="*/ 3626486 w 7886701"/>
              <a:gd name="connsiteY25703" fmla="*/ 4469973 h 6857981"/>
              <a:gd name="connsiteX25704" fmla="*/ 3627756 w 7886701"/>
              <a:gd name="connsiteY25704" fmla="*/ 4471243 h 6857981"/>
              <a:gd name="connsiteX25705" fmla="*/ 3628708 w 7886701"/>
              <a:gd name="connsiteY25705" fmla="*/ 4471560 h 6857981"/>
              <a:gd name="connsiteX25706" fmla="*/ 3629661 w 7886701"/>
              <a:gd name="connsiteY25706" fmla="*/ 4471560 h 6857981"/>
              <a:gd name="connsiteX25707" fmla="*/ 3631248 w 7886701"/>
              <a:gd name="connsiteY25707" fmla="*/ 4471560 h 6857981"/>
              <a:gd name="connsiteX25708" fmla="*/ 3629344 w 7886701"/>
              <a:gd name="connsiteY25708" fmla="*/ 4483309 h 6857981"/>
              <a:gd name="connsiteX25709" fmla="*/ 3628391 w 7886701"/>
              <a:gd name="connsiteY25709" fmla="*/ 4489024 h 6857981"/>
              <a:gd name="connsiteX25710" fmla="*/ 3627121 w 7886701"/>
              <a:gd name="connsiteY25710" fmla="*/ 4494422 h 6857981"/>
              <a:gd name="connsiteX25711" fmla="*/ 3625851 w 7886701"/>
              <a:gd name="connsiteY25711" fmla="*/ 4498867 h 6857981"/>
              <a:gd name="connsiteX25712" fmla="*/ 3624581 w 7886701"/>
              <a:gd name="connsiteY25712" fmla="*/ 4500772 h 6857981"/>
              <a:gd name="connsiteX25713" fmla="*/ 3623946 w 7886701"/>
              <a:gd name="connsiteY25713" fmla="*/ 4502360 h 6857981"/>
              <a:gd name="connsiteX25714" fmla="*/ 3622993 w 7886701"/>
              <a:gd name="connsiteY25714" fmla="*/ 4503312 h 6857981"/>
              <a:gd name="connsiteX25715" fmla="*/ 3621406 w 7886701"/>
              <a:gd name="connsiteY25715" fmla="*/ 4503630 h 6857981"/>
              <a:gd name="connsiteX25716" fmla="*/ 3620453 w 7886701"/>
              <a:gd name="connsiteY25716" fmla="*/ 4503630 h 6857981"/>
              <a:gd name="connsiteX25717" fmla="*/ 3618548 w 7886701"/>
              <a:gd name="connsiteY25717" fmla="*/ 4503312 h 6857981"/>
              <a:gd name="connsiteX25718" fmla="*/ 3621406 w 7886701"/>
              <a:gd name="connsiteY25718" fmla="*/ 4503947 h 6857981"/>
              <a:gd name="connsiteX25719" fmla="*/ 3624264 w 7886701"/>
              <a:gd name="connsiteY25719" fmla="*/ 4505217 h 6857981"/>
              <a:gd name="connsiteX25720" fmla="*/ 3626804 w 7886701"/>
              <a:gd name="connsiteY25720" fmla="*/ 4506805 h 6857981"/>
              <a:gd name="connsiteX25721" fmla="*/ 3629661 w 7886701"/>
              <a:gd name="connsiteY25721" fmla="*/ 4509027 h 6857981"/>
              <a:gd name="connsiteX25722" fmla="*/ 3632201 w 7886701"/>
              <a:gd name="connsiteY25722" fmla="*/ 4512520 h 6857981"/>
              <a:gd name="connsiteX25723" fmla="*/ 3634424 w 7886701"/>
              <a:gd name="connsiteY25723" fmla="*/ 4516013 h 6857981"/>
              <a:gd name="connsiteX25724" fmla="*/ 3636963 w 7886701"/>
              <a:gd name="connsiteY25724" fmla="*/ 4520140 h 6857981"/>
              <a:gd name="connsiteX25725" fmla="*/ 3638868 w 7886701"/>
              <a:gd name="connsiteY25725" fmla="*/ 4524903 h 6857981"/>
              <a:gd name="connsiteX25726" fmla="*/ 3641092 w 7886701"/>
              <a:gd name="connsiteY25726" fmla="*/ 4530301 h 6857981"/>
              <a:gd name="connsiteX25727" fmla="*/ 3642996 w 7886701"/>
              <a:gd name="connsiteY25727" fmla="*/ 4536016 h 6857981"/>
              <a:gd name="connsiteX25728" fmla="*/ 3644266 w 7886701"/>
              <a:gd name="connsiteY25728" fmla="*/ 4542684 h 6857981"/>
              <a:gd name="connsiteX25729" fmla="*/ 3645853 w 7886701"/>
              <a:gd name="connsiteY25729" fmla="*/ 4549670 h 6857981"/>
              <a:gd name="connsiteX25730" fmla="*/ 3646806 w 7886701"/>
              <a:gd name="connsiteY25730" fmla="*/ 4557607 h 6857981"/>
              <a:gd name="connsiteX25731" fmla="*/ 3647758 w 7886701"/>
              <a:gd name="connsiteY25731" fmla="*/ 4565545 h 6857981"/>
              <a:gd name="connsiteX25732" fmla="*/ 3648393 w 7886701"/>
              <a:gd name="connsiteY25732" fmla="*/ 4574436 h 6857981"/>
              <a:gd name="connsiteX25733" fmla="*/ 3648712 w 7886701"/>
              <a:gd name="connsiteY25733" fmla="*/ 4583961 h 6857981"/>
              <a:gd name="connsiteX25734" fmla="*/ 3649981 w 7886701"/>
              <a:gd name="connsiteY25734" fmla="*/ 4586502 h 6857981"/>
              <a:gd name="connsiteX25735" fmla="*/ 3650933 w 7886701"/>
              <a:gd name="connsiteY25735" fmla="*/ 4588407 h 6857981"/>
              <a:gd name="connsiteX25736" fmla="*/ 3652203 w 7886701"/>
              <a:gd name="connsiteY25736" fmla="*/ 4589677 h 6857981"/>
              <a:gd name="connsiteX25737" fmla="*/ 3653156 w 7886701"/>
              <a:gd name="connsiteY25737" fmla="*/ 4590947 h 6857981"/>
              <a:gd name="connsiteX25738" fmla="*/ 3654108 w 7886701"/>
              <a:gd name="connsiteY25738" fmla="*/ 4591899 h 6857981"/>
              <a:gd name="connsiteX25739" fmla="*/ 3655378 w 7886701"/>
              <a:gd name="connsiteY25739" fmla="*/ 4592217 h 6857981"/>
              <a:gd name="connsiteX25740" fmla="*/ 3656332 w 7886701"/>
              <a:gd name="connsiteY25740" fmla="*/ 4592217 h 6857981"/>
              <a:gd name="connsiteX25741" fmla="*/ 3657601 w 7886701"/>
              <a:gd name="connsiteY25741" fmla="*/ 4592217 h 6857981"/>
              <a:gd name="connsiteX25742" fmla="*/ 3658553 w 7886701"/>
              <a:gd name="connsiteY25742" fmla="*/ 4591582 h 6857981"/>
              <a:gd name="connsiteX25743" fmla="*/ 3659823 w 7886701"/>
              <a:gd name="connsiteY25743" fmla="*/ 4590947 h 6857981"/>
              <a:gd name="connsiteX25744" fmla="*/ 3662363 w 7886701"/>
              <a:gd name="connsiteY25744" fmla="*/ 4588724 h 6857981"/>
              <a:gd name="connsiteX25745" fmla="*/ 3664586 w 7886701"/>
              <a:gd name="connsiteY25745" fmla="*/ 4586184 h 6857981"/>
              <a:gd name="connsiteX25746" fmla="*/ 3666173 w 7886701"/>
              <a:gd name="connsiteY25746" fmla="*/ 4582374 h 6857981"/>
              <a:gd name="connsiteX25747" fmla="*/ 3665221 w 7886701"/>
              <a:gd name="connsiteY25747" fmla="*/ 4588724 h 6857981"/>
              <a:gd name="connsiteX25748" fmla="*/ 3663316 w 7886701"/>
              <a:gd name="connsiteY25748" fmla="*/ 4593487 h 6857981"/>
              <a:gd name="connsiteX25749" fmla="*/ 3661411 w 7886701"/>
              <a:gd name="connsiteY25749" fmla="*/ 4596980 h 6857981"/>
              <a:gd name="connsiteX25750" fmla="*/ 3659823 w 7886701"/>
              <a:gd name="connsiteY25750" fmla="*/ 4599837 h 6857981"/>
              <a:gd name="connsiteX25751" fmla="*/ 3657601 w 7886701"/>
              <a:gd name="connsiteY25751" fmla="*/ 4602060 h 6857981"/>
              <a:gd name="connsiteX25752" fmla="*/ 3655696 w 7886701"/>
              <a:gd name="connsiteY25752" fmla="*/ 4603965 h 6857981"/>
              <a:gd name="connsiteX25753" fmla="*/ 3651252 w 7886701"/>
              <a:gd name="connsiteY25753" fmla="*/ 4607140 h 6857981"/>
              <a:gd name="connsiteX25754" fmla="*/ 3649346 w 7886701"/>
              <a:gd name="connsiteY25754" fmla="*/ 4609045 h 6857981"/>
              <a:gd name="connsiteX25755" fmla="*/ 3648076 w 7886701"/>
              <a:gd name="connsiteY25755" fmla="*/ 4611268 h 6857981"/>
              <a:gd name="connsiteX25756" fmla="*/ 3646488 w 7886701"/>
              <a:gd name="connsiteY25756" fmla="*/ 4614125 h 6857981"/>
              <a:gd name="connsiteX25757" fmla="*/ 3645536 w 7886701"/>
              <a:gd name="connsiteY25757" fmla="*/ 4618253 h 6857981"/>
              <a:gd name="connsiteX25758" fmla="*/ 3644266 w 7886701"/>
              <a:gd name="connsiteY25758" fmla="*/ 4623333 h 6857981"/>
              <a:gd name="connsiteX25759" fmla="*/ 3643948 w 7886701"/>
              <a:gd name="connsiteY25759" fmla="*/ 4629684 h 6857981"/>
              <a:gd name="connsiteX25760" fmla="*/ 3643948 w 7886701"/>
              <a:gd name="connsiteY25760" fmla="*/ 4637622 h 6857981"/>
              <a:gd name="connsiteX25761" fmla="*/ 3644901 w 7886701"/>
              <a:gd name="connsiteY25761" fmla="*/ 4647147 h 6857981"/>
              <a:gd name="connsiteX25762" fmla="*/ 3645853 w 7886701"/>
              <a:gd name="connsiteY25762" fmla="*/ 4647147 h 6857981"/>
              <a:gd name="connsiteX25763" fmla="*/ 3646488 w 7886701"/>
              <a:gd name="connsiteY25763" fmla="*/ 4646830 h 6857981"/>
              <a:gd name="connsiteX25764" fmla="*/ 3647441 w 7886701"/>
              <a:gd name="connsiteY25764" fmla="*/ 4645560 h 6857981"/>
              <a:gd name="connsiteX25765" fmla="*/ 3647758 w 7886701"/>
              <a:gd name="connsiteY25765" fmla="*/ 4644607 h 6857981"/>
              <a:gd name="connsiteX25766" fmla="*/ 3648712 w 7886701"/>
              <a:gd name="connsiteY25766" fmla="*/ 4641114 h 6857981"/>
              <a:gd name="connsiteX25767" fmla="*/ 3649028 w 7886701"/>
              <a:gd name="connsiteY25767" fmla="*/ 4637939 h 6857981"/>
              <a:gd name="connsiteX25768" fmla="*/ 3649981 w 7886701"/>
              <a:gd name="connsiteY25768" fmla="*/ 4634129 h 6857981"/>
              <a:gd name="connsiteX25769" fmla="*/ 3650933 w 7886701"/>
              <a:gd name="connsiteY25769" fmla="*/ 4631589 h 6857981"/>
              <a:gd name="connsiteX25770" fmla="*/ 3651252 w 7886701"/>
              <a:gd name="connsiteY25770" fmla="*/ 4630636 h 6857981"/>
              <a:gd name="connsiteX25771" fmla="*/ 3652521 w 7886701"/>
              <a:gd name="connsiteY25771" fmla="*/ 4630319 h 6857981"/>
              <a:gd name="connsiteX25772" fmla="*/ 3653473 w 7886701"/>
              <a:gd name="connsiteY25772" fmla="*/ 4630319 h 6857981"/>
              <a:gd name="connsiteX25773" fmla="*/ 3654743 w 7886701"/>
              <a:gd name="connsiteY25773" fmla="*/ 4630636 h 6857981"/>
              <a:gd name="connsiteX25774" fmla="*/ 3653792 w 7886701"/>
              <a:gd name="connsiteY25774" fmla="*/ 4636352 h 6857981"/>
              <a:gd name="connsiteX25775" fmla="*/ 3653473 w 7886701"/>
              <a:gd name="connsiteY25775" fmla="*/ 4640479 h 6857981"/>
              <a:gd name="connsiteX25776" fmla="*/ 3653792 w 7886701"/>
              <a:gd name="connsiteY25776" fmla="*/ 4643020 h 6857981"/>
              <a:gd name="connsiteX25777" fmla="*/ 3654108 w 7886701"/>
              <a:gd name="connsiteY25777" fmla="*/ 4644290 h 6857981"/>
              <a:gd name="connsiteX25778" fmla="*/ 3654743 w 7886701"/>
              <a:gd name="connsiteY25778" fmla="*/ 4644290 h 6857981"/>
              <a:gd name="connsiteX25779" fmla="*/ 3655061 w 7886701"/>
              <a:gd name="connsiteY25779" fmla="*/ 4643655 h 6857981"/>
              <a:gd name="connsiteX25780" fmla="*/ 3655696 w 7886701"/>
              <a:gd name="connsiteY25780" fmla="*/ 4642702 h 6857981"/>
              <a:gd name="connsiteX25781" fmla="*/ 3656648 w 7886701"/>
              <a:gd name="connsiteY25781" fmla="*/ 4640797 h 6857981"/>
              <a:gd name="connsiteX25782" fmla="*/ 3657601 w 7886701"/>
              <a:gd name="connsiteY25782" fmla="*/ 4637939 h 6857981"/>
              <a:gd name="connsiteX25783" fmla="*/ 3658236 w 7886701"/>
              <a:gd name="connsiteY25783" fmla="*/ 4635082 h 6857981"/>
              <a:gd name="connsiteX25784" fmla="*/ 3658553 w 7886701"/>
              <a:gd name="connsiteY25784" fmla="*/ 4632224 h 6857981"/>
              <a:gd name="connsiteX25785" fmla="*/ 3658553 w 7886701"/>
              <a:gd name="connsiteY25785" fmla="*/ 4628731 h 6857981"/>
              <a:gd name="connsiteX25786" fmla="*/ 3658236 w 7886701"/>
              <a:gd name="connsiteY25786" fmla="*/ 4625874 h 6857981"/>
              <a:gd name="connsiteX25787" fmla="*/ 3657283 w 7886701"/>
              <a:gd name="connsiteY25787" fmla="*/ 4623333 h 6857981"/>
              <a:gd name="connsiteX25788" fmla="*/ 3656332 w 7886701"/>
              <a:gd name="connsiteY25788" fmla="*/ 4622381 h 6857981"/>
              <a:gd name="connsiteX25789" fmla="*/ 3655696 w 7886701"/>
              <a:gd name="connsiteY25789" fmla="*/ 4621428 h 6857981"/>
              <a:gd name="connsiteX25790" fmla="*/ 3654743 w 7886701"/>
              <a:gd name="connsiteY25790" fmla="*/ 4620793 h 6857981"/>
              <a:gd name="connsiteX25791" fmla="*/ 3653156 w 7886701"/>
              <a:gd name="connsiteY25791" fmla="*/ 4620476 h 6857981"/>
              <a:gd name="connsiteX25792" fmla="*/ 3651568 w 7886701"/>
              <a:gd name="connsiteY25792" fmla="*/ 4620476 h 6857981"/>
              <a:gd name="connsiteX25793" fmla="*/ 3650298 w 7886701"/>
              <a:gd name="connsiteY25793" fmla="*/ 4620476 h 6857981"/>
              <a:gd name="connsiteX25794" fmla="*/ 3651252 w 7886701"/>
              <a:gd name="connsiteY25794" fmla="*/ 4616348 h 6857981"/>
              <a:gd name="connsiteX25795" fmla="*/ 3652521 w 7886701"/>
              <a:gd name="connsiteY25795" fmla="*/ 4613490 h 6857981"/>
              <a:gd name="connsiteX25796" fmla="*/ 3653156 w 7886701"/>
              <a:gd name="connsiteY25796" fmla="*/ 4612855 h 6857981"/>
              <a:gd name="connsiteX25797" fmla="*/ 3653792 w 7886701"/>
              <a:gd name="connsiteY25797" fmla="*/ 4612538 h 6857981"/>
              <a:gd name="connsiteX25798" fmla="*/ 3654743 w 7886701"/>
              <a:gd name="connsiteY25798" fmla="*/ 4612538 h 6857981"/>
              <a:gd name="connsiteX25799" fmla="*/ 3655378 w 7886701"/>
              <a:gd name="connsiteY25799" fmla="*/ 4612855 h 6857981"/>
              <a:gd name="connsiteX25800" fmla="*/ 3656648 w 7886701"/>
              <a:gd name="connsiteY25800" fmla="*/ 4614125 h 6857981"/>
              <a:gd name="connsiteX25801" fmla="*/ 3658236 w 7886701"/>
              <a:gd name="connsiteY25801" fmla="*/ 4616348 h 6857981"/>
              <a:gd name="connsiteX25802" fmla="*/ 3659823 w 7886701"/>
              <a:gd name="connsiteY25802" fmla="*/ 4619841 h 6857981"/>
              <a:gd name="connsiteX25803" fmla="*/ 3660776 w 7886701"/>
              <a:gd name="connsiteY25803" fmla="*/ 4623651 h 6857981"/>
              <a:gd name="connsiteX25804" fmla="*/ 3662046 w 7886701"/>
              <a:gd name="connsiteY25804" fmla="*/ 4628096 h 6857981"/>
              <a:gd name="connsiteX25805" fmla="*/ 3662681 w 7886701"/>
              <a:gd name="connsiteY25805" fmla="*/ 4632541 h 6857981"/>
              <a:gd name="connsiteX25806" fmla="*/ 3662998 w 7886701"/>
              <a:gd name="connsiteY25806" fmla="*/ 4637304 h 6857981"/>
              <a:gd name="connsiteX25807" fmla="*/ 3663316 w 7886701"/>
              <a:gd name="connsiteY25807" fmla="*/ 4642067 h 6857981"/>
              <a:gd name="connsiteX25808" fmla="*/ 3662998 w 7886701"/>
              <a:gd name="connsiteY25808" fmla="*/ 4646195 h 6857981"/>
              <a:gd name="connsiteX25809" fmla="*/ 3662363 w 7886701"/>
              <a:gd name="connsiteY25809" fmla="*/ 4650322 h 6857981"/>
              <a:gd name="connsiteX25810" fmla="*/ 3660776 w 7886701"/>
              <a:gd name="connsiteY25810" fmla="*/ 4654133 h 6857981"/>
              <a:gd name="connsiteX25811" fmla="*/ 3660141 w 7886701"/>
              <a:gd name="connsiteY25811" fmla="*/ 4655403 h 6857981"/>
              <a:gd name="connsiteX25812" fmla="*/ 3658871 w 7886701"/>
              <a:gd name="connsiteY25812" fmla="*/ 4656673 h 6857981"/>
              <a:gd name="connsiteX25813" fmla="*/ 3659823 w 7886701"/>
              <a:gd name="connsiteY25813" fmla="*/ 4661753 h 6857981"/>
              <a:gd name="connsiteX25814" fmla="*/ 3660458 w 7886701"/>
              <a:gd name="connsiteY25814" fmla="*/ 4663023 h 6857981"/>
              <a:gd name="connsiteX25815" fmla="*/ 3660776 w 7886701"/>
              <a:gd name="connsiteY25815" fmla="*/ 4664611 h 6857981"/>
              <a:gd name="connsiteX25816" fmla="*/ 3661411 w 7886701"/>
              <a:gd name="connsiteY25816" fmla="*/ 4665246 h 6857981"/>
              <a:gd name="connsiteX25817" fmla="*/ 3662363 w 7886701"/>
              <a:gd name="connsiteY25817" fmla="*/ 4665563 h 6857981"/>
              <a:gd name="connsiteX25818" fmla="*/ 3662998 w 7886701"/>
              <a:gd name="connsiteY25818" fmla="*/ 4665563 h 6857981"/>
              <a:gd name="connsiteX25819" fmla="*/ 3663633 w 7886701"/>
              <a:gd name="connsiteY25819" fmla="*/ 4665563 h 6857981"/>
              <a:gd name="connsiteX25820" fmla="*/ 3665538 w 7886701"/>
              <a:gd name="connsiteY25820" fmla="*/ 4664611 h 6857981"/>
              <a:gd name="connsiteX25821" fmla="*/ 3667443 w 7886701"/>
              <a:gd name="connsiteY25821" fmla="*/ 4663023 h 6857981"/>
              <a:gd name="connsiteX25822" fmla="*/ 3669349 w 7886701"/>
              <a:gd name="connsiteY25822" fmla="*/ 4661753 h 6857981"/>
              <a:gd name="connsiteX25823" fmla="*/ 3671253 w 7886701"/>
              <a:gd name="connsiteY25823" fmla="*/ 4660165 h 6857981"/>
              <a:gd name="connsiteX25824" fmla="*/ 3670301 w 7886701"/>
              <a:gd name="connsiteY25824" fmla="*/ 4664928 h 6857981"/>
              <a:gd name="connsiteX25825" fmla="*/ 3668396 w 7886701"/>
              <a:gd name="connsiteY25825" fmla="*/ 4669373 h 6857981"/>
              <a:gd name="connsiteX25826" fmla="*/ 3666491 w 7886701"/>
              <a:gd name="connsiteY25826" fmla="*/ 4672549 h 6857981"/>
              <a:gd name="connsiteX25827" fmla="*/ 3665221 w 7886701"/>
              <a:gd name="connsiteY25827" fmla="*/ 4674136 h 6857981"/>
              <a:gd name="connsiteX25828" fmla="*/ 3663951 w 7886701"/>
              <a:gd name="connsiteY25828" fmla="*/ 4675406 h 6857981"/>
              <a:gd name="connsiteX25829" fmla="*/ 3662681 w 7886701"/>
              <a:gd name="connsiteY25829" fmla="*/ 4676359 h 6857981"/>
              <a:gd name="connsiteX25830" fmla="*/ 3661411 w 7886701"/>
              <a:gd name="connsiteY25830" fmla="*/ 4676994 h 6857981"/>
              <a:gd name="connsiteX25831" fmla="*/ 3660141 w 7886701"/>
              <a:gd name="connsiteY25831" fmla="*/ 4676994 h 6857981"/>
              <a:gd name="connsiteX25832" fmla="*/ 3658553 w 7886701"/>
              <a:gd name="connsiteY25832" fmla="*/ 4676994 h 6857981"/>
              <a:gd name="connsiteX25833" fmla="*/ 3657601 w 7886701"/>
              <a:gd name="connsiteY25833" fmla="*/ 4676676 h 6857981"/>
              <a:gd name="connsiteX25834" fmla="*/ 3656013 w 7886701"/>
              <a:gd name="connsiteY25834" fmla="*/ 4675724 h 6857981"/>
              <a:gd name="connsiteX25835" fmla="*/ 3655061 w 7886701"/>
              <a:gd name="connsiteY25835" fmla="*/ 4674454 h 6857981"/>
              <a:gd name="connsiteX25836" fmla="*/ 3653792 w 7886701"/>
              <a:gd name="connsiteY25836" fmla="*/ 4672549 h 6857981"/>
              <a:gd name="connsiteX25837" fmla="*/ 3654743 w 7886701"/>
              <a:gd name="connsiteY25837" fmla="*/ 4674454 h 6857981"/>
              <a:gd name="connsiteX25838" fmla="*/ 3655061 w 7886701"/>
              <a:gd name="connsiteY25838" fmla="*/ 4676676 h 6857981"/>
              <a:gd name="connsiteX25839" fmla="*/ 3656013 w 7886701"/>
              <a:gd name="connsiteY25839" fmla="*/ 4681439 h 6857981"/>
              <a:gd name="connsiteX25840" fmla="*/ 3656332 w 7886701"/>
              <a:gd name="connsiteY25840" fmla="*/ 4683979 h 6857981"/>
              <a:gd name="connsiteX25841" fmla="*/ 3656648 w 7886701"/>
              <a:gd name="connsiteY25841" fmla="*/ 4685884 h 6857981"/>
              <a:gd name="connsiteX25842" fmla="*/ 3657918 w 7886701"/>
              <a:gd name="connsiteY25842" fmla="*/ 4687154 h 6857981"/>
              <a:gd name="connsiteX25843" fmla="*/ 3658871 w 7886701"/>
              <a:gd name="connsiteY25843" fmla="*/ 4687789 h 6857981"/>
              <a:gd name="connsiteX25844" fmla="*/ 3657283 w 7886701"/>
              <a:gd name="connsiteY25844" fmla="*/ 4690330 h 6857981"/>
              <a:gd name="connsiteX25845" fmla="*/ 3655696 w 7886701"/>
              <a:gd name="connsiteY25845" fmla="*/ 4691917 h 6857981"/>
              <a:gd name="connsiteX25846" fmla="*/ 3654743 w 7886701"/>
              <a:gd name="connsiteY25846" fmla="*/ 4692870 h 6857981"/>
              <a:gd name="connsiteX25847" fmla="*/ 3653156 w 7886701"/>
              <a:gd name="connsiteY25847" fmla="*/ 4692870 h 6857981"/>
              <a:gd name="connsiteX25848" fmla="*/ 3652203 w 7886701"/>
              <a:gd name="connsiteY25848" fmla="*/ 4692552 h 6857981"/>
              <a:gd name="connsiteX25849" fmla="*/ 3650616 w 7886701"/>
              <a:gd name="connsiteY25849" fmla="*/ 4691600 h 6857981"/>
              <a:gd name="connsiteX25850" fmla="*/ 3648076 w 7886701"/>
              <a:gd name="connsiteY25850" fmla="*/ 4689059 h 6857981"/>
              <a:gd name="connsiteX25851" fmla="*/ 3645536 w 7886701"/>
              <a:gd name="connsiteY25851" fmla="*/ 4685249 h 6857981"/>
              <a:gd name="connsiteX25852" fmla="*/ 3643632 w 7886701"/>
              <a:gd name="connsiteY25852" fmla="*/ 4683979 h 6857981"/>
              <a:gd name="connsiteX25853" fmla="*/ 3642043 w 7886701"/>
              <a:gd name="connsiteY25853" fmla="*/ 4682392 h 6857981"/>
              <a:gd name="connsiteX25854" fmla="*/ 3640456 w 7886701"/>
              <a:gd name="connsiteY25854" fmla="*/ 4681122 h 6857981"/>
              <a:gd name="connsiteX25855" fmla="*/ 3638233 w 7886701"/>
              <a:gd name="connsiteY25855" fmla="*/ 4679852 h 6857981"/>
              <a:gd name="connsiteX25856" fmla="*/ 3636012 w 7886701"/>
              <a:gd name="connsiteY25856" fmla="*/ 4679534 h 6857981"/>
              <a:gd name="connsiteX25857" fmla="*/ 3633471 w 7886701"/>
              <a:gd name="connsiteY25857" fmla="*/ 4679534 h 6857981"/>
              <a:gd name="connsiteX25858" fmla="*/ 3640773 w 7886701"/>
              <a:gd name="connsiteY25858" fmla="*/ 4694457 h 6857981"/>
              <a:gd name="connsiteX25859" fmla="*/ 3639503 w 7886701"/>
              <a:gd name="connsiteY25859" fmla="*/ 4697315 h 6857981"/>
              <a:gd name="connsiteX25860" fmla="*/ 3638552 w 7886701"/>
              <a:gd name="connsiteY25860" fmla="*/ 4699220 h 6857981"/>
              <a:gd name="connsiteX25861" fmla="*/ 3636963 w 7886701"/>
              <a:gd name="connsiteY25861" fmla="*/ 4700173 h 6857981"/>
              <a:gd name="connsiteX25862" fmla="*/ 3635693 w 7886701"/>
              <a:gd name="connsiteY25862" fmla="*/ 4700808 h 6857981"/>
              <a:gd name="connsiteX25863" fmla="*/ 3634106 w 7886701"/>
              <a:gd name="connsiteY25863" fmla="*/ 4700173 h 6857981"/>
              <a:gd name="connsiteX25864" fmla="*/ 3632836 w 7886701"/>
              <a:gd name="connsiteY25864" fmla="*/ 4699538 h 6857981"/>
              <a:gd name="connsiteX25865" fmla="*/ 3631248 w 7886701"/>
              <a:gd name="connsiteY25865" fmla="*/ 4698267 h 6857981"/>
              <a:gd name="connsiteX25866" fmla="*/ 3629661 w 7886701"/>
              <a:gd name="connsiteY25866" fmla="*/ 4696680 h 6857981"/>
              <a:gd name="connsiteX25867" fmla="*/ 3628708 w 7886701"/>
              <a:gd name="connsiteY25867" fmla="*/ 4694775 h 6857981"/>
              <a:gd name="connsiteX25868" fmla="*/ 3628073 w 7886701"/>
              <a:gd name="connsiteY25868" fmla="*/ 4692552 h 6857981"/>
              <a:gd name="connsiteX25869" fmla="*/ 3627121 w 7886701"/>
              <a:gd name="connsiteY25869" fmla="*/ 4690330 h 6857981"/>
              <a:gd name="connsiteX25870" fmla="*/ 3626804 w 7886701"/>
              <a:gd name="connsiteY25870" fmla="*/ 4688424 h 6857981"/>
              <a:gd name="connsiteX25871" fmla="*/ 3626486 w 7886701"/>
              <a:gd name="connsiteY25871" fmla="*/ 4686202 h 6857981"/>
              <a:gd name="connsiteX25872" fmla="*/ 3626804 w 7886701"/>
              <a:gd name="connsiteY25872" fmla="*/ 4683979 h 6857981"/>
              <a:gd name="connsiteX25873" fmla="*/ 3627121 w 7886701"/>
              <a:gd name="connsiteY25873" fmla="*/ 4681757 h 6857981"/>
              <a:gd name="connsiteX25874" fmla="*/ 3628391 w 7886701"/>
              <a:gd name="connsiteY25874" fmla="*/ 4679852 h 6857981"/>
              <a:gd name="connsiteX25875" fmla="*/ 3626804 w 7886701"/>
              <a:gd name="connsiteY25875" fmla="*/ 4682074 h 6857981"/>
              <a:gd name="connsiteX25876" fmla="*/ 3625533 w 7886701"/>
              <a:gd name="connsiteY25876" fmla="*/ 4683662 h 6857981"/>
              <a:gd name="connsiteX25877" fmla="*/ 3621724 w 7886701"/>
              <a:gd name="connsiteY25877" fmla="*/ 4685884 h 6857981"/>
              <a:gd name="connsiteX25878" fmla="*/ 3618231 w 7886701"/>
              <a:gd name="connsiteY25878" fmla="*/ 4688424 h 6857981"/>
              <a:gd name="connsiteX25879" fmla="*/ 3616326 w 7886701"/>
              <a:gd name="connsiteY25879" fmla="*/ 4689695 h 6857981"/>
              <a:gd name="connsiteX25880" fmla="*/ 3614738 w 7886701"/>
              <a:gd name="connsiteY25880" fmla="*/ 4691600 h 6857981"/>
              <a:gd name="connsiteX25881" fmla="*/ 3614738 w 7886701"/>
              <a:gd name="connsiteY25881" fmla="*/ 4694775 h 6857981"/>
              <a:gd name="connsiteX25882" fmla="*/ 3614738 w 7886701"/>
              <a:gd name="connsiteY25882" fmla="*/ 4697315 h 6857981"/>
              <a:gd name="connsiteX25883" fmla="*/ 3615691 w 7886701"/>
              <a:gd name="connsiteY25883" fmla="*/ 4701760 h 6857981"/>
              <a:gd name="connsiteX25884" fmla="*/ 3616326 w 7886701"/>
              <a:gd name="connsiteY25884" fmla="*/ 4706205 h 6857981"/>
              <a:gd name="connsiteX25885" fmla="*/ 3616644 w 7886701"/>
              <a:gd name="connsiteY25885" fmla="*/ 4709063 h 6857981"/>
              <a:gd name="connsiteX25886" fmla="*/ 3616326 w 7886701"/>
              <a:gd name="connsiteY25886" fmla="*/ 4712238 h 6857981"/>
              <a:gd name="connsiteX25887" fmla="*/ 3614104 w 7886701"/>
              <a:gd name="connsiteY25887" fmla="*/ 4708746 h 6857981"/>
              <a:gd name="connsiteX25888" fmla="*/ 3612516 w 7886701"/>
              <a:gd name="connsiteY25888" fmla="*/ 4705888 h 6857981"/>
              <a:gd name="connsiteX25889" fmla="*/ 3610293 w 7886701"/>
              <a:gd name="connsiteY25889" fmla="*/ 4701443 h 6857981"/>
              <a:gd name="connsiteX25890" fmla="*/ 3609341 w 7886701"/>
              <a:gd name="connsiteY25890" fmla="*/ 4699855 h 6857981"/>
              <a:gd name="connsiteX25891" fmla="*/ 3607753 w 7886701"/>
              <a:gd name="connsiteY25891" fmla="*/ 4698585 h 6857981"/>
              <a:gd name="connsiteX25892" fmla="*/ 3606483 w 7886701"/>
              <a:gd name="connsiteY25892" fmla="*/ 4697632 h 6857981"/>
              <a:gd name="connsiteX25893" fmla="*/ 3603943 w 7886701"/>
              <a:gd name="connsiteY25893" fmla="*/ 4696680 h 6857981"/>
              <a:gd name="connsiteX25894" fmla="*/ 3605213 w 7886701"/>
              <a:gd name="connsiteY25894" fmla="*/ 4689695 h 6857981"/>
              <a:gd name="connsiteX25895" fmla="*/ 3606167 w 7886701"/>
              <a:gd name="connsiteY25895" fmla="*/ 4683027 h 6857981"/>
              <a:gd name="connsiteX25896" fmla="*/ 3606483 w 7886701"/>
              <a:gd name="connsiteY25896" fmla="*/ 4677629 h 6857981"/>
              <a:gd name="connsiteX25897" fmla="*/ 3606167 w 7886701"/>
              <a:gd name="connsiteY25897" fmla="*/ 4673184 h 6857981"/>
              <a:gd name="connsiteX25898" fmla="*/ 3605848 w 7886701"/>
              <a:gd name="connsiteY25898" fmla="*/ 4671596 h 6857981"/>
              <a:gd name="connsiteX25899" fmla="*/ 3604896 w 7886701"/>
              <a:gd name="connsiteY25899" fmla="*/ 4670008 h 6857981"/>
              <a:gd name="connsiteX25900" fmla="*/ 3604261 w 7886701"/>
              <a:gd name="connsiteY25900" fmla="*/ 4668738 h 6857981"/>
              <a:gd name="connsiteX25901" fmla="*/ 3602991 w 7886701"/>
              <a:gd name="connsiteY25901" fmla="*/ 4667468 h 6857981"/>
              <a:gd name="connsiteX25902" fmla="*/ 3601721 w 7886701"/>
              <a:gd name="connsiteY25902" fmla="*/ 4666833 h 6857981"/>
              <a:gd name="connsiteX25903" fmla="*/ 3600133 w 7886701"/>
              <a:gd name="connsiteY25903" fmla="*/ 4665881 h 6857981"/>
              <a:gd name="connsiteX25904" fmla="*/ 3597911 w 7886701"/>
              <a:gd name="connsiteY25904" fmla="*/ 4665563 h 6857981"/>
              <a:gd name="connsiteX25905" fmla="*/ 3596007 w 7886701"/>
              <a:gd name="connsiteY25905" fmla="*/ 4665246 h 6857981"/>
              <a:gd name="connsiteX25906" fmla="*/ 3596323 w 7886701"/>
              <a:gd name="connsiteY25906" fmla="*/ 4661753 h 6857981"/>
              <a:gd name="connsiteX25907" fmla="*/ 3596641 w 7886701"/>
              <a:gd name="connsiteY25907" fmla="*/ 4659213 h 6857981"/>
              <a:gd name="connsiteX25908" fmla="*/ 3597593 w 7886701"/>
              <a:gd name="connsiteY25908" fmla="*/ 4657625 h 6857981"/>
              <a:gd name="connsiteX25909" fmla="*/ 3598863 w 7886701"/>
              <a:gd name="connsiteY25909" fmla="*/ 4656038 h 6857981"/>
              <a:gd name="connsiteX25910" fmla="*/ 3599816 w 7886701"/>
              <a:gd name="connsiteY25910" fmla="*/ 4655085 h 6857981"/>
              <a:gd name="connsiteX25911" fmla="*/ 3601087 w 7886701"/>
              <a:gd name="connsiteY25911" fmla="*/ 4654133 h 6857981"/>
              <a:gd name="connsiteX25912" fmla="*/ 3602038 w 7886701"/>
              <a:gd name="connsiteY25912" fmla="*/ 4652228 h 6857981"/>
              <a:gd name="connsiteX25913" fmla="*/ 3602356 w 7886701"/>
              <a:gd name="connsiteY25913" fmla="*/ 4649687 h 6857981"/>
              <a:gd name="connsiteX25914" fmla="*/ 3602038 w 7886701"/>
              <a:gd name="connsiteY25914" fmla="*/ 4647465 h 6857981"/>
              <a:gd name="connsiteX25915" fmla="*/ 3601403 w 7886701"/>
              <a:gd name="connsiteY25915" fmla="*/ 4645877 h 6857981"/>
              <a:gd name="connsiteX25916" fmla="*/ 3600133 w 7886701"/>
              <a:gd name="connsiteY25916" fmla="*/ 4645242 h 6857981"/>
              <a:gd name="connsiteX25917" fmla="*/ 3599181 w 7886701"/>
              <a:gd name="connsiteY25917" fmla="*/ 4644925 h 6857981"/>
              <a:gd name="connsiteX25918" fmla="*/ 3596007 w 7886701"/>
              <a:gd name="connsiteY25918" fmla="*/ 4644925 h 6857981"/>
              <a:gd name="connsiteX25919" fmla="*/ 3594418 w 7886701"/>
              <a:gd name="connsiteY25919" fmla="*/ 4644925 h 6857981"/>
              <a:gd name="connsiteX25920" fmla="*/ 3592831 w 7886701"/>
              <a:gd name="connsiteY25920" fmla="*/ 4644607 h 6857981"/>
              <a:gd name="connsiteX25921" fmla="*/ 3591878 w 7886701"/>
              <a:gd name="connsiteY25921" fmla="*/ 4644925 h 6857981"/>
              <a:gd name="connsiteX25922" fmla="*/ 3591243 w 7886701"/>
              <a:gd name="connsiteY25922" fmla="*/ 4645560 h 6857981"/>
              <a:gd name="connsiteX25923" fmla="*/ 3590291 w 7886701"/>
              <a:gd name="connsiteY25923" fmla="*/ 4646830 h 6857981"/>
              <a:gd name="connsiteX25924" fmla="*/ 3589973 w 7886701"/>
              <a:gd name="connsiteY25924" fmla="*/ 4648417 h 6857981"/>
              <a:gd name="connsiteX25925" fmla="*/ 3589339 w 7886701"/>
              <a:gd name="connsiteY25925" fmla="*/ 4652863 h 6857981"/>
              <a:gd name="connsiteX25926" fmla="*/ 3589021 w 7886701"/>
              <a:gd name="connsiteY25926" fmla="*/ 4657625 h 6857981"/>
              <a:gd name="connsiteX25927" fmla="*/ 3588703 w 7886701"/>
              <a:gd name="connsiteY25927" fmla="*/ 4662388 h 6857981"/>
              <a:gd name="connsiteX25928" fmla="*/ 3588068 w 7886701"/>
              <a:gd name="connsiteY25928" fmla="*/ 4664293 h 6857981"/>
              <a:gd name="connsiteX25929" fmla="*/ 3587433 w 7886701"/>
              <a:gd name="connsiteY25929" fmla="*/ 4665563 h 6857981"/>
              <a:gd name="connsiteX25930" fmla="*/ 3586799 w 7886701"/>
              <a:gd name="connsiteY25930" fmla="*/ 4666833 h 6857981"/>
              <a:gd name="connsiteX25931" fmla="*/ 3585528 w 7886701"/>
              <a:gd name="connsiteY25931" fmla="*/ 4667151 h 6857981"/>
              <a:gd name="connsiteX25932" fmla="*/ 3584576 w 7886701"/>
              <a:gd name="connsiteY25932" fmla="*/ 4666833 h 6857981"/>
              <a:gd name="connsiteX25933" fmla="*/ 3582671 w 7886701"/>
              <a:gd name="connsiteY25933" fmla="*/ 4665563 h 6857981"/>
              <a:gd name="connsiteX25934" fmla="*/ 3584576 w 7886701"/>
              <a:gd name="connsiteY25934" fmla="*/ 4660800 h 6857981"/>
              <a:gd name="connsiteX25935" fmla="*/ 3585528 w 7886701"/>
              <a:gd name="connsiteY25935" fmla="*/ 4657308 h 6857981"/>
              <a:gd name="connsiteX25936" fmla="*/ 3585846 w 7886701"/>
              <a:gd name="connsiteY25936" fmla="*/ 4654133 h 6857981"/>
              <a:gd name="connsiteX25937" fmla="*/ 3586481 w 7886701"/>
              <a:gd name="connsiteY25937" fmla="*/ 4650640 h 6857981"/>
              <a:gd name="connsiteX25938" fmla="*/ 3586481 w 7886701"/>
              <a:gd name="connsiteY25938" fmla="*/ 4647465 h 6857981"/>
              <a:gd name="connsiteX25939" fmla="*/ 3586799 w 7886701"/>
              <a:gd name="connsiteY25939" fmla="*/ 4643655 h 6857981"/>
              <a:gd name="connsiteX25940" fmla="*/ 3587433 w 7886701"/>
              <a:gd name="connsiteY25940" fmla="*/ 4639527 h 6857981"/>
              <a:gd name="connsiteX25941" fmla="*/ 3589021 w 7886701"/>
              <a:gd name="connsiteY25941" fmla="*/ 4634129 h 6857981"/>
              <a:gd name="connsiteX25942" fmla="*/ 3592196 w 7886701"/>
              <a:gd name="connsiteY25942" fmla="*/ 4635399 h 6857981"/>
              <a:gd name="connsiteX25943" fmla="*/ 3594736 w 7886701"/>
              <a:gd name="connsiteY25943" fmla="*/ 4636034 h 6857981"/>
              <a:gd name="connsiteX25944" fmla="*/ 3596958 w 7886701"/>
              <a:gd name="connsiteY25944" fmla="*/ 4636987 h 6857981"/>
              <a:gd name="connsiteX25945" fmla="*/ 3598863 w 7886701"/>
              <a:gd name="connsiteY25945" fmla="*/ 4637304 h 6857981"/>
              <a:gd name="connsiteX25946" fmla="*/ 3600451 w 7886701"/>
              <a:gd name="connsiteY25946" fmla="*/ 4636987 h 6857981"/>
              <a:gd name="connsiteX25947" fmla="*/ 3602356 w 7886701"/>
              <a:gd name="connsiteY25947" fmla="*/ 4635399 h 6857981"/>
              <a:gd name="connsiteX25948" fmla="*/ 3604578 w 7886701"/>
              <a:gd name="connsiteY25948" fmla="*/ 4632859 h 6857981"/>
              <a:gd name="connsiteX25949" fmla="*/ 3606801 w 7886701"/>
              <a:gd name="connsiteY25949" fmla="*/ 4628731 h 6857981"/>
              <a:gd name="connsiteX25950" fmla="*/ 3606167 w 7886701"/>
              <a:gd name="connsiteY25950" fmla="*/ 4626191 h 6857981"/>
              <a:gd name="connsiteX25951" fmla="*/ 3605213 w 7886701"/>
              <a:gd name="connsiteY25951" fmla="*/ 4624921 h 6857981"/>
              <a:gd name="connsiteX25952" fmla="*/ 3604261 w 7886701"/>
              <a:gd name="connsiteY25952" fmla="*/ 4623651 h 6857981"/>
              <a:gd name="connsiteX25953" fmla="*/ 3602673 w 7886701"/>
              <a:gd name="connsiteY25953" fmla="*/ 4623333 h 6857981"/>
              <a:gd name="connsiteX25954" fmla="*/ 3601721 w 7886701"/>
              <a:gd name="connsiteY25954" fmla="*/ 4623651 h 6857981"/>
              <a:gd name="connsiteX25955" fmla="*/ 3600133 w 7886701"/>
              <a:gd name="connsiteY25955" fmla="*/ 4623969 h 6857981"/>
              <a:gd name="connsiteX25956" fmla="*/ 3597593 w 7886701"/>
              <a:gd name="connsiteY25956" fmla="*/ 4625874 h 6857981"/>
              <a:gd name="connsiteX25957" fmla="*/ 3594736 w 7886701"/>
              <a:gd name="connsiteY25957" fmla="*/ 4627144 h 6857981"/>
              <a:gd name="connsiteX25958" fmla="*/ 3593783 w 7886701"/>
              <a:gd name="connsiteY25958" fmla="*/ 4627461 h 6857981"/>
              <a:gd name="connsiteX25959" fmla="*/ 3592513 w 7886701"/>
              <a:gd name="connsiteY25959" fmla="*/ 4627144 h 6857981"/>
              <a:gd name="connsiteX25960" fmla="*/ 3591878 w 7886701"/>
              <a:gd name="connsiteY25960" fmla="*/ 4626191 h 6857981"/>
              <a:gd name="connsiteX25961" fmla="*/ 3591243 w 7886701"/>
              <a:gd name="connsiteY25961" fmla="*/ 4624921 h 6857981"/>
              <a:gd name="connsiteX25962" fmla="*/ 3590608 w 7886701"/>
              <a:gd name="connsiteY25962" fmla="*/ 4622381 h 6857981"/>
              <a:gd name="connsiteX25963" fmla="*/ 3590608 w 7886701"/>
              <a:gd name="connsiteY25963" fmla="*/ 4618571 h 6857981"/>
              <a:gd name="connsiteX25964" fmla="*/ 3589339 w 7886701"/>
              <a:gd name="connsiteY25964" fmla="*/ 4618888 h 6857981"/>
              <a:gd name="connsiteX25965" fmla="*/ 3587751 w 7886701"/>
              <a:gd name="connsiteY25965" fmla="*/ 4620158 h 6857981"/>
              <a:gd name="connsiteX25966" fmla="*/ 3586481 w 7886701"/>
              <a:gd name="connsiteY25966" fmla="*/ 4621111 h 6857981"/>
              <a:gd name="connsiteX25967" fmla="*/ 3584893 w 7886701"/>
              <a:gd name="connsiteY25967" fmla="*/ 4622698 h 6857981"/>
              <a:gd name="connsiteX25968" fmla="*/ 3582036 w 7886701"/>
              <a:gd name="connsiteY25968" fmla="*/ 4626191 h 6857981"/>
              <a:gd name="connsiteX25969" fmla="*/ 3579496 w 7886701"/>
              <a:gd name="connsiteY25969" fmla="*/ 4630636 h 6857981"/>
              <a:gd name="connsiteX25970" fmla="*/ 3577591 w 7886701"/>
              <a:gd name="connsiteY25970" fmla="*/ 4635082 h 6857981"/>
              <a:gd name="connsiteX25971" fmla="*/ 3577273 w 7886701"/>
              <a:gd name="connsiteY25971" fmla="*/ 4637304 h 6857981"/>
              <a:gd name="connsiteX25972" fmla="*/ 3576956 w 7886701"/>
              <a:gd name="connsiteY25972" fmla="*/ 4638892 h 6857981"/>
              <a:gd name="connsiteX25973" fmla="*/ 3576956 w 7886701"/>
              <a:gd name="connsiteY25973" fmla="*/ 4640797 h 6857981"/>
              <a:gd name="connsiteX25974" fmla="*/ 3577591 w 7886701"/>
              <a:gd name="connsiteY25974" fmla="*/ 4642702 h 6857981"/>
              <a:gd name="connsiteX25975" fmla="*/ 3578543 w 7886701"/>
              <a:gd name="connsiteY25975" fmla="*/ 4643655 h 6857981"/>
              <a:gd name="connsiteX25976" fmla="*/ 3580131 w 7886701"/>
              <a:gd name="connsiteY25976" fmla="*/ 4644925 h 6857981"/>
              <a:gd name="connsiteX25977" fmla="*/ 3577273 w 7886701"/>
              <a:gd name="connsiteY25977" fmla="*/ 4644607 h 6857981"/>
              <a:gd name="connsiteX25978" fmla="*/ 3574099 w 7886701"/>
              <a:gd name="connsiteY25978" fmla="*/ 4644290 h 6857981"/>
              <a:gd name="connsiteX25979" fmla="*/ 3567748 w 7886701"/>
              <a:gd name="connsiteY25979" fmla="*/ 4643655 h 6857981"/>
              <a:gd name="connsiteX25980" fmla="*/ 3560763 w 7886701"/>
              <a:gd name="connsiteY25980" fmla="*/ 4644290 h 6857981"/>
              <a:gd name="connsiteX25981" fmla="*/ 3553778 w 7886701"/>
              <a:gd name="connsiteY25981" fmla="*/ 4644925 h 6857981"/>
              <a:gd name="connsiteX25982" fmla="*/ 3546158 w 7886701"/>
              <a:gd name="connsiteY25982" fmla="*/ 4645242 h 6857981"/>
              <a:gd name="connsiteX25983" fmla="*/ 3537903 w 7886701"/>
              <a:gd name="connsiteY25983" fmla="*/ 4645242 h 6857981"/>
              <a:gd name="connsiteX25984" fmla="*/ 3533458 w 7886701"/>
              <a:gd name="connsiteY25984" fmla="*/ 4644925 h 6857981"/>
              <a:gd name="connsiteX25985" fmla="*/ 3529014 w 7886701"/>
              <a:gd name="connsiteY25985" fmla="*/ 4644290 h 6857981"/>
              <a:gd name="connsiteX25986" fmla="*/ 3524251 w 7886701"/>
              <a:gd name="connsiteY25986" fmla="*/ 4643337 h 6857981"/>
              <a:gd name="connsiteX25987" fmla="*/ 3519488 w 7886701"/>
              <a:gd name="connsiteY25987" fmla="*/ 4642067 h 6857981"/>
              <a:gd name="connsiteX25988" fmla="*/ 3518218 w 7886701"/>
              <a:gd name="connsiteY25988" fmla="*/ 4643655 h 6857981"/>
              <a:gd name="connsiteX25989" fmla="*/ 3517266 w 7886701"/>
              <a:gd name="connsiteY25989" fmla="*/ 4645242 h 6857981"/>
              <a:gd name="connsiteX25990" fmla="*/ 3516948 w 7886701"/>
              <a:gd name="connsiteY25990" fmla="*/ 4647147 h 6857981"/>
              <a:gd name="connsiteX25991" fmla="*/ 3516631 w 7886701"/>
              <a:gd name="connsiteY25991" fmla="*/ 4649370 h 6857981"/>
              <a:gd name="connsiteX25992" fmla="*/ 3516313 w 7886701"/>
              <a:gd name="connsiteY25992" fmla="*/ 4651275 h 6857981"/>
              <a:gd name="connsiteX25993" fmla="*/ 3515678 w 7886701"/>
              <a:gd name="connsiteY25993" fmla="*/ 4654768 h 6857981"/>
              <a:gd name="connsiteX25994" fmla="*/ 3514408 w 7886701"/>
              <a:gd name="connsiteY25994" fmla="*/ 4657943 h 6857981"/>
              <a:gd name="connsiteX25995" fmla="*/ 3512503 w 7886701"/>
              <a:gd name="connsiteY25995" fmla="*/ 4662388 h 6857981"/>
              <a:gd name="connsiteX25996" fmla="*/ 3511233 w 7886701"/>
              <a:gd name="connsiteY25996" fmla="*/ 4662071 h 6857981"/>
              <a:gd name="connsiteX25997" fmla="*/ 3509646 w 7886701"/>
              <a:gd name="connsiteY25997" fmla="*/ 4661436 h 6857981"/>
              <a:gd name="connsiteX25998" fmla="*/ 3506471 w 7886701"/>
              <a:gd name="connsiteY25998" fmla="*/ 4659848 h 6857981"/>
              <a:gd name="connsiteX25999" fmla="*/ 3503613 w 7886701"/>
              <a:gd name="connsiteY25999" fmla="*/ 4657625 h 6857981"/>
              <a:gd name="connsiteX26000" fmla="*/ 3500756 w 7886701"/>
              <a:gd name="connsiteY26000" fmla="*/ 4655720 h 6857981"/>
              <a:gd name="connsiteX26001" fmla="*/ 3497581 w 7886701"/>
              <a:gd name="connsiteY26001" fmla="*/ 4654768 h 6857981"/>
              <a:gd name="connsiteX26002" fmla="*/ 3496311 w 7886701"/>
              <a:gd name="connsiteY26002" fmla="*/ 4654768 h 6857981"/>
              <a:gd name="connsiteX26003" fmla="*/ 3494406 w 7886701"/>
              <a:gd name="connsiteY26003" fmla="*/ 4654768 h 6857981"/>
              <a:gd name="connsiteX26004" fmla="*/ 3492818 w 7886701"/>
              <a:gd name="connsiteY26004" fmla="*/ 4655085 h 6857981"/>
              <a:gd name="connsiteX26005" fmla="*/ 3491231 w 7886701"/>
              <a:gd name="connsiteY26005" fmla="*/ 4655720 h 6857981"/>
              <a:gd name="connsiteX26006" fmla="*/ 3489643 w 7886701"/>
              <a:gd name="connsiteY26006" fmla="*/ 4657308 h 6857981"/>
              <a:gd name="connsiteX26007" fmla="*/ 3487738 w 7886701"/>
              <a:gd name="connsiteY26007" fmla="*/ 4659213 h 6857981"/>
              <a:gd name="connsiteX26008" fmla="*/ 3489009 w 7886701"/>
              <a:gd name="connsiteY26008" fmla="*/ 4662071 h 6857981"/>
              <a:gd name="connsiteX26009" fmla="*/ 3489326 w 7886701"/>
              <a:gd name="connsiteY26009" fmla="*/ 4664928 h 6857981"/>
              <a:gd name="connsiteX26010" fmla="*/ 3489326 w 7886701"/>
              <a:gd name="connsiteY26010" fmla="*/ 4668103 h 6857981"/>
              <a:gd name="connsiteX26011" fmla="*/ 3489009 w 7886701"/>
              <a:gd name="connsiteY26011" fmla="*/ 4671596 h 6857981"/>
              <a:gd name="connsiteX26012" fmla="*/ 3488056 w 7886701"/>
              <a:gd name="connsiteY26012" fmla="*/ 4674454 h 6857981"/>
              <a:gd name="connsiteX26013" fmla="*/ 3487103 w 7886701"/>
              <a:gd name="connsiteY26013" fmla="*/ 4677629 h 6857981"/>
              <a:gd name="connsiteX26014" fmla="*/ 3484881 w 7886701"/>
              <a:gd name="connsiteY26014" fmla="*/ 4683662 h 6857981"/>
              <a:gd name="connsiteX26015" fmla="*/ 3483611 w 7886701"/>
              <a:gd name="connsiteY26015" fmla="*/ 4688424 h 6857981"/>
              <a:gd name="connsiteX26016" fmla="*/ 3482658 w 7886701"/>
              <a:gd name="connsiteY26016" fmla="*/ 4690012 h 6857981"/>
              <a:gd name="connsiteX26017" fmla="*/ 3482658 w 7886701"/>
              <a:gd name="connsiteY26017" fmla="*/ 4691282 h 6857981"/>
              <a:gd name="connsiteX26018" fmla="*/ 3483611 w 7886701"/>
              <a:gd name="connsiteY26018" fmla="*/ 4692235 h 6857981"/>
              <a:gd name="connsiteX26019" fmla="*/ 3484563 w 7886701"/>
              <a:gd name="connsiteY26019" fmla="*/ 4692235 h 6857981"/>
              <a:gd name="connsiteX26020" fmla="*/ 3486786 w 7886701"/>
              <a:gd name="connsiteY26020" fmla="*/ 4691917 h 6857981"/>
              <a:gd name="connsiteX26021" fmla="*/ 3489326 w 7886701"/>
              <a:gd name="connsiteY26021" fmla="*/ 4690965 h 6857981"/>
              <a:gd name="connsiteX26022" fmla="*/ 3489643 w 7886701"/>
              <a:gd name="connsiteY26022" fmla="*/ 4692870 h 6857981"/>
              <a:gd name="connsiteX26023" fmla="*/ 3489326 w 7886701"/>
              <a:gd name="connsiteY26023" fmla="*/ 4694775 h 6857981"/>
              <a:gd name="connsiteX26024" fmla="*/ 3489009 w 7886701"/>
              <a:gd name="connsiteY26024" fmla="*/ 4696045 h 6857981"/>
              <a:gd name="connsiteX26025" fmla="*/ 3488056 w 7886701"/>
              <a:gd name="connsiteY26025" fmla="*/ 4696680 h 6857981"/>
              <a:gd name="connsiteX26026" fmla="*/ 3487421 w 7886701"/>
              <a:gd name="connsiteY26026" fmla="*/ 4697315 h 6857981"/>
              <a:gd name="connsiteX26027" fmla="*/ 3486469 w 7886701"/>
              <a:gd name="connsiteY26027" fmla="*/ 4697315 h 6857981"/>
              <a:gd name="connsiteX26028" fmla="*/ 3483611 w 7886701"/>
              <a:gd name="connsiteY26028" fmla="*/ 4697315 h 6857981"/>
              <a:gd name="connsiteX26029" fmla="*/ 3480118 w 7886701"/>
              <a:gd name="connsiteY26029" fmla="*/ 4696997 h 6857981"/>
              <a:gd name="connsiteX26030" fmla="*/ 3476943 w 7886701"/>
              <a:gd name="connsiteY26030" fmla="*/ 4696680 h 6857981"/>
              <a:gd name="connsiteX26031" fmla="*/ 3475038 w 7886701"/>
              <a:gd name="connsiteY26031" fmla="*/ 4696997 h 6857981"/>
              <a:gd name="connsiteX26032" fmla="*/ 3473133 w 7886701"/>
              <a:gd name="connsiteY26032" fmla="*/ 4697315 h 6857981"/>
              <a:gd name="connsiteX26033" fmla="*/ 3471546 w 7886701"/>
              <a:gd name="connsiteY26033" fmla="*/ 4697632 h 6857981"/>
              <a:gd name="connsiteX26034" fmla="*/ 3469641 w 7886701"/>
              <a:gd name="connsiteY26034" fmla="*/ 4698903 h 6857981"/>
              <a:gd name="connsiteX26035" fmla="*/ 3469323 w 7886701"/>
              <a:gd name="connsiteY26035" fmla="*/ 4701760 h 6857981"/>
              <a:gd name="connsiteX26036" fmla="*/ 3469641 w 7886701"/>
              <a:gd name="connsiteY26036" fmla="*/ 4704300 h 6857981"/>
              <a:gd name="connsiteX26037" fmla="*/ 3469958 w 7886701"/>
              <a:gd name="connsiteY26037" fmla="*/ 4706205 h 6857981"/>
              <a:gd name="connsiteX26038" fmla="*/ 3470593 w 7886701"/>
              <a:gd name="connsiteY26038" fmla="*/ 4707475 h 6857981"/>
              <a:gd name="connsiteX26039" fmla="*/ 3471863 w 7886701"/>
              <a:gd name="connsiteY26039" fmla="*/ 4708746 h 6857981"/>
              <a:gd name="connsiteX26040" fmla="*/ 3472816 w 7886701"/>
              <a:gd name="connsiteY26040" fmla="*/ 4709381 h 6857981"/>
              <a:gd name="connsiteX26041" fmla="*/ 3474403 w 7886701"/>
              <a:gd name="connsiteY26041" fmla="*/ 4709698 h 6857981"/>
              <a:gd name="connsiteX26042" fmla="*/ 3475673 w 7886701"/>
              <a:gd name="connsiteY26042" fmla="*/ 4710016 h 6857981"/>
              <a:gd name="connsiteX26043" fmla="*/ 3479166 w 7886701"/>
              <a:gd name="connsiteY26043" fmla="*/ 4709698 h 6857981"/>
              <a:gd name="connsiteX26044" fmla="*/ 3482658 w 7886701"/>
              <a:gd name="connsiteY26044" fmla="*/ 4708746 h 6857981"/>
              <a:gd name="connsiteX26045" fmla="*/ 3489009 w 7886701"/>
              <a:gd name="connsiteY26045" fmla="*/ 4706523 h 6857981"/>
              <a:gd name="connsiteX26046" fmla="*/ 3488056 w 7886701"/>
              <a:gd name="connsiteY26046" fmla="*/ 4710016 h 6857981"/>
              <a:gd name="connsiteX26047" fmla="*/ 3487421 w 7886701"/>
              <a:gd name="connsiteY26047" fmla="*/ 4713508 h 6857981"/>
              <a:gd name="connsiteX26048" fmla="*/ 3487103 w 7886701"/>
              <a:gd name="connsiteY26048" fmla="*/ 4716366 h 6857981"/>
              <a:gd name="connsiteX26049" fmla="*/ 3487103 w 7886701"/>
              <a:gd name="connsiteY26049" fmla="*/ 4718589 h 6857981"/>
              <a:gd name="connsiteX26050" fmla="*/ 3487738 w 7886701"/>
              <a:gd name="connsiteY26050" fmla="*/ 4720494 h 6857981"/>
              <a:gd name="connsiteX26051" fmla="*/ 3488691 w 7886701"/>
              <a:gd name="connsiteY26051" fmla="*/ 4721764 h 6857981"/>
              <a:gd name="connsiteX26052" fmla="*/ 3489961 w 7886701"/>
              <a:gd name="connsiteY26052" fmla="*/ 4722716 h 6857981"/>
              <a:gd name="connsiteX26053" fmla="*/ 3491866 w 7886701"/>
              <a:gd name="connsiteY26053" fmla="*/ 4723034 h 6857981"/>
              <a:gd name="connsiteX26054" fmla="*/ 3488691 w 7886701"/>
              <a:gd name="connsiteY26054" fmla="*/ 4723034 h 6857981"/>
              <a:gd name="connsiteX26055" fmla="*/ 3485198 w 7886701"/>
              <a:gd name="connsiteY26055" fmla="*/ 4723669 h 6857981"/>
              <a:gd name="connsiteX26056" fmla="*/ 3482023 w 7886701"/>
              <a:gd name="connsiteY26056" fmla="*/ 4724621 h 6857981"/>
              <a:gd name="connsiteX26057" fmla="*/ 3478848 w 7886701"/>
              <a:gd name="connsiteY26057" fmla="*/ 4726844 h 6857981"/>
              <a:gd name="connsiteX26058" fmla="*/ 3475038 w 7886701"/>
              <a:gd name="connsiteY26058" fmla="*/ 4730019 h 6857981"/>
              <a:gd name="connsiteX26059" fmla="*/ 3471863 w 7886701"/>
              <a:gd name="connsiteY26059" fmla="*/ 4733829 h 6857981"/>
              <a:gd name="connsiteX26060" fmla="*/ 3468372 w 7886701"/>
              <a:gd name="connsiteY26060" fmla="*/ 4738910 h 6857981"/>
              <a:gd name="connsiteX26061" fmla="*/ 3465196 w 7886701"/>
              <a:gd name="connsiteY26061" fmla="*/ 4745578 h 6857981"/>
              <a:gd name="connsiteX26062" fmla="*/ 3465196 w 7886701"/>
              <a:gd name="connsiteY26062" fmla="*/ 4748435 h 6857981"/>
              <a:gd name="connsiteX26063" fmla="*/ 3465832 w 7886701"/>
              <a:gd name="connsiteY26063" fmla="*/ 4750658 h 6857981"/>
              <a:gd name="connsiteX26064" fmla="*/ 3466148 w 7886701"/>
              <a:gd name="connsiteY26064" fmla="*/ 4753198 h 6857981"/>
              <a:gd name="connsiteX26065" fmla="*/ 3466148 w 7886701"/>
              <a:gd name="connsiteY26065" fmla="*/ 4754785 h 6857981"/>
              <a:gd name="connsiteX26066" fmla="*/ 3465832 w 7886701"/>
              <a:gd name="connsiteY26066" fmla="*/ 4756056 h 6857981"/>
              <a:gd name="connsiteX26067" fmla="*/ 3474086 w 7886701"/>
              <a:gd name="connsiteY26067" fmla="*/ 4752245 h 6857981"/>
              <a:gd name="connsiteX26068" fmla="*/ 3482023 w 7886701"/>
              <a:gd name="connsiteY26068" fmla="*/ 4747800 h 6857981"/>
              <a:gd name="connsiteX26069" fmla="*/ 3489643 w 7886701"/>
              <a:gd name="connsiteY26069" fmla="*/ 4743355 h 6857981"/>
              <a:gd name="connsiteX26070" fmla="*/ 3493771 w 7886701"/>
              <a:gd name="connsiteY26070" fmla="*/ 4741450 h 6857981"/>
              <a:gd name="connsiteX26071" fmla="*/ 3497581 w 7886701"/>
              <a:gd name="connsiteY26071" fmla="*/ 4739862 h 6857981"/>
              <a:gd name="connsiteX26072" fmla="*/ 3497581 w 7886701"/>
              <a:gd name="connsiteY26072" fmla="*/ 4744625 h 6857981"/>
              <a:gd name="connsiteX26073" fmla="*/ 3498533 w 7886701"/>
              <a:gd name="connsiteY26073" fmla="*/ 4749705 h 6857981"/>
              <a:gd name="connsiteX26074" fmla="*/ 3499803 w 7886701"/>
              <a:gd name="connsiteY26074" fmla="*/ 4754468 h 6857981"/>
              <a:gd name="connsiteX26075" fmla="*/ 3501709 w 7886701"/>
              <a:gd name="connsiteY26075" fmla="*/ 4758596 h 6857981"/>
              <a:gd name="connsiteX26076" fmla="*/ 3503931 w 7886701"/>
              <a:gd name="connsiteY26076" fmla="*/ 4762723 h 6857981"/>
              <a:gd name="connsiteX26077" fmla="*/ 3506471 w 7886701"/>
              <a:gd name="connsiteY26077" fmla="*/ 4766216 h 6857981"/>
              <a:gd name="connsiteX26078" fmla="*/ 3509328 w 7886701"/>
              <a:gd name="connsiteY26078" fmla="*/ 4769391 h 6857981"/>
              <a:gd name="connsiteX26079" fmla="*/ 3512503 w 7886701"/>
              <a:gd name="connsiteY26079" fmla="*/ 4771614 h 6857981"/>
              <a:gd name="connsiteX26080" fmla="*/ 3515997 w 7886701"/>
              <a:gd name="connsiteY26080" fmla="*/ 4773201 h 6857981"/>
              <a:gd name="connsiteX26081" fmla="*/ 3517266 w 7886701"/>
              <a:gd name="connsiteY26081" fmla="*/ 4773519 h 6857981"/>
              <a:gd name="connsiteX26082" fmla="*/ 3519171 w 7886701"/>
              <a:gd name="connsiteY26082" fmla="*/ 4773519 h 6857981"/>
              <a:gd name="connsiteX26083" fmla="*/ 3520758 w 7886701"/>
              <a:gd name="connsiteY26083" fmla="*/ 4773519 h 6857981"/>
              <a:gd name="connsiteX26084" fmla="*/ 3522346 w 7886701"/>
              <a:gd name="connsiteY26084" fmla="*/ 4773201 h 6857981"/>
              <a:gd name="connsiteX26085" fmla="*/ 3523933 w 7886701"/>
              <a:gd name="connsiteY26085" fmla="*/ 4772884 h 6857981"/>
              <a:gd name="connsiteX26086" fmla="*/ 3525521 w 7886701"/>
              <a:gd name="connsiteY26086" fmla="*/ 4771931 h 6857981"/>
              <a:gd name="connsiteX26087" fmla="*/ 3526791 w 7886701"/>
              <a:gd name="connsiteY26087" fmla="*/ 4770661 h 6857981"/>
              <a:gd name="connsiteX26088" fmla="*/ 3528378 w 7886701"/>
              <a:gd name="connsiteY26088" fmla="*/ 4769391 h 6857981"/>
              <a:gd name="connsiteX26089" fmla="*/ 3529648 w 7886701"/>
              <a:gd name="connsiteY26089" fmla="*/ 4767486 h 6857981"/>
              <a:gd name="connsiteX26090" fmla="*/ 3530918 w 7886701"/>
              <a:gd name="connsiteY26090" fmla="*/ 4765264 h 6857981"/>
              <a:gd name="connsiteX26091" fmla="*/ 3531871 w 7886701"/>
              <a:gd name="connsiteY26091" fmla="*/ 4762723 h 6857981"/>
              <a:gd name="connsiteX26092" fmla="*/ 3533141 w 7886701"/>
              <a:gd name="connsiteY26092" fmla="*/ 4759866 h 6857981"/>
              <a:gd name="connsiteX26093" fmla="*/ 3534094 w 7886701"/>
              <a:gd name="connsiteY26093" fmla="*/ 4756373 h 6857981"/>
              <a:gd name="connsiteX26094" fmla="*/ 3535046 w 7886701"/>
              <a:gd name="connsiteY26094" fmla="*/ 4752880 h 6857981"/>
              <a:gd name="connsiteX26095" fmla="*/ 3537903 w 7886701"/>
              <a:gd name="connsiteY26095" fmla="*/ 4757008 h 6857981"/>
              <a:gd name="connsiteX26096" fmla="*/ 3540443 w 7886701"/>
              <a:gd name="connsiteY26096" fmla="*/ 4761771 h 6857981"/>
              <a:gd name="connsiteX26097" fmla="*/ 3542666 w 7886701"/>
              <a:gd name="connsiteY26097" fmla="*/ 4766851 h 6857981"/>
              <a:gd name="connsiteX26098" fmla="*/ 3544254 w 7886701"/>
              <a:gd name="connsiteY26098" fmla="*/ 4772249 h 6857981"/>
              <a:gd name="connsiteX26099" fmla="*/ 3547746 w 7886701"/>
              <a:gd name="connsiteY26099" fmla="*/ 4784315 h 6857981"/>
              <a:gd name="connsiteX26100" fmla="*/ 3550603 w 7886701"/>
              <a:gd name="connsiteY26100" fmla="*/ 4796063 h 6857981"/>
              <a:gd name="connsiteX26101" fmla="*/ 3552826 w 7886701"/>
              <a:gd name="connsiteY26101" fmla="*/ 4791935 h 6857981"/>
              <a:gd name="connsiteX26102" fmla="*/ 3555048 w 7886701"/>
              <a:gd name="connsiteY26102" fmla="*/ 4789077 h 6857981"/>
              <a:gd name="connsiteX26103" fmla="*/ 3557588 w 7886701"/>
              <a:gd name="connsiteY26103" fmla="*/ 4786855 h 6857981"/>
              <a:gd name="connsiteX26104" fmla="*/ 3559811 w 7886701"/>
              <a:gd name="connsiteY26104" fmla="*/ 4784950 h 6857981"/>
              <a:gd name="connsiteX26105" fmla="*/ 3562033 w 7886701"/>
              <a:gd name="connsiteY26105" fmla="*/ 4784315 h 6857981"/>
              <a:gd name="connsiteX26106" fmla="*/ 3564573 w 7886701"/>
              <a:gd name="connsiteY26106" fmla="*/ 4783997 h 6857981"/>
              <a:gd name="connsiteX26107" fmla="*/ 3566796 w 7886701"/>
              <a:gd name="connsiteY26107" fmla="*/ 4783997 h 6857981"/>
              <a:gd name="connsiteX26108" fmla="*/ 3569336 w 7886701"/>
              <a:gd name="connsiteY26108" fmla="*/ 4784315 h 6857981"/>
              <a:gd name="connsiteX26109" fmla="*/ 3574099 w 7886701"/>
              <a:gd name="connsiteY26109" fmla="*/ 4785267 h 6857981"/>
              <a:gd name="connsiteX26110" fmla="*/ 3579179 w 7886701"/>
              <a:gd name="connsiteY26110" fmla="*/ 4786537 h 6857981"/>
              <a:gd name="connsiteX26111" fmla="*/ 3581719 w 7886701"/>
              <a:gd name="connsiteY26111" fmla="*/ 4786855 h 6857981"/>
              <a:gd name="connsiteX26112" fmla="*/ 3584259 w 7886701"/>
              <a:gd name="connsiteY26112" fmla="*/ 4786537 h 6857981"/>
              <a:gd name="connsiteX26113" fmla="*/ 3586799 w 7886701"/>
              <a:gd name="connsiteY26113" fmla="*/ 4785902 h 6857981"/>
              <a:gd name="connsiteX26114" fmla="*/ 3589339 w 7886701"/>
              <a:gd name="connsiteY26114" fmla="*/ 4784632 h 6857981"/>
              <a:gd name="connsiteX26115" fmla="*/ 3587116 w 7886701"/>
              <a:gd name="connsiteY26115" fmla="*/ 4789077 h 6857981"/>
              <a:gd name="connsiteX26116" fmla="*/ 3585528 w 7886701"/>
              <a:gd name="connsiteY26116" fmla="*/ 4794158 h 6857981"/>
              <a:gd name="connsiteX26117" fmla="*/ 3584576 w 7886701"/>
              <a:gd name="connsiteY26117" fmla="*/ 4798920 h 6857981"/>
              <a:gd name="connsiteX26118" fmla="*/ 3583941 w 7886701"/>
              <a:gd name="connsiteY26118" fmla="*/ 4804318 h 6857981"/>
              <a:gd name="connsiteX26119" fmla="*/ 3582988 w 7886701"/>
              <a:gd name="connsiteY26119" fmla="*/ 4815114 h 6857981"/>
              <a:gd name="connsiteX26120" fmla="*/ 3582671 w 7886701"/>
              <a:gd name="connsiteY26120" fmla="*/ 4826227 h 6857981"/>
              <a:gd name="connsiteX26121" fmla="*/ 3582353 w 7886701"/>
              <a:gd name="connsiteY26121" fmla="*/ 4831625 h 6857981"/>
              <a:gd name="connsiteX26122" fmla="*/ 3581719 w 7886701"/>
              <a:gd name="connsiteY26122" fmla="*/ 4836705 h 6857981"/>
              <a:gd name="connsiteX26123" fmla="*/ 3580766 w 7886701"/>
              <a:gd name="connsiteY26123" fmla="*/ 4841468 h 6857981"/>
              <a:gd name="connsiteX26124" fmla="*/ 3579179 w 7886701"/>
              <a:gd name="connsiteY26124" fmla="*/ 4845913 h 6857981"/>
              <a:gd name="connsiteX26125" fmla="*/ 3577273 w 7886701"/>
              <a:gd name="connsiteY26125" fmla="*/ 4850041 h 6857981"/>
              <a:gd name="connsiteX26126" fmla="*/ 3575686 w 7886701"/>
              <a:gd name="connsiteY26126" fmla="*/ 4851628 h 6857981"/>
              <a:gd name="connsiteX26127" fmla="*/ 3574416 w 7886701"/>
              <a:gd name="connsiteY26127" fmla="*/ 4853533 h 6857981"/>
              <a:gd name="connsiteX26128" fmla="*/ 3572828 w 7886701"/>
              <a:gd name="connsiteY26128" fmla="*/ 4855121 h 6857981"/>
              <a:gd name="connsiteX26129" fmla="*/ 3570606 w 7886701"/>
              <a:gd name="connsiteY26129" fmla="*/ 4856391 h 6857981"/>
              <a:gd name="connsiteX26130" fmla="*/ 3568702 w 7886701"/>
              <a:gd name="connsiteY26130" fmla="*/ 4857661 h 6857981"/>
              <a:gd name="connsiteX26131" fmla="*/ 3566162 w 7886701"/>
              <a:gd name="connsiteY26131" fmla="*/ 4858614 h 6857981"/>
              <a:gd name="connsiteX26132" fmla="*/ 3567113 w 7886701"/>
              <a:gd name="connsiteY26132" fmla="*/ 4862424 h 6857981"/>
              <a:gd name="connsiteX26133" fmla="*/ 3567748 w 7886701"/>
              <a:gd name="connsiteY26133" fmla="*/ 4865599 h 6857981"/>
              <a:gd name="connsiteX26134" fmla="*/ 3567748 w 7886701"/>
              <a:gd name="connsiteY26134" fmla="*/ 4868774 h 6857981"/>
              <a:gd name="connsiteX26135" fmla="*/ 3567748 w 7886701"/>
              <a:gd name="connsiteY26135" fmla="*/ 4872267 h 6857981"/>
              <a:gd name="connsiteX26136" fmla="*/ 3567113 w 7886701"/>
              <a:gd name="connsiteY26136" fmla="*/ 4878300 h 6857981"/>
              <a:gd name="connsiteX26137" fmla="*/ 3565843 w 7886701"/>
              <a:gd name="connsiteY26137" fmla="*/ 4884967 h 6857981"/>
              <a:gd name="connsiteX26138" fmla="*/ 3564256 w 7886701"/>
              <a:gd name="connsiteY26138" fmla="*/ 4891635 h 6857981"/>
              <a:gd name="connsiteX26139" fmla="*/ 3562986 w 7886701"/>
              <a:gd name="connsiteY26139" fmla="*/ 4898938 h 6857981"/>
              <a:gd name="connsiteX26140" fmla="*/ 3562033 w 7886701"/>
              <a:gd name="connsiteY26140" fmla="*/ 4907194 h 6857981"/>
              <a:gd name="connsiteX26141" fmla="*/ 3561398 w 7886701"/>
              <a:gd name="connsiteY26141" fmla="*/ 4911639 h 6857981"/>
              <a:gd name="connsiteX26142" fmla="*/ 3561398 w 7886701"/>
              <a:gd name="connsiteY26142" fmla="*/ 4916402 h 6857981"/>
              <a:gd name="connsiteX26143" fmla="*/ 3557906 w 7886701"/>
              <a:gd name="connsiteY26143" fmla="*/ 4917037 h 6857981"/>
              <a:gd name="connsiteX26144" fmla="*/ 3555048 w 7886701"/>
              <a:gd name="connsiteY26144" fmla="*/ 4917037 h 6857981"/>
              <a:gd name="connsiteX26145" fmla="*/ 3552191 w 7886701"/>
              <a:gd name="connsiteY26145" fmla="*/ 4917037 h 6857981"/>
              <a:gd name="connsiteX26146" fmla="*/ 3549651 w 7886701"/>
              <a:gd name="connsiteY26146" fmla="*/ 4917037 h 6857981"/>
              <a:gd name="connsiteX26147" fmla="*/ 3546794 w 7886701"/>
              <a:gd name="connsiteY26147" fmla="*/ 4916719 h 6857981"/>
              <a:gd name="connsiteX26148" fmla="*/ 3544254 w 7886701"/>
              <a:gd name="connsiteY26148" fmla="*/ 4916084 h 6857981"/>
              <a:gd name="connsiteX26149" fmla="*/ 3542348 w 7886701"/>
              <a:gd name="connsiteY26149" fmla="*/ 4914814 h 6857981"/>
              <a:gd name="connsiteX26150" fmla="*/ 3540443 w 7886701"/>
              <a:gd name="connsiteY26150" fmla="*/ 4913861 h 6857981"/>
              <a:gd name="connsiteX26151" fmla="*/ 3538221 w 7886701"/>
              <a:gd name="connsiteY26151" fmla="*/ 4912591 h 6857981"/>
              <a:gd name="connsiteX26152" fmla="*/ 3536634 w 7886701"/>
              <a:gd name="connsiteY26152" fmla="*/ 4911321 h 6857981"/>
              <a:gd name="connsiteX26153" fmla="*/ 3533458 w 7886701"/>
              <a:gd name="connsiteY26153" fmla="*/ 4907829 h 6857981"/>
              <a:gd name="connsiteX26154" fmla="*/ 3530918 w 7886701"/>
              <a:gd name="connsiteY26154" fmla="*/ 4904336 h 6857981"/>
              <a:gd name="connsiteX26155" fmla="*/ 3528378 w 7886701"/>
              <a:gd name="connsiteY26155" fmla="*/ 4899891 h 6857981"/>
              <a:gd name="connsiteX26156" fmla="*/ 3526791 w 7886701"/>
              <a:gd name="connsiteY26156" fmla="*/ 4900208 h 6857981"/>
              <a:gd name="connsiteX26157" fmla="*/ 3525838 w 7886701"/>
              <a:gd name="connsiteY26157" fmla="*/ 4901796 h 6857981"/>
              <a:gd name="connsiteX26158" fmla="*/ 3525203 w 7886701"/>
              <a:gd name="connsiteY26158" fmla="*/ 4903066 h 6857981"/>
              <a:gd name="connsiteX26159" fmla="*/ 3524568 w 7886701"/>
              <a:gd name="connsiteY26159" fmla="*/ 4905289 h 6857981"/>
              <a:gd name="connsiteX26160" fmla="*/ 3523617 w 7886701"/>
              <a:gd name="connsiteY26160" fmla="*/ 4910051 h 6857981"/>
              <a:gd name="connsiteX26161" fmla="*/ 3522981 w 7886701"/>
              <a:gd name="connsiteY26161" fmla="*/ 4915132 h 6857981"/>
              <a:gd name="connsiteX26162" fmla="*/ 3516313 w 7886701"/>
              <a:gd name="connsiteY26162" fmla="*/ 4912591 h 6857981"/>
              <a:gd name="connsiteX26163" fmla="*/ 3509963 w 7886701"/>
              <a:gd name="connsiteY26163" fmla="*/ 4910051 h 6857981"/>
              <a:gd name="connsiteX26164" fmla="*/ 3504248 w 7886701"/>
              <a:gd name="connsiteY26164" fmla="*/ 4907194 h 6857981"/>
              <a:gd name="connsiteX26165" fmla="*/ 3501709 w 7886701"/>
              <a:gd name="connsiteY26165" fmla="*/ 4905289 h 6857981"/>
              <a:gd name="connsiteX26166" fmla="*/ 3499169 w 7886701"/>
              <a:gd name="connsiteY26166" fmla="*/ 4903383 h 6857981"/>
              <a:gd name="connsiteX26167" fmla="*/ 3496629 w 7886701"/>
              <a:gd name="connsiteY26167" fmla="*/ 4901478 h 6857981"/>
              <a:gd name="connsiteX26168" fmla="*/ 3494406 w 7886701"/>
              <a:gd name="connsiteY26168" fmla="*/ 4899256 h 6857981"/>
              <a:gd name="connsiteX26169" fmla="*/ 3492183 w 7886701"/>
              <a:gd name="connsiteY26169" fmla="*/ 4896716 h 6857981"/>
              <a:gd name="connsiteX26170" fmla="*/ 3490278 w 7886701"/>
              <a:gd name="connsiteY26170" fmla="*/ 4893540 h 6857981"/>
              <a:gd name="connsiteX26171" fmla="*/ 3489009 w 7886701"/>
              <a:gd name="connsiteY26171" fmla="*/ 4890683 h 6857981"/>
              <a:gd name="connsiteX26172" fmla="*/ 3487421 w 7886701"/>
              <a:gd name="connsiteY26172" fmla="*/ 4887508 h 6857981"/>
              <a:gd name="connsiteX26173" fmla="*/ 3486469 w 7886701"/>
              <a:gd name="connsiteY26173" fmla="*/ 4884332 h 6857981"/>
              <a:gd name="connsiteX26174" fmla="*/ 3485516 w 7886701"/>
              <a:gd name="connsiteY26174" fmla="*/ 4880205 h 6857981"/>
              <a:gd name="connsiteX26175" fmla="*/ 3479801 w 7886701"/>
              <a:gd name="connsiteY26175" fmla="*/ 4888460 h 6857981"/>
              <a:gd name="connsiteX26176" fmla="*/ 3476626 w 7886701"/>
              <a:gd name="connsiteY26176" fmla="*/ 4892588 h 6857981"/>
              <a:gd name="connsiteX26177" fmla="*/ 3473133 w 7886701"/>
              <a:gd name="connsiteY26177" fmla="*/ 4895763 h 6857981"/>
              <a:gd name="connsiteX26178" fmla="*/ 3471546 w 7886701"/>
              <a:gd name="connsiteY26178" fmla="*/ 4897351 h 6857981"/>
              <a:gd name="connsiteX26179" fmla="*/ 3469641 w 7886701"/>
              <a:gd name="connsiteY26179" fmla="*/ 4898938 h 6857981"/>
              <a:gd name="connsiteX26180" fmla="*/ 3467418 w 7886701"/>
              <a:gd name="connsiteY26180" fmla="*/ 4899573 h 6857981"/>
              <a:gd name="connsiteX26181" fmla="*/ 3465196 w 7886701"/>
              <a:gd name="connsiteY26181" fmla="*/ 4899891 h 6857981"/>
              <a:gd name="connsiteX26182" fmla="*/ 3462656 w 7886701"/>
              <a:gd name="connsiteY26182" fmla="*/ 4900208 h 6857981"/>
              <a:gd name="connsiteX26183" fmla="*/ 3460116 w 7886701"/>
              <a:gd name="connsiteY26183" fmla="*/ 4899891 h 6857981"/>
              <a:gd name="connsiteX26184" fmla="*/ 3457258 w 7886701"/>
              <a:gd name="connsiteY26184" fmla="*/ 4899256 h 6857981"/>
              <a:gd name="connsiteX26185" fmla="*/ 3454401 w 7886701"/>
              <a:gd name="connsiteY26185" fmla="*/ 4897668 h 6857981"/>
              <a:gd name="connsiteX26186" fmla="*/ 3453131 w 7886701"/>
              <a:gd name="connsiteY26186" fmla="*/ 4900208 h 6857981"/>
              <a:gd name="connsiteX26187" fmla="*/ 3452496 w 7886701"/>
              <a:gd name="connsiteY26187" fmla="*/ 4902431 h 6857981"/>
              <a:gd name="connsiteX26188" fmla="*/ 3452178 w 7886701"/>
              <a:gd name="connsiteY26188" fmla="*/ 4904653 h 6857981"/>
              <a:gd name="connsiteX26189" fmla="*/ 3452178 w 7886701"/>
              <a:gd name="connsiteY26189" fmla="*/ 4906559 h 6857981"/>
              <a:gd name="connsiteX26190" fmla="*/ 3452496 w 7886701"/>
              <a:gd name="connsiteY26190" fmla="*/ 4910369 h 6857981"/>
              <a:gd name="connsiteX26191" fmla="*/ 3453448 w 7886701"/>
              <a:gd name="connsiteY26191" fmla="*/ 4914179 h 6857981"/>
              <a:gd name="connsiteX26192" fmla="*/ 3453766 w 7886701"/>
              <a:gd name="connsiteY26192" fmla="*/ 4917354 h 6857981"/>
              <a:gd name="connsiteX26193" fmla="*/ 3453766 w 7886701"/>
              <a:gd name="connsiteY26193" fmla="*/ 4918942 h 6857981"/>
              <a:gd name="connsiteX26194" fmla="*/ 3453766 w 7886701"/>
              <a:gd name="connsiteY26194" fmla="*/ 4920212 h 6857981"/>
              <a:gd name="connsiteX26195" fmla="*/ 3453448 w 7886701"/>
              <a:gd name="connsiteY26195" fmla="*/ 4921482 h 6857981"/>
              <a:gd name="connsiteX26196" fmla="*/ 3452496 w 7886701"/>
              <a:gd name="connsiteY26196" fmla="*/ 4922117 h 6857981"/>
              <a:gd name="connsiteX26197" fmla="*/ 3451226 w 7886701"/>
              <a:gd name="connsiteY26197" fmla="*/ 4923387 h 6857981"/>
              <a:gd name="connsiteX26198" fmla="*/ 3449004 w 7886701"/>
              <a:gd name="connsiteY26198" fmla="*/ 4923704 h 6857981"/>
              <a:gd name="connsiteX26199" fmla="*/ 3451861 w 7886701"/>
              <a:gd name="connsiteY26199" fmla="*/ 4927832 h 6857981"/>
              <a:gd name="connsiteX26200" fmla="*/ 3453766 w 7886701"/>
              <a:gd name="connsiteY26200" fmla="*/ 4931325 h 6857981"/>
              <a:gd name="connsiteX26201" fmla="*/ 3456306 w 7886701"/>
              <a:gd name="connsiteY26201" fmla="*/ 4934500 h 6857981"/>
              <a:gd name="connsiteX26202" fmla="*/ 3459798 w 7886701"/>
              <a:gd name="connsiteY26202" fmla="*/ 4937358 h 6857981"/>
              <a:gd name="connsiteX26203" fmla="*/ 3462973 w 7886701"/>
              <a:gd name="connsiteY26203" fmla="*/ 4939898 h 6857981"/>
              <a:gd name="connsiteX26204" fmla="*/ 3467418 w 7886701"/>
              <a:gd name="connsiteY26204" fmla="*/ 4942438 h 6857981"/>
              <a:gd name="connsiteX26205" fmla="*/ 3472498 w 7886701"/>
              <a:gd name="connsiteY26205" fmla="*/ 4944978 h 6857981"/>
              <a:gd name="connsiteX26206" fmla="*/ 3478213 w 7886701"/>
              <a:gd name="connsiteY26206" fmla="*/ 4947836 h 6857981"/>
              <a:gd name="connsiteX26207" fmla="*/ 3475038 w 7886701"/>
              <a:gd name="connsiteY26207" fmla="*/ 4949423 h 6857981"/>
              <a:gd name="connsiteX26208" fmla="*/ 3472498 w 7886701"/>
              <a:gd name="connsiteY26208" fmla="*/ 4951646 h 6857981"/>
              <a:gd name="connsiteX26209" fmla="*/ 3470276 w 7886701"/>
              <a:gd name="connsiteY26209" fmla="*/ 4953551 h 6857981"/>
              <a:gd name="connsiteX26210" fmla="*/ 3469323 w 7886701"/>
              <a:gd name="connsiteY26210" fmla="*/ 4955774 h 6857981"/>
              <a:gd name="connsiteX26211" fmla="*/ 3468372 w 7886701"/>
              <a:gd name="connsiteY26211" fmla="*/ 4957996 h 6857981"/>
              <a:gd name="connsiteX26212" fmla="*/ 3468053 w 7886701"/>
              <a:gd name="connsiteY26212" fmla="*/ 4960219 h 6857981"/>
              <a:gd name="connsiteX26213" fmla="*/ 3468053 w 7886701"/>
              <a:gd name="connsiteY26213" fmla="*/ 4962759 h 6857981"/>
              <a:gd name="connsiteX26214" fmla="*/ 3468372 w 7886701"/>
              <a:gd name="connsiteY26214" fmla="*/ 4965617 h 6857981"/>
              <a:gd name="connsiteX26215" fmla="*/ 3469323 w 7886701"/>
              <a:gd name="connsiteY26215" fmla="*/ 4971650 h 6857981"/>
              <a:gd name="connsiteX26216" fmla="*/ 3469641 w 7886701"/>
              <a:gd name="connsiteY26216" fmla="*/ 4975460 h 6857981"/>
              <a:gd name="connsiteX26217" fmla="*/ 3469641 w 7886701"/>
              <a:gd name="connsiteY26217" fmla="*/ 4979270 h 6857981"/>
              <a:gd name="connsiteX26218" fmla="*/ 3469641 w 7886701"/>
              <a:gd name="connsiteY26218" fmla="*/ 4983715 h 6857981"/>
              <a:gd name="connsiteX26219" fmla="*/ 3469323 w 7886701"/>
              <a:gd name="connsiteY26219" fmla="*/ 4988478 h 6857981"/>
              <a:gd name="connsiteX26220" fmla="*/ 3468053 w 7886701"/>
              <a:gd name="connsiteY26220" fmla="*/ 4993558 h 6857981"/>
              <a:gd name="connsiteX26221" fmla="*/ 3466783 w 7886701"/>
              <a:gd name="connsiteY26221" fmla="*/ 4999591 h 6857981"/>
              <a:gd name="connsiteX26222" fmla="*/ 3470593 w 7886701"/>
              <a:gd name="connsiteY26222" fmla="*/ 4996098 h 6857981"/>
              <a:gd name="connsiteX26223" fmla="*/ 3474086 w 7886701"/>
              <a:gd name="connsiteY26223" fmla="*/ 4993558 h 6857981"/>
              <a:gd name="connsiteX26224" fmla="*/ 3477261 w 7886701"/>
              <a:gd name="connsiteY26224" fmla="*/ 4991971 h 6857981"/>
              <a:gd name="connsiteX26225" fmla="*/ 3480436 w 7886701"/>
              <a:gd name="connsiteY26225" fmla="*/ 4990701 h 6857981"/>
              <a:gd name="connsiteX26226" fmla="*/ 3483611 w 7886701"/>
              <a:gd name="connsiteY26226" fmla="*/ 4990383 h 6857981"/>
              <a:gd name="connsiteX26227" fmla="*/ 3486151 w 7886701"/>
              <a:gd name="connsiteY26227" fmla="*/ 4990066 h 6857981"/>
              <a:gd name="connsiteX26228" fmla="*/ 3489009 w 7886701"/>
              <a:gd name="connsiteY26228" fmla="*/ 4990383 h 6857981"/>
              <a:gd name="connsiteX26229" fmla="*/ 3491866 w 7886701"/>
              <a:gd name="connsiteY26229" fmla="*/ 4991018 h 6857981"/>
              <a:gd name="connsiteX26230" fmla="*/ 3497263 w 7886701"/>
              <a:gd name="connsiteY26230" fmla="*/ 4992923 h 6857981"/>
              <a:gd name="connsiteX26231" fmla="*/ 3503931 w 7886701"/>
              <a:gd name="connsiteY26231" fmla="*/ 4995146 h 6857981"/>
              <a:gd name="connsiteX26232" fmla="*/ 3511551 w 7886701"/>
              <a:gd name="connsiteY26232" fmla="*/ 4997368 h 6857981"/>
              <a:gd name="connsiteX26233" fmla="*/ 3515997 w 7886701"/>
              <a:gd name="connsiteY26233" fmla="*/ 4998321 h 6857981"/>
              <a:gd name="connsiteX26234" fmla="*/ 3520758 w 7886701"/>
              <a:gd name="connsiteY26234" fmla="*/ 4999274 h 6857981"/>
              <a:gd name="connsiteX26235" fmla="*/ 3519171 w 7886701"/>
              <a:gd name="connsiteY26235" fmla="*/ 5000544 h 6857981"/>
              <a:gd name="connsiteX26236" fmla="*/ 3517901 w 7886701"/>
              <a:gd name="connsiteY26236" fmla="*/ 5002131 h 6857981"/>
              <a:gd name="connsiteX26237" fmla="*/ 3516313 w 7886701"/>
              <a:gd name="connsiteY26237" fmla="*/ 5003084 h 6857981"/>
              <a:gd name="connsiteX26238" fmla="*/ 3514408 w 7886701"/>
              <a:gd name="connsiteY26238" fmla="*/ 5003719 h 6857981"/>
              <a:gd name="connsiteX26239" fmla="*/ 3511233 w 7886701"/>
              <a:gd name="connsiteY26239" fmla="*/ 5004989 h 6857981"/>
              <a:gd name="connsiteX26240" fmla="*/ 3508058 w 7886701"/>
              <a:gd name="connsiteY26240" fmla="*/ 5005306 h 6857981"/>
              <a:gd name="connsiteX26241" fmla="*/ 3504566 w 7886701"/>
              <a:gd name="connsiteY26241" fmla="*/ 5005306 h 6857981"/>
              <a:gd name="connsiteX26242" fmla="*/ 3501391 w 7886701"/>
              <a:gd name="connsiteY26242" fmla="*/ 5004671 h 6857981"/>
              <a:gd name="connsiteX26243" fmla="*/ 3494406 w 7886701"/>
              <a:gd name="connsiteY26243" fmla="*/ 5003084 h 6857981"/>
              <a:gd name="connsiteX26244" fmla="*/ 3491231 w 7886701"/>
              <a:gd name="connsiteY26244" fmla="*/ 5002449 h 6857981"/>
              <a:gd name="connsiteX26245" fmla="*/ 3487738 w 7886701"/>
              <a:gd name="connsiteY26245" fmla="*/ 5002131 h 6857981"/>
              <a:gd name="connsiteX26246" fmla="*/ 3484881 w 7886701"/>
              <a:gd name="connsiteY26246" fmla="*/ 5002131 h 6857981"/>
              <a:gd name="connsiteX26247" fmla="*/ 3482023 w 7886701"/>
              <a:gd name="connsiteY26247" fmla="*/ 5002766 h 6857981"/>
              <a:gd name="connsiteX26248" fmla="*/ 3480436 w 7886701"/>
              <a:gd name="connsiteY26248" fmla="*/ 5003401 h 6857981"/>
              <a:gd name="connsiteX26249" fmla="*/ 3479166 w 7886701"/>
              <a:gd name="connsiteY26249" fmla="*/ 5004354 h 6857981"/>
              <a:gd name="connsiteX26250" fmla="*/ 3477578 w 7886701"/>
              <a:gd name="connsiteY26250" fmla="*/ 5005624 h 6857981"/>
              <a:gd name="connsiteX26251" fmla="*/ 3476626 w 7886701"/>
              <a:gd name="connsiteY26251" fmla="*/ 5006894 h 6857981"/>
              <a:gd name="connsiteX26252" fmla="*/ 3475356 w 7886701"/>
              <a:gd name="connsiteY26252" fmla="*/ 5008482 h 6857981"/>
              <a:gd name="connsiteX26253" fmla="*/ 3474403 w 7886701"/>
              <a:gd name="connsiteY26253" fmla="*/ 5010704 h 6857981"/>
              <a:gd name="connsiteX26254" fmla="*/ 3472181 w 7886701"/>
              <a:gd name="connsiteY26254" fmla="*/ 5015467 h 6857981"/>
              <a:gd name="connsiteX26255" fmla="*/ 3470912 w 7886701"/>
              <a:gd name="connsiteY26255" fmla="*/ 5014197 h 6857981"/>
              <a:gd name="connsiteX26256" fmla="*/ 3469641 w 7886701"/>
              <a:gd name="connsiteY26256" fmla="*/ 5012609 h 6857981"/>
              <a:gd name="connsiteX26257" fmla="*/ 3468053 w 7886701"/>
              <a:gd name="connsiteY26257" fmla="*/ 5011657 h 6857981"/>
              <a:gd name="connsiteX26258" fmla="*/ 3466148 w 7886701"/>
              <a:gd name="connsiteY26258" fmla="*/ 5010704 h 6857981"/>
              <a:gd name="connsiteX26259" fmla="*/ 3462338 w 7886701"/>
              <a:gd name="connsiteY26259" fmla="*/ 5009434 h 6857981"/>
              <a:gd name="connsiteX26260" fmla="*/ 3457576 w 7886701"/>
              <a:gd name="connsiteY26260" fmla="*/ 5008482 h 6857981"/>
              <a:gd name="connsiteX26261" fmla="*/ 3447733 w 7886701"/>
              <a:gd name="connsiteY26261" fmla="*/ 5007846 h 6857981"/>
              <a:gd name="connsiteX26262" fmla="*/ 3442653 w 7886701"/>
              <a:gd name="connsiteY26262" fmla="*/ 5007529 h 6857981"/>
              <a:gd name="connsiteX26263" fmla="*/ 3437891 w 7886701"/>
              <a:gd name="connsiteY26263" fmla="*/ 5007211 h 6857981"/>
              <a:gd name="connsiteX26264" fmla="*/ 3433128 w 7886701"/>
              <a:gd name="connsiteY26264" fmla="*/ 5011657 h 6857981"/>
              <a:gd name="connsiteX26265" fmla="*/ 3429001 w 7886701"/>
              <a:gd name="connsiteY26265" fmla="*/ 5016419 h 6857981"/>
              <a:gd name="connsiteX26266" fmla="*/ 3426143 w 7886701"/>
              <a:gd name="connsiteY26266" fmla="*/ 5020547 h 6857981"/>
              <a:gd name="connsiteX26267" fmla="*/ 3423603 w 7886701"/>
              <a:gd name="connsiteY26267" fmla="*/ 5024675 h 6857981"/>
              <a:gd name="connsiteX26268" fmla="*/ 3421698 w 7886701"/>
              <a:gd name="connsiteY26268" fmla="*/ 5028803 h 6857981"/>
              <a:gd name="connsiteX26269" fmla="*/ 3420428 w 7886701"/>
              <a:gd name="connsiteY26269" fmla="*/ 5032613 h 6857981"/>
              <a:gd name="connsiteX26270" fmla="*/ 3420111 w 7886701"/>
              <a:gd name="connsiteY26270" fmla="*/ 5036741 h 6857981"/>
              <a:gd name="connsiteX26271" fmla="*/ 3420111 w 7886701"/>
              <a:gd name="connsiteY26271" fmla="*/ 5040868 h 6857981"/>
              <a:gd name="connsiteX26272" fmla="*/ 3420428 w 7886701"/>
              <a:gd name="connsiteY26272" fmla="*/ 5044361 h 6857981"/>
              <a:gd name="connsiteX26273" fmla="*/ 3421063 w 7886701"/>
              <a:gd name="connsiteY26273" fmla="*/ 5048171 h 6857981"/>
              <a:gd name="connsiteX26274" fmla="*/ 3422651 w 7886701"/>
              <a:gd name="connsiteY26274" fmla="*/ 5051346 h 6857981"/>
              <a:gd name="connsiteX26275" fmla="*/ 3424238 w 7886701"/>
              <a:gd name="connsiteY26275" fmla="*/ 5054839 h 6857981"/>
              <a:gd name="connsiteX26276" fmla="*/ 3426461 w 7886701"/>
              <a:gd name="connsiteY26276" fmla="*/ 5058332 h 6857981"/>
              <a:gd name="connsiteX26277" fmla="*/ 3429001 w 7886701"/>
              <a:gd name="connsiteY26277" fmla="*/ 5061507 h 6857981"/>
              <a:gd name="connsiteX26278" fmla="*/ 3431858 w 7886701"/>
              <a:gd name="connsiteY26278" fmla="*/ 5064682 h 6857981"/>
              <a:gd name="connsiteX26279" fmla="*/ 3435033 w 7886701"/>
              <a:gd name="connsiteY26279" fmla="*/ 5067857 h 6857981"/>
              <a:gd name="connsiteX26280" fmla="*/ 3441701 w 7886701"/>
              <a:gd name="connsiteY26280" fmla="*/ 5073890 h 6857981"/>
              <a:gd name="connsiteX26281" fmla="*/ 3448686 w 7886701"/>
              <a:gd name="connsiteY26281" fmla="*/ 5080240 h 6857981"/>
              <a:gd name="connsiteX26282" fmla="*/ 3455988 w 7886701"/>
              <a:gd name="connsiteY26282" fmla="*/ 5086273 h 6857981"/>
              <a:gd name="connsiteX26283" fmla="*/ 3463292 w 7886701"/>
              <a:gd name="connsiteY26283" fmla="*/ 5092941 h 6857981"/>
              <a:gd name="connsiteX26284" fmla="*/ 3469958 w 7886701"/>
              <a:gd name="connsiteY26284" fmla="*/ 5099926 h 6857981"/>
              <a:gd name="connsiteX26285" fmla="*/ 3472816 w 7886701"/>
              <a:gd name="connsiteY26285" fmla="*/ 5103102 h 6857981"/>
              <a:gd name="connsiteX26286" fmla="*/ 3475356 w 7886701"/>
              <a:gd name="connsiteY26286" fmla="*/ 5106912 h 6857981"/>
              <a:gd name="connsiteX26287" fmla="*/ 3477896 w 7886701"/>
              <a:gd name="connsiteY26287" fmla="*/ 5110404 h 6857981"/>
              <a:gd name="connsiteX26288" fmla="*/ 3479801 w 7886701"/>
              <a:gd name="connsiteY26288" fmla="*/ 5114532 h 6857981"/>
              <a:gd name="connsiteX26289" fmla="*/ 3481706 w 7886701"/>
              <a:gd name="connsiteY26289" fmla="*/ 5118342 h 6857981"/>
              <a:gd name="connsiteX26290" fmla="*/ 3482658 w 7886701"/>
              <a:gd name="connsiteY26290" fmla="*/ 5122470 h 6857981"/>
              <a:gd name="connsiteX26291" fmla="*/ 3484246 w 7886701"/>
              <a:gd name="connsiteY26291" fmla="*/ 5121200 h 6857981"/>
              <a:gd name="connsiteX26292" fmla="*/ 3486151 w 7886701"/>
              <a:gd name="connsiteY26292" fmla="*/ 5120247 h 6857981"/>
              <a:gd name="connsiteX26293" fmla="*/ 3488056 w 7886701"/>
              <a:gd name="connsiteY26293" fmla="*/ 5119612 h 6857981"/>
              <a:gd name="connsiteX26294" fmla="*/ 3490278 w 7886701"/>
              <a:gd name="connsiteY26294" fmla="*/ 5118660 h 6857981"/>
              <a:gd name="connsiteX26295" fmla="*/ 3494723 w 7886701"/>
              <a:gd name="connsiteY26295" fmla="*/ 5118342 h 6857981"/>
              <a:gd name="connsiteX26296" fmla="*/ 3500121 w 7886701"/>
              <a:gd name="connsiteY26296" fmla="*/ 5118660 h 6857981"/>
              <a:gd name="connsiteX26297" fmla="*/ 3499486 w 7886701"/>
              <a:gd name="connsiteY26297" fmla="*/ 5122788 h 6857981"/>
              <a:gd name="connsiteX26298" fmla="*/ 3499486 w 7886701"/>
              <a:gd name="connsiteY26298" fmla="*/ 5124375 h 6857981"/>
              <a:gd name="connsiteX26299" fmla="*/ 3499803 w 7886701"/>
              <a:gd name="connsiteY26299" fmla="*/ 5125645 h 6857981"/>
              <a:gd name="connsiteX26300" fmla="*/ 3500756 w 7886701"/>
              <a:gd name="connsiteY26300" fmla="*/ 5126915 h 6857981"/>
              <a:gd name="connsiteX26301" fmla="*/ 3501391 w 7886701"/>
              <a:gd name="connsiteY26301" fmla="*/ 5127868 h 6857981"/>
              <a:gd name="connsiteX26302" fmla="*/ 3502026 w 7886701"/>
              <a:gd name="connsiteY26302" fmla="*/ 5128503 h 6857981"/>
              <a:gd name="connsiteX26303" fmla="*/ 3503296 w 7886701"/>
              <a:gd name="connsiteY26303" fmla="*/ 5129455 h 6857981"/>
              <a:gd name="connsiteX26304" fmla="*/ 3503613 w 7886701"/>
              <a:gd name="connsiteY26304" fmla="*/ 5132313 h 6857981"/>
              <a:gd name="connsiteX26305" fmla="*/ 3503613 w 7886701"/>
              <a:gd name="connsiteY26305" fmla="*/ 5134536 h 6857981"/>
              <a:gd name="connsiteX26306" fmla="*/ 3503296 w 7886701"/>
              <a:gd name="connsiteY26306" fmla="*/ 5135806 h 6857981"/>
              <a:gd name="connsiteX26307" fmla="*/ 3502343 w 7886701"/>
              <a:gd name="connsiteY26307" fmla="*/ 5137393 h 6857981"/>
              <a:gd name="connsiteX26308" fmla="*/ 3501709 w 7886701"/>
              <a:gd name="connsiteY26308" fmla="*/ 5138028 h 6857981"/>
              <a:gd name="connsiteX26309" fmla="*/ 3500756 w 7886701"/>
              <a:gd name="connsiteY26309" fmla="*/ 5138981 h 6857981"/>
              <a:gd name="connsiteX26310" fmla="*/ 3497898 w 7886701"/>
              <a:gd name="connsiteY26310" fmla="*/ 5139616 h 6857981"/>
              <a:gd name="connsiteX26311" fmla="*/ 3495358 w 7886701"/>
              <a:gd name="connsiteY26311" fmla="*/ 5140251 h 6857981"/>
              <a:gd name="connsiteX26312" fmla="*/ 3494089 w 7886701"/>
              <a:gd name="connsiteY26312" fmla="*/ 5141204 h 6857981"/>
              <a:gd name="connsiteX26313" fmla="*/ 3493453 w 7886701"/>
              <a:gd name="connsiteY26313" fmla="*/ 5141839 h 6857981"/>
              <a:gd name="connsiteX26314" fmla="*/ 3492501 w 7886701"/>
              <a:gd name="connsiteY26314" fmla="*/ 5142791 h 6857981"/>
              <a:gd name="connsiteX26315" fmla="*/ 3492183 w 7886701"/>
              <a:gd name="connsiteY26315" fmla="*/ 5144696 h 6857981"/>
              <a:gd name="connsiteX26316" fmla="*/ 3492183 w 7886701"/>
              <a:gd name="connsiteY26316" fmla="*/ 5146919 h 6857981"/>
              <a:gd name="connsiteX26317" fmla="*/ 3492501 w 7886701"/>
              <a:gd name="connsiteY26317" fmla="*/ 5149777 h 6857981"/>
              <a:gd name="connsiteX26318" fmla="*/ 3496311 w 7886701"/>
              <a:gd name="connsiteY26318" fmla="*/ 5150412 h 6857981"/>
              <a:gd name="connsiteX26319" fmla="*/ 3497581 w 7886701"/>
              <a:gd name="connsiteY26319" fmla="*/ 5151364 h 6857981"/>
              <a:gd name="connsiteX26320" fmla="*/ 3498851 w 7886701"/>
              <a:gd name="connsiteY26320" fmla="*/ 5151999 h 6857981"/>
              <a:gd name="connsiteX26321" fmla="*/ 3499803 w 7886701"/>
              <a:gd name="connsiteY26321" fmla="*/ 5152952 h 6857981"/>
              <a:gd name="connsiteX26322" fmla="*/ 3500756 w 7886701"/>
              <a:gd name="connsiteY26322" fmla="*/ 5154222 h 6857981"/>
              <a:gd name="connsiteX26323" fmla="*/ 3501391 w 7886701"/>
              <a:gd name="connsiteY26323" fmla="*/ 5157079 h 6857981"/>
              <a:gd name="connsiteX26324" fmla="*/ 3501709 w 7886701"/>
              <a:gd name="connsiteY26324" fmla="*/ 5160255 h 6857981"/>
              <a:gd name="connsiteX26325" fmla="*/ 3502026 w 7886701"/>
              <a:gd name="connsiteY26325" fmla="*/ 5164700 h 6857981"/>
              <a:gd name="connsiteX26326" fmla="*/ 3502343 w 7886701"/>
              <a:gd name="connsiteY26326" fmla="*/ 5170098 h 6857981"/>
              <a:gd name="connsiteX26327" fmla="*/ 3503296 w 7886701"/>
              <a:gd name="connsiteY26327" fmla="*/ 5176448 h 6857981"/>
              <a:gd name="connsiteX26328" fmla="*/ 3509646 w 7886701"/>
              <a:gd name="connsiteY26328" fmla="*/ 5174543 h 6857981"/>
              <a:gd name="connsiteX26329" fmla="*/ 3516313 w 7886701"/>
              <a:gd name="connsiteY26329" fmla="*/ 5173273 h 6857981"/>
              <a:gd name="connsiteX26330" fmla="*/ 3522981 w 7886701"/>
              <a:gd name="connsiteY26330" fmla="*/ 5172003 h 6857981"/>
              <a:gd name="connsiteX26331" fmla="*/ 3529014 w 7886701"/>
              <a:gd name="connsiteY26331" fmla="*/ 5171685 h 6857981"/>
              <a:gd name="connsiteX26332" fmla="*/ 3535046 w 7886701"/>
              <a:gd name="connsiteY26332" fmla="*/ 5171368 h 6857981"/>
              <a:gd name="connsiteX26333" fmla="*/ 3540761 w 7886701"/>
              <a:gd name="connsiteY26333" fmla="*/ 5171685 h 6857981"/>
              <a:gd name="connsiteX26334" fmla="*/ 3546158 w 7886701"/>
              <a:gd name="connsiteY26334" fmla="*/ 5172320 h 6857981"/>
              <a:gd name="connsiteX26335" fmla="*/ 3551238 w 7886701"/>
              <a:gd name="connsiteY26335" fmla="*/ 5173590 h 6857981"/>
              <a:gd name="connsiteX26336" fmla="*/ 3556002 w 7886701"/>
              <a:gd name="connsiteY26336" fmla="*/ 5175495 h 6857981"/>
              <a:gd name="connsiteX26337" fmla="*/ 3560763 w 7886701"/>
              <a:gd name="connsiteY26337" fmla="*/ 5178036 h 6857981"/>
              <a:gd name="connsiteX26338" fmla="*/ 3565208 w 7886701"/>
              <a:gd name="connsiteY26338" fmla="*/ 5180893 h 6857981"/>
              <a:gd name="connsiteX26339" fmla="*/ 3568702 w 7886701"/>
              <a:gd name="connsiteY26339" fmla="*/ 5184386 h 6857981"/>
              <a:gd name="connsiteX26340" fmla="*/ 3572511 w 7886701"/>
              <a:gd name="connsiteY26340" fmla="*/ 5188514 h 6857981"/>
              <a:gd name="connsiteX26341" fmla="*/ 3575686 w 7886701"/>
              <a:gd name="connsiteY26341" fmla="*/ 5193594 h 6857981"/>
              <a:gd name="connsiteX26342" fmla="*/ 3578543 w 7886701"/>
              <a:gd name="connsiteY26342" fmla="*/ 5198992 h 6857981"/>
              <a:gd name="connsiteX26343" fmla="*/ 3581401 w 7886701"/>
              <a:gd name="connsiteY26343" fmla="*/ 5205342 h 6857981"/>
              <a:gd name="connsiteX26344" fmla="*/ 3582671 w 7886701"/>
              <a:gd name="connsiteY26344" fmla="*/ 5203754 h 6857981"/>
              <a:gd name="connsiteX26345" fmla="*/ 3584576 w 7886701"/>
              <a:gd name="connsiteY26345" fmla="*/ 5202802 h 6857981"/>
              <a:gd name="connsiteX26346" fmla="*/ 3586799 w 7886701"/>
              <a:gd name="connsiteY26346" fmla="*/ 5201532 h 6857981"/>
              <a:gd name="connsiteX26347" fmla="*/ 3589021 w 7886701"/>
              <a:gd name="connsiteY26347" fmla="*/ 5200897 h 6857981"/>
              <a:gd name="connsiteX26348" fmla="*/ 3591243 w 7886701"/>
              <a:gd name="connsiteY26348" fmla="*/ 5200579 h 6857981"/>
              <a:gd name="connsiteX26349" fmla="*/ 3593783 w 7886701"/>
              <a:gd name="connsiteY26349" fmla="*/ 5199944 h 6857981"/>
              <a:gd name="connsiteX26350" fmla="*/ 3599181 w 7886701"/>
              <a:gd name="connsiteY26350" fmla="*/ 5199944 h 6857981"/>
              <a:gd name="connsiteX26351" fmla="*/ 3599181 w 7886701"/>
              <a:gd name="connsiteY26351" fmla="*/ 5203754 h 6857981"/>
              <a:gd name="connsiteX26352" fmla="*/ 3599498 w 7886701"/>
              <a:gd name="connsiteY26352" fmla="*/ 5207247 h 6857981"/>
              <a:gd name="connsiteX26353" fmla="*/ 3600133 w 7886701"/>
              <a:gd name="connsiteY26353" fmla="*/ 5210105 h 6857981"/>
              <a:gd name="connsiteX26354" fmla="*/ 3601403 w 7886701"/>
              <a:gd name="connsiteY26354" fmla="*/ 5212645 h 6857981"/>
              <a:gd name="connsiteX26355" fmla="*/ 3602673 w 7886701"/>
              <a:gd name="connsiteY26355" fmla="*/ 5215185 h 6857981"/>
              <a:gd name="connsiteX26356" fmla="*/ 3604261 w 7886701"/>
              <a:gd name="connsiteY26356" fmla="*/ 5217090 h 6857981"/>
              <a:gd name="connsiteX26357" fmla="*/ 3607753 w 7886701"/>
              <a:gd name="connsiteY26357" fmla="*/ 5220583 h 6857981"/>
              <a:gd name="connsiteX26358" fmla="*/ 3611881 w 7886701"/>
              <a:gd name="connsiteY26358" fmla="*/ 5223440 h 6857981"/>
              <a:gd name="connsiteX26359" fmla="*/ 3616008 w 7886701"/>
              <a:gd name="connsiteY26359" fmla="*/ 5226933 h 6857981"/>
              <a:gd name="connsiteX26360" fmla="*/ 3617596 w 7886701"/>
              <a:gd name="connsiteY26360" fmla="*/ 5228838 h 6857981"/>
              <a:gd name="connsiteX26361" fmla="*/ 3619184 w 7886701"/>
              <a:gd name="connsiteY26361" fmla="*/ 5230743 h 6857981"/>
              <a:gd name="connsiteX26362" fmla="*/ 3620771 w 7886701"/>
              <a:gd name="connsiteY26362" fmla="*/ 5233284 h 6857981"/>
              <a:gd name="connsiteX26363" fmla="*/ 3621406 w 7886701"/>
              <a:gd name="connsiteY26363" fmla="*/ 5236141 h 6857981"/>
              <a:gd name="connsiteX26364" fmla="*/ 3621406 w 7886701"/>
              <a:gd name="connsiteY26364" fmla="*/ 5241539 h 6857981"/>
              <a:gd name="connsiteX26365" fmla="*/ 3621088 w 7886701"/>
              <a:gd name="connsiteY26365" fmla="*/ 5246619 h 6857981"/>
              <a:gd name="connsiteX26366" fmla="*/ 3620771 w 7886701"/>
              <a:gd name="connsiteY26366" fmla="*/ 5251382 h 6857981"/>
              <a:gd name="connsiteX26367" fmla="*/ 3619818 w 7886701"/>
              <a:gd name="connsiteY26367" fmla="*/ 5255510 h 6857981"/>
              <a:gd name="connsiteX26368" fmla="*/ 3617596 w 7886701"/>
              <a:gd name="connsiteY26368" fmla="*/ 5264400 h 6857981"/>
              <a:gd name="connsiteX26369" fmla="*/ 3615056 w 7886701"/>
              <a:gd name="connsiteY26369" fmla="*/ 5272021 h 6857981"/>
              <a:gd name="connsiteX26370" fmla="*/ 3611881 w 7886701"/>
              <a:gd name="connsiteY26370" fmla="*/ 5279323 h 6857981"/>
              <a:gd name="connsiteX26371" fmla="*/ 3608388 w 7886701"/>
              <a:gd name="connsiteY26371" fmla="*/ 5286309 h 6857981"/>
              <a:gd name="connsiteX26372" fmla="*/ 3604261 w 7886701"/>
              <a:gd name="connsiteY26372" fmla="*/ 5292977 h 6857981"/>
              <a:gd name="connsiteX26373" fmla="*/ 3600133 w 7886701"/>
              <a:gd name="connsiteY26373" fmla="*/ 5299010 h 6857981"/>
              <a:gd name="connsiteX26374" fmla="*/ 3591243 w 7886701"/>
              <a:gd name="connsiteY26374" fmla="*/ 5311075 h 6857981"/>
              <a:gd name="connsiteX26375" fmla="*/ 3586799 w 7886701"/>
              <a:gd name="connsiteY26375" fmla="*/ 5316790 h 6857981"/>
              <a:gd name="connsiteX26376" fmla="*/ 3582353 w 7886701"/>
              <a:gd name="connsiteY26376" fmla="*/ 5323458 h 6857981"/>
              <a:gd name="connsiteX26377" fmla="*/ 3578226 w 7886701"/>
              <a:gd name="connsiteY26377" fmla="*/ 5330126 h 6857981"/>
              <a:gd name="connsiteX26378" fmla="*/ 3574733 w 7886701"/>
              <a:gd name="connsiteY26378" fmla="*/ 5337112 h 6857981"/>
              <a:gd name="connsiteX26379" fmla="*/ 3571559 w 7886701"/>
              <a:gd name="connsiteY26379" fmla="*/ 5344414 h 6857981"/>
              <a:gd name="connsiteX26380" fmla="*/ 3568383 w 7886701"/>
              <a:gd name="connsiteY26380" fmla="*/ 5352352 h 6857981"/>
              <a:gd name="connsiteX26381" fmla="*/ 3576956 w 7886701"/>
              <a:gd name="connsiteY26381" fmla="*/ 5355210 h 6857981"/>
              <a:gd name="connsiteX26382" fmla="*/ 3584576 w 7886701"/>
              <a:gd name="connsiteY26382" fmla="*/ 5357115 h 6857981"/>
              <a:gd name="connsiteX26383" fmla="*/ 3591561 w 7886701"/>
              <a:gd name="connsiteY26383" fmla="*/ 5357750 h 6857981"/>
              <a:gd name="connsiteX26384" fmla="*/ 3598547 w 7886701"/>
              <a:gd name="connsiteY26384" fmla="*/ 5357750 h 6857981"/>
              <a:gd name="connsiteX26385" fmla="*/ 3604578 w 7886701"/>
              <a:gd name="connsiteY26385" fmla="*/ 5357115 h 6857981"/>
              <a:gd name="connsiteX26386" fmla="*/ 3610928 w 7886701"/>
              <a:gd name="connsiteY26386" fmla="*/ 5355845 h 6857981"/>
              <a:gd name="connsiteX26387" fmla="*/ 3616961 w 7886701"/>
              <a:gd name="connsiteY26387" fmla="*/ 5354575 h 6857981"/>
              <a:gd name="connsiteX26388" fmla="*/ 3622993 w 7886701"/>
              <a:gd name="connsiteY26388" fmla="*/ 5352352 h 6857981"/>
              <a:gd name="connsiteX26389" fmla="*/ 3635376 w 7886701"/>
              <a:gd name="connsiteY26389" fmla="*/ 5347907 h 6857981"/>
              <a:gd name="connsiteX26390" fmla="*/ 3641726 w 7886701"/>
              <a:gd name="connsiteY26390" fmla="*/ 5345367 h 6857981"/>
              <a:gd name="connsiteX26391" fmla="*/ 3648712 w 7886701"/>
              <a:gd name="connsiteY26391" fmla="*/ 5343144 h 6857981"/>
              <a:gd name="connsiteX26392" fmla="*/ 3656332 w 7886701"/>
              <a:gd name="connsiteY26392" fmla="*/ 5341239 h 6857981"/>
              <a:gd name="connsiteX26393" fmla="*/ 3663951 w 7886701"/>
              <a:gd name="connsiteY26393" fmla="*/ 5339969 h 6857981"/>
              <a:gd name="connsiteX26394" fmla="*/ 3672841 w 7886701"/>
              <a:gd name="connsiteY26394" fmla="*/ 5338699 h 6857981"/>
              <a:gd name="connsiteX26395" fmla="*/ 3682366 w 7886701"/>
              <a:gd name="connsiteY26395" fmla="*/ 5338064 h 6857981"/>
              <a:gd name="connsiteX26396" fmla="*/ 3679191 w 7886701"/>
              <a:gd name="connsiteY26396" fmla="*/ 5330761 h 6857981"/>
              <a:gd name="connsiteX26397" fmla="*/ 3675698 w 7886701"/>
              <a:gd name="connsiteY26397" fmla="*/ 5324093 h 6857981"/>
              <a:gd name="connsiteX26398" fmla="*/ 3672206 w 7886701"/>
              <a:gd name="connsiteY26398" fmla="*/ 5318378 h 6857981"/>
              <a:gd name="connsiteX26399" fmla="*/ 3668396 w 7886701"/>
              <a:gd name="connsiteY26399" fmla="*/ 5313298 h 6857981"/>
              <a:gd name="connsiteX26400" fmla="*/ 3665221 w 7886701"/>
              <a:gd name="connsiteY26400" fmla="*/ 5308853 h 6857981"/>
              <a:gd name="connsiteX26401" fmla="*/ 3662046 w 7886701"/>
              <a:gd name="connsiteY26401" fmla="*/ 5304725 h 6857981"/>
              <a:gd name="connsiteX26402" fmla="*/ 3655696 w 7886701"/>
              <a:gd name="connsiteY26402" fmla="*/ 5298057 h 6857981"/>
              <a:gd name="connsiteX26403" fmla="*/ 3657601 w 7886701"/>
              <a:gd name="connsiteY26403" fmla="*/ 5297104 h 6857981"/>
              <a:gd name="connsiteX26404" fmla="*/ 3658871 w 7886701"/>
              <a:gd name="connsiteY26404" fmla="*/ 5296787 h 6857981"/>
              <a:gd name="connsiteX26405" fmla="*/ 3660458 w 7886701"/>
              <a:gd name="connsiteY26405" fmla="*/ 5297104 h 6857981"/>
              <a:gd name="connsiteX26406" fmla="*/ 3662046 w 7886701"/>
              <a:gd name="connsiteY26406" fmla="*/ 5297422 h 6857981"/>
              <a:gd name="connsiteX26407" fmla="*/ 3664903 w 7886701"/>
              <a:gd name="connsiteY26407" fmla="*/ 5299327 h 6857981"/>
              <a:gd name="connsiteX26408" fmla="*/ 3667761 w 7886701"/>
              <a:gd name="connsiteY26408" fmla="*/ 5301232 h 6857981"/>
              <a:gd name="connsiteX26409" fmla="*/ 3669983 w 7886701"/>
              <a:gd name="connsiteY26409" fmla="*/ 5302820 h 6857981"/>
              <a:gd name="connsiteX26410" fmla="*/ 3670936 w 7886701"/>
              <a:gd name="connsiteY26410" fmla="*/ 5302820 h 6857981"/>
              <a:gd name="connsiteX26411" fmla="*/ 3672206 w 7886701"/>
              <a:gd name="connsiteY26411" fmla="*/ 5302820 h 6857981"/>
              <a:gd name="connsiteX26412" fmla="*/ 3672841 w 7886701"/>
              <a:gd name="connsiteY26412" fmla="*/ 5301867 h 6857981"/>
              <a:gd name="connsiteX26413" fmla="*/ 3673476 w 7886701"/>
              <a:gd name="connsiteY26413" fmla="*/ 5300915 h 6857981"/>
              <a:gd name="connsiteX26414" fmla="*/ 3674429 w 7886701"/>
              <a:gd name="connsiteY26414" fmla="*/ 5299010 h 6857981"/>
              <a:gd name="connsiteX26415" fmla="*/ 3674746 w 7886701"/>
              <a:gd name="connsiteY26415" fmla="*/ 5296469 h 6857981"/>
              <a:gd name="connsiteX26416" fmla="*/ 3677286 w 7886701"/>
              <a:gd name="connsiteY26416" fmla="*/ 5300280 h 6857981"/>
              <a:gd name="connsiteX26417" fmla="*/ 3680143 w 7886701"/>
              <a:gd name="connsiteY26417" fmla="*/ 5303772 h 6857981"/>
              <a:gd name="connsiteX26418" fmla="*/ 3683001 w 7886701"/>
              <a:gd name="connsiteY26418" fmla="*/ 5306947 h 6857981"/>
              <a:gd name="connsiteX26419" fmla="*/ 3686493 w 7886701"/>
              <a:gd name="connsiteY26419" fmla="*/ 5310440 h 6857981"/>
              <a:gd name="connsiteX26420" fmla="*/ 3689668 w 7886701"/>
              <a:gd name="connsiteY26420" fmla="*/ 5313298 h 6857981"/>
              <a:gd name="connsiteX26421" fmla="*/ 3693161 w 7886701"/>
              <a:gd name="connsiteY26421" fmla="*/ 5315838 h 6857981"/>
              <a:gd name="connsiteX26422" fmla="*/ 3696971 w 7886701"/>
              <a:gd name="connsiteY26422" fmla="*/ 5318061 h 6857981"/>
              <a:gd name="connsiteX26423" fmla="*/ 3701416 w 7886701"/>
              <a:gd name="connsiteY26423" fmla="*/ 5320283 h 6857981"/>
              <a:gd name="connsiteX26424" fmla="*/ 3705543 w 7886701"/>
              <a:gd name="connsiteY26424" fmla="*/ 5321553 h 6857981"/>
              <a:gd name="connsiteX26425" fmla="*/ 3710306 w 7886701"/>
              <a:gd name="connsiteY26425" fmla="*/ 5323141 h 6857981"/>
              <a:gd name="connsiteX26426" fmla="*/ 3715068 w 7886701"/>
              <a:gd name="connsiteY26426" fmla="*/ 5323776 h 6857981"/>
              <a:gd name="connsiteX26427" fmla="*/ 3720148 w 7886701"/>
              <a:gd name="connsiteY26427" fmla="*/ 5324093 h 6857981"/>
              <a:gd name="connsiteX26428" fmla="*/ 3726182 w 7886701"/>
              <a:gd name="connsiteY26428" fmla="*/ 5324728 h 6857981"/>
              <a:gd name="connsiteX26429" fmla="*/ 3731896 w 7886701"/>
              <a:gd name="connsiteY26429" fmla="*/ 5324093 h 6857981"/>
              <a:gd name="connsiteX26430" fmla="*/ 3738246 w 7886701"/>
              <a:gd name="connsiteY26430" fmla="*/ 5323141 h 6857981"/>
              <a:gd name="connsiteX26431" fmla="*/ 3744596 w 7886701"/>
              <a:gd name="connsiteY26431" fmla="*/ 5321871 h 6857981"/>
              <a:gd name="connsiteX26432" fmla="*/ 3746501 w 7886701"/>
              <a:gd name="connsiteY26432" fmla="*/ 5324093 h 6857981"/>
              <a:gd name="connsiteX26433" fmla="*/ 3747771 w 7886701"/>
              <a:gd name="connsiteY26433" fmla="*/ 5325998 h 6857981"/>
              <a:gd name="connsiteX26434" fmla="*/ 3748723 w 7886701"/>
              <a:gd name="connsiteY26434" fmla="*/ 5327904 h 6857981"/>
              <a:gd name="connsiteX26435" fmla="*/ 3749041 w 7886701"/>
              <a:gd name="connsiteY26435" fmla="*/ 5329809 h 6857981"/>
              <a:gd name="connsiteX26436" fmla="*/ 3749359 w 7886701"/>
              <a:gd name="connsiteY26436" fmla="*/ 5332984 h 6857981"/>
              <a:gd name="connsiteX26437" fmla="*/ 3749359 w 7886701"/>
              <a:gd name="connsiteY26437" fmla="*/ 5336159 h 6857981"/>
              <a:gd name="connsiteX26438" fmla="*/ 3749359 w 7886701"/>
              <a:gd name="connsiteY26438" fmla="*/ 5339652 h 6857981"/>
              <a:gd name="connsiteX26439" fmla="*/ 3749359 w 7886701"/>
              <a:gd name="connsiteY26439" fmla="*/ 5343144 h 6857981"/>
              <a:gd name="connsiteX26440" fmla="*/ 3750311 w 7886701"/>
              <a:gd name="connsiteY26440" fmla="*/ 5345367 h 6857981"/>
              <a:gd name="connsiteX26441" fmla="*/ 3750628 w 7886701"/>
              <a:gd name="connsiteY26441" fmla="*/ 5347590 h 6857981"/>
              <a:gd name="connsiteX26442" fmla="*/ 3751581 w 7886701"/>
              <a:gd name="connsiteY26442" fmla="*/ 5349812 h 6857981"/>
              <a:gd name="connsiteX26443" fmla="*/ 3753168 w 7886701"/>
              <a:gd name="connsiteY26443" fmla="*/ 5352352 h 6857981"/>
              <a:gd name="connsiteX26444" fmla="*/ 3766186 w 7886701"/>
              <a:gd name="connsiteY26444" fmla="*/ 5350447 h 6857981"/>
              <a:gd name="connsiteX26445" fmla="*/ 3778887 w 7886701"/>
              <a:gd name="connsiteY26445" fmla="*/ 5348542 h 6857981"/>
              <a:gd name="connsiteX26446" fmla="*/ 3791904 w 7886701"/>
              <a:gd name="connsiteY26446" fmla="*/ 5347590 h 6857981"/>
              <a:gd name="connsiteX26447" fmla="*/ 3804286 w 7886701"/>
              <a:gd name="connsiteY26447" fmla="*/ 5347272 h 6857981"/>
              <a:gd name="connsiteX26448" fmla="*/ 3816668 w 7886701"/>
              <a:gd name="connsiteY26448" fmla="*/ 5347272 h 6857981"/>
              <a:gd name="connsiteX26449" fmla="*/ 3828733 w 7886701"/>
              <a:gd name="connsiteY26449" fmla="*/ 5347590 h 6857981"/>
              <a:gd name="connsiteX26450" fmla="*/ 3840798 w 7886701"/>
              <a:gd name="connsiteY26450" fmla="*/ 5348542 h 6857981"/>
              <a:gd name="connsiteX26451" fmla="*/ 3852546 w 7886701"/>
              <a:gd name="connsiteY26451" fmla="*/ 5350130 h 6857981"/>
              <a:gd name="connsiteX26452" fmla="*/ 3864293 w 7886701"/>
              <a:gd name="connsiteY26452" fmla="*/ 5352035 h 6857981"/>
              <a:gd name="connsiteX26453" fmla="*/ 3876041 w 7886701"/>
              <a:gd name="connsiteY26453" fmla="*/ 5354575 h 6857981"/>
              <a:gd name="connsiteX26454" fmla="*/ 3887471 w 7886701"/>
              <a:gd name="connsiteY26454" fmla="*/ 5357433 h 6857981"/>
              <a:gd name="connsiteX26455" fmla="*/ 3899218 w 7886701"/>
              <a:gd name="connsiteY26455" fmla="*/ 5360608 h 6857981"/>
              <a:gd name="connsiteX26456" fmla="*/ 3910648 w 7886701"/>
              <a:gd name="connsiteY26456" fmla="*/ 5364418 h 6857981"/>
              <a:gd name="connsiteX26457" fmla="*/ 3922079 w 7886701"/>
              <a:gd name="connsiteY26457" fmla="*/ 5368863 h 6857981"/>
              <a:gd name="connsiteX26458" fmla="*/ 3933508 w 7886701"/>
              <a:gd name="connsiteY26458" fmla="*/ 5373308 h 6857981"/>
              <a:gd name="connsiteX26459" fmla="*/ 3944938 w 7886701"/>
              <a:gd name="connsiteY26459" fmla="*/ 5378706 h 6857981"/>
              <a:gd name="connsiteX26460" fmla="*/ 3954146 w 7886701"/>
              <a:gd name="connsiteY26460" fmla="*/ 5377119 h 6857981"/>
              <a:gd name="connsiteX26461" fmla="*/ 3963353 w 7886701"/>
              <a:gd name="connsiteY26461" fmla="*/ 5376484 h 6857981"/>
              <a:gd name="connsiteX26462" fmla="*/ 3972561 w 7886701"/>
              <a:gd name="connsiteY26462" fmla="*/ 5376484 h 6857981"/>
              <a:gd name="connsiteX26463" fmla="*/ 3981133 w 7886701"/>
              <a:gd name="connsiteY26463" fmla="*/ 5377119 h 6857981"/>
              <a:gd name="connsiteX26464" fmla="*/ 3989706 w 7886701"/>
              <a:gd name="connsiteY26464" fmla="*/ 5379024 h 6857981"/>
              <a:gd name="connsiteX26465" fmla="*/ 3997961 w 7886701"/>
              <a:gd name="connsiteY26465" fmla="*/ 5381246 h 6857981"/>
              <a:gd name="connsiteX26466" fmla="*/ 4006533 w 7886701"/>
              <a:gd name="connsiteY26466" fmla="*/ 5384104 h 6857981"/>
              <a:gd name="connsiteX26467" fmla="*/ 4014153 w 7886701"/>
              <a:gd name="connsiteY26467" fmla="*/ 5387279 h 6857981"/>
              <a:gd name="connsiteX26468" fmla="*/ 4021773 w 7886701"/>
              <a:gd name="connsiteY26468" fmla="*/ 5391724 h 6857981"/>
              <a:gd name="connsiteX26469" fmla="*/ 4029393 w 7886701"/>
              <a:gd name="connsiteY26469" fmla="*/ 5396487 h 6857981"/>
              <a:gd name="connsiteX26470" fmla="*/ 4036378 w 7886701"/>
              <a:gd name="connsiteY26470" fmla="*/ 5401567 h 6857981"/>
              <a:gd name="connsiteX26471" fmla="*/ 4043363 w 7886701"/>
              <a:gd name="connsiteY26471" fmla="*/ 5406965 h 6857981"/>
              <a:gd name="connsiteX26472" fmla="*/ 4049396 w 7886701"/>
              <a:gd name="connsiteY26472" fmla="*/ 5412998 h 6857981"/>
              <a:gd name="connsiteX26473" fmla="*/ 4055746 w 7886701"/>
              <a:gd name="connsiteY26473" fmla="*/ 5419348 h 6857981"/>
              <a:gd name="connsiteX26474" fmla="*/ 4061461 w 7886701"/>
              <a:gd name="connsiteY26474" fmla="*/ 5426016 h 6857981"/>
              <a:gd name="connsiteX26475" fmla="*/ 4066541 w 7886701"/>
              <a:gd name="connsiteY26475" fmla="*/ 5433002 h 6857981"/>
              <a:gd name="connsiteX26476" fmla="*/ 4071303 w 7886701"/>
              <a:gd name="connsiteY26476" fmla="*/ 5440305 h 6857981"/>
              <a:gd name="connsiteX26477" fmla="*/ 4075748 w 7886701"/>
              <a:gd name="connsiteY26477" fmla="*/ 5447925 h 6857981"/>
              <a:gd name="connsiteX26478" fmla="*/ 4079876 w 7886701"/>
              <a:gd name="connsiteY26478" fmla="*/ 5455545 h 6857981"/>
              <a:gd name="connsiteX26479" fmla="*/ 4083368 w 7886701"/>
              <a:gd name="connsiteY26479" fmla="*/ 5463483 h 6857981"/>
              <a:gd name="connsiteX26480" fmla="*/ 4085908 w 7886701"/>
              <a:gd name="connsiteY26480" fmla="*/ 5472056 h 6857981"/>
              <a:gd name="connsiteX26481" fmla="*/ 4088448 w 7886701"/>
              <a:gd name="connsiteY26481" fmla="*/ 5480312 h 6857981"/>
              <a:gd name="connsiteX26482" fmla="*/ 4090036 w 7886701"/>
              <a:gd name="connsiteY26482" fmla="*/ 5489202 h 6857981"/>
              <a:gd name="connsiteX26483" fmla="*/ 4090988 w 7886701"/>
              <a:gd name="connsiteY26483" fmla="*/ 5497775 h 6857981"/>
              <a:gd name="connsiteX26484" fmla="*/ 4091306 w 7886701"/>
              <a:gd name="connsiteY26484" fmla="*/ 5506666 h 6857981"/>
              <a:gd name="connsiteX26485" fmla="*/ 4091306 w 7886701"/>
              <a:gd name="connsiteY26485" fmla="*/ 5515239 h 6857981"/>
              <a:gd name="connsiteX26486" fmla="*/ 4090353 w 7886701"/>
              <a:gd name="connsiteY26486" fmla="*/ 5524129 h 6857981"/>
              <a:gd name="connsiteX26487" fmla="*/ 4088448 w 7886701"/>
              <a:gd name="connsiteY26487" fmla="*/ 5532384 h 6857981"/>
              <a:gd name="connsiteX26488" fmla="*/ 4085591 w 7886701"/>
              <a:gd name="connsiteY26488" fmla="*/ 5541275 h 6857981"/>
              <a:gd name="connsiteX26489" fmla="*/ 4082416 w 7886701"/>
              <a:gd name="connsiteY26489" fmla="*/ 5549213 h 6857981"/>
              <a:gd name="connsiteX26490" fmla="*/ 4080193 w 7886701"/>
              <a:gd name="connsiteY26490" fmla="*/ 5553658 h 6857981"/>
              <a:gd name="connsiteX26491" fmla="*/ 4077971 w 7886701"/>
              <a:gd name="connsiteY26491" fmla="*/ 5557786 h 6857981"/>
              <a:gd name="connsiteX26492" fmla="*/ 4075431 w 7886701"/>
              <a:gd name="connsiteY26492" fmla="*/ 5561596 h 6857981"/>
              <a:gd name="connsiteX26493" fmla="*/ 4072891 w 7886701"/>
              <a:gd name="connsiteY26493" fmla="*/ 5565406 h 6857981"/>
              <a:gd name="connsiteX26494" fmla="*/ 4069398 w 7886701"/>
              <a:gd name="connsiteY26494" fmla="*/ 5562231 h 6857981"/>
              <a:gd name="connsiteX26495" fmla="*/ 4066223 w 7886701"/>
              <a:gd name="connsiteY26495" fmla="*/ 5558738 h 6857981"/>
              <a:gd name="connsiteX26496" fmla="*/ 4059556 w 7886701"/>
              <a:gd name="connsiteY26496" fmla="*/ 5551753 h 6857981"/>
              <a:gd name="connsiteX26497" fmla="*/ 4056698 w 7886701"/>
              <a:gd name="connsiteY26497" fmla="*/ 5548260 h 6857981"/>
              <a:gd name="connsiteX26498" fmla="*/ 4053841 w 7886701"/>
              <a:gd name="connsiteY26498" fmla="*/ 5544133 h 6857981"/>
              <a:gd name="connsiteX26499" fmla="*/ 4051301 w 7886701"/>
              <a:gd name="connsiteY26499" fmla="*/ 5539370 h 6857981"/>
              <a:gd name="connsiteX26500" fmla="*/ 4049396 w 7886701"/>
              <a:gd name="connsiteY26500" fmla="*/ 5533972 h 6857981"/>
              <a:gd name="connsiteX26501" fmla="*/ 4044316 w 7886701"/>
              <a:gd name="connsiteY26501" fmla="*/ 5535877 h 6857981"/>
              <a:gd name="connsiteX26502" fmla="*/ 4039553 w 7886701"/>
              <a:gd name="connsiteY26502" fmla="*/ 5536830 h 6857981"/>
              <a:gd name="connsiteX26503" fmla="*/ 4034791 w 7886701"/>
              <a:gd name="connsiteY26503" fmla="*/ 5538100 h 6857981"/>
              <a:gd name="connsiteX26504" fmla="*/ 4030346 w 7886701"/>
              <a:gd name="connsiteY26504" fmla="*/ 5538417 h 6857981"/>
              <a:gd name="connsiteX26505" fmla="*/ 4026536 w 7886701"/>
              <a:gd name="connsiteY26505" fmla="*/ 5538735 h 6857981"/>
              <a:gd name="connsiteX26506" fmla="*/ 4022408 w 7886701"/>
              <a:gd name="connsiteY26506" fmla="*/ 5538735 h 6857981"/>
              <a:gd name="connsiteX26507" fmla="*/ 4014471 w 7886701"/>
              <a:gd name="connsiteY26507" fmla="*/ 5538417 h 6857981"/>
              <a:gd name="connsiteX26508" fmla="*/ 4007168 w 7886701"/>
              <a:gd name="connsiteY26508" fmla="*/ 5537782 h 6857981"/>
              <a:gd name="connsiteX26509" fmla="*/ 3999548 w 7886701"/>
              <a:gd name="connsiteY26509" fmla="*/ 5536512 h 6857981"/>
              <a:gd name="connsiteX26510" fmla="*/ 3991293 w 7886701"/>
              <a:gd name="connsiteY26510" fmla="*/ 5536512 h 6857981"/>
              <a:gd name="connsiteX26511" fmla="*/ 3987483 w 7886701"/>
              <a:gd name="connsiteY26511" fmla="*/ 5536512 h 6857981"/>
              <a:gd name="connsiteX26512" fmla="*/ 3983038 w 7886701"/>
              <a:gd name="connsiteY26512" fmla="*/ 5537147 h 6857981"/>
              <a:gd name="connsiteX26513" fmla="*/ 3978911 w 7886701"/>
              <a:gd name="connsiteY26513" fmla="*/ 5541275 h 6857981"/>
              <a:gd name="connsiteX26514" fmla="*/ 3974783 w 7886701"/>
              <a:gd name="connsiteY26514" fmla="*/ 5545403 h 6857981"/>
              <a:gd name="connsiteX26515" fmla="*/ 3970021 w 7886701"/>
              <a:gd name="connsiteY26515" fmla="*/ 5548578 h 6857981"/>
              <a:gd name="connsiteX26516" fmla="*/ 3965258 w 7886701"/>
              <a:gd name="connsiteY26516" fmla="*/ 5551753 h 6857981"/>
              <a:gd name="connsiteX26517" fmla="*/ 3960496 w 7886701"/>
              <a:gd name="connsiteY26517" fmla="*/ 5554293 h 6857981"/>
              <a:gd name="connsiteX26518" fmla="*/ 3955733 w 7886701"/>
              <a:gd name="connsiteY26518" fmla="*/ 5556833 h 6857981"/>
              <a:gd name="connsiteX26519" fmla="*/ 3950653 w 7886701"/>
              <a:gd name="connsiteY26519" fmla="*/ 5559056 h 6857981"/>
              <a:gd name="connsiteX26520" fmla="*/ 3945891 w 7886701"/>
              <a:gd name="connsiteY26520" fmla="*/ 5560961 h 6857981"/>
              <a:gd name="connsiteX26521" fmla="*/ 3940811 w 7886701"/>
              <a:gd name="connsiteY26521" fmla="*/ 5562549 h 6857981"/>
              <a:gd name="connsiteX26522" fmla="*/ 3935096 w 7886701"/>
              <a:gd name="connsiteY26522" fmla="*/ 5563819 h 6857981"/>
              <a:gd name="connsiteX26523" fmla="*/ 3924619 w 7886701"/>
              <a:gd name="connsiteY26523" fmla="*/ 5566359 h 6857981"/>
              <a:gd name="connsiteX26524" fmla="*/ 3914142 w 7886701"/>
              <a:gd name="connsiteY26524" fmla="*/ 5568264 h 6857981"/>
              <a:gd name="connsiteX26525" fmla="*/ 3903028 w 7886701"/>
              <a:gd name="connsiteY26525" fmla="*/ 5569851 h 6857981"/>
              <a:gd name="connsiteX26526" fmla="*/ 3891916 w 7886701"/>
              <a:gd name="connsiteY26526" fmla="*/ 5571122 h 6857981"/>
              <a:gd name="connsiteX26527" fmla="*/ 3880803 w 7886701"/>
              <a:gd name="connsiteY26527" fmla="*/ 5572392 h 6857981"/>
              <a:gd name="connsiteX26528" fmla="*/ 3858261 w 7886701"/>
              <a:gd name="connsiteY26528" fmla="*/ 5574614 h 6857981"/>
              <a:gd name="connsiteX26529" fmla="*/ 3846831 w 7886701"/>
              <a:gd name="connsiteY26529" fmla="*/ 5575567 h 6857981"/>
              <a:gd name="connsiteX26530" fmla="*/ 3835718 w 7886701"/>
              <a:gd name="connsiteY26530" fmla="*/ 5577472 h 6857981"/>
              <a:gd name="connsiteX26531" fmla="*/ 3824606 w 7886701"/>
              <a:gd name="connsiteY26531" fmla="*/ 5579694 h 6857981"/>
              <a:gd name="connsiteX26532" fmla="*/ 3813493 w 7886701"/>
              <a:gd name="connsiteY26532" fmla="*/ 5582552 h 6857981"/>
              <a:gd name="connsiteX26533" fmla="*/ 3813812 w 7886701"/>
              <a:gd name="connsiteY26533" fmla="*/ 5580965 h 6857981"/>
              <a:gd name="connsiteX26534" fmla="*/ 3814446 w 7886701"/>
              <a:gd name="connsiteY26534" fmla="*/ 5579694 h 6857981"/>
              <a:gd name="connsiteX26535" fmla="*/ 3816033 w 7886701"/>
              <a:gd name="connsiteY26535" fmla="*/ 5577472 h 6857981"/>
              <a:gd name="connsiteX26536" fmla="*/ 3816668 w 7886701"/>
              <a:gd name="connsiteY26536" fmla="*/ 5575884 h 6857981"/>
              <a:gd name="connsiteX26537" fmla="*/ 3817303 w 7886701"/>
              <a:gd name="connsiteY26537" fmla="*/ 5574932 h 6857981"/>
              <a:gd name="connsiteX26538" fmla="*/ 3817621 w 7886701"/>
              <a:gd name="connsiteY26538" fmla="*/ 5573344 h 6857981"/>
              <a:gd name="connsiteX26539" fmla="*/ 3817303 w 7886701"/>
              <a:gd name="connsiteY26539" fmla="*/ 5571439 h 6857981"/>
              <a:gd name="connsiteX26540" fmla="*/ 3807778 w 7886701"/>
              <a:gd name="connsiteY26540" fmla="*/ 5571439 h 6857981"/>
              <a:gd name="connsiteX26541" fmla="*/ 3798888 w 7886701"/>
              <a:gd name="connsiteY26541" fmla="*/ 5572392 h 6857981"/>
              <a:gd name="connsiteX26542" fmla="*/ 3789998 w 7886701"/>
              <a:gd name="connsiteY26542" fmla="*/ 5573027 h 6857981"/>
              <a:gd name="connsiteX26543" fmla="*/ 3781743 w 7886701"/>
              <a:gd name="connsiteY26543" fmla="*/ 5573662 h 6857981"/>
              <a:gd name="connsiteX26544" fmla="*/ 3765868 w 7886701"/>
              <a:gd name="connsiteY26544" fmla="*/ 5576202 h 6857981"/>
              <a:gd name="connsiteX26545" fmla="*/ 3751263 w 7886701"/>
              <a:gd name="connsiteY26545" fmla="*/ 5578107 h 6857981"/>
              <a:gd name="connsiteX26546" fmla="*/ 3744596 w 7886701"/>
              <a:gd name="connsiteY26546" fmla="*/ 5578742 h 6857981"/>
              <a:gd name="connsiteX26547" fmla="*/ 3738246 w 7886701"/>
              <a:gd name="connsiteY26547" fmla="*/ 5579694 h 6857981"/>
              <a:gd name="connsiteX26548" fmla="*/ 3731896 w 7886701"/>
              <a:gd name="connsiteY26548" fmla="*/ 5580012 h 6857981"/>
              <a:gd name="connsiteX26549" fmla="*/ 3726182 w 7886701"/>
              <a:gd name="connsiteY26549" fmla="*/ 5579694 h 6857981"/>
              <a:gd name="connsiteX26550" fmla="*/ 3720783 w 7886701"/>
              <a:gd name="connsiteY26550" fmla="*/ 5578742 h 6857981"/>
              <a:gd name="connsiteX26551" fmla="*/ 3715386 w 7886701"/>
              <a:gd name="connsiteY26551" fmla="*/ 5577789 h 6857981"/>
              <a:gd name="connsiteX26552" fmla="*/ 3710941 w 7886701"/>
              <a:gd name="connsiteY26552" fmla="*/ 5575884 h 6857981"/>
              <a:gd name="connsiteX26553" fmla="*/ 3706178 w 7886701"/>
              <a:gd name="connsiteY26553" fmla="*/ 5573662 h 6857981"/>
              <a:gd name="connsiteX26554" fmla="*/ 3702368 w 7886701"/>
              <a:gd name="connsiteY26554" fmla="*/ 5575567 h 6857981"/>
              <a:gd name="connsiteX26555" fmla="*/ 3699511 w 7886701"/>
              <a:gd name="connsiteY26555" fmla="*/ 5578107 h 6857981"/>
              <a:gd name="connsiteX26556" fmla="*/ 3692843 w 7886701"/>
              <a:gd name="connsiteY26556" fmla="*/ 5582870 h 6857981"/>
              <a:gd name="connsiteX26557" fmla="*/ 3689668 w 7886701"/>
              <a:gd name="connsiteY26557" fmla="*/ 5585410 h 6857981"/>
              <a:gd name="connsiteX26558" fmla="*/ 3686493 w 7886701"/>
              <a:gd name="connsiteY26558" fmla="*/ 5587632 h 6857981"/>
              <a:gd name="connsiteX26559" fmla="*/ 3682683 w 7886701"/>
              <a:gd name="connsiteY26559" fmla="*/ 5589855 h 6857981"/>
              <a:gd name="connsiteX26560" fmla="*/ 3678238 w 7886701"/>
              <a:gd name="connsiteY26560" fmla="*/ 5591125 h 6857981"/>
              <a:gd name="connsiteX26561" fmla="*/ 3675381 w 7886701"/>
              <a:gd name="connsiteY26561" fmla="*/ 5591760 h 6857981"/>
              <a:gd name="connsiteX26562" fmla="*/ 3672841 w 7886701"/>
              <a:gd name="connsiteY26562" fmla="*/ 5591125 h 6857981"/>
              <a:gd name="connsiteX26563" fmla="*/ 3670618 w 7886701"/>
              <a:gd name="connsiteY26563" fmla="*/ 5590490 h 6857981"/>
              <a:gd name="connsiteX26564" fmla="*/ 3668713 w 7886701"/>
              <a:gd name="connsiteY26564" fmla="*/ 5589855 h 6857981"/>
              <a:gd name="connsiteX26565" fmla="*/ 3667126 w 7886701"/>
              <a:gd name="connsiteY26565" fmla="*/ 5588585 h 6857981"/>
              <a:gd name="connsiteX26566" fmla="*/ 3665538 w 7886701"/>
              <a:gd name="connsiteY26566" fmla="*/ 5587632 h 6857981"/>
              <a:gd name="connsiteX26567" fmla="*/ 3662998 w 7886701"/>
              <a:gd name="connsiteY26567" fmla="*/ 5584457 h 6857981"/>
              <a:gd name="connsiteX26568" fmla="*/ 3658871 w 7886701"/>
              <a:gd name="connsiteY26568" fmla="*/ 5577472 h 6857981"/>
              <a:gd name="connsiteX26569" fmla="*/ 3656332 w 7886701"/>
              <a:gd name="connsiteY26569" fmla="*/ 5574614 h 6857981"/>
              <a:gd name="connsiteX26570" fmla="*/ 3655061 w 7886701"/>
              <a:gd name="connsiteY26570" fmla="*/ 5573027 h 6857981"/>
              <a:gd name="connsiteX26571" fmla="*/ 3653473 w 7886701"/>
              <a:gd name="connsiteY26571" fmla="*/ 5572074 h 6857981"/>
              <a:gd name="connsiteX26572" fmla="*/ 3651568 w 7886701"/>
              <a:gd name="connsiteY26572" fmla="*/ 5573662 h 6857981"/>
              <a:gd name="connsiteX26573" fmla="*/ 3649028 w 7886701"/>
              <a:gd name="connsiteY26573" fmla="*/ 5575249 h 6857981"/>
              <a:gd name="connsiteX26574" fmla="*/ 3646488 w 7886701"/>
              <a:gd name="connsiteY26574" fmla="*/ 5576202 h 6857981"/>
              <a:gd name="connsiteX26575" fmla="*/ 3643632 w 7886701"/>
              <a:gd name="connsiteY26575" fmla="*/ 5577154 h 6857981"/>
              <a:gd name="connsiteX26576" fmla="*/ 3640773 w 7886701"/>
              <a:gd name="connsiteY26576" fmla="*/ 5577789 h 6857981"/>
              <a:gd name="connsiteX26577" fmla="*/ 3636963 w 7886701"/>
              <a:gd name="connsiteY26577" fmla="*/ 5578424 h 6857981"/>
              <a:gd name="connsiteX26578" fmla="*/ 3629661 w 7886701"/>
              <a:gd name="connsiteY26578" fmla="*/ 5578742 h 6857981"/>
              <a:gd name="connsiteX26579" fmla="*/ 3622041 w 7886701"/>
              <a:gd name="connsiteY26579" fmla="*/ 5578424 h 6857981"/>
              <a:gd name="connsiteX26580" fmla="*/ 3613786 w 7886701"/>
              <a:gd name="connsiteY26580" fmla="*/ 5578107 h 6857981"/>
              <a:gd name="connsiteX26581" fmla="*/ 3597276 w 7886701"/>
              <a:gd name="connsiteY26581" fmla="*/ 5577154 h 6857981"/>
              <a:gd name="connsiteX26582" fmla="*/ 3589339 w 7886701"/>
              <a:gd name="connsiteY26582" fmla="*/ 5576837 h 6857981"/>
              <a:gd name="connsiteX26583" fmla="*/ 3582036 w 7886701"/>
              <a:gd name="connsiteY26583" fmla="*/ 5577154 h 6857981"/>
              <a:gd name="connsiteX26584" fmla="*/ 3578543 w 7886701"/>
              <a:gd name="connsiteY26584" fmla="*/ 5577472 h 6857981"/>
              <a:gd name="connsiteX26585" fmla="*/ 3575368 w 7886701"/>
              <a:gd name="connsiteY26585" fmla="*/ 5577789 h 6857981"/>
              <a:gd name="connsiteX26586" fmla="*/ 3572511 w 7886701"/>
              <a:gd name="connsiteY26586" fmla="*/ 5578424 h 6857981"/>
              <a:gd name="connsiteX26587" fmla="*/ 3569971 w 7886701"/>
              <a:gd name="connsiteY26587" fmla="*/ 5579694 h 6857981"/>
              <a:gd name="connsiteX26588" fmla="*/ 3567431 w 7886701"/>
              <a:gd name="connsiteY26588" fmla="*/ 5580647 h 6857981"/>
              <a:gd name="connsiteX26589" fmla="*/ 3565208 w 7886701"/>
              <a:gd name="connsiteY26589" fmla="*/ 5582235 h 6857981"/>
              <a:gd name="connsiteX26590" fmla="*/ 3563622 w 7886701"/>
              <a:gd name="connsiteY26590" fmla="*/ 5584457 h 6857981"/>
              <a:gd name="connsiteX26591" fmla="*/ 3562351 w 7886701"/>
              <a:gd name="connsiteY26591" fmla="*/ 5586680 h 6857981"/>
              <a:gd name="connsiteX26592" fmla="*/ 3561082 w 7886701"/>
              <a:gd name="connsiteY26592" fmla="*/ 5589220 h 6857981"/>
              <a:gd name="connsiteX26593" fmla="*/ 3560763 w 7886701"/>
              <a:gd name="connsiteY26593" fmla="*/ 5592078 h 6857981"/>
              <a:gd name="connsiteX26594" fmla="*/ 3560763 w 7886701"/>
              <a:gd name="connsiteY26594" fmla="*/ 5595253 h 6857981"/>
              <a:gd name="connsiteX26595" fmla="*/ 3561082 w 7886701"/>
              <a:gd name="connsiteY26595" fmla="*/ 5599381 h 6857981"/>
              <a:gd name="connsiteX26596" fmla="*/ 3557906 w 7886701"/>
              <a:gd name="connsiteY26596" fmla="*/ 5597158 h 6857981"/>
              <a:gd name="connsiteX26597" fmla="*/ 3555048 w 7886701"/>
              <a:gd name="connsiteY26597" fmla="*/ 5595253 h 6857981"/>
              <a:gd name="connsiteX26598" fmla="*/ 3552191 w 7886701"/>
              <a:gd name="connsiteY26598" fmla="*/ 5593983 h 6857981"/>
              <a:gd name="connsiteX26599" fmla="*/ 3549016 w 7886701"/>
              <a:gd name="connsiteY26599" fmla="*/ 5592713 h 6857981"/>
              <a:gd name="connsiteX26600" fmla="*/ 3546476 w 7886701"/>
              <a:gd name="connsiteY26600" fmla="*/ 5592078 h 6857981"/>
              <a:gd name="connsiteX26601" fmla="*/ 3543618 w 7886701"/>
              <a:gd name="connsiteY26601" fmla="*/ 5591125 h 6857981"/>
              <a:gd name="connsiteX26602" fmla="*/ 3538221 w 7886701"/>
              <a:gd name="connsiteY26602" fmla="*/ 5591125 h 6857981"/>
              <a:gd name="connsiteX26603" fmla="*/ 3531871 w 7886701"/>
              <a:gd name="connsiteY26603" fmla="*/ 5591760 h 6857981"/>
              <a:gd name="connsiteX26604" fmla="*/ 3525521 w 7886701"/>
              <a:gd name="connsiteY26604" fmla="*/ 5592078 h 6857981"/>
              <a:gd name="connsiteX26605" fmla="*/ 3517901 w 7886701"/>
              <a:gd name="connsiteY26605" fmla="*/ 5592713 h 6857981"/>
              <a:gd name="connsiteX26606" fmla="*/ 3508693 w 7886701"/>
              <a:gd name="connsiteY26606" fmla="*/ 5592713 h 6857981"/>
              <a:gd name="connsiteX26607" fmla="*/ 3510598 w 7886701"/>
              <a:gd name="connsiteY26607" fmla="*/ 5587950 h 6857981"/>
              <a:gd name="connsiteX26608" fmla="*/ 3513138 w 7886701"/>
              <a:gd name="connsiteY26608" fmla="*/ 5583822 h 6857981"/>
              <a:gd name="connsiteX26609" fmla="*/ 3515678 w 7886701"/>
              <a:gd name="connsiteY26609" fmla="*/ 5580647 h 6857981"/>
              <a:gd name="connsiteX26610" fmla="*/ 3518218 w 7886701"/>
              <a:gd name="connsiteY26610" fmla="*/ 5578107 h 6857981"/>
              <a:gd name="connsiteX26611" fmla="*/ 3521077 w 7886701"/>
              <a:gd name="connsiteY26611" fmla="*/ 5576202 h 6857981"/>
              <a:gd name="connsiteX26612" fmla="*/ 3523933 w 7886701"/>
              <a:gd name="connsiteY26612" fmla="*/ 5574932 h 6857981"/>
              <a:gd name="connsiteX26613" fmla="*/ 3527108 w 7886701"/>
              <a:gd name="connsiteY26613" fmla="*/ 5573662 h 6857981"/>
              <a:gd name="connsiteX26614" fmla="*/ 3530601 w 7886701"/>
              <a:gd name="connsiteY26614" fmla="*/ 5573027 h 6857981"/>
              <a:gd name="connsiteX26615" fmla="*/ 3537586 w 7886701"/>
              <a:gd name="connsiteY26615" fmla="*/ 5571439 h 6857981"/>
              <a:gd name="connsiteX26616" fmla="*/ 3545206 w 7886701"/>
              <a:gd name="connsiteY26616" fmla="*/ 5570169 h 6857981"/>
              <a:gd name="connsiteX26617" fmla="*/ 3549016 w 7886701"/>
              <a:gd name="connsiteY26617" fmla="*/ 5568899 h 6857981"/>
              <a:gd name="connsiteX26618" fmla="*/ 3553143 w 7886701"/>
              <a:gd name="connsiteY26618" fmla="*/ 5567311 h 6857981"/>
              <a:gd name="connsiteX26619" fmla="*/ 3557271 w 7886701"/>
              <a:gd name="connsiteY26619" fmla="*/ 5565406 h 6857981"/>
              <a:gd name="connsiteX26620" fmla="*/ 3561082 w 7886701"/>
              <a:gd name="connsiteY26620" fmla="*/ 5562549 h 6857981"/>
              <a:gd name="connsiteX26621" fmla="*/ 3566162 w 7886701"/>
              <a:gd name="connsiteY26621" fmla="*/ 5558421 h 6857981"/>
              <a:gd name="connsiteX26622" fmla="*/ 3570923 w 7886701"/>
              <a:gd name="connsiteY26622" fmla="*/ 5553976 h 6857981"/>
              <a:gd name="connsiteX26623" fmla="*/ 3575368 w 7886701"/>
              <a:gd name="connsiteY26623" fmla="*/ 5549530 h 6857981"/>
              <a:gd name="connsiteX26624" fmla="*/ 3579179 w 7886701"/>
              <a:gd name="connsiteY26624" fmla="*/ 5545085 h 6857981"/>
              <a:gd name="connsiteX26625" fmla="*/ 3582353 w 7886701"/>
              <a:gd name="connsiteY26625" fmla="*/ 5540322 h 6857981"/>
              <a:gd name="connsiteX26626" fmla="*/ 3584893 w 7886701"/>
              <a:gd name="connsiteY26626" fmla="*/ 5535877 h 6857981"/>
              <a:gd name="connsiteX26627" fmla="*/ 3587433 w 7886701"/>
              <a:gd name="connsiteY26627" fmla="*/ 5531114 h 6857981"/>
              <a:gd name="connsiteX26628" fmla="*/ 3589339 w 7886701"/>
              <a:gd name="connsiteY26628" fmla="*/ 5526034 h 6857981"/>
              <a:gd name="connsiteX26629" fmla="*/ 3590608 w 7886701"/>
              <a:gd name="connsiteY26629" fmla="*/ 5521271 h 6857981"/>
              <a:gd name="connsiteX26630" fmla="*/ 3591561 w 7886701"/>
              <a:gd name="connsiteY26630" fmla="*/ 5516191 h 6857981"/>
              <a:gd name="connsiteX26631" fmla="*/ 3592196 w 7886701"/>
              <a:gd name="connsiteY26631" fmla="*/ 5511428 h 6857981"/>
              <a:gd name="connsiteX26632" fmla="*/ 3592513 w 7886701"/>
              <a:gd name="connsiteY26632" fmla="*/ 5506348 h 6857981"/>
              <a:gd name="connsiteX26633" fmla="*/ 3592513 w 7886701"/>
              <a:gd name="connsiteY26633" fmla="*/ 5501268 h 6857981"/>
              <a:gd name="connsiteX26634" fmla="*/ 3592196 w 7886701"/>
              <a:gd name="connsiteY26634" fmla="*/ 5496188 h 6857981"/>
              <a:gd name="connsiteX26635" fmla="*/ 3591561 w 7886701"/>
              <a:gd name="connsiteY26635" fmla="*/ 5490790 h 6857981"/>
              <a:gd name="connsiteX26636" fmla="*/ 3590291 w 7886701"/>
              <a:gd name="connsiteY26636" fmla="*/ 5485709 h 6857981"/>
              <a:gd name="connsiteX26637" fmla="*/ 3589021 w 7886701"/>
              <a:gd name="connsiteY26637" fmla="*/ 5480312 h 6857981"/>
              <a:gd name="connsiteX26638" fmla="*/ 3587433 w 7886701"/>
              <a:gd name="connsiteY26638" fmla="*/ 5475231 h 6857981"/>
              <a:gd name="connsiteX26639" fmla="*/ 3585528 w 7886701"/>
              <a:gd name="connsiteY26639" fmla="*/ 5470151 h 6857981"/>
              <a:gd name="connsiteX26640" fmla="*/ 3583306 w 7886701"/>
              <a:gd name="connsiteY26640" fmla="*/ 5465071 h 6857981"/>
              <a:gd name="connsiteX26641" fmla="*/ 3578543 w 7886701"/>
              <a:gd name="connsiteY26641" fmla="*/ 5454593 h 6857981"/>
              <a:gd name="connsiteX26642" fmla="*/ 3573146 w 7886701"/>
              <a:gd name="connsiteY26642" fmla="*/ 5444115 h 6857981"/>
              <a:gd name="connsiteX26643" fmla="*/ 3567431 w 7886701"/>
              <a:gd name="connsiteY26643" fmla="*/ 5433954 h 6857981"/>
              <a:gd name="connsiteX26644" fmla="*/ 3560763 w 7886701"/>
              <a:gd name="connsiteY26644" fmla="*/ 5424111 h 6857981"/>
              <a:gd name="connsiteX26645" fmla="*/ 3553778 w 7886701"/>
              <a:gd name="connsiteY26645" fmla="*/ 5414268 h 6857981"/>
              <a:gd name="connsiteX26646" fmla="*/ 3546794 w 7886701"/>
              <a:gd name="connsiteY26646" fmla="*/ 5405060 h 6857981"/>
              <a:gd name="connsiteX26647" fmla="*/ 3538538 w 7886701"/>
              <a:gd name="connsiteY26647" fmla="*/ 5404108 h 6857981"/>
              <a:gd name="connsiteX26648" fmla="*/ 3530918 w 7886701"/>
              <a:gd name="connsiteY26648" fmla="*/ 5402203 h 6857981"/>
              <a:gd name="connsiteX26649" fmla="*/ 3523933 w 7886701"/>
              <a:gd name="connsiteY26649" fmla="*/ 5399980 h 6857981"/>
              <a:gd name="connsiteX26650" fmla="*/ 3516948 w 7886701"/>
              <a:gd name="connsiteY26650" fmla="*/ 5397440 h 6857981"/>
              <a:gd name="connsiteX26651" fmla="*/ 3504248 w 7886701"/>
              <a:gd name="connsiteY26651" fmla="*/ 5391724 h 6857981"/>
              <a:gd name="connsiteX26652" fmla="*/ 3497581 w 7886701"/>
              <a:gd name="connsiteY26652" fmla="*/ 5388867 h 6857981"/>
              <a:gd name="connsiteX26653" fmla="*/ 3491549 w 7886701"/>
              <a:gd name="connsiteY26653" fmla="*/ 5386327 h 6857981"/>
              <a:gd name="connsiteX26654" fmla="*/ 3487421 w 7886701"/>
              <a:gd name="connsiteY26654" fmla="*/ 5387914 h 6857981"/>
              <a:gd name="connsiteX26655" fmla="*/ 3484246 w 7886701"/>
              <a:gd name="connsiteY26655" fmla="*/ 5390137 h 6857981"/>
              <a:gd name="connsiteX26656" fmla="*/ 3481388 w 7886701"/>
              <a:gd name="connsiteY26656" fmla="*/ 5393630 h 6857981"/>
              <a:gd name="connsiteX26657" fmla="*/ 3478848 w 7886701"/>
              <a:gd name="connsiteY26657" fmla="*/ 5396805 h 6857981"/>
              <a:gd name="connsiteX26658" fmla="*/ 3476943 w 7886701"/>
              <a:gd name="connsiteY26658" fmla="*/ 5401250 h 6857981"/>
              <a:gd name="connsiteX26659" fmla="*/ 3475038 w 7886701"/>
              <a:gd name="connsiteY26659" fmla="*/ 5405695 h 6857981"/>
              <a:gd name="connsiteX26660" fmla="*/ 3474403 w 7886701"/>
              <a:gd name="connsiteY26660" fmla="*/ 5411093 h 6857981"/>
              <a:gd name="connsiteX26661" fmla="*/ 3473452 w 7886701"/>
              <a:gd name="connsiteY26661" fmla="*/ 5416491 h 6857981"/>
              <a:gd name="connsiteX26662" fmla="*/ 3478213 w 7886701"/>
              <a:gd name="connsiteY26662" fmla="*/ 5413633 h 6857981"/>
              <a:gd name="connsiteX26663" fmla="*/ 3482658 w 7886701"/>
              <a:gd name="connsiteY26663" fmla="*/ 5411410 h 6857981"/>
              <a:gd name="connsiteX26664" fmla="*/ 3487103 w 7886701"/>
              <a:gd name="connsiteY26664" fmla="*/ 5409823 h 6857981"/>
              <a:gd name="connsiteX26665" fmla="*/ 3491231 w 7886701"/>
              <a:gd name="connsiteY26665" fmla="*/ 5408870 h 6857981"/>
              <a:gd name="connsiteX26666" fmla="*/ 3495041 w 7886701"/>
              <a:gd name="connsiteY26666" fmla="*/ 5408235 h 6857981"/>
              <a:gd name="connsiteX26667" fmla="*/ 3499169 w 7886701"/>
              <a:gd name="connsiteY26667" fmla="*/ 5408235 h 6857981"/>
              <a:gd name="connsiteX26668" fmla="*/ 3502661 w 7886701"/>
              <a:gd name="connsiteY26668" fmla="*/ 5408553 h 6857981"/>
              <a:gd name="connsiteX26669" fmla="*/ 3506471 w 7886701"/>
              <a:gd name="connsiteY26669" fmla="*/ 5409188 h 6857981"/>
              <a:gd name="connsiteX26670" fmla="*/ 3509646 w 7886701"/>
              <a:gd name="connsiteY26670" fmla="*/ 5410775 h 6857981"/>
              <a:gd name="connsiteX26671" fmla="*/ 3512503 w 7886701"/>
              <a:gd name="connsiteY26671" fmla="*/ 5412363 h 6857981"/>
              <a:gd name="connsiteX26672" fmla="*/ 3515678 w 7886701"/>
              <a:gd name="connsiteY26672" fmla="*/ 5414268 h 6857981"/>
              <a:gd name="connsiteX26673" fmla="*/ 3518537 w 7886701"/>
              <a:gd name="connsiteY26673" fmla="*/ 5416808 h 6857981"/>
              <a:gd name="connsiteX26674" fmla="*/ 3521077 w 7886701"/>
              <a:gd name="connsiteY26674" fmla="*/ 5419348 h 6857981"/>
              <a:gd name="connsiteX26675" fmla="*/ 3523298 w 7886701"/>
              <a:gd name="connsiteY26675" fmla="*/ 5422206 h 6857981"/>
              <a:gd name="connsiteX26676" fmla="*/ 3525521 w 7886701"/>
              <a:gd name="connsiteY26676" fmla="*/ 5425699 h 6857981"/>
              <a:gd name="connsiteX26677" fmla="*/ 3527108 w 7886701"/>
              <a:gd name="connsiteY26677" fmla="*/ 5428874 h 6857981"/>
              <a:gd name="connsiteX26678" fmla="*/ 3528696 w 7886701"/>
              <a:gd name="connsiteY26678" fmla="*/ 5432684 h 6857981"/>
              <a:gd name="connsiteX26679" fmla="*/ 3530283 w 7886701"/>
              <a:gd name="connsiteY26679" fmla="*/ 5436494 h 6857981"/>
              <a:gd name="connsiteX26680" fmla="*/ 3531236 w 7886701"/>
              <a:gd name="connsiteY26680" fmla="*/ 5440622 h 6857981"/>
              <a:gd name="connsiteX26681" fmla="*/ 3532506 w 7886701"/>
              <a:gd name="connsiteY26681" fmla="*/ 5444750 h 6857981"/>
              <a:gd name="connsiteX26682" fmla="*/ 3533141 w 7886701"/>
              <a:gd name="connsiteY26682" fmla="*/ 5448877 h 6857981"/>
              <a:gd name="connsiteX26683" fmla="*/ 3533458 w 7886701"/>
              <a:gd name="connsiteY26683" fmla="*/ 5453005 h 6857981"/>
              <a:gd name="connsiteX26684" fmla="*/ 3533776 w 7886701"/>
              <a:gd name="connsiteY26684" fmla="*/ 5457450 h 6857981"/>
              <a:gd name="connsiteX26685" fmla="*/ 3533458 w 7886701"/>
              <a:gd name="connsiteY26685" fmla="*/ 5461896 h 6857981"/>
              <a:gd name="connsiteX26686" fmla="*/ 3533141 w 7886701"/>
              <a:gd name="connsiteY26686" fmla="*/ 5466023 h 6857981"/>
              <a:gd name="connsiteX26687" fmla="*/ 3532823 w 7886701"/>
              <a:gd name="connsiteY26687" fmla="*/ 5470151 h 6857981"/>
              <a:gd name="connsiteX26688" fmla="*/ 3531554 w 7886701"/>
              <a:gd name="connsiteY26688" fmla="*/ 5474596 h 6857981"/>
              <a:gd name="connsiteX26689" fmla="*/ 3530601 w 7886701"/>
              <a:gd name="connsiteY26689" fmla="*/ 5478407 h 6857981"/>
              <a:gd name="connsiteX26690" fmla="*/ 3529014 w 7886701"/>
              <a:gd name="connsiteY26690" fmla="*/ 5482534 h 6857981"/>
              <a:gd name="connsiteX26691" fmla="*/ 3527108 w 7886701"/>
              <a:gd name="connsiteY26691" fmla="*/ 5486344 h 6857981"/>
              <a:gd name="connsiteX26692" fmla="*/ 3525521 w 7886701"/>
              <a:gd name="connsiteY26692" fmla="*/ 5489837 h 6857981"/>
              <a:gd name="connsiteX26693" fmla="*/ 3522981 w 7886701"/>
              <a:gd name="connsiteY26693" fmla="*/ 5493647 h 6857981"/>
              <a:gd name="connsiteX26694" fmla="*/ 3520758 w 7886701"/>
              <a:gd name="connsiteY26694" fmla="*/ 5493647 h 6857981"/>
              <a:gd name="connsiteX26695" fmla="*/ 3518853 w 7886701"/>
              <a:gd name="connsiteY26695" fmla="*/ 5493647 h 6857981"/>
              <a:gd name="connsiteX26696" fmla="*/ 3516948 w 7886701"/>
              <a:gd name="connsiteY26696" fmla="*/ 5493012 h 6857981"/>
              <a:gd name="connsiteX26697" fmla="*/ 3515678 w 7886701"/>
              <a:gd name="connsiteY26697" fmla="*/ 5492377 h 6857981"/>
              <a:gd name="connsiteX26698" fmla="*/ 3512503 w 7886701"/>
              <a:gd name="connsiteY26698" fmla="*/ 5490790 h 6857981"/>
              <a:gd name="connsiteX26699" fmla="*/ 3510598 w 7886701"/>
              <a:gd name="connsiteY26699" fmla="*/ 5489202 h 6857981"/>
              <a:gd name="connsiteX26700" fmla="*/ 3508058 w 7886701"/>
              <a:gd name="connsiteY26700" fmla="*/ 5487615 h 6857981"/>
              <a:gd name="connsiteX26701" fmla="*/ 3506471 w 7886701"/>
              <a:gd name="connsiteY26701" fmla="*/ 5486980 h 6857981"/>
              <a:gd name="connsiteX26702" fmla="*/ 3504883 w 7886701"/>
              <a:gd name="connsiteY26702" fmla="*/ 5486344 h 6857981"/>
              <a:gd name="connsiteX26703" fmla="*/ 3503296 w 7886701"/>
              <a:gd name="connsiteY26703" fmla="*/ 5485709 h 6857981"/>
              <a:gd name="connsiteX26704" fmla="*/ 3501073 w 7886701"/>
              <a:gd name="connsiteY26704" fmla="*/ 5485709 h 6857981"/>
              <a:gd name="connsiteX26705" fmla="*/ 3498851 w 7886701"/>
              <a:gd name="connsiteY26705" fmla="*/ 5486344 h 6857981"/>
              <a:gd name="connsiteX26706" fmla="*/ 3495993 w 7886701"/>
              <a:gd name="connsiteY26706" fmla="*/ 5486662 h 6857981"/>
              <a:gd name="connsiteX26707" fmla="*/ 3493771 w 7886701"/>
              <a:gd name="connsiteY26707" fmla="*/ 5487297 h 6857981"/>
              <a:gd name="connsiteX26708" fmla="*/ 3491549 w 7886701"/>
              <a:gd name="connsiteY26708" fmla="*/ 5488250 h 6857981"/>
              <a:gd name="connsiteX26709" fmla="*/ 3489643 w 7886701"/>
              <a:gd name="connsiteY26709" fmla="*/ 5489837 h 6857981"/>
              <a:gd name="connsiteX26710" fmla="*/ 3487738 w 7886701"/>
              <a:gd name="connsiteY26710" fmla="*/ 5491425 h 6857981"/>
              <a:gd name="connsiteX26711" fmla="*/ 3486151 w 7886701"/>
              <a:gd name="connsiteY26711" fmla="*/ 5493012 h 6857981"/>
              <a:gd name="connsiteX26712" fmla="*/ 3483929 w 7886701"/>
              <a:gd name="connsiteY26712" fmla="*/ 5494282 h 6857981"/>
              <a:gd name="connsiteX26713" fmla="*/ 3481706 w 7886701"/>
              <a:gd name="connsiteY26713" fmla="*/ 5495235 h 6857981"/>
              <a:gd name="connsiteX26714" fmla="*/ 3479166 w 7886701"/>
              <a:gd name="connsiteY26714" fmla="*/ 5496188 h 6857981"/>
              <a:gd name="connsiteX26715" fmla="*/ 3482976 w 7886701"/>
              <a:gd name="connsiteY26715" fmla="*/ 5501268 h 6857981"/>
              <a:gd name="connsiteX26716" fmla="*/ 3485516 w 7886701"/>
              <a:gd name="connsiteY26716" fmla="*/ 5505396 h 6857981"/>
              <a:gd name="connsiteX26717" fmla="*/ 3487421 w 7886701"/>
              <a:gd name="connsiteY26717" fmla="*/ 5509841 h 6857981"/>
              <a:gd name="connsiteX26718" fmla="*/ 3488691 w 7886701"/>
              <a:gd name="connsiteY26718" fmla="*/ 5513968 h 6857981"/>
              <a:gd name="connsiteX26719" fmla="*/ 3489961 w 7886701"/>
              <a:gd name="connsiteY26719" fmla="*/ 5524129 h 6857981"/>
              <a:gd name="connsiteX26720" fmla="*/ 3491549 w 7886701"/>
              <a:gd name="connsiteY26720" fmla="*/ 5530797 h 6857981"/>
              <a:gd name="connsiteX26721" fmla="*/ 3493453 w 7886701"/>
              <a:gd name="connsiteY26721" fmla="*/ 5539052 h 6857981"/>
              <a:gd name="connsiteX26722" fmla="*/ 3489326 w 7886701"/>
              <a:gd name="connsiteY26722" fmla="*/ 5538417 h 6857981"/>
              <a:gd name="connsiteX26723" fmla="*/ 3486151 w 7886701"/>
              <a:gd name="connsiteY26723" fmla="*/ 5538417 h 6857981"/>
              <a:gd name="connsiteX26724" fmla="*/ 3482976 w 7886701"/>
              <a:gd name="connsiteY26724" fmla="*/ 5538735 h 6857981"/>
              <a:gd name="connsiteX26725" fmla="*/ 3480436 w 7886701"/>
              <a:gd name="connsiteY26725" fmla="*/ 5539370 h 6857981"/>
              <a:gd name="connsiteX26726" fmla="*/ 3475673 w 7886701"/>
              <a:gd name="connsiteY26726" fmla="*/ 5541275 h 6857981"/>
              <a:gd name="connsiteX26727" fmla="*/ 3473133 w 7886701"/>
              <a:gd name="connsiteY26727" fmla="*/ 5541910 h 6857981"/>
              <a:gd name="connsiteX26728" fmla="*/ 3470593 w 7886701"/>
              <a:gd name="connsiteY26728" fmla="*/ 5542863 h 6857981"/>
              <a:gd name="connsiteX26729" fmla="*/ 3475356 w 7886701"/>
              <a:gd name="connsiteY26729" fmla="*/ 5546038 h 6857981"/>
              <a:gd name="connsiteX26730" fmla="*/ 3479801 w 7886701"/>
              <a:gd name="connsiteY26730" fmla="*/ 5549213 h 6857981"/>
              <a:gd name="connsiteX26731" fmla="*/ 3483611 w 7886701"/>
              <a:gd name="connsiteY26731" fmla="*/ 5552706 h 6857981"/>
              <a:gd name="connsiteX26732" fmla="*/ 3486151 w 7886701"/>
              <a:gd name="connsiteY26732" fmla="*/ 5555563 h 6857981"/>
              <a:gd name="connsiteX26733" fmla="*/ 3488056 w 7886701"/>
              <a:gd name="connsiteY26733" fmla="*/ 5558738 h 6857981"/>
              <a:gd name="connsiteX26734" fmla="*/ 3489961 w 7886701"/>
              <a:gd name="connsiteY26734" fmla="*/ 5561596 h 6857981"/>
              <a:gd name="connsiteX26735" fmla="*/ 3491231 w 7886701"/>
              <a:gd name="connsiteY26735" fmla="*/ 5564771 h 6857981"/>
              <a:gd name="connsiteX26736" fmla="*/ 3491549 w 7886701"/>
              <a:gd name="connsiteY26736" fmla="*/ 5567629 h 6857981"/>
              <a:gd name="connsiteX26737" fmla="*/ 3491549 w 7886701"/>
              <a:gd name="connsiteY26737" fmla="*/ 5570486 h 6857981"/>
              <a:gd name="connsiteX26738" fmla="*/ 3490596 w 7886701"/>
              <a:gd name="connsiteY26738" fmla="*/ 5573027 h 6857981"/>
              <a:gd name="connsiteX26739" fmla="*/ 3489961 w 7886701"/>
              <a:gd name="connsiteY26739" fmla="*/ 5575884 h 6857981"/>
              <a:gd name="connsiteX26740" fmla="*/ 3488691 w 7886701"/>
              <a:gd name="connsiteY26740" fmla="*/ 5578424 h 6857981"/>
              <a:gd name="connsiteX26741" fmla="*/ 3487103 w 7886701"/>
              <a:gd name="connsiteY26741" fmla="*/ 5580965 h 6857981"/>
              <a:gd name="connsiteX26742" fmla="*/ 3484881 w 7886701"/>
              <a:gd name="connsiteY26742" fmla="*/ 5583505 h 6857981"/>
              <a:gd name="connsiteX26743" fmla="*/ 3480118 w 7886701"/>
              <a:gd name="connsiteY26743" fmla="*/ 5589220 h 6857981"/>
              <a:gd name="connsiteX26744" fmla="*/ 3474721 w 7886701"/>
              <a:gd name="connsiteY26744" fmla="*/ 5594300 h 6857981"/>
              <a:gd name="connsiteX26745" fmla="*/ 3468372 w 7886701"/>
              <a:gd name="connsiteY26745" fmla="*/ 5599063 h 6857981"/>
              <a:gd name="connsiteX26746" fmla="*/ 3455353 w 7886701"/>
              <a:gd name="connsiteY26746" fmla="*/ 5609224 h 6857981"/>
              <a:gd name="connsiteX26747" fmla="*/ 3449638 w 7886701"/>
              <a:gd name="connsiteY26747" fmla="*/ 5614304 h 6857981"/>
              <a:gd name="connsiteX26748" fmla="*/ 3443924 w 7886701"/>
              <a:gd name="connsiteY26748" fmla="*/ 5619384 h 6857981"/>
              <a:gd name="connsiteX26749" fmla="*/ 3441384 w 7886701"/>
              <a:gd name="connsiteY26749" fmla="*/ 5621924 h 6857981"/>
              <a:gd name="connsiteX26750" fmla="*/ 3439161 w 7886701"/>
              <a:gd name="connsiteY26750" fmla="*/ 5624464 h 6857981"/>
              <a:gd name="connsiteX26751" fmla="*/ 3437573 w 7886701"/>
              <a:gd name="connsiteY26751" fmla="*/ 5627322 h 6857981"/>
              <a:gd name="connsiteX26752" fmla="*/ 3435987 w 7886701"/>
              <a:gd name="connsiteY26752" fmla="*/ 5629862 h 6857981"/>
              <a:gd name="connsiteX26753" fmla="*/ 3434081 w 7886701"/>
              <a:gd name="connsiteY26753" fmla="*/ 5628592 h 6857981"/>
              <a:gd name="connsiteX26754" fmla="*/ 3432493 w 7886701"/>
              <a:gd name="connsiteY26754" fmla="*/ 5627004 h 6857981"/>
              <a:gd name="connsiteX26755" fmla="*/ 3430271 w 7886701"/>
              <a:gd name="connsiteY26755" fmla="*/ 5626369 h 6857981"/>
              <a:gd name="connsiteX26756" fmla="*/ 3427731 w 7886701"/>
              <a:gd name="connsiteY26756" fmla="*/ 5625417 h 6857981"/>
              <a:gd name="connsiteX26757" fmla="*/ 3425191 w 7886701"/>
              <a:gd name="connsiteY26757" fmla="*/ 5624782 h 6857981"/>
              <a:gd name="connsiteX26758" fmla="*/ 3422651 w 7886701"/>
              <a:gd name="connsiteY26758" fmla="*/ 5624464 h 6857981"/>
              <a:gd name="connsiteX26759" fmla="*/ 3420111 w 7886701"/>
              <a:gd name="connsiteY26759" fmla="*/ 5624782 h 6857981"/>
              <a:gd name="connsiteX26760" fmla="*/ 3417253 w 7886701"/>
              <a:gd name="connsiteY26760" fmla="*/ 5624782 h 6857981"/>
              <a:gd name="connsiteX26761" fmla="*/ 3415348 w 7886701"/>
              <a:gd name="connsiteY26761" fmla="*/ 5625417 h 6857981"/>
              <a:gd name="connsiteX26762" fmla="*/ 3412808 w 7886701"/>
              <a:gd name="connsiteY26762" fmla="*/ 5626369 h 6857981"/>
              <a:gd name="connsiteX26763" fmla="*/ 3410586 w 7886701"/>
              <a:gd name="connsiteY26763" fmla="*/ 5627640 h 6857981"/>
              <a:gd name="connsiteX26764" fmla="*/ 3408681 w 7886701"/>
              <a:gd name="connsiteY26764" fmla="*/ 5629227 h 6857981"/>
              <a:gd name="connsiteX26765" fmla="*/ 3407093 w 7886701"/>
              <a:gd name="connsiteY26765" fmla="*/ 5630815 h 6857981"/>
              <a:gd name="connsiteX26766" fmla="*/ 3406141 w 7886701"/>
              <a:gd name="connsiteY26766" fmla="*/ 5632720 h 6857981"/>
              <a:gd name="connsiteX26767" fmla="*/ 3405506 w 7886701"/>
              <a:gd name="connsiteY26767" fmla="*/ 5635577 h 6857981"/>
              <a:gd name="connsiteX26768" fmla="*/ 3404871 w 7886701"/>
              <a:gd name="connsiteY26768" fmla="*/ 5638118 h 6857981"/>
              <a:gd name="connsiteX26769" fmla="*/ 3406459 w 7886701"/>
              <a:gd name="connsiteY26769" fmla="*/ 5640658 h 6857981"/>
              <a:gd name="connsiteX26770" fmla="*/ 3408363 w 7886701"/>
              <a:gd name="connsiteY26770" fmla="*/ 5642245 h 6857981"/>
              <a:gd name="connsiteX26771" fmla="*/ 3409951 w 7886701"/>
              <a:gd name="connsiteY26771" fmla="*/ 5643833 h 6857981"/>
              <a:gd name="connsiteX26772" fmla="*/ 3412173 w 7886701"/>
              <a:gd name="connsiteY26772" fmla="*/ 5644150 h 6857981"/>
              <a:gd name="connsiteX26773" fmla="*/ 3414396 w 7886701"/>
              <a:gd name="connsiteY26773" fmla="*/ 5644468 h 6857981"/>
              <a:gd name="connsiteX26774" fmla="*/ 3416936 w 7886701"/>
              <a:gd name="connsiteY26774" fmla="*/ 5644150 h 6857981"/>
              <a:gd name="connsiteX26775" fmla="*/ 3422016 w 7886701"/>
              <a:gd name="connsiteY26775" fmla="*/ 5642563 h 6857981"/>
              <a:gd name="connsiteX26776" fmla="*/ 3428048 w 7886701"/>
              <a:gd name="connsiteY26776" fmla="*/ 5640975 h 6857981"/>
              <a:gd name="connsiteX26777" fmla="*/ 3430907 w 7886701"/>
              <a:gd name="connsiteY26777" fmla="*/ 5640023 h 6857981"/>
              <a:gd name="connsiteX26778" fmla="*/ 3433763 w 7886701"/>
              <a:gd name="connsiteY26778" fmla="*/ 5639705 h 6857981"/>
              <a:gd name="connsiteX26779" fmla="*/ 3437256 w 7886701"/>
              <a:gd name="connsiteY26779" fmla="*/ 5639388 h 6857981"/>
              <a:gd name="connsiteX26780" fmla="*/ 3440431 w 7886701"/>
              <a:gd name="connsiteY26780" fmla="*/ 5639388 h 6857981"/>
              <a:gd name="connsiteX26781" fmla="*/ 3443606 w 7886701"/>
              <a:gd name="connsiteY26781" fmla="*/ 5640023 h 6857981"/>
              <a:gd name="connsiteX26782" fmla="*/ 3447098 w 7886701"/>
              <a:gd name="connsiteY26782" fmla="*/ 5641293 h 6857981"/>
              <a:gd name="connsiteX26783" fmla="*/ 3447098 w 7886701"/>
              <a:gd name="connsiteY26783" fmla="*/ 5644468 h 6857981"/>
              <a:gd name="connsiteX26784" fmla="*/ 3445828 w 7886701"/>
              <a:gd name="connsiteY26784" fmla="*/ 5647008 h 6857981"/>
              <a:gd name="connsiteX26785" fmla="*/ 3444876 w 7886701"/>
              <a:gd name="connsiteY26785" fmla="*/ 5649231 h 6857981"/>
              <a:gd name="connsiteX26786" fmla="*/ 3443288 w 7886701"/>
              <a:gd name="connsiteY26786" fmla="*/ 5651453 h 6857981"/>
              <a:gd name="connsiteX26787" fmla="*/ 3441701 w 7886701"/>
              <a:gd name="connsiteY26787" fmla="*/ 5653676 h 6857981"/>
              <a:gd name="connsiteX26788" fmla="*/ 3440748 w 7886701"/>
              <a:gd name="connsiteY26788" fmla="*/ 5655899 h 6857981"/>
              <a:gd name="connsiteX26789" fmla="*/ 3440113 w 7886701"/>
              <a:gd name="connsiteY26789" fmla="*/ 5658439 h 6857981"/>
              <a:gd name="connsiteX26790" fmla="*/ 3439796 w 7886701"/>
              <a:gd name="connsiteY26790" fmla="*/ 5661931 h 6857981"/>
              <a:gd name="connsiteX26791" fmla="*/ 3438208 w 7886701"/>
              <a:gd name="connsiteY26791" fmla="*/ 5660344 h 6857981"/>
              <a:gd name="connsiteX26792" fmla="*/ 3435987 w 7886701"/>
              <a:gd name="connsiteY26792" fmla="*/ 5659074 h 6857981"/>
              <a:gd name="connsiteX26793" fmla="*/ 3433763 w 7886701"/>
              <a:gd name="connsiteY26793" fmla="*/ 5658121 h 6857981"/>
              <a:gd name="connsiteX26794" fmla="*/ 3431223 w 7886701"/>
              <a:gd name="connsiteY26794" fmla="*/ 5656851 h 6857981"/>
              <a:gd name="connsiteX26795" fmla="*/ 3425508 w 7886701"/>
              <a:gd name="connsiteY26795" fmla="*/ 5655899 h 6857981"/>
              <a:gd name="connsiteX26796" fmla="*/ 3419158 w 7886701"/>
              <a:gd name="connsiteY26796" fmla="*/ 5654628 h 6857981"/>
              <a:gd name="connsiteX26797" fmla="*/ 3405506 w 7886701"/>
              <a:gd name="connsiteY26797" fmla="*/ 5653993 h 6857981"/>
              <a:gd name="connsiteX26798" fmla="*/ 3398521 w 7886701"/>
              <a:gd name="connsiteY26798" fmla="*/ 5653358 h 6857981"/>
              <a:gd name="connsiteX26799" fmla="*/ 3391853 w 7886701"/>
              <a:gd name="connsiteY26799" fmla="*/ 5652088 h 6857981"/>
              <a:gd name="connsiteX26800" fmla="*/ 3391536 w 7886701"/>
              <a:gd name="connsiteY26800" fmla="*/ 5655263 h 6857981"/>
              <a:gd name="connsiteX26801" fmla="*/ 3391853 w 7886701"/>
              <a:gd name="connsiteY26801" fmla="*/ 5657804 h 6857981"/>
              <a:gd name="connsiteX26802" fmla="*/ 3392488 w 7886701"/>
              <a:gd name="connsiteY26802" fmla="*/ 5660344 h 6857981"/>
              <a:gd name="connsiteX26803" fmla="*/ 3393758 w 7886701"/>
              <a:gd name="connsiteY26803" fmla="*/ 5661931 h 6857981"/>
              <a:gd name="connsiteX26804" fmla="*/ 3395981 w 7886701"/>
              <a:gd name="connsiteY26804" fmla="*/ 5666059 h 6857981"/>
              <a:gd name="connsiteX26805" fmla="*/ 3398839 w 7886701"/>
              <a:gd name="connsiteY26805" fmla="*/ 5669869 h 6857981"/>
              <a:gd name="connsiteX26806" fmla="*/ 3401379 w 7886701"/>
              <a:gd name="connsiteY26806" fmla="*/ 5673362 h 6857981"/>
              <a:gd name="connsiteX26807" fmla="*/ 3402013 w 7886701"/>
              <a:gd name="connsiteY26807" fmla="*/ 5675585 h 6857981"/>
              <a:gd name="connsiteX26808" fmla="*/ 3402648 w 7886701"/>
              <a:gd name="connsiteY26808" fmla="*/ 5678125 h 6857981"/>
              <a:gd name="connsiteX26809" fmla="*/ 3402648 w 7886701"/>
              <a:gd name="connsiteY26809" fmla="*/ 5680665 h 6857981"/>
              <a:gd name="connsiteX26810" fmla="*/ 3402648 w 7886701"/>
              <a:gd name="connsiteY26810" fmla="*/ 5683523 h 6857981"/>
              <a:gd name="connsiteX26811" fmla="*/ 3402013 w 7886701"/>
              <a:gd name="connsiteY26811" fmla="*/ 5687015 h 6857981"/>
              <a:gd name="connsiteX26812" fmla="*/ 3400743 w 7886701"/>
              <a:gd name="connsiteY26812" fmla="*/ 5690508 h 6857981"/>
              <a:gd name="connsiteX26813" fmla="*/ 3398521 w 7886701"/>
              <a:gd name="connsiteY26813" fmla="*/ 5691460 h 6857981"/>
              <a:gd name="connsiteX26814" fmla="*/ 3395981 w 7886701"/>
              <a:gd name="connsiteY26814" fmla="*/ 5692730 h 6857981"/>
              <a:gd name="connsiteX26815" fmla="*/ 3393442 w 7886701"/>
              <a:gd name="connsiteY26815" fmla="*/ 5693048 h 6857981"/>
              <a:gd name="connsiteX26816" fmla="*/ 3389948 w 7886701"/>
              <a:gd name="connsiteY26816" fmla="*/ 5693366 h 6857981"/>
              <a:gd name="connsiteX26817" fmla="*/ 3386773 w 7886701"/>
              <a:gd name="connsiteY26817" fmla="*/ 5693683 h 6857981"/>
              <a:gd name="connsiteX26818" fmla="*/ 3383598 w 7886701"/>
              <a:gd name="connsiteY26818" fmla="*/ 5693366 h 6857981"/>
              <a:gd name="connsiteX26819" fmla="*/ 3375662 w 7886701"/>
              <a:gd name="connsiteY26819" fmla="*/ 5692730 h 6857981"/>
              <a:gd name="connsiteX26820" fmla="*/ 3377566 w 7886701"/>
              <a:gd name="connsiteY26820" fmla="*/ 5698446 h 6857981"/>
              <a:gd name="connsiteX26821" fmla="*/ 3378836 w 7886701"/>
              <a:gd name="connsiteY26821" fmla="*/ 5703209 h 6857981"/>
              <a:gd name="connsiteX26822" fmla="*/ 3379153 w 7886701"/>
              <a:gd name="connsiteY26822" fmla="*/ 5707336 h 6857981"/>
              <a:gd name="connsiteX26823" fmla="*/ 3378836 w 7886701"/>
              <a:gd name="connsiteY26823" fmla="*/ 5709241 h 6857981"/>
              <a:gd name="connsiteX26824" fmla="*/ 3378202 w 7886701"/>
              <a:gd name="connsiteY26824" fmla="*/ 5710829 h 6857981"/>
              <a:gd name="connsiteX26825" fmla="*/ 3377566 w 7886701"/>
              <a:gd name="connsiteY26825" fmla="*/ 5712417 h 6857981"/>
              <a:gd name="connsiteX26826" fmla="*/ 3376613 w 7886701"/>
              <a:gd name="connsiteY26826" fmla="*/ 5714004 h 6857981"/>
              <a:gd name="connsiteX26827" fmla="*/ 3374391 w 7886701"/>
              <a:gd name="connsiteY26827" fmla="*/ 5716862 h 6857981"/>
              <a:gd name="connsiteX26828" fmla="*/ 3371216 w 7886701"/>
              <a:gd name="connsiteY26828" fmla="*/ 5720037 h 6857981"/>
              <a:gd name="connsiteX26829" fmla="*/ 3366771 w 7886701"/>
              <a:gd name="connsiteY26829" fmla="*/ 5723212 h 6857981"/>
              <a:gd name="connsiteX26830" fmla="*/ 3367723 w 7886701"/>
              <a:gd name="connsiteY26830" fmla="*/ 5725752 h 6857981"/>
              <a:gd name="connsiteX26831" fmla="*/ 3368994 w 7886701"/>
              <a:gd name="connsiteY26831" fmla="*/ 5727975 h 6857981"/>
              <a:gd name="connsiteX26832" fmla="*/ 3370581 w 7886701"/>
              <a:gd name="connsiteY26832" fmla="*/ 5729880 h 6857981"/>
              <a:gd name="connsiteX26833" fmla="*/ 3372486 w 7886701"/>
              <a:gd name="connsiteY26833" fmla="*/ 5732103 h 6857981"/>
              <a:gd name="connsiteX26834" fmla="*/ 3374391 w 7886701"/>
              <a:gd name="connsiteY26834" fmla="*/ 5733690 h 6857981"/>
              <a:gd name="connsiteX26835" fmla="*/ 3376931 w 7886701"/>
              <a:gd name="connsiteY26835" fmla="*/ 5735278 h 6857981"/>
              <a:gd name="connsiteX26836" fmla="*/ 3382011 w 7886701"/>
              <a:gd name="connsiteY26836" fmla="*/ 5737818 h 6857981"/>
              <a:gd name="connsiteX26837" fmla="*/ 3392488 w 7886701"/>
              <a:gd name="connsiteY26837" fmla="*/ 5742898 h 6857981"/>
              <a:gd name="connsiteX26838" fmla="*/ 3398203 w 7886701"/>
              <a:gd name="connsiteY26838" fmla="*/ 5745756 h 6857981"/>
              <a:gd name="connsiteX26839" fmla="*/ 3402648 w 7886701"/>
              <a:gd name="connsiteY26839" fmla="*/ 5748613 h 6857981"/>
              <a:gd name="connsiteX26840" fmla="*/ 3401061 w 7886701"/>
              <a:gd name="connsiteY26840" fmla="*/ 5763537 h 6857981"/>
              <a:gd name="connsiteX26841" fmla="*/ 3399156 w 7886701"/>
              <a:gd name="connsiteY26841" fmla="*/ 5775602 h 6857981"/>
              <a:gd name="connsiteX26842" fmla="*/ 3395663 w 7886701"/>
              <a:gd name="connsiteY26842" fmla="*/ 5795288 h 6857981"/>
              <a:gd name="connsiteX26843" fmla="*/ 3394076 w 7886701"/>
              <a:gd name="connsiteY26843" fmla="*/ 5804496 h 6857981"/>
              <a:gd name="connsiteX26844" fmla="*/ 3394076 w 7886701"/>
              <a:gd name="connsiteY26844" fmla="*/ 5808942 h 6857981"/>
              <a:gd name="connsiteX26845" fmla="*/ 3393758 w 7886701"/>
              <a:gd name="connsiteY26845" fmla="*/ 5813704 h 6857981"/>
              <a:gd name="connsiteX26846" fmla="*/ 3394076 w 7886701"/>
              <a:gd name="connsiteY26846" fmla="*/ 5818785 h 6857981"/>
              <a:gd name="connsiteX26847" fmla="*/ 3394711 w 7886701"/>
              <a:gd name="connsiteY26847" fmla="*/ 5824818 h 6857981"/>
              <a:gd name="connsiteX26848" fmla="*/ 3395663 w 7886701"/>
              <a:gd name="connsiteY26848" fmla="*/ 5830850 h 6857981"/>
              <a:gd name="connsiteX26849" fmla="*/ 3396616 w 7886701"/>
              <a:gd name="connsiteY26849" fmla="*/ 5837836 h 6857981"/>
              <a:gd name="connsiteX26850" fmla="*/ 3392806 w 7886701"/>
              <a:gd name="connsiteY26850" fmla="*/ 5839423 h 6857981"/>
              <a:gd name="connsiteX26851" fmla="*/ 3388996 w 7886701"/>
              <a:gd name="connsiteY26851" fmla="*/ 5840376 h 6857981"/>
              <a:gd name="connsiteX26852" fmla="*/ 3384233 w 7886701"/>
              <a:gd name="connsiteY26852" fmla="*/ 5841328 h 6857981"/>
              <a:gd name="connsiteX26853" fmla="*/ 3379788 w 7886701"/>
              <a:gd name="connsiteY26853" fmla="*/ 5841646 h 6857981"/>
              <a:gd name="connsiteX26854" fmla="*/ 3370581 w 7886701"/>
              <a:gd name="connsiteY26854" fmla="*/ 5842916 h 6857981"/>
              <a:gd name="connsiteX26855" fmla="*/ 3366454 w 7886701"/>
              <a:gd name="connsiteY26855" fmla="*/ 5843869 h 6857981"/>
              <a:gd name="connsiteX26856" fmla="*/ 3362643 w 7886701"/>
              <a:gd name="connsiteY26856" fmla="*/ 5844821 h 6857981"/>
              <a:gd name="connsiteX26857" fmla="*/ 3362961 w 7886701"/>
              <a:gd name="connsiteY26857" fmla="*/ 5846726 h 6857981"/>
              <a:gd name="connsiteX26858" fmla="*/ 3363278 w 7886701"/>
              <a:gd name="connsiteY26858" fmla="*/ 5848631 h 6857981"/>
              <a:gd name="connsiteX26859" fmla="*/ 3364231 w 7886701"/>
              <a:gd name="connsiteY26859" fmla="*/ 5849901 h 6857981"/>
              <a:gd name="connsiteX26860" fmla="*/ 3364866 w 7886701"/>
              <a:gd name="connsiteY26860" fmla="*/ 5851171 h 6857981"/>
              <a:gd name="connsiteX26861" fmla="*/ 3365818 w 7886701"/>
              <a:gd name="connsiteY26861" fmla="*/ 5852442 h 6857981"/>
              <a:gd name="connsiteX26862" fmla="*/ 3367088 w 7886701"/>
              <a:gd name="connsiteY26862" fmla="*/ 5853712 h 6857981"/>
              <a:gd name="connsiteX26863" fmla="*/ 3370263 w 7886701"/>
              <a:gd name="connsiteY26863" fmla="*/ 5855299 h 6857981"/>
              <a:gd name="connsiteX26864" fmla="*/ 3374073 w 7886701"/>
              <a:gd name="connsiteY26864" fmla="*/ 5856887 h 6857981"/>
              <a:gd name="connsiteX26865" fmla="*/ 3378202 w 7886701"/>
              <a:gd name="connsiteY26865" fmla="*/ 5857522 h 6857981"/>
              <a:gd name="connsiteX26866" fmla="*/ 3382963 w 7886701"/>
              <a:gd name="connsiteY26866" fmla="*/ 5857839 h 6857981"/>
              <a:gd name="connsiteX26867" fmla="*/ 3388678 w 7886701"/>
              <a:gd name="connsiteY26867" fmla="*/ 5858474 h 6857981"/>
              <a:gd name="connsiteX26868" fmla="*/ 3388678 w 7886701"/>
              <a:gd name="connsiteY26868" fmla="*/ 5860379 h 6857981"/>
              <a:gd name="connsiteX26869" fmla="*/ 3387726 w 7886701"/>
              <a:gd name="connsiteY26869" fmla="*/ 5862285 h 6857981"/>
              <a:gd name="connsiteX26870" fmla="*/ 3386773 w 7886701"/>
              <a:gd name="connsiteY26870" fmla="*/ 5863872 h 6857981"/>
              <a:gd name="connsiteX26871" fmla="*/ 3385186 w 7886701"/>
              <a:gd name="connsiteY26871" fmla="*/ 5864507 h 6857981"/>
              <a:gd name="connsiteX26872" fmla="*/ 3382963 w 7886701"/>
              <a:gd name="connsiteY26872" fmla="*/ 5865142 h 6857981"/>
              <a:gd name="connsiteX26873" fmla="*/ 3381058 w 7886701"/>
              <a:gd name="connsiteY26873" fmla="*/ 5866095 h 6857981"/>
              <a:gd name="connsiteX26874" fmla="*/ 3376613 w 7886701"/>
              <a:gd name="connsiteY26874" fmla="*/ 5866730 h 6857981"/>
              <a:gd name="connsiteX26875" fmla="*/ 3372168 w 7886701"/>
              <a:gd name="connsiteY26875" fmla="*/ 5867365 h 6857981"/>
              <a:gd name="connsiteX26876" fmla="*/ 3369946 w 7886701"/>
              <a:gd name="connsiteY26876" fmla="*/ 5868317 h 6857981"/>
              <a:gd name="connsiteX26877" fmla="*/ 3368358 w 7886701"/>
              <a:gd name="connsiteY26877" fmla="*/ 5868952 h 6857981"/>
              <a:gd name="connsiteX26878" fmla="*/ 3367406 w 7886701"/>
              <a:gd name="connsiteY26878" fmla="*/ 5870222 h 6857981"/>
              <a:gd name="connsiteX26879" fmla="*/ 3366771 w 7886701"/>
              <a:gd name="connsiteY26879" fmla="*/ 5872128 h 6857981"/>
              <a:gd name="connsiteX26880" fmla="*/ 3366454 w 7886701"/>
              <a:gd name="connsiteY26880" fmla="*/ 5874350 h 6857981"/>
              <a:gd name="connsiteX26881" fmla="*/ 3367088 w 7886701"/>
              <a:gd name="connsiteY26881" fmla="*/ 5877208 h 6857981"/>
              <a:gd name="connsiteX26882" fmla="*/ 3355023 w 7886701"/>
              <a:gd name="connsiteY26882" fmla="*/ 5873080 h 6857981"/>
              <a:gd name="connsiteX26883" fmla="*/ 3349626 w 7886701"/>
              <a:gd name="connsiteY26883" fmla="*/ 5871493 h 6857981"/>
              <a:gd name="connsiteX26884" fmla="*/ 3344546 w 7886701"/>
              <a:gd name="connsiteY26884" fmla="*/ 5870857 h 6857981"/>
              <a:gd name="connsiteX26885" fmla="*/ 3342006 w 7886701"/>
              <a:gd name="connsiteY26885" fmla="*/ 5870222 h 6857981"/>
              <a:gd name="connsiteX26886" fmla="*/ 3339466 w 7886701"/>
              <a:gd name="connsiteY26886" fmla="*/ 5870222 h 6857981"/>
              <a:gd name="connsiteX26887" fmla="*/ 3337243 w 7886701"/>
              <a:gd name="connsiteY26887" fmla="*/ 5870857 h 6857981"/>
              <a:gd name="connsiteX26888" fmla="*/ 3334703 w 7886701"/>
              <a:gd name="connsiteY26888" fmla="*/ 5871493 h 6857981"/>
              <a:gd name="connsiteX26889" fmla="*/ 3332481 w 7886701"/>
              <a:gd name="connsiteY26889" fmla="*/ 5872128 h 6857981"/>
              <a:gd name="connsiteX26890" fmla="*/ 3330258 w 7886701"/>
              <a:gd name="connsiteY26890" fmla="*/ 5873715 h 6857981"/>
              <a:gd name="connsiteX26891" fmla="*/ 3328353 w 7886701"/>
              <a:gd name="connsiteY26891" fmla="*/ 5874985 h 6857981"/>
              <a:gd name="connsiteX26892" fmla="*/ 3326131 w 7886701"/>
              <a:gd name="connsiteY26892" fmla="*/ 5877208 h 6857981"/>
              <a:gd name="connsiteX26893" fmla="*/ 3328353 w 7886701"/>
              <a:gd name="connsiteY26893" fmla="*/ 5876573 h 6857981"/>
              <a:gd name="connsiteX26894" fmla="*/ 3330893 w 7886701"/>
              <a:gd name="connsiteY26894" fmla="*/ 5876255 h 6857981"/>
              <a:gd name="connsiteX26895" fmla="*/ 3332798 w 7886701"/>
              <a:gd name="connsiteY26895" fmla="*/ 5876573 h 6857981"/>
              <a:gd name="connsiteX26896" fmla="*/ 3335021 w 7886701"/>
              <a:gd name="connsiteY26896" fmla="*/ 5877208 h 6857981"/>
              <a:gd name="connsiteX26897" fmla="*/ 3336608 w 7886701"/>
              <a:gd name="connsiteY26897" fmla="*/ 5878478 h 6857981"/>
              <a:gd name="connsiteX26898" fmla="*/ 3338513 w 7886701"/>
              <a:gd name="connsiteY26898" fmla="*/ 5879430 h 6857981"/>
              <a:gd name="connsiteX26899" fmla="*/ 3340101 w 7886701"/>
              <a:gd name="connsiteY26899" fmla="*/ 5881336 h 6857981"/>
              <a:gd name="connsiteX26900" fmla="*/ 3341371 w 7886701"/>
              <a:gd name="connsiteY26900" fmla="*/ 5883558 h 6857981"/>
              <a:gd name="connsiteX26901" fmla="*/ 3342641 w 7886701"/>
              <a:gd name="connsiteY26901" fmla="*/ 5885781 h 6857981"/>
              <a:gd name="connsiteX26902" fmla="*/ 3343593 w 7886701"/>
              <a:gd name="connsiteY26902" fmla="*/ 5888321 h 6857981"/>
              <a:gd name="connsiteX26903" fmla="*/ 3344546 w 7886701"/>
              <a:gd name="connsiteY26903" fmla="*/ 5890861 h 6857981"/>
              <a:gd name="connsiteX26904" fmla="*/ 3345181 w 7886701"/>
              <a:gd name="connsiteY26904" fmla="*/ 5893719 h 6857981"/>
              <a:gd name="connsiteX26905" fmla="*/ 3345817 w 7886701"/>
              <a:gd name="connsiteY26905" fmla="*/ 5900069 h 6857981"/>
              <a:gd name="connsiteX26906" fmla="*/ 3345817 w 7886701"/>
              <a:gd name="connsiteY26906" fmla="*/ 5902927 h 6857981"/>
              <a:gd name="connsiteX26907" fmla="*/ 3345817 w 7886701"/>
              <a:gd name="connsiteY26907" fmla="*/ 5906102 h 6857981"/>
              <a:gd name="connsiteX26908" fmla="*/ 3345498 w 7886701"/>
              <a:gd name="connsiteY26908" fmla="*/ 5908960 h 6857981"/>
              <a:gd name="connsiteX26909" fmla="*/ 3344863 w 7886701"/>
              <a:gd name="connsiteY26909" fmla="*/ 5911817 h 6857981"/>
              <a:gd name="connsiteX26910" fmla="*/ 3343911 w 7886701"/>
              <a:gd name="connsiteY26910" fmla="*/ 5914992 h 6857981"/>
              <a:gd name="connsiteX26911" fmla="*/ 3342958 w 7886701"/>
              <a:gd name="connsiteY26911" fmla="*/ 5917850 h 6857981"/>
              <a:gd name="connsiteX26912" fmla="*/ 3341371 w 7886701"/>
              <a:gd name="connsiteY26912" fmla="*/ 5920390 h 6857981"/>
              <a:gd name="connsiteX26913" fmla="*/ 3340101 w 7886701"/>
              <a:gd name="connsiteY26913" fmla="*/ 5922930 h 6857981"/>
              <a:gd name="connsiteX26914" fmla="*/ 3338197 w 7886701"/>
              <a:gd name="connsiteY26914" fmla="*/ 5924835 h 6857981"/>
              <a:gd name="connsiteX26915" fmla="*/ 3335973 w 7886701"/>
              <a:gd name="connsiteY26915" fmla="*/ 5927058 h 6857981"/>
              <a:gd name="connsiteX26916" fmla="*/ 3333433 w 7886701"/>
              <a:gd name="connsiteY26916" fmla="*/ 5928328 h 6857981"/>
              <a:gd name="connsiteX26917" fmla="*/ 3330577 w 7886701"/>
              <a:gd name="connsiteY26917" fmla="*/ 5929598 h 6857981"/>
              <a:gd name="connsiteX26918" fmla="*/ 3327718 w 7886701"/>
              <a:gd name="connsiteY26918" fmla="*/ 5930551 h 6857981"/>
              <a:gd name="connsiteX26919" fmla="*/ 3324226 w 7886701"/>
              <a:gd name="connsiteY26919" fmla="*/ 5930868 h 6857981"/>
              <a:gd name="connsiteX26920" fmla="*/ 3320733 w 7886701"/>
              <a:gd name="connsiteY26920" fmla="*/ 5930868 h 6857981"/>
              <a:gd name="connsiteX26921" fmla="*/ 3316606 w 7886701"/>
              <a:gd name="connsiteY26921" fmla="*/ 5930233 h 6857981"/>
              <a:gd name="connsiteX26922" fmla="*/ 3312161 w 7886701"/>
              <a:gd name="connsiteY26922" fmla="*/ 5929598 h 6857981"/>
              <a:gd name="connsiteX26923" fmla="*/ 3307716 w 7886701"/>
              <a:gd name="connsiteY26923" fmla="*/ 5927693 h 6857981"/>
              <a:gd name="connsiteX26924" fmla="*/ 3308351 w 7886701"/>
              <a:gd name="connsiteY26924" fmla="*/ 5923883 h 6857981"/>
              <a:gd name="connsiteX26925" fmla="*/ 3309303 w 7886701"/>
              <a:gd name="connsiteY26925" fmla="*/ 5920390 h 6857981"/>
              <a:gd name="connsiteX26926" fmla="*/ 3310573 w 7886701"/>
              <a:gd name="connsiteY26926" fmla="*/ 5917215 h 6857981"/>
              <a:gd name="connsiteX26927" fmla="*/ 3312161 w 7886701"/>
              <a:gd name="connsiteY26927" fmla="*/ 5914040 h 6857981"/>
              <a:gd name="connsiteX26928" fmla="*/ 3315653 w 7886701"/>
              <a:gd name="connsiteY26928" fmla="*/ 5908324 h 6857981"/>
              <a:gd name="connsiteX26929" fmla="*/ 3318511 w 7886701"/>
              <a:gd name="connsiteY26929" fmla="*/ 5903244 h 6857981"/>
              <a:gd name="connsiteX26930" fmla="*/ 3320098 w 7886701"/>
              <a:gd name="connsiteY26930" fmla="*/ 5900387 h 6857981"/>
              <a:gd name="connsiteX26931" fmla="*/ 3320733 w 7886701"/>
              <a:gd name="connsiteY26931" fmla="*/ 5897846 h 6857981"/>
              <a:gd name="connsiteX26932" fmla="*/ 3321051 w 7886701"/>
              <a:gd name="connsiteY26932" fmla="*/ 5894354 h 6857981"/>
              <a:gd name="connsiteX26933" fmla="*/ 3321051 w 7886701"/>
              <a:gd name="connsiteY26933" fmla="*/ 5891496 h 6857981"/>
              <a:gd name="connsiteX26934" fmla="*/ 3320098 w 7886701"/>
              <a:gd name="connsiteY26934" fmla="*/ 5888003 h 6857981"/>
              <a:gd name="connsiteX26935" fmla="*/ 3318511 w 7886701"/>
              <a:gd name="connsiteY26935" fmla="*/ 5884193 h 6857981"/>
              <a:gd name="connsiteX26936" fmla="*/ 3315971 w 7886701"/>
              <a:gd name="connsiteY26936" fmla="*/ 5879748 h 6857981"/>
              <a:gd name="connsiteX26937" fmla="*/ 3312796 w 7886701"/>
              <a:gd name="connsiteY26937" fmla="*/ 5875620 h 6857981"/>
              <a:gd name="connsiteX26938" fmla="*/ 3303906 w 7886701"/>
              <a:gd name="connsiteY26938" fmla="*/ 5881018 h 6857981"/>
              <a:gd name="connsiteX26939" fmla="*/ 3295968 w 7886701"/>
              <a:gd name="connsiteY26939" fmla="*/ 5886098 h 6857981"/>
              <a:gd name="connsiteX26940" fmla="*/ 3288348 w 7886701"/>
              <a:gd name="connsiteY26940" fmla="*/ 5890544 h 6857981"/>
              <a:gd name="connsiteX26941" fmla="*/ 3281364 w 7886701"/>
              <a:gd name="connsiteY26941" fmla="*/ 5894354 h 6857981"/>
              <a:gd name="connsiteX26942" fmla="*/ 3275013 w 7886701"/>
              <a:gd name="connsiteY26942" fmla="*/ 5898481 h 6857981"/>
              <a:gd name="connsiteX26943" fmla="*/ 3272156 w 7886701"/>
              <a:gd name="connsiteY26943" fmla="*/ 5901022 h 6857981"/>
              <a:gd name="connsiteX26944" fmla="*/ 3269298 w 7886701"/>
              <a:gd name="connsiteY26944" fmla="*/ 5903244 h 6857981"/>
              <a:gd name="connsiteX26945" fmla="*/ 3266758 w 7886701"/>
              <a:gd name="connsiteY26945" fmla="*/ 5906102 h 6857981"/>
              <a:gd name="connsiteX26946" fmla="*/ 3264536 w 7886701"/>
              <a:gd name="connsiteY26946" fmla="*/ 5908960 h 6857981"/>
              <a:gd name="connsiteX26947" fmla="*/ 3261996 w 7886701"/>
              <a:gd name="connsiteY26947" fmla="*/ 5911817 h 6857981"/>
              <a:gd name="connsiteX26948" fmla="*/ 3260091 w 7886701"/>
              <a:gd name="connsiteY26948" fmla="*/ 5915627 h 6857981"/>
              <a:gd name="connsiteX26949" fmla="*/ 3266441 w 7886701"/>
              <a:gd name="connsiteY26949" fmla="*/ 5918168 h 6857981"/>
              <a:gd name="connsiteX26950" fmla="*/ 3271838 w 7886701"/>
              <a:gd name="connsiteY26950" fmla="*/ 5921343 h 6857981"/>
              <a:gd name="connsiteX26951" fmla="*/ 3276601 w 7886701"/>
              <a:gd name="connsiteY26951" fmla="*/ 5925153 h 6857981"/>
              <a:gd name="connsiteX26952" fmla="*/ 3280411 w 7886701"/>
              <a:gd name="connsiteY26952" fmla="*/ 5928963 h 6857981"/>
              <a:gd name="connsiteX26953" fmla="*/ 3283586 w 7886701"/>
              <a:gd name="connsiteY26953" fmla="*/ 5933091 h 6857981"/>
              <a:gd name="connsiteX26954" fmla="*/ 3285808 w 7886701"/>
              <a:gd name="connsiteY26954" fmla="*/ 5937536 h 6857981"/>
              <a:gd name="connsiteX26955" fmla="*/ 3286443 w 7886701"/>
              <a:gd name="connsiteY26955" fmla="*/ 5939759 h 6857981"/>
              <a:gd name="connsiteX26956" fmla="*/ 3286761 w 7886701"/>
              <a:gd name="connsiteY26956" fmla="*/ 5941981 h 6857981"/>
              <a:gd name="connsiteX26957" fmla="*/ 3286761 w 7886701"/>
              <a:gd name="connsiteY26957" fmla="*/ 5943569 h 6857981"/>
              <a:gd name="connsiteX26958" fmla="*/ 3286761 w 7886701"/>
              <a:gd name="connsiteY26958" fmla="*/ 5945791 h 6857981"/>
              <a:gd name="connsiteX26959" fmla="*/ 3286443 w 7886701"/>
              <a:gd name="connsiteY26959" fmla="*/ 5947697 h 6857981"/>
              <a:gd name="connsiteX26960" fmla="*/ 3286126 w 7886701"/>
              <a:gd name="connsiteY26960" fmla="*/ 5949919 h 6857981"/>
              <a:gd name="connsiteX26961" fmla="*/ 3285173 w 7886701"/>
              <a:gd name="connsiteY26961" fmla="*/ 5951824 h 6857981"/>
              <a:gd name="connsiteX26962" fmla="*/ 3284221 w 7886701"/>
              <a:gd name="connsiteY26962" fmla="*/ 5953094 h 6857981"/>
              <a:gd name="connsiteX26963" fmla="*/ 3282633 w 7886701"/>
              <a:gd name="connsiteY26963" fmla="*/ 5954999 h 6857981"/>
              <a:gd name="connsiteX26964" fmla="*/ 3281046 w 7886701"/>
              <a:gd name="connsiteY26964" fmla="*/ 5956587 h 6857981"/>
              <a:gd name="connsiteX26965" fmla="*/ 3279141 w 7886701"/>
              <a:gd name="connsiteY26965" fmla="*/ 5957857 h 6857981"/>
              <a:gd name="connsiteX26966" fmla="*/ 3276918 w 7886701"/>
              <a:gd name="connsiteY26966" fmla="*/ 5959127 h 6857981"/>
              <a:gd name="connsiteX26967" fmla="*/ 3274378 w 7886701"/>
              <a:gd name="connsiteY26967" fmla="*/ 5960080 h 6857981"/>
              <a:gd name="connsiteX26968" fmla="*/ 3271521 w 7886701"/>
              <a:gd name="connsiteY26968" fmla="*/ 5960715 h 6857981"/>
              <a:gd name="connsiteX26969" fmla="*/ 3268028 w 7886701"/>
              <a:gd name="connsiteY26969" fmla="*/ 5961667 h 6857981"/>
              <a:gd name="connsiteX26970" fmla="*/ 3264536 w 7886701"/>
              <a:gd name="connsiteY26970" fmla="*/ 5961985 h 6857981"/>
              <a:gd name="connsiteX26971" fmla="*/ 3260727 w 7886701"/>
              <a:gd name="connsiteY26971" fmla="*/ 5962302 h 6857981"/>
              <a:gd name="connsiteX26972" fmla="*/ 3256916 w 7886701"/>
              <a:gd name="connsiteY26972" fmla="*/ 5962302 h 6857981"/>
              <a:gd name="connsiteX26973" fmla="*/ 3252153 w 7886701"/>
              <a:gd name="connsiteY26973" fmla="*/ 5961985 h 6857981"/>
              <a:gd name="connsiteX26974" fmla="*/ 3247391 w 7886701"/>
              <a:gd name="connsiteY26974" fmla="*/ 5961667 h 6857981"/>
              <a:gd name="connsiteX26975" fmla="*/ 3248027 w 7886701"/>
              <a:gd name="connsiteY26975" fmla="*/ 5964525 h 6857981"/>
              <a:gd name="connsiteX26976" fmla="*/ 3248661 w 7886701"/>
              <a:gd name="connsiteY26976" fmla="*/ 5967383 h 6857981"/>
              <a:gd name="connsiteX26977" fmla="*/ 3249931 w 7886701"/>
              <a:gd name="connsiteY26977" fmla="*/ 5970240 h 6857981"/>
              <a:gd name="connsiteX26978" fmla="*/ 3251518 w 7886701"/>
              <a:gd name="connsiteY26978" fmla="*/ 5972780 h 6857981"/>
              <a:gd name="connsiteX26979" fmla="*/ 3254693 w 7886701"/>
              <a:gd name="connsiteY26979" fmla="*/ 5977861 h 6857981"/>
              <a:gd name="connsiteX26980" fmla="*/ 3258187 w 7886701"/>
              <a:gd name="connsiteY26980" fmla="*/ 5982623 h 6857981"/>
              <a:gd name="connsiteX26981" fmla="*/ 3262313 w 7886701"/>
              <a:gd name="connsiteY26981" fmla="*/ 5987069 h 6857981"/>
              <a:gd name="connsiteX26982" fmla="*/ 3265806 w 7886701"/>
              <a:gd name="connsiteY26982" fmla="*/ 5991831 h 6857981"/>
              <a:gd name="connsiteX26983" fmla="*/ 3269298 w 7886701"/>
              <a:gd name="connsiteY26983" fmla="*/ 5996912 h 6857981"/>
              <a:gd name="connsiteX26984" fmla="*/ 3270568 w 7886701"/>
              <a:gd name="connsiteY26984" fmla="*/ 5999452 h 6857981"/>
              <a:gd name="connsiteX26985" fmla="*/ 3271838 w 7886701"/>
              <a:gd name="connsiteY26985" fmla="*/ 6002309 h 6857981"/>
              <a:gd name="connsiteX26986" fmla="*/ 3271521 w 7886701"/>
              <a:gd name="connsiteY26986" fmla="*/ 6003580 h 6857981"/>
              <a:gd name="connsiteX26987" fmla="*/ 3270568 w 7886701"/>
              <a:gd name="connsiteY26987" fmla="*/ 6004215 h 6857981"/>
              <a:gd name="connsiteX26988" fmla="*/ 3269933 w 7886701"/>
              <a:gd name="connsiteY26988" fmla="*/ 6005167 h 6857981"/>
              <a:gd name="connsiteX26989" fmla="*/ 3268981 w 7886701"/>
              <a:gd name="connsiteY26989" fmla="*/ 6005485 h 6857981"/>
              <a:gd name="connsiteX26990" fmla="*/ 3266441 w 7886701"/>
              <a:gd name="connsiteY26990" fmla="*/ 6005802 h 6857981"/>
              <a:gd name="connsiteX26991" fmla="*/ 3263266 w 7886701"/>
              <a:gd name="connsiteY26991" fmla="*/ 6005802 h 6857981"/>
              <a:gd name="connsiteX26992" fmla="*/ 3256598 w 7886701"/>
              <a:gd name="connsiteY26992" fmla="*/ 6005167 h 6857981"/>
              <a:gd name="connsiteX26993" fmla="*/ 3249931 w 7886701"/>
              <a:gd name="connsiteY26993" fmla="*/ 6004532 h 6857981"/>
              <a:gd name="connsiteX26994" fmla="*/ 3249296 w 7886701"/>
              <a:gd name="connsiteY26994" fmla="*/ 6006437 h 6857981"/>
              <a:gd name="connsiteX26995" fmla="*/ 3248661 w 7886701"/>
              <a:gd name="connsiteY26995" fmla="*/ 6008025 h 6857981"/>
              <a:gd name="connsiteX26996" fmla="*/ 3249296 w 7886701"/>
              <a:gd name="connsiteY26996" fmla="*/ 6009295 h 6857981"/>
              <a:gd name="connsiteX26997" fmla="*/ 3249613 w 7886701"/>
              <a:gd name="connsiteY26997" fmla="*/ 6010882 h 6857981"/>
              <a:gd name="connsiteX26998" fmla="*/ 3250248 w 7886701"/>
              <a:gd name="connsiteY26998" fmla="*/ 6011835 h 6857981"/>
              <a:gd name="connsiteX26999" fmla="*/ 3251518 w 7886701"/>
              <a:gd name="connsiteY26999" fmla="*/ 6013105 h 6857981"/>
              <a:gd name="connsiteX27000" fmla="*/ 3254058 w 7886701"/>
              <a:gd name="connsiteY27000" fmla="*/ 6014375 h 6857981"/>
              <a:gd name="connsiteX27001" fmla="*/ 3257551 w 7886701"/>
              <a:gd name="connsiteY27001" fmla="*/ 6015645 h 6857981"/>
              <a:gd name="connsiteX27002" fmla="*/ 3261678 w 7886701"/>
              <a:gd name="connsiteY27002" fmla="*/ 6016598 h 6857981"/>
              <a:gd name="connsiteX27003" fmla="*/ 3270250 w 7886701"/>
              <a:gd name="connsiteY27003" fmla="*/ 6018185 h 6857981"/>
              <a:gd name="connsiteX27004" fmla="*/ 3270250 w 7886701"/>
              <a:gd name="connsiteY27004" fmla="*/ 6016558 h 6857981"/>
              <a:gd name="connsiteX27005" fmla="*/ 3270564 w 7886701"/>
              <a:gd name="connsiteY27005" fmla="*/ 6014920 h 6857981"/>
              <a:gd name="connsiteX27006" fmla="*/ 3271194 w 7886701"/>
              <a:gd name="connsiteY27006" fmla="*/ 6013610 h 6857981"/>
              <a:gd name="connsiteX27007" fmla="*/ 3271821 w 7886701"/>
              <a:gd name="connsiteY27007" fmla="*/ 6011972 h 6857981"/>
              <a:gd name="connsiteX27008" fmla="*/ 3273706 w 7886701"/>
              <a:gd name="connsiteY27008" fmla="*/ 6010007 h 6857981"/>
              <a:gd name="connsiteX27009" fmla="*/ 3275277 w 7886701"/>
              <a:gd name="connsiteY27009" fmla="*/ 6008041 h 6857981"/>
              <a:gd name="connsiteX27010" fmla="*/ 3276534 w 7886701"/>
              <a:gd name="connsiteY27010" fmla="*/ 6006403 h 6857981"/>
              <a:gd name="connsiteX27011" fmla="*/ 3276534 w 7886701"/>
              <a:gd name="connsiteY27011" fmla="*/ 6005748 h 6857981"/>
              <a:gd name="connsiteX27012" fmla="*/ 3276534 w 7886701"/>
              <a:gd name="connsiteY27012" fmla="*/ 6005093 h 6857981"/>
              <a:gd name="connsiteX27013" fmla="*/ 3276220 w 7886701"/>
              <a:gd name="connsiteY27013" fmla="*/ 6004110 h 6857981"/>
              <a:gd name="connsiteX27014" fmla="*/ 3274963 w 7886701"/>
              <a:gd name="connsiteY27014" fmla="*/ 6003455 h 6857981"/>
              <a:gd name="connsiteX27015" fmla="*/ 3271821 w 7886701"/>
              <a:gd name="connsiteY27015" fmla="*/ 6001817 h 6857981"/>
              <a:gd name="connsiteX27016" fmla="*/ 3272450 w 7886701"/>
              <a:gd name="connsiteY27016" fmla="*/ 5999851 h 6857981"/>
              <a:gd name="connsiteX27017" fmla="*/ 3273078 w 7886701"/>
              <a:gd name="connsiteY27017" fmla="*/ 5998213 h 6857981"/>
              <a:gd name="connsiteX27018" fmla="*/ 3274021 w 7886701"/>
              <a:gd name="connsiteY27018" fmla="*/ 5997886 h 6857981"/>
              <a:gd name="connsiteX27019" fmla="*/ 3274963 w 7886701"/>
              <a:gd name="connsiteY27019" fmla="*/ 5997558 h 6857981"/>
              <a:gd name="connsiteX27020" fmla="*/ 3276534 w 7886701"/>
              <a:gd name="connsiteY27020" fmla="*/ 5997886 h 6857981"/>
              <a:gd name="connsiteX27021" fmla="*/ 3277477 w 7886701"/>
              <a:gd name="connsiteY27021" fmla="*/ 5998541 h 6857981"/>
              <a:gd name="connsiteX27022" fmla="*/ 3280933 w 7886701"/>
              <a:gd name="connsiteY27022" fmla="*/ 6000834 h 6857981"/>
              <a:gd name="connsiteX27023" fmla="*/ 3284389 w 7886701"/>
              <a:gd name="connsiteY27023" fmla="*/ 6003455 h 6857981"/>
              <a:gd name="connsiteX27024" fmla="*/ 3286589 w 7886701"/>
              <a:gd name="connsiteY27024" fmla="*/ 6004765 h 6857981"/>
              <a:gd name="connsiteX27025" fmla="*/ 3289102 w 7886701"/>
              <a:gd name="connsiteY27025" fmla="*/ 6005748 h 6857981"/>
              <a:gd name="connsiteX27026" fmla="*/ 3291617 w 7886701"/>
              <a:gd name="connsiteY27026" fmla="*/ 6006403 h 6857981"/>
              <a:gd name="connsiteX27027" fmla="*/ 3294129 w 7886701"/>
              <a:gd name="connsiteY27027" fmla="*/ 6006731 h 6857981"/>
              <a:gd name="connsiteX27028" fmla="*/ 3296957 w 7886701"/>
              <a:gd name="connsiteY27028" fmla="*/ 6006731 h 6857981"/>
              <a:gd name="connsiteX27029" fmla="*/ 3300413 w 7886701"/>
              <a:gd name="connsiteY27029" fmla="*/ 6006076 h 6857981"/>
              <a:gd name="connsiteX27030" fmla="*/ 3300099 w 7886701"/>
              <a:gd name="connsiteY27030" fmla="*/ 6008696 h 6857981"/>
              <a:gd name="connsiteX27031" fmla="*/ 3299471 w 7886701"/>
              <a:gd name="connsiteY27031" fmla="*/ 6010989 h 6857981"/>
              <a:gd name="connsiteX27032" fmla="*/ 3298842 w 7886701"/>
              <a:gd name="connsiteY27032" fmla="*/ 6012955 h 6857981"/>
              <a:gd name="connsiteX27033" fmla="*/ 3297900 w 7886701"/>
              <a:gd name="connsiteY27033" fmla="*/ 6014265 h 6857981"/>
              <a:gd name="connsiteX27034" fmla="*/ 3296330 w 7886701"/>
              <a:gd name="connsiteY27034" fmla="*/ 6015576 h 6857981"/>
              <a:gd name="connsiteX27035" fmla="*/ 3294758 w 7886701"/>
              <a:gd name="connsiteY27035" fmla="*/ 6016231 h 6857981"/>
              <a:gd name="connsiteX27036" fmla="*/ 3292872 w 7886701"/>
              <a:gd name="connsiteY27036" fmla="*/ 6016886 h 6857981"/>
              <a:gd name="connsiteX27037" fmla="*/ 3290673 w 7886701"/>
              <a:gd name="connsiteY27037" fmla="*/ 6017869 h 6857981"/>
              <a:gd name="connsiteX27038" fmla="*/ 3285960 w 7886701"/>
              <a:gd name="connsiteY27038" fmla="*/ 6018196 h 6857981"/>
              <a:gd name="connsiteX27039" fmla="*/ 3280933 w 7886701"/>
              <a:gd name="connsiteY27039" fmla="*/ 6018196 h 6857981"/>
              <a:gd name="connsiteX27040" fmla="*/ 3270250 w 7886701"/>
              <a:gd name="connsiteY27040" fmla="*/ 6018196 h 6857981"/>
              <a:gd name="connsiteX27041" fmla="*/ 3270250 w 7886701"/>
              <a:gd name="connsiteY27041" fmla="*/ 6018194 h 6857981"/>
              <a:gd name="connsiteX27042" fmla="*/ 3269933 w 7886701"/>
              <a:gd name="connsiteY27042" fmla="*/ 6020725 h 6857981"/>
              <a:gd name="connsiteX27043" fmla="*/ 3269298 w 7886701"/>
              <a:gd name="connsiteY27043" fmla="*/ 6022948 h 6857981"/>
              <a:gd name="connsiteX27044" fmla="*/ 3268028 w 7886701"/>
              <a:gd name="connsiteY27044" fmla="*/ 6024853 h 6857981"/>
              <a:gd name="connsiteX27045" fmla="*/ 3266441 w 7886701"/>
              <a:gd name="connsiteY27045" fmla="*/ 6026123 h 6857981"/>
              <a:gd name="connsiteX27046" fmla="*/ 3264853 w 7886701"/>
              <a:gd name="connsiteY27046" fmla="*/ 6027393 h 6857981"/>
              <a:gd name="connsiteX27047" fmla="*/ 3262631 w 7886701"/>
              <a:gd name="connsiteY27047" fmla="*/ 6028346 h 6857981"/>
              <a:gd name="connsiteX27048" fmla="*/ 3258187 w 7886701"/>
              <a:gd name="connsiteY27048" fmla="*/ 6030251 h 6857981"/>
              <a:gd name="connsiteX27049" fmla="*/ 3254058 w 7886701"/>
              <a:gd name="connsiteY27049" fmla="*/ 6031521 h 6857981"/>
              <a:gd name="connsiteX27050" fmla="*/ 3252153 w 7886701"/>
              <a:gd name="connsiteY27050" fmla="*/ 6032791 h 6857981"/>
              <a:gd name="connsiteX27051" fmla="*/ 3250248 w 7886701"/>
              <a:gd name="connsiteY27051" fmla="*/ 6033744 h 6857981"/>
              <a:gd name="connsiteX27052" fmla="*/ 3248343 w 7886701"/>
              <a:gd name="connsiteY27052" fmla="*/ 6035014 h 6857981"/>
              <a:gd name="connsiteX27053" fmla="*/ 3247391 w 7886701"/>
              <a:gd name="connsiteY27053" fmla="*/ 6036601 h 6857981"/>
              <a:gd name="connsiteX27054" fmla="*/ 3246121 w 7886701"/>
              <a:gd name="connsiteY27054" fmla="*/ 6038506 h 6857981"/>
              <a:gd name="connsiteX27055" fmla="*/ 3245487 w 7886701"/>
              <a:gd name="connsiteY27055" fmla="*/ 6041047 h 6857981"/>
              <a:gd name="connsiteX27056" fmla="*/ 3248661 w 7886701"/>
              <a:gd name="connsiteY27056" fmla="*/ 6043587 h 6857981"/>
              <a:gd name="connsiteX27057" fmla="*/ 3251836 w 7886701"/>
              <a:gd name="connsiteY27057" fmla="*/ 6045492 h 6857981"/>
              <a:gd name="connsiteX27058" fmla="*/ 3254693 w 7886701"/>
              <a:gd name="connsiteY27058" fmla="*/ 6046444 h 6857981"/>
              <a:gd name="connsiteX27059" fmla="*/ 3256916 w 7886701"/>
              <a:gd name="connsiteY27059" fmla="*/ 6046444 h 6857981"/>
              <a:gd name="connsiteX27060" fmla="*/ 3259138 w 7886701"/>
              <a:gd name="connsiteY27060" fmla="*/ 6046444 h 6857981"/>
              <a:gd name="connsiteX27061" fmla="*/ 3261361 w 7886701"/>
              <a:gd name="connsiteY27061" fmla="*/ 6045492 h 6857981"/>
              <a:gd name="connsiteX27062" fmla="*/ 3263266 w 7886701"/>
              <a:gd name="connsiteY27062" fmla="*/ 6044539 h 6857981"/>
              <a:gd name="connsiteX27063" fmla="*/ 3265488 w 7886701"/>
              <a:gd name="connsiteY27063" fmla="*/ 6042952 h 6857981"/>
              <a:gd name="connsiteX27064" fmla="*/ 3269933 w 7886701"/>
              <a:gd name="connsiteY27064" fmla="*/ 6040094 h 6857981"/>
              <a:gd name="connsiteX27065" fmla="*/ 3272473 w 7886701"/>
              <a:gd name="connsiteY27065" fmla="*/ 6038506 h 6857981"/>
              <a:gd name="connsiteX27066" fmla="*/ 3275331 w 7886701"/>
              <a:gd name="connsiteY27066" fmla="*/ 6037236 h 6857981"/>
              <a:gd name="connsiteX27067" fmla="*/ 3278824 w 7886701"/>
              <a:gd name="connsiteY27067" fmla="*/ 6036284 h 6857981"/>
              <a:gd name="connsiteX27068" fmla="*/ 3281998 w 7886701"/>
              <a:gd name="connsiteY27068" fmla="*/ 6035966 h 6857981"/>
              <a:gd name="connsiteX27069" fmla="*/ 3286126 w 7886701"/>
              <a:gd name="connsiteY27069" fmla="*/ 6035966 h 6857981"/>
              <a:gd name="connsiteX27070" fmla="*/ 3290253 w 7886701"/>
              <a:gd name="connsiteY27070" fmla="*/ 6037236 h 6857981"/>
              <a:gd name="connsiteX27071" fmla="*/ 3287396 w 7886701"/>
              <a:gd name="connsiteY27071" fmla="*/ 6038824 h 6857981"/>
              <a:gd name="connsiteX27072" fmla="*/ 3284221 w 7886701"/>
              <a:gd name="connsiteY27072" fmla="*/ 6040729 h 6857981"/>
              <a:gd name="connsiteX27073" fmla="*/ 3278824 w 7886701"/>
              <a:gd name="connsiteY27073" fmla="*/ 6045492 h 6857981"/>
              <a:gd name="connsiteX27074" fmla="*/ 3274061 w 7886701"/>
              <a:gd name="connsiteY27074" fmla="*/ 6050572 h 6857981"/>
              <a:gd name="connsiteX27075" fmla="*/ 3269616 w 7886701"/>
              <a:gd name="connsiteY27075" fmla="*/ 6055970 h 6857981"/>
              <a:gd name="connsiteX27076" fmla="*/ 3265488 w 7886701"/>
              <a:gd name="connsiteY27076" fmla="*/ 6062003 h 6857981"/>
              <a:gd name="connsiteX27077" fmla="*/ 3261996 w 7886701"/>
              <a:gd name="connsiteY27077" fmla="*/ 6068035 h 6857981"/>
              <a:gd name="connsiteX27078" fmla="*/ 3258187 w 7886701"/>
              <a:gd name="connsiteY27078" fmla="*/ 6074703 h 6857981"/>
              <a:gd name="connsiteX27079" fmla="*/ 3255328 w 7886701"/>
              <a:gd name="connsiteY27079" fmla="*/ 6081689 h 6857981"/>
              <a:gd name="connsiteX27080" fmla="*/ 3249296 w 7886701"/>
              <a:gd name="connsiteY27080" fmla="*/ 6095024 h 6857981"/>
              <a:gd name="connsiteX27081" fmla="*/ 3242947 w 7886701"/>
              <a:gd name="connsiteY27081" fmla="*/ 6108995 h 6857981"/>
              <a:gd name="connsiteX27082" fmla="*/ 3239771 w 7886701"/>
              <a:gd name="connsiteY27082" fmla="*/ 6115663 h 6857981"/>
              <a:gd name="connsiteX27083" fmla="*/ 3236279 w 7886701"/>
              <a:gd name="connsiteY27083" fmla="*/ 6122013 h 6857981"/>
              <a:gd name="connsiteX27084" fmla="*/ 3232468 w 7886701"/>
              <a:gd name="connsiteY27084" fmla="*/ 6128364 h 6857981"/>
              <a:gd name="connsiteX27085" fmla="*/ 3228341 w 7886701"/>
              <a:gd name="connsiteY27085" fmla="*/ 6134079 h 6857981"/>
              <a:gd name="connsiteX27086" fmla="*/ 3222308 w 7886701"/>
              <a:gd name="connsiteY27086" fmla="*/ 6133762 h 6857981"/>
              <a:gd name="connsiteX27087" fmla="*/ 3216593 w 7886701"/>
              <a:gd name="connsiteY27087" fmla="*/ 6133762 h 6857981"/>
              <a:gd name="connsiteX27088" fmla="*/ 3211831 w 7886701"/>
              <a:gd name="connsiteY27088" fmla="*/ 6134397 h 6857981"/>
              <a:gd name="connsiteX27089" fmla="*/ 3207068 w 7886701"/>
              <a:gd name="connsiteY27089" fmla="*/ 6135032 h 6857981"/>
              <a:gd name="connsiteX27090" fmla="*/ 3201988 w 7886701"/>
              <a:gd name="connsiteY27090" fmla="*/ 6135667 h 6857981"/>
              <a:gd name="connsiteX27091" fmla="*/ 3196591 w 7886701"/>
              <a:gd name="connsiteY27091" fmla="*/ 6135667 h 6857981"/>
              <a:gd name="connsiteX27092" fmla="*/ 3193416 w 7886701"/>
              <a:gd name="connsiteY27092" fmla="*/ 6135349 h 6857981"/>
              <a:gd name="connsiteX27093" fmla="*/ 3189923 w 7886701"/>
              <a:gd name="connsiteY27093" fmla="*/ 6134397 h 6857981"/>
              <a:gd name="connsiteX27094" fmla="*/ 3186431 w 7886701"/>
              <a:gd name="connsiteY27094" fmla="*/ 6133762 h 6857981"/>
              <a:gd name="connsiteX27095" fmla="*/ 3181986 w 7886701"/>
              <a:gd name="connsiteY27095" fmla="*/ 6132491 h 6857981"/>
              <a:gd name="connsiteX27096" fmla="*/ 3181351 w 7886701"/>
              <a:gd name="connsiteY27096" fmla="*/ 6135349 h 6857981"/>
              <a:gd name="connsiteX27097" fmla="*/ 3181034 w 7886701"/>
              <a:gd name="connsiteY27097" fmla="*/ 6137889 h 6857981"/>
              <a:gd name="connsiteX27098" fmla="*/ 3181034 w 7886701"/>
              <a:gd name="connsiteY27098" fmla="*/ 6140429 h 6857981"/>
              <a:gd name="connsiteX27099" fmla="*/ 3181034 w 7886701"/>
              <a:gd name="connsiteY27099" fmla="*/ 6142652 h 6857981"/>
              <a:gd name="connsiteX27100" fmla="*/ 3181668 w 7886701"/>
              <a:gd name="connsiteY27100" fmla="*/ 6144875 h 6857981"/>
              <a:gd name="connsiteX27101" fmla="*/ 3182303 w 7886701"/>
              <a:gd name="connsiteY27101" fmla="*/ 6146780 h 6857981"/>
              <a:gd name="connsiteX27102" fmla="*/ 3183891 w 7886701"/>
              <a:gd name="connsiteY27102" fmla="*/ 6148685 h 6857981"/>
              <a:gd name="connsiteX27103" fmla="*/ 3185161 w 7886701"/>
              <a:gd name="connsiteY27103" fmla="*/ 6150590 h 6857981"/>
              <a:gd name="connsiteX27104" fmla="*/ 3188654 w 7886701"/>
              <a:gd name="connsiteY27104" fmla="*/ 6153765 h 6857981"/>
              <a:gd name="connsiteX27105" fmla="*/ 3192463 w 7886701"/>
              <a:gd name="connsiteY27105" fmla="*/ 6156940 h 6857981"/>
              <a:gd name="connsiteX27106" fmla="*/ 3197226 w 7886701"/>
              <a:gd name="connsiteY27106" fmla="*/ 6159798 h 6857981"/>
              <a:gd name="connsiteX27107" fmla="*/ 3201988 w 7886701"/>
              <a:gd name="connsiteY27107" fmla="*/ 6162338 h 6857981"/>
              <a:gd name="connsiteX27108" fmla="*/ 3197226 w 7886701"/>
              <a:gd name="connsiteY27108" fmla="*/ 6164878 h 6857981"/>
              <a:gd name="connsiteX27109" fmla="*/ 3193734 w 7886701"/>
              <a:gd name="connsiteY27109" fmla="*/ 6167736 h 6857981"/>
              <a:gd name="connsiteX27110" fmla="*/ 3190876 w 7886701"/>
              <a:gd name="connsiteY27110" fmla="*/ 6170911 h 6857981"/>
              <a:gd name="connsiteX27111" fmla="*/ 3188654 w 7886701"/>
              <a:gd name="connsiteY27111" fmla="*/ 6174721 h 6857981"/>
              <a:gd name="connsiteX27112" fmla="*/ 3186748 w 7886701"/>
              <a:gd name="connsiteY27112" fmla="*/ 6178214 h 6857981"/>
              <a:gd name="connsiteX27113" fmla="*/ 3185796 w 7886701"/>
              <a:gd name="connsiteY27113" fmla="*/ 6182024 h 6857981"/>
              <a:gd name="connsiteX27114" fmla="*/ 3183574 w 7886701"/>
              <a:gd name="connsiteY27114" fmla="*/ 6189644 h 6857981"/>
              <a:gd name="connsiteX27115" fmla="*/ 3181986 w 7886701"/>
              <a:gd name="connsiteY27115" fmla="*/ 6193137 h 6857981"/>
              <a:gd name="connsiteX27116" fmla="*/ 3180716 w 7886701"/>
              <a:gd name="connsiteY27116" fmla="*/ 6196947 h 6857981"/>
              <a:gd name="connsiteX27117" fmla="*/ 3178811 w 7886701"/>
              <a:gd name="connsiteY27117" fmla="*/ 6200123 h 6857981"/>
              <a:gd name="connsiteX27118" fmla="*/ 3176271 w 7886701"/>
              <a:gd name="connsiteY27118" fmla="*/ 6203615 h 6857981"/>
              <a:gd name="connsiteX27119" fmla="*/ 3172778 w 7886701"/>
              <a:gd name="connsiteY27119" fmla="*/ 6206473 h 6857981"/>
              <a:gd name="connsiteX27120" fmla="*/ 3168651 w 7886701"/>
              <a:gd name="connsiteY27120" fmla="*/ 6209331 h 6857981"/>
              <a:gd name="connsiteX27121" fmla="*/ 3162937 w 7886701"/>
              <a:gd name="connsiteY27121" fmla="*/ 6211553 h 6857981"/>
              <a:gd name="connsiteX27122" fmla="*/ 3156586 w 7886701"/>
              <a:gd name="connsiteY27122" fmla="*/ 6213458 h 6857981"/>
              <a:gd name="connsiteX27123" fmla="*/ 3153093 w 7886701"/>
              <a:gd name="connsiteY27123" fmla="*/ 6211553 h 6857981"/>
              <a:gd name="connsiteX27124" fmla="*/ 3150553 w 7886701"/>
              <a:gd name="connsiteY27124" fmla="*/ 6209648 h 6857981"/>
              <a:gd name="connsiteX27125" fmla="*/ 3149283 w 7886701"/>
              <a:gd name="connsiteY27125" fmla="*/ 6207743 h 6857981"/>
              <a:gd name="connsiteX27126" fmla="*/ 3148331 w 7886701"/>
              <a:gd name="connsiteY27126" fmla="*/ 6205520 h 6857981"/>
              <a:gd name="connsiteX27127" fmla="*/ 3148331 w 7886701"/>
              <a:gd name="connsiteY27127" fmla="*/ 6203933 h 6857981"/>
              <a:gd name="connsiteX27128" fmla="*/ 3148966 w 7886701"/>
              <a:gd name="connsiteY27128" fmla="*/ 6201710 h 6857981"/>
              <a:gd name="connsiteX27129" fmla="*/ 3149601 w 7886701"/>
              <a:gd name="connsiteY27129" fmla="*/ 6199805 h 6857981"/>
              <a:gd name="connsiteX27130" fmla="*/ 3150871 w 7886701"/>
              <a:gd name="connsiteY27130" fmla="*/ 6197582 h 6857981"/>
              <a:gd name="connsiteX27131" fmla="*/ 3154046 w 7886701"/>
              <a:gd name="connsiteY27131" fmla="*/ 6193772 h 6857981"/>
              <a:gd name="connsiteX27132" fmla="*/ 3157221 w 7886701"/>
              <a:gd name="connsiteY27132" fmla="*/ 6189644 h 6857981"/>
              <a:gd name="connsiteX27133" fmla="*/ 3158808 w 7886701"/>
              <a:gd name="connsiteY27133" fmla="*/ 6187422 h 6857981"/>
              <a:gd name="connsiteX27134" fmla="*/ 3159761 w 7886701"/>
              <a:gd name="connsiteY27134" fmla="*/ 6185517 h 6857981"/>
              <a:gd name="connsiteX27135" fmla="*/ 3160397 w 7886701"/>
              <a:gd name="connsiteY27135" fmla="*/ 6183929 h 6857981"/>
              <a:gd name="connsiteX27136" fmla="*/ 3160397 w 7886701"/>
              <a:gd name="connsiteY27136" fmla="*/ 6182024 h 6857981"/>
              <a:gd name="connsiteX27137" fmla="*/ 3156268 w 7886701"/>
              <a:gd name="connsiteY27137" fmla="*/ 6180754 h 6857981"/>
              <a:gd name="connsiteX27138" fmla="*/ 3152458 w 7886701"/>
              <a:gd name="connsiteY27138" fmla="*/ 6179801 h 6857981"/>
              <a:gd name="connsiteX27139" fmla="*/ 3148966 w 7886701"/>
              <a:gd name="connsiteY27139" fmla="*/ 6179484 h 6857981"/>
              <a:gd name="connsiteX27140" fmla="*/ 3145473 w 7886701"/>
              <a:gd name="connsiteY27140" fmla="*/ 6179166 h 6857981"/>
              <a:gd name="connsiteX27141" fmla="*/ 3142298 w 7886701"/>
              <a:gd name="connsiteY27141" fmla="*/ 6179166 h 6857981"/>
              <a:gd name="connsiteX27142" fmla="*/ 3139758 w 7886701"/>
              <a:gd name="connsiteY27142" fmla="*/ 6179166 h 6857981"/>
              <a:gd name="connsiteX27143" fmla="*/ 3137218 w 7886701"/>
              <a:gd name="connsiteY27143" fmla="*/ 6179801 h 6857981"/>
              <a:gd name="connsiteX27144" fmla="*/ 3134678 w 7886701"/>
              <a:gd name="connsiteY27144" fmla="*/ 6180119 h 6857981"/>
              <a:gd name="connsiteX27145" fmla="*/ 3130552 w 7886701"/>
              <a:gd name="connsiteY27145" fmla="*/ 6182024 h 6857981"/>
              <a:gd name="connsiteX27146" fmla="*/ 3127058 w 7886701"/>
              <a:gd name="connsiteY27146" fmla="*/ 6184564 h 6857981"/>
              <a:gd name="connsiteX27147" fmla="*/ 3123248 w 7886701"/>
              <a:gd name="connsiteY27147" fmla="*/ 6187104 h 6857981"/>
              <a:gd name="connsiteX27148" fmla="*/ 3120392 w 7886701"/>
              <a:gd name="connsiteY27148" fmla="*/ 6189962 h 6857981"/>
              <a:gd name="connsiteX27149" fmla="*/ 3118803 w 7886701"/>
              <a:gd name="connsiteY27149" fmla="*/ 6187739 h 6857981"/>
              <a:gd name="connsiteX27150" fmla="*/ 3117852 w 7886701"/>
              <a:gd name="connsiteY27150" fmla="*/ 6185517 h 6857981"/>
              <a:gd name="connsiteX27151" fmla="*/ 3117216 w 7886701"/>
              <a:gd name="connsiteY27151" fmla="*/ 6183294 h 6857981"/>
              <a:gd name="connsiteX27152" fmla="*/ 3116581 w 7886701"/>
              <a:gd name="connsiteY27152" fmla="*/ 6181707 h 6857981"/>
              <a:gd name="connsiteX27153" fmla="*/ 3116581 w 7886701"/>
              <a:gd name="connsiteY27153" fmla="*/ 6179801 h 6857981"/>
              <a:gd name="connsiteX27154" fmla="*/ 3117216 w 7886701"/>
              <a:gd name="connsiteY27154" fmla="*/ 6178214 h 6857981"/>
              <a:gd name="connsiteX27155" fmla="*/ 3117852 w 7886701"/>
              <a:gd name="connsiteY27155" fmla="*/ 6176626 h 6857981"/>
              <a:gd name="connsiteX27156" fmla="*/ 3118486 w 7886701"/>
              <a:gd name="connsiteY27156" fmla="*/ 6175039 h 6857981"/>
              <a:gd name="connsiteX27157" fmla="*/ 3119756 w 7886701"/>
              <a:gd name="connsiteY27157" fmla="*/ 6174086 h 6857981"/>
              <a:gd name="connsiteX27158" fmla="*/ 3121026 w 7886701"/>
              <a:gd name="connsiteY27158" fmla="*/ 6172499 h 6857981"/>
              <a:gd name="connsiteX27159" fmla="*/ 3124836 w 7886701"/>
              <a:gd name="connsiteY27159" fmla="*/ 6169958 h 6857981"/>
              <a:gd name="connsiteX27160" fmla="*/ 3128963 w 7886701"/>
              <a:gd name="connsiteY27160" fmla="*/ 6168053 h 6857981"/>
              <a:gd name="connsiteX27161" fmla="*/ 3133726 w 7886701"/>
              <a:gd name="connsiteY27161" fmla="*/ 6165831 h 6857981"/>
              <a:gd name="connsiteX27162" fmla="*/ 3144521 w 7886701"/>
              <a:gd name="connsiteY27162" fmla="*/ 6162656 h 6857981"/>
              <a:gd name="connsiteX27163" fmla="*/ 3155317 w 7886701"/>
              <a:gd name="connsiteY27163" fmla="*/ 6159480 h 6857981"/>
              <a:gd name="connsiteX27164" fmla="*/ 3160078 w 7886701"/>
              <a:gd name="connsiteY27164" fmla="*/ 6157575 h 6857981"/>
              <a:gd name="connsiteX27165" fmla="*/ 3164841 w 7886701"/>
              <a:gd name="connsiteY27165" fmla="*/ 6155988 h 6857981"/>
              <a:gd name="connsiteX27166" fmla="*/ 3168968 w 7886701"/>
              <a:gd name="connsiteY27166" fmla="*/ 6153765 h 6857981"/>
              <a:gd name="connsiteX27167" fmla="*/ 3171826 w 7886701"/>
              <a:gd name="connsiteY27167" fmla="*/ 6152177 h 6857981"/>
              <a:gd name="connsiteX27168" fmla="*/ 3168968 w 7886701"/>
              <a:gd name="connsiteY27168" fmla="*/ 6150272 h 6857981"/>
              <a:gd name="connsiteX27169" fmla="*/ 3166111 w 7886701"/>
              <a:gd name="connsiteY27169" fmla="*/ 6148367 h 6857981"/>
              <a:gd name="connsiteX27170" fmla="*/ 3163571 w 7886701"/>
              <a:gd name="connsiteY27170" fmla="*/ 6146145 h 6857981"/>
              <a:gd name="connsiteX27171" fmla="*/ 3160713 w 7886701"/>
              <a:gd name="connsiteY27171" fmla="*/ 6143922 h 6857981"/>
              <a:gd name="connsiteX27172" fmla="*/ 3156268 w 7886701"/>
              <a:gd name="connsiteY27172" fmla="*/ 6139159 h 6857981"/>
              <a:gd name="connsiteX27173" fmla="*/ 3152141 w 7886701"/>
              <a:gd name="connsiteY27173" fmla="*/ 6133762 h 6857981"/>
              <a:gd name="connsiteX27174" fmla="*/ 3148966 w 7886701"/>
              <a:gd name="connsiteY27174" fmla="*/ 6128046 h 6857981"/>
              <a:gd name="connsiteX27175" fmla="*/ 3146109 w 7886701"/>
              <a:gd name="connsiteY27175" fmla="*/ 6121696 h 6857981"/>
              <a:gd name="connsiteX27176" fmla="*/ 3144203 w 7886701"/>
              <a:gd name="connsiteY27176" fmla="*/ 6115663 h 6857981"/>
              <a:gd name="connsiteX27177" fmla="*/ 3142616 w 7886701"/>
              <a:gd name="connsiteY27177" fmla="*/ 6108995 h 6857981"/>
              <a:gd name="connsiteX27178" fmla="*/ 3141981 w 7886701"/>
              <a:gd name="connsiteY27178" fmla="*/ 6102327 h 6857981"/>
              <a:gd name="connsiteX27179" fmla="*/ 3141981 w 7886701"/>
              <a:gd name="connsiteY27179" fmla="*/ 6095977 h 6857981"/>
              <a:gd name="connsiteX27180" fmla="*/ 3142298 w 7886701"/>
              <a:gd name="connsiteY27180" fmla="*/ 6089309 h 6857981"/>
              <a:gd name="connsiteX27181" fmla="*/ 3143251 w 7886701"/>
              <a:gd name="connsiteY27181" fmla="*/ 6082959 h 6857981"/>
              <a:gd name="connsiteX27182" fmla="*/ 3145156 w 7886701"/>
              <a:gd name="connsiteY27182" fmla="*/ 6077243 h 6857981"/>
              <a:gd name="connsiteX27183" fmla="*/ 3147378 w 7886701"/>
              <a:gd name="connsiteY27183" fmla="*/ 6071846 h 6857981"/>
              <a:gd name="connsiteX27184" fmla="*/ 3150236 w 7886701"/>
              <a:gd name="connsiteY27184" fmla="*/ 6066765 h 6857981"/>
              <a:gd name="connsiteX27185" fmla="*/ 3154046 w 7886701"/>
              <a:gd name="connsiteY27185" fmla="*/ 6062320 h 6857981"/>
              <a:gd name="connsiteX27186" fmla="*/ 3150553 w 7886701"/>
              <a:gd name="connsiteY27186" fmla="*/ 6060098 h 6857981"/>
              <a:gd name="connsiteX27187" fmla="*/ 3147061 w 7886701"/>
              <a:gd name="connsiteY27187" fmla="*/ 6057557 h 6857981"/>
              <a:gd name="connsiteX27188" fmla="*/ 3143251 w 7886701"/>
              <a:gd name="connsiteY27188" fmla="*/ 6055335 h 6857981"/>
              <a:gd name="connsiteX27189" fmla="*/ 3139441 w 7886701"/>
              <a:gd name="connsiteY27189" fmla="*/ 6053430 h 6857981"/>
              <a:gd name="connsiteX27190" fmla="*/ 3130552 w 7886701"/>
              <a:gd name="connsiteY27190" fmla="*/ 6049620 h 6857981"/>
              <a:gd name="connsiteX27191" fmla="*/ 3121026 w 7886701"/>
              <a:gd name="connsiteY27191" fmla="*/ 6045809 h 6857981"/>
              <a:gd name="connsiteX27192" fmla="*/ 3101976 w 7886701"/>
              <a:gd name="connsiteY27192" fmla="*/ 6038824 h 6857981"/>
              <a:gd name="connsiteX27193" fmla="*/ 3093086 w 7886701"/>
              <a:gd name="connsiteY27193" fmla="*/ 6035331 h 6857981"/>
              <a:gd name="connsiteX27194" fmla="*/ 3084513 w 7886701"/>
              <a:gd name="connsiteY27194" fmla="*/ 6031521 h 6857981"/>
              <a:gd name="connsiteX27195" fmla="*/ 3084513 w 7886701"/>
              <a:gd name="connsiteY27195" fmla="*/ 6033109 h 6857981"/>
              <a:gd name="connsiteX27196" fmla="*/ 3085467 w 7886701"/>
              <a:gd name="connsiteY27196" fmla="*/ 6034696 h 6857981"/>
              <a:gd name="connsiteX27197" fmla="*/ 3086736 w 7886701"/>
              <a:gd name="connsiteY27197" fmla="*/ 6035649 h 6857981"/>
              <a:gd name="connsiteX27198" fmla="*/ 3088958 w 7886701"/>
              <a:gd name="connsiteY27198" fmla="*/ 6036601 h 6857981"/>
              <a:gd name="connsiteX27199" fmla="*/ 3093404 w 7886701"/>
              <a:gd name="connsiteY27199" fmla="*/ 6038189 h 6857981"/>
              <a:gd name="connsiteX27200" fmla="*/ 3098166 w 7886701"/>
              <a:gd name="connsiteY27200" fmla="*/ 6039776 h 6857981"/>
              <a:gd name="connsiteX27201" fmla="*/ 3096578 w 7886701"/>
              <a:gd name="connsiteY27201" fmla="*/ 6043269 h 6857981"/>
              <a:gd name="connsiteX27202" fmla="*/ 3095308 w 7886701"/>
              <a:gd name="connsiteY27202" fmla="*/ 6046127 h 6857981"/>
              <a:gd name="connsiteX27203" fmla="*/ 3093086 w 7886701"/>
              <a:gd name="connsiteY27203" fmla="*/ 6048349 h 6857981"/>
              <a:gd name="connsiteX27204" fmla="*/ 3090864 w 7886701"/>
              <a:gd name="connsiteY27204" fmla="*/ 6050572 h 6857981"/>
              <a:gd name="connsiteX27205" fmla="*/ 3088324 w 7886701"/>
              <a:gd name="connsiteY27205" fmla="*/ 6052795 h 6857981"/>
              <a:gd name="connsiteX27206" fmla="*/ 3085783 w 7886701"/>
              <a:gd name="connsiteY27206" fmla="*/ 6054382 h 6857981"/>
              <a:gd name="connsiteX27207" fmla="*/ 3079751 w 7886701"/>
              <a:gd name="connsiteY27207" fmla="*/ 6057557 h 6857981"/>
              <a:gd name="connsiteX27208" fmla="*/ 3074036 w 7886701"/>
              <a:gd name="connsiteY27208" fmla="*/ 6060415 h 6857981"/>
              <a:gd name="connsiteX27209" fmla="*/ 3071496 w 7886701"/>
              <a:gd name="connsiteY27209" fmla="*/ 6062320 h 6857981"/>
              <a:gd name="connsiteX27210" fmla="*/ 3068956 w 7886701"/>
              <a:gd name="connsiteY27210" fmla="*/ 6064225 h 6857981"/>
              <a:gd name="connsiteX27211" fmla="*/ 3066416 w 7886701"/>
              <a:gd name="connsiteY27211" fmla="*/ 6066448 h 6857981"/>
              <a:gd name="connsiteX27212" fmla="*/ 3064511 w 7886701"/>
              <a:gd name="connsiteY27212" fmla="*/ 6068988 h 6857981"/>
              <a:gd name="connsiteX27213" fmla="*/ 3062606 w 7886701"/>
              <a:gd name="connsiteY27213" fmla="*/ 6071846 h 6857981"/>
              <a:gd name="connsiteX27214" fmla="*/ 3061653 w 7886701"/>
              <a:gd name="connsiteY27214" fmla="*/ 6075021 h 6857981"/>
              <a:gd name="connsiteX27215" fmla="*/ 3057526 w 7886701"/>
              <a:gd name="connsiteY27215" fmla="*/ 6074386 h 6857981"/>
              <a:gd name="connsiteX27216" fmla="*/ 3054351 w 7886701"/>
              <a:gd name="connsiteY27216" fmla="*/ 6073116 h 6857981"/>
              <a:gd name="connsiteX27217" fmla="*/ 3052128 w 7886701"/>
              <a:gd name="connsiteY27217" fmla="*/ 6071846 h 6857981"/>
              <a:gd name="connsiteX27218" fmla="*/ 3049906 w 7886701"/>
              <a:gd name="connsiteY27218" fmla="*/ 6070258 h 6857981"/>
              <a:gd name="connsiteX27219" fmla="*/ 3045779 w 7886701"/>
              <a:gd name="connsiteY27219" fmla="*/ 6067400 h 6857981"/>
              <a:gd name="connsiteX27220" fmla="*/ 3043873 w 7886701"/>
              <a:gd name="connsiteY27220" fmla="*/ 6065813 h 6857981"/>
              <a:gd name="connsiteX27221" fmla="*/ 3040698 w 7886701"/>
              <a:gd name="connsiteY27221" fmla="*/ 6064860 h 6857981"/>
              <a:gd name="connsiteX27222" fmla="*/ 3037206 w 7886701"/>
              <a:gd name="connsiteY27222" fmla="*/ 6065178 h 6857981"/>
              <a:gd name="connsiteX27223" fmla="*/ 3034666 w 7886701"/>
              <a:gd name="connsiteY27223" fmla="*/ 6066448 h 6857981"/>
              <a:gd name="connsiteX27224" fmla="*/ 3032762 w 7886701"/>
              <a:gd name="connsiteY27224" fmla="*/ 6067718 h 6857981"/>
              <a:gd name="connsiteX27225" fmla="*/ 3031173 w 7886701"/>
              <a:gd name="connsiteY27225" fmla="*/ 6069623 h 6857981"/>
              <a:gd name="connsiteX27226" fmla="*/ 3030538 w 7886701"/>
              <a:gd name="connsiteY27226" fmla="*/ 6071846 h 6857981"/>
              <a:gd name="connsiteX27227" fmla="*/ 3029903 w 7886701"/>
              <a:gd name="connsiteY27227" fmla="*/ 6074386 h 6857981"/>
              <a:gd name="connsiteX27228" fmla="*/ 3029903 w 7886701"/>
              <a:gd name="connsiteY27228" fmla="*/ 6076926 h 6857981"/>
              <a:gd name="connsiteX27229" fmla="*/ 3030222 w 7886701"/>
              <a:gd name="connsiteY27229" fmla="*/ 6079784 h 6857981"/>
              <a:gd name="connsiteX27230" fmla="*/ 3031173 w 7886701"/>
              <a:gd name="connsiteY27230" fmla="*/ 6086134 h 6857981"/>
              <a:gd name="connsiteX27231" fmla="*/ 3032762 w 7886701"/>
              <a:gd name="connsiteY27231" fmla="*/ 6091849 h 6857981"/>
              <a:gd name="connsiteX27232" fmla="*/ 3033396 w 7886701"/>
              <a:gd name="connsiteY27232" fmla="*/ 6096930 h 6857981"/>
              <a:gd name="connsiteX27233" fmla="*/ 3033713 w 7886701"/>
              <a:gd name="connsiteY27233" fmla="*/ 6099152 h 6857981"/>
              <a:gd name="connsiteX27234" fmla="*/ 3033713 w 7886701"/>
              <a:gd name="connsiteY27234" fmla="*/ 6101057 h 6857981"/>
              <a:gd name="connsiteX27235" fmla="*/ 3031173 w 7886701"/>
              <a:gd name="connsiteY27235" fmla="*/ 6096930 h 6857981"/>
              <a:gd name="connsiteX27236" fmla="*/ 3027682 w 7886701"/>
              <a:gd name="connsiteY27236" fmla="*/ 6091849 h 6857981"/>
              <a:gd name="connsiteX27237" fmla="*/ 3022918 w 7886701"/>
              <a:gd name="connsiteY27237" fmla="*/ 6086769 h 6857981"/>
              <a:gd name="connsiteX27238" fmla="*/ 3020696 w 7886701"/>
              <a:gd name="connsiteY27238" fmla="*/ 6084546 h 6857981"/>
              <a:gd name="connsiteX27239" fmla="*/ 3018156 w 7886701"/>
              <a:gd name="connsiteY27239" fmla="*/ 6082324 h 6857981"/>
              <a:gd name="connsiteX27240" fmla="*/ 3015934 w 7886701"/>
              <a:gd name="connsiteY27240" fmla="*/ 6081054 h 6857981"/>
              <a:gd name="connsiteX27241" fmla="*/ 3013711 w 7886701"/>
              <a:gd name="connsiteY27241" fmla="*/ 6080101 h 6857981"/>
              <a:gd name="connsiteX27242" fmla="*/ 3011488 w 7886701"/>
              <a:gd name="connsiteY27242" fmla="*/ 6079784 h 6857981"/>
              <a:gd name="connsiteX27243" fmla="*/ 3010536 w 7886701"/>
              <a:gd name="connsiteY27243" fmla="*/ 6080101 h 6857981"/>
              <a:gd name="connsiteX27244" fmla="*/ 3009901 w 7886701"/>
              <a:gd name="connsiteY27244" fmla="*/ 6080419 h 6857981"/>
              <a:gd name="connsiteX27245" fmla="*/ 3008631 w 7886701"/>
              <a:gd name="connsiteY27245" fmla="*/ 6081371 h 6857981"/>
              <a:gd name="connsiteX27246" fmla="*/ 3007996 w 7886701"/>
              <a:gd name="connsiteY27246" fmla="*/ 6082006 h 6857981"/>
              <a:gd name="connsiteX27247" fmla="*/ 3006408 w 7886701"/>
              <a:gd name="connsiteY27247" fmla="*/ 6084546 h 6857981"/>
              <a:gd name="connsiteX27248" fmla="*/ 3005456 w 7886701"/>
              <a:gd name="connsiteY27248" fmla="*/ 6088674 h 6857981"/>
              <a:gd name="connsiteX27249" fmla="*/ 3005138 w 7886701"/>
              <a:gd name="connsiteY27249" fmla="*/ 6093754 h 6857981"/>
              <a:gd name="connsiteX27250" fmla="*/ 2999423 w 7886701"/>
              <a:gd name="connsiteY27250" fmla="*/ 6092484 h 6857981"/>
              <a:gd name="connsiteX27251" fmla="*/ 2994026 w 7886701"/>
              <a:gd name="connsiteY27251" fmla="*/ 6091849 h 6857981"/>
              <a:gd name="connsiteX27252" fmla="*/ 2988946 w 7886701"/>
              <a:gd name="connsiteY27252" fmla="*/ 6090897 h 6857981"/>
              <a:gd name="connsiteX27253" fmla="*/ 2983866 w 7886701"/>
              <a:gd name="connsiteY27253" fmla="*/ 6089309 h 6857981"/>
              <a:gd name="connsiteX27254" fmla="*/ 2974341 w 7886701"/>
              <a:gd name="connsiteY27254" fmla="*/ 6086134 h 6857981"/>
              <a:gd name="connsiteX27255" fmla="*/ 2965769 w 7886701"/>
              <a:gd name="connsiteY27255" fmla="*/ 6082641 h 6857981"/>
              <a:gd name="connsiteX27256" fmla="*/ 2957513 w 7886701"/>
              <a:gd name="connsiteY27256" fmla="*/ 6078831 h 6857981"/>
              <a:gd name="connsiteX27257" fmla="*/ 2949576 w 7886701"/>
              <a:gd name="connsiteY27257" fmla="*/ 6074386 h 6857981"/>
              <a:gd name="connsiteX27258" fmla="*/ 2935288 w 7886701"/>
              <a:gd name="connsiteY27258" fmla="*/ 6065813 h 6857981"/>
              <a:gd name="connsiteX27259" fmla="*/ 2942592 w 7886701"/>
              <a:gd name="connsiteY27259" fmla="*/ 6072798 h 6857981"/>
              <a:gd name="connsiteX27260" fmla="*/ 2950212 w 7886701"/>
              <a:gd name="connsiteY27260" fmla="*/ 6079784 h 6857981"/>
              <a:gd name="connsiteX27261" fmla="*/ 2954656 w 7886701"/>
              <a:gd name="connsiteY27261" fmla="*/ 6082959 h 6857981"/>
              <a:gd name="connsiteX27262" fmla="*/ 2959418 w 7886701"/>
              <a:gd name="connsiteY27262" fmla="*/ 6086769 h 6857981"/>
              <a:gd name="connsiteX27263" fmla="*/ 2964498 w 7886701"/>
              <a:gd name="connsiteY27263" fmla="*/ 6089944 h 6857981"/>
              <a:gd name="connsiteX27264" fmla="*/ 2969896 w 7886701"/>
              <a:gd name="connsiteY27264" fmla="*/ 6093437 h 6857981"/>
              <a:gd name="connsiteX27265" fmla="*/ 2969896 w 7886701"/>
              <a:gd name="connsiteY27265" fmla="*/ 6095024 h 6857981"/>
              <a:gd name="connsiteX27266" fmla="*/ 2969578 w 7886701"/>
              <a:gd name="connsiteY27266" fmla="*/ 6096295 h 6857981"/>
              <a:gd name="connsiteX27267" fmla="*/ 2968943 w 7886701"/>
              <a:gd name="connsiteY27267" fmla="*/ 6097247 h 6857981"/>
              <a:gd name="connsiteX27268" fmla="*/ 2968309 w 7886701"/>
              <a:gd name="connsiteY27268" fmla="*/ 6098200 h 6857981"/>
              <a:gd name="connsiteX27269" fmla="*/ 2967038 w 7886701"/>
              <a:gd name="connsiteY27269" fmla="*/ 6098835 h 6857981"/>
              <a:gd name="connsiteX27270" fmla="*/ 2966086 w 7886701"/>
              <a:gd name="connsiteY27270" fmla="*/ 6098835 h 6857981"/>
              <a:gd name="connsiteX27271" fmla="*/ 2964498 w 7886701"/>
              <a:gd name="connsiteY27271" fmla="*/ 6098835 h 6857981"/>
              <a:gd name="connsiteX27272" fmla="*/ 2963229 w 7886701"/>
              <a:gd name="connsiteY27272" fmla="*/ 6098517 h 6857981"/>
              <a:gd name="connsiteX27273" fmla="*/ 2959418 w 7886701"/>
              <a:gd name="connsiteY27273" fmla="*/ 6097247 h 6857981"/>
              <a:gd name="connsiteX27274" fmla="*/ 2955292 w 7886701"/>
              <a:gd name="connsiteY27274" fmla="*/ 6095024 h 6857981"/>
              <a:gd name="connsiteX27275" fmla="*/ 2951481 w 7886701"/>
              <a:gd name="connsiteY27275" fmla="*/ 6092484 h 6857981"/>
              <a:gd name="connsiteX27276" fmla="*/ 2947036 w 7886701"/>
              <a:gd name="connsiteY27276" fmla="*/ 6089309 h 6857981"/>
              <a:gd name="connsiteX27277" fmla="*/ 2942908 w 7886701"/>
              <a:gd name="connsiteY27277" fmla="*/ 6085499 h 6857981"/>
              <a:gd name="connsiteX27278" fmla="*/ 2939098 w 7886701"/>
              <a:gd name="connsiteY27278" fmla="*/ 6082006 h 6857981"/>
              <a:gd name="connsiteX27279" fmla="*/ 2935288 w 7886701"/>
              <a:gd name="connsiteY27279" fmla="*/ 6078196 h 6857981"/>
              <a:gd name="connsiteX27280" fmla="*/ 2932113 w 7886701"/>
              <a:gd name="connsiteY27280" fmla="*/ 6074386 h 6857981"/>
              <a:gd name="connsiteX27281" fmla="*/ 2929573 w 7886701"/>
              <a:gd name="connsiteY27281" fmla="*/ 6070893 h 6857981"/>
              <a:gd name="connsiteX27282" fmla="*/ 2927668 w 7886701"/>
              <a:gd name="connsiteY27282" fmla="*/ 6067718 h 6857981"/>
              <a:gd name="connsiteX27283" fmla="*/ 2927033 w 7886701"/>
              <a:gd name="connsiteY27283" fmla="*/ 6064860 h 6857981"/>
              <a:gd name="connsiteX27284" fmla="*/ 2927033 w 7886701"/>
              <a:gd name="connsiteY27284" fmla="*/ 6063590 h 6857981"/>
              <a:gd name="connsiteX27285" fmla="*/ 2927351 w 7886701"/>
              <a:gd name="connsiteY27285" fmla="*/ 6062955 h 6857981"/>
              <a:gd name="connsiteX27286" fmla="*/ 2898458 w 7886701"/>
              <a:gd name="connsiteY27286" fmla="*/ 6064225 h 6857981"/>
              <a:gd name="connsiteX27287" fmla="*/ 2895283 w 7886701"/>
              <a:gd name="connsiteY27287" fmla="*/ 6060098 h 6857981"/>
              <a:gd name="connsiteX27288" fmla="*/ 2892743 w 7886701"/>
              <a:gd name="connsiteY27288" fmla="*/ 6056922 h 6857981"/>
              <a:gd name="connsiteX27289" fmla="*/ 2890838 w 7886701"/>
              <a:gd name="connsiteY27289" fmla="*/ 6053112 h 6857981"/>
              <a:gd name="connsiteX27290" fmla="*/ 2888933 w 7886701"/>
              <a:gd name="connsiteY27290" fmla="*/ 6050255 h 6857981"/>
              <a:gd name="connsiteX27291" fmla="*/ 2883536 w 7886701"/>
              <a:gd name="connsiteY27291" fmla="*/ 6050572 h 6857981"/>
              <a:gd name="connsiteX27292" fmla="*/ 2880679 w 7886701"/>
              <a:gd name="connsiteY27292" fmla="*/ 6050890 h 6857981"/>
              <a:gd name="connsiteX27293" fmla="*/ 2877821 w 7886701"/>
              <a:gd name="connsiteY27293" fmla="*/ 6051842 h 6857981"/>
              <a:gd name="connsiteX27294" fmla="*/ 2880996 w 7886701"/>
              <a:gd name="connsiteY27294" fmla="*/ 6048667 h 6857981"/>
              <a:gd name="connsiteX27295" fmla="*/ 2883536 w 7886701"/>
              <a:gd name="connsiteY27295" fmla="*/ 6045809 h 6857981"/>
              <a:gd name="connsiteX27296" fmla="*/ 2885759 w 7886701"/>
              <a:gd name="connsiteY27296" fmla="*/ 6042952 h 6857981"/>
              <a:gd name="connsiteX27297" fmla="*/ 2887028 w 7886701"/>
              <a:gd name="connsiteY27297" fmla="*/ 6039776 h 6857981"/>
              <a:gd name="connsiteX27298" fmla="*/ 2887981 w 7886701"/>
              <a:gd name="connsiteY27298" fmla="*/ 6036601 h 6857981"/>
              <a:gd name="connsiteX27299" fmla="*/ 2888299 w 7886701"/>
              <a:gd name="connsiteY27299" fmla="*/ 6033426 h 6857981"/>
              <a:gd name="connsiteX27300" fmla="*/ 2887981 w 7886701"/>
              <a:gd name="connsiteY27300" fmla="*/ 6030569 h 6857981"/>
              <a:gd name="connsiteX27301" fmla="*/ 2886711 w 7886701"/>
              <a:gd name="connsiteY27301" fmla="*/ 6027711 h 6857981"/>
              <a:gd name="connsiteX27302" fmla="*/ 2885441 w 7886701"/>
              <a:gd name="connsiteY27302" fmla="*/ 6025171 h 6857981"/>
              <a:gd name="connsiteX27303" fmla="*/ 2882901 w 7886701"/>
              <a:gd name="connsiteY27303" fmla="*/ 6022948 h 6857981"/>
              <a:gd name="connsiteX27304" fmla="*/ 2880361 w 7886701"/>
              <a:gd name="connsiteY27304" fmla="*/ 6020725 h 6857981"/>
              <a:gd name="connsiteX27305" fmla="*/ 2876551 w 7886701"/>
              <a:gd name="connsiteY27305" fmla="*/ 6019138 h 6857981"/>
              <a:gd name="connsiteX27306" fmla="*/ 2872423 w 7886701"/>
              <a:gd name="connsiteY27306" fmla="*/ 6017868 h 6857981"/>
              <a:gd name="connsiteX27307" fmla="*/ 2867978 w 7886701"/>
              <a:gd name="connsiteY27307" fmla="*/ 6016915 h 6857981"/>
              <a:gd name="connsiteX27308" fmla="*/ 2862582 w 7886701"/>
              <a:gd name="connsiteY27308" fmla="*/ 6016915 h 6857981"/>
              <a:gd name="connsiteX27309" fmla="*/ 2856866 w 7886701"/>
              <a:gd name="connsiteY27309" fmla="*/ 6016915 h 6857981"/>
              <a:gd name="connsiteX27310" fmla="*/ 2863216 w 7886701"/>
              <a:gd name="connsiteY27310" fmla="*/ 6013423 h 6857981"/>
              <a:gd name="connsiteX27311" fmla="*/ 2867026 w 7886701"/>
              <a:gd name="connsiteY27311" fmla="*/ 6010247 h 6857981"/>
              <a:gd name="connsiteX27312" fmla="*/ 2868613 w 7886701"/>
              <a:gd name="connsiteY27312" fmla="*/ 6008977 h 6857981"/>
              <a:gd name="connsiteX27313" fmla="*/ 2869248 w 7886701"/>
              <a:gd name="connsiteY27313" fmla="*/ 6007707 h 6857981"/>
              <a:gd name="connsiteX27314" fmla="*/ 2869883 w 7886701"/>
              <a:gd name="connsiteY27314" fmla="*/ 6006120 h 6857981"/>
              <a:gd name="connsiteX27315" fmla="*/ 2870519 w 7886701"/>
              <a:gd name="connsiteY27315" fmla="*/ 6004532 h 6857981"/>
              <a:gd name="connsiteX27316" fmla="*/ 2870519 w 7886701"/>
              <a:gd name="connsiteY27316" fmla="*/ 6003262 h 6857981"/>
              <a:gd name="connsiteX27317" fmla="*/ 2869883 w 7886701"/>
              <a:gd name="connsiteY27317" fmla="*/ 6001674 h 6857981"/>
              <a:gd name="connsiteX27318" fmla="*/ 2868931 w 7886701"/>
              <a:gd name="connsiteY27318" fmla="*/ 5997864 h 6857981"/>
              <a:gd name="connsiteX27319" fmla="*/ 2867343 w 7886701"/>
              <a:gd name="connsiteY27319" fmla="*/ 5993102 h 6857981"/>
              <a:gd name="connsiteX27320" fmla="*/ 2865122 w 7886701"/>
              <a:gd name="connsiteY27320" fmla="*/ 5986751 h 6857981"/>
              <a:gd name="connsiteX27321" fmla="*/ 2870519 w 7886701"/>
              <a:gd name="connsiteY27321" fmla="*/ 5987386 h 6857981"/>
              <a:gd name="connsiteX27322" fmla="*/ 2875281 w 7886701"/>
              <a:gd name="connsiteY27322" fmla="*/ 5988974 h 6857981"/>
              <a:gd name="connsiteX27323" fmla="*/ 2879726 w 7886701"/>
              <a:gd name="connsiteY27323" fmla="*/ 5990879 h 6857981"/>
              <a:gd name="connsiteX27324" fmla="*/ 2884171 w 7886701"/>
              <a:gd name="connsiteY27324" fmla="*/ 5992466 h 6857981"/>
              <a:gd name="connsiteX27325" fmla="*/ 2891791 w 7886701"/>
              <a:gd name="connsiteY27325" fmla="*/ 5996912 h 6857981"/>
              <a:gd name="connsiteX27326" fmla="*/ 2898776 w 7886701"/>
              <a:gd name="connsiteY27326" fmla="*/ 6001039 h 6857981"/>
              <a:gd name="connsiteX27327" fmla="*/ 2902268 w 7886701"/>
              <a:gd name="connsiteY27327" fmla="*/ 6002945 h 6857981"/>
              <a:gd name="connsiteX27328" fmla="*/ 2905127 w 7886701"/>
              <a:gd name="connsiteY27328" fmla="*/ 6004215 h 6857981"/>
              <a:gd name="connsiteX27329" fmla="*/ 2907983 w 7886701"/>
              <a:gd name="connsiteY27329" fmla="*/ 6005167 h 6857981"/>
              <a:gd name="connsiteX27330" fmla="*/ 2910841 w 7886701"/>
              <a:gd name="connsiteY27330" fmla="*/ 6005485 h 6857981"/>
              <a:gd name="connsiteX27331" fmla="*/ 2913381 w 7886701"/>
              <a:gd name="connsiteY27331" fmla="*/ 6005485 h 6857981"/>
              <a:gd name="connsiteX27332" fmla="*/ 2915921 w 7886701"/>
              <a:gd name="connsiteY27332" fmla="*/ 6004215 h 6857981"/>
              <a:gd name="connsiteX27333" fmla="*/ 2918461 w 7886701"/>
              <a:gd name="connsiteY27333" fmla="*/ 6001992 h 6857981"/>
              <a:gd name="connsiteX27334" fmla="*/ 2920684 w 7886701"/>
              <a:gd name="connsiteY27334" fmla="*/ 5999134 h 6857981"/>
              <a:gd name="connsiteX27335" fmla="*/ 2920684 w 7886701"/>
              <a:gd name="connsiteY27335" fmla="*/ 5998182 h 6857981"/>
              <a:gd name="connsiteX27336" fmla="*/ 2920366 w 7886701"/>
              <a:gd name="connsiteY27336" fmla="*/ 5996594 h 6857981"/>
              <a:gd name="connsiteX27337" fmla="*/ 2919731 w 7886701"/>
              <a:gd name="connsiteY27337" fmla="*/ 5995642 h 6857981"/>
              <a:gd name="connsiteX27338" fmla="*/ 2918461 w 7886701"/>
              <a:gd name="connsiteY27338" fmla="*/ 5994372 h 6857981"/>
              <a:gd name="connsiteX27339" fmla="*/ 2915604 w 7886701"/>
              <a:gd name="connsiteY27339" fmla="*/ 5992466 h 6857981"/>
              <a:gd name="connsiteX27340" fmla="*/ 2912428 w 7886701"/>
              <a:gd name="connsiteY27340" fmla="*/ 5990879 h 6857981"/>
              <a:gd name="connsiteX27341" fmla="*/ 2908301 w 7886701"/>
              <a:gd name="connsiteY27341" fmla="*/ 5989291 h 6857981"/>
              <a:gd name="connsiteX27342" fmla="*/ 2903856 w 7886701"/>
              <a:gd name="connsiteY27342" fmla="*/ 5988339 h 6857981"/>
              <a:gd name="connsiteX27343" fmla="*/ 2895283 w 7886701"/>
              <a:gd name="connsiteY27343" fmla="*/ 5985164 h 6857981"/>
              <a:gd name="connsiteX27344" fmla="*/ 2891156 w 7886701"/>
              <a:gd name="connsiteY27344" fmla="*/ 5983894 h 6857981"/>
              <a:gd name="connsiteX27345" fmla="*/ 2887663 w 7886701"/>
              <a:gd name="connsiteY27345" fmla="*/ 5982306 h 6857981"/>
              <a:gd name="connsiteX27346" fmla="*/ 2884171 w 7886701"/>
              <a:gd name="connsiteY27346" fmla="*/ 5980718 h 6857981"/>
              <a:gd name="connsiteX27347" fmla="*/ 2883219 w 7886701"/>
              <a:gd name="connsiteY27347" fmla="*/ 5979448 h 6857981"/>
              <a:gd name="connsiteX27348" fmla="*/ 2881948 w 7886701"/>
              <a:gd name="connsiteY27348" fmla="*/ 5978496 h 6857981"/>
              <a:gd name="connsiteX27349" fmla="*/ 2881313 w 7886701"/>
              <a:gd name="connsiteY27349" fmla="*/ 5977226 h 6857981"/>
              <a:gd name="connsiteX27350" fmla="*/ 2880996 w 7886701"/>
              <a:gd name="connsiteY27350" fmla="*/ 5976273 h 6857981"/>
              <a:gd name="connsiteX27351" fmla="*/ 2880996 w 7886701"/>
              <a:gd name="connsiteY27351" fmla="*/ 5974686 h 6857981"/>
              <a:gd name="connsiteX27352" fmla="*/ 2880996 w 7886701"/>
              <a:gd name="connsiteY27352" fmla="*/ 5973415 h 6857981"/>
              <a:gd name="connsiteX27353" fmla="*/ 2881631 w 7886701"/>
              <a:gd name="connsiteY27353" fmla="*/ 5971510 h 6857981"/>
              <a:gd name="connsiteX27354" fmla="*/ 2882901 w 7886701"/>
              <a:gd name="connsiteY27354" fmla="*/ 5969605 h 6857981"/>
              <a:gd name="connsiteX27355" fmla="*/ 2883853 w 7886701"/>
              <a:gd name="connsiteY27355" fmla="*/ 5967700 h 6857981"/>
              <a:gd name="connsiteX27356" fmla="*/ 2885759 w 7886701"/>
              <a:gd name="connsiteY27356" fmla="*/ 5965478 h 6857981"/>
              <a:gd name="connsiteX27357" fmla="*/ 2880996 w 7886701"/>
              <a:gd name="connsiteY27357" fmla="*/ 5964207 h 6857981"/>
              <a:gd name="connsiteX27358" fmla="*/ 2876233 w 7886701"/>
              <a:gd name="connsiteY27358" fmla="*/ 5962937 h 6857981"/>
              <a:gd name="connsiteX27359" fmla="*/ 2871788 w 7886701"/>
              <a:gd name="connsiteY27359" fmla="*/ 5962620 h 6857981"/>
              <a:gd name="connsiteX27360" fmla="*/ 2867978 w 7886701"/>
              <a:gd name="connsiteY27360" fmla="*/ 5962302 h 6857981"/>
              <a:gd name="connsiteX27361" fmla="*/ 2860042 w 7886701"/>
              <a:gd name="connsiteY27361" fmla="*/ 5961985 h 6857981"/>
              <a:gd name="connsiteX27362" fmla="*/ 2852738 w 7886701"/>
              <a:gd name="connsiteY27362" fmla="*/ 5962620 h 6857981"/>
              <a:gd name="connsiteX27363" fmla="*/ 2845436 w 7886701"/>
              <a:gd name="connsiteY27363" fmla="*/ 5962937 h 6857981"/>
              <a:gd name="connsiteX27364" fmla="*/ 2837816 w 7886701"/>
              <a:gd name="connsiteY27364" fmla="*/ 5963572 h 6857981"/>
              <a:gd name="connsiteX27365" fmla="*/ 2834006 w 7886701"/>
              <a:gd name="connsiteY27365" fmla="*/ 5962937 h 6857981"/>
              <a:gd name="connsiteX27366" fmla="*/ 2829878 w 7886701"/>
              <a:gd name="connsiteY27366" fmla="*/ 5962620 h 6857981"/>
              <a:gd name="connsiteX27367" fmla="*/ 2825434 w 7886701"/>
              <a:gd name="connsiteY27367" fmla="*/ 5961985 h 6857981"/>
              <a:gd name="connsiteX27368" fmla="*/ 2820671 w 7886701"/>
              <a:gd name="connsiteY27368" fmla="*/ 5960715 h 6857981"/>
              <a:gd name="connsiteX27369" fmla="*/ 2820353 w 7886701"/>
              <a:gd name="connsiteY27369" fmla="*/ 5963890 h 6857981"/>
              <a:gd name="connsiteX27370" fmla="*/ 2820353 w 7886701"/>
              <a:gd name="connsiteY27370" fmla="*/ 5967065 h 6857981"/>
              <a:gd name="connsiteX27371" fmla="*/ 2820671 w 7886701"/>
              <a:gd name="connsiteY27371" fmla="*/ 5969923 h 6857981"/>
              <a:gd name="connsiteX27372" fmla="*/ 2820988 w 7886701"/>
              <a:gd name="connsiteY27372" fmla="*/ 5972780 h 6857981"/>
              <a:gd name="connsiteX27373" fmla="*/ 2822893 w 7886701"/>
              <a:gd name="connsiteY27373" fmla="*/ 5978813 h 6857981"/>
              <a:gd name="connsiteX27374" fmla="*/ 2825116 w 7886701"/>
              <a:gd name="connsiteY27374" fmla="*/ 5984211 h 6857981"/>
              <a:gd name="connsiteX27375" fmla="*/ 2827974 w 7886701"/>
              <a:gd name="connsiteY27375" fmla="*/ 5989609 h 6857981"/>
              <a:gd name="connsiteX27376" fmla="*/ 2830831 w 7886701"/>
              <a:gd name="connsiteY27376" fmla="*/ 5994689 h 6857981"/>
              <a:gd name="connsiteX27377" fmla="*/ 2837498 w 7886701"/>
              <a:gd name="connsiteY27377" fmla="*/ 6005485 h 6857981"/>
              <a:gd name="connsiteX27378" fmla="*/ 2836863 w 7886701"/>
              <a:gd name="connsiteY27378" fmla="*/ 6005802 h 6857981"/>
              <a:gd name="connsiteX27379" fmla="*/ 2835594 w 7886701"/>
              <a:gd name="connsiteY27379" fmla="*/ 6006120 h 6857981"/>
              <a:gd name="connsiteX27380" fmla="*/ 2834323 w 7886701"/>
              <a:gd name="connsiteY27380" fmla="*/ 6006120 h 6857981"/>
              <a:gd name="connsiteX27381" fmla="*/ 2832736 w 7886701"/>
              <a:gd name="connsiteY27381" fmla="*/ 6005802 h 6857981"/>
              <a:gd name="connsiteX27382" fmla="*/ 2829878 w 7886701"/>
              <a:gd name="connsiteY27382" fmla="*/ 6004532 h 6857981"/>
              <a:gd name="connsiteX27383" fmla="*/ 2825751 w 7886701"/>
              <a:gd name="connsiteY27383" fmla="*/ 6002309 h 6857981"/>
              <a:gd name="connsiteX27384" fmla="*/ 2817178 w 7886701"/>
              <a:gd name="connsiteY27384" fmla="*/ 5996594 h 6857981"/>
              <a:gd name="connsiteX27385" fmla="*/ 2807337 w 7886701"/>
              <a:gd name="connsiteY27385" fmla="*/ 5990561 h 6857981"/>
              <a:gd name="connsiteX27386" fmla="*/ 2835276 w 7886701"/>
              <a:gd name="connsiteY27386" fmla="*/ 6017868 h 6857981"/>
              <a:gd name="connsiteX27387" fmla="*/ 2849563 w 7886701"/>
              <a:gd name="connsiteY27387" fmla="*/ 6031521 h 6857981"/>
              <a:gd name="connsiteX27388" fmla="*/ 2863216 w 7886701"/>
              <a:gd name="connsiteY27388" fmla="*/ 6045174 h 6857981"/>
              <a:gd name="connsiteX27389" fmla="*/ 2876233 w 7886701"/>
              <a:gd name="connsiteY27389" fmla="*/ 6059145 h 6857981"/>
              <a:gd name="connsiteX27390" fmla="*/ 2888933 w 7886701"/>
              <a:gd name="connsiteY27390" fmla="*/ 6072481 h 6857981"/>
              <a:gd name="connsiteX27391" fmla="*/ 2900681 w 7886701"/>
              <a:gd name="connsiteY27391" fmla="*/ 6086134 h 6857981"/>
              <a:gd name="connsiteX27392" fmla="*/ 2911158 w 7886701"/>
              <a:gd name="connsiteY27392" fmla="*/ 6099787 h 6857981"/>
              <a:gd name="connsiteX27393" fmla="*/ 2912428 w 7886701"/>
              <a:gd name="connsiteY27393" fmla="*/ 6096612 h 6857981"/>
              <a:gd name="connsiteX27394" fmla="*/ 2913381 w 7886701"/>
              <a:gd name="connsiteY27394" fmla="*/ 6092802 h 6857981"/>
              <a:gd name="connsiteX27395" fmla="*/ 2914651 w 7886701"/>
              <a:gd name="connsiteY27395" fmla="*/ 6089309 h 6857981"/>
              <a:gd name="connsiteX27396" fmla="*/ 2914968 w 7886701"/>
              <a:gd name="connsiteY27396" fmla="*/ 6085181 h 6857981"/>
              <a:gd name="connsiteX27397" fmla="*/ 2918778 w 7886701"/>
              <a:gd name="connsiteY27397" fmla="*/ 6086134 h 6857981"/>
              <a:gd name="connsiteX27398" fmla="*/ 2922271 w 7886701"/>
              <a:gd name="connsiteY27398" fmla="*/ 6087087 h 6857981"/>
              <a:gd name="connsiteX27399" fmla="*/ 2925128 w 7886701"/>
              <a:gd name="connsiteY27399" fmla="*/ 6088674 h 6857981"/>
              <a:gd name="connsiteX27400" fmla="*/ 2927668 w 7886701"/>
              <a:gd name="connsiteY27400" fmla="*/ 6089944 h 6857981"/>
              <a:gd name="connsiteX27401" fmla="*/ 2929573 w 7886701"/>
              <a:gd name="connsiteY27401" fmla="*/ 6091532 h 6857981"/>
              <a:gd name="connsiteX27402" fmla="*/ 2930844 w 7886701"/>
              <a:gd name="connsiteY27402" fmla="*/ 6093437 h 6857981"/>
              <a:gd name="connsiteX27403" fmla="*/ 2934018 w 7886701"/>
              <a:gd name="connsiteY27403" fmla="*/ 6096930 h 6857981"/>
              <a:gd name="connsiteX27404" fmla="*/ 2935923 w 7886701"/>
              <a:gd name="connsiteY27404" fmla="*/ 6101057 h 6857981"/>
              <a:gd name="connsiteX27405" fmla="*/ 2938781 w 7886701"/>
              <a:gd name="connsiteY27405" fmla="*/ 6104550 h 6857981"/>
              <a:gd name="connsiteX27406" fmla="*/ 2940368 w 7886701"/>
              <a:gd name="connsiteY27406" fmla="*/ 6106455 h 6857981"/>
              <a:gd name="connsiteX27407" fmla="*/ 2942273 w 7886701"/>
              <a:gd name="connsiteY27407" fmla="*/ 6108043 h 6857981"/>
              <a:gd name="connsiteX27408" fmla="*/ 2944813 w 7886701"/>
              <a:gd name="connsiteY27408" fmla="*/ 6109313 h 6857981"/>
              <a:gd name="connsiteX27409" fmla="*/ 2947672 w 7886701"/>
              <a:gd name="connsiteY27409" fmla="*/ 6110900 h 6857981"/>
              <a:gd name="connsiteX27410" fmla="*/ 2945448 w 7886701"/>
              <a:gd name="connsiteY27410" fmla="*/ 6112170 h 6857981"/>
              <a:gd name="connsiteX27411" fmla="*/ 2942592 w 7886701"/>
              <a:gd name="connsiteY27411" fmla="*/ 6113440 h 6857981"/>
              <a:gd name="connsiteX27412" fmla="*/ 2939733 w 7886701"/>
              <a:gd name="connsiteY27412" fmla="*/ 6114075 h 6857981"/>
              <a:gd name="connsiteX27413" fmla="*/ 2936558 w 7886701"/>
              <a:gd name="connsiteY27413" fmla="*/ 6114393 h 6857981"/>
              <a:gd name="connsiteX27414" fmla="*/ 2932748 w 7886701"/>
              <a:gd name="connsiteY27414" fmla="*/ 6114710 h 6857981"/>
              <a:gd name="connsiteX27415" fmla="*/ 2929256 w 7886701"/>
              <a:gd name="connsiteY27415" fmla="*/ 6114393 h 6857981"/>
              <a:gd name="connsiteX27416" fmla="*/ 2920684 w 7886701"/>
              <a:gd name="connsiteY27416" fmla="*/ 6113440 h 6857981"/>
              <a:gd name="connsiteX27417" fmla="*/ 2927351 w 7886701"/>
              <a:gd name="connsiteY27417" fmla="*/ 6123918 h 6857981"/>
              <a:gd name="connsiteX27418" fmla="*/ 2932748 w 7886701"/>
              <a:gd name="connsiteY27418" fmla="*/ 6134397 h 6857981"/>
              <a:gd name="connsiteX27419" fmla="*/ 2935288 w 7886701"/>
              <a:gd name="connsiteY27419" fmla="*/ 6139794 h 6857981"/>
              <a:gd name="connsiteX27420" fmla="*/ 2937828 w 7886701"/>
              <a:gd name="connsiteY27420" fmla="*/ 6145192 h 6857981"/>
              <a:gd name="connsiteX27421" fmla="*/ 2939733 w 7886701"/>
              <a:gd name="connsiteY27421" fmla="*/ 6150272 h 6857981"/>
              <a:gd name="connsiteX27422" fmla="*/ 2941638 w 7886701"/>
              <a:gd name="connsiteY27422" fmla="*/ 6155670 h 6857981"/>
              <a:gd name="connsiteX27423" fmla="*/ 2935606 w 7886701"/>
              <a:gd name="connsiteY27423" fmla="*/ 6157893 h 6857981"/>
              <a:gd name="connsiteX27424" fmla="*/ 2930208 w 7886701"/>
              <a:gd name="connsiteY27424" fmla="*/ 6160115 h 6857981"/>
              <a:gd name="connsiteX27425" fmla="*/ 2924176 w 7886701"/>
              <a:gd name="connsiteY27425" fmla="*/ 6161385 h 6857981"/>
              <a:gd name="connsiteX27426" fmla="*/ 2918144 w 7886701"/>
              <a:gd name="connsiteY27426" fmla="*/ 6162338 h 6857981"/>
              <a:gd name="connsiteX27427" fmla="*/ 2912111 w 7886701"/>
              <a:gd name="connsiteY27427" fmla="*/ 6162656 h 6857981"/>
              <a:gd name="connsiteX27428" fmla="*/ 2905761 w 7886701"/>
              <a:gd name="connsiteY27428" fmla="*/ 6162973 h 6857981"/>
              <a:gd name="connsiteX27429" fmla="*/ 2899728 w 7886701"/>
              <a:gd name="connsiteY27429" fmla="*/ 6162338 h 6857981"/>
              <a:gd name="connsiteX27430" fmla="*/ 2893061 w 7886701"/>
              <a:gd name="connsiteY27430" fmla="*/ 6161385 h 6857981"/>
              <a:gd name="connsiteX27431" fmla="*/ 2893696 w 7886701"/>
              <a:gd name="connsiteY27431" fmla="*/ 6165513 h 6857981"/>
              <a:gd name="connsiteX27432" fmla="*/ 2894013 w 7886701"/>
              <a:gd name="connsiteY27432" fmla="*/ 6168688 h 6857981"/>
              <a:gd name="connsiteX27433" fmla="*/ 2893696 w 7886701"/>
              <a:gd name="connsiteY27433" fmla="*/ 6172181 h 6857981"/>
              <a:gd name="connsiteX27434" fmla="*/ 2893378 w 7886701"/>
              <a:gd name="connsiteY27434" fmla="*/ 6173451 h 6857981"/>
              <a:gd name="connsiteX27435" fmla="*/ 2893061 w 7886701"/>
              <a:gd name="connsiteY27435" fmla="*/ 6174721 h 6857981"/>
              <a:gd name="connsiteX27436" fmla="*/ 2891791 w 7886701"/>
              <a:gd name="connsiteY27436" fmla="*/ 6175674 h 6857981"/>
              <a:gd name="connsiteX27437" fmla="*/ 2890838 w 7886701"/>
              <a:gd name="connsiteY27437" fmla="*/ 6176944 h 6857981"/>
              <a:gd name="connsiteX27438" fmla="*/ 2889568 w 7886701"/>
              <a:gd name="connsiteY27438" fmla="*/ 6177579 h 6857981"/>
              <a:gd name="connsiteX27439" fmla="*/ 2887981 w 7886701"/>
              <a:gd name="connsiteY27439" fmla="*/ 6177896 h 6857981"/>
              <a:gd name="connsiteX27440" fmla="*/ 2885759 w 7886701"/>
              <a:gd name="connsiteY27440" fmla="*/ 6178214 h 6857981"/>
              <a:gd name="connsiteX27441" fmla="*/ 2883219 w 7886701"/>
              <a:gd name="connsiteY27441" fmla="*/ 6178531 h 6857981"/>
              <a:gd name="connsiteX27442" fmla="*/ 2876868 w 7886701"/>
              <a:gd name="connsiteY27442" fmla="*/ 6178214 h 6857981"/>
              <a:gd name="connsiteX27443" fmla="*/ 2879408 w 7886701"/>
              <a:gd name="connsiteY27443" fmla="*/ 6180436 h 6857981"/>
              <a:gd name="connsiteX27444" fmla="*/ 2882583 w 7886701"/>
              <a:gd name="connsiteY27444" fmla="*/ 6182659 h 6857981"/>
              <a:gd name="connsiteX27445" fmla="*/ 2886393 w 7886701"/>
              <a:gd name="connsiteY27445" fmla="*/ 6184564 h 6857981"/>
              <a:gd name="connsiteX27446" fmla="*/ 2891156 w 7886701"/>
              <a:gd name="connsiteY27446" fmla="*/ 6186469 h 6857981"/>
              <a:gd name="connsiteX27447" fmla="*/ 2903856 w 7886701"/>
              <a:gd name="connsiteY27447" fmla="*/ 6190280 h 6857981"/>
              <a:gd name="connsiteX27448" fmla="*/ 2921001 w 7886701"/>
              <a:gd name="connsiteY27448" fmla="*/ 6196312 h 6857981"/>
              <a:gd name="connsiteX27449" fmla="*/ 2901633 w 7886701"/>
              <a:gd name="connsiteY27449" fmla="*/ 6196947 h 6857981"/>
              <a:gd name="connsiteX27450" fmla="*/ 2892427 w 7886701"/>
              <a:gd name="connsiteY27450" fmla="*/ 6197582 h 6857981"/>
              <a:gd name="connsiteX27451" fmla="*/ 2883536 w 7886701"/>
              <a:gd name="connsiteY27451" fmla="*/ 6198535 h 6857981"/>
              <a:gd name="connsiteX27452" fmla="*/ 2874646 w 7886701"/>
              <a:gd name="connsiteY27452" fmla="*/ 6199805 h 6857981"/>
              <a:gd name="connsiteX27453" fmla="*/ 2870836 w 7886701"/>
              <a:gd name="connsiteY27453" fmla="*/ 6201075 h 6857981"/>
              <a:gd name="connsiteX27454" fmla="*/ 2866708 w 7886701"/>
              <a:gd name="connsiteY27454" fmla="*/ 6202345 h 6857981"/>
              <a:gd name="connsiteX27455" fmla="*/ 2863216 w 7886701"/>
              <a:gd name="connsiteY27455" fmla="*/ 6203933 h 6857981"/>
              <a:gd name="connsiteX27456" fmla="*/ 2859406 w 7886701"/>
              <a:gd name="connsiteY27456" fmla="*/ 6205203 h 6857981"/>
              <a:gd name="connsiteX27457" fmla="*/ 2856548 w 7886701"/>
              <a:gd name="connsiteY27457" fmla="*/ 6207425 h 6857981"/>
              <a:gd name="connsiteX27458" fmla="*/ 2853373 w 7886701"/>
              <a:gd name="connsiteY27458" fmla="*/ 6209648 h 6857981"/>
              <a:gd name="connsiteX27459" fmla="*/ 2856866 w 7886701"/>
              <a:gd name="connsiteY27459" fmla="*/ 6204885 h 6857981"/>
              <a:gd name="connsiteX27460" fmla="*/ 2859406 w 7886701"/>
              <a:gd name="connsiteY27460" fmla="*/ 6200123 h 6857981"/>
              <a:gd name="connsiteX27461" fmla="*/ 2861311 w 7886701"/>
              <a:gd name="connsiteY27461" fmla="*/ 6195677 h 6857981"/>
              <a:gd name="connsiteX27462" fmla="*/ 2861946 w 7886701"/>
              <a:gd name="connsiteY27462" fmla="*/ 6191550 h 6857981"/>
              <a:gd name="connsiteX27463" fmla="*/ 2861946 w 7886701"/>
              <a:gd name="connsiteY27463" fmla="*/ 6186787 h 6857981"/>
              <a:gd name="connsiteX27464" fmla="*/ 2861311 w 7886701"/>
              <a:gd name="connsiteY27464" fmla="*/ 6182342 h 6857981"/>
              <a:gd name="connsiteX27465" fmla="*/ 2860042 w 7886701"/>
              <a:gd name="connsiteY27465" fmla="*/ 6178214 h 6857981"/>
              <a:gd name="connsiteX27466" fmla="*/ 2858771 w 7886701"/>
              <a:gd name="connsiteY27466" fmla="*/ 6174086 h 6857981"/>
              <a:gd name="connsiteX27467" fmla="*/ 2856548 w 7886701"/>
              <a:gd name="connsiteY27467" fmla="*/ 6169641 h 6857981"/>
              <a:gd name="connsiteX27468" fmla="*/ 2854008 w 7886701"/>
              <a:gd name="connsiteY27468" fmla="*/ 6165513 h 6857981"/>
              <a:gd name="connsiteX27469" fmla="*/ 2848611 w 7886701"/>
              <a:gd name="connsiteY27469" fmla="*/ 6157258 h 6857981"/>
              <a:gd name="connsiteX27470" fmla="*/ 2842578 w 7886701"/>
              <a:gd name="connsiteY27470" fmla="*/ 6148685 h 6857981"/>
              <a:gd name="connsiteX27471" fmla="*/ 2837181 w 7886701"/>
              <a:gd name="connsiteY27471" fmla="*/ 6140747 h 6857981"/>
              <a:gd name="connsiteX27472" fmla="*/ 2825434 w 7886701"/>
              <a:gd name="connsiteY27472" fmla="*/ 6133444 h 6857981"/>
              <a:gd name="connsiteX27473" fmla="*/ 2813686 w 7886701"/>
              <a:gd name="connsiteY27473" fmla="*/ 6125824 h 6857981"/>
              <a:gd name="connsiteX27474" fmla="*/ 2802257 w 7886701"/>
              <a:gd name="connsiteY27474" fmla="*/ 6117251 h 6857981"/>
              <a:gd name="connsiteX27475" fmla="*/ 2790509 w 7886701"/>
              <a:gd name="connsiteY27475" fmla="*/ 6108360 h 6857981"/>
              <a:gd name="connsiteX27476" fmla="*/ 2779078 w 7886701"/>
              <a:gd name="connsiteY27476" fmla="*/ 6098835 h 6857981"/>
              <a:gd name="connsiteX27477" fmla="*/ 2767966 w 7886701"/>
              <a:gd name="connsiteY27477" fmla="*/ 6088674 h 6857981"/>
              <a:gd name="connsiteX27478" fmla="*/ 2756536 w 7886701"/>
              <a:gd name="connsiteY27478" fmla="*/ 6078196 h 6857981"/>
              <a:gd name="connsiteX27479" fmla="*/ 2746058 w 7886701"/>
              <a:gd name="connsiteY27479" fmla="*/ 6067718 h 6857981"/>
              <a:gd name="connsiteX27480" fmla="*/ 2745106 w 7886701"/>
              <a:gd name="connsiteY27480" fmla="*/ 6068035 h 6857981"/>
              <a:gd name="connsiteX27481" fmla="*/ 2744788 w 7886701"/>
              <a:gd name="connsiteY27481" fmla="*/ 6068988 h 6857981"/>
              <a:gd name="connsiteX27482" fmla="*/ 2744471 w 7886701"/>
              <a:gd name="connsiteY27482" fmla="*/ 6070893 h 6857981"/>
              <a:gd name="connsiteX27483" fmla="*/ 2744788 w 7886701"/>
              <a:gd name="connsiteY27483" fmla="*/ 6073116 h 6857981"/>
              <a:gd name="connsiteX27484" fmla="*/ 2745106 w 7886701"/>
              <a:gd name="connsiteY27484" fmla="*/ 6076291 h 6857981"/>
              <a:gd name="connsiteX27485" fmla="*/ 2745424 w 7886701"/>
              <a:gd name="connsiteY27485" fmla="*/ 6079149 h 6857981"/>
              <a:gd name="connsiteX27486" fmla="*/ 2745424 w 7886701"/>
              <a:gd name="connsiteY27486" fmla="*/ 6082324 h 6857981"/>
              <a:gd name="connsiteX27487" fmla="*/ 2745106 w 7886701"/>
              <a:gd name="connsiteY27487" fmla="*/ 6086134 h 6857981"/>
              <a:gd name="connsiteX27488" fmla="*/ 2744471 w 7886701"/>
              <a:gd name="connsiteY27488" fmla="*/ 6087722 h 6857981"/>
              <a:gd name="connsiteX27489" fmla="*/ 2743518 w 7886701"/>
              <a:gd name="connsiteY27489" fmla="*/ 6089944 h 6857981"/>
              <a:gd name="connsiteX27490" fmla="*/ 2779078 w 7886701"/>
              <a:gd name="connsiteY27490" fmla="*/ 6102010 h 6857981"/>
              <a:gd name="connsiteX27491" fmla="*/ 2776221 w 7886701"/>
              <a:gd name="connsiteY27491" fmla="*/ 6104232 h 6857981"/>
              <a:gd name="connsiteX27492" fmla="*/ 2773363 w 7886701"/>
              <a:gd name="connsiteY27492" fmla="*/ 6105820 h 6857981"/>
              <a:gd name="connsiteX27493" fmla="*/ 2770823 w 7886701"/>
              <a:gd name="connsiteY27493" fmla="*/ 6106773 h 6857981"/>
              <a:gd name="connsiteX27494" fmla="*/ 2768283 w 7886701"/>
              <a:gd name="connsiteY27494" fmla="*/ 6107408 h 6857981"/>
              <a:gd name="connsiteX27495" fmla="*/ 2765743 w 7886701"/>
              <a:gd name="connsiteY27495" fmla="*/ 6108043 h 6857981"/>
              <a:gd name="connsiteX27496" fmla="*/ 2763203 w 7886701"/>
              <a:gd name="connsiteY27496" fmla="*/ 6108360 h 6857981"/>
              <a:gd name="connsiteX27497" fmla="*/ 2760981 w 7886701"/>
              <a:gd name="connsiteY27497" fmla="*/ 6108043 h 6857981"/>
              <a:gd name="connsiteX27498" fmla="*/ 2758758 w 7886701"/>
              <a:gd name="connsiteY27498" fmla="*/ 6107090 h 6857981"/>
              <a:gd name="connsiteX27499" fmla="*/ 2756536 w 7886701"/>
              <a:gd name="connsiteY27499" fmla="*/ 6106455 h 6857981"/>
              <a:gd name="connsiteX27500" fmla="*/ 2754313 w 7886701"/>
              <a:gd name="connsiteY27500" fmla="*/ 6105185 h 6857981"/>
              <a:gd name="connsiteX27501" fmla="*/ 2750186 w 7886701"/>
              <a:gd name="connsiteY27501" fmla="*/ 6102327 h 6857981"/>
              <a:gd name="connsiteX27502" fmla="*/ 2746376 w 7886701"/>
              <a:gd name="connsiteY27502" fmla="*/ 6098835 h 6857981"/>
              <a:gd name="connsiteX27503" fmla="*/ 2742248 w 7886701"/>
              <a:gd name="connsiteY27503" fmla="*/ 6094707 h 6857981"/>
              <a:gd name="connsiteX27504" fmla="*/ 2734311 w 7886701"/>
              <a:gd name="connsiteY27504" fmla="*/ 6085181 h 6857981"/>
              <a:gd name="connsiteX27505" fmla="*/ 2729867 w 7886701"/>
              <a:gd name="connsiteY27505" fmla="*/ 6080419 h 6857981"/>
              <a:gd name="connsiteX27506" fmla="*/ 2725421 w 7886701"/>
              <a:gd name="connsiteY27506" fmla="*/ 6076291 h 6857981"/>
              <a:gd name="connsiteX27507" fmla="*/ 2720976 w 7886701"/>
              <a:gd name="connsiteY27507" fmla="*/ 6072163 h 6857981"/>
              <a:gd name="connsiteX27508" fmla="*/ 2715896 w 7886701"/>
              <a:gd name="connsiteY27508" fmla="*/ 6068353 h 6857981"/>
              <a:gd name="connsiteX27509" fmla="*/ 2713356 w 7886701"/>
              <a:gd name="connsiteY27509" fmla="*/ 6067083 h 6857981"/>
              <a:gd name="connsiteX27510" fmla="*/ 2710499 w 7886701"/>
              <a:gd name="connsiteY27510" fmla="*/ 6065813 h 6857981"/>
              <a:gd name="connsiteX27511" fmla="*/ 2707959 w 7886701"/>
              <a:gd name="connsiteY27511" fmla="*/ 6064860 h 6857981"/>
              <a:gd name="connsiteX27512" fmla="*/ 2705101 w 7886701"/>
              <a:gd name="connsiteY27512" fmla="*/ 6064225 h 6857981"/>
              <a:gd name="connsiteX27513" fmla="*/ 2703513 w 7886701"/>
              <a:gd name="connsiteY27513" fmla="*/ 6066765 h 6857981"/>
              <a:gd name="connsiteX27514" fmla="*/ 2702561 w 7886701"/>
              <a:gd name="connsiteY27514" fmla="*/ 6069306 h 6857981"/>
              <a:gd name="connsiteX27515" fmla="*/ 2701926 w 7886701"/>
              <a:gd name="connsiteY27515" fmla="*/ 6071846 h 6857981"/>
              <a:gd name="connsiteX27516" fmla="*/ 2701291 w 7886701"/>
              <a:gd name="connsiteY27516" fmla="*/ 6074386 h 6857981"/>
              <a:gd name="connsiteX27517" fmla="*/ 2701291 w 7886701"/>
              <a:gd name="connsiteY27517" fmla="*/ 6076608 h 6857981"/>
              <a:gd name="connsiteX27518" fmla="*/ 2702243 w 7886701"/>
              <a:gd name="connsiteY27518" fmla="*/ 6078831 h 6857981"/>
              <a:gd name="connsiteX27519" fmla="*/ 2702879 w 7886701"/>
              <a:gd name="connsiteY27519" fmla="*/ 6080419 h 6857981"/>
              <a:gd name="connsiteX27520" fmla="*/ 2703831 w 7886701"/>
              <a:gd name="connsiteY27520" fmla="*/ 6082641 h 6857981"/>
              <a:gd name="connsiteX27521" fmla="*/ 2705419 w 7886701"/>
              <a:gd name="connsiteY27521" fmla="*/ 6084546 h 6857981"/>
              <a:gd name="connsiteX27522" fmla="*/ 2707323 w 7886701"/>
              <a:gd name="connsiteY27522" fmla="*/ 6086451 h 6857981"/>
              <a:gd name="connsiteX27523" fmla="*/ 2709546 w 7886701"/>
              <a:gd name="connsiteY27523" fmla="*/ 6088039 h 6857981"/>
              <a:gd name="connsiteX27524" fmla="*/ 2712086 w 7886701"/>
              <a:gd name="connsiteY27524" fmla="*/ 6089627 h 6857981"/>
              <a:gd name="connsiteX27525" fmla="*/ 2714943 w 7886701"/>
              <a:gd name="connsiteY27525" fmla="*/ 6091214 h 6857981"/>
              <a:gd name="connsiteX27526" fmla="*/ 2718118 w 7886701"/>
              <a:gd name="connsiteY27526" fmla="*/ 6092484 h 6857981"/>
              <a:gd name="connsiteX27527" fmla="*/ 2725738 w 7886701"/>
              <a:gd name="connsiteY27527" fmla="*/ 6095024 h 6857981"/>
              <a:gd name="connsiteX27528" fmla="*/ 2723198 w 7886701"/>
              <a:gd name="connsiteY27528" fmla="*/ 6095977 h 6857981"/>
              <a:gd name="connsiteX27529" fmla="*/ 2721611 w 7886701"/>
              <a:gd name="connsiteY27529" fmla="*/ 6096930 h 6857981"/>
              <a:gd name="connsiteX27530" fmla="*/ 2720341 w 7886701"/>
              <a:gd name="connsiteY27530" fmla="*/ 6098200 h 6857981"/>
              <a:gd name="connsiteX27531" fmla="*/ 2719707 w 7886701"/>
              <a:gd name="connsiteY27531" fmla="*/ 6099470 h 6857981"/>
              <a:gd name="connsiteX27532" fmla="*/ 2719388 w 7886701"/>
              <a:gd name="connsiteY27532" fmla="*/ 6101057 h 6857981"/>
              <a:gd name="connsiteX27533" fmla="*/ 2719388 w 7886701"/>
              <a:gd name="connsiteY27533" fmla="*/ 6102327 h 6857981"/>
              <a:gd name="connsiteX27534" fmla="*/ 2719707 w 7886701"/>
              <a:gd name="connsiteY27534" fmla="*/ 6106138 h 6857981"/>
              <a:gd name="connsiteX27535" fmla="*/ 2720023 w 7886701"/>
              <a:gd name="connsiteY27535" fmla="*/ 6109313 h 6857981"/>
              <a:gd name="connsiteX27536" fmla="*/ 2719707 w 7886701"/>
              <a:gd name="connsiteY27536" fmla="*/ 6110900 h 6857981"/>
              <a:gd name="connsiteX27537" fmla="*/ 2719388 w 7886701"/>
              <a:gd name="connsiteY27537" fmla="*/ 6112488 h 6857981"/>
              <a:gd name="connsiteX27538" fmla="*/ 2718118 w 7886701"/>
              <a:gd name="connsiteY27538" fmla="*/ 6114075 h 6857981"/>
              <a:gd name="connsiteX27539" fmla="*/ 2716848 w 7886701"/>
              <a:gd name="connsiteY27539" fmla="*/ 6115346 h 6857981"/>
              <a:gd name="connsiteX27540" fmla="*/ 2714308 w 7886701"/>
              <a:gd name="connsiteY27540" fmla="*/ 6116616 h 6857981"/>
              <a:gd name="connsiteX27541" fmla="*/ 2711133 w 7886701"/>
              <a:gd name="connsiteY27541" fmla="*/ 6117251 h 6857981"/>
              <a:gd name="connsiteX27542" fmla="*/ 2709546 w 7886701"/>
              <a:gd name="connsiteY27542" fmla="*/ 6116298 h 6857981"/>
              <a:gd name="connsiteX27543" fmla="*/ 2708276 w 7886701"/>
              <a:gd name="connsiteY27543" fmla="*/ 6115346 h 6857981"/>
              <a:gd name="connsiteX27544" fmla="*/ 2707959 w 7886701"/>
              <a:gd name="connsiteY27544" fmla="*/ 6113758 h 6857981"/>
              <a:gd name="connsiteX27545" fmla="*/ 2707959 w 7886701"/>
              <a:gd name="connsiteY27545" fmla="*/ 6112488 h 6857981"/>
              <a:gd name="connsiteX27546" fmla="*/ 2708276 w 7886701"/>
              <a:gd name="connsiteY27546" fmla="*/ 6111218 h 6857981"/>
              <a:gd name="connsiteX27547" fmla="*/ 2708593 w 7886701"/>
              <a:gd name="connsiteY27547" fmla="*/ 6109948 h 6857981"/>
              <a:gd name="connsiteX27548" fmla="*/ 2710181 w 7886701"/>
              <a:gd name="connsiteY27548" fmla="*/ 6107090 h 6857981"/>
              <a:gd name="connsiteX27549" fmla="*/ 2710816 w 7886701"/>
              <a:gd name="connsiteY27549" fmla="*/ 6105185 h 6857981"/>
              <a:gd name="connsiteX27550" fmla="*/ 2711133 w 7886701"/>
              <a:gd name="connsiteY27550" fmla="*/ 6103915 h 6857981"/>
              <a:gd name="connsiteX27551" fmla="*/ 2711133 w 7886701"/>
              <a:gd name="connsiteY27551" fmla="*/ 6102010 h 6857981"/>
              <a:gd name="connsiteX27552" fmla="*/ 2711133 w 7886701"/>
              <a:gd name="connsiteY27552" fmla="*/ 6100105 h 6857981"/>
              <a:gd name="connsiteX27553" fmla="*/ 2710499 w 7886701"/>
              <a:gd name="connsiteY27553" fmla="*/ 6098517 h 6857981"/>
              <a:gd name="connsiteX27554" fmla="*/ 2709228 w 7886701"/>
              <a:gd name="connsiteY27554" fmla="*/ 6096295 h 6857981"/>
              <a:gd name="connsiteX27555" fmla="*/ 2707006 w 7886701"/>
              <a:gd name="connsiteY27555" fmla="*/ 6094072 h 6857981"/>
              <a:gd name="connsiteX27556" fmla="*/ 2703513 w 7886701"/>
              <a:gd name="connsiteY27556" fmla="*/ 6091849 h 6857981"/>
              <a:gd name="connsiteX27557" fmla="*/ 2699703 w 7886701"/>
              <a:gd name="connsiteY27557" fmla="*/ 6089627 h 6857981"/>
              <a:gd name="connsiteX27558" fmla="*/ 2695893 w 7886701"/>
              <a:gd name="connsiteY27558" fmla="*/ 6088039 h 6857981"/>
              <a:gd name="connsiteX27559" fmla="*/ 2693036 w 7886701"/>
              <a:gd name="connsiteY27559" fmla="*/ 6087404 h 6857981"/>
              <a:gd name="connsiteX27560" fmla="*/ 2690496 w 7886701"/>
              <a:gd name="connsiteY27560" fmla="*/ 6087404 h 6857981"/>
              <a:gd name="connsiteX27561" fmla="*/ 2688273 w 7886701"/>
              <a:gd name="connsiteY27561" fmla="*/ 6088039 h 6857981"/>
              <a:gd name="connsiteX27562" fmla="*/ 2686368 w 7886701"/>
              <a:gd name="connsiteY27562" fmla="*/ 6088992 h 6857981"/>
              <a:gd name="connsiteX27563" fmla="*/ 2684782 w 7886701"/>
              <a:gd name="connsiteY27563" fmla="*/ 6090262 h 6857981"/>
              <a:gd name="connsiteX27564" fmla="*/ 2683193 w 7886701"/>
              <a:gd name="connsiteY27564" fmla="*/ 6091849 h 6857981"/>
              <a:gd name="connsiteX27565" fmla="*/ 2680336 w 7886701"/>
              <a:gd name="connsiteY27565" fmla="*/ 6094389 h 6857981"/>
              <a:gd name="connsiteX27566" fmla="*/ 2678431 w 7886701"/>
              <a:gd name="connsiteY27566" fmla="*/ 6095977 h 6857981"/>
              <a:gd name="connsiteX27567" fmla="*/ 2676208 w 7886701"/>
              <a:gd name="connsiteY27567" fmla="*/ 6096612 h 6857981"/>
              <a:gd name="connsiteX27568" fmla="*/ 2673986 w 7886701"/>
              <a:gd name="connsiteY27568" fmla="*/ 6096612 h 6857981"/>
              <a:gd name="connsiteX27569" fmla="*/ 2671128 w 7886701"/>
              <a:gd name="connsiteY27569" fmla="*/ 6096295 h 6857981"/>
              <a:gd name="connsiteX27570" fmla="*/ 2667954 w 7886701"/>
              <a:gd name="connsiteY27570" fmla="*/ 6095024 h 6857981"/>
              <a:gd name="connsiteX27571" fmla="*/ 2663826 w 7886701"/>
              <a:gd name="connsiteY27571" fmla="*/ 6093437 h 6857981"/>
              <a:gd name="connsiteX27572" fmla="*/ 2663826 w 7886701"/>
              <a:gd name="connsiteY27572" fmla="*/ 6091214 h 6857981"/>
              <a:gd name="connsiteX27573" fmla="*/ 2663191 w 7886701"/>
              <a:gd name="connsiteY27573" fmla="*/ 6088992 h 6857981"/>
              <a:gd name="connsiteX27574" fmla="*/ 2661603 w 7886701"/>
              <a:gd name="connsiteY27574" fmla="*/ 6084546 h 6857981"/>
              <a:gd name="connsiteX27575" fmla="*/ 2660334 w 7886701"/>
              <a:gd name="connsiteY27575" fmla="*/ 6080101 h 6857981"/>
              <a:gd name="connsiteX27576" fmla="*/ 2658746 w 7886701"/>
              <a:gd name="connsiteY27576" fmla="*/ 6076291 h 6857981"/>
              <a:gd name="connsiteX27577" fmla="*/ 2658111 w 7886701"/>
              <a:gd name="connsiteY27577" fmla="*/ 6074703 h 6857981"/>
              <a:gd name="connsiteX27578" fmla="*/ 2658111 w 7886701"/>
              <a:gd name="connsiteY27578" fmla="*/ 6072798 h 6857981"/>
              <a:gd name="connsiteX27579" fmla="*/ 2658111 w 7886701"/>
              <a:gd name="connsiteY27579" fmla="*/ 6070893 h 6857981"/>
              <a:gd name="connsiteX27580" fmla="*/ 2658428 w 7886701"/>
              <a:gd name="connsiteY27580" fmla="*/ 6069941 h 6857981"/>
              <a:gd name="connsiteX27581" fmla="*/ 2659381 w 7886701"/>
              <a:gd name="connsiteY27581" fmla="*/ 6068353 h 6857981"/>
              <a:gd name="connsiteX27582" fmla="*/ 2660968 w 7886701"/>
              <a:gd name="connsiteY27582" fmla="*/ 6067400 h 6857981"/>
              <a:gd name="connsiteX27583" fmla="*/ 2662874 w 7886701"/>
              <a:gd name="connsiteY27583" fmla="*/ 6066448 h 6857981"/>
              <a:gd name="connsiteX27584" fmla="*/ 2665414 w 7886701"/>
              <a:gd name="connsiteY27584" fmla="*/ 6065495 h 6857981"/>
              <a:gd name="connsiteX27585" fmla="*/ 2657794 w 7886701"/>
              <a:gd name="connsiteY27585" fmla="*/ 6062638 h 6857981"/>
              <a:gd name="connsiteX27586" fmla="*/ 2651126 w 7886701"/>
              <a:gd name="connsiteY27586" fmla="*/ 6059780 h 6857981"/>
              <a:gd name="connsiteX27587" fmla="*/ 2646046 w 7886701"/>
              <a:gd name="connsiteY27587" fmla="*/ 6055970 h 6857981"/>
              <a:gd name="connsiteX27588" fmla="*/ 2641601 w 7886701"/>
              <a:gd name="connsiteY27588" fmla="*/ 6052477 h 6857981"/>
              <a:gd name="connsiteX27589" fmla="*/ 2637791 w 7886701"/>
              <a:gd name="connsiteY27589" fmla="*/ 6048349 h 6857981"/>
              <a:gd name="connsiteX27590" fmla="*/ 2634617 w 7886701"/>
              <a:gd name="connsiteY27590" fmla="*/ 6044539 h 6857981"/>
              <a:gd name="connsiteX27591" fmla="*/ 2632077 w 7886701"/>
              <a:gd name="connsiteY27591" fmla="*/ 6040412 h 6857981"/>
              <a:gd name="connsiteX27592" fmla="*/ 2629537 w 7886701"/>
              <a:gd name="connsiteY27592" fmla="*/ 6036284 h 6857981"/>
              <a:gd name="connsiteX27593" fmla="*/ 2627313 w 7886701"/>
              <a:gd name="connsiteY27593" fmla="*/ 6032156 h 6857981"/>
              <a:gd name="connsiteX27594" fmla="*/ 2624456 w 7886701"/>
              <a:gd name="connsiteY27594" fmla="*/ 6028028 h 6857981"/>
              <a:gd name="connsiteX27595" fmla="*/ 2621598 w 7886701"/>
              <a:gd name="connsiteY27595" fmla="*/ 6023901 h 6857981"/>
              <a:gd name="connsiteX27596" fmla="*/ 2617471 w 7886701"/>
              <a:gd name="connsiteY27596" fmla="*/ 6020408 h 6857981"/>
              <a:gd name="connsiteX27597" fmla="*/ 2613026 w 7886701"/>
              <a:gd name="connsiteY27597" fmla="*/ 6016598 h 6857981"/>
              <a:gd name="connsiteX27598" fmla="*/ 2607629 w 7886701"/>
              <a:gd name="connsiteY27598" fmla="*/ 6013105 h 6857981"/>
              <a:gd name="connsiteX27599" fmla="*/ 2600643 w 7886701"/>
              <a:gd name="connsiteY27599" fmla="*/ 6010247 h 6857981"/>
              <a:gd name="connsiteX27600" fmla="*/ 2592706 w 7886701"/>
              <a:gd name="connsiteY27600" fmla="*/ 6007072 h 6857981"/>
              <a:gd name="connsiteX27601" fmla="*/ 2592706 w 7886701"/>
              <a:gd name="connsiteY27601" fmla="*/ 6011517 h 6857981"/>
              <a:gd name="connsiteX27602" fmla="*/ 2593341 w 7886701"/>
              <a:gd name="connsiteY27602" fmla="*/ 6015963 h 6857981"/>
              <a:gd name="connsiteX27603" fmla="*/ 2594293 w 7886701"/>
              <a:gd name="connsiteY27603" fmla="*/ 6020408 h 6857981"/>
              <a:gd name="connsiteX27604" fmla="*/ 2595246 w 7886701"/>
              <a:gd name="connsiteY27604" fmla="*/ 6024853 h 6857981"/>
              <a:gd name="connsiteX27605" fmla="*/ 2597786 w 7886701"/>
              <a:gd name="connsiteY27605" fmla="*/ 6033109 h 6857981"/>
              <a:gd name="connsiteX27606" fmla="*/ 2600643 w 7886701"/>
              <a:gd name="connsiteY27606" fmla="*/ 6041047 h 6857981"/>
              <a:gd name="connsiteX27607" fmla="*/ 2604453 w 7886701"/>
              <a:gd name="connsiteY27607" fmla="*/ 6049620 h 6857981"/>
              <a:gd name="connsiteX27608" fmla="*/ 2607946 w 7886701"/>
              <a:gd name="connsiteY27608" fmla="*/ 6057557 h 6857981"/>
              <a:gd name="connsiteX27609" fmla="*/ 2615249 w 7886701"/>
              <a:gd name="connsiteY27609" fmla="*/ 6073751 h 6857981"/>
              <a:gd name="connsiteX27610" fmla="*/ 2617153 w 7886701"/>
              <a:gd name="connsiteY27610" fmla="*/ 6074068 h 6857981"/>
              <a:gd name="connsiteX27611" fmla="*/ 2618741 w 7886701"/>
              <a:gd name="connsiteY27611" fmla="*/ 6074068 h 6857981"/>
              <a:gd name="connsiteX27612" fmla="*/ 2620011 w 7886701"/>
              <a:gd name="connsiteY27612" fmla="*/ 6073751 h 6857981"/>
              <a:gd name="connsiteX27613" fmla="*/ 2621281 w 7886701"/>
              <a:gd name="connsiteY27613" fmla="*/ 6072798 h 6857981"/>
              <a:gd name="connsiteX27614" fmla="*/ 2622233 w 7886701"/>
              <a:gd name="connsiteY27614" fmla="*/ 6072163 h 6857981"/>
              <a:gd name="connsiteX27615" fmla="*/ 2622869 w 7886701"/>
              <a:gd name="connsiteY27615" fmla="*/ 6070893 h 6857981"/>
              <a:gd name="connsiteX27616" fmla="*/ 2624456 w 7886701"/>
              <a:gd name="connsiteY27616" fmla="*/ 6068353 h 6857981"/>
              <a:gd name="connsiteX27617" fmla="*/ 2626043 w 7886701"/>
              <a:gd name="connsiteY27617" fmla="*/ 6065495 h 6857981"/>
              <a:gd name="connsiteX27618" fmla="*/ 2626997 w 7886701"/>
              <a:gd name="connsiteY27618" fmla="*/ 6062638 h 6857981"/>
              <a:gd name="connsiteX27619" fmla="*/ 2627948 w 7886701"/>
              <a:gd name="connsiteY27619" fmla="*/ 6059463 h 6857981"/>
              <a:gd name="connsiteX27620" fmla="*/ 2629218 w 7886701"/>
              <a:gd name="connsiteY27620" fmla="*/ 6056922 h 6857981"/>
              <a:gd name="connsiteX27621" fmla="*/ 2632393 w 7886701"/>
              <a:gd name="connsiteY27621" fmla="*/ 6059463 h 6857981"/>
              <a:gd name="connsiteX27622" fmla="*/ 2635886 w 7886701"/>
              <a:gd name="connsiteY27622" fmla="*/ 6062003 h 6857981"/>
              <a:gd name="connsiteX27623" fmla="*/ 2641283 w 7886701"/>
              <a:gd name="connsiteY27623" fmla="*/ 6067400 h 6857981"/>
              <a:gd name="connsiteX27624" fmla="*/ 2646998 w 7886701"/>
              <a:gd name="connsiteY27624" fmla="*/ 6072481 h 6857981"/>
              <a:gd name="connsiteX27625" fmla="*/ 2649856 w 7886701"/>
              <a:gd name="connsiteY27625" fmla="*/ 6075021 h 6857981"/>
              <a:gd name="connsiteX27626" fmla="*/ 2653666 w 7886701"/>
              <a:gd name="connsiteY27626" fmla="*/ 6077561 h 6857981"/>
              <a:gd name="connsiteX27627" fmla="*/ 2652078 w 7886701"/>
              <a:gd name="connsiteY27627" fmla="*/ 6079149 h 6857981"/>
              <a:gd name="connsiteX27628" fmla="*/ 2650808 w 7886701"/>
              <a:gd name="connsiteY27628" fmla="*/ 6080101 h 6857981"/>
              <a:gd name="connsiteX27629" fmla="*/ 2648586 w 7886701"/>
              <a:gd name="connsiteY27629" fmla="*/ 6080419 h 6857981"/>
              <a:gd name="connsiteX27630" fmla="*/ 2646363 w 7886701"/>
              <a:gd name="connsiteY27630" fmla="*/ 6080101 h 6857981"/>
              <a:gd name="connsiteX27631" fmla="*/ 2643823 w 7886701"/>
              <a:gd name="connsiteY27631" fmla="*/ 6079784 h 6857981"/>
              <a:gd name="connsiteX27632" fmla="*/ 2641283 w 7886701"/>
              <a:gd name="connsiteY27632" fmla="*/ 6079149 h 6857981"/>
              <a:gd name="connsiteX27633" fmla="*/ 2635886 w 7886701"/>
              <a:gd name="connsiteY27633" fmla="*/ 6077561 h 6857981"/>
              <a:gd name="connsiteX27634" fmla="*/ 2630171 w 7886701"/>
              <a:gd name="connsiteY27634" fmla="*/ 6076291 h 6857981"/>
              <a:gd name="connsiteX27635" fmla="*/ 2627631 w 7886701"/>
              <a:gd name="connsiteY27635" fmla="*/ 6076291 h 6857981"/>
              <a:gd name="connsiteX27636" fmla="*/ 2625409 w 7886701"/>
              <a:gd name="connsiteY27636" fmla="*/ 6076291 h 6857981"/>
              <a:gd name="connsiteX27637" fmla="*/ 2623821 w 7886701"/>
              <a:gd name="connsiteY27637" fmla="*/ 6076608 h 6857981"/>
              <a:gd name="connsiteX27638" fmla="*/ 2622233 w 7886701"/>
              <a:gd name="connsiteY27638" fmla="*/ 6077561 h 6857981"/>
              <a:gd name="connsiteX27639" fmla="*/ 2621281 w 7886701"/>
              <a:gd name="connsiteY27639" fmla="*/ 6079149 h 6857981"/>
              <a:gd name="connsiteX27640" fmla="*/ 2620329 w 7886701"/>
              <a:gd name="connsiteY27640" fmla="*/ 6081689 h 6857981"/>
              <a:gd name="connsiteX27641" fmla="*/ 2623821 w 7886701"/>
              <a:gd name="connsiteY27641" fmla="*/ 6082324 h 6857981"/>
              <a:gd name="connsiteX27642" fmla="*/ 2626361 w 7886701"/>
              <a:gd name="connsiteY27642" fmla="*/ 6083911 h 6857981"/>
              <a:gd name="connsiteX27643" fmla="*/ 2627631 w 7886701"/>
              <a:gd name="connsiteY27643" fmla="*/ 6085499 h 6857981"/>
              <a:gd name="connsiteX27644" fmla="*/ 2629218 w 7886701"/>
              <a:gd name="connsiteY27644" fmla="*/ 6087722 h 6857981"/>
              <a:gd name="connsiteX27645" fmla="*/ 2629853 w 7886701"/>
              <a:gd name="connsiteY27645" fmla="*/ 6090262 h 6857981"/>
              <a:gd name="connsiteX27646" fmla="*/ 2630171 w 7886701"/>
              <a:gd name="connsiteY27646" fmla="*/ 6092802 h 6857981"/>
              <a:gd name="connsiteX27647" fmla="*/ 2630488 w 7886701"/>
              <a:gd name="connsiteY27647" fmla="*/ 6099470 h 6857981"/>
              <a:gd name="connsiteX27648" fmla="*/ 2631758 w 7886701"/>
              <a:gd name="connsiteY27648" fmla="*/ 6106138 h 6857981"/>
              <a:gd name="connsiteX27649" fmla="*/ 2632393 w 7886701"/>
              <a:gd name="connsiteY27649" fmla="*/ 6109630 h 6857981"/>
              <a:gd name="connsiteX27650" fmla="*/ 2633663 w 7886701"/>
              <a:gd name="connsiteY27650" fmla="*/ 6113440 h 6857981"/>
              <a:gd name="connsiteX27651" fmla="*/ 2635251 w 7886701"/>
              <a:gd name="connsiteY27651" fmla="*/ 6116616 h 6857981"/>
              <a:gd name="connsiteX27652" fmla="*/ 2637791 w 7886701"/>
              <a:gd name="connsiteY27652" fmla="*/ 6119473 h 6857981"/>
              <a:gd name="connsiteX27653" fmla="*/ 2641283 w 7886701"/>
              <a:gd name="connsiteY27653" fmla="*/ 6122966 h 6857981"/>
              <a:gd name="connsiteX27654" fmla="*/ 2645093 w 7886701"/>
              <a:gd name="connsiteY27654" fmla="*/ 6125506 h 6857981"/>
              <a:gd name="connsiteX27655" fmla="*/ 2639061 w 7886701"/>
              <a:gd name="connsiteY27655" fmla="*/ 6130269 h 6857981"/>
              <a:gd name="connsiteX27656" fmla="*/ 2634298 w 7886701"/>
              <a:gd name="connsiteY27656" fmla="*/ 6133762 h 6857981"/>
              <a:gd name="connsiteX27657" fmla="*/ 2630488 w 7886701"/>
              <a:gd name="connsiteY27657" fmla="*/ 6137572 h 6857981"/>
              <a:gd name="connsiteX27658" fmla="*/ 2629537 w 7886701"/>
              <a:gd name="connsiteY27658" fmla="*/ 6139794 h 6857981"/>
              <a:gd name="connsiteX27659" fmla="*/ 2628583 w 7886701"/>
              <a:gd name="connsiteY27659" fmla="*/ 6141382 h 6857981"/>
              <a:gd name="connsiteX27660" fmla="*/ 2627313 w 7886701"/>
              <a:gd name="connsiteY27660" fmla="*/ 6143605 h 6857981"/>
              <a:gd name="connsiteX27661" fmla="*/ 2626678 w 7886701"/>
              <a:gd name="connsiteY27661" fmla="*/ 6145827 h 6857981"/>
              <a:gd name="connsiteX27662" fmla="*/ 2625091 w 7886701"/>
              <a:gd name="connsiteY27662" fmla="*/ 6151542 h 6857981"/>
              <a:gd name="connsiteX27663" fmla="*/ 2624456 w 7886701"/>
              <a:gd name="connsiteY27663" fmla="*/ 6158528 h 6857981"/>
              <a:gd name="connsiteX27664" fmla="*/ 2623186 w 7886701"/>
              <a:gd name="connsiteY27664" fmla="*/ 6167736 h 6857981"/>
              <a:gd name="connsiteX27665" fmla="*/ 2621916 w 7886701"/>
              <a:gd name="connsiteY27665" fmla="*/ 6165196 h 6857981"/>
              <a:gd name="connsiteX27666" fmla="*/ 2620329 w 7886701"/>
              <a:gd name="connsiteY27666" fmla="*/ 6162656 h 6857981"/>
              <a:gd name="connsiteX27667" fmla="*/ 2618741 w 7886701"/>
              <a:gd name="connsiteY27667" fmla="*/ 6160115 h 6857981"/>
              <a:gd name="connsiteX27668" fmla="*/ 2616518 w 7886701"/>
              <a:gd name="connsiteY27668" fmla="*/ 6157893 h 6857981"/>
              <a:gd name="connsiteX27669" fmla="*/ 2611756 w 7886701"/>
              <a:gd name="connsiteY27669" fmla="*/ 6153130 h 6857981"/>
              <a:gd name="connsiteX27670" fmla="*/ 2606676 w 7886701"/>
              <a:gd name="connsiteY27670" fmla="*/ 6148685 h 6857981"/>
              <a:gd name="connsiteX27671" fmla="*/ 2595881 w 7886701"/>
              <a:gd name="connsiteY27671" fmla="*/ 6140112 h 6857981"/>
              <a:gd name="connsiteX27672" fmla="*/ 2591118 w 7886701"/>
              <a:gd name="connsiteY27672" fmla="*/ 6135349 h 6857981"/>
              <a:gd name="connsiteX27673" fmla="*/ 2587308 w 7886701"/>
              <a:gd name="connsiteY27673" fmla="*/ 6130586 h 6857981"/>
              <a:gd name="connsiteX27674" fmla="*/ 2588261 w 7886701"/>
              <a:gd name="connsiteY27674" fmla="*/ 6128681 h 6857981"/>
              <a:gd name="connsiteX27675" fmla="*/ 2590166 w 7886701"/>
              <a:gd name="connsiteY27675" fmla="*/ 6127094 h 6857981"/>
              <a:gd name="connsiteX27676" fmla="*/ 2592072 w 7886701"/>
              <a:gd name="connsiteY27676" fmla="*/ 6126141 h 6857981"/>
              <a:gd name="connsiteX27677" fmla="*/ 2594293 w 7886701"/>
              <a:gd name="connsiteY27677" fmla="*/ 6125824 h 6857981"/>
              <a:gd name="connsiteX27678" fmla="*/ 2596833 w 7886701"/>
              <a:gd name="connsiteY27678" fmla="*/ 6125506 h 6857981"/>
              <a:gd name="connsiteX27679" fmla="*/ 2599373 w 7886701"/>
              <a:gd name="connsiteY27679" fmla="*/ 6125824 h 6857981"/>
              <a:gd name="connsiteX27680" fmla="*/ 2604771 w 7886701"/>
              <a:gd name="connsiteY27680" fmla="*/ 6126459 h 6857981"/>
              <a:gd name="connsiteX27681" fmla="*/ 2610486 w 7886701"/>
              <a:gd name="connsiteY27681" fmla="*/ 6126776 h 6857981"/>
              <a:gd name="connsiteX27682" fmla="*/ 2613026 w 7886701"/>
              <a:gd name="connsiteY27682" fmla="*/ 6127094 h 6857981"/>
              <a:gd name="connsiteX27683" fmla="*/ 2615566 w 7886701"/>
              <a:gd name="connsiteY27683" fmla="*/ 6126776 h 6857981"/>
              <a:gd name="connsiteX27684" fmla="*/ 2617789 w 7886701"/>
              <a:gd name="connsiteY27684" fmla="*/ 6126459 h 6857981"/>
              <a:gd name="connsiteX27685" fmla="*/ 2619693 w 7886701"/>
              <a:gd name="connsiteY27685" fmla="*/ 6125506 h 6857981"/>
              <a:gd name="connsiteX27686" fmla="*/ 2621281 w 7886701"/>
              <a:gd name="connsiteY27686" fmla="*/ 6123918 h 6857981"/>
              <a:gd name="connsiteX27687" fmla="*/ 2622551 w 7886701"/>
              <a:gd name="connsiteY27687" fmla="*/ 6122013 h 6857981"/>
              <a:gd name="connsiteX27688" fmla="*/ 2613026 w 7886701"/>
              <a:gd name="connsiteY27688" fmla="*/ 6113123 h 6857981"/>
              <a:gd name="connsiteX27689" fmla="*/ 2609533 w 7886701"/>
              <a:gd name="connsiteY27689" fmla="*/ 6108995 h 6857981"/>
              <a:gd name="connsiteX27690" fmla="*/ 2608263 w 7886701"/>
              <a:gd name="connsiteY27690" fmla="*/ 6107408 h 6857981"/>
              <a:gd name="connsiteX27691" fmla="*/ 2607629 w 7886701"/>
              <a:gd name="connsiteY27691" fmla="*/ 6105820 h 6857981"/>
              <a:gd name="connsiteX27692" fmla="*/ 2607311 w 7886701"/>
              <a:gd name="connsiteY27692" fmla="*/ 6104232 h 6857981"/>
              <a:gd name="connsiteX27693" fmla="*/ 2607311 w 7886701"/>
              <a:gd name="connsiteY27693" fmla="*/ 6103280 h 6857981"/>
              <a:gd name="connsiteX27694" fmla="*/ 2607946 w 7886701"/>
              <a:gd name="connsiteY27694" fmla="*/ 6102010 h 6857981"/>
              <a:gd name="connsiteX27695" fmla="*/ 2609533 w 7886701"/>
              <a:gd name="connsiteY27695" fmla="*/ 6101375 h 6857981"/>
              <a:gd name="connsiteX27696" fmla="*/ 2611438 w 7886701"/>
              <a:gd name="connsiteY27696" fmla="*/ 6100105 h 6857981"/>
              <a:gd name="connsiteX27697" fmla="*/ 2614296 w 7886701"/>
              <a:gd name="connsiteY27697" fmla="*/ 6099787 h 6857981"/>
              <a:gd name="connsiteX27698" fmla="*/ 2617789 w 7886701"/>
              <a:gd name="connsiteY27698" fmla="*/ 6099470 h 6857981"/>
              <a:gd name="connsiteX27699" fmla="*/ 2622233 w 7886701"/>
              <a:gd name="connsiteY27699" fmla="*/ 6099152 h 6857981"/>
              <a:gd name="connsiteX27700" fmla="*/ 2621916 w 7886701"/>
              <a:gd name="connsiteY27700" fmla="*/ 6098200 h 6857981"/>
              <a:gd name="connsiteX27701" fmla="*/ 2621281 w 7886701"/>
              <a:gd name="connsiteY27701" fmla="*/ 6096930 h 6857981"/>
              <a:gd name="connsiteX27702" fmla="*/ 2619058 w 7886701"/>
              <a:gd name="connsiteY27702" fmla="*/ 6094707 h 6857981"/>
              <a:gd name="connsiteX27703" fmla="*/ 2615883 w 7886701"/>
              <a:gd name="connsiteY27703" fmla="*/ 6092484 h 6857981"/>
              <a:gd name="connsiteX27704" fmla="*/ 2612709 w 7886701"/>
              <a:gd name="connsiteY27704" fmla="*/ 6090262 h 6857981"/>
              <a:gd name="connsiteX27705" fmla="*/ 2605089 w 7886701"/>
              <a:gd name="connsiteY27705" fmla="*/ 6086134 h 6857981"/>
              <a:gd name="connsiteX27706" fmla="*/ 2597786 w 7886701"/>
              <a:gd name="connsiteY27706" fmla="*/ 6082006 h 6857981"/>
              <a:gd name="connsiteX27707" fmla="*/ 2594928 w 7886701"/>
              <a:gd name="connsiteY27707" fmla="*/ 6080101 h 6857981"/>
              <a:gd name="connsiteX27708" fmla="*/ 2592388 w 7886701"/>
              <a:gd name="connsiteY27708" fmla="*/ 6078196 h 6857981"/>
              <a:gd name="connsiteX27709" fmla="*/ 2590801 w 7886701"/>
              <a:gd name="connsiteY27709" fmla="*/ 6076608 h 6857981"/>
              <a:gd name="connsiteX27710" fmla="*/ 2590166 w 7886701"/>
              <a:gd name="connsiteY27710" fmla="*/ 6075338 h 6857981"/>
              <a:gd name="connsiteX27711" fmla="*/ 2590166 w 7886701"/>
              <a:gd name="connsiteY27711" fmla="*/ 6074703 h 6857981"/>
              <a:gd name="connsiteX27712" fmla="*/ 2590166 w 7886701"/>
              <a:gd name="connsiteY27712" fmla="*/ 6073751 h 6857981"/>
              <a:gd name="connsiteX27713" fmla="*/ 2590483 w 7886701"/>
              <a:gd name="connsiteY27713" fmla="*/ 6072798 h 6857981"/>
              <a:gd name="connsiteX27714" fmla="*/ 2591436 w 7886701"/>
              <a:gd name="connsiteY27714" fmla="*/ 6072163 h 6857981"/>
              <a:gd name="connsiteX27715" fmla="*/ 2592706 w 7886701"/>
              <a:gd name="connsiteY27715" fmla="*/ 6070893 h 6857981"/>
              <a:gd name="connsiteX27716" fmla="*/ 2595881 w 7886701"/>
              <a:gd name="connsiteY27716" fmla="*/ 6069623 h 6857981"/>
              <a:gd name="connsiteX27717" fmla="*/ 2601278 w 7886701"/>
              <a:gd name="connsiteY27717" fmla="*/ 6068035 h 6857981"/>
              <a:gd name="connsiteX27718" fmla="*/ 2592706 w 7886701"/>
              <a:gd name="connsiteY27718" fmla="*/ 6065178 h 6857981"/>
              <a:gd name="connsiteX27719" fmla="*/ 2584768 w 7886701"/>
              <a:gd name="connsiteY27719" fmla="*/ 6062003 h 6857981"/>
              <a:gd name="connsiteX27720" fmla="*/ 2577784 w 7886701"/>
              <a:gd name="connsiteY27720" fmla="*/ 6058510 h 6857981"/>
              <a:gd name="connsiteX27721" fmla="*/ 2571433 w 7886701"/>
              <a:gd name="connsiteY27721" fmla="*/ 6055017 h 6857981"/>
              <a:gd name="connsiteX27722" fmla="*/ 2565718 w 7886701"/>
              <a:gd name="connsiteY27722" fmla="*/ 6050890 h 6857981"/>
              <a:gd name="connsiteX27723" fmla="*/ 2559687 w 7886701"/>
              <a:gd name="connsiteY27723" fmla="*/ 6047397 h 6857981"/>
              <a:gd name="connsiteX27724" fmla="*/ 2548891 w 7886701"/>
              <a:gd name="connsiteY27724" fmla="*/ 6039459 h 6857981"/>
              <a:gd name="connsiteX27725" fmla="*/ 2552067 w 7886701"/>
              <a:gd name="connsiteY27725" fmla="*/ 6035331 h 6857981"/>
              <a:gd name="connsiteX27726" fmla="*/ 2555241 w 7886701"/>
              <a:gd name="connsiteY27726" fmla="*/ 6030569 h 6857981"/>
              <a:gd name="connsiteX27727" fmla="*/ 2558098 w 7886701"/>
              <a:gd name="connsiteY27727" fmla="*/ 6025806 h 6857981"/>
              <a:gd name="connsiteX27728" fmla="*/ 2560638 w 7886701"/>
              <a:gd name="connsiteY27728" fmla="*/ 6020725 h 6857981"/>
              <a:gd name="connsiteX27729" fmla="*/ 2563178 w 7886701"/>
              <a:gd name="connsiteY27729" fmla="*/ 6015328 h 6857981"/>
              <a:gd name="connsiteX27730" fmla="*/ 2565401 w 7886701"/>
              <a:gd name="connsiteY27730" fmla="*/ 6009612 h 6857981"/>
              <a:gd name="connsiteX27731" fmla="*/ 2566671 w 7886701"/>
              <a:gd name="connsiteY27731" fmla="*/ 6003897 h 6857981"/>
              <a:gd name="connsiteX27732" fmla="*/ 2568258 w 7886701"/>
              <a:gd name="connsiteY27732" fmla="*/ 5998182 h 6857981"/>
              <a:gd name="connsiteX27733" fmla="*/ 2568893 w 7886701"/>
              <a:gd name="connsiteY27733" fmla="*/ 5991831 h 6857981"/>
              <a:gd name="connsiteX27734" fmla="*/ 2568893 w 7886701"/>
              <a:gd name="connsiteY27734" fmla="*/ 5986116 h 6857981"/>
              <a:gd name="connsiteX27735" fmla="*/ 2568576 w 7886701"/>
              <a:gd name="connsiteY27735" fmla="*/ 5979766 h 6857981"/>
              <a:gd name="connsiteX27736" fmla="*/ 2566988 w 7886701"/>
              <a:gd name="connsiteY27736" fmla="*/ 5973733 h 6857981"/>
              <a:gd name="connsiteX27737" fmla="*/ 2565401 w 7886701"/>
              <a:gd name="connsiteY27737" fmla="*/ 5967383 h 6857981"/>
              <a:gd name="connsiteX27738" fmla="*/ 2562544 w 7886701"/>
              <a:gd name="connsiteY27738" fmla="*/ 5961350 h 6857981"/>
              <a:gd name="connsiteX27739" fmla="*/ 2558416 w 7886701"/>
              <a:gd name="connsiteY27739" fmla="*/ 5954999 h 6857981"/>
              <a:gd name="connsiteX27740" fmla="*/ 2556193 w 7886701"/>
              <a:gd name="connsiteY27740" fmla="*/ 5952142 h 6857981"/>
              <a:gd name="connsiteX27741" fmla="*/ 2553653 w 7886701"/>
              <a:gd name="connsiteY27741" fmla="*/ 5949284 h 6857981"/>
              <a:gd name="connsiteX27742" fmla="*/ 2563813 w 7886701"/>
              <a:gd name="connsiteY27742" fmla="*/ 5953094 h 6857981"/>
              <a:gd name="connsiteX27743" fmla="*/ 2573656 w 7886701"/>
              <a:gd name="connsiteY27743" fmla="*/ 5956587 h 6857981"/>
              <a:gd name="connsiteX27744" fmla="*/ 2582864 w 7886701"/>
              <a:gd name="connsiteY27744" fmla="*/ 5959445 h 6857981"/>
              <a:gd name="connsiteX27745" fmla="*/ 2587308 w 7886701"/>
              <a:gd name="connsiteY27745" fmla="*/ 5960397 h 6857981"/>
              <a:gd name="connsiteX27746" fmla="*/ 2591436 w 7886701"/>
              <a:gd name="connsiteY27746" fmla="*/ 5960715 h 6857981"/>
              <a:gd name="connsiteX27747" fmla="*/ 2595563 w 7886701"/>
              <a:gd name="connsiteY27747" fmla="*/ 5961350 h 6857981"/>
              <a:gd name="connsiteX27748" fmla="*/ 2599692 w 7886701"/>
              <a:gd name="connsiteY27748" fmla="*/ 5961350 h 6857981"/>
              <a:gd name="connsiteX27749" fmla="*/ 2602866 w 7886701"/>
              <a:gd name="connsiteY27749" fmla="*/ 5960397 h 6857981"/>
              <a:gd name="connsiteX27750" fmla="*/ 2606041 w 7886701"/>
              <a:gd name="connsiteY27750" fmla="*/ 5959127 h 6857981"/>
              <a:gd name="connsiteX27751" fmla="*/ 2609216 w 7886701"/>
              <a:gd name="connsiteY27751" fmla="*/ 5957540 h 6857981"/>
              <a:gd name="connsiteX27752" fmla="*/ 2611438 w 7886701"/>
              <a:gd name="connsiteY27752" fmla="*/ 5954999 h 6857981"/>
              <a:gd name="connsiteX27753" fmla="*/ 2613343 w 7886701"/>
              <a:gd name="connsiteY27753" fmla="*/ 5951824 h 6857981"/>
              <a:gd name="connsiteX27754" fmla="*/ 2615249 w 7886701"/>
              <a:gd name="connsiteY27754" fmla="*/ 5948014 h 6857981"/>
              <a:gd name="connsiteX27755" fmla="*/ 2615249 w 7886701"/>
              <a:gd name="connsiteY27755" fmla="*/ 5947062 h 6857981"/>
              <a:gd name="connsiteX27756" fmla="*/ 2614931 w 7886701"/>
              <a:gd name="connsiteY27756" fmla="*/ 5945791 h 6857981"/>
              <a:gd name="connsiteX27757" fmla="*/ 2614613 w 7886701"/>
              <a:gd name="connsiteY27757" fmla="*/ 5944839 h 6857981"/>
              <a:gd name="connsiteX27758" fmla="*/ 2613978 w 7886701"/>
              <a:gd name="connsiteY27758" fmla="*/ 5944204 h 6857981"/>
              <a:gd name="connsiteX27759" fmla="*/ 2612073 w 7886701"/>
              <a:gd name="connsiteY27759" fmla="*/ 5942299 h 6857981"/>
              <a:gd name="connsiteX27760" fmla="*/ 2609533 w 7886701"/>
              <a:gd name="connsiteY27760" fmla="*/ 5940394 h 6857981"/>
              <a:gd name="connsiteX27761" fmla="*/ 2603501 w 7886701"/>
              <a:gd name="connsiteY27761" fmla="*/ 5937536 h 6857981"/>
              <a:gd name="connsiteX27762" fmla="*/ 2597786 w 7886701"/>
              <a:gd name="connsiteY27762" fmla="*/ 5934678 h 6857981"/>
              <a:gd name="connsiteX27763" fmla="*/ 2598738 w 7886701"/>
              <a:gd name="connsiteY27763" fmla="*/ 5930233 h 6857981"/>
              <a:gd name="connsiteX27764" fmla="*/ 2600326 w 7886701"/>
              <a:gd name="connsiteY27764" fmla="*/ 5926105 h 6857981"/>
              <a:gd name="connsiteX27765" fmla="*/ 2601913 w 7886701"/>
              <a:gd name="connsiteY27765" fmla="*/ 5922930 h 6857981"/>
              <a:gd name="connsiteX27766" fmla="*/ 2604136 w 7886701"/>
              <a:gd name="connsiteY27766" fmla="*/ 5920390 h 6857981"/>
              <a:gd name="connsiteX27767" fmla="*/ 2606041 w 7886701"/>
              <a:gd name="connsiteY27767" fmla="*/ 5917850 h 6857981"/>
              <a:gd name="connsiteX27768" fmla="*/ 2608263 w 7886701"/>
              <a:gd name="connsiteY27768" fmla="*/ 5915945 h 6857981"/>
              <a:gd name="connsiteX27769" fmla="*/ 2610803 w 7886701"/>
              <a:gd name="connsiteY27769" fmla="*/ 5914040 h 6857981"/>
              <a:gd name="connsiteX27770" fmla="*/ 2613978 w 7886701"/>
              <a:gd name="connsiteY27770" fmla="*/ 5912770 h 6857981"/>
              <a:gd name="connsiteX27771" fmla="*/ 2617471 w 7886701"/>
              <a:gd name="connsiteY27771" fmla="*/ 5915945 h 6857981"/>
              <a:gd name="connsiteX27772" fmla="*/ 2620646 w 7886701"/>
              <a:gd name="connsiteY27772" fmla="*/ 5918485 h 6857981"/>
              <a:gd name="connsiteX27773" fmla="*/ 2624138 w 7886701"/>
              <a:gd name="connsiteY27773" fmla="*/ 5921025 h 6857981"/>
              <a:gd name="connsiteX27774" fmla="*/ 2627313 w 7886701"/>
              <a:gd name="connsiteY27774" fmla="*/ 5922930 h 6857981"/>
              <a:gd name="connsiteX27775" fmla="*/ 2633028 w 7886701"/>
              <a:gd name="connsiteY27775" fmla="*/ 5925788 h 6857981"/>
              <a:gd name="connsiteX27776" fmla="*/ 2639061 w 7886701"/>
              <a:gd name="connsiteY27776" fmla="*/ 5928011 h 6857981"/>
              <a:gd name="connsiteX27777" fmla="*/ 2644777 w 7886701"/>
              <a:gd name="connsiteY27777" fmla="*/ 5930233 h 6857981"/>
              <a:gd name="connsiteX27778" fmla="*/ 2650808 w 7886701"/>
              <a:gd name="connsiteY27778" fmla="*/ 5932456 h 6857981"/>
              <a:gd name="connsiteX27779" fmla="*/ 2656841 w 7886701"/>
              <a:gd name="connsiteY27779" fmla="*/ 5935631 h 6857981"/>
              <a:gd name="connsiteX27780" fmla="*/ 2660334 w 7886701"/>
              <a:gd name="connsiteY27780" fmla="*/ 5937536 h 6857981"/>
              <a:gd name="connsiteX27781" fmla="*/ 2663508 w 7886701"/>
              <a:gd name="connsiteY27781" fmla="*/ 5940076 h 6857981"/>
              <a:gd name="connsiteX27782" fmla="*/ 2663508 w 7886701"/>
              <a:gd name="connsiteY27782" fmla="*/ 5942616 h 6857981"/>
              <a:gd name="connsiteX27783" fmla="*/ 2662874 w 7886701"/>
              <a:gd name="connsiteY27783" fmla="*/ 5944839 h 6857981"/>
              <a:gd name="connsiteX27784" fmla="*/ 2661921 w 7886701"/>
              <a:gd name="connsiteY27784" fmla="*/ 5946427 h 6857981"/>
              <a:gd name="connsiteX27785" fmla="*/ 2660968 w 7886701"/>
              <a:gd name="connsiteY27785" fmla="*/ 5947379 h 6857981"/>
              <a:gd name="connsiteX27786" fmla="*/ 2659381 w 7886701"/>
              <a:gd name="connsiteY27786" fmla="*/ 5948332 h 6857981"/>
              <a:gd name="connsiteX27787" fmla="*/ 2658111 w 7886701"/>
              <a:gd name="connsiteY27787" fmla="*/ 5948967 h 6857981"/>
              <a:gd name="connsiteX27788" fmla="*/ 2654618 w 7886701"/>
              <a:gd name="connsiteY27788" fmla="*/ 5949602 h 6857981"/>
              <a:gd name="connsiteX27789" fmla="*/ 2651126 w 7886701"/>
              <a:gd name="connsiteY27789" fmla="*/ 5949602 h 6857981"/>
              <a:gd name="connsiteX27790" fmla="*/ 2647633 w 7886701"/>
              <a:gd name="connsiteY27790" fmla="*/ 5950237 h 6857981"/>
              <a:gd name="connsiteX27791" fmla="*/ 2646363 w 7886701"/>
              <a:gd name="connsiteY27791" fmla="*/ 5950554 h 6857981"/>
              <a:gd name="connsiteX27792" fmla="*/ 2644777 w 7886701"/>
              <a:gd name="connsiteY27792" fmla="*/ 5951824 h 6857981"/>
              <a:gd name="connsiteX27793" fmla="*/ 2643823 w 7886701"/>
              <a:gd name="connsiteY27793" fmla="*/ 5952777 h 6857981"/>
              <a:gd name="connsiteX27794" fmla="*/ 2643188 w 7886701"/>
              <a:gd name="connsiteY27794" fmla="*/ 5954364 h 6857981"/>
              <a:gd name="connsiteX27795" fmla="*/ 2644777 w 7886701"/>
              <a:gd name="connsiteY27795" fmla="*/ 5958175 h 6857981"/>
              <a:gd name="connsiteX27796" fmla="*/ 2647317 w 7886701"/>
              <a:gd name="connsiteY27796" fmla="*/ 5961985 h 6857981"/>
              <a:gd name="connsiteX27797" fmla="*/ 2650491 w 7886701"/>
              <a:gd name="connsiteY27797" fmla="*/ 5965160 h 6857981"/>
              <a:gd name="connsiteX27798" fmla="*/ 2653666 w 7886701"/>
              <a:gd name="connsiteY27798" fmla="*/ 5967700 h 6857981"/>
              <a:gd name="connsiteX27799" fmla="*/ 2656841 w 7886701"/>
              <a:gd name="connsiteY27799" fmla="*/ 5970240 h 6857981"/>
              <a:gd name="connsiteX27800" fmla="*/ 2660968 w 7886701"/>
              <a:gd name="connsiteY27800" fmla="*/ 5972145 h 6857981"/>
              <a:gd name="connsiteX27801" fmla="*/ 2664461 w 7886701"/>
              <a:gd name="connsiteY27801" fmla="*/ 5973733 h 6857981"/>
              <a:gd name="connsiteX27802" fmla="*/ 2668906 w 7886701"/>
              <a:gd name="connsiteY27802" fmla="*/ 5975003 h 6857981"/>
              <a:gd name="connsiteX27803" fmla="*/ 2661921 w 7886701"/>
              <a:gd name="connsiteY27803" fmla="*/ 5965160 h 6857981"/>
              <a:gd name="connsiteX27804" fmla="*/ 2663191 w 7886701"/>
              <a:gd name="connsiteY27804" fmla="*/ 5962302 h 6857981"/>
              <a:gd name="connsiteX27805" fmla="*/ 2664461 w 7886701"/>
              <a:gd name="connsiteY27805" fmla="*/ 5959762 h 6857981"/>
              <a:gd name="connsiteX27806" fmla="*/ 2666048 w 7886701"/>
              <a:gd name="connsiteY27806" fmla="*/ 5957857 h 6857981"/>
              <a:gd name="connsiteX27807" fmla="*/ 2667954 w 7886701"/>
              <a:gd name="connsiteY27807" fmla="*/ 5956587 h 6857981"/>
              <a:gd name="connsiteX27808" fmla="*/ 2669541 w 7886701"/>
              <a:gd name="connsiteY27808" fmla="*/ 5954999 h 6857981"/>
              <a:gd name="connsiteX27809" fmla="*/ 2671446 w 7886701"/>
              <a:gd name="connsiteY27809" fmla="*/ 5954364 h 6857981"/>
              <a:gd name="connsiteX27810" fmla="*/ 2675573 w 7886701"/>
              <a:gd name="connsiteY27810" fmla="*/ 5952777 h 6857981"/>
              <a:gd name="connsiteX27811" fmla="*/ 2684146 w 7886701"/>
              <a:gd name="connsiteY27811" fmla="*/ 5950872 h 6857981"/>
              <a:gd name="connsiteX27812" fmla="*/ 2688591 w 7886701"/>
              <a:gd name="connsiteY27812" fmla="*/ 5949919 h 6857981"/>
              <a:gd name="connsiteX27813" fmla="*/ 2690496 w 7886701"/>
              <a:gd name="connsiteY27813" fmla="*/ 5949284 h 6857981"/>
              <a:gd name="connsiteX27814" fmla="*/ 2692401 w 7886701"/>
              <a:gd name="connsiteY27814" fmla="*/ 5948014 h 6857981"/>
              <a:gd name="connsiteX27815" fmla="*/ 2679383 w 7886701"/>
              <a:gd name="connsiteY27815" fmla="*/ 5924518 h 6857981"/>
              <a:gd name="connsiteX27816" fmla="*/ 2677478 w 7886701"/>
              <a:gd name="connsiteY27816" fmla="*/ 5922930 h 6857981"/>
              <a:gd name="connsiteX27817" fmla="*/ 2678113 w 7886701"/>
              <a:gd name="connsiteY27817" fmla="*/ 5921025 h 6857981"/>
              <a:gd name="connsiteX27818" fmla="*/ 2674303 w 7886701"/>
              <a:gd name="connsiteY27818" fmla="*/ 5913722 h 6857981"/>
              <a:gd name="connsiteX27819" fmla="*/ 2670811 w 7886701"/>
              <a:gd name="connsiteY27819" fmla="*/ 5906419 h 6857981"/>
              <a:gd name="connsiteX27820" fmla="*/ 2669541 w 7886701"/>
              <a:gd name="connsiteY27820" fmla="*/ 5907372 h 6857981"/>
              <a:gd name="connsiteX27821" fmla="*/ 2667954 w 7886701"/>
              <a:gd name="connsiteY27821" fmla="*/ 5907689 h 6857981"/>
              <a:gd name="connsiteX27822" fmla="*/ 2664143 w 7886701"/>
              <a:gd name="connsiteY27822" fmla="*/ 5903879 h 6857981"/>
              <a:gd name="connsiteX27823" fmla="*/ 2660651 w 7886701"/>
              <a:gd name="connsiteY27823" fmla="*/ 5900069 h 6857981"/>
              <a:gd name="connsiteX27824" fmla="*/ 2657158 w 7886701"/>
              <a:gd name="connsiteY27824" fmla="*/ 5895941 h 6857981"/>
              <a:gd name="connsiteX27825" fmla="*/ 2654301 w 7886701"/>
              <a:gd name="connsiteY27825" fmla="*/ 5891496 h 6857981"/>
              <a:gd name="connsiteX27826" fmla="*/ 2651443 w 7886701"/>
              <a:gd name="connsiteY27826" fmla="*/ 5887686 h 6857981"/>
              <a:gd name="connsiteX27827" fmla="*/ 2649221 w 7886701"/>
              <a:gd name="connsiteY27827" fmla="*/ 5883241 h 6857981"/>
              <a:gd name="connsiteX27828" fmla="*/ 2646998 w 7886701"/>
              <a:gd name="connsiteY27828" fmla="*/ 5878795 h 6857981"/>
              <a:gd name="connsiteX27829" fmla="*/ 2645093 w 7886701"/>
              <a:gd name="connsiteY27829" fmla="*/ 5874350 h 6857981"/>
              <a:gd name="connsiteX27830" fmla="*/ 2643823 w 7886701"/>
              <a:gd name="connsiteY27830" fmla="*/ 5869587 h 6857981"/>
              <a:gd name="connsiteX27831" fmla="*/ 2642553 w 7886701"/>
              <a:gd name="connsiteY27831" fmla="*/ 5865142 h 6857981"/>
              <a:gd name="connsiteX27832" fmla="*/ 2641601 w 7886701"/>
              <a:gd name="connsiteY27832" fmla="*/ 5860379 h 6857981"/>
              <a:gd name="connsiteX27833" fmla="*/ 2640966 w 7886701"/>
              <a:gd name="connsiteY27833" fmla="*/ 5855934 h 6857981"/>
              <a:gd name="connsiteX27834" fmla="*/ 2640013 w 7886701"/>
              <a:gd name="connsiteY27834" fmla="*/ 5851171 h 6857981"/>
              <a:gd name="connsiteX27835" fmla="*/ 2640013 w 7886701"/>
              <a:gd name="connsiteY27835" fmla="*/ 5846409 h 6857981"/>
              <a:gd name="connsiteX27836" fmla="*/ 2640013 w 7886701"/>
              <a:gd name="connsiteY27836" fmla="*/ 5841646 h 6857981"/>
              <a:gd name="connsiteX27837" fmla="*/ 2640013 w 7886701"/>
              <a:gd name="connsiteY27837" fmla="*/ 5836566 h 6857981"/>
              <a:gd name="connsiteX27838" fmla="*/ 2638426 w 7886701"/>
              <a:gd name="connsiteY27838" fmla="*/ 5835613 h 6857981"/>
              <a:gd name="connsiteX27839" fmla="*/ 2638743 w 7886701"/>
              <a:gd name="connsiteY27839" fmla="*/ 5830850 h 6857981"/>
              <a:gd name="connsiteX27840" fmla="*/ 2638426 w 7886701"/>
              <a:gd name="connsiteY27840" fmla="*/ 5826088 h 6857981"/>
              <a:gd name="connsiteX27841" fmla="*/ 2631441 w 7886701"/>
              <a:gd name="connsiteY27841" fmla="*/ 5825453 h 6857981"/>
              <a:gd name="connsiteX27842" fmla="*/ 2625409 w 7886701"/>
              <a:gd name="connsiteY27842" fmla="*/ 5823547 h 6857981"/>
              <a:gd name="connsiteX27843" fmla="*/ 2620011 w 7886701"/>
              <a:gd name="connsiteY27843" fmla="*/ 5821642 h 6857981"/>
              <a:gd name="connsiteX27844" fmla="*/ 2614931 w 7886701"/>
              <a:gd name="connsiteY27844" fmla="*/ 5818785 h 6857981"/>
              <a:gd name="connsiteX27845" fmla="*/ 2609851 w 7886701"/>
              <a:gd name="connsiteY27845" fmla="*/ 5815610 h 6857981"/>
              <a:gd name="connsiteX27846" fmla="*/ 2604771 w 7886701"/>
              <a:gd name="connsiteY27846" fmla="*/ 5812434 h 6857981"/>
              <a:gd name="connsiteX27847" fmla="*/ 2598421 w 7886701"/>
              <a:gd name="connsiteY27847" fmla="*/ 5808307 h 6857981"/>
              <a:gd name="connsiteX27848" fmla="*/ 2591436 w 7886701"/>
              <a:gd name="connsiteY27848" fmla="*/ 5804496 h 6857981"/>
              <a:gd name="connsiteX27849" fmla="*/ 2594928 w 7886701"/>
              <a:gd name="connsiteY27849" fmla="*/ 5803544 h 6857981"/>
              <a:gd name="connsiteX27850" fmla="*/ 2597786 w 7886701"/>
              <a:gd name="connsiteY27850" fmla="*/ 5802274 h 6857981"/>
              <a:gd name="connsiteX27851" fmla="*/ 2600326 w 7886701"/>
              <a:gd name="connsiteY27851" fmla="*/ 5800686 h 6857981"/>
              <a:gd name="connsiteX27852" fmla="*/ 2602232 w 7886701"/>
              <a:gd name="connsiteY27852" fmla="*/ 5798781 h 6857981"/>
              <a:gd name="connsiteX27853" fmla="*/ 2604136 w 7886701"/>
              <a:gd name="connsiteY27853" fmla="*/ 5797194 h 6857981"/>
              <a:gd name="connsiteX27854" fmla="*/ 2605089 w 7886701"/>
              <a:gd name="connsiteY27854" fmla="*/ 5794336 h 6857981"/>
              <a:gd name="connsiteX27855" fmla="*/ 2606041 w 7886701"/>
              <a:gd name="connsiteY27855" fmla="*/ 5791796 h 6857981"/>
              <a:gd name="connsiteX27856" fmla="*/ 2606993 w 7886701"/>
              <a:gd name="connsiteY27856" fmla="*/ 5789256 h 6857981"/>
              <a:gd name="connsiteX27857" fmla="*/ 2607946 w 7886701"/>
              <a:gd name="connsiteY27857" fmla="*/ 5783223 h 6857981"/>
              <a:gd name="connsiteX27858" fmla="*/ 2608263 w 7886701"/>
              <a:gd name="connsiteY27858" fmla="*/ 5776555 h 6857981"/>
              <a:gd name="connsiteX27859" fmla="*/ 2609216 w 7886701"/>
              <a:gd name="connsiteY27859" fmla="*/ 5769570 h 6857981"/>
              <a:gd name="connsiteX27860" fmla="*/ 2610486 w 7886701"/>
              <a:gd name="connsiteY27860" fmla="*/ 5762902 h 6857981"/>
              <a:gd name="connsiteX27861" fmla="*/ 2607946 w 7886701"/>
              <a:gd name="connsiteY27861" fmla="*/ 5764489 h 6857981"/>
              <a:gd name="connsiteX27862" fmla="*/ 2605723 w 7886701"/>
              <a:gd name="connsiteY27862" fmla="*/ 5766712 h 6857981"/>
              <a:gd name="connsiteX27863" fmla="*/ 2601913 w 7886701"/>
              <a:gd name="connsiteY27863" fmla="*/ 5771157 h 6857981"/>
              <a:gd name="connsiteX27864" fmla="*/ 2599692 w 7886701"/>
              <a:gd name="connsiteY27864" fmla="*/ 5773380 h 6857981"/>
              <a:gd name="connsiteX27865" fmla="*/ 2597468 w 7886701"/>
              <a:gd name="connsiteY27865" fmla="*/ 5775285 h 6857981"/>
              <a:gd name="connsiteX27866" fmla="*/ 2594928 w 7886701"/>
              <a:gd name="connsiteY27866" fmla="*/ 5776872 h 6857981"/>
              <a:gd name="connsiteX27867" fmla="*/ 2592072 w 7886701"/>
              <a:gd name="connsiteY27867" fmla="*/ 5778143 h 6857981"/>
              <a:gd name="connsiteX27868" fmla="*/ 2584768 w 7886701"/>
              <a:gd name="connsiteY27868" fmla="*/ 5767029 h 6857981"/>
              <a:gd name="connsiteX27869" fmla="*/ 2577784 w 7886701"/>
              <a:gd name="connsiteY27869" fmla="*/ 5756551 h 6857981"/>
              <a:gd name="connsiteX27870" fmla="*/ 2573973 w 7886701"/>
              <a:gd name="connsiteY27870" fmla="*/ 5755599 h 6857981"/>
              <a:gd name="connsiteX27871" fmla="*/ 2570164 w 7886701"/>
              <a:gd name="connsiteY27871" fmla="*/ 5753376 h 6857981"/>
              <a:gd name="connsiteX27872" fmla="*/ 2569211 w 7886701"/>
              <a:gd name="connsiteY27872" fmla="*/ 5757186 h 6857981"/>
              <a:gd name="connsiteX27873" fmla="*/ 2567941 w 7886701"/>
              <a:gd name="connsiteY27873" fmla="*/ 5761314 h 6857981"/>
              <a:gd name="connsiteX27874" fmla="*/ 2566036 w 7886701"/>
              <a:gd name="connsiteY27874" fmla="*/ 5764489 h 6857981"/>
              <a:gd name="connsiteX27875" fmla="*/ 2563813 w 7886701"/>
              <a:gd name="connsiteY27875" fmla="*/ 5767347 h 6857981"/>
              <a:gd name="connsiteX27876" fmla="*/ 2561273 w 7886701"/>
              <a:gd name="connsiteY27876" fmla="*/ 5770522 h 6857981"/>
              <a:gd name="connsiteX27877" fmla="*/ 2558733 w 7886701"/>
              <a:gd name="connsiteY27877" fmla="*/ 5773062 h 6857981"/>
              <a:gd name="connsiteX27878" fmla="*/ 2553971 w 7886701"/>
              <a:gd name="connsiteY27878" fmla="*/ 5778143 h 6857981"/>
              <a:gd name="connsiteX27879" fmla="*/ 2551748 w 7886701"/>
              <a:gd name="connsiteY27879" fmla="*/ 5780365 h 6857981"/>
              <a:gd name="connsiteX27880" fmla="*/ 2550478 w 7886701"/>
              <a:gd name="connsiteY27880" fmla="*/ 5782905 h 6857981"/>
              <a:gd name="connsiteX27881" fmla="*/ 2549208 w 7886701"/>
              <a:gd name="connsiteY27881" fmla="*/ 5785128 h 6857981"/>
              <a:gd name="connsiteX27882" fmla="*/ 2548891 w 7886701"/>
              <a:gd name="connsiteY27882" fmla="*/ 5787668 h 6857981"/>
              <a:gd name="connsiteX27883" fmla="*/ 2549208 w 7886701"/>
              <a:gd name="connsiteY27883" fmla="*/ 5790526 h 6857981"/>
              <a:gd name="connsiteX27884" fmla="*/ 2550796 w 7886701"/>
              <a:gd name="connsiteY27884" fmla="*/ 5793066 h 6857981"/>
              <a:gd name="connsiteX27885" fmla="*/ 2553018 w 7886701"/>
              <a:gd name="connsiteY27885" fmla="*/ 5796241 h 6857981"/>
              <a:gd name="connsiteX27886" fmla="*/ 2556511 w 7886701"/>
              <a:gd name="connsiteY27886" fmla="*/ 5799734 h 6857981"/>
              <a:gd name="connsiteX27887" fmla="*/ 2553971 w 7886701"/>
              <a:gd name="connsiteY27887" fmla="*/ 5801004 h 6857981"/>
              <a:gd name="connsiteX27888" fmla="*/ 2550796 w 7886701"/>
              <a:gd name="connsiteY27888" fmla="*/ 5801639 h 6857981"/>
              <a:gd name="connsiteX27889" fmla="*/ 2547938 w 7886701"/>
              <a:gd name="connsiteY27889" fmla="*/ 5802274 h 6857981"/>
              <a:gd name="connsiteX27890" fmla="*/ 2544128 w 7886701"/>
              <a:gd name="connsiteY27890" fmla="*/ 5802274 h 6857981"/>
              <a:gd name="connsiteX27891" fmla="*/ 2540636 w 7886701"/>
              <a:gd name="connsiteY27891" fmla="*/ 5801321 h 6857981"/>
              <a:gd name="connsiteX27892" fmla="*/ 2536508 w 7886701"/>
              <a:gd name="connsiteY27892" fmla="*/ 5800369 h 6857981"/>
              <a:gd name="connsiteX27893" fmla="*/ 2532381 w 7886701"/>
              <a:gd name="connsiteY27893" fmla="*/ 5798781 h 6857981"/>
              <a:gd name="connsiteX27894" fmla="*/ 2528571 w 7886701"/>
              <a:gd name="connsiteY27894" fmla="*/ 5797194 h 6857981"/>
              <a:gd name="connsiteX27895" fmla="*/ 2529841 w 7886701"/>
              <a:gd name="connsiteY27895" fmla="*/ 5794018 h 6857981"/>
              <a:gd name="connsiteX27896" fmla="*/ 2531428 w 7886701"/>
              <a:gd name="connsiteY27896" fmla="*/ 5791161 h 6857981"/>
              <a:gd name="connsiteX27897" fmla="*/ 2532381 w 7886701"/>
              <a:gd name="connsiteY27897" fmla="*/ 5788303 h 6857981"/>
              <a:gd name="connsiteX27898" fmla="*/ 2533651 w 7886701"/>
              <a:gd name="connsiteY27898" fmla="*/ 5785445 h 6857981"/>
              <a:gd name="connsiteX27899" fmla="*/ 2534286 w 7886701"/>
              <a:gd name="connsiteY27899" fmla="*/ 5779413 h 6857981"/>
              <a:gd name="connsiteX27900" fmla="*/ 2534921 w 7886701"/>
              <a:gd name="connsiteY27900" fmla="*/ 5774015 h 6857981"/>
              <a:gd name="connsiteX27901" fmla="*/ 2534603 w 7886701"/>
              <a:gd name="connsiteY27901" fmla="*/ 5768935 h 6857981"/>
              <a:gd name="connsiteX27902" fmla="*/ 2534286 w 7886701"/>
              <a:gd name="connsiteY27902" fmla="*/ 5763537 h 6857981"/>
              <a:gd name="connsiteX27903" fmla="*/ 2534286 w 7886701"/>
              <a:gd name="connsiteY27903" fmla="*/ 5758139 h 6857981"/>
              <a:gd name="connsiteX27904" fmla="*/ 2533968 w 7886701"/>
              <a:gd name="connsiteY27904" fmla="*/ 5753059 h 6857981"/>
              <a:gd name="connsiteX27905" fmla="*/ 2525396 w 7886701"/>
              <a:gd name="connsiteY27905" fmla="*/ 5751471 h 6857981"/>
              <a:gd name="connsiteX27906" fmla="*/ 2516823 w 7886701"/>
              <a:gd name="connsiteY27906" fmla="*/ 5749566 h 6857981"/>
              <a:gd name="connsiteX27907" fmla="*/ 2507616 w 7886701"/>
              <a:gd name="connsiteY27907" fmla="*/ 5747343 h 6857981"/>
              <a:gd name="connsiteX27908" fmla="*/ 2498408 w 7886701"/>
              <a:gd name="connsiteY27908" fmla="*/ 5744486 h 6857981"/>
              <a:gd name="connsiteX27909" fmla="*/ 2494281 w 7886701"/>
              <a:gd name="connsiteY27909" fmla="*/ 5742581 h 6857981"/>
              <a:gd name="connsiteX27910" fmla="*/ 2489836 w 7886701"/>
              <a:gd name="connsiteY27910" fmla="*/ 5740993 h 6857981"/>
              <a:gd name="connsiteX27911" fmla="*/ 2485391 w 7886701"/>
              <a:gd name="connsiteY27911" fmla="*/ 5738770 h 6857981"/>
              <a:gd name="connsiteX27912" fmla="*/ 2481263 w 7886701"/>
              <a:gd name="connsiteY27912" fmla="*/ 5736548 h 6857981"/>
              <a:gd name="connsiteX27913" fmla="*/ 2477454 w 7886701"/>
              <a:gd name="connsiteY27913" fmla="*/ 5733690 h 6857981"/>
              <a:gd name="connsiteX27914" fmla="*/ 2473643 w 7886701"/>
              <a:gd name="connsiteY27914" fmla="*/ 5730515 h 6857981"/>
              <a:gd name="connsiteX27915" fmla="*/ 2470151 w 7886701"/>
              <a:gd name="connsiteY27915" fmla="*/ 5727657 h 6857981"/>
              <a:gd name="connsiteX27916" fmla="*/ 2466658 w 7886701"/>
              <a:gd name="connsiteY27916" fmla="*/ 5724165 h 6857981"/>
              <a:gd name="connsiteX27917" fmla="*/ 2464118 w 7886701"/>
              <a:gd name="connsiteY27917" fmla="*/ 5726705 h 6857981"/>
              <a:gd name="connsiteX27918" fmla="*/ 2462531 w 7886701"/>
              <a:gd name="connsiteY27918" fmla="*/ 5729245 h 6857981"/>
              <a:gd name="connsiteX27919" fmla="*/ 2461261 w 7886701"/>
              <a:gd name="connsiteY27919" fmla="*/ 5731468 h 6857981"/>
              <a:gd name="connsiteX27920" fmla="*/ 2461261 w 7886701"/>
              <a:gd name="connsiteY27920" fmla="*/ 5733690 h 6857981"/>
              <a:gd name="connsiteX27921" fmla="*/ 2461578 w 7886701"/>
              <a:gd name="connsiteY27921" fmla="*/ 5735595 h 6857981"/>
              <a:gd name="connsiteX27922" fmla="*/ 2462848 w 7886701"/>
              <a:gd name="connsiteY27922" fmla="*/ 5737500 h 6857981"/>
              <a:gd name="connsiteX27923" fmla="*/ 2464118 w 7886701"/>
              <a:gd name="connsiteY27923" fmla="*/ 5739405 h 6857981"/>
              <a:gd name="connsiteX27924" fmla="*/ 2466023 w 7886701"/>
              <a:gd name="connsiteY27924" fmla="*/ 5741311 h 6857981"/>
              <a:gd name="connsiteX27925" fmla="*/ 2468563 w 7886701"/>
              <a:gd name="connsiteY27925" fmla="*/ 5742898 h 6857981"/>
              <a:gd name="connsiteX27926" fmla="*/ 2471103 w 7886701"/>
              <a:gd name="connsiteY27926" fmla="*/ 5744486 h 6857981"/>
              <a:gd name="connsiteX27927" fmla="*/ 2477136 w 7886701"/>
              <a:gd name="connsiteY27927" fmla="*/ 5747343 h 6857981"/>
              <a:gd name="connsiteX27928" fmla="*/ 2483486 w 7886701"/>
              <a:gd name="connsiteY27928" fmla="*/ 5750836 h 6857981"/>
              <a:gd name="connsiteX27929" fmla="*/ 2489518 w 7886701"/>
              <a:gd name="connsiteY27929" fmla="*/ 5753694 h 6857981"/>
              <a:gd name="connsiteX27930" fmla="*/ 2487296 w 7886701"/>
              <a:gd name="connsiteY27930" fmla="*/ 5753376 h 6857981"/>
              <a:gd name="connsiteX27931" fmla="*/ 2484756 w 7886701"/>
              <a:gd name="connsiteY27931" fmla="*/ 5753376 h 6857981"/>
              <a:gd name="connsiteX27932" fmla="*/ 2482216 w 7886701"/>
              <a:gd name="connsiteY27932" fmla="*/ 5753694 h 6857981"/>
              <a:gd name="connsiteX27933" fmla="*/ 2479676 w 7886701"/>
              <a:gd name="connsiteY27933" fmla="*/ 5754329 h 6857981"/>
              <a:gd name="connsiteX27934" fmla="*/ 2477454 w 7886701"/>
              <a:gd name="connsiteY27934" fmla="*/ 5755599 h 6857981"/>
              <a:gd name="connsiteX27935" fmla="*/ 2475548 w 7886701"/>
              <a:gd name="connsiteY27935" fmla="*/ 5756551 h 6857981"/>
              <a:gd name="connsiteX27936" fmla="*/ 2473643 w 7886701"/>
              <a:gd name="connsiteY27936" fmla="*/ 5758456 h 6857981"/>
              <a:gd name="connsiteX27937" fmla="*/ 2472373 w 7886701"/>
              <a:gd name="connsiteY27937" fmla="*/ 5759727 h 6857981"/>
              <a:gd name="connsiteX27938" fmla="*/ 2471103 w 7886701"/>
              <a:gd name="connsiteY27938" fmla="*/ 5761632 h 6857981"/>
              <a:gd name="connsiteX27939" fmla="*/ 2470468 w 7886701"/>
              <a:gd name="connsiteY27939" fmla="*/ 5763854 h 6857981"/>
              <a:gd name="connsiteX27940" fmla="*/ 2470151 w 7886701"/>
              <a:gd name="connsiteY27940" fmla="*/ 5766077 h 6857981"/>
              <a:gd name="connsiteX27941" fmla="*/ 2470468 w 7886701"/>
              <a:gd name="connsiteY27941" fmla="*/ 5768300 h 6857981"/>
              <a:gd name="connsiteX27942" fmla="*/ 2471421 w 7886701"/>
              <a:gd name="connsiteY27942" fmla="*/ 5770522 h 6857981"/>
              <a:gd name="connsiteX27943" fmla="*/ 2473008 w 7886701"/>
              <a:gd name="connsiteY27943" fmla="*/ 5772745 h 6857981"/>
              <a:gd name="connsiteX27944" fmla="*/ 2473326 w 7886701"/>
              <a:gd name="connsiteY27944" fmla="*/ 5773062 h 6857981"/>
              <a:gd name="connsiteX27945" fmla="*/ 2470786 w 7886701"/>
              <a:gd name="connsiteY27945" fmla="*/ 5771157 h 6857981"/>
              <a:gd name="connsiteX27946" fmla="*/ 2466341 w 7886701"/>
              <a:gd name="connsiteY27946" fmla="*/ 5768935 h 6857981"/>
              <a:gd name="connsiteX27947" fmla="*/ 2461261 w 7886701"/>
              <a:gd name="connsiteY27947" fmla="*/ 5766712 h 6857981"/>
              <a:gd name="connsiteX27948" fmla="*/ 2450466 w 7886701"/>
              <a:gd name="connsiteY27948" fmla="*/ 5762902 h 6857981"/>
              <a:gd name="connsiteX27949" fmla="*/ 2439036 w 7886701"/>
              <a:gd name="connsiteY27949" fmla="*/ 5758774 h 6857981"/>
              <a:gd name="connsiteX27950" fmla="*/ 2433638 w 7886701"/>
              <a:gd name="connsiteY27950" fmla="*/ 5756551 h 6857981"/>
              <a:gd name="connsiteX27951" fmla="*/ 2428558 w 7886701"/>
              <a:gd name="connsiteY27951" fmla="*/ 5754011 h 6857981"/>
              <a:gd name="connsiteX27952" fmla="*/ 2424113 w 7886701"/>
              <a:gd name="connsiteY27952" fmla="*/ 5751471 h 6857981"/>
              <a:gd name="connsiteX27953" fmla="*/ 2419986 w 7886701"/>
              <a:gd name="connsiteY27953" fmla="*/ 5748296 h 6857981"/>
              <a:gd name="connsiteX27954" fmla="*/ 2418398 w 7886701"/>
              <a:gd name="connsiteY27954" fmla="*/ 5746391 h 6857981"/>
              <a:gd name="connsiteX27955" fmla="*/ 2416493 w 7886701"/>
              <a:gd name="connsiteY27955" fmla="*/ 5744486 h 6857981"/>
              <a:gd name="connsiteX27956" fmla="*/ 2415223 w 7886701"/>
              <a:gd name="connsiteY27956" fmla="*/ 5742581 h 6857981"/>
              <a:gd name="connsiteX27957" fmla="*/ 2414272 w 7886701"/>
              <a:gd name="connsiteY27957" fmla="*/ 5740358 h 6857981"/>
              <a:gd name="connsiteX27958" fmla="*/ 2413001 w 7886701"/>
              <a:gd name="connsiteY27958" fmla="*/ 5737818 h 6857981"/>
              <a:gd name="connsiteX27959" fmla="*/ 2412366 w 7886701"/>
              <a:gd name="connsiteY27959" fmla="*/ 5735278 h 6857981"/>
              <a:gd name="connsiteX27960" fmla="*/ 2412048 w 7886701"/>
              <a:gd name="connsiteY27960" fmla="*/ 5732738 h 6857981"/>
              <a:gd name="connsiteX27961" fmla="*/ 2412048 w 7886701"/>
              <a:gd name="connsiteY27961" fmla="*/ 5729880 h 6857981"/>
              <a:gd name="connsiteX27962" fmla="*/ 2411413 w 7886701"/>
              <a:gd name="connsiteY27962" fmla="*/ 5729245 h 6857981"/>
              <a:gd name="connsiteX27963" fmla="*/ 2410143 w 7886701"/>
              <a:gd name="connsiteY27963" fmla="*/ 5729245 h 6857981"/>
              <a:gd name="connsiteX27964" fmla="*/ 2409192 w 7886701"/>
              <a:gd name="connsiteY27964" fmla="*/ 5730197 h 6857981"/>
              <a:gd name="connsiteX27965" fmla="*/ 2407921 w 7886701"/>
              <a:gd name="connsiteY27965" fmla="*/ 5731468 h 6857981"/>
              <a:gd name="connsiteX27966" fmla="*/ 2406968 w 7886701"/>
              <a:gd name="connsiteY27966" fmla="*/ 5733055 h 6857981"/>
              <a:gd name="connsiteX27967" fmla="*/ 2405698 w 7886701"/>
              <a:gd name="connsiteY27967" fmla="*/ 5735595 h 6857981"/>
              <a:gd name="connsiteX27968" fmla="*/ 2404111 w 7886701"/>
              <a:gd name="connsiteY27968" fmla="*/ 5740993 h 6857981"/>
              <a:gd name="connsiteX27969" fmla="*/ 2402524 w 7886701"/>
              <a:gd name="connsiteY27969" fmla="*/ 5747026 h 6857981"/>
              <a:gd name="connsiteX27970" fmla="*/ 2401888 w 7886701"/>
              <a:gd name="connsiteY27970" fmla="*/ 5753059 h 6857981"/>
              <a:gd name="connsiteX27971" fmla="*/ 2401888 w 7886701"/>
              <a:gd name="connsiteY27971" fmla="*/ 5755599 h 6857981"/>
              <a:gd name="connsiteX27972" fmla="*/ 2401888 w 7886701"/>
              <a:gd name="connsiteY27972" fmla="*/ 5757504 h 6857981"/>
              <a:gd name="connsiteX27973" fmla="*/ 2402524 w 7886701"/>
              <a:gd name="connsiteY27973" fmla="*/ 5759727 h 6857981"/>
              <a:gd name="connsiteX27974" fmla="*/ 2403158 w 7886701"/>
              <a:gd name="connsiteY27974" fmla="*/ 5761314 h 6857981"/>
              <a:gd name="connsiteX27975" fmla="*/ 2399984 w 7886701"/>
              <a:gd name="connsiteY27975" fmla="*/ 5761632 h 6857981"/>
              <a:gd name="connsiteX27976" fmla="*/ 2396491 w 7886701"/>
              <a:gd name="connsiteY27976" fmla="*/ 5761949 h 6857981"/>
              <a:gd name="connsiteX27977" fmla="*/ 2389188 w 7886701"/>
              <a:gd name="connsiteY27977" fmla="*/ 5761632 h 6857981"/>
              <a:gd name="connsiteX27978" fmla="*/ 2381251 w 7886701"/>
              <a:gd name="connsiteY27978" fmla="*/ 5760044 h 6857981"/>
              <a:gd name="connsiteX27979" fmla="*/ 2373631 w 7886701"/>
              <a:gd name="connsiteY27979" fmla="*/ 5758774 h 6857981"/>
              <a:gd name="connsiteX27980" fmla="*/ 2365693 w 7886701"/>
              <a:gd name="connsiteY27980" fmla="*/ 5756551 h 6857981"/>
              <a:gd name="connsiteX27981" fmla="*/ 2357439 w 7886701"/>
              <a:gd name="connsiteY27981" fmla="*/ 5754329 h 6857981"/>
              <a:gd name="connsiteX27982" fmla="*/ 2341246 w 7886701"/>
              <a:gd name="connsiteY27982" fmla="*/ 5749566 h 6857981"/>
              <a:gd name="connsiteX27983" fmla="*/ 2340611 w 7886701"/>
              <a:gd name="connsiteY27983" fmla="*/ 5751471 h 6857981"/>
              <a:gd name="connsiteX27984" fmla="*/ 2340293 w 7886701"/>
              <a:gd name="connsiteY27984" fmla="*/ 5753376 h 6857981"/>
              <a:gd name="connsiteX27985" fmla="*/ 2340611 w 7886701"/>
              <a:gd name="connsiteY27985" fmla="*/ 5754646 h 6857981"/>
              <a:gd name="connsiteX27986" fmla="*/ 2340928 w 7886701"/>
              <a:gd name="connsiteY27986" fmla="*/ 5756234 h 6857981"/>
              <a:gd name="connsiteX27987" fmla="*/ 2342833 w 7886701"/>
              <a:gd name="connsiteY27987" fmla="*/ 5759092 h 6857981"/>
              <a:gd name="connsiteX27988" fmla="*/ 2344421 w 7886701"/>
              <a:gd name="connsiteY27988" fmla="*/ 5761949 h 6857981"/>
              <a:gd name="connsiteX27989" fmla="*/ 2346008 w 7886701"/>
              <a:gd name="connsiteY27989" fmla="*/ 5764807 h 6857981"/>
              <a:gd name="connsiteX27990" fmla="*/ 2346326 w 7886701"/>
              <a:gd name="connsiteY27990" fmla="*/ 5766712 h 6857981"/>
              <a:gd name="connsiteX27991" fmla="*/ 2346643 w 7886701"/>
              <a:gd name="connsiteY27991" fmla="*/ 5768300 h 6857981"/>
              <a:gd name="connsiteX27992" fmla="*/ 2346326 w 7886701"/>
              <a:gd name="connsiteY27992" fmla="*/ 5769570 h 6857981"/>
              <a:gd name="connsiteX27993" fmla="*/ 2346008 w 7886701"/>
              <a:gd name="connsiteY27993" fmla="*/ 5771475 h 6857981"/>
              <a:gd name="connsiteX27994" fmla="*/ 2344739 w 7886701"/>
              <a:gd name="connsiteY27994" fmla="*/ 5773380 h 6857981"/>
              <a:gd name="connsiteX27995" fmla="*/ 2343151 w 7886701"/>
              <a:gd name="connsiteY27995" fmla="*/ 5775285 h 6857981"/>
              <a:gd name="connsiteX27996" fmla="*/ 2339342 w 7886701"/>
              <a:gd name="connsiteY27996" fmla="*/ 5771792 h 6857981"/>
              <a:gd name="connsiteX27997" fmla="*/ 2336166 w 7886701"/>
              <a:gd name="connsiteY27997" fmla="*/ 5768935 h 6857981"/>
              <a:gd name="connsiteX27998" fmla="*/ 2332991 w 7886701"/>
              <a:gd name="connsiteY27998" fmla="*/ 5766394 h 6857981"/>
              <a:gd name="connsiteX27999" fmla="*/ 2329498 w 7886701"/>
              <a:gd name="connsiteY27999" fmla="*/ 5764172 h 6857981"/>
              <a:gd name="connsiteX28000" fmla="*/ 2323783 w 7886701"/>
              <a:gd name="connsiteY28000" fmla="*/ 5760997 h 6857981"/>
              <a:gd name="connsiteX28001" fmla="*/ 2318386 w 7886701"/>
              <a:gd name="connsiteY28001" fmla="*/ 5758139 h 6857981"/>
              <a:gd name="connsiteX28002" fmla="*/ 2313306 w 7886701"/>
              <a:gd name="connsiteY28002" fmla="*/ 5755599 h 6857981"/>
              <a:gd name="connsiteX28003" fmla="*/ 2307908 w 7886701"/>
              <a:gd name="connsiteY28003" fmla="*/ 5752424 h 6857981"/>
              <a:gd name="connsiteX28004" fmla="*/ 2305368 w 7886701"/>
              <a:gd name="connsiteY28004" fmla="*/ 5750836 h 6857981"/>
              <a:gd name="connsiteX28005" fmla="*/ 2303146 w 7886701"/>
              <a:gd name="connsiteY28005" fmla="*/ 5748613 h 6857981"/>
              <a:gd name="connsiteX28006" fmla="*/ 2300606 w 7886701"/>
              <a:gd name="connsiteY28006" fmla="*/ 5746073 h 6857981"/>
              <a:gd name="connsiteX28007" fmla="*/ 2298701 w 7886701"/>
              <a:gd name="connsiteY28007" fmla="*/ 5742898 h 6857981"/>
              <a:gd name="connsiteX28008" fmla="*/ 2295208 w 7886701"/>
              <a:gd name="connsiteY28008" fmla="*/ 5742898 h 6857981"/>
              <a:gd name="connsiteX28009" fmla="*/ 2292668 w 7886701"/>
              <a:gd name="connsiteY28009" fmla="*/ 5743533 h 6857981"/>
              <a:gd name="connsiteX28010" fmla="*/ 2290128 w 7886701"/>
              <a:gd name="connsiteY28010" fmla="*/ 5743851 h 6857981"/>
              <a:gd name="connsiteX28011" fmla="*/ 2288223 w 7886701"/>
              <a:gd name="connsiteY28011" fmla="*/ 5744486 h 6857981"/>
              <a:gd name="connsiteX28012" fmla="*/ 2286953 w 7886701"/>
              <a:gd name="connsiteY28012" fmla="*/ 5745121 h 6857981"/>
              <a:gd name="connsiteX28013" fmla="*/ 2285366 w 7886701"/>
              <a:gd name="connsiteY28013" fmla="*/ 5746391 h 6857981"/>
              <a:gd name="connsiteX28014" fmla="*/ 2284731 w 7886701"/>
              <a:gd name="connsiteY28014" fmla="*/ 5747343 h 6857981"/>
              <a:gd name="connsiteX28015" fmla="*/ 2284097 w 7886701"/>
              <a:gd name="connsiteY28015" fmla="*/ 5748613 h 6857981"/>
              <a:gd name="connsiteX28016" fmla="*/ 2283461 w 7886701"/>
              <a:gd name="connsiteY28016" fmla="*/ 5749884 h 6857981"/>
              <a:gd name="connsiteX28017" fmla="*/ 2283143 w 7886701"/>
              <a:gd name="connsiteY28017" fmla="*/ 5751471 h 6857981"/>
              <a:gd name="connsiteX28018" fmla="*/ 2283461 w 7886701"/>
              <a:gd name="connsiteY28018" fmla="*/ 5754964 h 6857981"/>
              <a:gd name="connsiteX28019" fmla="*/ 2284413 w 7886701"/>
              <a:gd name="connsiteY28019" fmla="*/ 5758774 h 6857981"/>
              <a:gd name="connsiteX28020" fmla="*/ 2285683 w 7886701"/>
              <a:gd name="connsiteY28020" fmla="*/ 5763219 h 6857981"/>
              <a:gd name="connsiteX28021" fmla="*/ 2289493 w 7886701"/>
              <a:gd name="connsiteY28021" fmla="*/ 5772110 h 6857981"/>
              <a:gd name="connsiteX28022" fmla="*/ 2290763 w 7886701"/>
              <a:gd name="connsiteY28022" fmla="*/ 5776872 h 6857981"/>
              <a:gd name="connsiteX28023" fmla="*/ 2292351 w 7886701"/>
              <a:gd name="connsiteY28023" fmla="*/ 5781635 h 6857981"/>
              <a:gd name="connsiteX28024" fmla="*/ 2292986 w 7886701"/>
              <a:gd name="connsiteY28024" fmla="*/ 5786398 h 6857981"/>
              <a:gd name="connsiteX28025" fmla="*/ 2293303 w 7886701"/>
              <a:gd name="connsiteY28025" fmla="*/ 5791161 h 6857981"/>
              <a:gd name="connsiteX28026" fmla="*/ 2292986 w 7886701"/>
              <a:gd name="connsiteY28026" fmla="*/ 5793383 h 6857981"/>
              <a:gd name="connsiteX28027" fmla="*/ 2292668 w 7886701"/>
              <a:gd name="connsiteY28027" fmla="*/ 5795606 h 6857981"/>
              <a:gd name="connsiteX28028" fmla="*/ 2292033 w 7886701"/>
              <a:gd name="connsiteY28028" fmla="*/ 5797829 h 6857981"/>
              <a:gd name="connsiteX28029" fmla="*/ 2290763 w 7886701"/>
              <a:gd name="connsiteY28029" fmla="*/ 5799734 h 6857981"/>
              <a:gd name="connsiteX28030" fmla="*/ 2301558 w 7886701"/>
              <a:gd name="connsiteY28030" fmla="*/ 5803861 h 6857981"/>
              <a:gd name="connsiteX28031" fmla="*/ 2309496 w 7886701"/>
              <a:gd name="connsiteY28031" fmla="*/ 5807354 h 6857981"/>
              <a:gd name="connsiteX28032" fmla="*/ 2313941 w 7886701"/>
              <a:gd name="connsiteY28032" fmla="*/ 5808307 h 6857981"/>
              <a:gd name="connsiteX28033" fmla="*/ 2318703 w 7886701"/>
              <a:gd name="connsiteY28033" fmla="*/ 5809577 h 6857981"/>
              <a:gd name="connsiteX28034" fmla="*/ 2324418 w 7886701"/>
              <a:gd name="connsiteY28034" fmla="*/ 5810529 h 6857981"/>
              <a:gd name="connsiteX28035" fmla="*/ 2331722 w 7886701"/>
              <a:gd name="connsiteY28035" fmla="*/ 5811164 h 6857981"/>
              <a:gd name="connsiteX28036" fmla="*/ 2333943 w 7886701"/>
              <a:gd name="connsiteY28036" fmla="*/ 5815292 h 6857981"/>
              <a:gd name="connsiteX28037" fmla="*/ 2334578 w 7886701"/>
              <a:gd name="connsiteY28037" fmla="*/ 5816880 h 6857981"/>
              <a:gd name="connsiteX28038" fmla="*/ 2334896 w 7886701"/>
              <a:gd name="connsiteY28038" fmla="*/ 5818150 h 6857981"/>
              <a:gd name="connsiteX28039" fmla="*/ 2334896 w 7886701"/>
              <a:gd name="connsiteY28039" fmla="*/ 5819420 h 6857981"/>
              <a:gd name="connsiteX28040" fmla="*/ 2334578 w 7886701"/>
              <a:gd name="connsiteY28040" fmla="*/ 5820372 h 6857981"/>
              <a:gd name="connsiteX28041" fmla="*/ 2334262 w 7886701"/>
              <a:gd name="connsiteY28041" fmla="*/ 5821007 h 6857981"/>
              <a:gd name="connsiteX28042" fmla="*/ 2333626 w 7886701"/>
              <a:gd name="connsiteY28042" fmla="*/ 5821642 h 6857981"/>
              <a:gd name="connsiteX28043" fmla="*/ 2331403 w 7886701"/>
              <a:gd name="connsiteY28043" fmla="*/ 5822277 h 6857981"/>
              <a:gd name="connsiteX28044" fmla="*/ 2328863 w 7886701"/>
              <a:gd name="connsiteY28044" fmla="*/ 5822277 h 6857981"/>
              <a:gd name="connsiteX28045" fmla="*/ 2322513 w 7886701"/>
              <a:gd name="connsiteY28045" fmla="*/ 5821960 h 6857981"/>
              <a:gd name="connsiteX28046" fmla="*/ 2316163 w 7886701"/>
              <a:gd name="connsiteY28046" fmla="*/ 5821642 h 6857981"/>
              <a:gd name="connsiteX28047" fmla="*/ 2313623 w 7886701"/>
              <a:gd name="connsiteY28047" fmla="*/ 5821642 h 6857981"/>
              <a:gd name="connsiteX28048" fmla="*/ 2311718 w 7886701"/>
              <a:gd name="connsiteY28048" fmla="*/ 5822277 h 6857981"/>
              <a:gd name="connsiteX28049" fmla="*/ 2311083 w 7886701"/>
              <a:gd name="connsiteY28049" fmla="*/ 5822595 h 6857981"/>
              <a:gd name="connsiteX28050" fmla="*/ 2310131 w 7886701"/>
              <a:gd name="connsiteY28050" fmla="*/ 5822912 h 6857981"/>
              <a:gd name="connsiteX28051" fmla="*/ 2310131 w 7886701"/>
              <a:gd name="connsiteY28051" fmla="*/ 5824182 h 6857981"/>
              <a:gd name="connsiteX28052" fmla="*/ 2310131 w 7886701"/>
              <a:gd name="connsiteY28052" fmla="*/ 5824818 h 6857981"/>
              <a:gd name="connsiteX28053" fmla="*/ 2310448 w 7886701"/>
              <a:gd name="connsiteY28053" fmla="*/ 5826088 h 6857981"/>
              <a:gd name="connsiteX28054" fmla="*/ 2311401 w 7886701"/>
              <a:gd name="connsiteY28054" fmla="*/ 5827358 h 6857981"/>
              <a:gd name="connsiteX28055" fmla="*/ 2313623 w 7886701"/>
              <a:gd name="connsiteY28055" fmla="*/ 5830850 h 6857981"/>
              <a:gd name="connsiteX28056" fmla="*/ 2309178 w 7886701"/>
              <a:gd name="connsiteY28056" fmla="*/ 5831485 h 6857981"/>
              <a:gd name="connsiteX28057" fmla="*/ 2305051 w 7886701"/>
              <a:gd name="connsiteY28057" fmla="*/ 5831803 h 6857981"/>
              <a:gd name="connsiteX28058" fmla="*/ 2300606 w 7886701"/>
              <a:gd name="connsiteY28058" fmla="*/ 5832438 h 6857981"/>
              <a:gd name="connsiteX28059" fmla="*/ 2296478 w 7886701"/>
              <a:gd name="connsiteY28059" fmla="*/ 5832755 h 6857981"/>
              <a:gd name="connsiteX28060" fmla="*/ 2291717 w 7886701"/>
              <a:gd name="connsiteY28060" fmla="*/ 5832438 h 6857981"/>
              <a:gd name="connsiteX28061" fmla="*/ 2286953 w 7886701"/>
              <a:gd name="connsiteY28061" fmla="*/ 5831803 h 6857981"/>
              <a:gd name="connsiteX28062" fmla="*/ 2281873 w 7886701"/>
              <a:gd name="connsiteY28062" fmla="*/ 5830215 h 6857981"/>
              <a:gd name="connsiteX28063" fmla="*/ 2275841 w 7886701"/>
              <a:gd name="connsiteY28063" fmla="*/ 5827675 h 6857981"/>
              <a:gd name="connsiteX28064" fmla="*/ 2277428 w 7886701"/>
              <a:gd name="connsiteY28064" fmla="*/ 5829580 h 6857981"/>
              <a:gd name="connsiteX28065" fmla="*/ 2278381 w 7886701"/>
              <a:gd name="connsiteY28065" fmla="*/ 5831803 h 6857981"/>
              <a:gd name="connsiteX28066" fmla="*/ 2279968 w 7886701"/>
              <a:gd name="connsiteY28066" fmla="*/ 5835613 h 6857981"/>
              <a:gd name="connsiteX28067" fmla="*/ 2280921 w 7886701"/>
              <a:gd name="connsiteY28067" fmla="*/ 5839741 h 6857981"/>
              <a:gd name="connsiteX28068" fmla="*/ 2282191 w 7886701"/>
              <a:gd name="connsiteY28068" fmla="*/ 5844186 h 6857981"/>
              <a:gd name="connsiteX28069" fmla="*/ 2283143 w 7886701"/>
              <a:gd name="connsiteY28069" fmla="*/ 5846091 h 6857981"/>
              <a:gd name="connsiteX28070" fmla="*/ 2284097 w 7886701"/>
              <a:gd name="connsiteY28070" fmla="*/ 5847996 h 6857981"/>
              <a:gd name="connsiteX28071" fmla="*/ 2285366 w 7886701"/>
              <a:gd name="connsiteY28071" fmla="*/ 5849901 h 6857981"/>
              <a:gd name="connsiteX28072" fmla="*/ 2287271 w 7886701"/>
              <a:gd name="connsiteY28072" fmla="*/ 5852124 h 6857981"/>
              <a:gd name="connsiteX28073" fmla="*/ 2289493 w 7886701"/>
              <a:gd name="connsiteY28073" fmla="*/ 5854029 h 6857981"/>
              <a:gd name="connsiteX28074" fmla="*/ 2292033 w 7886701"/>
              <a:gd name="connsiteY28074" fmla="*/ 5855934 h 6857981"/>
              <a:gd name="connsiteX28075" fmla="*/ 2295208 w 7886701"/>
              <a:gd name="connsiteY28075" fmla="*/ 5857522 h 6857981"/>
              <a:gd name="connsiteX28076" fmla="*/ 2299018 w 7886701"/>
              <a:gd name="connsiteY28076" fmla="*/ 5859109 h 6857981"/>
              <a:gd name="connsiteX28077" fmla="*/ 2297748 w 7886701"/>
              <a:gd name="connsiteY28077" fmla="*/ 5862602 h 6857981"/>
              <a:gd name="connsiteX28078" fmla="*/ 2296797 w 7886701"/>
              <a:gd name="connsiteY28078" fmla="*/ 5865777 h 6857981"/>
              <a:gd name="connsiteX28079" fmla="*/ 2295526 w 7886701"/>
              <a:gd name="connsiteY28079" fmla="*/ 5868635 h 6857981"/>
              <a:gd name="connsiteX28080" fmla="*/ 2294257 w 7886701"/>
              <a:gd name="connsiteY28080" fmla="*/ 5871175 h 6857981"/>
              <a:gd name="connsiteX28081" fmla="*/ 2292351 w 7886701"/>
              <a:gd name="connsiteY28081" fmla="*/ 5873398 h 6857981"/>
              <a:gd name="connsiteX28082" fmla="*/ 2290763 w 7886701"/>
              <a:gd name="connsiteY28082" fmla="*/ 5874985 h 6857981"/>
              <a:gd name="connsiteX28083" fmla="*/ 2289177 w 7886701"/>
              <a:gd name="connsiteY28083" fmla="*/ 5876573 h 6857981"/>
              <a:gd name="connsiteX28084" fmla="*/ 2286953 w 7886701"/>
              <a:gd name="connsiteY28084" fmla="*/ 5877525 h 6857981"/>
              <a:gd name="connsiteX28085" fmla="*/ 2285048 w 7886701"/>
              <a:gd name="connsiteY28085" fmla="*/ 5878795 h 6857981"/>
              <a:gd name="connsiteX28086" fmla="*/ 2282508 w 7886701"/>
              <a:gd name="connsiteY28086" fmla="*/ 5879430 h 6857981"/>
              <a:gd name="connsiteX28087" fmla="*/ 2280286 w 7886701"/>
              <a:gd name="connsiteY28087" fmla="*/ 5879748 h 6857981"/>
              <a:gd name="connsiteX28088" fmla="*/ 2277746 w 7886701"/>
              <a:gd name="connsiteY28088" fmla="*/ 5879748 h 6857981"/>
              <a:gd name="connsiteX28089" fmla="*/ 2274889 w 7886701"/>
              <a:gd name="connsiteY28089" fmla="*/ 5879430 h 6857981"/>
              <a:gd name="connsiteX28090" fmla="*/ 2272349 w 7886701"/>
              <a:gd name="connsiteY28090" fmla="*/ 5878795 h 6857981"/>
              <a:gd name="connsiteX28091" fmla="*/ 2268856 w 7886701"/>
              <a:gd name="connsiteY28091" fmla="*/ 5877525 h 6857981"/>
              <a:gd name="connsiteX28092" fmla="*/ 2265998 w 7886701"/>
              <a:gd name="connsiteY28092" fmla="*/ 5876573 h 6857981"/>
              <a:gd name="connsiteX28093" fmla="*/ 2270126 w 7886701"/>
              <a:gd name="connsiteY28093" fmla="*/ 5883558 h 6857981"/>
              <a:gd name="connsiteX28094" fmla="*/ 2273618 w 7886701"/>
              <a:gd name="connsiteY28094" fmla="*/ 5888638 h 6857981"/>
              <a:gd name="connsiteX28095" fmla="*/ 2277111 w 7886701"/>
              <a:gd name="connsiteY28095" fmla="*/ 5891814 h 6857981"/>
              <a:gd name="connsiteX28096" fmla="*/ 2278698 w 7886701"/>
              <a:gd name="connsiteY28096" fmla="*/ 5893401 h 6857981"/>
              <a:gd name="connsiteX28097" fmla="*/ 2280286 w 7886701"/>
              <a:gd name="connsiteY28097" fmla="*/ 5894036 h 6857981"/>
              <a:gd name="connsiteX28098" fmla="*/ 2281873 w 7886701"/>
              <a:gd name="connsiteY28098" fmla="*/ 5894671 h 6857981"/>
              <a:gd name="connsiteX28099" fmla="*/ 2283143 w 7886701"/>
              <a:gd name="connsiteY28099" fmla="*/ 5895306 h 6857981"/>
              <a:gd name="connsiteX28100" fmla="*/ 2285048 w 7886701"/>
              <a:gd name="connsiteY28100" fmla="*/ 5895306 h 6857981"/>
              <a:gd name="connsiteX28101" fmla="*/ 2286637 w 7886701"/>
              <a:gd name="connsiteY28101" fmla="*/ 5895306 h 6857981"/>
              <a:gd name="connsiteX28102" fmla="*/ 2289493 w 7886701"/>
              <a:gd name="connsiteY28102" fmla="*/ 5894354 h 6857981"/>
              <a:gd name="connsiteX28103" fmla="*/ 2292351 w 7886701"/>
              <a:gd name="connsiteY28103" fmla="*/ 5893084 h 6857981"/>
              <a:gd name="connsiteX28104" fmla="*/ 2298701 w 7886701"/>
              <a:gd name="connsiteY28104" fmla="*/ 5889591 h 6857981"/>
              <a:gd name="connsiteX28105" fmla="*/ 2302194 w 7886701"/>
              <a:gd name="connsiteY28105" fmla="*/ 5888003 h 6857981"/>
              <a:gd name="connsiteX28106" fmla="*/ 2306003 w 7886701"/>
              <a:gd name="connsiteY28106" fmla="*/ 5886098 h 6857981"/>
              <a:gd name="connsiteX28107" fmla="*/ 2309814 w 7886701"/>
              <a:gd name="connsiteY28107" fmla="*/ 5884828 h 6857981"/>
              <a:gd name="connsiteX28108" fmla="*/ 2314258 w 7886701"/>
              <a:gd name="connsiteY28108" fmla="*/ 5884511 h 6857981"/>
              <a:gd name="connsiteX28109" fmla="*/ 2316798 w 7886701"/>
              <a:gd name="connsiteY28109" fmla="*/ 5884511 h 6857981"/>
              <a:gd name="connsiteX28110" fmla="*/ 2319338 w 7886701"/>
              <a:gd name="connsiteY28110" fmla="*/ 5884828 h 6857981"/>
              <a:gd name="connsiteX28111" fmla="*/ 2321878 w 7886701"/>
              <a:gd name="connsiteY28111" fmla="*/ 5885463 h 6857981"/>
              <a:gd name="connsiteX28112" fmla="*/ 2324736 w 7886701"/>
              <a:gd name="connsiteY28112" fmla="*/ 5886098 h 6857981"/>
              <a:gd name="connsiteX28113" fmla="*/ 2324736 w 7886701"/>
              <a:gd name="connsiteY28113" fmla="*/ 5886416 h 6857981"/>
              <a:gd name="connsiteX28114" fmla="*/ 2325053 w 7886701"/>
              <a:gd name="connsiteY28114" fmla="*/ 5888003 h 6857981"/>
              <a:gd name="connsiteX28115" fmla="*/ 2325053 w 7886701"/>
              <a:gd name="connsiteY28115" fmla="*/ 5893084 h 6857981"/>
              <a:gd name="connsiteX28116" fmla="*/ 2324736 w 7886701"/>
              <a:gd name="connsiteY28116" fmla="*/ 5896576 h 6857981"/>
              <a:gd name="connsiteX28117" fmla="*/ 2324418 w 7886701"/>
              <a:gd name="connsiteY28117" fmla="*/ 5900387 h 6857981"/>
              <a:gd name="connsiteX28118" fmla="*/ 2323466 w 7886701"/>
              <a:gd name="connsiteY28118" fmla="*/ 5903879 h 6857981"/>
              <a:gd name="connsiteX28119" fmla="*/ 2322196 w 7886701"/>
              <a:gd name="connsiteY28119" fmla="*/ 5908007 h 6857981"/>
              <a:gd name="connsiteX28120" fmla="*/ 2320926 w 7886701"/>
              <a:gd name="connsiteY28120" fmla="*/ 5911182 h 6857981"/>
              <a:gd name="connsiteX28121" fmla="*/ 2319021 w 7886701"/>
              <a:gd name="connsiteY28121" fmla="*/ 5914675 h 6857981"/>
              <a:gd name="connsiteX28122" fmla="*/ 2317751 w 7886701"/>
              <a:gd name="connsiteY28122" fmla="*/ 5915627 h 6857981"/>
              <a:gd name="connsiteX28123" fmla="*/ 2316798 w 7886701"/>
              <a:gd name="connsiteY28123" fmla="*/ 5916580 h 6857981"/>
              <a:gd name="connsiteX28124" fmla="*/ 2315211 w 7886701"/>
              <a:gd name="connsiteY28124" fmla="*/ 5917850 h 6857981"/>
              <a:gd name="connsiteX28125" fmla="*/ 2313941 w 7886701"/>
              <a:gd name="connsiteY28125" fmla="*/ 5918168 h 6857981"/>
              <a:gd name="connsiteX28126" fmla="*/ 2312036 w 7886701"/>
              <a:gd name="connsiteY28126" fmla="*/ 5918485 h 6857981"/>
              <a:gd name="connsiteX28127" fmla="*/ 2310131 w 7886701"/>
              <a:gd name="connsiteY28127" fmla="*/ 5918803 h 6857981"/>
              <a:gd name="connsiteX28128" fmla="*/ 2307908 w 7886701"/>
              <a:gd name="connsiteY28128" fmla="*/ 5918485 h 6857981"/>
              <a:gd name="connsiteX28129" fmla="*/ 2306321 w 7886701"/>
              <a:gd name="connsiteY28129" fmla="*/ 5918168 h 6857981"/>
              <a:gd name="connsiteX28130" fmla="*/ 2303781 w 7886701"/>
              <a:gd name="connsiteY28130" fmla="*/ 5917215 h 6857981"/>
              <a:gd name="connsiteX28131" fmla="*/ 2302194 w 7886701"/>
              <a:gd name="connsiteY28131" fmla="*/ 5916262 h 6857981"/>
              <a:gd name="connsiteX28132" fmla="*/ 2316798 w 7886701"/>
              <a:gd name="connsiteY28132" fmla="*/ 5926423 h 6857981"/>
              <a:gd name="connsiteX28133" fmla="*/ 2328228 w 7886701"/>
              <a:gd name="connsiteY28133" fmla="*/ 5934361 h 6857981"/>
              <a:gd name="connsiteX28134" fmla="*/ 2339658 w 7886701"/>
              <a:gd name="connsiteY28134" fmla="*/ 5941029 h 6857981"/>
              <a:gd name="connsiteX28135" fmla="*/ 2346008 w 7886701"/>
              <a:gd name="connsiteY28135" fmla="*/ 5944204 h 6857981"/>
              <a:gd name="connsiteX28136" fmla="*/ 2351723 w 7886701"/>
              <a:gd name="connsiteY28136" fmla="*/ 5947062 h 6857981"/>
              <a:gd name="connsiteX28137" fmla="*/ 2357756 w 7886701"/>
              <a:gd name="connsiteY28137" fmla="*/ 5949602 h 6857981"/>
              <a:gd name="connsiteX28138" fmla="*/ 2363788 w 7886701"/>
              <a:gd name="connsiteY28138" fmla="*/ 5951824 h 6857981"/>
              <a:gd name="connsiteX28139" fmla="*/ 2369821 w 7886701"/>
              <a:gd name="connsiteY28139" fmla="*/ 5953412 h 6857981"/>
              <a:gd name="connsiteX28140" fmla="*/ 2375536 w 7886701"/>
              <a:gd name="connsiteY28140" fmla="*/ 5954682 h 6857981"/>
              <a:gd name="connsiteX28141" fmla="*/ 2380933 w 7886701"/>
              <a:gd name="connsiteY28141" fmla="*/ 5954999 h 6857981"/>
              <a:gd name="connsiteX28142" fmla="*/ 2386966 w 7886701"/>
              <a:gd name="connsiteY28142" fmla="*/ 5954999 h 6857981"/>
              <a:gd name="connsiteX28143" fmla="*/ 2384743 w 7886701"/>
              <a:gd name="connsiteY28143" fmla="*/ 5958810 h 6857981"/>
              <a:gd name="connsiteX28144" fmla="*/ 2383473 w 7886701"/>
              <a:gd name="connsiteY28144" fmla="*/ 5962302 h 6857981"/>
              <a:gd name="connsiteX28145" fmla="*/ 2382838 w 7886701"/>
              <a:gd name="connsiteY28145" fmla="*/ 5965160 h 6857981"/>
              <a:gd name="connsiteX28146" fmla="*/ 2382521 w 7886701"/>
              <a:gd name="connsiteY28146" fmla="*/ 5968018 h 6857981"/>
              <a:gd name="connsiteX28147" fmla="*/ 2382838 w 7886701"/>
              <a:gd name="connsiteY28147" fmla="*/ 5971193 h 6857981"/>
              <a:gd name="connsiteX28148" fmla="*/ 2383156 w 7886701"/>
              <a:gd name="connsiteY28148" fmla="*/ 5973733 h 6857981"/>
              <a:gd name="connsiteX28149" fmla="*/ 2384427 w 7886701"/>
              <a:gd name="connsiteY28149" fmla="*/ 5976591 h 6857981"/>
              <a:gd name="connsiteX28150" fmla="*/ 2385696 w 7886701"/>
              <a:gd name="connsiteY28150" fmla="*/ 5979131 h 6857981"/>
              <a:gd name="connsiteX28151" fmla="*/ 2389506 w 7886701"/>
              <a:gd name="connsiteY28151" fmla="*/ 5984529 h 6857981"/>
              <a:gd name="connsiteX28152" fmla="*/ 2393951 w 7886701"/>
              <a:gd name="connsiteY28152" fmla="*/ 5990561 h 6857981"/>
              <a:gd name="connsiteX28153" fmla="*/ 2399031 w 7886701"/>
              <a:gd name="connsiteY28153" fmla="*/ 5997229 h 6857981"/>
              <a:gd name="connsiteX28154" fmla="*/ 2400936 w 7886701"/>
              <a:gd name="connsiteY28154" fmla="*/ 6001357 h 6857981"/>
              <a:gd name="connsiteX28155" fmla="*/ 2403793 w 7886701"/>
              <a:gd name="connsiteY28155" fmla="*/ 6005485 h 6857981"/>
              <a:gd name="connsiteX28156" fmla="*/ 2395856 w 7886701"/>
              <a:gd name="connsiteY28156" fmla="*/ 6001039 h 6857981"/>
              <a:gd name="connsiteX28157" fmla="*/ 2390141 w 7886701"/>
              <a:gd name="connsiteY28157" fmla="*/ 5996594 h 6857981"/>
              <a:gd name="connsiteX28158" fmla="*/ 2380933 w 7886701"/>
              <a:gd name="connsiteY28158" fmla="*/ 5990561 h 6857981"/>
              <a:gd name="connsiteX28159" fmla="*/ 2376488 w 7886701"/>
              <a:gd name="connsiteY28159" fmla="*/ 5987386 h 6857981"/>
              <a:gd name="connsiteX28160" fmla="*/ 2372043 w 7886701"/>
              <a:gd name="connsiteY28160" fmla="*/ 5985164 h 6857981"/>
              <a:gd name="connsiteX28161" fmla="*/ 2366011 w 7886701"/>
              <a:gd name="connsiteY28161" fmla="*/ 5983576 h 6857981"/>
              <a:gd name="connsiteX28162" fmla="*/ 2358391 w 7886701"/>
              <a:gd name="connsiteY28162" fmla="*/ 5981988 h 6857981"/>
              <a:gd name="connsiteX28163" fmla="*/ 2365058 w 7886701"/>
              <a:gd name="connsiteY28163" fmla="*/ 5967383 h 6857981"/>
              <a:gd name="connsiteX28164" fmla="*/ 2358391 w 7886701"/>
              <a:gd name="connsiteY28164" fmla="*/ 5964525 h 6857981"/>
              <a:gd name="connsiteX28165" fmla="*/ 2352993 w 7886701"/>
              <a:gd name="connsiteY28165" fmla="*/ 5961985 h 6857981"/>
              <a:gd name="connsiteX28166" fmla="*/ 2347913 w 7886701"/>
              <a:gd name="connsiteY28166" fmla="*/ 5960080 h 6857981"/>
              <a:gd name="connsiteX28167" fmla="*/ 2343468 w 7886701"/>
              <a:gd name="connsiteY28167" fmla="*/ 5958810 h 6857981"/>
              <a:gd name="connsiteX28168" fmla="*/ 2336166 w 7886701"/>
              <a:gd name="connsiteY28168" fmla="*/ 5956905 h 6857981"/>
              <a:gd name="connsiteX28169" fmla="*/ 2330451 w 7886701"/>
              <a:gd name="connsiteY28169" fmla="*/ 5955635 h 6857981"/>
              <a:gd name="connsiteX28170" fmla="*/ 2327276 w 7886701"/>
              <a:gd name="connsiteY28170" fmla="*/ 5954999 h 6857981"/>
              <a:gd name="connsiteX28171" fmla="*/ 2324736 w 7886701"/>
              <a:gd name="connsiteY28171" fmla="*/ 5954047 h 6857981"/>
              <a:gd name="connsiteX28172" fmla="*/ 2322513 w 7886701"/>
              <a:gd name="connsiteY28172" fmla="*/ 5952459 h 6857981"/>
              <a:gd name="connsiteX28173" fmla="*/ 2319656 w 7886701"/>
              <a:gd name="connsiteY28173" fmla="*/ 5950554 h 6857981"/>
              <a:gd name="connsiteX28174" fmla="*/ 2317116 w 7886701"/>
              <a:gd name="connsiteY28174" fmla="*/ 5948332 h 6857981"/>
              <a:gd name="connsiteX28175" fmla="*/ 2314258 w 7886701"/>
              <a:gd name="connsiteY28175" fmla="*/ 5945474 h 6857981"/>
              <a:gd name="connsiteX28176" fmla="*/ 2311083 w 7886701"/>
              <a:gd name="connsiteY28176" fmla="*/ 5941664 h 6857981"/>
              <a:gd name="connsiteX28177" fmla="*/ 2307274 w 7886701"/>
              <a:gd name="connsiteY28177" fmla="*/ 5936901 h 6857981"/>
              <a:gd name="connsiteX28178" fmla="*/ 2307908 w 7886701"/>
              <a:gd name="connsiteY28178" fmla="*/ 5941664 h 6857981"/>
              <a:gd name="connsiteX28179" fmla="*/ 2309496 w 7886701"/>
              <a:gd name="connsiteY28179" fmla="*/ 5946427 h 6857981"/>
              <a:gd name="connsiteX28180" fmla="*/ 2312036 w 7886701"/>
              <a:gd name="connsiteY28180" fmla="*/ 5950872 h 6857981"/>
              <a:gd name="connsiteX28181" fmla="*/ 2314894 w 7886701"/>
              <a:gd name="connsiteY28181" fmla="*/ 5955317 h 6857981"/>
              <a:gd name="connsiteX28182" fmla="*/ 2318703 w 7886701"/>
              <a:gd name="connsiteY28182" fmla="*/ 5960080 h 6857981"/>
              <a:gd name="connsiteX28183" fmla="*/ 2323148 w 7886701"/>
              <a:gd name="connsiteY28183" fmla="*/ 5964525 h 6857981"/>
              <a:gd name="connsiteX28184" fmla="*/ 2327593 w 7886701"/>
              <a:gd name="connsiteY28184" fmla="*/ 5968970 h 6857981"/>
              <a:gd name="connsiteX28185" fmla="*/ 2332991 w 7886701"/>
              <a:gd name="connsiteY28185" fmla="*/ 5973415 h 6857981"/>
              <a:gd name="connsiteX28186" fmla="*/ 2338706 w 7886701"/>
              <a:gd name="connsiteY28186" fmla="*/ 5977226 h 6857981"/>
              <a:gd name="connsiteX28187" fmla="*/ 2344739 w 7886701"/>
              <a:gd name="connsiteY28187" fmla="*/ 5981353 h 6857981"/>
              <a:gd name="connsiteX28188" fmla="*/ 2351406 w 7886701"/>
              <a:gd name="connsiteY28188" fmla="*/ 5985164 h 6857981"/>
              <a:gd name="connsiteX28189" fmla="*/ 2358391 w 7886701"/>
              <a:gd name="connsiteY28189" fmla="*/ 5989291 h 6857981"/>
              <a:gd name="connsiteX28190" fmla="*/ 2365693 w 7886701"/>
              <a:gd name="connsiteY28190" fmla="*/ 5993102 h 6857981"/>
              <a:gd name="connsiteX28191" fmla="*/ 2372996 w 7886701"/>
              <a:gd name="connsiteY28191" fmla="*/ 5996594 h 6857981"/>
              <a:gd name="connsiteX28192" fmla="*/ 2388553 w 7886701"/>
              <a:gd name="connsiteY28192" fmla="*/ 6003580 h 6857981"/>
              <a:gd name="connsiteX28193" fmla="*/ 2390458 w 7886701"/>
              <a:gd name="connsiteY28193" fmla="*/ 6005167 h 6857981"/>
              <a:gd name="connsiteX28194" fmla="*/ 2391728 w 7886701"/>
              <a:gd name="connsiteY28194" fmla="*/ 6006437 h 6857981"/>
              <a:gd name="connsiteX28195" fmla="*/ 2392046 w 7886701"/>
              <a:gd name="connsiteY28195" fmla="*/ 6008025 h 6857981"/>
              <a:gd name="connsiteX28196" fmla="*/ 2392046 w 7886701"/>
              <a:gd name="connsiteY28196" fmla="*/ 6009612 h 6857981"/>
              <a:gd name="connsiteX28197" fmla="*/ 2391093 w 7886701"/>
              <a:gd name="connsiteY28197" fmla="*/ 6013105 h 6857981"/>
              <a:gd name="connsiteX28198" fmla="*/ 2390776 w 7886701"/>
              <a:gd name="connsiteY28198" fmla="*/ 6015010 h 6857981"/>
              <a:gd name="connsiteX28199" fmla="*/ 2390776 w 7886701"/>
              <a:gd name="connsiteY28199" fmla="*/ 6016598 h 6857981"/>
              <a:gd name="connsiteX28200" fmla="*/ 2386648 w 7886701"/>
              <a:gd name="connsiteY28200" fmla="*/ 6026123 h 6857981"/>
              <a:gd name="connsiteX28201" fmla="*/ 2382838 w 7886701"/>
              <a:gd name="connsiteY28201" fmla="*/ 6024853 h 6857981"/>
              <a:gd name="connsiteX28202" fmla="*/ 2380298 w 7886701"/>
              <a:gd name="connsiteY28202" fmla="*/ 6022948 h 6857981"/>
              <a:gd name="connsiteX28203" fmla="*/ 2378076 w 7886701"/>
              <a:gd name="connsiteY28203" fmla="*/ 6020725 h 6857981"/>
              <a:gd name="connsiteX28204" fmla="*/ 2376488 w 7886701"/>
              <a:gd name="connsiteY28204" fmla="*/ 6018820 h 6857981"/>
              <a:gd name="connsiteX28205" fmla="*/ 2373631 w 7886701"/>
              <a:gd name="connsiteY28205" fmla="*/ 6015010 h 6857981"/>
              <a:gd name="connsiteX28206" fmla="*/ 2371408 w 7886701"/>
              <a:gd name="connsiteY28206" fmla="*/ 6013105 h 6857981"/>
              <a:gd name="connsiteX28207" fmla="*/ 2368868 w 7886701"/>
              <a:gd name="connsiteY28207" fmla="*/ 6011200 h 6857981"/>
              <a:gd name="connsiteX28208" fmla="*/ 2367916 w 7886701"/>
              <a:gd name="connsiteY28208" fmla="*/ 6013423 h 6857981"/>
              <a:gd name="connsiteX28209" fmla="*/ 2367598 w 7886701"/>
              <a:gd name="connsiteY28209" fmla="*/ 6015328 h 6857981"/>
              <a:gd name="connsiteX28210" fmla="*/ 2367598 w 7886701"/>
              <a:gd name="connsiteY28210" fmla="*/ 6017550 h 6857981"/>
              <a:gd name="connsiteX28211" fmla="*/ 2367598 w 7886701"/>
              <a:gd name="connsiteY28211" fmla="*/ 6019138 h 6857981"/>
              <a:gd name="connsiteX28212" fmla="*/ 2368233 w 7886701"/>
              <a:gd name="connsiteY28212" fmla="*/ 6021043 h 6857981"/>
              <a:gd name="connsiteX28213" fmla="*/ 2368868 w 7886701"/>
              <a:gd name="connsiteY28213" fmla="*/ 6022948 h 6857981"/>
              <a:gd name="connsiteX28214" fmla="*/ 2371091 w 7886701"/>
              <a:gd name="connsiteY28214" fmla="*/ 6026441 h 6857981"/>
              <a:gd name="connsiteX28215" fmla="*/ 2376488 w 7886701"/>
              <a:gd name="connsiteY28215" fmla="*/ 6033426 h 6857981"/>
              <a:gd name="connsiteX28216" fmla="*/ 2378711 w 7886701"/>
              <a:gd name="connsiteY28216" fmla="*/ 6036601 h 6857981"/>
              <a:gd name="connsiteX28217" fmla="*/ 2379663 w 7886701"/>
              <a:gd name="connsiteY28217" fmla="*/ 6038506 h 6857981"/>
              <a:gd name="connsiteX28218" fmla="*/ 2379981 w 7886701"/>
              <a:gd name="connsiteY28218" fmla="*/ 6040729 h 6857981"/>
              <a:gd name="connsiteX28219" fmla="*/ 2377441 w 7886701"/>
              <a:gd name="connsiteY28219" fmla="*/ 6042317 h 6857981"/>
              <a:gd name="connsiteX28220" fmla="*/ 2374583 w 7886701"/>
              <a:gd name="connsiteY28220" fmla="*/ 6043587 h 6857981"/>
              <a:gd name="connsiteX28221" fmla="*/ 2371408 w 7886701"/>
              <a:gd name="connsiteY28221" fmla="*/ 6044857 h 6857981"/>
              <a:gd name="connsiteX28222" fmla="*/ 2368233 w 7886701"/>
              <a:gd name="connsiteY28222" fmla="*/ 6045492 h 6857981"/>
              <a:gd name="connsiteX28223" fmla="*/ 2365058 w 7886701"/>
              <a:gd name="connsiteY28223" fmla="*/ 6045809 h 6857981"/>
              <a:gd name="connsiteX28224" fmla="*/ 2361248 w 7886701"/>
              <a:gd name="connsiteY28224" fmla="*/ 6045809 h 6857981"/>
              <a:gd name="connsiteX28225" fmla="*/ 2357756 w 7886701"/>
              <a:gd name="connsiteY28225" fmla="*/ 6045492 h 6857981"/>
              <a:gd name="connsiteX28226" fmla="*/ 2353628 w 7886701"/>
              <a:gd name="connsiteY28226" fmla="*/ 6044857 h 6857981"/>
              <a:gd name="connsiteX28227" fmla="*/ 2350771 w 7886701"/>
              <a:gd name="connsiteY28227" fmla="*/ 6040729 h 6857981"/>
              <a:gd name="connsiteX28228" fmla="*/ 2347913 w 7886701"/>
              <a:gd name="connsiteY28228" fmla="*/ 6037236 h 6857981"/>
              <a:gd name="connsiteX28229" fmla="*/ 2344421 w 7886701"/>
              <a:gd name="connsiteY28229" fmla="*/ 6033744 h 6857981"/>
              <a:gd name="connsiteX28230" fmla="*/ 2341246 w 7886701"/>
              <a:gd name="connsiteY28230" fmla="*/ 6031204 h 6857981"/>
              <a:gd name="connsiteX28231" fmla="*/ 2338071 w 7886701"/>
              <a:gd name="connsiteY28231" fmla="*/ 6028663 h 6857981"/>
              <a:gd name="connsiteX28232" fmla="*/ 2334578 w 7886701"/>
              <a:gd name="connsiteY28232" fmla="*/ 6026441 h 6857981"/>
              <a:gd name="connsiteX28233" fmla="*/ 2327593 w 7886701"/>
              <a:gd name="connsiteY28233" fmla="*/ 6022631 h 6857981"/>
              <a:gd name="connsiteX28234" fmla="*/ 2320926 w 7886701"/>
              <a:gd name="connsiteY28234" fmla="*/ 6018503 h 6857981"/>
              <a:gd name="connsiteX28235" fmla="*/ 2317434 w 7886701"/>
              <a:gd name="connsiteY28235" fmla="*/ 6016280 h 6857981"/>
              <a:gd name="connsiteX28236" fmla="*/ 2314258 w 7886701"/>
              <a:gd name="connsiteY28236" fmla="*/ 6013740 h 6857981"/>
              <a:gd name="connsiteX28237" fmla="*/ 2310448 w 7886701"/>
              <a:gd name="connsiteY28237" fmla="*/ 6010882 h 6857981"/>
              <a:gd name="connsiteX28238" fmla="*/ 2307274 w 7886701"/>
              <a:gd name="connsiteY28238" fmla="*/ 6007707 h 6857981"/>
              <a:gd name="connsiteX28239" fmla="*/ 2304098 w 7886701"/>
              <a:gd name="connsiteY28239" fmla="*/ 6003580 h 6857981"/>
              <a:gd name="connsiteX28240" fmla="*/ 2301241 w 7886701"/>
              <a:gd name="connsiteY28240" fmla="*/ 5999134 h 6857981"/>
              <a:gd name="connsiteX28241" fmla="*/ 2302194 w 7886701"/>
              <a:gd name="connsiteY28241" fmla="*/ 5996594 h 6857981"/>
              <a:gd name="connsiteX28242" fmla="*/ 2302828 w 7886701"/>
              <a:gd name="connsiteY28242" fmla="*/ 5995959 h 6857981"/>
              <a:gd name="connsiteX28243" fmla="*/ 2303781 w 7886701"/>
              <a:gd name="connsiteY28243" fmla="*/ 5995007 h 6857981"/>
              <a:gd name="connsiteX28244" fmla="*/ 2304416 w 7886701"/>
              <a:gd name="connsiteY28244" fmla="*/ 5994372 h 6857981"/>
              <a:gd name="connsiteX28245" fmla="*/ 2305368 w 7886701"/>
              <a:gd name="connsiteY28245" fmla="*/ 5994054 h 6857981"/>
              <a:gd name="connsiteX28246" fmla="*/ 2307591 w 7886701"/>
              <a:gd name="connsiteY28246" fmla="*/ 5994054 h 6857981"/>
              <a:gd name="connsiteX28247" fmla="*/ 2310448 w 7886701"/>
              <a:gd name="connsiteY28247" fmla="*/ 5994372 h 6857981"/>
              <a:gd name="connsiteX28248" fmla="*/ 2313306 w 7886701"/>
              <a:gd name="connsiteY28248" fmla="*/ 5995642 h 6857981"/>
              <a:gd name="connsiteX28249" fmla="*/ 2319338 w 7886701"/>
              <a:gd name="connsiteY28249" fmla="*/ 5998182 h 6857981"/>
              <a:gd name="connsiteX28250" fmla="*/ 2325688 w 7886701"/>
              <a:gd name="connsiteY28250" fmla="*/ 6001039 h 6857981"/>
              <a:gd name="connsiteX28251" fmla="*/ 2328863 w 7886701"/>
              <a:gd name="connsiteY28251" fmla="*/ 6002309 h 6857981"/>
              <a:gd name="connsiteX28252" fmla="*/ 2331722 w 7886701"/>
              <a:gd name="connsiteY28252" fmla="*/ 6003580 h 6857981"/>
              <a:gd name="connsiteX28253" fmla="*/ 2334262 w 7886701"/>
              <a:gd name="connsiteY28253" fmla="*/ 6004215 h 6857981"/>
              <a:gd name="connsiteX28254" fmla="*/ 2336802 w 7886701"/>
              <a:gd name="connsiteY28254" fmla="*/ 6004215 h 6857981"/>
              <a:gd name="connsiteX28255" fmla="*/ 2339023 w 7886701"/>
              <a:gd name="connsiteY28255" fmla="*/ 6003580 h 6857981"/>
              <a:gd name="connsiteX28256" fmla="*/ 2339658 w 7886701"/>
              <a:gd name="connsiteY28256" fmla="*/ 6003262 h 6857981"/>
              <a:gd name="connsiteX28257" fmla="*/ 2340611 w 7886701"/>
              <a:gd name="connsiteY28257" fmla="*/ 6002309 h 6857981"/>
              <a:gd name="connsiteX28258" fmla="*/ 2338388 w 7886701"/>
              <a:gd name="connsiteY28258" fmla="*/ 5998817 h 6857981"/>
              <a:gd name="connsiteX28259" fmla="*/ 2335531 w 7886701"/>
              <a:gd name="connsiteY28259" fmla="*/ 5995959 h 6857981"/>
              <a:gd name="connsiteX28260" fmla="*/ 2331722 w 7886701"/>
              <a:gd name="connsiteY28260" fmla="*/ 5993419 h 6857981"/>
              <a:gd name="connsiteX28261" fmla="*/ 2328228 w 7886701"/>
              <a:gd name="connsiteY28261" fmla="*/ 5991196 h 6857981"/>
              <a:gd name="connsiteX28262" fmla="*/ 2323466 w 7886701"/>
              <a:gd name="connsiteY28262" fmla="*/ 5988974 h 6857981"/>
              <a:gd name="connsiteX28263" fmla="*/ 2318703 w 7886701"/>
              <a:gd name="connsiteY28263" fmla="*/ 5987069 h 6857981"/>
              <a:gd name="connsiteX28264" fmla="*/ 2308543 w 7886701"/>
              <a:gd name="connsiteY28264" fmla="*/ 5984211 h 6857981"/>
              <a:gd name="connsiteX28265" fmla="*/ 2297431 w 7886701"/>
              <a:gd name="connsiteY28265" fmla="*/ 5981036 h 6857981"/>
              <a:gd name="connsiteX28266" fmla="*/ 2286637 w 7886701"/>
              <a:gd name="connsiteY28266" fmla="*/ 5977543 h 6857981"/>
              <a:gd name="connsiteX28267" fmla="*/ 2281557 w 7886701"/>
              <a:gd name="connsiteY28267" fmla="*/ 5975956 h 6857981"/>
              <a:gd name="connsiteX28268" fmla="*/ 2276158 w 7886701"/>
              <a:gd name="connsiteY28268" fmla="*/ 5973733 h 6857981"/>
              <a:gd name="connsiteX28269" fmla="*/ 2271396 w 7886701"/>
              <a:gd name="connsiteY28269" fmla="*/ 5971510 h 6857981"/>
              <a:gd name="connsiteX28270" fmla="*/ 2267269 w 7886701"/>
              <a:gd name="connsiteY28270" fmla="*/ 5968653 h 6857981"/>
              <a:gd name="connsiteX28271" fmla="*/ 2255521 w 7886701"/>
              <a:gd name="connsiteY28271" fmla="*/ 5991831 h 6857981"/>
              <a:gd name="connsiteX28272" fmla="*/ 2257426 w 7886701"/>
              <a:gd name="connsiteY28272" fmla="*/ 5995642 h 6857981"/>
              <a:gd name="connsiteX28273" fmla="*/ 2260283 w 7886701"/>
              <a:gd name="connsiteY28273" fmla="*/ 6000722 h 6857981"/>
              <a:gd name="connsiteX28274" fmla="*/ 2263776 w 7886701"/>
              <a:gd name="connsiteY28274" fmla="*/ 6006437 h 6857981"/>
              <a:gd name="connsiteX28275" fmla="*/ 2266316 w 7886701"/>
              <a:gd name="connsiteY28275" fmla="*/ 6011835 h 6857981"/>
              <a:gd name="connsiteX28276" fmla="*/ 2267586 w 7886701"/>
              <a:gd name="connsiteY28276" fmla="*/ 6014375 h 6857981"/>
              <a:gd name="connsiteX28277" fmla="*/ 2267903 w 7886701"/>
              <a:gd name="connsiteY28277" fmla="*/ 6016598 h 6857981"/>
              <a:gd name="connsiteX28278" fmla="*/ 2267586 w 7886701"/>
              <a:gd name="connsiteY28278" fmla="*/ 6018185 h 6857981"/>
              <a:gd name="connsiteX28279" fmla="*/ 2267269 w 7886701"/>
              <a:gd name="connsiteY28279" fmla="*/ 6018503 h 6857981"/>
              <a:gd name="connsiteX28280" fmla="*/ 2266316 w 7886701"/>
              <a:gd name="connsiteY28280" fmla="*/ 6018820 h 6857981"/>
              <a:gd name="connsiteX28281" fmla="*/ 2265681 w 7886701"/>
              <a:gd name="connsiteY28281" fmla="*/ 6019138 h 6857981"/>
              <a:gd name="connsiteX28282" fmla="*/ 2264729 w 7886701"/>
              <a:gd name="connsiteY28282" fmla="*/ 6019138 h 6857981"/>
              <a:gd name="connsiteX28283" fmla="*/ 2261553 w 7886701"/>
              <a:gd name="connsiteY28283" fmla="*/ 6018503 h 6857981"/>
              <a:gd name="connsiteX28284" fmla="*/ 2257743 w 7886701"/>
              <a:gd name="connsiteY28284" fmla="*/ 6016915 h 6857981"/>
              <a:gd name="connsiteX28285" fmla="*/ 2252346 w 7886701"/>
              <a:gd name="connsiteY28285" fmla="*/ 6014375 h 6857981"/>
              <a:gd name="connsiteX28286" fmla="*/ 2252346 w 7886701"/>
              <a:gd name="connsiteY28286" fmla="*/ 6018503 h 6857981"/>
              <a:gd name="connsiteX28287" fmla="*/ 2252663 w 7886701"/>
              <a:gd name="connsiteY28287" fmla="*/ 6021678 h 6857981"/>
              <a:gd name="connsiteX28288" fmla="*/ 2253298 w 7886701"/>
              <a:gd name="connsiteY28288" fmla="*/ 6023901 h 6857981"/>
              <a:gd name="connsiteX28289" fmla="*/ 2254251 w 7886701"/>
              <a:gd name="connsiteY28289" fmla="*/ 6025806 h 6857981"/>
              <a:gd name="connsiteX28290" fmla="*/ 2255521 w 7886701"/>
              <a:gd name="connsiteY28290" fmla="*/ 6026758 h 6857981"/>
              <a:gd name="connsiteX28291" fmla="*/ 2257426 w 7886701"/>
              <a:gd name="connsiteY28291" fmla="*/ 6027711 h 6857981"/>
              <a:gd name="connsiteX28292" fmla="*/ 2259013 w 7886701"/>
              <a:gd name="connsiteY28292" fmla="*/ 6028028 h 6857981"/>
              <a:gd name="connsiteX28293" fmla="*/ 2261236 w 7886701"/>
              <a:gd name="connsiteY28293" fmla="*/ 6028028 h 6857981"/>
              <a:gd name="connsiteX28294" fmla="*/ 2265998 w 7886701"/>
              <a:gd name="connsiteY28294" fmla="*/ 6028028 h 6857981"/>
              <a:gd name="connsiteX28295" fmla="*/ 2272031 w 7886701"/>
              <a:gd name="connsiteY28295" fmla="*/ 6028346 h 6857981"/>
              <a:gd name="connsiteX28296" fmla="*/ 2274889 w 7886701"/>
              <a:gd name="connsiteY28296" fmla="*/ 6028663 h 6857981"/>
              <a:gd name="connsiteX28297" fmla="*/ 2278063 w 7886701"/>
              <a:gd name="connsiteY28297" fmla="*/ 6029298 h 6857981"/>
              <a:gd name="connsiteX28298" fmla="*/ 2281557 w 7886701"/>
              <a:gd name="connsiteY28298" fmla="*/ 6030569 h 6857981"/>
              <a:gd name="connsiteX28299" fmla="*/ 2285048 w 7886701"/>
              <a:gd name="connsiteY28299" fmla="*/ 6032791 h 6857981"/>
              <a:gd name="connsiteX28300" fmla="*/ 2285683 w 7886701"/>
              <a:gd name="connsiteY28300" fmla="*/ 6034696 h 6857981"/>
              <a:gd name="connsiteX28301" fmla="*/ 2286637 w 7886701"/>
              <a:gd name="connsiteY28301" fmla="*/ 6036284 h 6857981"/>
              <a:gd name="connsiteX28302" fmla="*/ 2286637 w 7886701"/>
              <a:gd name="connsiteY28302" fmla="*/ 6038189 h 6857981"/>
              <a:gd name="connsiteX28303" fmla="*/ 2286637 w 7886701"/>
              <a:gd name="connsiteY28303" fmla="*/ 6040094 h 6857981"/>
              <a:gd name="connsiteX28304" fmla="*/ 2285683 w 7886701"/>
              <a:gd name="connsiteY28304" fmla="*/ 6041364 h 6857981"/>
              <a:gd name="connsiteX28305" fmla="*/ 2285048 w 7886701"/>
              <a:gd name="connsiteY28305" fmla="*/ 6043269 h 6857981"/>
              <a:gd name="connsiteX28306" fmla="*/ 2284097 w 7886701"/>
              <a:gd name="connsiteY28306" fmla="*/ 6044857 h 6857981"/>
              <a:gd name="connsiteX28307" fmla="*/ 2282826 w 7886701"/>
              <a:gd name="connsiteY28307" fmla="*/ 6046127 h 6857981"/>
              <a:gd name="connsiteX28308" fmla="*/ 2279651 w 7886701"/>
              <a:gd name="connsiteY28308" fmla="*/ 6048667 h 6857981"/>
              <a:gd name="connsiteX28309" fmla="*/ 2275841 w 7886701"/>
              <a:gd name="connsiteY28309" fmla="*/ 6050572 h 6857981"/>
              <a:gd name="connsiteX28310" fmla="*/ 2271396 w 7886701"/>
              <a:gd name="connsiteY28310" fmla="*/ 6052160 h 6857981"/>
              <a:gd name="connsiteX28311" fmla="*/ 2266951 w 7886701"/>
              <a:gd name="connsiteY28311" fmla="*/ 6052795 h 6857981"/>
              <a:gd name="connsiteX28312" fmla="*/ 2268221 w 7886701"/>
              <a:gd name="connsiteY28312" fmla="*/ 6055970 h 6857981"/>
              <a:gd name="connsiteX28313" fmla="*/ 2269809 w 7886701"/>
              <a:gd name="connsiteY28313" fmla="*/ 6059145 h 6857981"/>
              <a:gd name="connsiteX28314" fmla="*/ 2271078 w 7886701"/>
              <a:gd name="connsiteY28314" fmla="*/ 6061685 h 6857981"/>
              <a:gd name="connsiteX28315" fmla="*/ 2273301 w 7886701"/>
              <a:gd name="connsiteY28315" fmla="*/ 6064225 h 6857981"/>
              <a:gd name="connsiteX28316" fmla="*/ 2275206 w 7886701"/>
              <a:gd name="connsiteY28316" fmla="*/ 6066448 h 6857981"/>
              <a:gd name="connsiteX28317" fmla="*/ 2277746 w 7886701"/>
              <a:gd name="connsiteY28317" fmla="*/ 6068353 h 6857981"/>
              <a:gd name="connsiteX28318" fmla="*/ 2279968 w 7886701"/>
              <a:gd name="connsiteY28318" fmla="*/ 6070258 h 6857981"/>
              <a:gd name="connsiteX28319" fmla="*/ 2282826 w 7886701"/>
              <a:gd name="connsiteY28319" fmla="*/ 6071846 h 6857981"/>
              <a:gd name="connsiteX28320" fmla="*/ 2285366 w 7886701"/>
              <a:gd name="connsiteY28320" fmla="*/ 6073116 h 6857981"/>
              <a:gd name="connsiteX28321" fmla="*/ 2288223 w 7886701"/>
              <a:gd name="connsiteY28321" fmla="*/ 6074386 h 6857981"/>
              <a:gd name="connsiteX28322" fmla="*/ 2291398 w 7886701"/>
              <a:gd name="connsiteY28322" fmla="*/ 6075021 h 6857981"/>
              <a:gd name="connsiteX28323" fmla="*/ 2294257 w 7886701"/>
              <a:gd name="connsiteY28323" fmla="*/ 6075656 h 6857981"/>
              <a:gd name="connsiteX28324" fmla="*/ 2300288 w 7886701"/>
              <a:gd name="connsiteY28324" fmla="*/ 6076608 h 6857981"/>
              <a:gd name="connsiteX28325" fmla="*/ 2306956 w 7886701"/>
              <a:gd name="connsiteY28325" fmla="*/ 6076608 h 6857981"/>
              <a:gd name="connsiteX28326" fmla="*/ 2313306 w 7886701"/>
              <a:gd name="connsiteY28326" fmla="*/ 6075656 h 6857981"/>
              <a:gd name="connsiteX28327" fmla="*/ 2319021 w 7886701"/>
              <a:gd name="connsiteY28327" fmla="*/ 6074386 h 6857981"/>
              <a:gd name="connsiteX28328" fmla="*/ 2324736 w 7886701"/>
              <a:gd name="connsiteY28328" fmla="*/ 6072163 h 6857981"/>
              <a:gd name="connsiteX28329" fmla="*/ 2327276 w 7886701"/>
              <a:gd name="connsiteY28329" fmla="*/ 6070576 h 6857981"/>
              <a:gd name="connsiteX28330" fmla="*/ 2329816 w 7886701"/>
              <a:gd name="connsiteY28330" fmla="*/ 6069306 h 6857981"/>
              <a:gd name="connsiteX28331" fmla="*/ 2332038 w 7886701"/>
              <a:gd name="connsiteY28331" fmla="*/ 6067400 h 6857981"/>
              <a:gd name="connsiteX28332" fmla="*/ 2334262 w 7886701"/>
              <a:gd name="connsiteY28332" fmla="*/ 6065495 h 6857981"/>
              <a:gd name="connsiteX28333" fmla="*/ 2336483 w 7886701"/>
              <a:gd name="connsiteY28333" fmla="*/ 6063273 h 6857981"/>
              <a:gd name="connsiteX28334" fmla="*/ 2338071 w 7886701"/>
              <a:gd name="connsiteY28334" fmla="*/ 6061050 h 6857981"/>
              <a:gd name="connsiteX28335" fmla="*/ 2339658 w 7886701"/>
              <a:gd name="connsiteY28335" fmla="*/ 6059145 h 6857981"/>
              <a:gd name="connsiteX28336" fmla="*/ 2340928 w 7886701"/>
              <a:gd name="connsiteY28336" fmla="*/ 6056605 h 6857981"/>
              <a:gd name="connsiteX28337" fmla="*/ 2341881 w 7886701"/>
              <a:gd name="connsiteY28337" fmla="*/ 6053747 h 6857981"/>
              <a:gd name="connsiteX28338" fmla="*/ 2342833 w 7886701"/>
              <a:gd name="connsiteY28338" fmla="*/ 6050890 h 6857981"/>
              <a:gd name="connsiteX28339" fmla="*/ 2347596 w 7886701"/>
              <a:gd name="connsiteY28339" fmla="*/ 6062955 h 6857981"/>
              <a:gd name="connsiteX28340" fmla="*/ 2349183 w 7886701"/>
              <a:gd name="connsiteY28340" fmla="*/ 6066448 h 6857981"/>
              <a:gd name="connsiteX28341" fmla="*/ 2351088 w 7886701"/>
              <a:gd name="connsiteY28341" fmla="*/ 6068988 h 6857981"/>
              <a:gd name="connsiteX28342" fmla="*/ 2353628 w 7886701"/>
              <a:gd name="connsiteY28342" fmla="*/ 6070893 h 6857981"/>
              <a:gd name="connsiteX28343" fmla="*/ 2356803 w 7886701"/>
              <a:gd name="connsiteY28343" fmla="*/ 6073751 h 6857981"/>
              <a:gd name="connsiteX28344" fmla="*/ 2369503 w 7886701"/>
              <a:gd name="connsiteY28344" fmla="*/ 6082641 h 6857981"/>
              <a:gd name="connsiteX28345" fmla="*/ 2369503 w 7886701"/>
              <a:gd name="connsiteY28345" fmla="*/ 6086134 h 6857981"/>
              <a:gd name="connsiteX28346" fmla="*/ 2368233 w 7886701"/>
              <a:gd name="connsiteY28346" fmla="*/ 6088039 h 6857981"/>
              <a:gd name="connsiteX28347" fmla="*/ 2367281 w 7886701"/>
              <a:gd name="connsiteY28347" fmla="*/ 6089627 h 6857981"/>
              <a:gd name="connsiteX28348" fmla="*/ 2365376 w 7886701"/>
              <a:gd name="connsiteY28348" fmla="*/ 6090262 h 6857981"/>
              <a:gd name="connsiteX28349" fmla="*/ 2363471 w 7886701"/>
              <a:gd name="connsiteY28349" fmla="*/ 6090262 h 6857981"/>
              <a:gd name="connsiteX28350" fmla="*/ 2360931 w 7886701"/>
              <a:gd name="connsiteY28350" fmla="*/ 6089944 h 6857981"/>
              <a:gd name="connsiteX28351" fmla="*/ 2358391 w 7886701"/>
              <a:gd name="connsiteY28351" fmla="*/ 6089309 h 6857981"/>
              <a:gd name="connsiteX28352" fmla="*/ 2355533 w 7886701"/>
              <a:gd name="connsiteY28352" fmla="*/ 6087722 h 6857981"/>
              <a:gd name="connsiteX28353" fmla="*/ 2349501 w 7886701"/>
              <a:gd name="connsiteY28353" fmla="*/ 6084546 h 6857981"/>
              <a:gd name="connsiteX28354" fmla="*/ 2343468 w 7886701"/>
              <a:gd name="connsiteY28354" fmla="*/ 6081054 h 6857981"/>
              <a:gd name="connsiteX28355" fmla="*/ 2337118 w 7886701"/>
              <a:gd name="connsiteY28355" fmla="*/ 6077243 h 6857981"/>
              <a:gd name="connsiteX28356" fmla="*/ 2334262 w 7886701"/>
              <a:gd name="connsiteY28356" fmla="*/ 6076291 h 6857981"/>
              <a:gd name="connsiteX28357" fmla="*/ 2331722 w 7886701"/>
              <a:gd name="connsiteY28357" fmla="*/ 6075021 h 6857981"/>
              <a:gd name="connsiteX28358" fmla="*/ 2332038 w 7886701"/>
              <a:gd name="connsiteY28358" fmla="*/ 6077243 h 6857981"/>
              <a:gd name="connsiteX28359" fmla="*/ 2332038 w 7886701"/>
              <a:gd name="connsiteY28359" fmla="*/ 6079466 h 6857981"/>
              <a:gd name="connsiteX28360" fmla="*/ 2331403 w 7886701"/>
              <a:gd name="connsiteY28360" fmla="*/ 6084229 h 6857981"/>
              <a:gd name="connsiteX28361" fmla="*/ 2330451 w 7886701"/>
              <a:gd name="connsiteY28361" fmla="*/ 6088674 h 6857981"/>
              <a:gd name="connsiteX28362" fmla="*/ 2329182 w 7886701"/>
              <a:gd name="connsiteY28362" fmla="*/ 6093437 h 6857981"/>
              <a:gd name="connsiteX28363" fmla="*/ 2329182 w 7886701"/>
              <a:gd name="connsiteY28363" fmla="*/ 6095342 h 6857981"/>
              <a:gd name="connsiteX28364" fmla="*/ 2329498 w 7886701"/>
              <a:gd name="connsiteY28364" fmla="*/ 6097565 h 6857981"/>
              <a:gd name="connsiteX28365" fmla="*/ 2329816 w 7886701"/>
              <a:gd name="connsiteY28365" fmla="*/ 6099787 h 6857981"/>
              <a:gd name="connsiteX28366" fmla="*/ 2331086 w 7886701"/>
              <a:gd name="connsiteY28366" fmla="*/ 6102010 h 6857981"/>
              <a:gd name="connsiteX28367" fmla="*/ 2332356 w 7886701"/>
              <a:gd name="connsiteY28367" fmla="*/ 6103915 h 6857981"/>
              <a:gd name="connsiteX28368" fmla="*/ 2334578 w 7886701"/>
              <a:gd name="connsiteY28368" fmla="*/ 6106138 h 6857981"/>
              <a:gd name="connsiteX28369" fmla="*/ 2337753 w 7886701"/>
              <a:gd name="connsiteY28369" fmla="*/ 6108043 h 6857981"/>
              <a:gd name="connsiteX28370" fmla="*/ 2341246 w 7886701"/>
              <a:gd name="connsiteY28370" fmla="*/ 6109313 h 6857981"/>
              <a:gd name="connsiteX28371" fmla="*/ 2335531 w 7886701"/>
              <a:gd name="connsiteY28371" fmla="*/ 6111853 h 6857981"/>
              <a:gd name="connsiteX28372" fmla="*/ 2330451 w 7886701"/>
              <a:gd name="connsiteY28372" fmla="*/ 6114710 h 6857981"/>
              <a:gd name="connsiteX28373" fmla="*/ 2325688 w 7886701"/>
              <a:gd name="connsiteY28373" fmla="*/ 6117886 h 6857981"/>
              <a:gd name="connsiteX28374" fmla="*/ 2321243 w 7886701"/>
              <a:gd name="connsiteY28374" fmla="*/ 6121378 h 6857981"/>
              <a:gd name="connsiteX28375" fmla="*/ 2316798 w 7886701"/>
              <a:gd name="connsiteY28375" fmla="*/ 6125189 h 6857981"/>
              <a:gd name="connsiteX28376" fmla="*/ 2313306 w 7886701"/>
              <a:gd name="connsiteY28376" fmla="*/ 6128681 h 6857981"/>
              <a:gd name="connsiteX28377" fmla="*/ 2309814 w 7886701"/>
              <a:gd name="connsiteY28377" fmla="*/ 6133126 h 6857981"/>
              <a:gd name="connsiteX28378" fmla="*/ 2307274 w 7886701"/>
              <a:gd name="connsiteY28378" fmla="*/ 6137572 h 6857981"/>
              <a:gd name="connsiteX28379" fmla="*/ 2304734 w 7886701"/>
              <a:gd name="connsiteY28379" fmla="*/ 6142334 h 6857981"/>
              <a:gd name="connsiteX28380" fmla="*/ 2302828 w 7886701"/>
              <a:gd name="connsiteY28380" fmla="*/ 6147415 h 6857981"/>
              <a:gd name="connsiteX28381" fmla="*/ 2301241 w 7886701"/>
              <a:gd name="connsiteY28381" fmla="*/ 6152495 h 6857981"/>
              <a:gd name="connsiteX28382" fmla="*/ 2299971 w 7886701"/>
              <a:gd name="connsiteY28382" fmla="*/ 6158210 h 6857981"/>
              <a:gd name="connsiteX28383" fmla="*/ 2299336 w 7886701"/>
              <a:gd name="connsiteY28383" fmla="*/ 6163926 h 6857981"/>
              <a:gd name="connsiteX28384" fmla="*/ 2299336 w 7886701"/>
              <a:gd name="connsiteY28384" fmla="*/ 6170276 h 6857981"/>
              <a:gd name="connsiteX28385" fmla="*/ 2299654 w 7886701"/>
              <a:gd name="connsiteY28385" fmla="*/ 6176626 h 6857981"/>
              <a:gd name="connsiteX28386" fmla="*/ 2300288 w 7886701"/>
              <a:gd name="connsiteY28386" fmla="*/ 6182977 h 6857981"/>
              <a:gd name="connsiteX28387" fmla="*/ 2297113 w 7886701"/>
              <a:gd name="connsiteY28387" fmla="*/ 6177579 h 6857981"/>
              <a:gd name="connsiteX28388" fmla="*/ 2294257 w 7886701"/>
              <a:gd name="connsiteY28388" fmla="*/ 6171228 h 6857981"/>
              <a:gd name="connsiteX28389" fmla="*/ 2289493 w 7886701"/>
              <a:gd name="connsiteY28389" fmla="*/ 6159798 h 6857981"/>
              <a:gd name="connsiteX28390" fmla="*/ 2284731 w 7886701"/>
              <a:gd name="connsiteY28390" fmla="*/ 6148050 h 6857981"/>
              <a:gd name="connsiteX28391" fmla="*/ 2281873 w 7886701"/>
              <a:gd name="connsiteY28391" fmla="*/ 6142334 h 6857981"/>
              <a:gd name="connsiteX28392" fmla="*/ 2278698 w 7886701"/>
              <a:gd name="connsiteY28392" fmla="*/ 6136302 h 6857981"/>
              <a:gd name="connsiteX28393" fmla="*/ 2272983 w 7886701"/>
              <a:gd name="connsiteY28393" fmla="*/ 6134079 h 6857981"/>
              <a:gd name="connsiteX28394" fmla="*/ 2267903 w 7886701"/>
              <a:gd name="connsiteY28394" fmla="*/ 6133126 h 6857981"/>
              <a:gd name="connsiteX28395" fmla="*/ 2264093 w 7886701"/>
              <a:gd name="connsiteY28395" fmla="*/ 6132809 h 6857981"/>
              <a:gd name="connsiteX28396" fmla="*/ 2261236 w 7886701"/>
              <a:gd name="connsiteY28396" fmla="*/ 6132809 h 6857981"/>
              <a:gd name="connsiteX28397" fmla="*/ 2259013 w 7886701"/>
              <a:gd name="connsiteY28397" fmla="*/ 6133444 h 6857981"/>
              <a:gd name="connsiteX28398" fmla="*/ 2257743 w 7886701"/>
              <a:gd name="connsiteY28398" fmla="*/ 6134397 h 6857981"/>
              <a:gd name="connsiteX28399" fmla="*/ 2257109 w 7886701"/>
              <a:gd name="connsiteY28399" fmla="*/ 6136302 h 6857981"/>
              <a:gd name="connsiteX28400" fmla="*/ 2256473 w 7886701"/>
              <a:gd name="connsiteY28400" fmla="*/ 6138207 h 6857981"/>
              <a:gd name="connsiteX28401" fmla="*/ 2256473 w 7886701"/>
              <a:gd name="connsiteY28401" fmla="*/ 6140747 h 6857981"/>
              <a:gd name="connsiteX28402" fmla="*/ 2257109 w 7886701"/>
              <a:gd name="connsiteY28402" fmla="*/ 6143287 h 6857981"/>
              <a:gd name="connsiteX28403" fmla="*/ 2257743 w 7886701"/>
              <a:gd name="connsiteY28403" fmla="*/ 6149002 h 6857981"/>
              <a:gd name="connsiteX28404" fmla="*/ 2258696 w 7886701"/>
              <a:gd name="connsiteY28404" fmla="*/ 6155353 h 6857981"/>
              <a:gd name="connsiteX28405" fmla="*/ 2258696 w 7886701"/>
              <a:gd name="connsiteY28405" fmla="*/ 6158528 h 6857981"/>
              <a:gd name="connsiteX28406" fmla="*/ 2258696 w 7886701"/>
              <a:gd name="connsiteY28406" fmla="*/ 6161385 h 6857981"/>
              <a:gd name="connsiteX28407" fmla="*/ 2254251 w 7886701"/>
              <a:gd name="connsiteY28407" fmla="*/ 6159480 h 6857981"/>
              <a:gd name="connsiteX28408" fmla="*/ 2250441 w 7886701"/>
              <a:gd name="connsiteY28408" fmla="*/ 6156940 h 6857981"/>
              <a:gd name="connsiteX28409" fmla="*/ 2246948 w 7886701"/>
              <a:gd name="connsiteY28409" fmla="*/ 6154718 h 6857981"/>
              <a:gd name="connsiteX28410" fmla="*/ 2243773 w 7886701"/>
              <a:gd name="connsiteY28410" fmla="*/ 6152177 h 6857981"/>
              <a:gd name="connsiteX28411" fmla="*/ 2238376 w 7886701"/>
              <a:gd name="connsiteY28411" fmla="*/ 6146780 h 6857981"/>
              <a:gd name="connsiteX28412" fmla="*/ 2233613 w 7886701"/>
              <a:gd name="connsiteY28412" fmla="*/ 6141699 h 6857981"/>
              <a:gd name="connsiteX28413" fmla="*/ 2229486 w 7886701"/>
              <a:gd name="connsiteY28413" fmla="*/ 6136619 h 6857981"/>
              <a:gd name="connsiteX28414" fmla="*/ 2225993 w 7886701"/>
              <a:gd name="connsiteY28414" fmla="*/ 6131539 h 6857981"/>
              <a:gd name="connsiteX28415" fmla="*/ 2221548 w 7886701"/>
              <a:gd name="connsiteY28415" fmla="*/ 6126459 h 6857981"/>
              <a:gd name="connsiteX28416" fmla="*/ 2217104 w 7886701"/>
              <a:gd name="connsiteY28416" fmla="*/ 6121378 h 6857981"/>
              <a:gd name="connsiteX28417" fmla="*/ 2217421 w 7886701"/>
              <a:gd name="connsiteY28417" fmla="*/ 6118203 h 6857981"/>
              <a:gd name="connsiteX28418" fmla="*/ 2218373 w 7886701"/>
              <a:gd name="connsiteY28418" fmla="*/ 6116933 h 6857981"/>
              <a:gd name="connsiteX28419" fmla="*/ 2219008 w 7886701"/>
              <a:gd name="connsiteY28419" fmla="*/ 6115981 h 6857981"/>
              <a:gd name="connsiteX28420" fmla="*/ 2219644 w 7886701"/>
              <a:gd name="connsiteY28420" fmla="*/ 6115346 h 6857981"/>
              <a:gd name="connsiteX28421" fmla="*/ 2220913 w 7886701"/>
              <a:gd name="connsiteY28421" fmla="*/ 6114710 h 6857981"/>
              <a:gd name="connsiteX28422" fmla="*/ 2223136 w 7886701"/>
              <a:gd name="connsiteY28422" fmla="*/ 6114393 h 6857981"/>
              <a:gd name="connsiteX28423" fmla="*/ 2225676 w 7886701"/>
              <a:gd name="connsiteY28423" fmla="*/ 6114710 h 6857981"/>
              <a:gd name="connsiteX28424" fmla="*/ 2228533 w 7886701"/>
              <a:gd name="connsiteY28424" fmla="*/ 6115663 h 6857981"/>
              <a:gd name="connsiteX28425" fmla="*/ 2231391 w 7886701"/>
              <a:gd name="connsiteY28425" fmla="*/ 6116616 h 6857981"/>
              <a:gd name="connsiteX28426" fmla="*/ 2234566 w 7886701"/>
              <a:gd name="connsiteY28426" fmla="*/ 6118521 h 6857981"/>
              <a:gd name="connsiteX28427" fmla="*/ 2241552 w 7886701"/>
              <a:gd name="connsiteY28427" fmla="*/ 6121696 h 6857981"/>
              <a:gd name="connsiteX28428" fmla="*/ 2248218 w 7886701"/>
              <a:gd name="connsiteY28428" fmla="*/ 6125189 h 6857981"/>
              <a:gd name="connsiteX28429" fmla="*/ 2251076 w 7886701"/>
              <a:gd name="connsiteY28429" fmla="*/ 6125824 h 6857981"/>
              <a:gd name="connsiteX28430" fmla="*/ 2253616 w 7886701"/>
              <a:gd name="connsiteY28430" fmla="*/ 6126459 h 6857981"/>
              <a:gd name="connsiteX28431" fmla="*/ 2256156 w 7886701"/>
              <a:gd name="connsiteY28431" fmla="*/ 6126459 h 6857981"/>
              <a:gd name="connsiteX28432" fmla="*/ 2257426 w 7886701"/>
              <a:gd name="connsiteY28432" fmla="*/ 6126141 h 6857981"/>
              <a:gd name="connsiteX28433" fmla="*/ 2258061 w 7886701"/>
              <a:gd name="connsiteY28433" fmla="*/ 6125506 h 6857981"/>
              <a:gd name="connsiteX28434" fmla="*/ 2258061 w 7886701"/>
              <a:gd name="connsiteY28434" fmla="*/ 6122966 h 6857981"/>
              <a:gd name="connsiteX28435" fmla="*/ 2257109 w 7886701"/>
              <a:gd name="connsiteY28435" fmla="*/ 6119791 h 6857981"/>
              <a:gd name="connsiteX28436" fmla="*/ 2255838 w 7886701"/>
              <a:gd name="connsiteY28436" fmla="*/ 6117251 h 6857981"/>
              <a:gd name="connsiteX28437" fmla="*/ 2254251 w 7886701"/>
              <a:gd name="connsiteY28437" fmla="*/ 6114710 h 6857981"/>
              <a:gd name="connsiteX28438" fmla="*/ 2252981 w 7886701"/>
              <a:gd name="connsiteY28438" fmla="*/ 6112170 h 6857981"/>
              <a:gd name="connsiteX28439" fmla="*/ 2251393 w 7886701"/>
              <a:gd name="connsiteY28439" fmla="*/ 6109313 h 6857981"/>
              <a:gd name="connsiteX28440" fmla="*/ 2251076 w 7886701"/>
              <a:gd name="connsiteY28440" fmla="*/ 6106773 h 6857981"/>
              <a:gd name="connsiteX28441" fmla="*/ 2251076 w 7886701"/>
              <a:gd name="connsiteY28441" fmla="*/ 6105185 h 6857981"/>
              <a:gd name="connsiteX28442" fmla="*/ 2251076 w 7886701"/>
              <a:gd name="connsiteY28442" fmla="*/ 6103915 h 6857981"/>
              <a:gd name="connsiteX28443" fmla="*/ 2247583 w 7886701"/>
              <a:gd name="connsiteY28443" fmla="*/ 6103280 h 6857981"/>
              <a:gd name="connsiteX28444" fmla="*/ 2243773 w 7886701"/>
              <a:gd name="connsiteY28444" fmla="*/ 6102645 h 6857981"/>
              <a:gd name="connsiteX28445" fmla="*/ 2240598 w 7886701"/>
              <a:gd name="connsiteY28445" fmla="*/ 6102645 h 6857981"/>
              <a:gd name="connsiteX28446" fmla="*/ 2237106 w 7886701"/>
              <a:gd name="connsiteY28446" fmla="*/ 6103280 h 6857981"/>
              <a:gd name="connsiteX28447" fmla="*/ 2234248 w 7886701"/>
              <a:gd name="connsiteY28447" fmla="*/ 6103597 h 6857981"/>
              <a:gd name="connsiteX28448" fmla="*/ 2231391 w 7886701"/>
              <a:gd name="connsiteY28448" fmla="*/ 6104232 h 6857981"/>
              <a:gd name="connsiteX28449" fmla="*/ 2225676 w 7886701"/>
              <a:gd name="connsiteY28449" fmla="*/ 6106138 h 6857981"/>
              <a:gd name="connsiteX28450" fmla="*/ 2214564 w 7886701"/>
              <a:gd name="connsiteY28450" fmla="*/ 6110583 h 6857981"/>
              <a:gd name="connsiteX28451" fmla="*/ 2209167 w 7886701"/>
              <a:gd name="connsiteY28451" fmla="*/ 6112488 h 6857981"/>
              <a:gd name="connsiteX28452" fmla="*/ 2203451 w 7886701"/>
              <a:gd name="connsiteY28452" fmla="*/ 6114075 h 6857981"/>
              <a:gd name="connsiteX28453" fmla="*/ 2201228 w 7886701"/>
              <a:gd name="connsiteY28453" fmla="*/ 6110900 h 6857981"/>
              <a:gd name="connsiteX28454" fmla="*/ 2199958 w 7886701"/>
              <a:gd name="connsiteY28454" fmla="*/ 6108360 h 6857981"/>
              <a:gd name="connsiteX28455" fmla="*/ 2199641 w 7886701"/>
              <a:gd name="connsiteY28455" fmla="*/ 6105820 h 6857981"/>
              <a:gd name="connsiteX28456" fmla="*/ 2199958 w 7886701"/>
              <a:gd name="connsiteY28456" fmla="*/ 6103597 h 6857981"/>
              <a:gd name="connsiteX28457" fmla="*/ 2201547 w 7886701"/>
              <a:gd name="connsiteY28457" fmla="*/ 6101692 h 6857981"/>
              <a:gd name="connsiteX28458" fmla="*/ 2202816 w 7886701"/>
              <a:gd name="connsiteY28458" fmla="*/ 6099787 h 6857981"/>
              <a:gd name="connsiteX28459" fmla="*/ 2205038 w 7886701"/>
              <a:gd name="connsiteY28459" fmla="*/ 6098200 h 6857981"/>
              <a:gd name="connsiteX28460" fmla="*/ 2207261 w 7886701"/>
              <a:gd name="connsiteY28460" fmla="*/ 6096612 h 6857981"/>
              <a:gd name="connsiteX28461" fmla="*/ 2212658 w 7886701"/>
              <a:gd name="connsiteY28461" fmla="*/ 6092802 h 6857981"/>
              <a:gd name="connsiteX28462" fmla="*/ 2214881 w 7886701"/>
              <a:gd name="connsiteY28462" fmla="*/ 6091214 h 6857981"/>
              <a:gd name="connsiteX28463" fmla="*/ 2217421 w 7886701"/>
              <a:gd name="connsiteY28463" fmla="*/ 6088674 h 6857981"/>
              <a:gd name="connsiteX28464" fmla="*/ 2219326 w 7886701"/>
              <a:gd name="connsiteY28464" fmla="*/ 6086134 h 6857981"/>
              <a:gd name="connsiteX28465" fmla="*/ 2220913 w 7886701"/>
              <a:gd name="connsiteY28465" fmla="*/ 6083594 h 6857981"/>
              <a:gd name="connsiteX28466" fmla="*/ 2221866 w 7886701"/>
              <a:gd name="connsiteY28466" fmla="*/ 6079784 h 6857981"/>
              <a:gd name="connsiteX28467" fmla="*/ 2221866 w 7886701"/>
              <a:gd name="connsiteY28467" fmla="*/ 6076291 h 6857981"/>
              <a:gd name="connsiteX28468" fmla="*/ 2218691 w 7886701"/>
              <a:gd name="connsiteY28468" fmla="*/ 6073751 h 6857981"/>
              <a:gd name="connsiteX28469" fmla="*/ 2215833 w 7886701"/>
              <a:gd name="connsiteY28469" fmla="*/ 6072163 h 6857981"/>
              <a:gd name="connsiteX28470" fmla="*/ 2213293 w 7886701"/>
              <a:gd name="connsiteY28470" fmla="*/ 6070893 h 6857981"/>
              <a:gd name="connsiteX28471" fmla="*/ 2211071 w 7886701"/>
              <a:gd name="connsiteY28471" fmla="*/ 6070258 h 6857981"/>
              <a:gd name="connsiteX28472" fmla="*/ 2208848 w 7886701"/>
              <a:gd name="connsiteY28472" fmla="*/ 6070258 h 6857981"/>
              <a:gd name="connsiteX28473" fmla="*/ 2206943 w 7886701"/>
              <a:gd name="connsiteY28473" fmla="*/ 6070576 h 6857981"/>
              <a:gd name="connsiteX28474" fmla="*/ 2203451 w 7886701"/>
              <a:gd name="connsiteY28474" fmla="*/ 6071528 h 6857981"/>
              <a:gd name="connsiteX28475" fmla="*/ 2199641 w 7886701"/>
              <a:gd name="connsiteY28475" fmla="*/ 6072481 h 6857981"/>
              <a:gd name="connsiteX28476" fmla="*/ 2197736 w 7886701"/>
              <a:gd name="connsiteY28476" fmla="*/ 6072481 h 6857981"/>
              <a:gd name="connsiteX28477" fmla="*/ 2195513 w 7886701"/>
              <a:gd name="connsiteY28477" fmla="*/ 6072481 h 6857981"/>
              <a:gd name="connsiteX28478" fmla="*/ 2192973 w 7886701"/>
              <a:gd name="connsiteY28478" fmla="*/ 6071846 h 6857981"/>
              <a:gd name="connsiteX28479" fmla="*/ 2190433 w 7886701"/>
              <a:gd name="connsiteY28479" fmla="*/ 6070576 h 6857981"/>
              <a:gd name="connsiteX28480" fmla="*/ 2187893 w 7886701"/>
              <a:gd name="connsiteY28480" fmla="*/ 6069306 h 6857981"/>
              <a:gd name="connsiteX28481" fmla="*/ 2184719 w 7886701"/>
              <a:gd name="connsiteY28481" fmla="*/ 6066765 h 6857981"/>
              <a:gd name="connsiteX28482" fmla="*/ 2186623 w 7886701"/>
              <a:gd name="connsiteY28482" fmla="*/ 6064860 h 6857981"/>
              <a:gd name="connsiteX28483" fmla="*/ 2187893 w 7886701"/>
              <a:gd name="connsiteY28483" fmla="*/ 6062955 h 6857981"/>
              <a:gd name="connsiteX28484" fmla="*/ 2189163 w 7886701"/>
              <a:gd name="connsiteY28484" fmla="*/ 6061050 h 6857981"/>
              <a:gd name="connsiteX28485" fmla="*/ 2190116 w 7886701"/>
              <a:gd name="connsiteY28485" fmla="*/ 6059145 h 6857981"/>
              <a:gd name="connsiteX28486" fmla="*/ 2190751 w 7886701"/>
              <a:gd name="connsiteY28486" fmla="*/ 6056922 h 6857981"/>
              <a:gd name="connsiteX28487" fmla="*/ 2191387 w 7886701"/>
              <a:gd name="connsiteY28487" fmla="*/ 6054700 h 6857981"/>
              <a:gd name="connsiteX28488" fmla="*/ 2191703 w 7886701"/>
              <a:gd name="connsiteY28488" fmla="*/ 6052160 h 6857981"/>
              <a:gd name="connsiteX28489" fmla="*/ 2191703 w 7886701"/>
              <a:gd name="connsiteY28489" fmla="*/ 6049620 h 6857981"/>
              <a:gd name="connsiteX28490" fmla="*/ 2190751 w 7886701"/>
              <a:gd name="connsiteY28490" fmla="*/ 6044539 h 6857981"/>
              <a:gd name="connsiteX28491" fmla="*/ 2189481 w 7886701"/>
              <a:gd name="connsiteY28491" fmla="*/ 6038824 h 6857981"/>
              <a:gd name="connsiteX28492" fmla="*/ 2187576 w 7886701"/>
              <a:gd name="connsiteY28492" fmla="*/ 6033109 h 6857981"/>
              <a:gd name="connsiteX28493" fmla="*/ 2185036 w 7886701"/>
              <a:gd name="connsiteY28493" fmla="*/ 6027393 h 6857981"/>
              <a:gd name="connsiteX28494" fmla="*/ 2181861 w 7886701"/>
              <a:gd name="connsiteY28494" fmla="*/ 6021043 h 6857981"/>
              <a:gd name="connsiteX28495" fmla="*/ 2178051 w 7886701"/>
              <a:gd name="connsiteY28495" fmla="*/ 6015328 h 6857981"/>
              <a:gd name="connsiteX28496" fmla="*/ 2174559 w 7886701"/>
              <a:gd name="connsiteY28496" fmla="*/ 6008977 h 6857981"/>
              <a:gd name="connsiteX28497" fmla="*/ 2170113 w 7886701"/>
              <a:gd name="connsiteY28497" fmla="*/ 6003262 h 6857981"/>
              <a:gd name="connsiteX28498" fmla="*/ 2161858 w 7886701"/>
              <a:gd name="connsiteY28498" fmla="*/ 5991514 h 6857981"/>
              <a:gd name="connsiteX28499" fmla="*/ 2152968 w 7886701"/>
              <a:gd name="connsiteY28499" fmla="*/ 5981036 h 6857981"/>
              <a:gd name="connsiteX28500" fmla="*/ 2154556 w 7886701"/>
              <a:gd name="connsiteY28500" fmla="*/ 5979766 h 6857981"/>
              <a:gd name="connsiteX28501" fmla="*/ 2156143 w 7886701"/>
              <a:gd name="connsiteY28501" fmla="*/ 5979448 h 6857981"/>
              <a:gd name="connsiteX28502" fmla="*/ 2158048 w 7886701"/>
              <a:gd name="connsiteY28502" fmla="*/ 5979131 h 6857981"/>
              <a:gd name="connsiteX28503" fmla="*/ 2160271 w 7886701"/>
              <a:gd name="connsiteY28503" fmla="*/ 5979448 h 6857981"/>
              <a:gd name="connsiteX28504" fmla="*/ 2164716 w 7886701"/>
              <a:gd name="connsiteY28504" fmla="*/ 5980083 h 6857981"/>
              <a:gd name="connsiteX28505" fmla="*/ 2169479 w 7886701"/>
              <a:gd name="connsiteY28505" fmla="*/ 5981353 h 6857981"/>
              <a:gd name="connsiteX28506" fmla="*/ 2171701 w 7886701"/>
              <a:gd name="connsiteY28506" fmla="*/ 5981988 h 6857981"/>
              <a:gd name="connsiteX28507" fmla="*/ 2173606 w 7886701"/>
              <a:gd name="connsiteY28507" fmla="*/ 5981988 h 6857981"/>
              <a:gd name="connsiteX28508" fmla="*/ 2175511 w 7886701"/>
              <a:gd name="connsiteY28508" fmla="*/ 5981988 h 6857981"/>
              <a:gd name="connsiteX28509" fmla="*/ 2177416 w 7886701"/>
              <a:gd name="connsiteY28509" fmla="*/ 5981671 h 6857981"/>
              <a:gd name="connsiteX28510" fmla="*/ 2179321 w 7886701"/>
              <a:gd name="connsiteY28510" fmla="*/ 5980718 h 6857981"/>
              <a:gd name="connsiteX28511" fmla="*/ 2180273 w 7886701"/>
              <a:gd name="connsiteY28511" fmla="*/ 5979131 h 6857981"/>
              <a:gd name="connsiteX28512" fmla="*/ 2181543 w 7886701"/>
              <a:gd name="connsiteY28512" fmla="*/ 5976591 h 6857981"/>
              <a:gd name="connsiteX28513" fmla="*/ 2181861 w 7886701"/>
              <a:gd name="connsiteY28513" fmla="*/ 5973733 h 6857981"/>
              <a:gd name="connsiteX28514" fmla="*/ 2182813 w 7886701"/>
              <a:gd name="connsiteY28514" fmla="*/ 5969605 h 6857981"/>
              <a:gd name="connsiteX28515" fmla="*/ 2183131 w 7886701"/>
              <a:gd name="connsiteY28515" fmla="*/ 5966113 h 6857981"/>
              <a:gd name="connsiteX28516" fmla="*/ 2183131 w 7886701"/>
              <a:gd name="connsiteY28516" fmla="*/ 5961985 h 6857981"/>
              <a:gd name="connsiteX28517" fmla="*/ 2182179 w 7886701"/>
              <a:gd name="connsiteY28517" fmla="*/ 5958175 h 6857981"/>
              <a:gd name="connsiteX28518" fmla="*/ 2180908 w 7886701"/>
              <a:gd name="connsiteY28518" fmla="*/ 5954682 h 6857981"/>
              <a:gd name="connsiteX28519" fmla="*/ 2179321 w 7886701"/>
              <a:gd name="connsiteY28519" fmla="*/ 5950872 h 6857981"/>
              <a:gd name="connsiteX28520" fmla="*/ 2177416 w 7886701"/>
              <a:gd name="connsiteY28520" fmla="*/ 5947379 h 6857981"/>
              <a:gd name="connsiteX28521" fmla="*/ 2175193 w 7886701"/>
              <a:gd name="connsiteY28521" fmla="*/ 5943569 h 6857981"/>
              <a:gd name="connsiteX28522" fmla="*/ 2170113 w 7886701"/>
              <a:gd name="connsiteY28522" fmla="*/ 5936266 h 6857981"/>
              <a:gd name="connsiteX28523" fmla="*/ 2164716 w 7886701"/>
              <a:gd name="connsiteY28523" fmla="*/ 5929598 h 6857981"/>
              <a:gd name="connsiteX28524" fmla="*/ 2159636 w 7886701"/>
              <a:gd name="connsiteY28524" fmla="*/ 5922295 h 6857981"/>
              <a:gd name="connsiteX28525" fmla="*/ 2157413 w 7886701"/>
              <a:gd name="connsiteY28525" fmla="*/ 5918485 h 6857981"/>
              <a:gd name="connsiteX28526" fmla="*/ 2155191 w 7886701"/>
              <a:gd name="connsiteY28526" fmla="*/ 5914992 h 6857981"/>
              <a:gd name="connsiteX28527" fmla="*/ 2157413 w 7886701"/>
              <a:gd name="connsiteY28527" fmla="*/ 5912452 h 6857981"/>
              <a:gd name="connsiteX28528" fmla="*/ 2159636 w 7886701"/>
              <a:gd name="connsiteY28528" fmla="*/ 5910547 h 6857981"/>
              <a:gd name="connsiteX28529" fmla="*/ 2160588 w 7886701"/>
              <a:gd name="connsiteY28529" fmla="*/ 5910230 h 6857981"/>
              <a:gd name="connsiteX28530" fmla="*/ 2161858 w 7886701"/>
              <a:gd name="connsiteY28530" fmla="*/ 5909912 h 6857981"/>
              <a:gd name="connsiteX28531" fmla="*/ 2163446 w 7886701"/>
              <a:gd name="connsiteY28531" fmla="*/ 5910230 h 6857981"/>
              <a:gd name="connsiteX28532" fmla="*/ 2165668 w 7886701"/>
              <a:gd name="connsiteY28532" fmla="*/ 5910865 h 6857981"/>
              <a:gd name="connsiteX28533" fmla="*/ 2167891 w 7886701"/>
              <a:gd name="connsiteY28533" fmla="*/ 5912452 h 6857981"/>
              <a:gd name="connsiteX28534" fmla="*/ 2172019 w 7886701"/>
              <a:gd name="connsiteY28534" fmla="*/ 5916262 h 6857981"/>
              <a:gd name="connsiteX28535" fmla="*/ 2176146 w 7886701"/>
              <a:gd name="connsiteY28535" fmla="*/ 5920708 h 6857981"/>
              <a:gd name="connsiteX28536" fmla="*/ 2178368 w 7886701"/>
              <a:gd name="connsiteY28536" fmla="*/ 5922930 h 6857981"/>
              <a:gd name="connsiteX28537" fmla="*/ 2180908 w 7886701"/>
              <a:gd name="connsiteY28537" fmla="*/ 5924518 h 6857981"/>
              <a:gd name="connsiteX28538" fmla="*/ 2183131 w 7886701"/>
              <a:gd name="connsiteY28538" fmla="*/ 5925470 h 6857981"/>
              <a:gd name="connsiteX28539" fmla="*/ 2185671 w 7886701"/>
              <a:gd name="connsiteY28539" fmla="*/ 5926105 h 6857981"/>
              <a:gd name="connsiteX28540" fmla="*/ 2187259 w 7886701"/>
              <a:gd name="connsiteY28540" fmla="*/ 5925788 h 6857981"/>
              <a:gd name="connsiteX28541" fmla="*/ 2188847 w 7886701"/>
              <a:gd name="connsiteY28541" fmla="*/ 5925788 h 6857981"/>
              <a:gd name="connsiteX28542" fmla="*/ 2190116 w 7886701"/>
              <a:gd name="connsiteY28542" fmla="*/ 5925153 h 6857981"/>
              <a:gd name="connsiteX28543" fmla="*/ 2191703 w 7886701"/>
              <a:gd name="connsiteY28543" fmla="*/ 5924518 h 6857981"/>
              <a:gd name="connsiteX28544" fmla="*/ 2190751 w 7886701"/>
              <a:gd name="connsiteY28544" fmla="*/ 5925788 h 6857981"/>
              <a:gd name="connsiteX28545" fmla="*/ 2190116 w 7886701"/>
              <a:gd name="connsiteY28545" fmla="*/ 5927693 h 6857981"/>
              <a:gd name="connsiteX28546" fmla="*/ 2189798 w 7886701"/>
              <a:gd name="connsiteY28546" fmla="*/ 5929916 h 6857981"/>
              <a:gd name="connsiteX28547" fmla="*/ 2189481 w 7886701"/>
              <a:gd name="connsiteY28547" fmla="*/ 5931821 h 6857981"/>
              <a:gd name="connsiteX28548" fmla="*/ 2189798 w 7886701"/>
              <a:gd name="connsiteY28548" fmla="*/ 5934361 h 6857981"/>
              <a:gd name="connsiteX28549" fmla="*/ 2190116 w 7886701"/>
              <a:gd name="connsiteY28549" fmla="*/ 5936901 h 6857981"/>
              <a:gd name="connsiteX28550" fmla="*/ 2191387 w 7886701"/>
              <a:gd name="connsiteY28550" fmla="*/ 5939441 h 6857981"/>
              <a:gd name="connsiteX28551" fmla="*/ 2192338 w 7886701"/>
              <a:gd name="connsiteY28551" fmla="*/ 5941981 h 6857981"/>
              <a:gd name="connsiteX28552" fmla="*/ 2194243 w 7886701"/>
              <a:gd name="connsiteY28552" fmla="*/ 5944839 h 6857981"/>
              <a:gd name="connsiteX28553" fmla="*/ 2196148 w 7886701"/>
              <a:gd name="connsiteY28553" fmla="*/ 5947697 h 6857981"/>
              <a:gd name="connsiteX28554" fmla="*/ 2198688 w 7886701"/>
              <a:gd name="connsiteY28554" fmla="*/ 5950554 h 6857981"/>
              <a:gd name="connsiteX28555" fmla="*/ 2201863 w 7886701"/>
              <a:gd name="connsiteY28555" fmla="*/ 5953412 h 6857981"/>
              <a:gd name="connsiteX28556" fmla="*/ 2205356 w 7886701"/>
              <a:gd name="connsiteY28556" fmla="*/ 5956587 h 6857981"/>
              <a:gd name="connsiteX28557" fmla="*/ 2209483 w 7886701"/>
              <a:gd name="connsiteY28557" fmla="*/ 5959445 h 6857981"/>
              <a:gd name="connsiteX28558" fmla="*/ 2214246 w 7886701"/>
              <a:gd name="connsiteY28558" fmla="*/ 5962302 h 6857981"/>
              <a:gd name="connsiteX28559" fmla="*/ 2219644 w 7886701"/>
              <a:gd name="connsiteY28559" fmla="*/ 5965160 h 6857981"/>
              <a:gd name="connsiteX28560" fmla="*/ 2215198 w 7886701"/>
              <a:gd name="connsiteY28560" fmla="*/ 5958175 h 6857981"/>
              <a:gd name="connsiteX28561" fmla="*/ 2211071 w 7886701"/>
              <a:gd name="connsiteY28561" fmla="*/ 5951507 h 6857981"/>
              <a:gd name="connsiteX28562" fmla="*/ 2207261 w 7886701"/>
              <a:gd name="connsiteY28562" fmla="*/ 5944521 h 6857981"/>
              <a:gd name="connsiteX28563" fmla="*/ 2203768 w 7886701"/>
              <a:gd name="connsiteY28563" fmla="*/ 5937536 h 6857981"/>
              <a:gd name="connsiteX28564" fmla="*/ 2200276 w 7886701"/>
              <a:gd name="connsiteY28564" fmla="*/ 5930233 h 6857981"/>
              <a:gd name="connsiteX28565" fmla="*/ 2197101 w 7886701"/>
              <a:gd name="connsiteY28565" fmla="*/ 5923248 h 6857981"/>
              <a:gd name="connsiteX28566" fmla="*/ 2191703 w 7886701"/>
              <a:gd name="connsiteY28566" fmla="*/ 5908960 h 6857981"/>
              <a:gd name="connsiteX28567" fmla="*/ 2186623 w 7886701"/>
              <a:gd name="connsiteY28567" fmla="*/ 5894671 h 6857981"/>
              <a:gd name="connsiteX28568" fmla="*/ 2182179 w 7886701"/>
              <a:gd name="connsiteY28568" fmla="*/ 5880701 h 6857981"/>
              <a:gd name="connsiteX28569" fmla="*/ 2174241 w 7886701"/>
              <a:gd name="connsiteY28569" fmla="*/ 5852124 h 6857981"/>
              <a:gd name="connsiteX28570" fmla="*/ 2177099 w 7886701"/>
              <a:gd name="connsiteY28570" fmla="*/ 5848949 h 6857981"/>
              <a:gd name="connsiteX28571" fmla="*/ 2180591 w 7886701"/>
              <a:gd name="connsiteY28571" fmla="*/ 5846409 h 6857981"/>
              <a:gd name="connsiteX28572" fmla="*/ 2184401 w 7886701"/>
              <a:gd name="connsiteY28572" fmla="*/ 5844504 h 6857981"/>
              <a:gd name="connsiteX28573" fmla="*/ 2188211 w 7886701"/>
              <a:gd name="connsiteY28573" fmla="*/ 5843234 h 6857981"/>
              <a:gd name="connsiteX28574" fmla="*/ 2192338 w 7886701"/>
              <a:gd name="connsiteY28574" fmla="*/ 5842916 h 6857981"/>
              <a:gd name="connsiteX28575" fmla="*/ 2197101 w 7886701"/>
              <a:gd name="connsiteY28575" fmla="*/ 5842916 h 6857981"/>
              <a:gd name="connsiteX28576" fmla="*/ 2201863 w 7886701"/>
              <a:gd name="connsiteY28576" fmla="*/ 5844186 h 6857981"/>
              <a:gd name="connsiteX28577" fmla="*/ 2206943 w 7886701"/>
              <a:gd name="connsiteY28577" fmla="*/ 5845139 h 6857981"/>
              <a:gd name="connsiteX28578" fmla="*/ 2212024 w 7886701"/>
              <a:gd name="connsiteY28578" fmla="*/ 5847044 h 6857981"/>
              <a:gd name="connsiteX28579" fmla="*/ 2217421 w 7886701"/>
              <a:gd name="connsiteY28579" fmla="*/ 5849266 h 6857981"/>
              <a:gd name="connsiteX28580" fmla="*/ 2223453 w 7886701"/>
              <a:gd name="connsiteY28580" fmla="*/ 5851806 h 6857981"/>
              <a:gd name="connsiteX28581" fmla="*/ 2229168 w 7886701"/>
              <a:gd name="connsiteY28581" fmla="*/ 5854664 h 6857981"/>
              <a:gd name="connsiteX28582" fmla="*/ 2241233 w 7886701"/>
              <a:gd name="connsiteY28582" fmla="*/ 5861649 h 6857981"/>
              <a:gd name="connsiteX28583" fmla="*/ 2253616 w 7886701"/>
              <a:gd name="connsiteY28583" fmla="*/ 5869270 h 6857981"/>
              <a:gd name="connsiteX28584" fmla="*/ 2255203 w 7886701"/>
              <a:gd name="connsiteY28584" fmla="*/ 5869587 h 6857981"/>
              <a:gd name="connsiteX28585" fmla="*/ 2256156 w 7886701"/>
              <a:gd name="connsiteY28585" fmla="*/ 5869905 h 6857981"/>
              <a:gd name="connsiteX28586" fmla="*/ 2258378 w 7886701"/>
              <a:gd name="connsiteY28586" fmla="*/ 5869587 h 6857981"/>
              <a:gd name="connsiteX28587" fmla="*/ 2260283 w 7886701"/>
              <a:gd name="connsiteY28587" fmla="*/ 5868635 h 6857981"/>
              <a:gd name="connsiteX28588" fmla="*/ 2262189 w 7886701"/>
              <a:gd name="connsiteY28588" fmla="*/ 5867365 h 6857981"/>
              <a:gd name="connsiteX28589" fmla="*/ 2263776 w 7886701"/>
              <a:gd name="connsiteY28589" fmla="*/ 5866730 h 6857981"/>
              <a:gd name="connsiteX28590" fmla="*/ 2265681 w 7886701"/>
              <a:gd name="connsiteY28590" fmla="*/ 5866095 h 6857981"/>
              <a:gd name="connsiteX28591" fmla="*/ 2266951 w 7886701"/>
              <a:gd name="connsiteY28591" fmla="*/ 5866095 h 6857981"/>
              <a:gd name="connsiteX28592" fmla="*/ 2268221 w 7886701"/>
              <a:gd name="connsiteY28592" fmla="*/ 5866095 h 6857981"/>
              <a:gd name="connsiteX28593" fmla="*/ 2269491 w 7886701"/>
              <a:gd name="connsiteY28593" fmla="*/ 5866412 h 6857981"/>
              <a:gd name="connsiteX28594" fmla="*/ 2270761 w 7886701"/>
              <a:gd name="connsiteY28594" fmla="*/ 5867047 h 6857981"/>
              <a:gd name="connsiteX28595" fmla="*/ 2271078 w 7886701"/>
              <a:gd name="connsiteY28595" fmla="*/ 5864825 h 6857981"/>
              <a:gd name="connsiteX28596" fmla="*/ 2270443 w 7886701"/>
              <a:gd name="connsiteY28596" fmla="*/ 5862602 h 6857981"/>
              <a:gd name="connsiteX28597" fmla="*/ 2268856 w 7886701"/>
              <a:gd name="connsiteY28597" fmla="*/ 5860379 h 6857981"/>
              <a:gd name="connsiteX28598" fmla="*/ 2267269 w 7886701"/>
              <a:gd name="connsiteY28598" fmla="*/ 5858792 h 6857981"/>
              <a:gd name="connsiteX28599" fmla="*/ 2265046 w 7886701"/>
              <a:gd name="connsiteY28599" fmla="*/ 5856887 h 6857981"/>
              <a:gd name="connsiteX28600" fmla="*/ 2262506 w 7886701"/>
              <a:gd name="connsiteY28600" fmla="*/ 5854982 h 6857981"/>
              <a:gd name="connsiteX28601" fmla="*/ 2259649 w 7886701"/>
              <a:gd name="connsiteY28601" fmla="*/ 5853712 h 6857981"/>
              <a:gd name="connsiteX28602" fmla="*/ 2256156 w 7886701"/>
              <a:gd name="connsiteY28602" fmla="*/ 5852124 h 6857981"/>
              <a:gd name="connsiteX28603" fmla="*/ 2252981 w 7886701"/>
              <a:gd name="connsiteY28603" fmla="*/ 5851171 h 6857981"/>
              <a:gd name="connsiteX28604" fmla="*/ 2250123 w 7886701"/>
              <a:gd name="connsiteY28604" fmla="*/ 5850219 h 6857981"/>
              <a:gd name="connsiteX28605" fmla="*/ 2246948 w 7886701"/>
              <a:gd name="connsiteY28605" fmla="*/ 5849901 h 6857981"/>
              <a:gd name="connsiteX28606" fmla="*/ 2244092 w 7886701"/>
              <a:gd name="connsiteY28606" fmla="*/ 5849901 h 6857981"/>
              <a:gd name="connsiteX28607" fmla="*/ 2241868 w 7886701"/>
              <a:gd name="connsiteY28607" fmla="*/ 5850219 h 6857981"/>
              <a:gd name="connsiteX28608" fmla="*/ 2239646 w 7886701"/>
              <a:gd name="connsiteY28608" fmla="*/ 5851171 h 6857981"/>
              <a:gd name="connsiteX28609" fmla="*/ 2238693 w 7886701"/>
              <a:gd name="connsiteY28609" fmla="*/ 5852124 h 6857981"/>
              <a:gd name="connsiteX28610" fmla="*/ 2238058 w 7886701"/>
              <a:gd name="connsiteY28610" fmla="*/ 5854029 h 6857981"/>
              <a:gd name="connsiteX28611" fmla="*/ 2238058 w 7886701"/>
              <a:gd name="connsiteY28611" fmla="*/ 5849584 h 6857981"/>
              <a:gd name="connsiteX28612" fmla="*/ 2237741 w 7886701"/>
              <a:gd name="connsiteY28612" fmla="*/ 5845456 h 6857981"/>
              <a:gd name="connsiteX28613" fmla="*/ 2237106 w 7886701"/>
              <a:gd name="connsiteY28613" fmla="*/ 5841963 h 6857981"/>
              <a:gd name="connsiteX28614" fmla="*/ 2236153 w 7886701"/>
              <a:gd name="connsiteY28614" fmla="*/ 5838153 h 6857981"/>
              <a:gd name="connsiteX28615" fmla="*/ 2235201 w 7886701"/>
              <a:gd name="connsiteY28615" fmla="*/ 5834661 h 6857981"/>
              <a:gd name="connsiteX28616" fmla="*/ 2233296 w 7886701"/>
              <a:gd name="connsiteY28616" fmla="*/ 5831485 h 6857981"/>
              <a:gd name="connsiteX28617" fmla="*/ 2231391 w 7886701"/>
              <a:gd name="connsiteY28617" fmla="*/ 5828310 h 6857981"/>
              <a:gd name="connsiteX28618" fmla="*/ 2229486 w 7886701"/>
              <a:gd name="connsiteY28618" fmla="*/ 5825135 h 6857981"/>
              <a:gd name="connsiteX28619" fmla="*/ 2227264 w 7886701"/>
              <a:gd name="connsiteY28619" fmla="*/ 5822595 h 6857981"/>
              <a:gd name="connsiteX28620" fmla="*/ 2224724 w 7886701"/>
              <a:gd name="connsiteY28620" fmla="*/ 5819737 h 6857981"/>
              <a:gd name="connsiteX28621" fmla="*/ 2219644 w 7886701"/>
              <a:gd name="connsiteY28621" fmla="*/ 5814657 h 6857981"/>
              <a:gd name="connsiteX28622" fmla="*/ 2214246 w 7886701"/>
              <a:gd name="connsiteY28622" fmla="*/ 5809894 h 6857981"/>
              <a:gd name="connsiteX28623" fmla="*/ 2208531 w 7886701"/>
              <a:gd name="connsiteY28623" fmla="*/ 5805449 h 6857981"/>
              <a:gd name="connsiteX28624" fmla="*/ 2210753 w 7886701"/>
              <a:gd name="connsiteY28624" fmla="*/ 5803861 h 6857981"/>
              <a:gd name="connsiteX28625" fmla="*/ 2213293 w 7886701"/>
              <a:gd name="connsiteY28625" fmla="*/ 5803226 h 6857981"/>
              <a:gd name="connsiteX28626" fmla="*/ 2215833 w 7886701"/>
              <a:gd name="connsiteY28626" fmla="*/ 5802591 h 6857981"/>
              <a:gd name="connsiteX28627" fmla="*/ 2218373 w 7886701"/>
              <a:gd name="connsiteY28627" fmla="*/ 5802591 h 6857981"/>
              <a:gd name="connsiteX28628" fmla="*/ 2221231 w 7886701"/>
              <a:gd name="connsiteY28628" fmla="*/ 5802909 h 6857981"/>
              <a:gd name="connsiteX28629" fmla="*/ 2224406 w 7886701"/>
              <a:gd name="connsiteY28629" fmla="*/ 5803544 h 6857981"/>
              <a:gd name="connsiteX28630" fmla="*/ 2227898 w 7886701"/>
              <a:gd name="connsiteY28630" fmla="*/ 5805131 h 6857981"/>
              <a:gd name="connsiteX28631" fmla="*/ 2231391 w 7886701"/>
              <a:gd name="connsiteY28631" fmla="*/ 5807354 h 6857981"/>
              <a:gd name="connsiteX28632" fmla="*/ 2230438 w 7886701"/>
              <a:gd name="connsiteY28632" fmla="*/ 5804814 h 6857981"/>
              <a:gd name="connsiteX28633" fmla="*/ 2229168 w 7886701"/>
              <a:gd name="connsiteY28633" fmla="*/ 5802274 h 6857981"/>
              <a:gd name="connsiteX28634" fmla="*/ 2226628 w 7886701"/>
              <a:gd name="connsiteY28634" fmla="*/ 5797194 h 6857981"/>
              <a:gd name="connsiteX28635" fmla="*/ 2223136 w 7886701"/>
              <a:gd name="connsiteY28635" fmla="*/ 5791796 h 6857981"/>
              <a:gd name="connsiteX28636" fmla="*/ 2219008 w 7886701"/>
              <a:gd name="connsiteY28636" fmla="*/ 5787351 h 6857981"/>
              <a:gd name="connsiteX28637" fmla="*/ 2215833 w 7886701"/>
              <a:gd name="connsiteY28637" fmla="*/ 5786398 h 6857981"/>
              <a:gd name="connsiteX28638" fmla="*/ 2213611 w 7886701"/>
              <a:gd name="connsiteY28638" fmla="*/ 5786080 h 6857981"/>
              <a:gd name="connsiteX28639" fmla="*/ 2212024 w 7886701"/>
              <a:gd name="connsiteY28639" fmla="*/ 5786398 h 6857981"/>
              <a:gd name="connsiteX28640" fmla="*/ 2211071 w 7886701"/>
              <a:gd name="connsiteY28640" fmla="*/ 5787351 h 6857981"/>
              <a:gd name="connsiteX28641" fmla="*/ 2210118 w 7886701"/>
              <a:gd name="connsiteY28641" fmla="*/ 5788303 h 6857981"/>
              <a:gd name="connsiteX28642" fmla="*/ 2210118 w 7886701"/>
              <a:gd name="connsiteY28642" fmla="*/ 5789891 h 6857981"/>
              <a:gd name="connsiteX28643" fmla="*/ 2210118 w 7886701"/>
              <a:gd name="connsiteY28643" fmla="*/ 5793383 h 6857981"/>
              <a:gd name="connsiteX28644" fmla="*/ 2210753 w 7886701"/>
              <a:gd name="connsiteY28644" fmla="*/ 5796559 h 6857981"/>
              <a:gd name="connsiteX28645" fmla="*/ 2210753 w 7886701"/>
              <a:gd name="connsiteY28645" fmla="*/ 5798464 h 6857981"/>
              <a:gd name="connsiteX28646" fmla="*/ 2210118 w 7886701"/>
              <a:gd name="connsiteY28646" fmla="*/ 5800051 h 6857981"/>
              <a:gd name="connsiteX28647" fmla="*/ 2209167 w 7886701"/>
              <a:gd name="connsiteY28647" fmla="*/ 5801004 h 6857981"/>
              <a:gd name="connsiteX28648" fmla="*/ 2207578 w 7886701"/>
              <a:gd name="connsiteY28648" fmla="*/ 5801639 h 6857981"/>
              <a:gd name="connsiteX28649" fmla="*/ 2205356 w 7886701"/>
              <a:gd name="connsiteY28649" fmla="*/ 5801639 h 6857981"/>
              <a:gd name="connsiteX28650" fmla="*/ 2202498 w 7886701"/>
              <a:gd name="connsiteY28650" fmla="*/ 5801639 h 6857981"/>
              <a:gd name="connsiteX28651" fmla="*/ 2199323 w 7886701"/>
              <a:gd name="connsiteY28651" fmla="*/ 5794971 h 6857981"/>
              <a:gd name="connsiteX28652" fmla="*/ 2195513 w 7886701"/>
              <a:gd name="connsiteY28652" fmla="*/ 5788303 h 6857981"/>
              <a:gd name="connsiteX28653" fmla="*/ 2191387 w 7886701"/>
              <a:gd name="connsiteY28653" fmla="*/ 5782905 h 6857981"/>
              <a:gd name="connsiteX28654" fmla="*/ 2186623 w 7886701"/>
              <a:gd name="connsiteY28654" fmla="*/ 5778143 h 6857981"/>
              <a:gd name="connsiteX28655" fmla="*/ 2181861 w 7886701"/>
              <a:gd name="connsiteY28655" fmla="*/ 5773380 h 6857981"/>
              <a:gd name="connsiteX28656" fmla="*/ 2176146 w 7886701"/>
              <a:gd name="connsiteY28656" fmla="*/ 5769570 h 6857981"/>
              <a:gd name="connsiteX28657" fmla="*/ 2170748 w 7886701"/>
              <a:gd name="connsiteY28657" fmla="*/ 5766077 h 6857981"/>
              <a:gd name="connsiteX28658" fmla="*/ 2165033 w 7886701"/>
              <a:gd name="connsiteY28658" fmla="*/ 5762902 h 6857981"/>
              <a:gd name="connsiteX28659" fmla="*/ 2158683 w 7886701"/>
              <a:gd name="connsiteY28659" fmla="*/ 5759727 h 6857981"/>
              <a:gd name="connsiteX28660" fmla="*/ 2152333 w 7886701"/>
              <a:gd name="connsiteY28660" fmla="*/ 5756869 h 6857981"/>
              <a:gd name="connsiteX28661" fmla="*/ 2138681 w 7886701"/>
              <a:gd name="connsiteY28661" fmla="*/ 5751789 h 6857981"/>
              <a:gd name="connsiteX28662" fmla="*/ 2124076 w 7886701"/>
              <a:gd name="connsiteY28662" fmla="*/ 5747026 h 6857981"/>
              <a:gd name="connsiteX28663" fmla="*/ 2109153 w 7886701"/>
              <a:gd name="connsiteY28663" fmla="*/ 5741311 h 6857981"/>
              <a:gd name="connsiteX28664" fmla="*/ 2112328 w 7886701"/>
              <a:gd name="connsiteY28664" fmla="*/ 5740993 h 6857981"/>
              <a:gd name="connsiteX28665" fmla="*/ 2115503 w 7886701"/>
              <a:gd name="connsiteY28665" fmla="*/ 5739723 h 6857981"/>
              <a:gd name="connsiteX28666" fmla="*/ 2117408 w 7886701"/>
              <a:gd name="connsiteY28666" fmla="*/ 5738770 h 6857981"/>
              <a:gd name="connsiteX28667" fmla="*/ 2119631 w 7886701"/>
              <a:gd name="connsiteY28667" fmla="*/ 5736865 h 6857981"/>
              <a:gd name="connsiteX28668" fmla="*/ 2121218 w 7886701"/>
              <a:gd name="connsiteY28668" fmla="*/ 5734960 h 6857981"/>
              <a:gd name="connsiteX28669" fmla="*/ 2122171 w 7886701"/>
              <a:gd name="connsiteY28669" fmla="*/ 5732738 h 6857981"/>
              <a:gd name="connsiteX28670" fmla="*/ 2123123 w 7886701"/>
              <a:gd name="connsiteY28670" fmla="*/ 5730515 h 6857981"/>
              <a:gd name="connsiteX28671" fmla="*/ 2123441 w 7886701"/>
              <a:gd name="connsiteY28671" fmla="*/ 5727975 h 6857981"/>
              <a:gd name="connsiteX28672" fmla="*/ 2123441 w 7886701"/>
              <a:gd name="connsiteY28672" fmla="*/ 5725117 h 6857981"/>
              <a:gd name="connsiteX28673" fmla="*/ 2123123 w 7886701"/>
              <a:gd name="connsiteY28673" fmla="*/ 5722577 h 6857981"/>
              <a:gd name="connsiteX28674" fmla="*/ 2122171 w 7886701"/>
              <a:gd name="connsiteY28674" fmla="*/ 5719719 h 6857981"/>
              <a:gd name="connsiteX28675" fmla="*/ 2121218 w 7886701"/>
              <a:gd name="connsiteY28675" fmla="*/ 5716862 h 6857981"/>
              <a:gd name="connsiteX28676" fmla="*/ 2119948 w 7886701"/>
              <a:gd name="connsiteY28676" fmla="*/ 5714322 h 6857981"/>
              <a:gd name="connsiteX28677" fmla="*/ 2118678 w 7886701"/>
              <a:gd name="connsiteY28677" fmla="*/ 5711782 h 6857981"/>
              <a:gd name="connsiteX28678" fmla="*/ 2116773 w 7886701"/>
              <a:gd name="connsiteY28678" fmla="*/ 5709241 h 6857981"/>
              <a:gd name="connsiteX28679" fmla="*/ 2114551 w 7886701"/>
              <a:gd name="connsiteY28679" fmla="*/ 5706701 h 6857981"/>
              <a:gd name="connsiteX28680" fmla="*/ 2112011 w 7886701"/>
              <a:gd name="connsiteY28680" fmla="*/ 5704796 h 6857981"/>
              <a:gd name="connsiteX28681" fmla="*/ 2109153 w 7886701"/>
              <a:gd name="connsiteY28681" fmla="*/ 5702574 h 6857981"/>
              <a:gd name="connsiteX28682" fmla="*/ 2102803 w 7886701"/>
              <a:gd name="connsiteY28682" fmla="*/ 5699398 h 6857981"/>
              <a:gd name="connsiteX28683" fmla="*/ 2096453 w 7886701"/>
              <a:gd name="connsiteY28683" fmla="*/ 5696858 h 6857981"/>
              <a:gd name="connsiteX28684" fmla="*/ 2089786 w 7886701"/>
              <a:gd name="connsiteY28684" fmla="*/ 5694953 h 6857981"/>
              <a:gd name="connsiteX28685" fmla="*/ 2083118 w 7886701"/>
              <a:gd name="connsiteY28685" fmla="*/ 5693048 h 6857981"/>
              <a:gd name="connsiteX28686" fmla="*/ 2076768 w 7886701"/>
              <a:gd name="connsiteY28686" fmla="*/ 5691460 h 6857981"/>
              <a:gd name="connsiteX28687" fmla="*/ 2064703 w 7886701"/>
              <a:gd name="connsiteY28687" fmla="*/ 5688920 h 6857981"/>
              <a:gd name="connsiteX28688" fmla="*/ 2059623 w 7886701"/>
              <a:gd name="connsiteY28688" fmla="*/ 5687650 h 6857981"/>
              <a:gd name="connsiteX28689" fmla="*/ 2054861 w 7886701"/>
              <a:gd name="connsiteY28689" fmla="*/ 5685745 h 6857981"/>
              <a:gd name="connsiteX28690" fmla="*/ 2052638 w 7886701"/>
              <a:gd name="connsiteY28690" fmla="*/ 5684793 h 6857981"/>
              <a:gd name="connsiteX28691" fmla="*/ 2050733 w 7886701"/>
              <a:gd name="connsiteY28691" fmla="*/ 5683205 h 6857981"/>
              <a:gd name="connsiteX28692" fmla="*/ 2049464 w 7886701"/>
              <a:gd name="connsiteY28692" fmla="*/ 5682252 h 6857981"/>
              <a:gd name="connsiteX28693" fmla="*/ 2047876 w 7886701"/>
              <a:gd name="connsiteY28693" fmla="*/ 5680347 h 6857981"/>
              <a:gd name="connsiteX28694" fmla="*/ 2046606 w 7886701"/>
              <a:gd name="connsiteY28694" fmla="*/ 5678760 h 6857981"/>
              <a:gd name="connsiteX28695" fmla="*/ 2045971 w 7886701"/>
              <a:gd name="connsiteY28695" fmla="*/ 5676537 h 6857981"/>
              <a:gd name="connsiteX28696" fmla="*/ 2045653 w 7886701"/>
              <a:gd name="connsiteY28696" fmla="*/ 5674315 h 6857981"/>
              <a:gd name="connsiteX28697" fmla="*/ 2045336 w 7886701"/>
              <a:gd name="connsiteY28697" fmla="*/ 5672409 h 6857981"/>
              <a:gd name="connsiteX28698" fmla="*/ 2045653 w 7886701"/>
              <a:gd name="connsiteY28698" fmla="*/ 5669234 h 6857981"/>
              <a:gd name="connsiteX28699" fmla="*/ 2045971 w 7886701"/>
              <a:gd name="connsiteY28699" fmla="*/ 5666377 h 6857981"/>
              <a:gd name="connsiteX28700" fmla="*/ 2046606 w 7886701"/>
              <a:gd name="connsiteY28700" fmla="*/ 5663201 h 6857981"/>
              <a:gd name="connsiteX28701" fmla="*/ 2048193 w 7886701"/>
              <a:gd name="connsiteY28701" fmla="*/ 5659391 h 6857981"/>
              <a:gd name="connsiteX28702" fmla="*/ 2050733 w 7886701"/>
              <a:gd name="connsiteY28702" fmla="*/ 5659074 h 6857981"/>
              <a:gd name="connsiteX28703" fmla="*/ 2053591 w 7886701"/>
              <a:gd name="connsiteY28703" fmla="*/ 5659074 h 6857981"/>
              <a:gd name="connsiteX28704" fmla="*/ 2056766 w 7886701"/>
              <a:gd name="connsiteY28704" fmla="*/ 5659391 h 6857981"/>
              <a:gd name="connsiteX28705" fmla="*/ 2059941 w 7886701"/>
              <a:gd name="connsiteY28705" fmla="*/ 5660661 h 6857981"/>
              <a:gd name="connsiteX28706" fmla="*/ 2063433 w 7886701"/>
              <a:gd name="connsiteY28706" fmla="*/ 5661614 h 6857981"/>
              <a:gd name="connsiteX28707" fmla="*/ 2067243 w 7886701"/>
              <a:gd name="connsiteY28707" fmla="*/ 5663201 h 6857981"/>
              <a:gd name="connsiteX28708" fmla="*/ 2075181 w 7886701"/>
              <a:gd name="connsiteY28708" fmla="*/ 5666377 h 6857981"/>
              <a:gd name="connsiteX28709" fmla="*/ 2083118 w 7886701"/>
              <a:gd name="connsiteY28709" fmla="*/ 5670822 h 6857981"/>
              <a:gd name="connsiteX28710" fmla="*/ 2092009 w 7886701"/>
              <a:gd name="connsiteY28710" fmla="*/ 5675902 h 6857981"/>
              <a:gd name="connsiteX28711" fmla="*/ 2108837 w 7886701"/>
              <a:gd name="connsiteY28711" fmla="*/ 5685745 h 6857981"/>
              <a:gd name="connsiteX28712" fmla="*/ 2117091 w 7886701"/>
              <a:gd name="connsiteY28712" fmla="*/ 5690190 h 6857981"/>
              <a:gd name="connsiteX28713" fmla="*/ 2124711 w 7886701"/>
              <a:gd name="connsiteY28713" fmla="*/ 5694318 h 6857981"/>
              <a:gd name="connsiteX28714" fmla="*/ 2131696 w 7886701"/>
              <a:gd name="connsiteY28714" fmla="*/ 5697176 h 6857981"/>
              <a:gd name="connsiteX28715" fmla="*/ 2135188 w 7886701"/>
              <a:gd name="connsiteY28715" fmla="*/ 5698128 h 6857981"/>
              <a:gd name="connsiteX28716" fmla="*/ 2138046 w 7886701"/>
              <a:gd name="connsiteY28716" fmla="*/ 5698446 h 6857981"/>
              <a:gd name="connsiteX28717" fmla="*/ 2140903 w 7886701"/>
              <a:gd name="connsiteY28717" fmla="*/ 5698763 h 6857981"/>
              <a:gd name="connsiteX28718" fmla="*/ 2143443 w 7886701"/>
              <a:gd name="connsiteY28718" fmla="*/ 5698763 h 6857981"/>
              <a:gd name="connsiteX28719" fmla="*/ 2145666 w 7886701"/>
              <a:gd name="connsiteY28719" fmla="*/ 5698128 h 6857981"/>
              <a:gd name="connsiteX28720" fmla="*/ 2147571 w 7886701"/>
              <a:gd name="connsiteY28720" fmla="*/ 5697176 h 6857981"/>
              <a:gd name="connsiteX28721" fmla="*/ 2148842 w 7886701"/>
              <a:gd name="connsiteY28721" fmla="*/ 5695271 h 6857981"/>
              <a:gd name="connsiteX28722" fmla="*/ 2150111 w 7886701"/>
              <a:gd name="connsiteY28722" fmla="*/ 5693048 h 6857981"/>
              <a:gd name="connsiteX28723" fmla="*/ 2150746 w 7886701"/>
              <a:gd name="connsiteY28723" fmla="*/ 5690508 h 6857981"/>
              <a:gd name="connsiteX28724" fmla="*/ 2151063 w 7886701"/>
              <a:gd name="connsiteY28724" fmla="*/ 5687015 h 6857981"/>
              <a:gd name="connsiteX28725" fmla="*/ 2153603 w 7886701"/>
              <a:gd name="connsiteY28725" fmla="*/ 5687333 h 6857981"/>
              <a:gd name="connsiteX28726" fmla="*/ 2156462 w 7886701"/>
              <a:gd name="connsiteY28726" fmla="*/ 5688285 h 6857981"/>
              <a:gd name="connsiteX28727" fmla="*/ 2159953 w 7886701"/>
              <a:gd name="connsiteY28727" fmla="*/ 5689873 h 6857981"/>
              <a:gd name="connsiteX28728" fmla="*/ 2163128 w 7886701"/>
              <a:gd name="connsiteY28728" fmla="*/ 5692095 h 6857981"/>
              <a:gd name="connsiteX28729" fmla="*/ 2170113 w 7886701"/>
              <a:gd name="connsiteY28729" fmla="*/ 5697176 h 6857981"/>
              <a:gd name="connsiteX28730" fmla="*/ 2177733 w 7886701"/>
              <a:gd name="connsiteY28730" fmla="*/ 5702574 h 6857981"/>
              <a:gd name="connsiteX28731" fmla="*/ 2181543 w 7886701"/>
              <a:gd name="connsiteY28731" fmla="*/ 5705114 h 6857981"/>
              <a:gd name="connsiteX28732" fmla="*/ 2185353 w 7886701"/>
              <a:gd name="connsiteY28732" fmla="*/ 5707336 h 6857981"/>
              <a:gd name="connsiteX28733" fmla="*/ 2189481 w 7886701"/>
              <a:gd name="connsiteY28733" fmla="*/ 5708606 h 6857981"/>
              <a:gd name="connsiteX28734" fmla="*/ 2193927 w 7886701"/>
              <a:gd name="connsiteY28734" fmla="*/ 5710194 h 6857981"/>
              <a:gd name="connsiteX28735" fmla="*/ 2197736 w 7886701"/>
              <a:gd name="connsiteY28735" fmla="*/ 5710511 h 6857981"/>
              <a:gd name="connsiteX28736" fmla="*/ 2199958 w 7886701"/>
              <a:gd name="connsiteY28736" fmla="*/ 5710511 h 6857981"/>
              <a:gd name="connsiteX28737" fmla="*/ 2202181 w 7886701"/>
              <a:gd name="connsiteY28737" fmla="*/ 5710194 h 6857981"/>
              <a:gd name="connsiteX28738" fmla="*/ 2204087 w 7886701"/>
              <a:gd name="connsiteY28738" fmla="*/ 5709876 h 6857981"/>
              <a:gd name="connsiteX28739" fmla="*/ 2206308 w 7886701"/>
              <a:gd name="connsiteY28739" fmla="*/ 5709241 h 6857981"/>
              <a:gd name="connsiteX28740" fmla="*/ 2208531 w 7886701"/>
              <a:gd name="connsiteY28740" fmla="*/ 5707971 h 6857981"/>
              <a:gd name="connsiteX28741" fmla="*/ 2210753 w 7886701"/>
              <a:gd name="connsiteY28741" fmla="*/ 5706701 h 6857981"/>
              <a:gd name="connsiteX28742" fmla="*/ 2210753 w 7886701"/>
              <a:gd name="connsiteY28742" fmla="*/ 5704796 h 6857981"/>
              <a:gd name="connsiteX28743" fmla="*/ 2210753 w 7886701"/>
              <a:gd name="connsiteY28743" fmla="*/ 5702891 h 6857981"/>
              <a:gd name="connsiteX28744" fmla="*/ 2209801 w 7886701"/>
              <a:gd name="connsiteY28744" fmla="*/ 5700986 h 6857981"/>
              <a:gd name="connsiteX28745" fmla="*/ 2208848 w 7886701"/>
              <a:gd name="connsiteY28745" fmla="*/ 5699398 h 6857981"/>
              <a:gd name="connsiteX28746" fmla="*/ 2206308 w 7886701"/>
              <a:gd name="connsiteY28746" fmla="*/ 5695906 h 6857981"/>
              <a:gd name="connsiteX28747" fmla="*/ 2203451 w 7886701"/>
              <a:gd name="connsiteY28747" fmla="*/ 5692730 h 6857981"/>
              <a:gd name="connsiteX28748" fmla="*/ 2201228 w 7886701"/>
              <a:gd name="connsiteY28748" fmla="*/ 5688920 h 6857981"/>
              <a:gd name="connsiteX28749" fmla="*/ 2200276 w 7886701"/>
              <a:gd name="connsiteY28749" fmla="*/ 5687333 h 6857981"/>
              <a:gd name="connsiteX28750" fmla="*/ 2199958 w 7886701"/>
              <a:gd name="connsiteY28750" fmla="*/ 5685428 h 6857981"/>
              <a:gd name="connsiteX28751" fmla="*/ 2199958 w 7886701"/>
              <a:gd name="connsiteY28751" fmla="*/ 5683523 h 6857981"/>
              <a:gd name="connsiteX28752" fmla="*/ 2200911 w 7886701"/>
              <a:gd name="connsiteY28752" fmla="*/ 5681617 h 6857981"/>
              <a:gd name="connsiteX28753" fmla="*/ 2202181 w 7886701"/>
              <a:gd name="connsiteY28753" fmla="*/ 5679712 h 6857981"/>
              <a:gd name="connsiteX28754" fmla="*/ 2204403 w 7886701"/>
              <a:gd name="connsiteY28754" fmla="*/ 5677807 h 6857981"/>
              <a:gd name="connsiteX28755" fmla="*/ 2200276 w 7886701"/>
              <a:gd name="connsiteY28755" fmla="*/ 5675585 h 6857981"/>
              <a:gd name="connsiteX28756" fmla="*/ 2196467 w 7886701"/>
              <a:gd name="connsiteY28756" fmla="*/ 5673679 h 6857981"/>
              <a:gd name="connsiteX28757" fmla="*/ 2192656 w 7886701"/>
              <a:gd name="connsiteY28757" fmla="*/ 5672409 h 6857981"/>
              <a:gd name="connsiteX28758" fmla="*/ 2189163 w 7886701"/>
              <a:gd name="connsiteY28758" fmla="*/ 5671457 h 6857981"/>
              <a:gd name="connsiteX28759" fmla="*/ 2182179 w 7886701"/>
              <a:gd name="connsiteY28759" fmla="*/ 5670187 h 6857981"/>
              <a:gd name="connsiteX28760" fmla="*/ 2175193 w 7886701"/>
              <a:gd name="connsiteY28760" fmla="*/ 5669869 h 6857981"/>
              <a:gd name="connsiteX28761" fmla="*/ 2168526 w 7886701"/>
              <a:gd name="connsiteY28761" fmla="*/ 5668599 h 6857981"/>
              <a:gd name="connsiteX28762" fmla="*/ 2165033 w 7886701"/>
              <a:gd name="connsiteY28762" fmla="*/ 5667964 h 6857981"/>
              <a:gd name="connsiteX28763" fmla="*/ 2161223 w 7886701"/>
              <a:gd name="connsiteY28763" fmla="*/ 5666694 h 6857981"/>
              <a:gd name="connsiteX28764" fmla="*/ 2157731 w 7886701"/>
              <a:gd name="connsiteY28764" fmla="*/ 5665424 h 6857981"/>
              <a:gd name="connsiteX28765" fmla="*/ 2153922 w 7886701"/>
              <a:gd name="connsiteY28765" fmla="*/ 5663201 h 6857981"/>
              <a:gd name="connsiteX28766" fmla="*/ 2150111 w 7886701"/>
              <a:gd name="connsiteY28766" fmla="*/ 5660979 h 6857981"/>
              <a:gd name="connsiteX28767" fmla="*/ 2145666 w 7886701"/>
              <a:gd name="connsiteY28767" fmla="*/ 5657804 h 6857981"/>
              <a:gd name="connsiteX28768" fmla="*/ 2150111 w 7886701"/>
              <a:gd name="connsiteY28768" fmla="*/ 5657804 h 6857981"/>
              <a:gd name="connsiteX28769" fmla="*/ 2153922 w 7886701"/>
              <a:gd name="connsiteY28769" fmla="*/ 5657169 h 6857981"/>
              <a:gd name="connsiteX28770" fmla="*/ 2157413 w 7886701"/>
              <a:gd name="connsiteY28770" fmla="*/ 5655899 h 6857981"/>
              <a:gd name="connsiteX28771" fmla="*/ 2160271 w 7886701"/>
              <a:gd name="connsiteY28771" fmla="*/ 5654311 h 6857981"/>
              <a:gd name="connsiteX28772" fmla="*/ 2162493 w 7886701"/>
              <a:gd name="connsiteY28772" fmla="*/ 5652088 h 6857981"/>
              <a:gd name="connsiteX28773" fmla="*/ 2163763 w 7886701"/>
              <a:gd name="connsiteY28773" fmla="*/ 5649548 h 6857981"/>
              <a:gd name="connsiteX28774" fmla="*/ 2164716 w 7886701"/>
              <a:gd name="connsiteY28774" fmla="*/ 5646691 h 6857981"/>
              <a:gd name="connsiteX28775" fmla="*/ 2165033 w 7886701"/>
              <a:gd name="connsiteY28775" fmla="*/ 5643833 h 6857981"/>
              <a:gd name="connsiteX28776" fmla="*/ 2164716 w 7886701"/>
              <a:gd name="connsiteY28776" fmla="*/ 5640023 h 6857981"/>
              <a:gd name="connsiteX28777" fmla="*/ 2163128 w 7886701"/>
              <a:gd name="connsiteY28777" fmla="*/ 5636848 h 6857981"/>
              <a:gd name="connsiteX28778" fmla="*/ 2161223 w 7886701"/>
              <a:gd name="connsiteY28778" fmla="*/ 5633355 h 6857981"/>
              <a:gd name="connsiteX28779" fmla="*/ 2158683 w 7886701"/>
              <a:gd name="connsiteY28779" fmla="*/ 5629545 h 6857981"/>
              <a:gd name="connsiteX28780" fmla="*/ 2155508 w 7886701"/>
              <a:gd name="connsiteY28780" fmla="*/ 5626052 h 6857981"/>
              <a:gd name="connsiteX28781" fmla="*/ 2151382 w 7886701"/>
              <a:gd name="connsiteY28781" fmla="*/ 5622242 h 6857981"/>
              <a:gd name="connsiteX28782" fmla="*/ 2146618 w 7886701"/>
              <a:gd name="connsiteY28782" fmla="*/ 5619067 h 6857981"/>
              <a:gd name="connsiteX28783" fmla="*/ 2140903 w 7886701"/>
              <a:gd name="connsiteY28783" fmla="*/ 5615574 h 6857981"/>
              <a:gd name="connsiteX28784" fmla="*/ 2143443 w 7886701"/>
              <a:gd name="connsiteY28784" fmla="*/ 5615256 h 6857981"/>
              <a:gd name="connsiteX28785" fmla="*/ 2145983 w 7886701"/>
              <a:gd name="connsiteY28785" fmla="*/ 5615256 h 6857981"/>
              <a:gd name="connsiteX28786" fmla="*/ 2151382 w 7886701"/>
              <a:gd name="connsiteY28786" fmla="*/ 5615574 h 6857981"/>
              <a:gd name="connsiteX28787" fmla="*/ 2157413 w 7886701"/>
              <a:gd name="connsiteY28787" fmla="*/ 5616844 h 6857981"/>
              <a:gd name="connsiteX28788" fmla="*/ 2162811 w 7886701"/>
              <a:gd name="connsiteY28788" fmla="*/ 5618114 h 6857981"/>
              <a:gd name="connsiteX28789" fmla="*/ 2161858 w 7886701"/>
              <a:gd name="connsiteY28789" fmla="*/ 5612716 h 6857981"/>
              <a:gd name="connsiteX28790" fmla="*/ 2160588 w 7886701"/>
              <a:gd name="connsiteY28790" fmla="*/ 5607001 h 6857981"/>
              <a:gd name="connsiteX28791" fmla="*/ 2159636 w 7886701"/>
              <a:gd name="connsiteY28791" fmla="*/ 5595570 h 6857981"/>
              <a:gd name="connsiteX28792" fmla="*/ 2158683 w 7886701"/>
              <a:gd name="connsiteY28792" fmla="*/ 5589855 h 6857981"/>
              <a:gd name="connsiteX28793" fmla="*/ 2157731 w 7886701"/>
              <a:gd name="connsiteY28793" fmla="*/ 5583822 h 6857981"/>
              <a:gd name="connsiteX28794" fmla="*/ 2155826 w 7886701"/>
              <a:gd name="connsiteY28794" fmla="*/ 5578424 h 6857981"/>
              <a:gd name="connsiteX28795" fmla="*/ 2154873 w 7886701"/>
              <a:gd name="connsiteY28795" fmla="*/ 5575567 h 6857981"/>
              <a:gd name="connsiteX28796" fmla="*/ 2153286 w 7886701"/>
              <a:gd name="connsiteY28796" fmla="*/ 5573027 h 6857981"/>
              <a:gd name="connsiteX28797" fmla="*/ 2141538 w 7886701"/>
              <a:gd name="connsiteY28797" fmla="*/ 5571122 h 6857981"/>
              <a:gd name="connsiteX28798" fmla="*/ 2130426 w 7886701"/>
              <a:gd name="connsiteY28798" fmla="*/ 5570169 h 6857981"/>
              <a:gd name="connsiteX28799" fmla="*/ 2118997 w 7886701"/>
              <a:gd name="connsiteY28799" fmla="*/ 5569534 h 6857981"/>
              <a:gd name="connsiteX28800" fmla="*/ 2113598 w 7886701"/>
              <a:gd name="connsiteY28800" fmla="*/ 5569534 h 6857981"/>
              <a:gd name="connsiteX28801" fmla="*/ 2108201 w 7886701"/>
              <a:gd name="connsiteY28801" fmla="*/ 5569851 h 6857981"/>
              <a:gd name="connsiteX28802" fmla="*/ 2102486 w 7886701"/>
              <a:gd name="connsiteY28802" fmla="*/ 5570169 h 6857981"/>
              <a:gd name="connsiteX28803" fmla="*/ 2097089 w 7886701"/>
              <a:gd name="connsiteY28803" fmla="*/ 5570804 h 6857981"/>
              <a:gd name="connsiteX28804" fmla="*/ 2092009 w 7886701"/>
              <a:gd name="connsiteY28804" fmla="*/ 5572074 h 6857981"/>
              <a:gd name="connsiteX28805" fmla="*/ 2086929 w 7886701"/>
              <a:gd name="connsiteY28805" fmla="*/ 5573344 h 6857981"/>
              <a:gd name="connsiteX28806" fmla="*/ 2081849 w 7886701"/>
              <a:gd name="connsiteY28806" fmla="*/ 5575249 h 6857981"/>
              <a:gd name="connsiteX28807" fmla="*/ 2076768 w 7886701"/>
              <a:gd name="connsiteY28807" fmla="*/ 5577472 h 6857981"/>
              <a:gd name="connsiteX28808" fmla="*/ 2072006 w 7886701"/>
              <a:gd name="connsiteY28808" fmla="*/ 5580012 h 6857981"/>
              <a:gd name="connsiteX28809" fmla="*/ 2067243 w 7886701"/>
              <a:gd name="connsiteY28809" fmla="*/ 5582870 h 6857981"/>
              <a:gd name="connsiteX28810" fmla="*/ 2065656 w 7886701"/>
              <a:gd name="connsiteY28810" fmla="*/ 5581282 h 6857981"/>
              <a:gd name="connsiteX28811" fmla="*/ 2065021 w 7886701"/>
              <a:gd name="connsiteY28811" fmla="*/ 5580012 h 6857981"/>
              <a:gd name="connsiteX28812" fmla="*/ 2064386 w 7886701"/>
              <a:gd name="connsiteY28812" fmla="*/ 5578424 h 6857981"/>
              <a:gd name="connsiteX28813" fmla="*/ 2064386 w 7886701"/>
              <a:gd name="connsiteY28813" fmla="*/ 5577154 h 6857981"/>
              <a:gd name="connsiteX28814" fmla="*/ 2064703 w 7886701"/>
              <a:gd name="connsiteY28814" fmla="*/ 5575249 h 6857981"/>
              <a:gd name="connsiteX28815" fmla="*/ 2065021 w 7886701"/>
              <a:gd name="connsiteY28815" fmla="*/ 5573662 h 6857981"/>
              <a:gd name="connsiteX28816" fmla="*/ 2066608 w 7886701"/>
              <a:gd name="connsiteY28816" fmla="*/ 5570486 h 6857981"/>
              <a:gd name="connsiteX28817" fmla="*/ 2067878 w 7886701"/>
              <a:gd name="connsiteY28817" fmla="*/ 5567311 h 6857981"/>
              <a:gd name="connsiteX28818" fmla="*/ 2069466 w 7886701"/>
              <a:gd name="connsiteY28818" fmla="*/ 5564136 h 6857981"/>
              <a:gd name="connsiteX28819" fmla="*/ 2069783 w 7886701"/>
              <a:gd name="connsiteY28819" fmla="*/ 5562549 h 6857981"/>
              <a:gd name="connsiteX28820" fmla="*/ 2069783 w 7886701"/>
              <a:gd name="connsiteY28820" fmla="*/ 5560961 h 6857981"/>
              <a:gd name="connsiteX28821" fmla="*/ 2069466 w 7886701"/>
              <a:gd name="connsiteY28821" fmla="*/ 5559691 h 6857981"/>
              <a:gd name="connsiteX28822" fmla="*/ 2068513 w 7886701"/>
              <a:gd name="connsiteY28822" fmla="*/ 5557786 h 6857981"/>
              <a:gd name="connsiteX28823" fmla="*/ 2065021 w 7886701"/>
              <a:gd name="connsiteY28823" fmla="*/ 5554293 h 6857981"/>
              <a:gd name="connsiteX28824" fmla="*/ 2061212 w 7886701"/>
              <a:gd name="connsiteY28824" fmla="*/ 5551753 h 6857981"/>
              <a:gd name="connsiteX28825" fmla="*/ 2057718 w 7886701"/>
              <a:gd name="connsiteY28825" fmla="*/ 5549213 h 6857981"/>
              <a:gd name="connsiteX28826" fmla="*/ 2054544 w 7886701"/>
              <a:gd name="connsiteY28826" fmla="*/ 5546990 h 6857981"/>
              <a:gd name="connsiteX28827" fmla="*/ 2051051 w 7886701"/>
              <a:gd name="connsiteY28827" fmla="*/ 5545403 h 6857981"/>
              <a:gd name="connsiteX28828" fmla="*/ 2047876 w 7886701"/>
              <a:gd name="connsiteY28828" fmla="*/ 5543815 h 6857981"/>
              <a:gd name="connsiteX28829" fmla="*/ 2044701 w 7886701"/>
              <a:gd name="connsiteY28829" fmla="*/ 5542863 h 6857981"/>
              <a:gd name="connsiteX28830" fmla="*/ 2041527 w 7886701"/>
              <a:gd name="connsiteY28830" fmla="*/ 5541910 h 6857981"/>
              <a:gd name="connsiteX28831" fmla="*/ 2035493 w 7886701"/>
              <a:gd name="connsiteY28831" fmla="*/ 5540957 h 6857981"/>
              <a:gd name="connsiteX28832" fmla="*/ 2029463 w 7886701"/>
              <a:gd name="connsiteY28832" fmla="*/ 5540640 h 6857981"/>
              <a:gd name="connsiteX28833" fmla="*/ 2024064 w 7886701"/>
              <a:gd name="connsiteY28833" fmla="*/ 5540957 h 6857981"/>
              <a:gd name="connsiteX28834" fmla="*/ 2018668 w 7886701"/>
              <a:gd name="connsiteY28834" fmla="*/ 5541592 h 6857981"/>
              <a:gd name="connsiteX28835" fmla="*/ 2007238 w 7886701"/>
              <a:gd name="connsiteY28835" fmla="*/ 5543180 h 6857981"/>
              <a:gd name="connsiteX28836" fmla="*/ 2001839 w 7886701"/>
              <a:gd name="connsiteY28836" fmla="*/ 5543815 h 6857981"/>
              <a:gd name="connsiteX28837" fmla="*/ 1996125 w 7886701"/>
              <a:gd name="connsiteY28837" fmla="*/ 5543815 h 6857981"/>
              <a:gd name="connsiteX28838" fmla="*/ 1990091 w 7886701"/>
              <a:gd name="connsiteY28838" fmla="*/ 5543180 h 6857981"/>
              <a:gd name="connsiteX28839" fmla="*/ 1987235 w 7886701"/>
              <a:gd name="connsiteY28839" fmla="*/ 5542863 h 6857981"/>
              <a:gd name="connsiteX28840" fmla="*/ 1984061 w 7886701"/>
              <a:gd name="connsiteY28840" fmla="*/ 5541910 h 6857981"/>
              <a:gd name="connsiteX28841" fmla="*/ 1981201 w 7886701"/>
              <a:gd name="connsiteY28841" fmla="*/ 5540957 h 6857981"/>
              <a:gd name="connsiteX28842" fmla="*/ 1977709 w 7886701"/>
              <a:gd name="connsiteY28842" fmla="*/ 5539370 h 6857981"/>
              <a:gd name="connsiteX28843" fmla="*/ 1974534 w 7886701"/>
              <a:gd name="connsiteY28843" fmla="*/ 5537782 h 6857981"/>
              <a:gd name="connsiteX28844" fmla="*/ 1970726 w 7886701"/>
              <a:gd name="connsiteY28844" fmla="*/ 5535877 h 6857981"/>
              <a:gd name="connsiteX28845" fmla="*/ 1970408 w 7886701"/>
              <a:gd name="connsiteY28845" fmla="*/ 5536830 h 6857981"/>
              <a:gd name="connsiteX28846" fmla="*/ 1970408 w 7886701"/>
              <a:gd name="connsiteY28846" fmla="*/ 5538100 h 6857981"/>
              <a:gd name="connsiteX28847" fmla="*/ 1970408 w 7886701"/>
              <a:gd name="connsiteY28847" fmla="*/ 5539052 h 6857981"/>
              <a:gd name="connsiteX28848" fmla="*/ 1970726 w 7886701"/>
              <a:gd name="connsiteY28848" fmla="*/ 5539687 h 6857981"/>
              <a:gd name="connsiteX28849" fmla="*/ 1972315 w 7886701"/>
              <a:gd name="connsiteY28849" fmla="*/ 5541910 h 6857981"/>
              <a:gd name="connsiteX28850" fmla="*/ 1974218 w 7886701"/>
              <a:gd name="connsiteY28850" fmla="*/ 5544133 h 6857981"/>
              <a:gd name="connsiteX28851" fmla="*/ 1978979 w 7886701"/>
              <a:gd name="connsiteY28851" fmla="*/ 5548260 h 6857981"/>
              <a:gd name="connsiteX28852" fmla="*/ 1983743 w 7886701"/>
              <a:gd name="connsiteY28852" fmla="*/ 5552388 h 6857981"/>
              <a:gd name="connsiteX28853" fmla="*/ 1977709 w 7886701"/>
              <a:gd name="connsiteY28853" fmla="*/ 5552706 h 6857981"/>
              <a:gd name="connsiteX28854" fmla="*/ 1972315 w 7886701"/>
              <a:gd name="connsiteY28854" fmla="*/ 5553023 h 6857981"/>
              <a:gd name="connsiteX28855" fmla="*/ 1966597 w 7886701"/>
              <a:gd name="connsiteY28855" fmla="*/ 5553658 h 6857981"/>
              <a:gd name="connsiteX28856" fmla="*/ 1960564 w 7886701"/>
              <a:gd name="connsiteY28856" fmla="*/ 5554293 h 6857981"/>
              <a:gd name="connsiteX28857" fmla="*/ 1955168 w 7886701"/>
              <a:gd name="connsiteY28857" fmla="*/ 5555563 h 6857981"/>
              <a:gd name="connsiteX28858" fmla="*/ 1949768 w 7886701"/>
              <a:gd name="connsiteY28858" fmla="*/ 5556833 h 6857981"/>
              <a:gd name="connsiteX28859" fmla="*/ 1944054 w 7886701"/>
              <a:gd name="connsiteY28859" fmla="*/ 5558738 h 6857981"/>
              <a:gd name="connsiteX28860" fmla="*/ 1939609 w 7886701"/>
              <a:gd name="connsiteY28860" fmla="*/ 5560961 h 6857981"/>
              <a:gd name="connsiteX28861" fmla="*/ 1934847 w 7886701"/>
              <a:gd name="connsiteY28861" fmla="*/ 5563184 h 6857981"/>
              <a:gd name="connsiteX28862" fmla="*/ 1930402 w 7886701"/>
              <a:gd name="connsiteY28862" fmla="*/ 5565724 h 6857981"/>
              <a:gd name="connsiteX28863" fmla="*/ 1926591 w 7886701"/>
              <a:gd name="connsiteY28863" fmla="*/ 5568581 h 6857981"/>
              <a:gd name="connsiteX28864" fmla="*/ 1923419 w 7886701"/>
              <a:gd name="connsiteY28864" fmla="*/ 5571439 h 6857981"/>
              <a:gd name="connsiteX28865" fmla="*/ 1920877 w 7886701"/>
              <a:gd name="connsiteY28865" fmla="*/ 5575249 h 6857981"/>
              <a:gd name="connsiteX28866" fmla="*/ 1918654 w 7886701"/>
              <a:gd name="connsiteY28866" fmla="*/ 5578742 h 6857981"/>
              <a:gd name="connsiteX28867" fmla="*/ 1917068 w 7886701"/>
              <a:gd name="connsiteY28867" fmla="*/ 5582870 h 6857981"/>
              <a:gd name="connsiteX28868" fmla="*/ 1916748 w 7886701"/>
              <a:gd name="connsiteY28868" fmla="*/ 5586997 h 6857981"/>
              <a:gd name="connsiteX28869" fmla="*/ 1914529 w 7886701"/>
              <a:gd name="connsiteY28869" fmla="*/ 5585092 h 6857981"/>
              <a:gd name="connsiteX28870" fmla="*/ 1912622 w 7886701"/>
              <a:gd name="connsiteY28870" fmla="*/ 5583187 h 6857981"/>
              <a:gd name="connsiteX28871" fmla="*/ 1911034 w 7886701"/>
              <a:gd name="connsiteY28871" fmla="*/ 5581282 h 6857981"/>
              <a:gd name="connsiteX28872" fmla="*/ 1909764 w 7886701"/>
              <a:gd name="connsiteY28872" fmla="*/ 5579694 h 6857981"/>
              <a:gd name="connsiteX28873" fmla="*/ 1909131 w 7886701"/>
              <a:gd name="connsiteY28873" fmla="*/ 5577789 h 6857981"/>
              <a:gd name="connsiteX28874" fmla="*/ 1908495 w 7886701"/>
              <a:gd name="connsiteY28874" fmla="*/ 5575884 h 6857981"/>
              <a:gd name="connsiteX28875" fmla="*/ 1908177 w 7886701"/>
              <a:gd name="connsiteY28875" fmla="*/ 5573979 h 6857981"/>
              <a:gd name="connsiteX28876" fmla="*/ 1908177 w 7886701"/>
              <a:gd name="connsiteY28876" fmla="*/ 5572392 h 6857981"/>
              <a:gd name="connsiteX28877" fmla="*/ 1908811 w 7886701"/>
              <a:gd name="connsiteY28877" fmla="*/ 5568581 h 6857981"/>
              <a:gd name="connsiteX28878" fmla="*/ 1909764 w 7886701"/>
              <a:gd name="connsiteY28878" fmla="*/ 5565089 h 6857981"/>
              <a:gd name="connsiteX28879" fmla="*/ 1911669 w 7886701"/>
              <a:gd name="connsiteY28879" fmla="*/ 5561278 h 6857981"/>
              <a:gd name="connsiteX28880" fmla="*/ 1913576 w 7886701"/>
              <a:gd name="connsiteY28880" fmla="*/ 5557786 h 6857981"/>
              <a:gd name="connsiteX28881" fmla="*/ 1915479 w 7886701"/>
              <a:gd name="connsiteY28881" fmla="*/ 5553658 h 6857981"/>
              <a:gd name="connsiteX28882" fmla="*/ 1917068 w 7886701"/>
              <a:gd name="connsiteY28882" fmla="*/ 5550165 h 6857981"/>
              <a:gd name="connsiteX28883" fmla="*/ 1918337 w 7886701"/>
              <a:gd name="connsiteY28883" fmla="*/ 5546355 h 6857981"/>
              <a:gd name="connsiteX28884" fmla="*/ 1918974 w 7886701"/>
              <a:gd name="connsiteY28884" fmla="*/ 5542863 h 6857981"/>
              <a:gd name="connsiteX28885" fmla="*/ 1918974 w 7886701"/>
              <a:gd name="connsiteY28885" fmla="*/ 5540957 h 6857981"/>
              <a:gd name="connsiteX28886" fmla="*/ 1918654 w 7886701"/>
              <a:gd name="connsiteY28886" fmla="*/ 5539052 h 6857981"/>
              <a:gd name="connsiteX28887" fmla="*/ 1918021 w 7886701"/>
              <a:gd name="connsiteY28887" fmla="*/ 5537147 h 6857981"/>
              <a:gd name="connsiteX28888" fmla="*/ 1917068 w 7886701"/>
              <a:gd name="connsiteY28888" fmla="*/ 5535560 h 6857981"/>
              <a:gd name="connsiteX28889" fmla="*/ 1916114 w 7886701"/>
              <a:gd name="connsiteY28889" fmla="*/ 5533655 h 6857981"/>
              <a:gd name="connsiteX28890" fmla="*/ 1914529 w 7886701"/>
              <a:gd name="connsiteY28890" fmla="*/ 5531749 h 6857981"/>
              <a:gd name="connsiteX28891" fmla="*/ 1912622 w 7886701"/>
              <a:gd name="connsiteY28891" fmla="*/ 5529844 h 6857981"/>
              <a:gd name="connsiteX28892" fmla="*/ 1910400 w 7886701"/>
              <a:gd name="connsiteY28892" fmla="*/ 5528257 h 6857981"/>
              <a:gd name="connsiteX28893" fmla="*/ 1911353 w 7886701"/>
              <a:gd name="connsiteY28893" fmla="*/ 5527304 h 6857981"/>
              <a:gd name="connsiteX28894" fmla="*/ 1912622 w 7886701"/>
              <a:gd name="connsiteY28894" fmla="*/ 5526987 h 6857981"/>
              <a:gd name="connsiteX28895" fmla="*/ 1913894 w 7886701"/>
              <a:gd name="connsiteY28895" fmla="*/ 5526987 h 6857981"/>
              <a:gd name="connsiteX28896" fmla="*/ 1915163 w 7886701"/>
              <a:gd name="connsiteY28896" fmla="*/ 5527304 h 6857981"/>
              <a:gd name="connsiteX28897" fmla="*/ 1918021 w 7886701"/>
              <a:gd name="connsiteY28897" fmla="*/ 5528892 h 6857981"/>
              <a:gd name="connsiteX28898" fmla="*/ 1921193 w 7886701"/>
              <a:gd name="connsiteY28898" fmla="*/ 5530797 h 6857981"/>
              <a:gd name="connsiteX28899" fmla="*/ 1927864 w 7886701"/>
              <a:gd name="connsiteY28899" fmla="*/ 5535877 h 6857981"/>
              <a:gd name="connsiteX28900" fmla="*/ 1931036 w 7886701"/>
              <a:gd name="connsiteY28900" fmla="*/ 5538417 h 6857981"/>
              <a:gd name="connsiteX28901" fmla="*/ 1934212 w 7886701"/>
              <a:gd name="connsiteY28901" fmla="*/ 5540640 h 6857981"/>
              <a:gd name="connsiteX28902" fmla="*/ 1936434 w 7886701"/>
              <a:gd name="connsiteY28902" fmla="*/ 5538100 h 6857981"/>
              <a:gd name="connsiteX28903" fmla="*/ 1938657 w 7886701"/>
              <a:gd name="connsiteY28903" fmla="*/ 5535877 h 6857981"/>
              <a:gd name="connsiteX28904" fmla="*/ 1940562 w 7886701"/>
              <a:gd name="connsiteY28904" fmla="*/ 5533337 h 6857981"/>
              <a:gd name="connsiteX28905" fmla="*/ 1942149 w 7886701"/>
              <a:gd name="connsiteY28905" fmla="*/ 5531114 h 6857981"/>
              <a:gd name="connsiteX28906" fmla="*/ 1942784 w 7886701"/>
              <a:gd name="connsiteY28906" fmla="*/ 5528892 h 6857981"/>
              <a:gd name="connsiteX28907" fmla="*/ 1943738 w 7886701"/>
              <a:gd name="connsiteY28907" fmla="*/ 5526352 h 6857981"/>
              <a:gd name="connsiteX28908" fmla="*/ 1944054 w 7886701"/>
              <a:gd name="connsiteY28908" fmla="*/ 5524129 h 6857981"/>
              <a:gd name="connsiteX28909" fmla="*/ 1944054 w 7886701"/>
              <a:gd name="connsiteY28909" fmla="*/ 5521589 h 6857981"/>
              <a:gd name="connsiteX28910" fmla="*/ 1944054 w 7886701"/>
              <a:gd name="connsiteY28910" fmla="*/ 5519366 h 6857981"/>
              <a:gd name="connsiteX28911" fmla="*/ 1943738 w 7886701"/>
              <a:gd name="connsiteY28911" fmla="*/ 5516826 h 6857981"/>
              <a:gd name="connsiteX28912" fmla="*/ 1942469 w 7886701"/>
              <a:gd name="connsiteY28912" fmla="*/ 5512381 h 6857981"/>
              <a:gd name="connsiteX28913" fmla="*/ 1940562 w 7886701"/>
              <a:gd name="connsiteY28913" fmla="*/ 5507618 h 6857981"/>
              <a:gd name="connsiteX28914" fmla="*/ 1937704 w 7886701"/>
              <a:gd name="connsiteY28914" fmla="*/ 5502855 h 6857981"/>
              <a:gd name="connsiteX28915" fmla="*/ 1938657 w 7886701"/>
              <a:gd name="connsiteY28915" fmla="*/ 5502220 h 6857981"/>
              <a:gd name="connsiteX28916" fmla="*/ 1939928 w 7886701"/>
              <a:gd name="connsiteY28916" fmla="*/ 5501903 h 6857981"/>
              <a:gd name="connsiteX28917" fmla="*/ 1941197 w 7886701"/>
              <a:gd name="connsiteY28917" fmla="*/ 5501903 h 6857981"/>
              <a:gd name="connsiteX28918" fmla="*/ 1942469 w 7886701"/>
              <a:gd name="connsiteY28918" fmla="*/ 5502220 h 6857981"/>
              <a:gd name="connsiteX28919" fmla="*/ 1945325 w 7886701"/>
              <a:gd name="connsiteY28919" fmla="*/ 5503490 h 6857981"/>
              <a:gd name="connsiteX28920" fmla="*/ 1948499 w 7886701"/>
              <a:gd name="connsiteY28920" fmla="*/ 5505396 h 6857981"/>
              <a:gd name="connsiteX28921" fmla="*/ 1955168 w 7886701"/>
              <a:gd name="connsiteY28921" fmla="*/ 5510158 h 6857981"/>
              <a:gd name="connsiteX28922" fmla="*/ 1958342 w 7886701"/>
              <a:gd name="connsiteY28922" fmla="*/ 5512698 h 6857981"/>
              <a:gd name="connsiteX28923" fmla="*/ 1961836 w 7886701"/>
              <a:gd name="connsiteY28923" fmla="*/ 5514921 h 6857981"/>
              <a:gd name="connsiteX28924" fmla="*/ 1961518 w 7886701"/>
              <a:gd name="connsiteY28924" fmla="*/ 5508888 h 6857981"/>
              <a:gd name="connsiteX28925" fmla="*/ 1960882 w 7886701"/>
              <a:gd name="connsiteY28925" fmla="*/ 5503808 h 6857981"/>
              <a:gd name="connsiteX28926" fmla="*/ 1959931 w 7886701"/>
              <a:gd name="connsiteY28926" fmla="*/ 5496505 h 6857981"/>
              <a:gd name="connsiteX28927" fmla="*/ 1959294 w 7886701"/>
              <a:gd name="connsiteY28927" fmla="*/ 5492377 h 6857981"/>
              <a:gd name="connsiteX28928" fmla="*/ 1959294 w 7886701"/>
              <a:gd name="connsiteY28928" fmla="*/ 5491425 h 6857981"/>
              <a:gd name="connsiteX28929" fmla="*/ 1959611 w 7886701"/>
              <a:gd name="connsiteY28929" fmla="*/ 5490472 h 6857981"/>
              <a:gd name="connsiteX28930" fmla="*/ 1960247 w 7886701"/>
              <a:gd name="connsiteY28930" fmla="*/ 5489837 h 6857981"/>
              <a:gd name="connsiteX28931" fmla="*/ 1961518 w 7886701"/>
              <a:gd name="connsiteY28931" fmla="*/ 5489202 h 6857981"/>
              <a:gd name="connsiteX28932" fmla="*/ 1965009 w 7886701"/>
              <a:gd name="connsiteY28932" fmla="*/ 5487297 h 6857981"/>
              <a:gd name="connsiteX28933" fmla="*/ 1971679 w 7886701"/>
              <a:gd name="connsiteY28933" fmla="*/ 5484122 h 6857981"/>
              <a:gd name="connsiteX28934" fmla="*/ 1975804 w 7886701"/>
              <a:gd name="connsiteY28934" fmla="*/ 5480947 h 6857981"/>
              <a:gd name="connsiteX28935" fmla="*/ 1981521 w 7886701"/>
              <a:gd name="connsiteY28935" fmla="*/ 5477454 h 6857981"/>
              <a:gd name="connsiteX28936" fmla="*/ 1973900 w 7886701"/>
              <a:gd name="connsiteY28936" fmla="*/ 5465071 h 6857981"/>
              <a:gd name="connsiteX28937" fmla="*/ 1970408 w 7886701"/>
              <a:gd name="connsiteY28937" fmla="*/ 5458721 h 6857981"/>
              <a:gd name="connsiteX28938" fmla="*/ 1969455 w 7886701"/>
              <a:gd name="connsiteY28938" fmla="*/ 5455863 h 6857981"/>
              <a:gd name="connsiteX28939" fmla="*/ 1968184 w 7886701"/>
              <a:gd name="connsiteY28939" fmla="*/ 5452688 h 6857981"/>
              <a:gd name="connsiteX28940" fmla="*/ 1967550 w 7886701"/>
              <a:gd name="connsiteY28940" fmla="*/ 5449830 h 6857981"/>
              <a:gd name="connsiteX28941" fmla="*/ 1967550 w 7886701"/>
              <a:gd name="connsiteY28941" fmla="*/ 5446337 h 6857981"/>
              <a:gd name="connsiteX28942" fmla="*/ 1967550 w 7886701"/>
              <a:gd name="connsiteY28942" fmla="*/ 5443162 h 6857981"/>
              <a:gd name="connsiteX28943" fmla="*/ 1968819 w 7886701"/>
              <a:gd name="connsiteY28943" fmla="*/ 5440305 h 6857981"/>
              <a:gd name="connsiteX28944" fmla="*/ 1970090 w 7886701"/>
              <a:gd name="connsiteY28944" fmla="*/ 5436812 h 6857981"/>
              <a:gd name="connsiteX28945" fmla="*/ 1972315 w 7886701"/>
              <a:gd name="connsiteY28945" fmla="*/ 5433954 h 6857981"/>
              <a:gd name="connsiteX28946" fmla="*/ 1975169 w 7886701"/>
              <a:gd name="connsiteY28946" fmla="*/ 5430779 h 6857981"/>
              <a:gd name="connsiteX28947" fmla="*/ 1978979 w 7886701"/>
              <a:gd name="connsiteY28947" fmla="*/ 5427604 h 6857981"/>
              <a:gd name="connsiteX28948" fmla="*/ 1975487 w 7886701"/>
              <a:gd name="connsiteY28948" fmla="*/ 5421889 h 6857981"/>
              <a:gd name="connsiteX28949" fmla="*/ 1972315 w 7886701"/>
              <a:gd name="connsiteY28949" fmla="*/ 5416491 h 6857981"/>
              <a:gd name="connsiteX28950" fmla="*/ 1968819 w 7886701"/>
              <a:gd name="connsiteY28950" fmla="*/ 5411728 h 6857981"/>
              <a:gd name="connsiteX28951" fmla="*/ 1965327 w 7886701"/>
              <a:gd name="connsiteY28951" fmla="*/ 5407283 h 6857981"/>
              <a:gd name="connsiteX28952" fmla="*/ 1961518 w 7886701"/>
              <a:gd name="connsiteY28952" fmla="*/ 5403155 h 6857981"/>
              <a:gd name="connsiteX28953" fmla="*/ 1957707 w 7886701"/>
              <a:gd name="connsiteY28953" fmla="*/ 5399345 h 6857981"/>
              <a:gd name="connsiteX28954" fmla="*/ 1949454 w 7886701"/>
              <a:gd name="connsiteY28954" fmla="*/ 5391724 h 6857981"/>
              <a:gd name="connsiteX28955" fmla="*/ 1931356 w 7886701"/>
              <a:gd name="connsiteY28955" fmla="*/ 5376801 h 6857981"/>
              <a:gd name="connsiteX28956" fmla="*/ 1921830 w 7886701"/>
              <a:gd name="connsiteY28956" fmla="*/ 5367911 h 6857981"/>
              <a:gd name="connsiteX28957" fmla="*/ 1916748 w 7886701"/>
              <a:gd name="connsiteY28957" fmla="*/ 5362830 h 6857981"/>
              <a:gd name="connsiteX28958" fmla="*/ 1911669 w 7886701"/>
              <a:gd name="connsiteY28958" fmla="*/ 5357433 h 6857981"/>
              <a:gd name="connsiteX28959" fmla="*/ 1909447 w 7886701"/>
              <a:gd name="connsiteY28959" fmla="*/ 5359020 h 6857981"/>
              <a:gd name="connsiteX28960" fmla="*/ 1907858 w 7886701"/>
              <a:gd name="connsiteY28960" fmla="*/ 5360608 h 6857981"/>
              <a:gd name="connsiteX28961" fmla="*/ 1906589 w 7886701"/>
              <a:gd name="connsiteY28961" fmla="*/ 5362195 h 6857981"/>
              <a:gd name="connsiteX28962" fmla="*/ 1905639 w 7886701"/>
              <a:gd name="connsiteY28962" fmla="*/ 5363465 h 6857981"/>
              <a:gd name="connsiteX28963" fmla="*/ 1905319 w 7886701"/>
              <a:gd name="connsiteY28963" fmla="*/ 5365053 h 6857981"/>
              <a:gd name="connsiteX28964" fmla="*/ 1904685 w 7886701"/>
              <a:gd name="connsiteY28964" fmla="*/ 5366641 h 6857981"/>
              <a:gd name="connsiteX28965" fmla="*/ 1904685 w 7886701"/>
              <a:gd name="connsiteY28965" fmla="*/ 5369816 h 6857981"/>
              <a:gd name="connsiteX28966" fmla="*/ 1904685 w 7886701"/>
              <a:gd name="connsiteY28966" fmla="*/ 5372673 h 6857981"/>
              <a:gd name="connsiteX28967" fmla="*/ 1904050 w 7886701"/>
              <a:gd name="connsiteY28967" fmla="*/ 5376166 h 6857981"/>
              <a:gd name="connsiteX28968" fmla="*/ 1903734 w 7886701"/>
              <a:gd name="connsiteY28968" fmla="*/ 5377436 h 6857981"/>
              <a:gd name="connsiteX28969" fmla="*/ 1903097 w 7886701"/>
              <a:gd name="connsiteY28969" fmla="*/ 5379024 h 6857981"/>
              <a:gd name="connsiteX28970" fmla="*/ 1901827 w 7886701"/>
              <a:gd name="connsiteY28970" fmla="*/ 5380294 h 6857981"/>
              <a:gd name="connsiteX28971" fmla="*/ 1899921 w 7886701"/>
              <a:gd name="connsiteY28971" fmla="*/ 5381881 h 6857981"/>
              <a:gd name="connsiteX28972" fmla="*/ 1897382 w 7886701"/>
              <a:gd name="connsiteY28972" fmla="*/ 5377119 h 6857981"/>
              <a:gd name="connsiteX28973" fmla="*/ 1895796 w 7886701"/>
              <a:gd name="connsiteY28973" fmla="*/ 5372673 h 6857981"/>
              <a:gd name="connsiteX28974" fmla="*/ 1894842 w 7886701"/>
              <a:gd name="connsiteY28974" fmla="*/ 5369181 h 6857981"/>
              <a:gd name="connsiteX28975" fmla="*/ 1894526 w 7886701"/>
              <a:gd name="connsiteY28975" fmla="*/ 5365371 h 6857981"/>
              <a:gd name="connsiteX28976" fmla="*/ 1895160 w 7886701"/>
              <a:gd name="connsiteY28976" fmla="*/ 5362513 h 6857981"/>
              <a:gd name="connsiteX28977" fmla="*/ 1896429 w 7886701"/>
              <a:gd name="connsiteY28977" fmla="*/ 5359338 h 6857981"/>
              <a:gd name="connsiteX28978" fmla="*/ 1898018 w 7886701"/>
              <a:gd name="connsiteY28978" fmla="*/ 5356798 h 6857981"/>
              <a:gd name="connsiteX28979" fmla="*/ 1899287 w 7886701"/>
              <a:gd name="connsiteY28979" fmla="*/ 5353622 h 6857981"/>
              <a:gd name="connsiteX28980" fmla="*/ 1903097 w 7886701"/>
              <a:gd name="connsiteY28980" fmla="*/ 5347907 h 6857981"/>
              <a:gd name="connsiteX28981" fmla="*/ 1904685 w 7886701"/>
              <a:gd name="connsiteY28981" fmla="*/ 5345049 h 6857981"/>
              <a:gd name="connsiteX28982" fmla="*/ 1906272 w 7886701"/>
              <a:gd name="connsiteY28982" fmla="*/ 5341874 h 6857981"/>
              <a:gd name="connsiteX28983" fmla="*/ 1906908 w 7886701"/>
              <a:gd name="connsiteY28983" fmla="*/ 5338064 h 6857981"/>
              <a:gd name="connsiteX28984" fmla="*/ 1907226 w 7886701"/>
              <a:gd name="connsiteY28984" fmla="*/ 5333936 h 6857981"/>
              <a:gd name="connsiteX28985" fmla="*/ 1907226 w 7886701"/>
              <a:gd name="connsiteY28985" fmla="*/ 5329809 h 6857981"/>
              <a:gd name="connsiteX28986" fmla="*/ 1906272 w 7886701"/>
              <a:gd name="connsiteY28986" fmla="*/ 5324728 h 6857981"/>
              <a:gd name="connsiteX28987" fmla="*/ 1904366 w 7886701"/>
              <a:gd name="connsiteY28987" fmla="*/ 5323458 h 6857981"/>
              <a:gd name="connsiteX28988" fmla="*/ 1903097 w 7886701"/>
              <a:gd name="connsiteY28988" fmla="*/ 5322823 h 6857981"/>
              <a:gd name="connsiteX28989" fmla="*/ 1901510 w 7886701"/>
              <a:gd name="connsiteY28989" fmla="*/ 5322823 h 6857981"/>
              <a:gd name="connsiteX28990" fmla="*/ 1899921 w 7886701"/>
              <a:gd name="connsiteY28990" fmla="*/ 5323141 h 6857981"/>
              <a:gd name="connsiteX28991" fmla="*/ 1898652 w 7886701"/>
              <a:gd name="connsiteY28991" fmla="*/ 5323776 h 6857981"/>
              <a:gd name="connsiteX28992" fmla="*/ 1897065 w 7886701"/>
              <a:gd name="connsiteY28992" fmla="*/ 5324728 h 6857981"/>
              <a:gd name="connsiteX28993" fmla="*/ 1894526 w 7886701"/>
              <a:gd name="connsiteY28993" fmla="*/ 5326633 h 6857981"/>
              <a:gd name="connsiteX28994" fmla="*/ 1891668 w 7886701"/>
              <a:gd name="connsiteY28994" fmla="*/ 5329174 h 6857981"/>
              <a:gd name="connsiteX28995" fmla="*/ 1889128 w 7886701"/>
              <a:gd name="connsiteY28995" fmla="*/ 5331396 h 6857981"/>
              <a:gd name="connsiteX28996" fmla="*/ 1887539 w 7886701"/>
              <a:gd name="connsiteY28996" fmla="*/ 5332349 h 6857981"/>
              <a:gd name="connsiteX28997" fmla="*/ 1886268 w 7886701"/>
              <a:gd name="connsiteY28997" fmla="*/ 5332666 h 6857981"/>
              <a:gd name="connsiteX28998" fmla="*/ 1884683 w 7886701"/>
              <a:gd name="connsiteY28998" fmla="*/ 5332666 h 6857981"/>
              <a:gd name="connsiteX28999" fmla="*/ 1883414 w 7886701"/>
              <a:gd name="connsiteY28999" fmla="*/ 5332349 h 6857981"/>
              <a:gd name="connsiteX29000" fmla="*/ 1881823 w 7886701"/>
              <a:gd name="connsiteY29000" fmla="*/ 5328539 h 6857981"/>
              <a:gd name="connsiteX29001" fmla="*/ 1881507 w 7886701"/>
              <a:gd name="connsiteY29001" fmla="*/ 5325046 h 6857981"/>
              <a:gd name="connsiteX29002" fmla="*/ 1881507 w 7886701"/>
              <a:gd name="connsiteY29002" fmla="*/ 5321236 h 6857981"/>
              <a:gd name="connsiteX29003" fmla="*/ 1882142 w 7886701"/>
              <a:gd name="connsiteY29003" fmla="*/ 5317743 h 6857981"/>
              <a:gd name="connsiteX29004" fmla="*/ 1883414 w 7886701"/>
              <a:gd name="connsiteY29004" fmla="*/ 5313933 h 6857981"/>
              <a:gd name="connsiteX29005" fmla="*/ 1884998 w 7886701"/>
              <a:gd name="connsiteY29005" fmla="*/ 5310758 h 6857981"/>
              <a:gd name="connsiteX29006" fmla="*/ 1887539 w 7886701"/>
              <a:gd name="connsiteY29006" fmla="*/ 5306947 h 6857981"/>
              <a:gd name="connsiteX29007" fmla="*/ 1891033 w 7886701"/>
              <a:gd name="connsiteY29007" fmla="*/ 5303455 h 6857981"/>
              <a:gd name="connsiteX29008" fmla="*/ 1889128 w 7886701"/>
              <a:gd name="connsiteY29008" fmla="*/ 5302185 h 6857981"/>
              <a:gd name="connsiteX29009" fmla="*/ 1887223 w 7886701"/>
              <a:gd name="connsiteY29009" fmla="*/ 5301867 h 6857981"/>
              <a:gd name="connsiteX29010" fmla="*/ 1885317 w 7886701"/>
              <a:gd name="connsiteY29010" fmla="*/ 5301867 h 6857981"/>
              <a:gd name="connsiteX29011" fmla="*/ 1883729 w 7886701"/>
              <a:gd name="connsiteY29011" fmla="*/ 5302820 h 6857981"/>
              <a:gd name="connsiteX29012" fmla="*/ 1882142 w 7886701"/>
              <a:gd name="connsiteY29012" fmla="*/ 5303772 h 6857981"/>
              <a:gd name="connsiteX29013" fmla="*/ 1880238 w 7886701"/>
              <a:gd name="connsiteY29013" fmla="*/ 5304725 h 6857981"/>
              <a:gd name="connsiteX29014" fmla="*/ 1877378 w 7886701"/>
              <a:gd name="connsiteY29014" fmla="*/ 5308217 h 6857981"/>
              <a:gd name="connsiteX29015" fmla="*/ 1874522 w 7886701"/>
              <a:gd name="connsiteY29015" fmla="*/ 5311393 h 6857981"/>
              <a:gd name="connsiteX29016" fmla="*/ 1872933 w 7886701"/>
              <a:gd name="connsiteY29016" fmla="*/ 5312980 h 6857981"/>
              <a:gd name="connsiteX29017" fmla="*/ 1871348 w 7886701"/>
              <a:gd name="connsiteY29017" fmla="*/ 5314250 h 6857981"/>
              <a:gd name="connsiteX29018" fmla="*/ 1869761 w 7886701"/>
              <a:gd name="connsiteY29018" fmla="*/ 5315203 h 6857981"/>
              <a:gd name="connsiteX29019" fmla="*/ 1867856 w 7886701"/>
              <a:gd name="connsiteY29019" fmla="*/ 5315520 h 6857981"/>
              <a:gd name="connsiteX29020" fmla="*/ 1866267 w 7886701"/>
              <a:gd name="connsiteY29020" fmla="*/ 5315520 h 6857981"/>
              <a:gd name="connsiteX29021" fmla="*/ 1864362 w 7886701"/>
              <a:gd name="connsiteY29021" fmla="*/ 5315203 h 6857981"/>
              <a:gd name="connsiteX29022" fmla="*/ 1859282 w 7886701"/>
              <a:gd name="connsiteY29022" fmla="*/ 5308853 h 6857981"/>
              <a:gd name="connsiteX29023" fmla="*/ 1854837 w 7886701"/>
              <a:gd name="connsiteY29023" fmla="*/ 5304090 h 6857981"/>
              <a:gd name="connsiteX29024" fmla="*/ 1849122 w 7886701"/>
              <a:gd name="connsiteY29024" fmla="*/ 5298374 h 6857981"/>
              <a:gd name="connsiteX29025" fmla="*/ 1846900 w 7886701"/>
              <a:gd name="connsiteY29025" fmla="*/ 5295834 h 6857981"/>
              <a:gd name="connsiteX29026" fmla="*/ 1844677 w 7886701"/>
              <a:gd name="connsiteY29026" fmla="*/ 5293294 h 6857981"/>
              <a:gd name="connsiteX29027" fmla="*/ 1842455 w 7886701"/>
              <a:gd name="connsiteY29027" fmla="*/ 5289802 h 6857981"/>
              <a:gd name="connsiteX29028" fmla="*/ 1839597 w 7886701"/>
              <a:gd name="connsiteY29028" fmla="*/ 5285039 h 6857981"/>
              <a:gd name="connsiteX29029" fmla="*/ 1831344 w 7886701"/>
              <a:gd name="connsiteY29029" fmla="*/ 5283134 h 6857981"/>
              <a:gd name="connsiteX29030" fmla="*/ 1823086 w 7886701"/>
              <a:gd name="connsiteY29030" fmla="*/ 5281864 h 6857981"/>
              <a:gd name="connsiteX29031" fmla="*/ 1815149 w 7886701"/>
              <a:gd name="connsiteY29031" fmla="*/ 5281229 h 6857981"/>
              <a:gd name="connsiteX29032" fmla="*/ 1806577 w 7886701"/>
              <a:gd name="connsiteY29032" fmla="*/ 5281546 h 6857981"/>
              <a:gd name="connsiteX29033" fmla="*/ 1798640 w 7886701"/>
              <a:gd name="connsiteY29033" fmla="*/ 5282181 h 6857981"/>
              <a:gd name="connsiteX29034" fmla="*/ 1790703 w 7886701"/>
              <a:gd name="connsiteY29034" fmla="*/ 5283769 h 6857981"/>
              <a:gd name="connsiteX29035" fmla="*/ 1782447 w 7886701"/>
              <a:gd name="connsiteY29035" fmla="*/ 5285674 h 6857981"/>
              <a:gd name="connsiteX29036" fmla="*/ 1774510 w 7886701"/>
              <a:gd name="connsiteY29036" fmla="*/ 5288214 h 6857981"/>
              <a:gd name="connsiteX29037" fmla="*/ 1766889 w 7886701"/>
              <a:gd name="connsiteY29037" fmla="*/ 5290754 h 6857981"/>
              <a:gd name="connsiteX29038" fmla="*/ 1759270 w 7886701"/>
              <a:gd name="connsiteY29038" fmla="*/ 5293612 h 6857981"/>
              <a:gd name="connsiteX29039" fmla="*/ 1751651 w 7886701"/>
              <a:gd name="connsiteY29039" fmla="*/ 5296787 h 6857981"/>
              <a:gd name="connsiteX29040" fmla="*/ 1744348 w 7886701"/>
              <a:gd name="connsiteY29040" fmla="*/ 5300597 h 6857981"/>
              <a:gd name="connsiteX29041" fmla="*/ 1730377 w 7886701"/>
              <a:gd name="connsiteY29041" fmla="*/ 5307900 h 6857981"/>
              <a:gd name="connsiteX29042" fmla="*/ 1717678 w 7886701"/>
              <a:gd name="connsiteY29042" fmla="*/ 5315203 h 6857981"/>
              <a:gd name="connsiteX29043" fmla="*/ 1714184 w 7886701"/>
              <a:gd name="connsiteY29043" fmla="*/ 5310440 h 6857981"/>
              <a:gd name="connsiteX29044" fmla="*/ 1711328 w 7886701"/>
              <a:gd name="connsiteY29044" fmla="*/ 5305677 h 6857981"/>
              <a:gd name="connsiteX29045" fmla="*/ 1708788 w 7886701"/>
              <a:gd name="connsiteY29045" fmla="*/ 5301232 h 6857981"/>
              <a:gd name="connsiteX29046" fmla="*/ 1705928 w 7886701"/>
              <a:gd name="connsiteY29046" fmla="*/ 5297422 h 6857981"/>
              <a:gd name="connsiteX29047" fmla="*/ 1704978 w 7886701"/>
              <a:gd name="connsiteY29047" fmla="*/ 5296469 h 6857981"/>
              <a:gd name="connsiteX29048" fmla="*/ 1703389 w 7886701"/>
              <a:gd name="connsiteY29048" fmla="*/ 5295834 h 6857981"/>
              <a:gd name="connsiteX29049" fmla="*/ 1701802 w 7886701"/>
              <a:gd name="connsiteY29049" fmla="*/ 5295517 h 6857981"/>
              <a:gd name="connsiteX29050" fmla="*/ 1700213 w 7886701"/>
              <a:gd name="connsiteY29050" fmla="*/ 5295834 h 6857981"/>
              <a:gd name="connsiteX29051" fmla="*/ 1698310 w 7886701"/>
              <a:gd name="connsiteY29051" fmla="*/ 5296787 h 6857981"/>
              <a:gd name="connsiteX29052" fmla="*/ 1696404 w 7886701"/>
              <a:gd name="connsiteY29052" fmla="*/ 5298374 h 6857981"/>
              <a:gd name="connsiteX29053" fmla="*/ 1694183 w 7886701"/>
              <a:gd name="connsiteY29053" fmla="*/ 5300915 h 6857981"/>
              <a:gd name="connsiteX29054" fmla="*/ 1691961 w 7886701"/>
              <a:gd name="connsiteY29054" fmla="*/ 5304407 h 6857981"/>
              <a:gd name="connsiteX29055" fmla="*/ 1686880 w 7886701"/>
              <a:gd name="connsiteY29055" fmla="*/ 5299327 h 6857981"/>
              <a:gd name="connsiteX29056" fmla="*/ 1681483 w 7886701"/>
              <a:gd name="connsiteY29056" fmla="*/ 5293929 h 6857981"/>
              <a:gd name="connsiteX29057" fmla="*/ 1675767 w 7886701"/>
              <a:gd name="connsiteY29057" fmla="*/ 5288531 h 6857981"/>
              <a:gd name="connsiteX29058" fmla="*/ 1670369 w 7886701"/>
              <a:gd name="connsiteY29058" fmla="*/ 5283451 h 6857981"/>
              <a:gd name="connsiteX29059" fmla="*/ 1668782 w 7886701"/>
              <a:gd name="connsiteY29059" fmla="*/ 5280911 h 6857981"/>
              <a:gd name="connsiteX29060" fmla="*/ 1667511 w 7886701"/>
              <a:gd name="connsiteY29060" fmla="*/ 5278688 h 6857981"/>
              <a:gd name="connsiteX29061" fmla="*/ 1666877 w 7886701"/>
              <a:gd name="connsiteY29061" fmla="*/ 5276783 h 6857981"/>
              <a:gd name="connsiteX29062" fmla="*/ 1666877 w 7886701"/>
              <a:gd name="connsiteY29062" fmla="*/ 5275196 h 6857981"/>
              <a:gd name="connsiteX29063" fmla="*/ 1666877 w 7886701"/>
              <a:gd name="connsiteY29063" fmla="*/ 5274878 h 6857981"/>
              <a:gd name="connsiteX29064" fmla="*/ 1667511 w 7886701"/>
              <a:gd name="connsiteY29064" fmla="*/ 5274243 h 6857981"/>
              <a:gd name="connsiteX29065" fmla="*/ 1669418 w 7886701"/>
              <a:gd name="connsiteY29065" fmla="*/ 5273608 h 6857981"/>
              <a:gd name="connsiteX29066" fmla="*/ 1671956 w 7886701"/>
              <a:gd name="connsiteY29066" fmla="*/ 5272973 h 6857981"/>
              <a:gd name="connsiteX29067" fmla="*/ 1676083 w 7886701"/>
              <a:gd name="connsiteY29067" fmla="*/ 5273608 h 6857981"/>
              <a:gd name="connsiteX29068" fmla="*/ 1672591 w 7886701"/>
              <a:gd name="connsiteY29068" fmla="*/ 5271703 h 6857981"/>
              <a:gd name="connsiteX29069" fmla="*/ 1670053 w 7886701"/>
              <a:gd name="connsiteY29069" fmla="*/ 5270433 h 6857981"/>
              <a:gd name="connsiteX29070" fmla="*/ 1667831 w 7886701"/>
              <a:gd name="connsiteY29070" fmla="*/ 5269798 h 6857981"/>
              <a:gd name="connsiteX29071" fmla="*/ 1666558 w 7886701"/>
              <a:gd name="connsiteY29071" fmla="*/ 5269480 h 6857981"/>
              <a:gd name="connsiteX29072" fmla="*/ 1664973 w 7886701"/>
              <a:gd name="connsiteY29072" fmla="*/ 5269798 h 6857981"/>
              <a:gd name="connsiteX29073" fmla="*/ 1664019 w 7886701"/>
              <a:gd name="connsiteY29073" fmla="*/ 5270433 h 6857981"/>
              <a:gd name="connsiteX29074" fmla="*/ 1663066 w 7886701"/>
              <a:gd name="connsiteY29074" fmla="*/ 5271703 h 6857981"/>
              <a:gd name="connsiteX29075" fmla="*/ 1662432 w 7886701"/>
              <a:gd name="connsiteY29075" fmla="*/ 5272656 h 6857981"/>
              <a:gd name="connsiteX29076" fmla="*/ 1661481 w 7886701"/>
              <a:gd name="connsiteY29076" fmla="*/ 5275196 h 6857981"/>
              <a:gd name="connsiteX29077" fmla="*/ 1660528 w 7886701"/>
              <a:gd name="connsiteY29077" fmla="*/ 5276783 h 6857981"/>
              <a:gd name="connsiteX29078" fmla="*/ 1659574 w 7886701"/>
              <a:gd name="connsiteY29078" fmla="*/ 5277736 h 6857981"/>
              <a:gd name="connsiteX29079" fmla="*/ 1658623 w 7886701"/>
              <a:gd name="connsiteY29079" fmla="*/ 5278688 h 6857981"/>
              <a:gd name="connsiteX29080" fmla="*/ 1656718 w 7886701"/>
              <a:gd name="connsiteY29080" fmla="*/ 5279323 h 6857981"/>
              <a:gd name="connsiteX29081" fmla="*/ 1654814 w 7886701"/>
              <a:gd name="connsiteY29081" fmla="*/ 5279641 h 6857981"/>
              <a:gd name="connsiteX29082" fmla="*/ 1652273 w 7886701"/>
              <a:gd name="connsiteY29082" fmla="*/ 5279641 h 6857981"/>
              <a:gd name="connsiteX29083" fmla="*/ 1651637 w 7886701"/>
              <a:gd name="connsiteY29083" fmla="*/ 5276783 h 6857981"/>
              <a:gd name="connsiteX29084" fmla="*/ 1651319 w 7886701"/>
              <a:gd name="connsiteY29084" fmla="*/ 5274243 h 6857981"/>
              <a:gd name="connsiteX29085" fmla="*/ 1651637 w 7886701"/>
              <a:gd name="connsiteY29085" fmla="*/ 5269163 h 6857981"/>
              <a:gd name="connsiteX29086" fmla="*/ 1652908 w 7886701"/>
              <a:gd name="connsiteY29086" fmla="*/ 5259002 h 6857981"/>
              <a:gd name="connsiteX29087" fmla="*/ 1653223 w 7886701"/>
              <a:gd name="connsiteY29087" fmla="*/ 5253287 h 6857981"/>
              <a:gd name="connsiteX29088" fmla="*/ 1653223 w 7886701"/>
              <a:gd name="connsiteY29088" fmla="*/ 5250747 h 6857981"/>
              <a:gd name="connsiteX29089" fmla="*/ 1652908 w 7886701"/>
              <a:gd name="connsiteY29089" fmla="*/ 5248207 h 6857981"/>
              <a:gd name="connsiteX29090" fmla="*/ 1652273 w 7886701"/>
              <a:gd name="connsiteY29090" fmla="*/ 5245667 h 6857981"/>
              <a:gd name="connsiteX29091" fmla="*/ 1651319 w 7886701"/>
              <a:gd name="connsiteY29091" fmla="*/ 5242809 h 6857981"/>
              <a:gd name="connsiteX29092" fmla="*/ 1649415 w 7886701"/>
              <a:gd name="connsiteY29092" fmla="*/ 5239951 h 6857981"/>
              <a:gd name="connsiteX29093" fmla="*/ 1647192 w 7886701"/>
              <a:gd name="connsiteY29093" fmla="*/ 5237411 h 6857981"/>
              <a:gd name="connsiteX29094" fmla="*/ 1644970 w 7886701"/>
              <a:gd name="connsiteY29094" fmla="*/ 5235506 h 6857981"/>
              <a:gd name="connsiteX29095" fmla="*/ 1643065 w 7886701"/>
              <a:gd name="connsiteY29095" fmla="*/ 5234554 h 6857981"/>
              <a:gd name="connsiteX29096" fmla="*/ 1641794 w 7886701"/>
              <a:gd name="connsiteY29096" fmla="*/ 5234236 h 6857981"/>
              <a:gd name="connsiteX29097" fmla="*/ 1640207 w 7886701"/>
              <a:gd name="connsiteY29097" fmla="*/ 5234554 h 6857981"/>
              <a:gd name="connsiteX29098" fmla="*/ 1639254 w 7886701"/>
              <a:gd name="connsiteY29098" fmla="*/ 5235189 h 6857981"/>
              <a:gd name="connsiteX29099" fmla="*/ 1637985 w 7886701"/>
              <a:gd name="connsiteY29099" fmla="*/ 5236141 h 6857981"/>
              <a:gd name="connsiteX29100" fmla="*/ 1637666 w 7886701"/>
              <a:gd name="connsiteY29100" fmla="*/ 5237729 h 6857981"/>
              <a:gd name="connsiteX29101" fmla="*/ 1637033 w 7886701"/>
              <a:gd name="connsiteY29101" fmla="*/ 5239634 h 6857981"/>
              <a:gd name="connsiteX29102" fmla="*/ 1637033 w 7886701"/>
              <a:gd name="connsiteY29102" fmla="*/ 5241539 h 6857981"/>
              <a:gd name="connsiteX29103" fmla="*/ 1636715 w 7886701"/>
              <a:gd name="connsiteY29103" fmla="*/ 5243127 h 6857981"/>
              <a:gd name="connsiteX29104" fmla="*/ 1637349 w 7886701"/>
              <a:gd name="connsiteY29104" fmla="*/ 5247254 h 6857981"/>
              <a:gd name="connsiteX29105" fmla="*/ 1637666 w 7886701"/>
              <a:gd name="connsiteY29105" fmla="*/ 5249159 h 6857981"/>
              <a:gd name="connsiteX29106" fmla="*/ 1638620 w 7886701"/>
              <a:gd name="connsiteY29106" fmla="*/ 5250747 h 6857981"/>
              <a:gd name="connsiteX29107" fmla="*/ 1639572 w 7886701"/>
              <a:gd name="connsiteY29107" fmla="*/ 5252335 h 6857981"/>
              <a:gd name="connsiteX29108" fmla="*/ 1640843 w 7886701"/>
              <a:gd name="connsiteY29108" fmla="*/ 5253287 h 6857981"/>
              <a:gd name="connsiteX29109" fmla="*/ 1636080 w 7886701"/>
              <a:gd name="connsiteY29109" fmla="*/ 5250747 h 6857981"/>
              <a:gd name="connsiteX29110" fmla="*/ 1631953 w 7886701"/>
              <a:gd name="connsiteY29110" fmla="*/ 5248207 h 6857981"/>
              <a:gd name="connsiteX29111" fmla="*/ 1627823 w 7886701"/>
              <a:gd name="connsiteY29111" fmla="*/ 5245032 h 6857981"/>
              <a:gd name="connsiteX29112" fmla="*/ 1623378 w 7886701"/>
              <a:gd name="connsiteY29112" fmla="*/ 5240904 h 6857981"/>
              <a:gd name="connsiteX29113" fmla="*/ 1618933 w 7886701"/>
              <a:gd name="connsiteY29113" fmla="*/ 5236141 h 6857981"/>
              <a:gd name="connsiteX29114" fmla="*/ 1614808 w 7886701"/>
              <a:gd name="connsiteY29114" fmla="*/ 5230426 h 6857981"/>
              <a:gd name="connsiteX29115" fmla="*/ 1610045 w 7886701"/>
              <a:gd name="connsiteY29115" fmla="*/ 5223440 h 6857981"/>
              <a:gd name="connsiteX29116" fmla="*/ 1604329 w 7886701"/>
              <a:gd name="connsiteY29116" fmla="*/ 5215503 h 6857981"/>
              <a:gd name="connsiteX29117" fmla="*/ 1605602 w 7886701"/>
              <a:gd name="connsiteY29117" fmla="*/ 5219948 h 6857981"/>
              <a:gd name="connsiteX29118" fmla="*/ 1606235 w 7886701"/>
              <a:gd name="connsiteY29118" fmla="*/ 5223440 h 6857981"/>
              <a:gd name="connsiteX29119" fmla="*/ 1606235 w 7886701"/>
              <a:gd name="connsiteY29119" fmla="*/ 5225981 h 6857981"/>
              <a:gd name="connsiteX29120" fmla="*/ 1605916 w 7886701"/>
              <a:gd name="connsiteY29120" fmla="*/ 5227568 h 6857981"/>
              <a:gd name="connsiteX29121" fmla="*/ 1605282 w 7886701"/>
              <a:gd name="connsiteY29121" fmla="*/ 5228203 h 6857981"/>
              <a:gd name="connsiteX29122" fmla="*/ 1604013 w 7886701"/>
              <a:gd name="connsiteY29122" fmla="*/ 5228521 h 6857981"/>
              <a:gd name="connsiteX29123" fmla="*/ 1603060 w 7886701"/>
              <a:gd name="connsiteY29123" fmla="*/ 5227886 h 6857981"/>
              <a:gd name="connsiteX29124" fmla="*/ 1601473 w 7886701"/>
              <a:gd name="connsiteY29124" fmla="*/ 5226298 h 6857981"/>
              <a:gd name="connsiteX29125" fmla="*/ 1600203 w 7886701"/>
              <a:gd name="connsiteY29125" fmla="*/ 5225028 h 6857981"/>
              <a:gd name="connsiteX29126" fmla="*/ 1598613 w 7886701"/>
              <a:gd name="connsiteY29126" fmla="*/ 5222805 h 6857981"/>
              <a:gd name="connsiteX29127" fmla="*/ 1597028 w 7886701"/>
              <a:gd name="connsiteY29127" fmla="*/ 5220265 h 6857981"/>
              <a:gd name="connsiteX29128" fmla="*/ 1596076 w 7886701"/>
              <a:gd name="connsiteY29128" fmla="*/ 5217408 h 6857981"/>
              <a:gd name="connsiteX29129" fmla="*/ 1595439 w 7886701"/>
              <a:gd name="connsiteY29129" fmla="*/ 5214232 h 6857981"/>
              <a:gd name="connsiteX29130" fmla="*/ 1595123 w 7886701"/>
              <a:gd name="connsiteY29130" fmla="*/ 5211375 h 6857981"/>
              <a:gd name="connsiteX29131" fmla="*/ 1595123 w 7886701"/>
              <a:gd name="connsiteY29131" fmla="*/ 5208517 h 6857981"/>
              <a:gd name="connsiteX29132" fmla="*/ 1595439 w 7886701"/>
              <a:gd name="connsiteY29132" fmla="*/ 5205660 h 6857981"/>
              <a:gd name="connsiteX29133" fmla="*/ 1591947 w 7886701"/>
              <a:gd name="connsiteY29133" fmla="*/ 5205342 h 6857981"/>
              <a:gd name="connsiteX29134" fmla="*/ 1588453 w 7886701"/>
              <a:gd name="connsiteY29134" fmla="*/ 5205024 h 6857981"/>
              <a:gd name="connsiteX29135" fmla="*/ 1584644 w 7886701"/>
              <a:gd name="connsiteY29135" fmla="*/ 5204389 h 6857981"/>
              <a:gd name="connsiteX29136" fmla="*/ 1581152 w 7886701"/>
              <a:gd name="connsiteY29136" fmla="*/ 5203754 h 6857981"/>
              <a:gd name="connsiteX29137" fmla="*/ 1579248 w 7886701"/>
              <a:gd name="connsiteY29137" fmla="*/ 5203119 h 6857981"/>
              <a:gd name="connsiteX29138" fmla="*/ 1577341 w 7886701"/>
              <a:gd name="connsiteY29138" fmla="*/ 5201849 h 6857981"/>
              <a:gd name="connsiteX29139" fmla="*/ 1575756 w 7886701"/>
              <a:gd name="connsiteY29139" fmla="*/ 5200897 h 6857981"/>
              <a:gd name="connsiteX29140" fmla="*/ 1573849 w 7886701"/>
              <a:gd name="connsiteY29140" fmla="*/ 5199309 h 6857981"/>
              <a:gd name="connsiteX29141" fmla="*/ 1571628 w 7886701"/>
              <a:gd name="connsiteY29141" fmla="*/ 5197087 h 6857981"/>
              <a:gd name="connsiteX29142" fmla="*/ 1569724 w 7886701"/>
              <a:gd name="connsiteY29142" fmla="*/ 5195181 h 6857981"/>
              <a:gd name="connsiteX29143" fmla="*/ 1567499 w 7886701"/>
              <a:gd name="connsiteY29143" fmla="*/ 5192006 h 6857981"/>
              <a:gd name="connsiteX29144" fmla="*/ 1565912 w 7886701"/>
              <a:gd name="connsiteY29144" fmla="*/ 5189149 h 6857981"/>
              <a:gd name="connsiteX29145" fmla="*/ 1565279 w 7886701"/>
              <a:gd name="connsiteY29145" fmla="*/ 5192959 h 6857981"/>
              <a:gd name="connsiteX29146" fmla="*/ 1565279 w 7886701"/>
              <a:gd name="connsiteY29146" fmla="*/ 5195817 h 6857981"/>
              <a:gd name="connsiteX29147" fmla="*/ 1565912 w 7886701"/>
              <a:gd name="connsiteY29147" fmla="*/ 5198674 h 6857981"/>
              <a:gd name="connsiteX29148" fmla="*/ 1566548 w 7886701"/>
              <a:gd name="connsiteY29148" fmla="*/ 5201214 h 6857981"/>
              <a:gd name="connsiteX29149" fmla="*/ 1568135 w 7886701"/>
              <a:gd name="connsiteY29149" fmla="*/ 5203754 h 6857981"/>
              <a:gd name="connsiteX29150" fmla="*/ 1569404 w 7886701"/>
              <a:gd name="connsiteY29150" fmla="*/ 5205977 h 6857981"/>
              <a:gd name="connsiteX29151" fmla="*/ 1571628 w 7886701"/>
              <a:gd name="connsiteY29151" fmla="*/ 5208200 h 6857981"/>
              <a:gd name="connsiteX29152" fmla="*/ 1573849 w 7886701"/>
              <a:gd name="connsiteY29152" fmla="*/ 5210105 h 6857981"/>
              <a:gd name="connsiteX29153" fmla="*/ 1578929 w 7886701"/>
              <a:gd name="connsiteY29153" fmla="*/ 5214232 h 6857981"/>
              <a:gd name="connsiteX29154" fmla="*/ 1584644 w 7886701"/>
              <a:gd name="connsiteY29154" fmla="*/ 5218995 h 6857981"/>
              <a:gd name="connsiteX29155" fmla="*/ 1591313 w 7886701"/>
              <a:gd name="connsiteY29155" fmla="*/ 5224711 h 6857981"/>
              <a:gd name="connsiteX29156" fmla="*/ 1594488 w 7886701"/>
              <a:gd name="connsiteY29156" fmla="*/ 5227886 h 6857981"/>
              <a:gd name="connsiteX29157" fmla="*/ 1597979 w 7886701"/>
              <a:gd name="connsiteY29157" fmla="*/ 5231378 h 6857981"/>
              <a:gd name="connsiteX29158" fmla="*/ 1594488 w 7886701"/>
              <a:gd name="connsiteY29158" fmla="*/ 5231061 h 6857981"/>
              <a:gd name="connsiteX29159" fmla="*/ 1591947 w 7886701"/>
              <a:gd name="connsiteY29159" fmla="*/ 5231061 h 6857981"/>
              <a:gd name="connsiteX29160" fmla="*/ 1590358 w 7886701"/>
              <a:gd name="connsiteY29160" fmla="*/ 5232013 h 6857981"/>
              <a:gd name="connsiteX29161" fmla="*/ 1589089 w 7886701"/>
              <a:gd name="connsiteY29161" fmla="*/ 5232966 h 6857981"/>
              <a:gd name="connsiteX29162" fmla="*/ 1588453 w 7886701"/>
              <a:gd name="connsiteY29162" fmla="*/ 5234554 h 6857981"/>
              <a:gd name="connsiteX29163" fmla="*/ 1588138 w 7886701"/>
              <a:gd name="connsiteY29163" fmla="*/ 5236141 h 6857981"/>
              <a:gd name="connsiteX29164" fmla="*/ 1588138 w 7886701"/>
              <a:gd name="connsiteY29164" fmla="*/ 5238046 h 6857981"/>
              <a:gd name="connsiteX29165" fmla="*/ 1588453 w 7886701"/>
              <a:gd name="connsiteY29165" fmla="*/ 5240269 h 6857981"/>
              <a:gd name="connsiteX29166" fmla="*/ 1590358 w 7886701"/>
              <a:gd name="connsiteY29166" fmla="*/ 5245349 h 6857981"/>
              <a:gd name="connsiteX29167" fmla="*/ 1592583 w 7886701"/>
              <a:gd name="connsiteY29167" fmla="*/ 5250747 h 6857981"/>
              <a:gd name="connsiteX29168" fmla="*/ 1594488 w 7886701"/>
              <a:gd name="connsiteY29168" fmla="*/ 5255827 h 6857981"/>
              <a:gd name="connsiteX29169" fmla="*/ 1596710 w 7886701"/>
              <a:gd name="connsiteY29169" fmla="*/ 5261225 h 6857981"/>
              <a:gd name="connsiteX29170" fmla="*/ 1595439 w 7886701"/>
              <a:gd name="connsiteY29170" fmla="*/ 5262495 h 6857981"/>
              <a:gd name="connsiteX29171" fmla="*/ 1593854 w 7886701"/>
              <a:gd name="connsiteY29171" fmla="*/ 5263765 h 6857981"/>
              <a:gd name="connsiteX29172" fmla="*/ 1592583 w 7886701"/>
              <a:gd name="connsiteY29172" fmla="*/ 5264083 h 6857981"/>
              <a:gd name="connsiteX29173" fmla="*/ 1590994 w 7886701"/>
              <a:gd name="connsiteY29173" fmla="*/ 5264083 h 6857981"/>
              <a:gd name="connsiteX29174" fmla="*/ 1589089 w 7886701"/>
              <a:gd name="connsiteY29174" fmla="*/ 5263130 h 6857981"/>
              <a:gd name="connsiteX29175" fmla="*/ 1587820 w 7886701"/>
              <a:gd name="connsiteY29175" fmla="*/ 5262495 h 6857981"/>
              <a:gd name="connsiteX29176" fmla="*/ 1584328 w 7886701"/>
              <a:gd name="connsiteY29176" fmla="*/ 5260590 h 6857981"/>
              <a:gd name="connsiteX29177" fmla="*/ 1581152 w 7886701"/>
              <a:gd name="connsiteY29177" fmla="*/ 5258685 h 6857981"/>
              <a:gd name="connsiteX29178" fmla="*/ 1577978 w 7886701"/>
              <a:gd name="connsiteY29178" fmla="*/ 5256780 h 6857981"/>
              <a:gd name="connsiteX29179" fmla="*/ 1576390 w 7886701"/>
              <a:gd name="connsiteY29179" fmla="*/ 5256462 h 6857981"/>
              <a:gd name="connsiteX29180" fmla="*/ 1574802 w 7886701"/>
              <a:gd name="connsiteY29180" fmla="*/ 5256462 h 6857981"/>
              <a:gd name="connsiteX29181" fmla="*/ 1573531 w 7886701"/>
              <a:gd name="connsiteY29181" fmla="*/ 5256780 h 6857981"/>
              <a:gd name="connsiteX29182" fmla="*/ 1571946 w 7886701"/>
              <a:gd name="connsiteY29182" fmla="*/ 5257732 h 6857981"/>
              <a:gd name="connsiteX29183" fmla="*/ 1573531 w 7886701"/>
              <a:gd name="connsiteY29183" fmla="*/ 5252970 h 6857981"/>
              <a:gd name="connsiteX29184" fmla="*/ 1574167 w 7886701"/>
              <a:gd name="connsiteY29184" fmla="*/ 5249477 h 6857981"/>
              <a:gd name="connsiteX29185" fmla="*/ 1574167 w 7886701"/>
              <a:gd name="connsiteY29185" fmla="*/ 5246619 h 6857981"/>
              <a:gd name="connsiteX29186" fmla="*/ 1573849 w 7886701"/>
              <a:gd name="connsiteY29186" fmla="*/ 5244397 h 6857981"/>
              <a:gd name="connsiteX29187" fmla="*/ 1573215 w 7886701"/>
              <a:gd name="connsiteY29187" fmla="*/ 5242491 h 6857981"/>
              <a:gd name="connsiteX29188" fmla="*/ 1571946 w 7886701"/>
              <a:gd name="connsiteY29188" fmla="*/ 5241539 h 6857981"/>
              <a:gd name="connsiteX29189" fmla="*/ 1570673 w 7886701"/>
              <a:gd name="connsiteY29189" fmla="*/ 5240269 h 6857981"/>
              <a:gd name="connsiteX29190" fmla="*/ 1568768 w 7886701"/>
              <a:gd name="connsiteY29190" fmla="*/ 5239634 h 6857981"/>
              <a:gd name="connsiteX29191" fmla="*/ 1565279 w 7886701"/>
              <a:gd name="connsiteY29191" fmla="*/ 5238046 h 6857981"/>
              <a:gd name="connsiteX29192" fmla="*/ 1564008 w 7886701"/>
              <a:gd name="connsiteY29192" fmla="*/ 5236776 h 6857981"/>
              <a:gd name="connsiteX29193" fmla="*/ 1562419 w 7886701"/>
              <a:gd name="connsiteY29193" fmla="*/ 5235189 h 6857981"/>
              <a:gd name="connsiteX29194" fmla="*/ 1561467 w 7886701"/>
              <a:gd name="connsiteY29194" fmla="*/ 5232966 h 6857981"/>
              <a:gd name="connsiteX29195" fmla="*/ 1560831 w 7886701"/>
              <a:gd name="connsiteY29195" fmla="*/ 5230426 h 6857981"/>
              <a:gd name="connsiteX29196" fmla="*/ 1560198 w 7886701"/>
              <a:gd name="connsiteY29196" fmla="*/ 5226933 h 6857981"/>
              <a:gd name="connsiteX29197" fmla="*/ 1560831 w 7886701"/>
              <a:gd name="connsiteY29197" fmla="*/ 5222170 h 6857981"/>
              <a:gd name="connsiteX29198" fmla="*/ 1556705 w 7886701"/>
              <a:gd name="connsiteY29198" fmla="*/ 5223758 h 6857981"/>
              <a:gd name="connsiteX29199" fmla="*/ 1553848 w 7886701"/>
              <a:gd name="connsiteY29199" fmla="*/ 5225028 h 6857981"/>
              <a:gd name="connsiteX29200" fmla="*/ 1550671 w 7886701"/>
              <a:gd name="connsiteY29200" fmla="*/ 5225346 h 6857981"/>
              <a:gd name="connsiteX29201" fmla="*/ 1548768 w 7886701"/>
              <a:gd name="connsiteY29201" fmla="*/ 5225663 h 6857981"/>
              <a:gd name="connsiteX29202" fmla="*/ 1546863 w 7886701"/>
              <a:gd name="connsiteY29202" fmla="*/ 5225346 h 6857981"/>
              <a:gd name="connsiteX29203" fmla="*/ 1545276 w 7886701"/>
              <a:gd name="connsiteY29203" fmla="*/ 5225028 h 6857981"/>
              <a:gd name="connsiteX29204" fmla="*/ 1542418 w 7886701"/>
              <a:gd name="connsiteY29204" fmla="*/ 5223440 h 6857981"/>
              <a:gd name="connsiteX29205" fmla="*/ 1539242 w 7886701"/>
              <a:gd name="connsiteY29205" fmla="*/ 5222488 h 6857981"/>
              <a:gd name="connsiteX29206" fmla="*/ 1537018 w 7886701"/>
              <a:gd name="connsiteY29206" fmla="*/ 5221535 h 6857981"/>
              <a:gd name="connsiteX29207" fmla="*/ 1534799 w 7886701"/>
              <a:gd name="connsiteY29207" fmla="*/ 5221535 h 6857981"/>
              <a:gd name="connsiteX29208" fmla="*/ 1531939 w 7886701"/>
              <a:gd name="connsiteY29208" fmla="*/ 5221535 h 6857981"/>
              <a:gd name="connsiteX29209" fmla="*/ 1528447 w 7886701"/>
              <a:gd name="connsiteY29209" fmla="*/ 5222170 h 6857981"/>
              <a:gd name="connsiteX29210" fmla="*/ 1524636 w 7886701"/>
              <a:gd name="connsiteY29210" fmla="*/ 5223123 h 6857981"/>
              <a:gd name="connsiteX29211" fmla="*/ 1519875 w 7886701"/>
              <a:gd name="connsiteY29211" fmla="*/ 5224711 h 6857981"/>
              <a:gd name="connsiteX29212" fmla="*/ 1519557 w 7886701"/>
              <a:gd name="connsiteY29212" fmla="*/ 5226298 h 6857981"/>
              <a:gd name="connsiteX29213" fmla="*/ 1518923 w 7886701"/>
              <a:gd name="connsiteY29213" fmla="*/ 5227886 h 6857981"/>
              <a:gd name="connsiteX29214" fmla="*/ 1518923 w 7886701"/>
              <a:gd name="connsiteY29214" fmla="*/ 5231061 h 6857981"/>
              <a:gd name="connsiteX29215" fmla="*/ 1518923 w 7886701"/>
              <a:gd name="connsiteY29215" fmla="*/ 5232648 h 6857981"/>
              <a:gd name="connsiteX29216" fmla="*/ 1518604 w 7886701"/>
              <a:gd name="connsiteY29216" fmla="*/ 5234236 h 6857981"/>
              <a:gd name="connsiteX29217" fmla="*/ 1517970 w 7886701"/>
              <a:gd name="connsiteY29217" fmla="*/ 5235506 h 6857981"/>
              <a:gd name="connsiteX29218" fmla="*/ 1517017 w 7886701"/>
              <a:gd name="connsiteY29218" fmla="*/ 5237094 h 6857981"/>
              <a:gd name="connsiteX29219" fmla="*/ 1524320 w 7886701"/>
              <a:gd name="connsiteY29219" fmla="*/ 5238681 h 6857981"/>
              <a:gd name="connsiteX29220" fmla="*/ 1530669 w 7886701"/>
              <a:gd name="connsiteY29220" fmla="*/ 5241539 h 6857981"/>
              <a:gd name="connsiteX29221" fmla="*/ 1537018 w 7886701"/>
              <a:gd name="connsiteY29221" fmla="*/ 5244397 h 6857981"/>
              <a:gd name="connsiteX29222" fmla="*/ 1542736 w 7886701"/>
              <a:gd name="connsiteY29222" fmla="*/ 5247254 h 6857981"/>
              <a:gd name="connsiteX29223" fmla="*/ 1548132 w 7886701"/>
              <a:gd name="connsiteY29223" fmla="*/ 5250747 h 6857981"/>
              <a:gd name="connsiteX29224" fmla="*/ 1553848 w 7886701"/>
              <a:gd name="connsiteY29224" fmla="*/ 5254557 h 6857981"/>
              <a:gd name="connsiteX29225" fmla="*/ 1558927 w 7886701"/>
              <a:gd name="connsiteY29225" fmla="*/ 5258050 h 6857981"/>
              <a:gd name="connsiteX29226" fmla="*/ 1563690 w 7886701"/>
              <a:gd name="connsiteY29226" fmla="*/ 5262495 h 6857981"/>
              <a:gd name="connsiteX29227" fmla="*/ 1572580 w 7886701"/>
              <a:gd name="connsiteY29227" fmla="*/ 5271068 h 6857981"/>
              <a:gd name="connsiteX29228" fmla="*/ 1581786 w 7886701"/>
              <a:gd name="connsiteY29228" fmla="*/ 5279323 h 6857981"/>
              <a:gd name="connsiteX29229" fmla="*/ 1591313 w 7886701"/>
              <a:gd name="connsiteY29229" fmla="*/ 5287579 h 6857981"/>
              <a:gd name="connsiteX29230" fmla="*/ 1596076 w 7886701"/>
              <a:gd name="connsiteY29230" fmla="*/ 5291389 h 6857981"/>
              <a:gd name="connsiteX29231" fmla="*/ 1600837 w 7886701"/>
              <a:gd name="connsiteY29231" fmla="*/ 5294882 h 6857981"/>
              <a:gd name="connsiteX29232" fmla="*/ 1599248 w 7886701"/>
              <a:gd name="connsiteY29232" fmla="*/ 5295834 h 6857981"/>
              <a:gd name="connsiteX29233" fmla="*/ 1597979 w 7886701"/>
              <a:gd name="connsiteY29233" fmla="*/ 5295834 h 6857981"/>
              <a:gd name="connsiteX29234" fmla="*/ 1594488 w 7886701"/>
              <a:gd name="connsiteY29234" fmla="*/ 5295834 h 6857981"/>
              <a:gd name="connsiteX29235" fmla="*/ 1593218 w 7886701"/>
              <a:gd name="connsiteY29235" fmla="*/ 5295834 h 6857981"/>
              <a:gd name="connsiteX29236" fmla="*/ 1591631 w 7886701"/>
              <a:gd name="connsiteY29236" fmla="*/ 5296152 h 6857981"/>
              <a:gd name="connsiteX29237" fmla="*/ 1590358 w 7886701"/>
              <a:gd name="connsiteY29237" fmla="*/ 5296787 h 6857981"/>
              <a:gd name="connsiteX29238" fmla="*/ 1588773 w 7886701"/>
              <a:gd name="connsiteY29238" fmla="*/ 5298057 h 6857981"/>
              <a:gd name="connsiteX29239" fmla="*/ 1593534 w 7886701"/>
              <a:gd name="connsiteY29239" fmla="*/ 5303772 h 6857981"/>
              <a:gd name="connsiteX29240" fmla="*/ 1598613 w 7886701"/>
              <a:gd name="connsiteY29240" fmla="*/ 5308535 h 6857981"/>
              <a:gd name="connsiteX29241" fmla="*/ 1603060 w 7886701"/>
              <a:gd name="connsiteY29241" fmla="*/ 5312980 h 6857981"/>
              <a:gd name="connsiteX29242" fmla="*/ 1607821 w 7886701"/>
              <a:gd name="connsiteY29242" fmla="*/ 5316473 h 6857981"/>
              <a:gd name="connsiteX29243" fmla="*/ 1612585 w 7886701"/>
              <a:gd name="connsiteY29243" fmla="*/ 5319966 h 6857981"/>
              <a:gd name="connsiteX29244" fmla="*/ 1617030 w 7886701"/>
              <a:gd name="connsiteY29244" fmla="*/ 5322506 h 6857981"/>
              <a:gd name="connsiteX29245" fmla="*/ 1621475 w 7886701"/>
              <a:gd name="connsiteY29245" fmla="*/ 5325046 h 6857981"/>
              <a:gd name="connsiteX29246" fmla="*/ 1626238 w 7886701"/>
              <a:gd name="connsiteY29246" fmla="*/ 5327269 h 6857981"/>
              <a:gd name="connsiteX29247" fmla="*/ 1636080 w 7886701"/>
              <a:gd name="connsiteY29247" fmla="*/ 5331079 h 6857981"/>
              <a:gd name="connsiteX29248" fmla="*/ 1646557 w 7886701"/>
              <a:gd name="connsiteY29248" fmla="*/ 5335524 h 6857981"/>
              <a:gd name="connsiteX29249" fmla="*/ 1651637 w 7886701"/>
              <a:gd name="connsiteY29249" fmla="*/ 5338382 h 6857981"/>
              <a:gd name="connsiteX29250" fmla="*/ 1657353 w 7886701"/>
              <a:gd name="connsiteY29250" fmla="*/ 5341239 h 6857981"/>
              <a:gd name="connsiteX29251" fmla="*/ 1663066 w 7886701"/>
              <a:gd name="connsiteY29251" fmla="*/ 5344732 h 6857981"/>
              <a:gd name="connsiteX29252" fmla="*/ 1669418 w 7886701"/>
              <a:gd name="connsiteY29252" fmla="*/ 5348542 h 6857981"/>
              <a:gd name="connsiteX29253" fmla="*/ 1667511 w 7886701"/>
              <a:gd name="connsiteY29253" fmla="*/ 5351082 h 6857981"/>
              <a:gd name="connsiteX29254" fmla="*/ 1666242 w 7886701"/>
              <a:gd name="connsiteY29254" fmla="*/ 5353622 h 6857981"/>
              <a:gd name="connsiteX29255" fmla="*/ 1665290 w 7886701"/>
              <a:gd name="connsiteY29255" fmla="*/ 5356163 h 6857981"/>
              <a:gd name="connsiteX29256" fmla="*/ 1664655 w 7886701"/>
              <a:gd name="connsiteY29256" fmla="*/ 5359020 h 6857981"/>
              <a:gd name="connsiteX29257" fmla="*/ 1664655 w 7886701"/>
              <a:gd name="connsiteY29257" fmla="*/ 5361560 h 6857981"/>
              <a:gd name="connsiteX29258" fmla="*/ 1664973 w 7886701"/>
              <a:gd name="connsiteY29258" fmla="*/ 5364100 h 6857981"/>
              <a:gd name="connsiteX29259" fmla="*/ 1665926 w 7886701"/>
              <a:gd name="connsiteY29259" fmla="*/ 5366958 h 6857981"/>
              <a:gd name="connsiteX29260" fmla="*/ 1666877 w 7886701"/>
              <a:gd name="connsiteY29260" fmla="*/ 5369816 h 6857981"/>
              <a:gd name="connsiteX29261" fmla="*/ 1668464 w 7886701"/>
              <a:gd name="connsiteY29261" fmla="*/ 5372356 h 6857981"/>
              <a:gd name="connsiteX29262" fmla="*/ 1669735 w 7886701"/>
              <a:gd name="connsiteY29262" fmla="*/ 5375214 h 6857981"/>
              <a:gd name="connsiteX29263" fmla="*/ 1673863 w 7886701"/>
              <a:gd name="connsiteY29263" fmla="*/ 5380611 h 6857981"/>
              <a:gd name="connsiteX29264" fmla="*/ 1678623 w 7886701"/>
              <a:gd name="connsiteY29264" fmla="*/ 5386644 h 6857981"/>
              <a:gd name="connsiteX29265" fmla="*/ 1684024 w 7886701"/>
              <a:gd name="connsiteY29265" fmla="*/ 5392359 h 6857981"/>
              <a:gd name="connsiteX29266" fmla="*/ 1683068 w 7886701"/>
              <a:gd name="connsiteY29266" fmla="*/ 5395217 h 6857981"/>
              <a:gd name="connsiteX29267" fmla="*/ 1681800 w 7886701"/>
              <a:gd name="connsiteY29267" fmla="*/ 5397122 h 6857981"/>
              <a:gd name="connsiteX29268" fmla="*/ 1680528 w 7886701"/>
              <a:gd name="connsiteY29268" fmla="*/ 5398392 h 6857981"/>
              <a:gd name="connsiteX29269" fmla="*/ 1678942 w 7886701"/>
              <a:gd name="connsiteY29269" fmla="*/ 5398710 h 6857981"/>
              <a:gd name="connsiteX29270" fmla="*/ 1677355 w 7886701"/>
              <a:gd name="connsiteY29270" fmla="*/ 5398392 h 6857981"/>
              <a:gd name="connsiteX29271" fmla="*/ 1675767 w 7886701"/>
              <a:gd name="connsiteY29271" fmla="*/ 5397440 h 6857981"/>
              <a:gd name="connsiteX29272" fmla="*/ 1672274 w 7886701"/>
              <a:gd name="connsiteY29272" fmla="*/ 5395852 h 6857981"/>
              <a:gd name="connsiteX29273" fmla="*/ 1668782 w 7886701"/>
              <a:gd name="connsiteY29273" fmla="*/ 5393630 h 6857981"/>
              <a:gd name="connsiteX29274" fmla="*/ 1667195 w 7886701"/>
              <a:gd name="connsiteY29274" fmla="*/ 5392677 h 6857981"/>
              <a:gd name="connsiteX29275" fmla="*/ 1665290 w 7886701"/>
              <a:gd name="connsiteY29275" fmla="*/ 5392359 h 6857981"/>
              <a:gd name="connsiteX29276" fmla="*/ 1664019 w 7886701"/>
              <a:gd name="connsiteY29276" fmla="*/ 5392677 h 6857981"/>
              <a:gd name="connsiteX29277" fmla="*/ 1662432 w 7886701"/>
              <a:gd name="connsiteY29277" fmla="*/ 5393947 h 6857981"/>
              <a:gd name="connsiteX29278" fmla="*/ 1661481 w 7886701"/>
              <a:gd name="connsiteY29278" fmla="*/ 5396170 h 6857981"/>
              <a:gd name="connsiteX29279" fmla="*/ 1660210 w 7886701"/>
              <a:gd name="connsiteY29279" fmla="*/ 5398710 h 6857981"/>
              <a:gd name="connsiteX29280" fmla="*/ 1657353 w 7886701"/>
              <a:gd name="connsiteY29280" fmla="*/ 5396487 h 6857981"/>
              <a:gd name="connsiteX29281" fmla="*/ 1654814 w 7886701"/>
              <a:gd name="connsiteY29281" fmla="*/ 5394265 h 6857981"/>
              <a:gd name="connsiteX29282" fmla="*/ 1652908 w 7886701"/>
              <a:gd name="connsiteY29282" fmla="*/ 5392042 h 6857981"/>
              <a:gd name="connsiteX29283" fmla="*/ 1651319 w 7886701"/>
              <a:gd name="connsiteY29283" fmla="*/ 5389819 h 6857981"/>
              <a:gd name="connsiteX29284" fmla="*/ 1649097 w 7886701"/>
              <a:gd name="connsiteY29284" fmla="*/ 5386327 h 6857981"/>
              <a:gd name="connsiteX29285" fmla="*/ 1647510 w 7886701"/>
              <a:gd name="connsiteY29285" fmla="*/ 5382834 h 6857981"/>
              <a:gd name="connsiteX29286" fmla="*/ 1645923 w 7886701"/>
              <a:gd name="connsiteY29286" fmla="*/ 5379976 h 6857981"/>
              <a:gd name="connsiteX29287" fmla="*/ 1645286 w 7886701"/>
              <a:gd name="connsiteY29287" fmla="*/ 5379024 h 6857981"/>
              <a:gd name="connsiteX29288" fmla="*/ 1644334 w 7886701"/>
              <a:gd name="connsiteY29288" fmla="*/ 5377754 h 6857981"/>
              <a:gd name="connsiteX29289" fmla="*/ 1642747 w 7886701"/>
              <a:gd name="connsiteY29289" fmla="*/ 5376801 h 6857981"/>
              <a:gd name="connsiteX29290" fmla="*/ 1641478 w 7886701"/>
              <a:gd name="connsiteY29290" fmla="*/ 5376166 h 6857981"/>
              <a:gd name="connsiteX29291" fmla="*/ 1639254 w 7886701"/>
              <a:gd name="connsiteY29291" fmla="*/ 5375531 h 6857981"/>
              <a:gd name="connsiteX29292" fmla="*/ 1636080 w 7886701"/>
              <a:gd name="connsiteY29292" fmla="*/ 5375214 h 6857981"/>
              <a:gd name="connsiteX29293" fmla="*/ 1635762 w 7886701"/>
              <a:gd name="connsiteY29293" fmla="*/ 5378071 h 6857981"/>
              <a:gd name="connsiteX29294" fmla="*/ 1636080 w 7886701"/>
              <a:gd name="connsiteY29294" fmla="*/ 5380611 h 6857981"/>
              <a:gd name="connsiteX29295" fmla="*/ 1637349 w 7886701"/>
              <a:gd name="connsiteY29295" fmla="*/ 5383787 h 6857981"/>
              <a:gd name="connsiteX29296" fmla="*/ 1638620 w 7886701"/>
              <a:gd name="connsiteY29296" fmla="*/ 5386009 h 6857981"/>
              <a:gd name="connsiteX29297" fmla="*/ 1640525 w 7886701"/>
              <a:gd name="connsiteY29297" fmla="*/ 5388549 h 6857981"/>
              <a:gd name="connsiteX29298" fmla="*/ 1642747 w 7886701"/>
              <a:gd name="connsiteY29298" fmla="*/ 5390454 h 6857981"/>
              <a:gd name="connsiteX29299" fmla="*/ 1645603 w 7886701"/>
              <a:gd name="connsiteY29299" fmla="*/ 5392677 h 6857981"/>
              <a:gd name="connsiteX29300" fmla="*/ 1648144 w 7886701"/>
              <a:gd name="connsiteY29300" fmla="*/ 5394582 h 6857981"/>
              <a:gd name="connsiteX29301" fmla="*/ 1654493 w 7886701"/>
              <a:gd name="connsiteY29301" fmla="*/ 5398392 h 6857981"/>
              <a:gd name="connsiteX29302" fmla="*/ 1660528 w 7886701"/>
              <a:gd name="connsiteY29302" fmla="*/ 5401885 h 6857981"/>
              <a:gd name="connsiteX29303" fmla="*/ 1666242 w 7886701"/>
              <a:gd name="connsiteY29303" fmla="*/ 5404743 h 6857981"/>
              <a:gd name="connsiteX29304" fmla="*/ 1668464 w 7886701"/>
              <a:gd name="connsiteY29304" fmla="*/ 5406648 h 6857981"/>
              <a:gd name="connsiteX29305" fmla="*/ 1670053 w 7886701"/>
              <a:gd name="connsiteY29305" fmla="*/ 5408235 h 6857981"/>
              <a:gd name="connsiteX29306" fmla="*/ 1666558 w 7886701"/>
              <a:gd name="connsiteY29306" fmla="*/ 5411728 h 6857981"/>
              <a:gd name="connsiteX29307" fmla="*/ 1664655 w 7886701"/>
              <a:gd name="connsiteY29307" fmla="*/ 5413951 h 6857981"/>
              <a:gd name="connsiteX29308" fmla="*/ 1663701 w 7886701"/>
              <a:gd name="connsiteY29308" fmla="*/ 5415856 h 6857981"/>
              <a:gd name="connsiteX29309" fmla="*/ 1662752 w 7886701"/>
              <a:gd name="connsiteY29309" fmla="*/ 5418078 h 6857981"/>
              <a:gd name="connsiteX29310" fmla="*/ 1662752 w 7886701"/>
              <a:gd name="connsiteY29310" fmla="*/ 5420301 h 6857981"/>
              <a:gd name="connsiteX29311" fmla="*/ 1663066 w 7886701"/>
              <a:gd name="connsiteY29311" fmla="*/ 5422206 h 6857981"/>
              <a:gd name="connsiteX29312" fmla="*/ 1664655 w 7886701"/>
              <a:gd name="connsiteY29312" fmla="*/ 5424429 h 6857981"/>
              <a:gd name="connsiteX29313" fmla="*/ 1660528 w 7886701"/>
              <a:gd name="connsiteY29313" fmla="*/ 5420618 h 6857981"/>
              <a:gd name="connsiteX29314" fmla="*/ 1656718 w 7886701"/>
              <a:gd name="connsiteY29314" fmla="*/ 5417126 h 6857981"/>
              <a:gd name="connsiteX29315" fmla="*/ 1654493 w 7886701"/>
              <a:gd name="connsiteY29315" fmla="*/ 5415856 h 6857981"/>
              <a:gd name="connsiteX29316" fmla="*/ 1652273 w 7886701"/>
              <a:gd name="connsiteY29316" fmla="*/ 5414903 h 6857981"/>
              <a:gd name="connsiteX29317" fmla="*/ 1647510 w 7886701"/>
              <a:gd name="connsiteY29317" fmla="*/ 5413633 h 6857981"/>
              <a:gd name="connsiteX29318" fmla="*/ 1642747 w 7886701"/>
              <a:gd name="connsiteY29318" fmla="*/ 5412998 h 6857981"/>
              <a:gd name="connsiteX29319" fmla="*/ 1637985 w 7886701"/>
              <a:gd name="connsiteY29319" fmla="*/ 5412998 h 6857981"/>
              <a:gd name="connsiteX29320" fmla="*/ 1632904 w 7886701"/>
              <a:gd name="connsiteY29320" fmla="*/ 5413951 h 6857981"/>
              <a:gd name="connsiteX29321" fmla="*/ 1628143 w 7886701"/>
              <a:gd name="connsiteY29321" fmla="*/ 5415538 h 6857981"/>
              <a:gd name="connsiteX29322" fmla="*/ 1623062 w 7886701"/>
              <a:gd name="connsiteY29322" fmla="*/ 5417761 h 6857981"/>
              <a:gd name="connsiteX29323" fmla="*/ 1617984 w 7886701"/>
              <a:gd name="connsiteY29323" fmla="*/ 5420618 h 6857981"/>
              <a:gd name="connsiteX29324" fmla="*/ 1613219 w 7886701"/>
              <a:gd name="connsiteY29324" fmla="*/ 5423794 h 6857981"/>
              <a:gd name="connsiteX29325" fmla="*/ 1608140 w 7886701"/>
              <a:gd name="connsiteY29325" fmla="*/ 5427921 h 6857981"/>
              <a:gd name="connsiteX29326" fmla="*/ 1603376 w 7886701"/>
              <a:gd name="connsiteY29326" fmla="*/ 5432049 h 6857981"/>
              <a:gd name="connsiteX29327" fmla="*/ 1598613 w 7886701"/>
              <a:gd name="connsiteY29327" fmla="*/ 5436812 h 6857981"/>
              <a:gd name="connsiteX29328" fmla="*/ 1593854 w 7886701"/>
              <a:gd name="connsiteY29328" fmla="*/ 5442210 h 6857981"/>
              <a:gd name="connsiteX29329" fmla="*/ 1589406 w 7886701"/>
              <a:gd name="connsiteY29329" fmla="*/ 5447607 h 6857981"/>
              <a:gd name="connsiteX29330" fmla="*/ 1583057 w 7886701"/>
              <a:gd name="connsiteY29330" fmla="*/ 5443797 h 6857981"/>
              <a:gd name="connsiteX29331" fmla="*/ 1579563 w 7886701"/>
              <a:gd name="connsiteY29331" fmla="*/ 5442845 h 6857981"/>
              <a:gd name="connsiteX29332" fmla="*/ 1576707 w 7886701"/>
              <a:gd name="connsiteY29332" fmla="*/ 5441575 h 6857981"/>
              <a:gd name="connsiteX29333" fmla="*/ 1573849 w 7886701"/>
              <a:gd name="connsiteY29333" fmla="*/ 5440940 h 6857981"/>
              <a:gd name="connsiteX29334" fmla="*/ 1570993 w 7886701"/>
              <a:gd name="connsiteY29334" fmla="*/ 5440622 h 6857981"/>
              <a:gd name="connsiteX29335" fmla="*/ 1568451 w 7886701"/>
              <a:gd name="connsiteY29335" fmla="*/ 5440305 h 6857981"/>
              <a:gd name="connsiteX29336" fmla="*/ 1565912 w 7886701"/>
              <a:gd name="connsiteY29336" fmla="*/ 5440622 h 6857981"/>
              <a:gd name="connsiteX29337" fmla="*/ 1563690 w 7886701"/>
              <a:gd name="connsiteY29337" fmla="*/ 5440940 h 6857981"/>
              <a:gd name="connsiteX29338" fmla="*/ 1561785 w 7886701"/>
              <a:gd name="connsiteY29338" fmla="*/ 5442210 h 6857981"/>
              <a:gd name="connsiteX29339" fmla="*/ 1559878 w 7886701"/>
              <a:gd name="connsiteY29339" fmla="*/ 5443480 h 6857981"/>
              <a:gd name="connsiteX29340" fmla="*/ 1557974 w 7886701"/>
              <a:gd name="connsiteY29340" fmla="*/ 5445067 h 6857981"/>
              <a:gd name="connsiteX29341" fmla="*/ 1556705 w 7886701"/>
              <a:gd name="connsiteY29341" fmla="*/ 5447290 h 6857981"/>
              <a:gd name="connsiteX29342" fmla="*/ 1555433 w 7886701"/>
              <a:gd name="connsiteY29342" fmla="*/ 5449830 h 6857981"/>
              <a:gd name="connsiteX29343" fmla="*/ 1554482 w 7886701"/>
              <a:gd name="connsiteY29343" fmla="*/ 5453005 h 6857981"/>
              <a:gd name="connsiteX29344" fmla="*/ 1553848 w 7886701"/>
              <a:gd name="connsiteY29344" fmla="*/ 5456180 h 6857981"/>
              <a:gd name="connsiteX29345" fmla="*/ 1546227 w 7886701"/>
              <a:gd name="connsiteY29345" fmla="*/ 5450783 h 6857981"/>
              <a:gd name="connsiteX29346" fmla="*/ 1539560 w 7886701"/>
              <a:gd name="connsiteY29346" fmla="*/ 5445702 h 6857981"/>
              <a:gd name="connsiteX29347" fmla="*/ 1534479 w 7886701"/>
              <a:gd name="connsiteY29347" fmla="*/ 5441257 h 6857981"/>
              <a:gd name="connsiteX29348" fmla="*/ 1530034 w 7886701"/>
              <a:gd name="connsiteY29348" fmla="*/ 5436812 h 6857981"/>
              <a:gd name="connsiteX29349" fmla="*/ 1525907 w 7886701"/>
              <a:gd name="connsiteY29349" fmla="*/ 5432049 h 6857981"/>
              <a:gd name="connsiteX29350" fmla="*/ 1523049 w 7886701"/>
              <a:gd name="connsiteY29350" fmla="*/ 5426651 h 6857981"/>
              <a:gd name="connsiteX29351" fmla="*/ 1520191 w 7886701"/>
              <a:gd name="connsiteY29351" fmla="*/ 5420618 h 6857981"/>
              <a:gd name="connsiteX29352" fmla="*/ 1517652 w 7886701"/>
              <a:gd name="connsiteY29352" fmla="*/ 5412998 h 6857981"/>
              <a:gd name="connsiteX29353" fmla="*/ 1515746 w 7886701"/>
              <a:gd name="connsiteY29353" fmla="*/ 5413633 h 6857981"/>
              <a:gd name="connsiteX29354" fmla="*/ 1513525 w 7886701"/>
              <a:gd name="connsiteY29354" fmla="*/ 5413633 h 6857981"/>
              <a:gd name="connsiteX29355" fmla="*/ 1510984 w 7886701"/>
              <a:gd name="connsiteY29355" fmla="*/ 5413316 h 6857981"/>
              <a:gd name="connsiteX29356" fmla="*/ 1508764 w 7886701"/>
              <a:gd name="connsiteY29356" fmla="*/ 5412998 h 6857981"/>
              <a:gd name="connsiteX29357" fmla="*/ 1503683 w 7886701"/>
              <a:gd name="connsiteY29357" fmla="*/ 5411093 h 6857981"/>
              <a:gd name="connsiteX29358" fmla="*/ 1498603 w 7886701"/>
              <a:gd name="connsiteY29358" fmla="*/ 5408553 h 6857981"/>
              <a:gd name="connsiteX29359" fmla="*/ 1493204 w 7886701"/>
              <a:gd name="connsiteY29359" fmla="*/ 5405695 h 6857981"/>
              <a:gd name="connsiteX29360" fmla="*/ 1487806 w 7886701"/>
              <a:gd name="connsiteY29360" fmla="*/ 5402203 h 6857981"/>
              <a:gd name="connsiteX29361" fmla="*/ 1482092 w 7886701"/>
              <a:gd name="connsiteY29361" fmla="*/ 5399027 h 6857981"/>
              <a:gd name="connsiteX29362" fmla="*/ 1476693 w 7886701"/>
              <a:gd name="connsiteY29362" fmla="*/ 5396170 h 6857981"/>
              <a:gd name="connsiteX29363" fmla="*/ 1471297 w 7886701"/>
              <a:gd name="connsiteY29363" fmla="*/ 5393630 h 6857981"/>
              <a:gd name="connsiteX29364" fmla="*/ 1465899 w 7886701"/>
              <a:gd name="connsiteY29364" fmla="*/ 5391724 h 6857981"/>
              <a:gd name="connsiteX29365" fmla="*/ 1463358 w 7886701"/>
              <a:gd name="connsiteY29365" fmla="*/ 5391089 h 6857981"/>
              <a:gd name="connsiteX29366" fmla="*/ 1461138 w 7886701"/>
              <a:gd name="connsiteY29366" fmla="*/ 5391089 h 6857981"/>
              <a:gd name="connsiteX29367" fmla="*/ 1458598 w 7886701"/>
              <a:gd name="connsiteY29367" fmla="*/ 5391089 h 6857981"/>
              <a:gd name="connsiteX29368" fmla="*/ 1456375 w 7886701"/>
              <a:gd name="connsiteY29368" fmla="*/ 5391407 h 6857981"/>
              <a:gd name="connsiteX29369" fmla="*/ 1454153 w 7886701"/>
              <a:gd name="connsiteY29369" fmla="*/ 5392042 h 6857981"/>
              <a:gd name="connsiteX29370" fmla="*/ 1451928 w 7886701"/>
              <a:gd name="connsiteY29370" fmla="*/ 5393630 h 6857981"/>
              <a:gd name="connsiteX29371" fmla="*/ 1450023 w 7886701"/>
              <a:gd name="connsiteY29371" fmla="*/ 5394900 h 6857981"/>
              <a:gd name="connsiteX29372" fmla="*/ 1447803 w 7886701"/>
              <a:gd name="connsiteY29372" fmla="*/ 5397122 h 6857981"/>
              <a:gd name="connsiteX29373" fmla="*/ 1446533 w 7886701"/>
              <a:gd name="connsiteY29373" fmla="*/ 5399980 h 6857981"/>
              <a:gd name="connsiteX29374" fmla="*/ 1444629 w 7886701"/>
              <a:gd name="connsiteY29374" fmla="*/ 5403473 h 6857981"/>
              <a:gd name="connsiteX29375" fmla="*/ 1443673 w 7886701"/>
              <a:gd name="connsiteY29375" fmla="*/ 5406965 h 6857981"/>
              <a:gd name="connsiteX29376" fmla="*/ 1442088 w 7886701"/>
              <a:gd name="connsiteY29376" fmla="*/ 5411410 h 6857981"/>
              <a:gd name="connsiteX29377" fmla="*/ 1440182 w 7886701"/>
              <a:gd name="connsiteY29377" fmla="*/ 5411093 h 6857981"/>
              <a:gd name="connsiteX29378" fmla="*/ 1438277 w 7886701"/>
              <a:gd name="connsiteY29378" fmla="*/ 5410458 h 6857981"/>
              <a:gd name="connsiteX29379" fmla="*/ 1434466 w 7886701"/>
              <a:gd name="connsiteY29379" fmla="*/ 5408553 h 6857981"/>
              <a:gd name="connsiteX29380" fmla="*/ 1430340 w 7886701"/>
              <a:gd name="connsiteY29380" fmla="*/ 5406013 h 6857981"/>
              <a:gd name="connsiteX29381" fmla="*/ 1425895 w 7886701"/>
              <a:gd name="connsiteY29381" fmla="*/ 5402203 h 6857981"/>
              <a:gd name="connsiteX29382" fmla="*/ 1422084 w 7886701"/>
              <a:gd name="connsiteY29382" fmla="*/ 5398392 h 6857981"/>
              <a:gd name="connsiteX29383" fmla="*/ 1417958 w 7886701"/>
              <a:gd name="connsiteY29383" fmla="*/ 5393947 h 6857981"/>
              <a:gd name="connsiteX29384" fmla="*/ 1409384 w 7886701"/>
              <a:gd name="connsiteY29384" fmla="*/ 5384422 h 6857981"/>
              <a:gd name="connsiteX29385" fmla="*/ 1410336 w 7886701"/>
              <a:gd name="connsiteY29385" fmla="*/ 5384104 h 6857981"/>
              <a:gd name="connsiteX29386" fmla="*/ 1411289 w 7886701"/>
              <a:gd name="connsiteY29386" fmla="*/ 5383787 h 6857981"/>
              <a:gd name="connsiteX29387" fmla="*/ 1412558 w 7886701"/>
              <a:gd name="connsiteY29387" fmla="*/ 5383787 h 6857981"/>
              <a:gd name="connsiteX29388" fmla="*/ 1413511 w 7886701"/>
              <a:gd name="connsiteY29388" fmla="*/ 5384104 h 6857981"/>
              <a:gd name="connsiteX29389" fmla="*/ 1415734 w 7886701"/>
              <a:gd name="connsiteY29389" fmla="*/ 5385057 h 6857981"/>
              <a:gd name="connsiteX29390" fmla="*/ 1417958 w 7886701"/>
              <a:gd name="connsiteY29390" fmla="*/ 5386962 h 6857981"/>
              <a:gd name="connsiteX29391" fmla="*/ 1422719 w 7886701"/>
              <a:gd name="connsiteY29391" fmla="*/ 5391407 h 6857981"/>
              <a:gd name="connsiteX29392" fmla="*/ 1427482 w 7886701"/>
              <a:gd name="connsiteY29392" fmla="*/ 5396170 h 6857981"/>
              <a:gd name="connsiteX29393" fmla="*/ 1430340 w 7886701"/>
              <a:gd name="connsiteY29393" fmla="*/ 5393312 h 6857981"/>
              <a:gd name="connsiteX29394" fmla="*/ 1432245 w 7886701"/>
              <a:gd name="connsiteY29394" fmla="*/ 5390137 h 6857981"/>
              <a:gd name="connsiteX29395" fmla="*/ 1432879 w 7886701"/>
              <a:gd name="connsiteY29395" fmla="*/ 5388867 h 6857981"/>
              <a:gd name="connsiteX29396" fmla="*/ 1433198 w 7886701"/>
              <a:gd name="connsiteY29396" fmla="*/ 5387279 h 6857981"/>
              <a:gd name="connsiteX29397" fmla="*/ 1433198 w 7886701"/>
              <a:gd name="connsiteY29397" fmla="*/ 5385374 h 6857981"/>
              <a:gd name="connsiteX29398" fmla="*/ 1433198 w 7886701"/>
              <a:gd name="connsiteY29398" fmla="*/ 5384104 h 6857981"/>
              <a:gd name="connsiteX29399" fmla="*/ 1432245 w 7886701"/>
              <a:gd name="connsiteY29399" fmla="*/ 5380294 h 6857981"/>
              <a:gd name="connsiteX29400" fmla="*/ 1430340 w 7886701"/>
              <a:gd name="connsiteY29400" fmla="*/ 5377119 h 6857981"/>
              <a:gd name="connsiteX29401" fmla="*/ 1427800 w 7886701"/>
              <a:gd name="connsiteY29401" fmla="*/ 5372991 h 6857981"/>
              <a:gd name="connsiteX29402" fmla="*/ 1424308 w 7886701"/>
              <a:gd name="connsiteY29402" fmla="*/ 5369498 h 6857981"/>
              <a:gd name="connsiteX29403" fmla="*/ 1426846 w 7886701"/>
              <a:gd name="connsiteY29403" fmla="*/ 5368228 h 6857981"/>
              <a:gd name="connsiteX29404" fmla="*/ 1429387 w 7886701"/>
              <a:gd name="connsiteY29404" fmla="*/ 5367911 h 6857981"/>
              <a:gd name="connsiteX29405" fmla="*/ 1431927 w 7886701"/>
              <a:gd name="connsiteY29405" fmla="*/ 5368228 h 6857981"/>
              <a:gd name="connsiteX29406" fmla="*/ 1434466 w 7886701"/>
              <a:gd name="connsiteY29406" fmla="*/ 5369498 h 6857981"/>
              <a:gd name="connsiteX29407" fmla="*/ 1437324 w 7886701"/>
              <a:gd name="connsiteY29407" fmla="*/ 5370451 h 6857981"/>
              <a:gd name="connsiteX29408" fmla="*/ 1439864 w 7886701"/>
              <a:gd name="connsiteY29408" fmla="*/ 5372038 h 6857981"/>
              <a:gd name="connsiteX29409" fmla="*/ 1445264 w 7886701"/>
              <a:gd name="connsiteY29409" fmla="*/ 5375214 h 6857981"/>
              <a:gd name="connsiteX29410" fmla="*/ 1451294 w 7886701"/>
              <a:gd name="connsiteY29410" fmla="*/ 5378071 h 6857981"/>
              <a:gd name="connsiteX29411" fmla="*/ 1453834 w 7886701"/>
              <a:gd name="connsiteY29411" fmla="*/ 5379341 h 6857981"/>
              <a:gd name="connsiteX29412" fmla="*/ 1456375 w 7886701"/>
              <a:gd name="connsiteY29412" fmla="*/ 5379659 h 6857981"/>
              <a:gd name="connsiteX29413" fmla="*/ 1458915 w 7886701"/>
              <a:gd name="connsiteY29413" fmla="*/ 5379976 h 6857981"/>
              <a:gd name="connsiteX29414" fmla="*/ 1461454 w 7886701"/>
              <a:gd name="connsiteY29414" fmla="*/ 5379341 h 6857981"/>
              <a:gd name="connsiteX29415" fmla="*/ 1463994 w 7886701"/>
              <a:gd name="connsiteY29415" fmla="*/ 5378071 h 6857981"/>
              <a:gd name="connsiteX29416" fmla="*/ 1466216 w 7886701"/>
              <a:gd name="connsiteY29416" fmla="*/ 5376166 h 6857981"/>
              <a:gd name="connsiteX29417" fmla="*/ 1464947 w 7886701"/>
              <a:gd name="connsiteY29417" fmla="*/ 5371721 h 6857981"/>
              <a:gd name="connsiteX29418" fmla="*/ 1463678 w 7886701"/>
              <a:gd name="connsiteY29418" fmla="*/ 5366958 h 6857981"/>
              <a:gd name="connsiteX29419" fmla="*/ 1461454 w 7886701"/>
              <a:gd name="connsiteY29419" fmla="*/ 5361560 h 6857981"/>
              <a:gd name="connsiteX29420" fmla="*/ 1458915 w 7886701"/>
              <a:gd name="connsiteY29420" fmla="*/ 5355845 h 6857981"/>
              <a:gd name="connsiteX29421" fmla="*/ 1456375 w 7886701"/>
              <a:gd name="connsiteY29421" fmla="*/ 5350130 h 6857981"/>
              <a:gd name="connsiteX29422" fmla="*/ 1452883 w 7886701"/>
              <a:gd name="connsiteY29422" fmla="*/ 5344414 h 6857981"/>
              <a:gd name="connsiteX29423" fmla="*/ 1449708 w 7886701"/>
              <a:gd name="connsiteY29423" fmla="*/ 5338382 h 6857981"/>
              <a:gd name="connsiteX29424" fmla="*/ 1446214 w 7886701"/>
              <a:gd name="connsiteY29424" fmla="*/ 5332666 h 6857981"/>
              <a:gd name="connsiteX29425" fmla="*/ 1442404 w 7886701"/>
              <a:gd name="connsiteY29425" fmla="*/ 5327269 h 6857981"/>
              <a:gd name="connsiteX29426" fmla="*/ 1438911 w 7886701"/>
              <a:gd name="connsiteY29426" fmla="*/ 5321871 h 6857981"/>
              <a:gd name="connsiteX29427" fmla="*/ 1434783 w 7886701"/>
              <a:gd name="connsiteY29427" fmla="*/ 5317743 h 6857981"/>
              <a:gd name="connsiteX29428" fmla="*/ 1430974 w 7886701"/>
              <a:gd name="connsiteY29428" fmla="*/ 5313933 h 6857981"/>
              <a:gd name="connsiteX29429" fmla="*/ 1427482 w 7886701"/>
              <a:gd name="connsiteY29429" fmla="*/ 5310758 h 6857981"/>
              <a:gd name="connsiteX29430" fmla="*/ 1423989 w 7886701"/>
              <a:gd name="connsiteY29430" fmla="*/ 5308535 h 6857981"/>
              <a:gd name="connsiteX29431" fmla="*/ 1422084 w 7886701"/>
              <a:gd name="connsiteY29431" fmla="*/ 5307900 h 6857981"/>
              <a:gd name="connsiteX29432" fmla="*/ 1420179 w 7886701"/>
              <a:gd name="connsiteY29432" fmla="*/ 5307582 h 6857981"/>
              <a:gd name="connsiteX29433" fmla="*/ 1418592 w 7886701"/>
              <a:gd name="connsiteY29433" fmla="*/ 5306947 h 6857981"/>
              <a:gd name="connsiteX29434" fmla="*/ 1417003 w 7886701"/>
              <a:gd name="connsiteY29434" fmla="*/ 5306947 h 6857981"/>
              <a:gd name="connsiteX29435" fmla="*/ 1418592 w 7886701"/>
              <a:gd name="connsiteY29435" fmla="*/ 5301232 h 6857981"/>
              <a:gd name="connsiteX29436" fmla="*/ 1419227 w 7886701"/>
              <a:gd name="connsiteY29436" fmla="*/ 5298692 h 6857981"/>
              <a:gd name="connsiteX29437" fmla="*/ 1419227 w 7886701"/>
              <a:gd name="connsiteY29437" fmla="*/ 5295834 h 6857981"/>
              <a:gd name="connsiteX29438" fmla="*/ 1419227 w 7886701"/>
              <a:gd name="connsiteY29438" fmla="*/ 5293294 h 6857981"/>
              <a:gd name="connsiteX29439" fmla="*/ 1418592 w 7886701"/>
              <a:gd name="connsiteY29439" fmla="*/ 5291072 h 6857981"/>
              <a:gd name="connsiteX29440" fmla="*/ 1417958 w 7886701"/>
              <a:gd name="connsiteY29440" fmla="*/ 5288531 h 6857981"/>
              <a:gd name="connsiteX29441" fmla="*/ 1417003 w 7886701"/>
              <a:gd name="connsiteY29441" fmla="*/ 5286309 h 6857981"/>
              <a:gd name="connsiteX29442" fmla="*/ 1415418 w 7886701"/>
              <a:gd name="connsiteY29442" fmla="*/ 5283769 h 6857981"/>
              <a:gd name="connsiteX29443" fmla="*/ 1413829 w 7886701"/>
              <a:gd name="connsiteY29443" fmla="*/ 5281546 h 6857981"/>
              <a:gd name="connsiteX29444" fmla="*/ 1411924 w 7886701"/>
              <a:gd name="connsiteY29444" fmla="*/ 5279323 h 6857981"/>
              <a:gd name="connsiteX29445" fmla="*/ 1409702 w 7886701"/>
              <a:gd name="connsiteY29445" fmla="*/ 5277418 h 6857981"/>
              <a:gd name="connsiteX29446" fmla="*/ 1406528 w 7886701"/>
              <a:gd name="connsiteY29446" fmla="*/ 5275196 h 6857981"/>
              <a:gd name="connsiteX29447" fmla="*/ 1403668 w 7886701"/>
              <a:gd name="connsiteY29447" fmla="*/ 5272973 h 6857981"/>
              <a:gd name="connsiteX29448" fmla="*/ 1396367 w 7886701"/>
              <a:gd name="connsiteY29448" fmla="*/ 5269163 h 6857981"/>
              <a:gd name="connsiteX29449" fmla="*/ 1398591 w 7886701"/>
              <a:gd name="connsiteY29449" fmla="*/ 5266940 h 6857981"/>
              <a:gd name="connsiteX29450" fmla="*/ 1400176 w 7886701"/>
              <a:gd name="connsiteY29450" fmla="*/ 5264400 h 6857981"/>
              <a:gd name="connsiteX29451" fmla="*/ 1401129 w 7886701"/>
              <a:gd name="connsiteY29451" fmla="*/ 5261860 h 6857981"/>
              <a:gd name="connsiteX29452" fmla="*/ 1401447 w 7886701"/>
              <a:gd name="connsiteY29452" fmla="*/ 5259320 h 6857981"/>
              <a:gd name="connsiteX29453" fmla="*/ 1401447 w 7886701"/>
              <a:gd name="connsiteY29453" fmla="*/ 5256462 h 6857981"/>
              <a:gd name="connsiteX29454" fmla="*/ 1400812 w 7886701"/>
              <a:gd name="connsiteY29454" fmla="*/ 5253922 h 6857981"/>
              <a:gd name="connsiteX29455" fmla="*/ 1399860 w 7886701"/>
              <a:gd name="connsiteY29455" fmla="*/ 5250747 h 6857981"/>
              <a:gd name="connsiteX29456" fmla="*/ 1398273 w 7886701"/>
              <a:gd name="connsiteY29456" fmla="*/ 5247889 h 6857981"/>
              <a:gd name="connsiteX29457" fmla="*/ 1402083 w 7886701"/>
              <a:gd name="connsiteY29457" fmla="*/ 5247254 h 6857981"/>
              <a:gd name="connsiteX29458" fmla="*/ 1404621 w 7886701"/>
              <a:gd name="connsiteY29458" fmla="*/ 5247254 h 6857981"/>
              <a:gd name="connsiteX29459" fmla="*/ 1406210 w 7886701"/>
              <a:gd name="connsiteY29459" fmla="*/ 5247572 h 6857981"/>
              <a:gd name="connsiteX29460" fmla="*/ 1407479 w 7886701"/>
              <a:gd name="connsiteY29460" fmla="*/ 5248207 h 6857981"/>
              <a:gd name="connsiteX29461" fmla="*/ 1407797 w 7886701"/>
              <a:gd name="connsiteY29461" fmla="*/ 5249477 h 6857981"/>
              <a:gd name="connsiteX29462" fmla="*/ 1408113 w 7886701"/>
              <a:gd name="connsiteY29462" fmla="*/ 5251382 h 6857981"/>
              <a:gd name="connsiteX29463" fmla="*/ 1407479 w 7886701"/>
              <a:gd name="connsiteY29463" fmla="*/ 5254875 h 6857981"/>
              <a:gd name="connsiteX29464" fmla="*/ 1406528 w 7886701"/>
              <a:gd name="connsiteY29464" fmla="*/ 5259637 h 6857981"/>
              <a:gd name="connsiteX29465" fmla="*/ 1406528 w 7886701"/>
              <a:gd name="connsiteY29465" fmla="*/ 5261860 h 6857981"/>
              <a:gd name="connsiteX29466" fmla="*/ 1407162 w 7886701"/>
              <a:gd name="connsiteY29466" fmla="*/ 5264083 h 6857981"/>
              <a:gd name="connsiteX29467" fmla="*/ 1407479 w 7886701"/>
              <a:gd name="connsiteY29467" fmla="*/ 5266623 h 6857981"/>
              <a:gd name="connsiteX29468" fmla="*/ 1408749 w 7886701"/>
              <a:gd name="connsiteY29468" fmla="*/ 5268528 h 6857981"/>
              <a:gd name="connsiteX29469" fmla="*/ 1410655 w 7886701"/>
              <a:gd name="connsiteY29469" fmla="*/ 5270115 h 6857981"/>
              <a:gd name="connsiteX29470" fmla="*/ 1413194 w 7886701"/>
              <a:gd name="connsiteY29470" fmla="*/ 5272021 h 6857981"/>
              <a:gd name="connsiteX29471" fmla="*/ 1415100 w 7886701"/>
              <a:gd name="connsiteY29471" fmla="*/ 5272021 h 6857981"/>
              <a:gd name="connsiteX29472" fmla="*/ 1416689 w 7886701"/>
              <a:gd name="connsiteY29472" fmla="*/ 5271386 h 6857981"/>
              <a:gd name="connsiteX29473" fmla="*/ 1417639 w 7886701"/>
              <a:gd name="connsiteY29473" fmla="*/ 5269798 h 6857981"/>
              <a:gd name="connsiteX29474" fmla="*/ 1418592 w 7886701"/>
              <a:gd name="connsiteY29474" fmla="*/ 5267575 h 6857981"/>
              <a:gd name="connsiteX29475" fmla="*/ 1419545 w 7886701"/>
              <a:gd name="connsiteY29475" fmla="*/ 5265035 h 6857981"/>
              <a:gd name="connsiteX29476" fmla="*/ 1419545 w 7886701"/>
              <a:gd name="connsiteY29476" fmla="*/ 5262178 h 6857981"/>
              <a:gd name="connsiteX29477" fmla="*/ 1419863 w 7886701"/>
              <a:gd name="connsiteY29477" fmla="*/ 5258685 h 6857981"/>
              <a:gd name="connsiteX29478" fmla="*/ 1419545 w 7886701"/>
              <a:gd name="connsiteY29478" fmla="*/ 5254875 h 6857981"/>
              <a:gd name="connsiteX29479" fmla="*/ 1418592 w 7886701"/>
              <a:gd name="connsiteY29479" fmla="*/ 5250747 h 6857981"/>
              <a:gd name="connsiteX29480" fmla="*/ 1417958 w 7886701"/>
              <a:gd name="connsiteY29480" fmla="*/ 5246619 h 6857981"/>
              <a:gd name="connsiteX29481" fmla="*/ 1416689 w 7886701"/>
              <a:gd name="connsiteY29481" fmla="*/ 5242174 h 6857981"/>
              <a:gd name="connsiteX29482" fmla="*/ 1415100 w 7886701"/>
              <a:gd name="connsiteY29482" fmla="*/ 5238046 h 6857981"/>
              <a:gd name="connsiteX29483" fmla="*/ 1412878 w 7886701"/>
              <a:gd name="connsiteY29483" fmla="*/ 5234236 h 6857981"/>
              <a:gd name="connsiteX29484" fmla="*/ 1410655 w 7886701"/>
              <a:gd name="connsiteY29484" fmla="*/ 5230108 h 6857981"/>
              <a:gd name="connsiteX29485" fmla="*/ 1407797 w 7886701"/>
              <a:gd name="connsiteY29485" fmla="*/ 5226298 h 6857981"/>
              <a:gd name="connsiteX29486" fmla="*/ 1404621 w 7886701"/>
              <a:gd name="connsiteY29486" fmla="*/ 5223123 h 6857981"/>
              <a:gd name="connsiteX29487" fmla="*/ 1407162 w 7886701"/>
              <a:gd name="connsiteY29487" fmla="*/ 5223123 h 6857981"/>
              <a:gd name="connsiteX29488" fmla="*/ 1409702 w 7886701"/>
              <a:gd name="connsiteY29488" fmla="*/ 5222805 h 6857981"/>
              <a:gd name="connsiteX29489" fmla="*/ 1412242 w 7886701"/>
              <a:gd name="connsiteY29489" fmla="*/ 5222170 h 6857981"/>
              <a:gd name="connsiteX29490" fmla="*/ 1414781 w 7886701"/>
              <a:gd name="connsiteY29490" fmla="*/ 5220900 h 6857981"/>
              <a:gd name="connsiteX29491" fmla="*/ 1417325 w 7886701"/>
              <a:gd name="connsiteY29491" fmla="*/ 5219948 h 6857981"/>
              <a:gd name="connsiteX29492" fmla="*/ 1419545 w 7886701"/>
              <a:gd name="connsiteY29492" fmla="*/ 5218043 h 6857981"/>
              <a:gd name="connsiteX29493" fmla="*/ 1422084 w 7886701"/>
              <a:gd name="connsiteY29493" fmla="*/ 5215820 h 6857981"/>
              <a:gd name="connsiteX29494" fmla="*/ 1424624 w 7886701"/>
              <a:gd name="connsiteY29494" fmla="*/ 5213597 h 6857981"/>
              <a:gd name="connsiteX29495" fmla="*/ 1419227 w 7886701"/>
              <a:gd name="connsiteY29495" fmla="*/ 5208835 h 6857981"/>
              <a:gd name="connsiteX29496" fmla="*/ 1414464 w 7886701"/>
              <a:gd name="connsiteY29496" fmla="*/ 5203754 h 6857981"/>
              <a:gd name="connsiteX29497" fmla="*/ 1410655 w 7886701"/>
              <a:gd name="connsiteY29497" fmla="*/ 5198357 h 6857981"/>
              <a:gd name="connsiteX29498" fmla="*/ 1407479 w 7886701"/>
              <a:gd name="connsiteY29498" fmla="*/ 5192641 h 6857981"/>
              <a:gd name="connsiteX29499" fmla="*/ 1404621 w 7886701"/>
              <a:gd name="connsiteY29499" fmla="*/ 5186609 h 6857981"/>
              <a:gd name="connsiteX29500" fmla="*/ 1402399 w 7886701"/>
              <a:gd name="connsiteY29500" fmla="*/ 5180576 h 6857981"/>
              <a:gd name="connsiteX29501" fmla="*/ 1400176 w 7886701"/>
              <a:gd name="connsiteY29501" fmla="*/ 5174225 h 6857981"/>
              <a:gd name="connsiteX29502" fmla="*/ 1398273 w 7886701"/>
              <a:gd name="connsiteY29502" fmla="*/ 5168193 h 6857981"/>
              <a:gd name="connsiteX29503" fmla="*/ 1394144 w 7886701"/>
              <a:gd name="connsiteY29503" fmla="*/ 5154539 h 6857981"/>
              <a:gd name="connsiteX29504" fmla="*/ 1392239 w 7886701"/>
              <a:gd name="connsiteY29504" fmla="*/ 5147871 h 6857981"/>
              <a:gd name="connsiteX29505" fmla="*/ 1389383 w 7886701"/>
              <a:gd name="connsiteY29505" fmla="*/ 5141204 h 6857981"/>
              <a:gd name="connsiteX29506" fmla="*/ 1386523 w 7886701"/>
              <a:gd name="connsiteY29506" fmla="*/ 5134218 h 6857981"/>
              <a:gd name="connsiteX29507" fmla="*/ 1383032 w 7886701"/>
              <a:gd name="connsiteY29507" fmla="*/ 5126915 h 6857981"/>
              <a:gd name="connsiteX29508" fmla="*/ 1378587 w 7886701"/>
              <a:gd name="connsiteY29508" fmla="*/ 5119930 h 6857981"/>
              <a:gd name="connsiteX29509" fmla="*/ 1373190 w 7886701"/>
              <a:gd name="connsiteY29509" fmla="*/ 5112945 h 6857981"/>
              <a:gd name="connsiteX29510" fmla="*/ 1370650 w 7886701"/>
              <a:gd name="connsiteY29510" fmla="*/ 5110722 h 6857981"/>
              <a:gd name="connsiteX29511" fmla="*/ 1368429 w 7886701"/>
              <a:gd name="connsiteY29511" fmla="*/ 5109452 h 6857981"/>
              <a:gd name="connsiteX29512" fmla="*/ 1367792 w 7886701"/>
              <a:gd name="connsiteY29512" fmla="*/ 5109452 h 6857981"/>
              <a:gd name="connsiteX29513" fmla="*/ 1366840 w 7886701"/>
              <a:gd name="connsiteY29513" fmla="*/ 5109452 h 6857981"/>
              <a:gd name="connsiteX29514" fmla="*/ 1365569 w 7886701"/>
              <a:gd name="connsiteY29514" fmla="*/ 5110087 h 6857981"/>
              <a:gd name="connsiteX29515" fmla="*/ 1364618 w 7886701"/>
              <a:gd name="connsiteY29515" fmla="*/ 5111357 h 6857981"/>
              <a:gd name="connsiteX29516" fmla="*/ 1363984 w 7886701"/>
              <a:gd name="connsiteY29516" fmla="*/ 5112945 h 6857981"/>
              <a:gd name="connsiteX29517" fmla="*/ 1363349 w 7886701"/>
              <a:gd name="connsiteY29517" fmla="*/ 5117390 h 6857981"/>
              <a:gd name="connsiteX29518" fmla="*/ 1362393 w 7886701"/>
              <a:gd name="connsiteY29518" fmla="*/ 5120565 h 6857981"/>
              <a:gd name="connsiteX29519" fmla="*/ 1361759 w 7886701"/>
              <a:gd name="connsiteY29519" fmla="*/ 5121835 h 6857981"/>
              <a:gd name="connsiteX29520" fmla="*/ 1361444 w 7886701"/>
              <a:gd name="connsiteY29520" fmla="*/ 5122153 h 6857981"/>
              <a:gd name="connsiteX29521" fmla="*/ 1360808 w 7886701"/>
              <a:gd name="connsiteY29521" fmla="*/ 5122470 h 6857981"/>
              <a:gd name="connsiteX29522" fmla="*/ 1359539 w 7886701"/>
              <a:gd name="connsiteY29522" fmla="*/ 5121835 h 6857981"/>
              <a:gd name="connsiteX29523" fmla="*/ 1357633 w 7886701"/>
              <a:gd name="connsiteY29523" fmla="*/ 5120247 h 6857981"/>
              <a:gd name="connsiteX29524" fmla="*/ 1355727 w 7886701"/>
              <a:gd name="connsiteY29524" fmla="*/ 5117390 h 6857981"/>
              <a:gd name="connsiteX29525" fmla="*/ 1352552 w 7886701"/>
              <a:gd name="connsiteY29525" fmla="*/ 5112945 h 6857981"/>
              <a:gd name="connsiteX29526" fmla="*/ 1351918 w 7886701"/>
              <a:gd name="connsiteY29526" fmla="*/ 5110404 h 6857981"/>
              <a:gd name="connsiteX29527" fmla="*/ 1351918 w 7886701"/>
              <a:gd name="connsiteY29527" fmla="*/ 5108182 h 6857981"/>
              <a:gd name="connsiteX29528" fmla="*/ 1352234 w 7886701"/>
              <a:gd name="connsiteY29528" fmla="*/ 5105959 h 6857981"/>
              <a:gd name="connsiteX29529" fmla="*/ 1353187 w 7886701"/>
              <a:gd name="connsiteY29529" fmla="*/ 5104054 h 6857981"/>
              <a:gd name="connsiteX29530" fmla="*/ 1355092 w 7886701"/>
              <a:gd name="connsiteY29530" fmla="*/ 5100561 h 6857981"/>
              <a:gd name="connsiteX29531" fmla="*/ 1356044 w 7886701"/>
              <a:gd name="connsiteY29531" fmla="*/ 5098339 h 6857981"/>
              <a:gd name="connsiteX29532" fmla="*/ 1356999 w 7886701"/>
              <a:gd name="connsiteY29532" fmla="*/ 5096116 h 6857981"/>
              <a:gd name="connsiteX29533" fmla="*/ 1357314 w 7886701"/>
              <a:gd name="connsiteY29533" fmla="*/ 5093576 h 6857981"/>
              <a:gd name="connsiteX29534" fmla="*/ 1356999 w 7886701"/>
              <a:gd name="connsiteY29534" fmla="*/ 5091036 h 6857981"/>
              <a:gd name="connsiteX29535" fmla="*/ 1356679 w 7886701"/>
              <a:gd name="connsiteY29535" fmla="*/ 5087861 h 6857981"/>
              <a:gd name="connsiteX29536" fmla="*/ 1355092 w 7886701"/>
              <a:gd name="connsiteY29536" fmla="*/ 5084051 h 6857981"/>
              <a:gd name="connsiteX29537" fmla="*/ 1352552 w 7886701"/>
              <a:gd name="connsiteY29537" fmla="*/ 5079605 h 6857981"/>
              <a:gd name="connsiteX29538" fmla="*/ 1349378 w 7886701"/>
              <a:gd name="connsiteY29538" fmla="*/ 5074525 h 6857981"/>
              <a:gd name="connsiteX29539" fmla="*/ 1344615 w 7886701"/>
              <a:gd name="connsiteY29539" fmla="*/ 5068810 h 6857981"/>
              <a:gd name="connsiteX29540" fmla="*/ 1338901 w 7886701"/>
              <a:gd name="connsiteY29540" fmla="*/ 5061824 h 6857981"/>
              <a:gd name="connsiteX29541" fmla="*/ 1341757 w 7886701"/>
              <a:gd name="connsiteY29541" fmla="*/ 5060554 h 6857981"/>
              <a:gd name="connsiteX29542" fmla="*/ 1344297 w 7886701"/>
              <a:gd name="connsiteY29542" fmla="*/ 5058332 h 6857981"/>
              <a:gd name="connsiteX29543" fmla="*/ 1346202 w 7886701"/>
              <a:gd name="connsiteY29543" fmla="*/ 5056427 h 6857981"/>
              <a:gd name="connsiteX29544" fmla="*/ 1347473 w 7886701"/>
              <a:gd name="connsiteY29544" fmla="*/ 5054204 h 6857981"/>
              <a:gd name="connsiteX29545" fmla="*/ 1348424 w 7886701"/>
              <a:gd name="connsiteY29545" fmla="*/ 5051981 h 6857981"/>
              <a:gd name="connsiteX29546" fmla="*/ 1349378 w 7886701"/>
              <a:gd name="connsiteY29546" fmla="*/ 5049759 h 6857981"/>
              <a:gd name="connsiteX29547" fmla="*/ 1350011 w 7886701"/>
              <a:gd name="connsiteY29547" fmla="*/ 5044996 h 6857981"/>
              <a:gd name="connsiteX29548" fmla="*/ 1351282 w 7886701"/>
              <a:gd name="connsiteY29548" fmla="*/ 5040233 h 6857981"/>
              <a:gd name="connsiteX29549" fmla="*/ 1352234 w 7886701"/>
              <a:gd name="connsiteY29549" fmla="*/ 5036105 h 6857981"/>
              <a:gd name="connsiteX29550" fmla="*/ 1353503 w 7886701"/>
              <a:gd name="connsiteY29550" fmla="*/ 5033883 h 6857981"/>
              <a:gd name="connsiteX29551" fmla="*/ 1354457 w 7886701"/>
              <a:gd name="connsiteY29551" fmla="*/ 5031660 h 6857981"/>
              <a:gd name="connsiteX29552" fmla="*/ 1356363 w 7886701"/>
              <a:gd name="connsiteY29552" fmla="*/ 5029438 h 6857981"/>
              <a:gd name="connsiteX29553" fmla="*/ 1358584 w 7886701"/>
              <a:gd name="connsiteY29553" fmla="*/ 5027533 h 6857981"/>
              <a:gd name="connsiteX29554" fmla="*/ 1353823 w 7886701"/>
              <a:gd name="connsiteY29554" fmla="*/ 5022452 h 6857981"/>
              <a:gd name="connsiteX29555" fmla="*/ 1349378 w 7886701"/>
              <a:gd name="connsiteY29555" fmla="*/ 5018325 h 6857981"/>
              <a:gd name="connsiteX29556" fmla="*/ 1346837 w 7886701"/>
              <a:gd name="connsiteY29556" fmla="*/ 5016737 h 6857981"/>
              <a:gd name="connsiteX29557" fmla="*/ 1344615 w 7886701"/>
              <a:gd name="connsiteY29557" fmla="*/ 5015149 h 6857981"/>
              <a:gd name="connsiteX29558" fmla="*/ 1342392 w 7886701"/>
              <a:gd name="connsiteY29558" fmla="*/ 5014514 h 6857981"/>
              <a:gd name="connsiteX29559" fmla="*/ 1339852 w 7886701"/>
              <a:gd name="connsiteY29559" fmla="*/ 5013879 h 6857981"/>
              <a:gd name="connsiteX29560" fmla="*/ 1337630 w 7886701"/>
              <a:gd name="connsiteY29560" fmla="*/ 5013244 h 6857981"/>
              <a:gd name="connsiteX29561" fmla="*/ 1335407 w 7886701"/>
              <a:gd name="connsiteY29561" fmla="*/ 5013244 h 6857981"/>
              <a:gd name="connsiteX29562" fmla="*/ 1333184 w 7886701"/>
              <a:gd name="connsiteY29562" fmla="*/ 5014197 h 6857981"/>
              <a:gd name="connsiteX29563" fmla="*/ 1330644 w 7886701"/>
              <a:gd name="connsiteY29563" fmla="*/ 5014832 h 6857981"/>
              <a:gd name="connsiteX29564" fmla="*/ 1328739 w 7886701"/>
              <a:gd name="connsiteY29564" fmla="*/ 5016419 h 6857981"/>
              <a:gd name="connsiteX29565" fmla="*/ 1326517 w 7886701"/>
              <a:gd name="connsiteY29565" fmla="*/ 5018007 h 6857981"/>
              <a:gd name="connsiteX29566" fmla="*/ 1324294 w 7886701"/>
              <a:gd name="connsiteY29566" fmla="*/ 5020547 h 6857981"/>
              <a:gd name="connsiteX29567" fmla="*/ 1321754 w 7886701"/>
              <a:gd name="connsiteY29567" fmla="*/ 5023087 h 6857981"/>
              <a:gd name="connsiteX29568" fmla="*/ 1318580 w 7886701"/>
              <a:gd name="connsiteY29568" fmla="*/ 5020865 h 6857981"/>
              <a:gd name="connsiteX29569" fmla="*/ 1315722 w 7886701"/>
              <a:gd name="connsiteY29569" fmla="*/ 5018960 h 6857981"/>
              <a:gd name="connsiteX29570" fmla="*/ 1313182 w 7886701"/>
              <a:gd name="connsiteY29570" fmla="*/ 5016419 h 6857981"/>
              <a:gd name="connsiteX29571" fmla="*/ 1310959 w 7886701"/>
              <a:gd name="connsiteY29571" fmla="*/ 5013879 h 6857981"/>
              <a:gd name="connsiteX29572" fmla="*/ 1308737 w 7886701"/>
              <a:gd name="connsiteY29572" fmla="*/ 5010704 h 6857981"/>
              <a:gd name="connsiteX29573" fmla="*/ 1307467 w 7886701"/>
              <a:gd name="connsiteY29573" fmla="*/ 5007846 h 6857981"/>
              <a:gd name="connsiteX29574" fmla="*/ 1305878 w 7886701"/>
              <a:gd name="connsiteY29574" fmla="*/ 5004989 h 6857981"/>
              <a:gd name="connsiteX29575" fmla="*/ 1304927 w 7886701"/>
              <a:gd name="connsiteY29575" fmla="*/ 5001814 h 6857981"/>
              <a:gd name="connsiteX29576" fmla="*/ 1304609 w 7886701"/>
              <a:gd name="connsiteY29576" fmla="*/ 4998638 h 6857981"/>
              <a:gd name="connsiteX29577" fmla="*/ 1304292 w 7886701"/>
              <a:gd name="connsiteY29577" fmla="*/ 4995463 h 6857981"/>
              <a:gd name="connsiteX29578" fmla="*/ 1304609 w 7886701"/>
              <a:gd name="connsiteY29578" fmla="*/ 4992606 h 6857981"/>
              <a:gd name="connsiteX29579" fmla="*/ 1305243 w 7886701"/>
              <a:gd name="connsiteY29579" fmla="*/ 4989431 h 6857981"/>
              <a:gd name="connsiteX29580" fmla="*/ 1306197 w 7886701"/>
              <a:gd name="connsiteY29580" fmla="*/ 4986255 h 6857981"/>
              <a:gd name="connsiteX29581" fmla="*/ 1308103 w 7886701"/>
              <a:gd name="connsiteY29581" fmla="*/ 4983398 h 6857981"/>
              <a:gd name="connsiteX29582" fmla="*/ 1310326 w 7886701"/>
              <a:gd name="connsiteY29582" fmla="*/ 4980540 h 6857981"/>
              <a:gd name="connsiteX29583" fmla="*/ 1313182 w 7886701"/>
              <a:gd name="connsiteY29583" fmla="*/ 4978000 h 6857981"/>
              <a:gd name="connsiteX29584" fmla="*/ 1314771 w 7886701"/>
              <a:gd name="connsiteY29584" fmla="*/ 4980540 h 6857981"/>
              <a:gd name="connsiteX29585" fmla="*/ 1315404 w 7886701"/>
              <a:gd name="connsiteY29585" fmla="*/ 4982763 h 6857981"/>
              <a:gd name="connsiteX29586" fmla="*/ 1315722 w 7886701"/>
              <a:gd name="connsiteY29586" fmla="*/ 4985303 h 6857981"/>
              <a:gd name="connsiteX29587" fmla="*/ 1315722 w 7886701"/>
              <a:gd name="connsiteY29587" fmla="*/ 4987208 h 6857981"/>
              <a:gd name="connsiteX29588" fmla="*/ 1315404 w 7886701"/>
              <a:gd name="connsiteY29588" fmla="*/ 4989431 h 6857981"/>
              <a:gd name="connsiteX29589" fmla="*/ 1314771 w 7886701"/>
              <a:gd name="connsiteY29589" fmla="*/ 4991018 h 6857981"/>
              <a:gd name="connsiteX29590" fmla="*/ 1313182 w 7886701"/>
              <a:gd name="connsiteY29590" fmla="*/ 4995146 h 6857981"/>
              <a:gd name="connsiteX29591" fmla="*/ 1312548 w 7886701"/>
              <a:gd name="connsiteY29591" fmla="*/ 4997368 h 6857981"/>
              <a:gd name="connsiteX29592" fmla="*/ 1312229 w 7886701"/>
              <a:gd name="connsiteY29592" fmla="*/ 4999591 h 6857981"/>
              <a:gd name="connsiteX29593" fmla="*/ 1312229 w 7886701"/>
              <a:gd name="connsiteY29593" fmla="*/ 5001814 h 6857981"/>
              <a:gd name="connsiteX29594" fmla="*/ 1312548 w 7886701"/>
              <a:gd name="connsiteY29594" fmla="*/ 5003719 h 6857981"/>
              <a:gd name="connsiteX29595" fmla="*/ 1313501 w 7886701"/>
              <a:gd name="connsiteY29595" fmla="*/ 5005941 h 6857981"/>
              <a:gd name="connsiteX29596" fmla="*/ 1315404 w 7886701"/>
              <a:gd name="connsiteY29596" fmla="*/ 5008482 h 6857981"/>
              <a:gd name="connsiteX29597" fmla="*/ 1317945 w 7886701"/>
              <a:gd name="connsiteY29597" fmla="*/ 5011657 h 6857981"/>
              <a:gd name="connsiteX29598" fmla="*/ 1321754 w 7886701"/>
              <a:gd name="connsiteY29598" fmla="*/ 5014514 h 6857981"/>
              <a:gd name="connsiteX29599" fmla="*/ 1323025 w 7886701"/>
              <a:gd name="connsiteY29599" fmla="*/ 5013879 h 6857981"/>
              <a:gd name="connsiteX29600" fmla="*/ 1324294 w 7886701"/>
              <a:gd name="connsiteY29600" fmla="*/ 5012609 h 6857981"/>
              <a:gd name="connsiteX29601" fmla="*/ 1324930 w 7886701"/>
              <a:gd name="connsiteY29601" fmla="*/ 5011657 h 6857981"/>
              <a:gd name="connsiteX29602" fmla="*/ 1325882 w 7886701"/>
              <a:gd name="connsiteY29602" fmla="*/ 5010069 h 6857981"/>
              <a:gd name="connsiteX29603" fmla="*/ 1327154 w 7886701"/>
              <a:gd name="connsiteY29603" fmla="*/ 5007211 h 6857981"/>
              <a:gd name="connsiteX29604" fmla="*/ 1327469 w 7886701"/>
              <a:gd name="connsiteY29604" fmla="*/ 5003719 h 6857981"/>
              <a:gd name="connsiteX29605" fmla="*/ 1327154 w 7886701"/>
              <a:gd name="connsiteY29605" fmla="*/ 5000226 h 6857981"/>
              <a:gd name="connsiteX29606" fmla="*/ 1326833 w 7886701"/>
              <a:gd name="connsiteY29606" fmla="*/ 4996098 h 6857981"/>
              <a:gd name="connsiteX29607" fmla="*/ 1325564 w 7886701"/>
              <a:gd name="connsiteY29607" fmla="*/ 4992288 h 6857981"/>
              <a:gd name="connsiteX29608" fmla="*/ 1324294 w 7886701"/>
              <a:gd name="connsiteY29608" fmla="*/ 4988160 h 6857981"/>
              <a:gd name="connsiteX29609" fmla="*/ 1322388 w 7886701"/>
              <a:gd name="connsiteY29609" fmla="*/ 4984033 h 6857981"/>
              <a:gd name="connsiteX29610" fmla="*/ 1320167 w 7886701"/>
              <a:gd name="connsiteY29610" fmla="*/ 4980540 h 6857981"/>
              <a:gd name="connsiteX29611" fmla="*/ 1317945 w 7886701"/>
              <a:gd name="connsiteY29611" fmla="*/ 4976730 h 6857981"/>
              <a:gd name="connsiteX29612" fmla="*/ 1315404 w 7886701"/>
              <a:gd name="connsiteY29612" fmla="*/ 4973872 h 6857981"/>
              <a:gd name="connsiteX29613" fmla="*/ 1312866 w 7886701"/>
              <a:gd name="connsiteY29613" fmla="*/ 4971332 h 6857981"/>
              <a:gd name="connsiteX29614" fmla="*/ 1310006 w 7886701"/>
              <a:gd name="connsiteY29614" fmla="*/ 4969109 h 6857981"/>
              <a:gd name="connsiteX29615" fmla="*/ 1307467 w 7886701"/>
              <a:gd name="connsiteY29615" fmla="*/ 4967839 h 6857981"/>
              <a:gd name="connsiteX29616" fmla="*/ 1304927 w 7886701"/>
              <a:gd name="connsiteY29616" fmla="*/ 4967522 h 6857981"/>
              <a:gd name="connsiteX29617" fmla="*/ 1303658 w 7886701"/>
              <a:gd name="connsiteY29617" fmla="*/ 4968474 h 6857981"/>
              <a:gd name="connsiteX29618" fmla="*/ 1303022 w 7886701"/>
              <a:gd name="connsiteY29618" fmla="*/ 4968792 h 6857981"/>
              <a:gd name="connsiteX29619" fmla="*/ 1302705 w 7886701"/>
              <a:gd name="connsiteY29619" fmla="*/ 4968792 h 6857981"/>
              <a:gd name="connsiteX29620" fmla="*/ 1302705 w 7886701"/>
              <a:gd name="connsiteY29620" fmla="*/ 4968474 h 6857981"/>
              <a:gd name="connsiteX29621" fmla="*/ 1303658 w 7886701"/>
              <a:gd name="connsiteY29621" fmla="*/ 4966569 h 6857981"/>
              <a:gd name="connsiteX29622" fmla="*/ 1305243 w 7886701"/>
              <a:gd name="connsiteY29622" fmla="*/ 4965934 h 6857981"/>
              <a:gd name="connsiteX29623" fmla="*/ 1306834 w 7886701"/>
              <a:gd name="connsiteY29623" fmla="*/ 4964982 h 6857981"/>
              <a:gd name="connsiteX29624" fmla="*/ 1308421 w 7886701"/>
              <a:gd name="connsiteY29624" fmla="*/ 4964347 h 6857981"/>
              <a:gd name="connsiteX29625" fmla="*/ 1310642 w 7886701"/>
              <a:gd name="connsiteY29625" fmla="*/ 4963712 h 6857981"/>
              <a:gd name="connsiteX29626" fmla="*/ 1313182 w 7886701"/>
              <a:gd name="connsiteY29626" fmla="*/ 4963712 h 6857981"/>
              <a:gd name="connsiteX29627" fmla="*/ 1315722 w 7886701"/>
              <a:gd name="connsiteY29627" fmla="*/ 4964029 h 6857981"/>
              <a:gd name="connsiteX29628" fmla="*/ 1319216 w 7886701"/>
              <a:gd name="connsiteY29628" fmla="*/ 4965299 h 6857981"/>
              <a:gd name="connsiteX29629" fmla="*/ 1322388 w 7886701"/>
              <a:gd name="connsiteY29629" fmla="*/ 4966887 h 6857981"/>
              <a:gd name="connsiteX29630" fmla="*/ 1325564 w 7886701"/>
              <a:gd name="connsiteY29630" fmla="*/ 4969427 h 6857981"/>
              <a:gd name="connsiteX29631" fmla="*/ 1329693 w 7886701"/>
              <a:gd name="connsiteY29631" fmla="*/ 4973237 h 6857981"/>
              <a:gd name="connsiteX29632" fmla="*/ 1330009 w 7886701"/>
              <a:gd name="connsiteY29632" fmla="*/ 4968792 h 6857981"/>
              <a:gd name="connsiteX29633" fmla="*/ 1330009 w 7886701"/>
              <a:gd name="connsiteY29633" fmla="*/ 4964347 h 6857981"/>
              <a:gd name="connsiteX29634" fmla="*/ 1329693 w 7886701"/>
              <a:gd name="connsiteY29634" fmla="*/ 4960219 h 6857981"/>
              <a:gd name="connsiteX29635" fmla="*/ 1329058 w 7886701"/>
              <a:gd name="connsiteY29635" fmla="*/ 4955774 h 6857981"/>
              <a:gd name="connsiteX29636" fmla="*/ 1327788 w 7886701"/>
              <a:gd name="connsiteY29636" fmla="*/ 4951646 h 6857981"/>
              <a:gd name="connsiteX29637" fmla="*/ 1326517 w 7886701"/>
              <a:gd name="connsiteY29637" fmla="*/ 4947201 h 6857981"/>
              <a:gd name="connsiteX29638" fmla="*/ 1323025 w 7886701"/>
              <a:gd name="connsiteY29638" fmla="*/ 4938945 h 6857981"/>
              <a:gd name="connsiteX29639" fmla="*/ 1319216 w 7886701"/>
              <a:gd name="connsiteY29639" fmla="*/ 4930690 h 6857981"/>
              <a:gd name="connsiteX29640" fmla="*/ 1314771 w 7886701"/>
              <a:gd name="connsiteY29640" fmla="*/ 4922117 h 6857981"/>
              <a:gd name="connsiteX29641" fmla="*/ 1305243 w 7886701"/>
              <a:gd name="connsiteY29641" fmla="*/ 4906241 h 6857981"/>
              <a:gd name="connsiteX29642" fmla="*/ 1300798 w 7886701"/>
              <a:gd name="connsiteY29642" fmla="*/ 4897986 h 6857981"/>
              <a:gd name="connsiteX29643" fmla="*/ 1297306 w 7886701"/>
              <a:gd name="connsiteY29643" fmla="*/ 4890048 h 6857981"/>
              <a:gd name="connsiteX29644" fmla="*/ 1295402 w 7886701"/>
              <a:gd name="connsiteY29644" fmla="*/ 4885920 h 6857981"/>
              <a:gd name="connsiteX29645" fmla="*/ 1293815 w 7886701"/>
              <a:gd name="connsiteY29645" fmla="*/ 4882427 h 6857981"/>
              <a:gd name="connsiteX29646" fmla="*/ 1292861 w 7886701"/>
              <a:gd name="connsiteY29646" fmla="*/ 4878300 h 6857981"/>
              <a:gd name="connsiteX29647" fmla="*/ 1292228 w 7886701"/>
              <a:gd name="connsiteY29647" fmla="*/ 4874489 h 6857981"/>
              <a:gd name="connsiteX29648" fmla="*/ 1291594 w 7886701"/>
              <a:gd name="connsiteY29648" fmla="*/ 4870679 h 6857981"/>
              <a:gd name="connsiteX29649" fmla="*/ 1291274 w 7886701"/>
              <a:gd name="connsiteY29649" fmla="*/ 4866551 h 6857981"/>
              <a:gd name="connsiteX29650" fmla="*/ 1291594 w 7886701"/>
              <a:gd name="connsiteY29650" fmla="*/ 4863059 h 6857981"/>
              <a:gd name="connsiteX29651" fmla="*/ 1292544 w 7886701"/>
              <a:gd name="connsiteY29651" fmla="*/ 4858931 h 6857981"/>
              <a:gd name="connsiteX29652" fmla="*/ 1293497 w 7886701"/>
              <a:gd name="connsiteY29652" fmla="*/ 4855438 h 6857981"/>
              <a:gd name="connsiteX29653" fmla="*/ 1295086 w 7886701"/>
              <a:gd name="connsiteY29653" fmla="*/ 4851311 h 6857981"/>
              <a:gd name="connsiteX29654" fmla="*/ 1297306 w 7886701"/>
              <a:gd name="connsiteY29654" fmla="*/ 4847818 h 6857981"/>
              <a:gd name="connsiteX29655" fmla="*/ 1299847 w 7886701"/>
              <a:gd name="connsiteY29655" fmla="*/ 4844008 h 6857981"/>
              <a:gd name="connsiteX29656" fmla="*/ 1295402 w 7886701"/>
              <a:gd name="connsiteY29656" fmla="*/ 4843373 h 6857981"/>
              <a:gd name="connsiteX29657" fmla="*/ 1291594 w 7886701"/>
              <a:gd name="connsiteY29657" fmla="*/ 4842738 h 6857981"/>
              <a:gd name="connsiteX29658" fmla="*/ 1288416 w 7886701"/>
              <a:gd name="connsiteY29658" fmla="*/ 4841785 h 6857981"/>
              <a:gd name="connsiteX29659" fmla="*/ 1285878 w 7886701"/>
              <a:gd name="connsiteY29659" fmla="*/ 4840833 h 6857981"/>
              <a:gd name="connsiteX29660" fmla="*/ 1283971 w 7886701"/>
              <a:gd name="connsiteY29660" fmla="*/ 4839563 h 6857981"/>
              <a:gd name="connsiteX29661" fmla="*/ 1282704 w 7886701"/>
              <a:gd name="connsiteY29661" fmla="*/ 4838292 h 6857981"/>
              <a:gd name="connsiteX29662" fmla="*/ 1281115 w 7886701"/>
              <a:gd name="connsiteY29662" fmla="*/ 4836705 h 6857981"/>
              <a:gd name="connsiteX29663" fmla="*/ 1280479 w 7886701"/>
              <a:gd name="connsiteY29663" fmla="*/ 4834800 h 6857981"/>
              <a:gd name="connsiteX29664" fmla="*/ 1278575 w 7886701"/>
              <a:gd name="connsiteY29664" fmla="*/ 4831307 h 6857981"/>
              <a:gd name="connsiteX29665" fmla="*/ 1276352 w 7886701"/>
              <a:gd name="connsiteY29665" fmla="*/ 4827179 h 6857981"/>
              <a:gd name="connsiteX29666" fmla="*/ 1275083 w 7886701"/>
              <a:gd name="connsiteY29666" fmla="*/ 4824957 h 6857981"/>
              <a:gd name="connsiteX29667" fmla="*/ 1273177 w 7886701"/>
              <a:gd name="connsiteY29667" fmla="*/ 4823052 h 6857981"/>
              <a:gd name="connsiteX29668" fmla="*/ 1270954 w 7886701"/>
              <a:gd name="connsiteY29668" fmla="*/ 4820511 h 6857981"/>
              <a:gd name="connsiteX29669" fmla="*/ 1268414 w 7886701"/>
              <a:gd name="connsiteY29669" fmla="*/ 4817654 h 6857981"/>
              <a:gd name="connsiteX29670" fmla="*/ 1266827 w 7886701"/>
              <a:gd name="connsiteY29670" fmla="*/ 4821782 h 6857981"/>
              <a:gd name="connsiteX29671" fmla="*/ 1266191 w 7886701"/>
              <a:gd name="connsiteY29671" fmla="*/ 4823687 h 6857981"/>
              <a:gd name="connsiteX29672" fmla="*/ 1265875 w 7886701"/>
              <a:gd name="connsiteY29672" fmla="*/ 4825909 h 6857981"/>
              <a:gd name="connsiteX29673" fmla="*/ 1265875 w 7886701"/>
              <a:gd name="connsiteY29673" fmla="*/ 4828132 h 6857981"/>
              <a:gd name="connsiteX29674" fmla="*/ 1265875 w 7886701"/>
              <a:gd name="connsiteY29674" fmla="*/ 4830355 h 6857981"/>
              <a:gd name="connsiteX29675" fmla="*/ 1266509 w 7886701"/>
              <a:gd name="connsiteY29675" fmla="*/ 4832260 h 6857981"/>
              <a:gd name="connsiteX29676" fmla="*/ 1267780 w 7886701"/>
              <a:gd name="connsiteY29676" fmla="*/ 4834800 h 6857981"/>
              <a:gd name="connsiteX29677" fmla="*/ 1264604 w 7886701"/>
              <a:gd name="connsiteY29677" fmla="*/ 4833212 h 6857981"/>
              <a:gd name="connsiteX29678" fmla="*/ 1262063 w 7886701"/>
              <a:gd name="connsiteY29678" fmla="*/ 4830672 h 6857981"/>
              <a:gd name="connsiteX29679" fmla="*/ 1259207 w 7886701"/>
              <a:gd name="connsiteY29679" fmla="*/ 4827179 h 6857981"/>
              <a:gd name="connsiteX29680" fmla="*/ 1256668 w 7886701"/>
              <a:gd name="connsiteY29680" fmla="*/ 4824004 h 6857981"/>
              <a:gd name="connsiteX29681" fmla="*/ 1251271 w 7886701"/>
              <a:gd name="connsiteY29681" fmla="*/ 4816066 h 6857981"/>
              <a:gd name="connsiteX29682" fmla="*/ 1245239 w 7886701"/>
              <a:gd name="connsiteY29682" fmla="*/ 4806858 h 6857981"/>
              <a:gd name="connsiteX29683" fmla="*/ 1239205 w 7886701"/>
              <a:gd name="connsiteY29683" fmla="*/ 4797015 h 6857981"/>
              <a:gd name="connsiteX29684" fmla="*/ 1232220 w 7886701"/>
              <a:gd name="connsiteY29684" fmla="*/ 4786537 h 6857981"/>
              <a:gd name="connsiteX29685" fmla="*/ 1228092 w 7886701"/>
              <a:gd name="connsiteY29685" fmla="*/ 4781457 h 6857981"/>
              <a:gd name="connsiteX29686" fmla="*/ 1224281 w 7886701"/>
              <a:gd name="connsiteY29686" fmla="*/ 4776059 h 6857981"/>
              <a:gd name="connsiteX29687" fmla="*/ 1219518 w 7886701"/>
              <a:gd name="connsiteY29687" fmla="*/ 4770661 h 6857981"/>
              <a:gd name="connsiteX29688" fmla="*/ 1214759 w 7886701"/>
              <a:gd name="connsiteY29688" fmla="*/ 4765899 h 6857981"/>
              <a:gd name="connsiteX29689" fmla="*/ 1197612 w 7886701"/>
              <a:gd name="connsiteY29689" fmla="*/ 4777964 h 6857981"/>
              <a:gd name="connsiteX29690" fmla="*/ 1198566 w 7886701"/>
              <a:gd name="connsiteY29690" fmla="*/ 4780187 h 6857981"/>
              <a:gd name="connsiteX29691" fmla="*/ 1199835 w 7886701"/>
              <a:gd name="connsiteY29691" fmla="*/ 4782092 h 6857981"/>
              <a:gd name="connsiteX29692" fmla="*/ 1200787 w 7886701"/>
              <a:gd name="connsiteY29692" fmla="*/ 4783362 h 6857981"/>
              <a:gd name="connsiteX29693" fmla="*/ 1202375 w 7886701"/>
              <a:gd name="connsiteY29693" fmla="*/ 4784632 h 6857981"/>
              <a:gd name="connsiteX29694" fmla="*/ 1203327 w 7886701"/>
              <a:gd name="connsiteY29694" fmla="*/ 4785267 h 6857981"/>
              <a:gd name="connsiteX29695" fmla="*/ 1204915 w 7886701"/>
              <a:gd name="connsiteY29695" fmla="*/ 4785585 h 6857981"/>
              <a:gd name="connsiteX29696" fmla="*/ 1205867 w 7886701"/>
              <a:gd name="connsiteY29696" fmla="*/ 4785902 h 6857981"/>
              <a:gd name="connsiteX29697" fmla="*/ 1207456 w 7886701"/>
              <a:gd name="connsiteY29697" fmla="*/ 4785585 h 6857981"/>
              <a:gd name="connsiteX29698" fmla="*/ 1209994 w 7886701"/>
              <a:gd name="connsiteY29698" fmla="*/ 4784950 h 6857981"/>
              <a:gd name="connsiteX29699" fmla="*/ 1212535 w 7886701"/>
              <a:gd name="connsiteY29699" fmla="*/ 4783362 h 6857981"/>
              <a:gd name="connsiteX29700" fmla="*/ 1217933 w 7886701"/>
              <a:gd name="connsiteY29700" fmla="*/ 4780187 h 6857981"/>
              <a:gd name="connsiteX29701" fmla="*/ 1219838 w 7886701"/>
              <a:gd name="connsiteY29701" fmla="*/ 4782727 h 6857981"/>
              <a:gd name="connsiteX29702" fmla="*/ 1220789 w 7886701"/>
              <a:gd name="connsiteY29702" fmla="*/ 4785585 h 6857981"/>
              <a:gd name="connsiteX29703" fmla="*/ 1221425 w 7886701"/>
              <a:gd name="connsiteY29703" fmla="*/ 4788760 h 6857981"/>
              <a:gd name="connsiteX29704" fmla="*/ 1221425 w 7886701"/>
              <a:gd name="connsiteY29704" fmla="*/ 4791617 h 6857981"/>
              <a:gd name="connsiteX29705" fmla="*/ 1220789 w 7886701"/>
              <a:gd name="connsiteY29705" fmla="*/ 4794793 h 6857981"/>
              <a:gd name="connsiteX29706" fmla="*/ 1220473 w 7886701"/>
              <a:gd name="connsiteY29706" fmla="*/ 4797650 h 6857981"/>
              <a:gd name="connsiteX29707" fmla="*/ 1219518 w 7886701"/>
              <a:gd name="connsiteY29707" fmla="*/ 4804001 h 6857981"/>
              <a:gd name="connsiteX29708" fmla="*/ 1219202 w 7886701"/>
              <a:gd name="connsiteY29708" fmla="*/ 4806858 h 6857981"/>
              <a:gd name="connsiteX29709" fmla="*/ 1219202 w 7886701"/>
              <a:gd name="connsiteY29709" fmla="*/ 4809716 h 6857981"/>
              <a:gd name="connsiteX29710" fmla="*/ 1219518 w 7886701"/>
              <a:gd name="connsiteY29710" fmla="*/ 4812256 h 6857981"/>
              <a:gd name="connsiteX29711" fmla="*/ 1220154 w 7886701"/>
              <a:gd name="connsiteY29711" fmla="*/ 4814479 h 6857981"/>
              <a:gd name="connsiteX29712" fmla="*/ 1221742 w 7886701"/>
              <a:gd name="connsiteY29712" fmla="*/ 4816384 h 6857981"/>
              <a:gd name="connsiteX29713" fmla="*/ 1224281 w 7886701"/>
              <a:gd name="connsiteY29713" fmla="*/ 4818289 h 6857981"/>
              <a:gd name="connsiteX29714" fmla="*/ 1227457 w 7886701"/>
              <a:gd name="connsiteY29714" fmla="*/ 4819241 h 6857981"/>
              <a:gd name="connsiteX29715" fmla="*/ 1231584 w 7886701"/>
              <a:gd name="connsiteY29715" fmla="*/ 4819876 h 6857981"/>
              <a:gd name="connsiteX29716" fmla="*/ 1230632 w 7886701"/>
              <a:gd name="connsiteY29716" fmla="*/ 4819876 h 6857981"/>
              <a:gd name="connsiteX29717" fmla="*/ 1229362 w 7886701"/>
              <a:gd name="connsiteY29717" fmla="*/ 4820829 h 6857981"/>
              <a:gd name="connsiteX29718" fmla="*/ 1224600 w 7886701"/>
              <a:gd name="connsiteY29718" fmla="*/ 4822417 h 6857981"/>
              <a:gd name="connsiteX29719" fmla="*/ 1218884 w 7886701"/>
              <a:gd name="connsiteY29719" fmla="*/ 4825909 h 6857981"/>
              <a:gd name="connsiteX29720" fmla="*/ 1212219 w 7886701"/>
              <a:gd name="connsiteY29720" fmla="*/ 4829719 h 6857981"/>
              <a:gd name="connsiteX29721" fmla="*/ 1205867 w 7886701"/>
              <a:gd name="connsiteY29721" fmla="*/ 4833847 h 6857981"/>
              <a:gd name="connsiteX29722" fmla="*/ 1203009 w 7886701"/>
              <a:gd name="connsiteY29722" fmla="*/ 4836070 h 6857981"/>
              <a:gd name="connsiteX29723" fmla="*/ 1200787 w 7886701"/>
              <a:gd name="connsiteY29723" fmla="*/ 4838292 h 6857981"/>
              <a:gd name="connsiteX29724" fmla="*/ 1199199 w 7886701"/>
              <a:gd name="connsiteY29724" fmla="*/ 4840198 h 6857981"/>
              <a:gd name="connsiteX29725" fmla="*/ 1197930 w 7886701"/>
              <a:gd name="connsiteY29725" fmla="*/ 4841785 h 6857981"/>
              <a:gd name="connsiteX29726" fmla="*/ 1197295 w 7886701"/>
              <a:gd name="connsiteY29726" fmla="*/ 4843690 h 6857981"/>
              <a:gd name="connsiteX29727" fmla="*/ 1197612 w 7886701"/>
              <a:gd name="connsiteY29727" fmla="*/ 4844325 h 6857981"/>
              <a:gd name="connsiteX29728" fmla="*/ 1197612 w 7886701"/>
              <a:gd name="connsiteY29728" fmla="*/ 4845278 h 6857981"/>
              <a:gd name="connsiteX29729" fmla="*/ 1197612 w 7886701"/>
              <a:gd name="connsiteY29729" fmla="*/ 4847818 h 6857981"/>
              <a:gd name="connsiteX29730" fmla="*/ 1198246 w 7886701"/>
              <a:gd name="connsiteY29730" fmla="*/ 4850358 h 6857981"/>
              <a:gd name="connsiteX29731" fmla="*/ 1199199 w 7886701"/>
              <a:gd name="connsiteY29731" fmla="*/ 4853216 h 6857981"/>
              <a:gd name="connsiteX29732" fmla="*/ 1200153 w 7886701"/>
              <a:gd name="connsiteY29732" fmla="*/ 4856073 h 6857981"/>
              <a:gd name="connsiteX29733" fmla="*/ 1201738 w 7886701"/>
              <a:gd name="connsiteY29733" fmla="*/ 4858931 h 6857981"/>
              <a:gd name="connsiteX29734" fmla="*/ 1203327 w 7886701"/>
              <a:gd name="connsiteY29734" fmla="*/ 4862106 h 6857981"/>
              <a:gd name="connsiteX29735" fmla="*/ 1207772 w 7886701"/>
              <a:gd name="connsiteY29735" fmla="*/ 4867822 h 6857981"/>
              <a:gd name="connsiteX29736" fmla="*/ 1213170 w 7886701"/>
              <a:gd name="connsiteY29736" fmla="*/ 4873854 h 6857981"/>
              <a:gd name="connsiteX29737" fmla="*/ 1219202 w 7886701"/>
              <a:gd name="connsiteY29737" fmla="*/ 4880205 h 6857981"/>
              <a:gd name="connsiteX29738" fmla="*/ 1225554 w 7886701"/>
              <a:gd name="connsiteY29738" fmla="*/ 4886873 h 6857981"/>
              <a:gd name="connsiteX29739" fmla="*/ 1232537 w 7886701"/>
              <a:gd name="connsiteY29739" fmla="*/ 4892905 h 6857981"/>
              <a:gd name="connsiteX29740" fmla="*/ 1246826 w 7886701"/>
              <a:gd name="connsiteY29740" fmla="*/ 4905289 h 6857981"/>
              <a:gd name="connsiteX29741" fmla="*/ 1259524 w 7886701"/>
              <a:gd name="connsiteY29741" fmla="*/ 4917037 h 6857981"/>
              <a:gd name="connsiteX29742" fmla="*/ 1265557 w 7886701"/>
              <a:gd name="connsiteY29742" fmla="*/ 4922752 h 6857981"/>
              <a:gd name="connsiteX29743" fmla="*/ 1270320 w 7886701"/>
              <a:gd name="connsiteY29743" fmla="*/ 4927832 h 6857981"/>
              <a:gd name="connsiteX29744" fmla="*/ 1274130 w 7886701"/>
              <a:gd name="connsiteY29744" fmla="*/ 4933230 h 6857981"/>
              <a:gd name="connsiteX29745" fmla="*/ 1275717 w 7886701"/>
              <a:gd name="connsiteY29745" fmla="*/ 4935770 h 6857981"/>
              <a:gd name="connsiteX29746" fmla="*/ 1276670 w 7886701"/>
              <a:gd name="connsiteY29746" fmla="*/ 4937993 h 6857981"/>
              <a:gd name="connsiteX29747" fmla="*/ 1264286 w 7886701"/>
              <a:gd name="connsiteY29747" fmla="*/ 4931007 h 6857981"/>
              <a:gd name="connsiteX29748" fmla="*/ 1250635 w 7886701"/>
              <a:gd name="connsiteY29748" fmla="*/ 4922117 h 6857981"/>
              <a:gd name="connsiteX29749" fmla="*/ 1243334 w 7886701"/>
              <a:gd name="connsiteY29749" fmla="*/ 4917037 h 6857981"/>
              <a:gd name="connsiteX29750" fmla="*/ 1235394 w 7886701"/>
              <a:gd name="connsiteY29750" fmla="*/ 4911639 h 6857981"/>
              <a:gd name="connsiteX29751" fmla="*/ 1228092 w 7886701"/>
              <a:gd name="connsiteY29751" fmla="*/ 4905606 h 6857981"/>
              <a:gd name="connsiteX29752" fmla="*/ 1220473 w 7886701"/>
              <a:gd name="connsiteY29752" fmla="*/ 4899573 h 6857981"/>
              <a:gd name="connsiteX29753" fmla="*/ 1213170 w 7886701"/>
              <a:gd name="connsiteY29753" fmla="*/ 4893223 h 6857981"/>
              <a:gd name="connsiteX29754" fmla="*/ 1205867 w 7886701"/>
              <a:gd name="connsiteY29754" fmla="*/ 4886238 h 6857981"/>
              <a:gd name="connsiteX29755" fmla="*/ 1198566 w 7886701"/>
              <a:gd name="connsiteY29755" fmla="*/ 4879570 h 6857981"/>
              <a:gd name="connsiteX29756" fmla="*/ 1192216 w 7886701"/>
              <a:gd name="connsiteY29756" fmla="*/ 4872267 h 6857981"/>
              <a:gd name="connsiteX29757" fmla="*/ 1185549 w 7886701"/>
              <a:gd name="connsiteY29757" fmla="*/ 4864646 h 6857981"/>
              <a:gd name="connsiteX29758" fmla="*/ 1179832 w 7886701"/>
              <a:gd name="connsiteY29758" fmla="*/ 4856708 h 6857981"/>
              <a:gd name="connsiteX29759" fmla="*/ 1174118 w 7886701"/>
              <a:gd name="connsiteY29759" fmla="*/ 4848771 h 6857981"/>
              <a:gd name="connsiteX29760" fmla="*/ 1169037 w 7886701"/>
              <a:gd name="connsiteY29760" fmla="*/ 4840515 h 6857981"/>
              <a:gd name="connsiteX29761" fmla="*/ 1168086 w 7886701"/>
              <a:gd name="connsiteY29761" fmla="*/ 4839563 h 6857981"/>
              <a:gd name="connsiteX29762" fmla="*/ 1166497 w 7886701"/>
              <a:gd name="connsiteY29762" fmla="*/ 4839563 h 6857981"/>
              <a:gd name="connsiteX29763" fmla="*/ 1165546 w 7886701"/>
              <a:gd name="connsiteY29763" fmla="*/ 4840198 h 6857981"/>
              <a:gd name="connsiteX29764" fmla="*/ 1164275 w 7886701"/>
              <a:gd name="connsiteY29764" fmla="*/ 4840833 h 6857981"/>
              <a:gd name="connsiteX29765" fmla="*/ 1163323 w 7886701"/>
              <a:gd name="connsiteY29765" fmla="*/ 4841785 h 6857981"/>
              <a:gd name="connsiteX29766" fmla="*/ 1162688 w 7886701"/>
              <a:gd name="connsiteY29766" fmla="*/ 4843373 h 6857981"/>
              <a:gd name="connsiteX29767" fmla="*/ 1161100 w 7886701"/>
              <a:gd name="connsiteY29767" fmla="*/ 4846865 h 6857981"/>
              <a:gd name="connsiteX29768" fmla="*/ 1158559 w 7886701"/>
              <a:gd name="connsiteY29768" fmla="*/ 4854168 h 6857981"/>
              <a:gd name="connsiteX29769" fmla="*/ 1157289 w 7886701"/>
              <a:gd name="connsiteY29769" fmla="*/ 4857343 h 6857981"/>
              <a:gd name="connsiteX29770" fmla="*/ 1156655 w 7886701"/>
              <a:gd name="connsiteY29770" fmla="*/ 4858296 h 6857981"/>
              <a:gd name="connsiteX29771" fmla="*/ 1156020 w 7886701"/>
              <a:gd name="connsiteY29771" fmla="*/ 4858614 h 6857981"/>
              <a:gd name="connsiteX29772" fmla="*/ 1155704 w 7886701"/>
              <a:gd name="connsiteY29772" fmla="*/ 4858931 h 6857981"/>
              <a:gd name="connsiteX29773" fmla="*/ 1154749 w 7886701"/>
              <a:gd name="connsiteY29773" fmla="*/ 4858931 h 6857981"/>
              <a:gd name="connsiteX29774" fmla="*/ 1153478 w 7886701"/>
              <a:gd name="connsiteY29774" fmla="*/ 4858931 h 6857981"/>
              <a:gd name="connsiteX29775" fmla="*/ 1151575 w 7886701"/>
              <a:gd name="connsiteY29775" fmla="*/ 4857978 h 6857981"/>
              <a:gd name="connsiteX29776" fmla="*/ 1149670 w 7886701"/>
              <a:gd name="connsiteY29776" fmla="*/ 4856708 h 6857981"/>
              <a:gd name="connsiteX29777" fmla="*/ 1145543 w 7886701"/>
              <a:gd name="connsiteY29777" fmla="*/ 4853216 h 6857981"/>
              <a:gd name="connsiteX29778" fmla="*/ 1141413 w 7886701"/>
              <a:gd name="connsiteY29778" fmla="*/ 4849088 h 6857981"/>
              <a:gd name="connsiteX29779" fmla="*/ 1139509 w 7886701"/>
              <a:gd name="connsiteY29779" fmla="*/ 4847818 h 6857981"/>
              <a:gd name="connsiteX29780" fmla="*/ 1137606 w 7886701"/>
              <a:gd name="connsiteY29780" fmla="*/ 4846548 h 6857981"/>
              <a:gd name="connsiteX29781" fmla="*/ 1136337 w 7886701"/>
              <a:gd name="connsiteY29781" fmla="*/ 4845913 h 6857981"/>
              <a:gd name="connsiteX29782" fmla="*/ 1135064 w 7886701"/>
              <a:gd name="connsiteY29782" fmla="*/ 4846230 h 6857981"/>
              <a:gd name="connsiteX29783" fmla="*/ 1134748 w 7886701"/>
              <a:gd name="connsiteY29783" fmla="*/ 4846548 h 6857981"/>
              <a:gd name="connsiteX29784" fmla="*/ 1134429 w 7886701"/>
              <a:gd name="connsiteY29784" fmla="*/ 4846865 h 6857981"/>
              <a:gd name="connsiteX29785" fmla="*/ 1134429 w 7886701"/>
              <a:gd name="connsiteY29785" fmla="*/ 4849088 h 6857981"/>
              <a:gd name="connsiteX29786" fmla="*/ 1134748 w 7886701"/>
              <a:gd name="connsiteY29786" fmla="*/ 4851946 h 6857981"/>
              <a:gd name="connsiteX29787" fmla="*/ 1135700 w 7886701"/>
              <a:gd name="connsiteY29787" fmla="*/ 4856391 h 6857981"/>
              <a:gd name="connsiteX29788" fmla="*/ 1132842 w 7886701"/>
              <a:gd name="connsiteY29788" fmla="*/ 4856708 h 6857981"/>
              <a:gd name="connsiteX29789" fmla="*/ 1130937 w 7886701"/>
              <a:gd name="connsiteY29789" fmla="*/ 4856708 h 6857981"/>
              <a:gd name="connsiteX29790" fmla="*/ 1129034 w 7886701"/>
              <a:gd name="connsiteY29790" fmla="*/ 4856073 h 6857981"/>
              <a:gd name="connsiteX29791" fmla="*/ 1127445 w 7886701"/>
              <a:gd name="connsiteY29791" fmla="*/ 4855121 h 6857981"/>
              <a:gd name="connsiteX29792" fmla="*/ 1126176 w 7886701"/>
              <a:gd name="connsiteY29792" fmla="*/ 4853216 h 6857981"/>
              <a:gd name="connsiteX29793" fmla="*/ 1125224 w 7886701"/>
              <a:gd name="connsiteY29793" fmla="*/ 4851311 h 6857981"/>
              <a:gd name="connsiteX29794" fmla="*/ 1123954 w 7886701"/>
              <a:gd name="connsiteY29794" fmla="*/ 4846548 h 6857981"/>
              <a:gd name="connsiteX29795" fmla="*/ 1122684 w 7886701"/>
              <a:gd name="connsiteY29795" fmla="*/ 4841468 h 6857981"/>
              <a:gd name="connsiteX29796" fmla="*/ 1121411 w 7886701"/>
              <a:gd name="connsiteY29796" fmla="*/ 4836070 h 6857981"/>
              <a:gd name="connsiteX29797" fmla="*/ 1120458 w 7886701"/>
              <a:gd name="connsiteY29797" fmla="*/ 4833847 h 6857981"/>
              <a:gd name="connsiteX29798" fmla="*/ 1119508 w 7886701"/>
              <a:gd name="connsiteY29798" fmla="*/ 4831307 h 6857981"/>
              <a:gd name="connsiteX29799" fmla="*/ 1118239 w 7886701"/>
              <a:gd name="connsiteY29799" fmla="*/ 4829402 h 6857981"/>
              <a:gd name="connsiteX29800" fmla="*/ 1116650 w 7886701"/>
              <a:gd name="connsiteY29800" fmla="*/ 4827497 h 6857981"/>
              <a:gd name="connsiteX29801" fmla="*/ 1115699 w 7886701"/>
              <a:gd name="connsiteY29801" fmla="*/ 4832260 h 6857981"/>
              <a:gd name="connsiteX29802" fmla="*/ 1115379 w 7886701"/>
              <a:gd name="connsiteY29802" fmla="*/ 4837657 h 6857981"/>
              <a:gd name="connsiteX29803" fmla="*/ 1115699 w 7886701"/>
              <a:gd name="connsiteY29803" fmla="*/ 4842738 h 6857981"/>
              <a:gd name="connsiteX29804" fmla="*/ 1116332 w 7886701"/>
              <a:gd name="connsiteY29804" fmla="*/ 4848135 h 6857981"/>
              <a:gd name="connsiteX29805" fmla="*/ 1117919 w 7886701"/>
              <a:gd name="connsiteY29805" fmla="*/ 4858931 h 6857981"/>
              <a:gd name="connsiteX29806" fmla="*/ 1120142 w 7886701"/>
              <a:gd name="connsiteY29806" fmla="*/ 4869727 h 6857981"/>
              <a:gd name="connsiteX29807" fmla="*/ 1121411 w 7886701"/>
              <a:gd name="connsiteY29807" fmla="*/ 4874489 h 6857981"/>
              <a:gd name="connsiteX29808" fmla="*/ 1121731 w 7886701"/>
              <a:gd name="connsiteY29808" fmla="*/ 4879252 h 6857981"/>
              <a:gd name="connsiteX29809" fmla="*/ 1122047 w 7886701"/>
              <a:gd name="connsiteY29809" fmla="*/ 4883697 h 6857981"/>
              <a:gd name="connsiteX29810" fmla="*/ 1121731 w 7886701"/>
              <a:gd name="connsiteY29810" fmla="*/ 4887825 h 6857981"/>
              <a:gd name="connsiteX29811" fmla="*/ 1121095 w 7886701"/>
              <a:gd name="connsiteY29811" fmla="*/ 4891635 h 6857981"/>
              <a:gd name="connsiteX29812" fmla="*/ 1120142 w 7886701"/>
              <a:gd name="connsiteY29812" fmla="*/ 4892905 h 6857981"/>
              <a:gd name="connsiteX29813" fmla="*/ 1119190 w 7886701"/>
              <a:gd name="connsiteY29813" fmla="*/ 4894493 h 6857981"/>
              <a:gd name="connsiteX29814" fmla="*/ 1117919 w 7886701"/>
              <a:gd name="connsiteY29814" fmla="*/ 4895763 h 6857981"/>
              <a:gd name="connsiteX29815" fmla="*/ 1116966 w 7886701"/>
              <a:gd name="connsiteY29815" fmla="*/ 4897033 h 6857981"/>
              <a:gd name="connsiteX29816" fmla="*/ 1115063 w 7886701"/>
              <a:gd name="connsiteY29816" fmla="*/ 4897986 h 6857981"/>
              <a:gd name="connsiteX29817" fmla="*/ 1113157 w 7886701"/>
              <a:gd name="connsiteY29817" fmla="*/ 4898938 h 6857981"/>
              <a:gd name="connsiteX29818" fmla="*/ 1116966 w 7886701"/>
              <a:gd name="connsiteY29818" fmla="*/ 4902748 h 6857981"/>
              <a:gd name="connsiteX29819" fmla="*/ 1119508 w 7886701"/>
              <a:gd name="connsiteY29819" fmla="*/ 4906559 h 6857981"/>
              <a:gd name="connsiteX29820" fmla="*/ 1122047 w 7886701"/>
              <a:gd name="connsiteY29820" fmla="*/ 4910051 h 6857981"/>
              <a:gd name="connsiteX29821" fmla="*/ 1123954 w 7886701"/>
              <a:gd name="connsiteY29821" fmla="*/ 4913544 h 6857981"/>
              <a:gd name="connsiteX29822" fmla="*/ 1124903 w 7886701"/>
              <a:gd name="connsiteY29822" fmla="*/ 4916719 h 6857981"/>
              <a:gd name="connsiteX29823" fmla="*/ 1126492 w 7886701"/>
              <a:gd name="connsiteY29823" fmla="*/ 4919894 h 6857981"/>
              <a:gd name="connsiteX29824" fmla="*/ 1127763 w 7886701"/>
              <a:gd name="connsiteY29824" fmla="*/ 4926245 h 6857981"/>
              <a:gd name="connsiteX29825" fmla="*/ 1129348 w 7886701"/>
              <a:gd name="connsiteY29825" fmla="*/ 4931960 h 6857981"/>
              <a:gd name="connsiteX29826" fmla="*/ 1130937 w 7886701"/>
              <a:gd name="connsiteY29826" fmla="*/ 4937993 h 6857981"/>
              <a:gd name="connsiteX29827" fmla="*/ 1131890 w 7886701"/>
              <a:gd name="connsiteY29827" fmla="*/ 4941168 h 6857981"/>
              <a:gd name="connsiteX29828" fmla="*/ 1133477 w 7886701"/>
              <a:gd name="connsiteY29828" fmla="*/ 4944343 h 6857981"/>
              <a:gd name="connsiteX29829" fmla="*/ 1134748 w 7886701"/>
              <a:gd name="connsiteY29829" fmla="*/ 4947836 h 6857981"/>
              <a:gd name="connsiteX29830" fmla="*/ 1137287 w 7886701"/>
              <a:gd name="connsiteY29830" fmla="*/ 4951011 h 6857981"/>
              <a:gd name="connsiteX29831" fmla="*/ 1139509 w 7886701"/>
              <a:gd name="connsiteY29831" fmla="*/ 4950693 h 6857981"/>
              <a:gd name="connsiteX29832" fmla="*/ 1141413 w 7886701"/>
              <a:gd name="connsiteY29832" fmla="*/ 4949741 h 6857981"/>
              <a:gd name="connsiteX29833" fmla="*/ 1143001 w 7886701"/>
              <a:gd name="connsiteY29833" fmla="*/ 4948788 h 6857981"/>
              <a:gd name="connsiteX29834" fmla="*/ 1144274 w 7886701"/>
              <a:gd name="connsiteY29834" fmla="*/ 4947201 h 6857981"/>
              <a:gd name="connsiteX29835" fmla="*/ 1144907 w 7886701"/>
              <a:gd name="connsiteY29835" fmla="*/ 4945613 h 6857981"/>
              <a:gd name="connsiteX29836" fmla="*/ 1145543 w 7886701"/>
              <a:gd name="connsiteY29836" fmla="*/ 4943708 h 6857981"/>
              <a:gd name="connsiteX29837" fmla="*/ 1145859 w 7886701"/>
              <a:gd name="connsiteY29837" fmla="*/ 4941168 h 6857981"/>
              <a:gd name="connsiteX29838" fmla="*/ 1145859 w 7886701"/>
              <a:gd name="connsiteY29838" fmla="*/ 4938628 h 6857981"/>
              <a:gd name="connsiteX29839" fmla="*/ 1144907 w 7886701"/>
              <a:gd name="connsiteY29839" fmla="*/ 4932595 h 6857981"/>
              <a:gd name="connsiteX29840" fmla="*/ 1143954 w 7886701"/>
              <a:gd name="connsiteY29840" fmla="*/ 4926562 h 6857981"/>
              <a:gd name="connsiteX29841" fmla="*/ 1139829 w 7886701"/>
              <a:gd name="connsiteY29841" fmla="*/ 4912274 h 6857981"/>
              <a:gd name="connsiteX29842" fmla="*/ 1138240 w 7886701"/>
              <a:gd name="connsiteY29842" fmla="*/ 4904971 h 6857981"/>
              <a:gd name="connsiteX29843" fmla="*/ 1136337 w 7886701"/>
              <a:gd name="connsiteY29843" fmla="*/ 4897668 h 6857981"/>
              <a:gd name="connsiteX29844" fmla="*/ 1135064 w 7886701"/>
              <a:gd name="connsiteY29844" fmla="*/ 4890683 h 6857981"/>
              <a:gd name="connsiteX29845" fmla="*/ 1134429 w 7886701"/>
              <a:gd name="connsiteY29845" fmla="*/ 4884650 h 6857981"/>
              <a:gd name="connsiteX29846" fmla="*/ 1134429 w 7886701"/>
              <a:gd name="connsiteY29846" fmla="*/ 4881792 h 6857981"/>
              <a:gd name="connsiteX29847" fmla="*/ 1134748 w 7886701"/>
              <a:gd name="connsiteY29847" fmla="*/ 4878617 h 6857981"/>
              <a:gd name="connsiteX29848" fmla="*/ 1135700 w 7886701"/>
              <a:gd name="connsiteY29848" fmla="*/ 4876394 h 6857981"/>
              <a:gd name="connsiteX29849" fmla="*/ 1136337 w 7886701"/>
              <a:gd name="connsiteY29849" fmla="*/ 4873854 h 6857981"/>
              <a:gd name="connsiteX29850" fmla="*/ 1137287 w 7886701"/>
              <a:gd name="connsiteY29850" fmla="*/ 4872267 h 6857981"/>
              <a:gd name="connsiteX29851" fmla="*/ 1139193 w 7886701"/>
              <a:gd name="connsiteY29851" fmla="*/ 4870362 h 6857981"/>
              <a:gd name="connsiteX29852" fmla="*/ 1141098 w 7886701"/>
              <a:gd name="connsiteY29852" fmla="*/ 4869092 h 6857981"/>
              <a:gd name="connsiteX29853" fmla="*/ 1143640 w 7886701"/>
              <a:gd name="connsiteY29853" fmla="*/ 4868139 h 6857981"/>
              <a:gd name="connsiteX29854" fmla="*/ 1145543 w 7886701"/>
              <a:gd name="connsiteY29854" fmla="*/ 4870997 h 6857981"/>
              <a:gd name="connsiteX29855" fmla="*/ 1146494 w 7886701"/>
              <a:gd name="connsiteY29855" fmla="*/ 4873537 h 6857981"/>
              <a:gd name="connsiteX29856" fmla="*/ 1147130 w 7886701"/>
              <a:gd name="connsiteY29856" fmla="*/ 4876077 h 6857981"/>
              <a:gd name="connsiteX29857" fmla="*/ 1148084 w 7886701"/>
              <a:gd name="connsiteY29857" fmla="*/ 4878300 h 6857981"/>
              <a:gd name="connsiteX29858" fmla="*/ 1148084 w 7886701"/>
              <a:gd name="connsiteY29858" fmla="*/ 4880840 h 6857981"/>
              <a:gd name="connsiteX29859" fmla="*/ 1148084 w 7886701"/>
              <a:gd name="connsiteY29859" fmla="*/ 4883062 h 6857981"/>
              <a:gd name="connsiteX29860" fmla="*/ 1147130 w 7886701"/>
              <a:gd name="connsiteY29860" fmla="*/ 4887508 h 6857981"/>
              <a:gd name="connsiteX29861" fmla="*/ 1146494 w 7886701"/>
              <a:gd name="connsiteY29861" fmla="*/ 4891635 h 6857981"/>
              <a:gd name="connsiteX29862" fmla="*/ 1146177 w 7886701"/>
              <a:gd name="connsiteY29862" fmla="*/ 4893540 h 6857981"/>
              <a:gd name="connsiteX29863" fmla="*/ 1146494 w 7886701"/>
              <a:gd name="connsiteY29863" fmla="*/ 4895763 h 6857981"/>
              <a:gd name="connsiteX29864" fmla="*/ 1146812 w 7886701"/>
              <a:gd name="connsiteY29864" fmla="*/ 4898303 h 6857981"/>
              <a:gd name="connsiteX29865" fmla="*/ 1147446 w 7886701"/>
              <a:gd name="connsiteY29865" fmla="*/ 4900526 h 6857981"/>
              <a:gd name="connsiteX29866" fmla="*/ 1148719 w 7886701"/>
              <a:gd name="connsiteY29866" fmla="*/ 4903383 h 6857981"/>
              <a:gd name="connsiteX29867" fmla="*/ 1150622 w 7886701"/>
              <a:gd name="connsiteY29867" fmla="*/ 4906241 h 6857981"/>
              <a:gd name="connsiteX29868" fmla="*/ 1152844 w 7886701"/>
              <a:gd name="connsiteY29868" fmla="*/ 4907194 h 6857981"/>
              <a:gd name="connsiteX29869" fmla="*/ 1154749 w 7886701"/>
              <a:gd name="connsiteY29869" fmla="*/ 4907511 h 6857981"/>
              <a:gd name="connsiteX29870" fmla="*/ 1156655 w 7886701"/>
              <a:gd name="connsiteY29870" fmla="*/ 4906876 h 6857981"/>
              <a:gd name="connsiteX29871" fmla="*/ 1158242 w 7886701"/>
              <a:gd name="connsiteY29871" fmla="*/ 4905289 h 6857981"/>
              <a:gd name="connsiteX29872" fmla="*/ 1159512 w 7886701"/>
              <a:gd name="connsiteY29872" fmla="*/ 4903383 h 6857981"/>
              <a:gd name="connsiteX29873" fmla="*/ 1160783 w 7886701"/>
              <a:gd name="connsiteY29873" fmla="*/ 4900843 h 6857981"/>
              <a:gd name="connsiteX29874" fmla="*/ 1162054 w 7886701"/>
              <a:gd name="connsiteY29874" fmla="*/ 4895128 h 6857981"/>
              <a:gd name="connsiteX29875" fmla="*/ 1163957 w 7886701"/>
              <a:gd name="connsiteY29875" fmla="*/ 4888460 h 6857981"/>
              <a:gd name="connsiteX29876" fmla="*/ 1165862 w 7886701"/>
              <a:gd name="connsiteY29876" fmla="*/ 4882110 h 6857981"/>
              <a:gd name="connsiteX29877" fmla="*/ 1166815 w 7886701"/>
              <a:gd name="connsiteY29877" fmla="*/ 4879252 h 6857981"/>
              <a:gd name="connsiteX29878" fmla="*/ 1168402 w 7886701"/>
              <a:gd name="connsiteY29878" fmla="*/ 4876394 h 6857981"/>
              <a:gd name="connsiteX29879" fmla="*/ 1169989 w 7886701"/>
              <a:gd name="connsiteY29879" fmla="*/ 4874489 h 6857981"/>
              <a:gd name="connsiteX29880" fmla="*/ 1171578 w 7886701"/>
              <a:gd name="connsiteY29880" fmla="*/ 4872584 h 6857981"/>
              <a:gd name="connsiteX29881" fmla="*/ 1173482 w 7886701"/>
              <a:gd name="connsiteY29881" fmla="*/ 4878300 h 6857981"/>
              <a:gd name="connsiteX29882" fmla="*/ 1175069 w 7886701"/>
              <a:gd name="connsiteY29882" fmla="*/ 4883380 h 6857981"/>
              <a:gd name="connsiteX29883" fmla="*/ 1176023 w 7886701"/>
              <a:gd name="connsiteY29883" fmla="*/ 4889095 h 6857981"/>
              <a:gd name="connsiteX29884" fmla="*/ 1176338 w 7886701"/>
              <a:gd name="connsiteY29884" fmla="*/ 4894175 h 6857981"/>
              <a:gd name="connsiteX29885" fmla="*/ 1176657 w 7886701"/>
              <a:gd name="connsiteY29885" fmla="*/ 4899256 h 6857981"/>
              <a:gd name="connsiteX29886" fmla="*/ 1176338 w 7886701"/>
              <a:gd name="connsiteY29886" fmla="*/ 4904018 h 6857981"/>
              <a:gd name="connsiteX29887" fmla="*/ 1176023 w 7886701"/>
              <a:gd name="connsiteY29887" fmla="*/ 4908781 h 6857981"/>
              <a:gd name="connsiteX29888" fmla="*/ 1175387 w 7886701"/>
              <a:gd name="connsiteY29888" fmla="*/ 4913544 h 6857981"/>
              <a:gd name="connsiteX29889" fmla="*/ 1174118 w 7886701"/>
              <a:gd name="connsiteY29889" fmla="*/ 4917989 h 6857981"/>
              <a:gd name="connsiteX29890" fmla="*/ 1172847 w 7886701"/>
              <a:gd name="connsiteY29890" fmla="*/ 4922752 h 6857981"/>
              <a:gd name="connsiteX29891" fmla="*/ 1169989 w 7886701"/>
              <a:gd name="connsiteY29891" fmla="*/ 4931960 h 6857981"/>
              <a:gd name="connsiteX29892" fmla="*/ 1165862 w 7886701"/>
              <a:gd name="connsiteY29892" fmla="*/ 4940850 h 6857981"/>
              <a:gd name="connsiteX29893" fmla="*/ 1161734 w 7886701"/>
              <a:gd name="connsiteY29893" fmla="*/ 4949423 h 6857981"/>
              <a:gd name="connsiteX29894" fmla="*/ 1166497 w 7886701"/>
              <a:gd name="connsiteY29894" fmla="*/ 4952916 h 6857981"/>
              <a:gd name="connsiteX29895" fmla="*/ 1169355 w 7886701"/>
              <a:gd name="connsiteY29895" fmla="*/ 4955456 h 6857981"/>
              <a:gd name="connsiteX29896" fmla="*/ 1171578 w 7886701"/>
              <a:gd name="connsiteY29896" fmla="*/ 4957996 h 6857981"/>
              <a:gd name="connsiteX29897" fmla="*/ 1173165 w 7886701"/>
              <a:gd name="connsiteY29897" fmla="*/ 4960536 h 6857981"/>
              <a:gd name="connsiteX29898" fmla="*/ 1175069 w 7886701"/>
              <a:gd name="connsiteY29898" fmla="*/ 4963077 h 6857981"/>
              <a:gd name="connsiteX29899" fmla="*/ 1177610 w 7886701"/>
              <a:gd name="connsiteY29899" fmla="*/ 4966252 h 6857981"/>
              <a:gd name="connsiteX29900" fmla="*/ 1180783 w 7886701"/>
              <a:gd name="connsiteY29900" fmla="*/ 4970062 h 6857981"/>
              <a:gd name="connsiteX29901" fmla="*/ 1186184 w 7886701"/>
              <a:gd name="connsiteY29901" fmla="*/ 4974825 h 6857981"/>
              <a:gd name="connsiteX29902" fmla="*/ 1183960 w 7886701"/>
              <a:gd name="connsiteY29902" fmla="*/ 4973872 h 6857981"/>
              <a:gd name="connsiteX29903" fmla="*/ 1181739 w 7886701"/>
              <a:gd name="connsiteY29903" fmla="*/ 4973872 h 6857981"/>
              <a:gd name="connsiteX29904" fmla="*/ 1179832 w 7886701"/>
              <a:gd name="connsiteY29904" fmla="*/ 4973872 h 6857981"/>
              <a:gd name="connsiteX29905" fmla="*/ 1177927 w 7886701"/>
              <a:gd name="connsiteY29905" fmla="*/ 4974190 h 6857981"/>
              <a:gd name="connsiteX29906" fmla="*/ 1176023 w 7886701"/>
              <a:gd name="connsiteY29906" fmla="*/ 4975460 h 6857981"/>
              <a:gd name="connsiteX29907" fmla="*/ 1174118 w 7886701"/>
              <a:gd name="connsiteY29907" fmla="*/ 4976095 h 6857981"/>
              <a:gd name="connsiteX29908" fmla="*/ 1173165 w 7886701"/>
              <a:gd name="connsiteY29908" fmla="*/ 4977682 h 6857981"/>
              <a:gd name="connsiteX29909" fmla="*/ 1171895 w 7886701"/>
              <a:gd name="connsiteY29909" fmla="*/ 4979270 h 6857981"/>
              <a:gd name="connsiteX29910" fmla="*/ 1171260 w 7886701"/>
              <a:gd name="connsiteY29910" fmla="*/ 4981175 h 6857981"/>
              <a:gd name="connsiteX29911" fmla="*/ 1170942 w 7886701"/>
              <a:gd name="connsiteY29911" fmla="*/ 4983080 h 6857981"/>
              <a:gd name="connsiteX29912" fmla="*/ 1170942 w 7886701"/>
              <a:gd name="connsiteY29912" fmla="*/ 4985303 h 6857981"/>
              <a:gd name="connsiteX29913" fmla="*/ 1171260 w 7886701"/>
              <a:gd name="connsiteY29913" fmla="*/ 4987843 h 6857981"/>
              <a:gd name="connsiteX29914" fmla="*/ 1172531 w 7886701"/>
              <a:gd name="connsiteY29914" fmla="*/ 4990383 h 6857981"/>
              <a:gd name="connsiteX29915" fmla="*/ 1173482 w 7886701"/>
              <a:gd name="connsiteY29915" fmla="*/ 4993241 h 6857981"/>
              <a:gd name="connsiteX29916" fmla="*/ 1175705 w 7886701"/>
              <a:gd name="connsiteY29916" fmla="*/ 4996098 h 6857981"/>
              <a:gd name="connsiteX29917" fmla="*/ 1177927 w 7886701"/>
              <a:gd name="connsiteY29917" fmla="*/ 4999274 h 6857981"/>
              <a:gd name="connsiteX29918" fmla="*/ 1176338 w 7886701"/>
              <a:gd name="connsiteY29918" fmla="*/ 4998003 h 6857981"/>
              <a:gd name="connsiteX29919" fmla="*/ 1174434 w 7886701"/>
              <a:gd name="connsiteY29919" fmla="*/ 4997368 h 6857981"/>
              <a:gd name="connsiteX29920" fmla="*/ 1172847 w 7886701"/>
              <a:gd name="connsiteY29920" fmla="*/ 4997686 h 6857981"/>
              <a:gd name="connsiteX29921" fmla="*/ 1170942 w 7886701"/>
              <a:gd name="connsiteY29921" fmla="*/ 4998003 h 6857981"/>
              <a:gd name="connsiteX29922" fmla="*/ 1169037 w 7886701"/>
              <a:gd name="connsiteY29922" fmla="*/ 4999274 h 6857981"/>
              <a:gd name="connsiteX29923" fmla="*/ 1167451 w 7886701"/>
              <a:gd name="connsiteY29923" fmla="*/ 5000226 h 6857981"/>
              <a:gd name="connsiteX29924" fmla="*/ 1163641 w 7886701"/>
              <a:gd name="connsiteY29924" fmla="*/ 5002766 h 6857981"/>
              <a:gd name="connsiteX29925" fmla="*/ 1160147 w 7886701"/>
              <a:gd name="connsiteY29925" fmla="*/ 5005306 h 6857981"/>
              <a:gd name="connsiteX29926" fmla="*/ 1158242 w 7886701"/>
              <a:gd name="connsiteY29926" fmla="*/ 5005941 h 6857981"/>
              <a:gd name="connsiteX29927" fmla="*/ 1156338 w 7886701"/>
              <a:gd name="connsiteY29927" fmla="*/ 5006894 h 6857981"/>
              <a:gd name="connsiteX29928" fmla="*/ 1154433 w 7886701"/>
              <a:gd name="connsiteY29928" fmla="*/ 5006894 h 6857981"/>
              <a:gd name="connsiteX29929" fmla="*/ 1152844 w 7886701"/>
              <a:gd name="connsiteY29929" fmla="*/ 5006894 h 6857981"/>
              <a:gd name="connsiteX29930" fmla="*/ 1150939 w 7886701"/>
              <a:gd name="connsiteY29930" fmla="*/ 5005624 h 6857981"/>
              <a:gd name="connsiteX29931" fmla="*/ 1151575 w 7886701"/>
              <a:gd name="connsiteY29931" fmla="*/ 5006576 h 6857981"/>
              <a:gd name="connsiteX29932" fmla="*/ 1152210 w 7886701"/>
              <a:gd name="connsiteY29932" fmla="*/ 5007846 h 6857981"/>
              <a:gd name="connsiteX29933" fmla="*/ 1152844 w 7886701"/>
              <a:gd name="connsiteY29933" fmla="*/ 5009434 h 6857981"/>
              <a:gd name="connsiteX29934" fmla="*/ 1153164 w 7886701"/>
              <a:gd name="connsiteY29934" fmla="*/ 5010387 h 6857981"/>
              <a:gd name="connsiteX29935" fmla="*/ 1153164 w 7886701"/>
              <a:gd name="connsiteY29935" fmla="*/ 5011974 h 6857981"/>
              <a:gd name="connsiteX29936" fmla="*/ 1152210 w 7886701"/>
              <a:gd name="connsiteY29936" fmla="*/ 5014832 h 6857981"/>
              <a:gd name="connsiteX29937" fmla="*/ 1150939 w 7886701"/>
              <a:gd name="connsiteY29937" fmla="*/ 5017690 h 6857981"/>
              <a:gd name="connsiteX29938" fmla="*/ 1149035 w 7886701"/>
              <a:gd name="connsiteY29938" fmla="*/ 5020547 h 6857981"/>
              <a:gd name="connsiteX29939" fmla="*/ 1143954 w 7886701"/>
              <a:gd name="connsiteY29939" fmla="*/ 5026898 h 6857981"/>
              <a:gd name="connsiteX29940" fmla="*/ 1138558 w 7886701"/>
              <a:gd name="connsiteY29940" fmla="*/ 5033883 h 6857981"/>
              <a:gd name="connsiteX29941" fmla="*/ 1135700 w 7886701"/>
              <a:gd name="connsiteY29941" fmla="*/ 5037376 h 6857981"/>
              <a:gd name="connsiteX29942" fmla="*/ 1132842 w 7886701"/>
              <a:gd name="connsiteY29942" fmla="*/ 5041186 h 6857981"/>
              <a:gd name="connsiteX29943" fmla="*/ 1131255 w 7886701"/>
              <a:gd name="connsiteY29943" fmla="*/ 5044678 h 6857981"/>
              <a:gd name="connsiteX29944" fmla="*/ 1129667 w 7886701"/>
              <a:gd name="connsiteY29944" fmla="*/ 5048806 h 6857981"/>
              <a:gd name="connsiteX29945" fmla="*/ 1128714 w 7886701"/>
              <a:gd name="connsiteY29945" fmla="*/ 5052299 h 6857981"/>
              <a:gd name="connsiteX29946" fmla="*/ 1128714 w 7886701"/>
              <a:gd name="connsiteY29946" fmla="*/ 5054521 h 6857981"/>
              <a:gd name="connsiteX29947" fmla="*/ 1128714 w 7886701"/>
              <a:gd name="connsiteY29947" fmla="*/ 5056744 h 6857981"/>
              <a:gd name="connsiteX29948" fmla="*/ 1135064 w 7886701"/>
              <a:gd name="connsiteY29948" fmla="*/ 5059602 h 6857981"/>
              <a:gd name="connsiteX29949" fmla="*/ 1140780 w 7886701"/>
              <a:gd name="connsiteY29949" fmla="*/ 5063094 h 6857981"/>
              <a:gd name="connsiteX29950" fmla="*/ 1146177 w 7886701"/>
              <a:gd name="connsiteY29950" fmla="*/ 5066270 h 6857981"/>
              <a:gd name="connsiteX29951" fmla="*/ 1150622 w 7886701"/>
              <a:gd name="connsiteY29951" fmla="*/ 5069762 h 6857981"/>
              <a:gd name="connsiteX29952" fmla="*/ 1154749 w 7886701"/>
              <a:gd name="connsiteY29952" fmla="*/ 5073572 h 6857981"/>
              <a:gd name="connsiteX29953" fmla="*/ 1158878 w 7886701"/>
              <a:gd name="connsiteY29953" fmla="*/ 5077065 h 6857981"/>
              <a:gd name="connsiteX29954" fmla="*/ 1162688 w 7886701"/>
              <a:gd name="connsiteY29954" fmla="*/ 5081193 h 6857981"/>
              <a:gd name="connsiteX29955" fmla="*/ 1165862 w 7886701"/>
              <a:gd name="connsiteY29955" fmla="*/ 5085321 h 6857981"/>
              <a:gd name="connsiteX29956" fmla="*/ 1168720 w 7886701"/>
              <a:gd name="connsiteY29956" fmla="*/ 5089766 h 6857981"/>
              <a:gd name="connsiteX29957" fmla="*/ 1171578 w 7886701"/>
              <a:gd name="connsiteY29957" fmla="*/ 5094211 h 6857981"/>
              <a:gd name="connsiteX29958" fmla="*/ 1177292 w 7886701"/>
              <a:gd name="connsiteY29958" fmla="*/ 5104054 h 6857981"/>
              <a:gd name="connsiteX29959" fmla="*/ 1188722 w 7886701"/>
              <a:gd name="connsiteY29959" fmla="*/ 5126598 h 6857981"/>
              <a:gd name="connsiteX29960" fmla="*/ 1192216 w 7886701"/>
              <a:gd name="connsiteY29960" fmla="*/ 5127550 h 6857981"/>
              <a:gd name="connsiteX29961" fmla="*/ 1194754 w 7886701"/>
              <a:gd name="connsiteY29961" fmla="*/ 5127550 h 6857981"/>
              <a:gd name="connsiteX29962" fmla="*/ 1196343 w 7886701"/>
              <a:gd name="connsiteY29962" fmla="*/ 5127233 h 6857981"/>
              <a:gd name="connsiteX29963" fmla="*/ 1197612 w 7886701"/>
              <a:gd name="connsiteY29963" fmla="*/ 5126598 h 6857981"/>
              <a:gd name="connsiteX29964" fmla="*/ 1198246 w 7886701"/>
              <a:gd name="connsiteY29964" fmla="*/ 5125328 h 6857981"/>
              <a:gd name="connsiteX29965" fmla="*/ 1198566 w 7886701"/>
              <a:gd name="connsiteY29965" fmla="*/ 5124058 h 6857981"/>
              <a:gd name="connsiteX29966" fmla="*/ 1198566 w 7886701"/>
              <a:gd name="connsiteY29966" fmla="*/ 5120247 h 6857981"/>
              <a:gd name="connsiteX29967" fmla="*/ 1198246 w 7886701"/>
              <a:gd name="connsiteY29967" fmla="*/ 5116120 h 6857981"/>
              <a:gd name="connsiteX29968" fmla="*/ 1198246 w 7886701"/>
              <a:gd name="connsiteY29968" fmla="*/ 5114215 h 6857981"/>
              <a:gd name="connsiteX29969" fmla="*/ 1198566 w 7886701"/>
              <a:gd name="connsiteY29969" fmla="*/ 5111992 h 6857981"/>
              <a:gd name="connsiteX29970" fmla="*/ 1199517 w 7886701"/>
              <a:gd name="connsiteY29970" fmla="*/ 5109769 h 6857981"/>
              <a:gd name="connsiteX29971" fmla="*/ 1200470 w 7886701"/>
              <a:gd name="connsiteY29971" fmla="*/ 5107547 h 6857981"/>
              <a:gd name="connsiteX29972" fmla="*/ 1202375 w 7886701"/>
              <a:gd name="connsiteY29972" fmla="*/ 5105642 h 6857981"/>
              <a:gd name="connsiteX29973" fmla="*/ 1204598 w 7886701"/>
              <a:gd name="connsiteY29973" fmla="*/ 5104054 h 6857981"/>
              <a:gd name="connsiteX29974" fmla="*/ 1205549 w 7886701"/>
              <a:gd name="connsiteY29974" fmla="*/ 5109769 h 6857981"/>
              <a:gd name="connsiteX29975" fmla="*/ 1206819 w 7886701"/>
              <a:gd name="connsiteY29975" fmla="*/ 5115802 h 6857981"/>
              <a:gd name="connsiteX29976" fmla="*/ 1207772 w 7886701"/>
              <a:gd name="connsiteY29976" fmla="*/ 5121835 h 6857981"/>
              <a:gd name="connsiteX29977" fmla="*/ 1208407 w 7886701"/>
              <a:gd name="connsiteY29977" fmla="*/ 5127233 h 6857981"/>
              <a:gd name="connsiteX29978" fmla="*/ 1208407 w 7886701"/>
              <a:gd name="connsiteY29978" fmla="*/ 5130091 h 6857981"/>
              <a:gd name="connsiteX29979" fmla="*/ 1208090 w 7886701"/>
              <a:gd name="connsiteY29979" fmla="*/ 5132631 h 6857981"/>
              <a:gd name="connsiteX29980" fmla="*/ 1207456 w 7886701"/>
              <a:gd name="connsiteY29980" fmla="*/ 5135171 h 6857981"/>
              <a:gd name="connsiteX29981" fmla="*/ 1206183 w 7886701"/>
              <a:gd name="connsiteY29981" fmla="*/ 5137711 h 6857981"/>
              <a:gd name="connsiteX29982" fmla="*/ 1204915 w 7886701"/>
              <a:gd name="connsiteY29982" fmla="*/ 5140251 h 6857981"/>
              <a:gd name="connsiteX29983" fmla="*/ 1203009 w 7886701"/>
              <a:gd name="connsiteY29983" fmla="*/ 5142474 h 6857981"/>
              <a:gd name="connsiteX29984" fmla="*/ 1200787 w 7886701"/>
              <a:gd name="connsiteY29984" fmla="*/ 5144696 h 6857981"/>
              <a:gd name="connsiteX29985" fmla="*/ 1197930 w 7886701"/>
              <a:gd name="connsiteY29985" fmla="*/ 5146919 h 6857981"/>
              <a:gd name="connsiteX29986" fmla="*/ 1187769 w 7886701"/>
              <a:gd name="connsiteY29986" fmla="*/ 5141839 h 6857981"/>
              <a:gd name="connsiteX29987" fmla="*/ 1177292 w 7886701"/>
              <a:gd name="connsiteY29987" fmla="*/ 5136441 h 6857981"/>
              <a:gd name="connsiteX29988" fmla="*/ 1165862 w 7886701"/>
              <a:gd name="connsiteY29988" fmla="*/ 5130408 h 6857981"/>
              <a:gd name="connsiteX29989" fmla="*/ 1154749 w 7886701"/>
              <a:gd name="connsiteY29989" fmla="*/ 5123423 h 6857981"/>
              <a:gd name="connsiteX29990" fmla="*/ 1149352 w 7886701"/>
              <a:gd name="connsiteY29990" fmla="*/ 5119930 h 6857981"/>
              <a:gd name="connsiteX29991" fmla="*/ 1144274 w 7886701"/>
              <a:gd name="connsiteY29991" fmla="*/ 5116120 h 6857981"/>
              <a:gd name="connsiteX29992" fmla="*/ 1139509 w 7886701"/>
              <a:gd name="connsiteY29992" fmla="*/ 5112310 h 6857981"/>
              <a:gd name="connsiteX29993" fmla="*/ 1135064 w 7886701"/>
              <a:gd name="connsiteY29993" fmla="*/ 5108182 h 6857981"/>
              <a:gd name="connsiteX29994" fmla="*/ 1130937 w 7886701"/>
              <a:gd name="connsiteY29994" fmla="*/ 5104054 h 6857981"/>
              <a:gd name="connsiteX29995" fmla="*/ 1127127 w 7886701"/>
              <a:gd name="connsiteY29995" fmla="*/ 5099926 h 6857981"/>
              <a:gd name="connsiteX29996" fmla="*/ 1123954 w 7886701"/>
              <a:gd name="connsiteY29996" fmla="*/ 5095164 h 6857981"/>
              <a:gd name="connsiteX29997" fmla="*/ 1121095 w 7886701"/>
              <a:gd name="connsiteY29997" fmla="*/ 5090718 h 6857981"/>
              <a:gd name="connsiteX29998" fmla="*/ 1119508 w 7886701"/>
              <a:gd name="connsiteY29998" fmla="*/ 5092306 h 6857981"/>
              <a:gd name="connsiteX29999" fmla="*/ 1118873 w 7886701"/>
              <a:gd name="connsiteY29999" fmla="*/ 5093894 h 6857981"/>
              <a:gd name="connsiteX30000" fmla="*/ 1117919 w 7886701"/>
              <a:gd name="connsiteY30000" fmla="*/ 5095799 h 6857981"/>
              <a:gd name="connsiteX30001" fmla="*/ 1117919 w 7886701"/>
              <a:gd name="connsiteY30001" fmla="*/ 5097704 h 6857981"/>
              <a:gd name="connsiteX30002" fmla="*/ 1117919 w 7886701"/>
              <a:gd name="connsiteY30002" fmla="*/ 5099609 h 6857981"/>
              <a:gd name="connsiteX30003" fmla="*/ 1118873 w 7886701"/>
              <a:gd name="connsiteY30003" fmla="*/ 5101514 h 6857981"/>
              <a:gd name="connsiteX30004" fmla="*/ 1120458 w 7886701"/>
              <a:gd name="connsiteY30004" fmla="*/ 5105959 h 6857981"/>
              <a:gd name="connsiteX30005" fmla="*/ 1123000 w 7886701"/>
              <a:gd name="connsiteY30005" fmla="*/ 5110722 h 6857981"/>
              <a:gd name="connsiteX30006" fmla="*/ 1126492 w 7886701"/>
              <a:gd name="connsiteY30006" fmla="*/ 5115485 h 6857981"/>
              <a:gd name="connsiteX30007" fmla="*/ 1130303 w 7886701"/>
              <a:gd name="connsiteY30007" fmla="*/ 5120565 h 6857981"/>
              <a:gd name="connsiteX30008" fmla="*/ 1134748 w 7886701"/>
              <a:gd name="connsiteY30008" fmla="*/ 5125645 h 6857981"/>
              <a:gd name="connsiteX30009" fmla="*/ 1130937 w 7886701"/>
              <a:gd name="connsiteY30009" fmla="*/ 5124375 h 6857981"/>
              <a:gd name="connsiteX30010" fmla="*/ 1127127 w 7886701"/>
              <a:gd name="connsiteY30010" fmla="*/ 5122470 h 6857981"/>
              <a:gd name="connsiteX30011" fmla="*/ 1123954 w 7886701"/>
              <a:gd name="connsiteY30011" fmla="*/ 5119612 h 6857981"/>
              <a:gd name="connsiteX30012" fmla="*/ 1121095 w 7886701"/>
              <a:gd name="connsiteY30012" fmla="*/ 5116755 h 6857981"/>
              <a:gd name="connsiteX30013" fmla="*/ 1118239 w 7886701"/>
              <a:gd name="connsiteY30013" fmla="*/ 5112945 h 6857981"/>
              <a:gd name="connsiteX30014" fmla="*/ 1116332 w 7886701"/>
              <a:gd name="connsiteY30014" fmla="*/ 5108817 h 6857981"/>
              <a:gd name="connsiteX30015" fmla="*/ 1114428 w 7886701"/>
              <a:gd name="connsiteY30015" fmla="*/ 5105007 h 6857981"/>
              <a:gd name="connsiteX30016" fmla="*/ 1112840 w 7886701"/>
              <a:gd name="connsiteY30016" fmla="*/ 5100561 h 6857981"/>
              <a:gd name="connsiteX30017" fmla="*/ 1112205 w 7886701"/>
              <a:gd name="connsiteY30017" fmla="*/ 5096116 h 6857981"/>
              <a:gd name="connsiteX30018" fmla="*/ 1111887 w 7886701"/>
              <a:gd name="connsiteY30018" fmla="*/ 5092306 h 6857981"/>
              <a:gd name="connsiteX30019" fmla="*/ 1111887 w 7886701"/>
              <a:gd name="connsiteY30019" fmla="*/ 5087861 h 6857981"/>
              <a:gd name="connsiteX30020" fmla="*/ 1112521 w 7886701"/>
              <a:gd name="connsiteY30020" fmla="*/ 5083733 h 6857981"/>
              <a:gd name="connsiteX30021" fmla="*/ 1113794 w 7886701"/>
              <a:gd name="connsiteY30021" fmla="*/ 5080558 h 6857981"/>
              <a:gd name="connsiteX30022" fmla="*/ 1115379 w 7886701"/>
              <a:gd name="connsiteY30022" fmla="*/ 5077065 h 6857981"/>
              <a:gd name="connsiteX30023" fmla="*/ 1117602 w 7886701"/>
              <a:gd name="connsiteY30023" fmla="*/ 5074525 h 6857981"/>
              <a:gd name="connsiteX30024" fmla="*/ 1119190 w 7886701"/>
              <a:gd name="connsiteY30024" fmla="*/ 5073572 h 6857981"/>
              <a:gd name="connsiteX30025" fmla="*/ 1120458 w 7886701"/>
              <a:gd name="connsiteY30025" fmla="*/ 5072620 h 6857981"/>
              <a:gd name="connsiteX30026" fmla="*/ 1115063 w 7886701"/>
              <a:gd name="connsiteY30026" fmla="*/ 5069127 h 6857981"/>
              <a:gd name="connsiteX30027" fmla="*/ 1110299 w 7886701"/>
              <a:gd name="connsiteY30027" fmla="*/ 5065635 h 6857981"/>
              <a:gd name="connsiteX30028" fmla="*/ 1106491 w 7886701"/>
              <a:gd name="connsiteY30028" fmla="*/ 5062142 h 6857981"/>
              <a:gd name="connsiteX30029" fmla="*/ 1102681 w 7886701"/>
              <a:gd name="connsiteY30029" fmla="*/ 5058967 h 6857981"/>
              <a:gd name="connsiteX30030" fmla="*/ 1099188 w 7886701"/>
              <a:gd name="connsiteY30030" fmla="*/ 5055474 h 6857981"/>
              <a:gd name="connsiteX30031" fmla="*/ 1096014 w 7886701"/>
              <a:gd name="connsiteY30031" fmla="*/ 5051981 h 6857981"/>
              <a:gd name="connsiteX30032" fmla="*/ 1090933 w 7886701"/>
              <a:gd name="connsiteY30032" fmla="*/ 5044678 h 6857981"/>
              <a:gd name="connsiteX30033" fmla="*/ 1085853 w 7886701"/>
              <a:gd name="connsiteY30033" fmla="*/ 5037376 h 6857981"/>
              <a:gd name="connsiteX30034" fmla="*/ 1080772 w 7886701"/>
              <a:gd name="connsiteY30034" fmla="*/ 5030073 h 6857981"/>
              <a:gd name="connsiteX30035" fmla="*/ 1077596 w 7886701"/>
              <a:gd name="connsiteY30035" fmla="*/ 5026580 h 6857981"/>
              <a:gd name="connsiteX30036" fmla="*/ 1074105 w 7886701"/>
              <a:gd name="connsiteY30036" fmla="*/ 5022770 h 6857981"/>
              <a:gd name="connsiteX30037" fmla="*/ 1070613 w 7886701"/>
              <a:gd name="connsiteY30037" fmla="*/ 5018960 h 6857981"/>
              <a:gd name="connsiteX30038" fmla="*/ 1066168 w 7886701"/>
              <a:gd name="connsiteY30038" fmla="*/ 5014832 h 6857981"/>
              <a:gd name="connsiteX30039" fmla="*/ 1063945 w 7886701"/>
              <a:gd name="connsiteY30039" fmla="*/ 5019595 h 6857981"/>
              <a:gd name="connsiteX30040" fmla="*/ 1063310 w 7886701"/>
              <a:gd name="connsiteY30040" fmla="*/ 5021817 h 6857981"/>
              <a:gd name="connsiteX30041" fmla="*/ 1063310 w 7886701"/>
              <a:gd name="connsiteY30041" fmla="*/ 5023087 h 6857981"/>
              <a:gd name="connsiteX30042" fmla="*/ 1063310 w 7886701"/>
              <a:gd name="connsiteY30042" fmla="*/ 5024675 h 6857981"/>
              <a:gd name="connsiteX30043" fmla="*/ 1063629 w 7886701"/>
              <a:gd name="connsiteY30043" fmla="*/ 5026262 h 6857981"/>
              <a:gd name="connsiteX30044" fmla="*/ 1064263 w 7886701"/>
              <a:gd name="connsiteY30044" fmla="*/ 5027215 h 6857981"/>
              <a:gd name="connsiteX30045" fmla="*/ 1065534 w 7886701"/>
              <a:gd name="connsiteY30045" fmla="*/ 5028168 h 6857981"/>
              <a:gd name="connsiteX30046" fmla="*/ 1068074 w 7886701"/>
              <a:gd name="connsiteY30046" fmla="*/ 5031025 h 6857981"/>
              <a:gd name="connsiteX30047" fmla="*/ 1070930 w 7886701"/>
              <a:gd name="connsiteY30047" fmla="*/ 5033565 h 6857981"/>
              <a:gd name="connsiteX30048" fmla="*/ 1075058 w 7886701"/>
              <a:gd name="connsiteY30048" fmla="*/ 5037058 h 6857981"/>
              <a:gd name="connsiteX30049" fmla="*/ 1078867 w 7886701"/>
              <a:gd name="connsiteY30049" fmla="*/ 5041821 h 6857981"/>
              <a:gd name="connsiteX30050" fmla="*/ 1077282 w 7886701"/>
              <a:gd name="connsiteY30050" fmla="*/ 5042456 h 6857981"/>
              <a:gd name="connsiteX30051" fmla="*/ 1075375 w 7886701"/>
              <a:gd name="connsiteY30051" fmla="*/ 5042456 h 6857981"/>
              <a:gd name="connsiteX30052" fmla="*/ 1073471 w 7886701"/>
              <a:gd name="connsiteY30052" fmla="*/ 5042456 h 6857981"/>
              <a:gd name="connsiteX30053" fmla="*/ 1071564 w 7886701"/>
              <a:gd name="connsiteY30053" fmla="*/ 5042138 h 6857981"/>
              <a:gd name="connsiteX30054" fmla="*/ 1068074 w 7886701"/>
              <a:gd name="connsiteY30054" fmla="*/ 5041186 h 6857981"/>
              <a:gd name="connsiteX30055" fmla="*/ 1064263 w 7886701"/>
              <a:gd name="connsiteY30055" fmla="*/ 5039281 h 6857981"/>
              <a:gd name="connsiteX30056" fmla="*/ 1060769 w 7886701"/>
              <a:gd name="connsiteY30056" fmla="*/ 5037693 h 6857981"/>
              <a:gd name="connsiteX30057" fmla="*/ 1056960 w 7886701"/>
              <a:gd name="connsiteY30057" fmla="*/ 5036423 h 6857981"/>
              <a:gd name="connsiteX30058" fmla="*/ 1055373 w 7886701"/>
              <a:gd name="connsiteY30058" fmla="*/ 5036105 h 6857981"/>
              <a:gd name="connsiteX30059" fmla="*/ 1053468 w 7886701"/>
              <a:gd name="connsiteY30059" fmla="*/ 5036105 h 6857981"/>
              <a:gd name="connsiteX30060" fmla="*/ 1051563 w 7886701"/>
              <a:gd name="connsiteY30060" fmla="*/ 5036423 h 6857981"/>
              <a:gd name="connsiteX30061" fmla="*/ 1049658 w 7886701"/>
              <a:gd name="connsiteY30061" fmla="*/ 5037058 h 6857981"/>
              <a:gd name="connsiteX30062" fmla="*/ 1049658 w 7886701"/>
              <a:gd name="connsiteY30062" fmla="*/ 5034518 h 6857981"/>
              <a:gd name="connsiteX30063" fmla="*/ 1050292 w 7886701"/>
              <a:gd name="connsiteY30063" fmla="*/ 5032295 h 6857981"/>
              <a:gd name="connsiteX30064" fmla="*/ 1051563 w 7886701"/>
              <a:gd name="connsiteY30064" fmla="*/ 5027215 h 6857981"/>
              <a:gd name="connsiteX30065" fmla="*/ 1053784 w 7886701"/>
              <a:gd name="connsiteY30065" fmla="*/ 5022770 h 6857981"/>
              <a:gd name="connsiteX30066" fmla="*/ 1056642 w 7886701"/>
              <a:gd name="connsiteY30066" fmla="*/ 5018325 h 6857981"/>
              <a:gd name="connsiteX30067" fmla="*/ 1060134 w 7886701"/>
              <a:gd name="connsiteY30067" fmla="*/ 5015149 h 6857981"/>
              <a:gd name="connsiteX30068" fmla="*/ 1061405 w 7886701"/>
              <a:gd name="connsiteY30068" fmla="*/ 5013879 h 6857981"/>
              <a:gd name="connsiteX30069" fmla="*/ 1063310 w 7886701"/>
              <a:gd name="connsiteY30069" fmla="*/ 5012609 h 6857981"/>
              <a:gd name="connsiteX30070" fmla="*/ 1065214 w 7886701"/>
              <a:gd name="connsiteY30070" fmla="*/ 5011974 h 6857981"/>
              <a:gd name="connsiteX30071" fmla="*/ 1066805 w 7886701"/>
              <a:gd name="connsiteY30071" fmla="*/ 5011657 h 6857981"/>
              <a:gd name="connsiteX30072" fmla="*/ 1068708 w 7886701"/>
              <a:gd name="connsiteY30072" fmla="*/ 5011657 h 6857981"/>
              <a:gd name="connsiteX30073" fmla="*/ 1070613 w 7886701"/>
              <a:gd name="connsiteY30073" fmla="*/ 5011974 h 6857981"/>
              <a:gd name="connsiteX30074" fmla="*/ 1062040 w 7886701"/>
              <a:gd name="connsiteY30074" fmla="*/ 4999909 h 6857981"/>
              <a:gd name="connsiteX30075" fmla="*/ 1060452 w 7886701"/>
              <a:gd name="connsiteY30075" fmla="*/ 4997051 h 6857981"/>
              <a:gd name="connsiteX30076" fmla="*/ 1058548 w 7886701"/>
              <a:gd name="connsiteY30076" fmla="*/ 4995463 h 6857981"/>
              <a:gd name="connsiteX30077" fmla="*/ 1057595 w 7886701"/>
              <a:gd name="connsiteY30077" fmla="*/ 4995146 h 6857981"/>
              <a:gd name="connsiteX30078" fmla="*/ 1056960 w 7886701"/>
              <a:gd name="connsiteY30078" fmla="*/ 4995146 h 6857981"/>
              <a:gd name="connsiteX30079" fmla="*/ 1056642 w 7886701"/>
              <a:gd name="connsiteY30079" fmla="*/ 4995463 h 6857981"/>
              <a:gd name="connsiteX30080" fmla="*/ 1056324 w 7886701"/>
              <a:gd name="connsiteY30080" fmla="*/ 4996733 h 6857981"/>
              <a:gd name="connsiteX30081" fmla="*/ 1055688 w 7886701"/>
              <a:gd name="connsiteY30081" fmla="*/ 4998003 h 6857981"/>
              <a:gd name="connsiteX30082" fmla="*/ 1055373 w 7886701"/>
              <a:gd name="connsiteY30082" fmla="*/ 5002449 h 6857981"/>
              <a:gd name="connsiteX30083" fmla="*/ 1054420 w 7886701"/>
              <a:gd name="connsiteY30083" fmla="*/ 5006576 h 6857981"/>
              <a:gd name="connsiteX30084" fmla="*/ 1053784 w 7886701"/>
              <a:gd name="connsiteY30084" fmla="*/ 5008164 h 6857981"/>
              <a:gd name="connsiteX30085" fmla="*/ 1053150 w 7886701"/>
              <a:gd name="connsiteY30085" fmla="*/ 5009117 h 6857981"/>
              <a:gd name="connsiteX30086" fmla="*/ 1052197 w 7886701"/>
              <a:gd name="connsiteY30086" fmla="*/ 5009434 h 6857981"/>
              <a:gd name="connsiteX30087" fmla="*/ 1051563 w 7886701"/>
              <a:gd name="connsiteY30087" fmla="*/ 5009434 h 6857981"/>
              <a:gd name="connsiteX30088" fmla="*/ 1050292 w 7886701"/>
              <a:gd name="connsiteY30088" fmla="*/ 5008482 h 6857981"/>
              <a:gd name="connsiteX30089" fmla="*/ 1048070 w 7886701"/>
              <a:gd name="connsiteY30089" fmla="*/ 5006894 h 6857981"/>
              <a:gd name="connsiteX30090" fmla="*/ 1045531 w 7886701"/>
              <a:gd name="connsiteY30090" fmla="*/ 5003719 h 6857981"/>
              <a:gd name="connsiteX30091" fmla="*/ 1043944 w 7886701"/>
              <a:gd name="connsiteY30091" fmla="*/ 5004354 h 6857981"/>
              <a:gd name="connsiteX30092" fmla="*/ 1042989 w 7886701"/>
              <a:gd name="connsiteY30092" fmla="*/ 5004354 h 6857981"/>
              <a:gd name="connsiteX30093" fmla="*/ 1042353 w 7886701"/>
              <a:gd name="connsiteY30093" fmla="*/ 5003719 h 6857981"/>
              <a:gd name="connsiteX30094" fmla="*/ 1042353 w 7886701"/>
              <a:gd name="connsiteY30094" fmla="*/ 5003084 h 6857981"/>
              <a:gd name="connsiteX30095" fmla="*/ 1043625 w 7886701"/>
              <a:gd name="connsiteY30095" fmla="*/ 5001179 h 6857981"/>
              <a:gd name="connsiteX30096" fmla="*/ 1045847 w 7886701"/>
              <a:gd name="connsiteY30096" fmla="*/ 4998321 h 6857981"/>
              <a:gd name="connsiteX30097" fmla="*/ 1048705 w 7886701"/>
              <a:gd name="connsiteY30097" fmla="*/ 4994828 h 6857981"/>
              <a:gd name="connsiteX30098" fmla="*/ 1051243 w 7886701"/>
              <a:gd name="connsiteY30098" fmla="*/ 4990066 h 6857981"/>
              <a:gd name="connsiteX30099" fmla="*/ 1052197 w 7886701"/>
              <a:gd name="connsiteY30099" fmla="*/ 4987843 h 6857981"/>
              <a:gd name="connsiteX30100" fmla="*/ 1053150 w 7886701"/>
              <a:gd name="connsiteY30100" fmla="*/ 4984985 h 6857981"/>
              <a:gd name="connsiteX30101" fmla="*/ 1053784 w 7886701"/>
              <a:gd name="connsiteY30101" fmla="*/ 4982445 h 6857981"/>
              <a:gd name="connsiteX30102" fmla="*/ 1053784 w 7886701"/>
              <a:gd name="connsiteY30102" fmla="*/ 4979270 h 6857981"/>
              <a:gd name="connsiteX30103" fmla="*/ 1046800 w 7886701"/>
              <a:gd name="connsiteY30103" fmla="*/ 4976095 h 6857981"/>
              <a:gd name="connsiteX30104" fmla="*/ 1039178 w 7886701"/>
              <a:gd name="connsiteY30104" fmla="*/ 4972602 h 6857981"/>
              <a:gd name="connsiteX30105" fmla="*/ 1035688 w 7886701"/>
              <a:gd name="connsiteY30105" fmla="*/ 4970697 h 6857981"/>
              <a:gd name="connsiteX30106" fmla="*/ 1031879 w 7886701"/>
              <a:gd name="connsiteY30106" fmla="*/ 4968157 h 6857981"/>
              <a:gd name="connsiteX30107" fmla="*/ 1028384 w 7886701"/>
              <a:gd name="connsiteY30107" fmla="*/ 4965934 h 6857981"/>
              <a:gd name="connsiteX30108" fmla="*/ 1024893 w 7886701"/>
              <a:gd name="connsiteY30108" fmla="*/ 4963077 h 6857981"/>
              <a:gd name="connsiteX30109" fmla="*/ 1022037 w 7886701"/>
              <a:gd name="connsiteY30109" fmla="*/ 4960219 h 6857981"/>
              <a:gd name="connsiteX30110" fmla="*/ 1019495 w 7886701"/>
              <a:gd name="connsiteY30110" fmla="*/ 4956409 h 6857981"/>
              <a:gd name="connsiteX30111" fmla="*/ 1017592 w 7886701"/>
              <a:gd name="connsiteY30111" fmla="*/ 4952916 h 6857981"/>
              <a:gd name="connsiteX30112" fmla="*/ 1016321 w 7886701"/>
              <a:gd name="connsiteY30112" fmla="*/ 4948471 h 6857981"/>
              <a:gd name="connsiteX30113" fmla="*/ 1015050 w 7886701"/>
              <a:gd name="connsiteY30113" fmla="*/ 4943708 h 6857981"/>
              <a:gd name="connsiteX30114" fmla="*/ 1015050 w 7886701"/>
              <a:gd name="connsiteY30114" fmla="*/ 4938310 h 6857981"/>
              <a:gd name="connsiteX30115" fmla="*/ 1016003 w 7886701"/>
              <a:gd name="connsiteY30115" fmla="*/ 4932277 h 6857981"/>
              <a:gd name="connsiteX30116" fmla="*/ 1017592 w 7886701"/>
              <a:gd name="connsiteY30116" fmla="*/ 4925927 h 6857981"/>
              <a:gd name="connsiteX30117" fmla="*/ 1022037 w 7886701"/>
              <a:gd name="connsiteY30117" fmla="*/ 4932277 h 6857981"/>
              <a:gd name="connsiteX30118" fmla="*/ 1026480 w 7886701"/>
              <a:gd name="connsiteY30118" fmla="*/ 4939580 h 6857981"/>
              <a:gd name="connsiteX30119" fmla="*/ 1030925 w 7886701"/>
              <a:gd name="connsiteY30119" fmla="*/ 4946566 h 6857981"/>
              <a:gd name="connsiteX30120" fmla="*/ 1035688 w 7886701"/>
              <a:gd name="connsiteY30120" fmla="*/ 4953234 h 6857981"/>
              <a:gd name="connsiteX30121" fmla="*/ 1039815 w 7886701"/>
              <a:gd name="connsiteY30121" fmla="*/ 4959266 h 6857981"/>
              <a:gd name="connsiteX30122" fmla="*/ 1044578 w 7886701"/>
              <a:gd name="connsiteY30122" fmla="*/ 4964347 h 6857981"/>
              <a:gd name="connsiteX30123" fmla="*/ 1046800 w 7886701"/>
              <a:gd name="connsiteY30123" fmla="*/ 4966252 h 6857981"/>
              <a:gd name="connsiteX30124" fmla="*/ 1049023 w 7886701"/>
              <a:gd name="connsiteY30124" fmla="*/ 4968157 h 6857981"/>
              <a:gd name="connsiteX30125" fmla="*/ 1051563 w 7886701"/>
              <a:gd name="connsiteY30125" fmla="*/ 4969427 h 6857981"/>
              <a:gd name="connsiteX30126" fmla="*/ 1053784 w 7886701"/>
              <a:gd name="connsiteY30126" fmla="*/ 4970379 h 6857981"/>
              <a:gd name="connsiteX30127" fmla="*/ 1050292 w 7886701"/>
              <a:gd name="connsiteY30127" fmla="*/ 4964029 h 6857981"/>
              <a:gd name="connsiteX30128" fmla="*/ 1046800 w 7886701"/>
              <a:gd name="connsiteY30128" fmla="*/ 4957996 h 6857981"/>
              <a:gd name="connsiteX30129" fmla="*/ 1043944 w 7886701"/>
              <a:gd name="connsiteY30129" fmla="*/ 4950693 h 6857981"/>
              <a:gd name="connsiteX30130" fmla="*/ 1041402 w 7886701"/>
              <a:gd name="connsiteY30130" fmla="*/ 4943391 h 6857981"/>
              <a:gd name="connsiteX30131" fmla="*/ 1039499 w 7886701"/>
              <a:gd name="connsiteY30131" fmla="*/ 4936088 h 6857981"/>
              <a:gd name="connsiteX30132" fmla="*/ 1037593 w 7886701"/>
              <a:gd name="connsiteY30132" fmla="*/ 4927832 h 6857981"/>
              <a:gd name="connsiteX30133" fmla="*/ 1034418 w 7886701"/>
              <a:gd name="connsiteY30133" fmla="*/ 4912274 h 6857981"/>
              <a:gd name="connsiteX30134" fmla="*/ 1031241 w 7886701"/>
              <a:gd name="connsiteY30134" fmla="*/ 4896716 h 6857981"/>
              <a:gd name="connsiteX30135" fmla="*/ 1029654 w 7886701"/>
              <a:gd name="connsiteY30135" fmla="*/ 4889095 h 6857981"/>
              <a:gd name="connsiteX30136" fmla="*/ 1027434 w 7886701"/>
              <a:gd name="connsiteY30136" fmla="*/ 4881157 h 6857981"/>
              <a:gd name="connsiteX30137" fmla="*/ 1025209 w 7886701"/>
              <a:gd name="connsiteY30137" fmla="*/ 4874489 h 6857981"/>
              <a:gd name="connsiteX30138" fmla="*/ 1022670 w 7886701"/>
              <a:gd name="connsiteY30138" fmla="*/ 4867822 h 6857981"/>
              <a:gd name="connsiteX30139" fmla="*/ 1019495 w 7886701"/>
              <a:gd name="connsiteY30139" fmla="*/ 4862106 h 6857981"/>
              <a:gd name="connsiteX30140" fmla="*/ 1016003 w 7886701"/>
              <a:gd name="connsiteY30140" fmla="*/ 4856073 h 6857981"/>
              <a:gd name="connsiteX30141" fmla="*/ 1015050 w 7886701"/>
              <a:gd name="connsiteY30141" fmla="*/ 4858614 h 6857981"/>
              <a:gd name="connsiteX30142" fmla="*/ 1014734 w 7886701"/>
              <a:gd name="connsiteY30142" fmla="*/ 4861471 h 6857981"/>
              <a:gd name="connsiteX30143" fmla="*/ 1014414 w 7886701"/>
              <a:gd name="connsiteY30143" fmla="*/ 4864011 h 6857981"/>
              <a:gd name="connsiteX30144" fmla="*/ 1014414 w 7886701"/>
              <a:gd name="connsiteY30144" fmla="*/ 4867186 h 6857981"/>
              <a:gd name="connsiteX30145" fmla="*/ 1014414 w 7886701"/>
              <a:gd name="connsiteY30145" fmla="*/ 4872902 h 6857981"/>
              <a:gd name="connsiteX30146" fmla="*/ 1015050 w 7886701"/>
              <a:gd name="connsiteY30146" fmla="*/ 4879252 h 6857981"/>
              <a:gd name="connsiteX30147" fmla="*/ 1016003 w 7886701"/>
              <a:gd name="connsiteY30147" fmla="*/ 4884967 h 6857981"/>
              <a:gd name="connsiteX30148" fmla="*/ 1016321 w 7886701"/>
              <a:gd name="connsiteY30148" fmla="*/ 4890683 h 6857981"/>
              <a:gd name="connsiteX30149" fmla="*/ 1016003 w 7886701"/>
              <a:gd name="connsiteY30149" fmla="*/ 4893540 h 6857981"/>
              <a:gd name="connsiteX30150" fmla="*/ 1015367 w 7886701"/>
              <a:gd name="connsiteY30150" fmla="*/ 4896398 h 6857981"/>
              <a:gd name="connsiteX30151" fmla="*/ 1015050 w 7886701"/>
              <a:gd name="connsiteY30151" fmla="*/ 4899256 h 6857981"/>
              <a:gd name="connsiteX30152" fmla="*/ 1014100 w 7886701"/>
              <a:gd name="connsiteY30152" fmla="*/ 4901796 h 6857981"/>
              <a:gd name="connsiteX30153" fmla="*/ 1011240 w 7886701"/>
              <a:gd name="connsiteY30153" fmla="*/ 4901478 h 6857981"/>
              <a:gd name="connsiteX30154" fmla="*/ 1008699 w 7886701"/>
              <a:gd name="connsiteY30154" fmla="*/ 4900526 h 6857981"/>
              <a:gd name="connsiteX30155" fmla="*/ 1005524 w 7886701"/>
              <a:gd name="connsiteY30155" fmla="*/ 4899573 h 6857981"/>
              <a:gd name="connsiteX30156" fmla="*/ 1002668 w 7886701"/>
              <a:gd name="connsiteY30156" fmla="*/ 4898303 h 6857981"/>
              <a:gd name="connsiteX30157" fmla="*/ 1000127 w 7886701"/>
              <a:gd name="connsiteY30157" fmla="*/ 4896716 h 6857981"/>
              <a:gd name="connsiteX30158" fmla="*/ 997271 w 7886701"/>
              <a:gd name="connsiteY30158" fmla="*/ 4894810 h 6857981"/>
              <a:gd name="connsiteX30159" fmla="*/ 992191 w 7886701"/>
              <a:gd name="connsiteY30159" fmla="*/ 4890365 h 6857981"/>
              <a:gd name="connsiteX30160" fmla="*/ 986792 w 7886701"/>
              <a:gd name="connsiteY30160" fmla="*/ 4884967 h 6857981"/>
              <a:gd name="connsiteX30161" fmla="*/ 981078 w 7886701"/>
              <a:gd name="connsiteY30161" fmla="*/ 4879252 h 6857981"/>
              <a:gd name="connsiteX30162" fmla="*/ 975997 w 7886701"/>
              <a:gd name="connsiteY30162" fmla="*/ 4872584 h 6857981"/>
              <a:gd name="connsiteX30163" fmla="*/ 970599 w 7886701"/>
              <a:gd name="connsiteY30163" fmla="*/ 4865281 h 6857981"/>
              <a:gd name="connsiteX30164" fmla="*/ 959806 w 7886701"/>
              <a:gd name="connsiteY30164" fmla="*/ 4850041 h 6857981"/>
              <a:gd name="connsiteX30165" fmla="*/ 948060 w 7886701"/>
              <a:gd name="connsiteY30165" fmla="*/ 4834482 h 6857981"/>
              <a:gd name="connsiteX30166" fmla="*/ 942024 w 7886701"/>
              <a:gd name="connsiteY30166" fmla="*/ 4826862 h 6857981"/>
              <a:gd name="connsiteX30167" fmla="*/ 935992 w 7886701"/>
              <a:gd name="connsiteY30167" fmla="*/ 4819559 h 6857981"/>
              <a:gd name="connsiteX30168" fmla="*/ 929327 w 7886701"/>
              <a:gd name="connsiteY30168" fmla="*/ 4813209 h 6857981"/>
              <a:gd name="connsiteX30169" fmla="*/ 922659 w 7886701"/>
              <a:gd name="connsiteY30169" fmla="*/ 4806858 h 6857981"/>
              <a:gd name="connsiteX30170" fmla="*/ 922025 w 7886701"/>
              <a:gd name="connsiteY30170" fmla="*/ 4809716 h 6857981"/>
              <a:gd name="connsiteX30171" fmla="*/ 921388 w 7886701"/>
              <a:gd name="connsiteY30171" fmla="*/ 4812256 h 6857981"/>
              <a:gd name="connsiteX30172" fmla="*/ 919799 w 7886701"/>
              <a:gd name="connsiteY30172" fmla="*/ 4814479 h 6857981"/>
              <a:gd name="connsiteX30173" fmla="*/ 918529 w 7886701"/>
              <a:gd name="connsiteY30173" fmla="*/ 4817019 h 6857981"/>
              <a:gd name="connsiteX30174" fmla="*/ 916625 w 7886701"/>
              <a:gd name="connsiteY30174" fmla="*/ 4819241 h 6857981"/>
              <a:gd name="connsiteX30175" fmla="*/ 914402 w 7886701"/>
              <a:gd name="connsiteY30175" fmla="*/ 4821147 h 6857981"/>
              <a:gd name="connsiteX30176" fmla="*/ 911862 w 7886701"/>
              <a:gd name="connsiteY30176" fmla="*/ 4823369 h 6857981"/>
              <a:gd name="connsiteX30177" fmla="*/ 909004 w 7886701"/>
              <a:gd name="connsiteY30177" fmla="*/ 4824957 h 6857981"/>
              <a:gd name="connsiteX30178" fmla="*/ 896940 w 7886701"/>
              <a:gd name="connsiteY30178" fmla="*/ 4807811 h 6857981"/>
              <a:gd name="connsiteX30179" fmla="*/ 892495 w 7886701"/>
              <a:gd name="connsiteY30179" fmla="*/ 4802096 h 6857981"/>
              <a:gd name="connsiteX30180" fmla="*/ 889005 w 7886701"/>
              <a:gd name="connsiteY30180" fmla="*/ 4796698 h 6857981"/>
              <a:gd name="connsiteX30181" fmla="*/ 885510 w 7886701"/>
              <a:gd name="connsiteY30181" fmla="*/ 4791300 h 6857981"/>
              <a:gd name="connsiteX30182" fmla="*/ 882334 w 7886701"/>
              <a:gd name="connsiteY30182" fmla="*/ 4784950 h 6857981"/>
              <a:gd name="connsiteX30183" fmla="*/ 879159 w 7886701"/>
              <a:gd name="connsiteY30183" fmla="*/ 4777647 h 6857981"/>
              <a:gd name="connsiteX30184" fmla="*/ 875033 w 7886701"/>
              <a:gd name="connsiteY30184" fmla="*/ 4768121 h 6857981"/>
              <a:gd name="connsiteX30185" fmla="*/ 873447 w 7886701"/>
              <a:gd name="connsiteY30185" fmla="*/ 4770661 h 6857981"/>
              <a:gd name="connsiteX30186" fmla="*/ 872810 w 7886701"/>
              <a:gd name="connsiteY30186" fmla="*/ 4773201 h 6857981"/>
              <a:gd name="connsiteX30187" fmla="*/ 872492 w 7886701"/>
              <a:gd name="connsiteY30187" fmla="*/ 4776059 h 6857981"/>
              <a:gd name="connsiteX30188" fmla="*/ 872492 w 7886701"/>
              <a:gd name="connsiteY30188" fmla="*/ 4779234 h 6857981"/>
              <a:gd name="connsiteX30189" fmla="*/ 872810 w 7886701"/>
              <a:gd name="connsiteY30189" fmla="*/ 4782409 h 6857981"/>
              <a:gd name="connsiteX30190" fmla="*/ 873447 w 7886701"/>
              <a:gd name="connsiteY30190" fmla="*/ 4785267 h 6857981"/>
              <a:gd name="connsiteX30191" fmla="*/ 875033 w 7886701"/>
              <a:gd name="connsiteY30191" fmla="*/ 4791935 h 6857981"/>
              <a:gd name="connsiteX30192" fmla="*/ 875986 w 7886701"/>
              <a:gd name="connsiteY30192" fmla="*/ 4798603 h 6857981"/>
              <a:gd name="connsiteX30193" fmla="*/ 876301 w 7886701"/>
              <a:gd name="connsiteY30193" fmla="*/ 4801460 h 6857981"/>
              <a:gd name="connsiteX30194" fmla="*/ 876301 w 7886701"/>
              <a:gd name="connsiteY30194" fmla="*/ 4804636 h 6857981"/>
              <a:gd name="connsiteX30195" fmla="*/ 875986 w 7886701"/>
              <a:gd name="connsiteY30195" fmla="*/ 4807176 h 6857981"/>
              <a:gd name="connsiteX30196" fmla="*/ 875350 w 7886701"/>
              <a:gd name="connsiteY30196" fmla="*/ 4810033 h 6857981"/>
              <a:gd name="connsiteX30197" fmla="*/ 873763 w 7886701"/>
              <a:gd name="connsiteY30197" fmla="*/ 4812256 h 6857981"/>
              <a:gd name="connsiteX30198" fmla="*/ 872176 w 7886701"/>
              <a:gd name="connsiteY30198" fmla="*/ 4814479 h 6857981"/>
              <a:gd name="connsiteX30199" fmla="*/ 870270 w 7886701"/>
              <a:gd name="connsiteY30199" fmla="*/ 4810351 h 6857981"/>
              <a:gd name="connsiteX30200" fmla="*/ 868683 w 7886701"/>
              <a:gd name="connsiteY30200" fmla="*/ 4805906 h 6857981"/>
              <a:gd name="connsiteX30201" fmla="*/ 866144 w 7886701"/>
              <a:gd name="connsiteY30201" fmla="*/ 4795110 h 6857981"/>
              <a:gd name="connsiteX30202" fmla="*/ 863919 w 7886701"/>
              <a:gd name="connsiteY30202" fmla="*/ 4783997 h 6857981"/>
              <a:gd name="connsiteX30203" fmla="*/ 861063 w 7886701"/>
              <a:gd name="connsiteY30203" fmla="*/ 4772884 h 6857981"/>
              <a:gd name="connsiteX30204" fmla="*/ 859793 w 7886701"/>
              <a:gd name="connsiteY30204" fmla="*/ 4767486 h 6857981"/>
              <a:gd name="connsiteX30205" fmla="*/ 857887 w 7886701"/>
              <a:gd name="connsiteY30205" fmla="*/ 4762723 h 6857981"/>
              <a:gd name="connsiteX30206" fmla="*/ 855665 w 7886701"/>
              <a:gd name="connsiteY30206" fmla="*/ 4758278 h 6857981"/>
              <a:gd name="connsiteX30207" fmla="*/ 853125 w 7886701"/>
              <a:gd name="connsiteY30207" fmla="*/ 4754785 h 6857981"/>
              <a:gd name="connsiteX30208" fmla="*/ 850267 w 7886701"/>
              <a:gd name="connsiteY30208" fmla="*/ 4751610 h 6857981"/>
              <a:gd name="connsiteX30209" fmla="*/ 848680 w 7886701"/>
              <a:gd name="connsiteY30209" fmla="*/ 4750340 h 6857981"/>
              <a:gd name="connsiteX30210" fmla="*/ 846775 w 7886701"/>
              <a:gd name="connsiteY30210" fmla="*/ 4749705 h 6857981"/>
              <a:gd name="connsiteX30211" fmla="*/ 845188 w 7886701"/>
              <a:gd name="connsiteY30211" fmla="*/ 4748753 h 6857981"/>
              <a:gd name="connsiteX30212" fmla="*/ 842966 w 7886701"/>
              <a:gd name="connsiteY30212" fmla="*/ 4748118 h 6857981"/>
              <a:gd name="connsiteX30213" fmla="*/ 841061 w 7886701"/>
              <a:gd name="connsiteY30213" fmla="*/ 4748118 h 6857981"/>
              <a:gd name="connsiteX30214" fmla="*/ 838519 w 7886701"/>
              <a:gd name="connsiteY30214" fmla="*/ 4748118 h 6857981"/>
              <a:gd name="connsiteX30215" fmla="*/ 836932 w 7886701"/>
              <a:gd name="connsiteY30215" fmla="*/ 4750340 h 6857981"/>
              <a:gd name="connsiteX30216" fmla="*/ 835978 w 7886701"/>
              <a:gd name="connsiteY30216" fmla="*/ 4752245 h 6857981"/>
              <a:gd name="connsiteX30217" fmla="*/ 835978 w 7886701"/>
              <a:gd name="connsiteY30217" fmla="*/ 4753833 h 6857981"/>
              <a:gd name="connsiteX30218" fmla="*/ 835978 w 7886701"/>
              <a:gd name="connsiteY30218" fmla="*/ 4755421 h 6857981"/>
              <a:gd name="connsiteX30219" fmla="*/ 836614 w 7886701"/>
              <a:gd name="connsiteY30219" fmla="*/ 4756373 h 6857981"/>
              <a:gd name="connsiteX30220" fmla="*/ 837885 w 7886701"/>
              <a:gd name="connsiteY30220" fmla="*/ 4757961 h 6857981"/>
              <a:gd name="connsiteX30221" fmla="*/ 841061 w 7886701"/>
              <a:gd name="connsiteY30221" fmla="*/ 4760183 h 6857981"/>
              <a:gd name="connsiteX30222" fmla="*/ 844553 w 7886701"/>
              <a:gd name="connsiteY30222" fmla="*/ 4762406 h 6857981"/>
              <a:gd name="connsiteX30223" fmla="*/ 848680 w 7886701"/>
              <a:gd name="connsiteY30223" fmla="*/ 4765264 h 6857981"/>
              <a:gd name="connsiteX30224" fmla="*/ 850267 w 7886701"/>
              <a:gd name="connsiteY30224" fmla="*/ 4766851 h 6857981"/>
              <a:gd name="connsiteX30225" fmla="*/ 851538 w 7886701"/>
              <a:gd name="connsiteY30225" fmla="*/ 4768439 h 6857981"/>
              <a:gd name="connsiteX30226" fmla="*/ 852807 w 7886701"/>
              <a:gd name="connsiteY30226" fmla="*/ 4770661 h 6857981"/>
              <a:gd name="connsiteX30227" fmla="*/ 853759 w 7886701"/>
              <a:gd name="connsiteY30227" fmla="*/ 4773201 h 6857981"/>
              <a:gd name="connsiteX30228" fmla="*/ 843283 w 7886701"/>
              <a:gd name="connsiteY30228" fmla="*/ 4770661 h 6857981"/>
              <a:gd name="connsiteX30229" fmla="*/ 838838 w 7886701"/>
              <a:gd name="connsiteY30229" fmla="*/ 4769391 h 6857981"/>
              <a:gd name="connsiteX30230" fmla="*/ 835344 w 7886701"/>
              <a:gd name="connsiteY30230" fmla="*/ 4767486 h 6857981"/>
              <a:gd name="connsiteX30231" fmla="*/ 831535 w 7886701"/>
              <a:gd name="connsiteY30231" fmla="*/ 4765899 h 6857981"/>
              <a:gd name="connsiteX30232" fmla="*/ 828677 w 7886701"/>
              <a:gd name="connsiteY30232" fmla="*/ 4764311 h 6857981"/>
              <a:gd name="connsiteX30233" fmla="*/ 826139 w 7886701"/>
              <a:gd name="connsiteY30233" fmla="*/ 4762406 h 6857981"/>
              <a:gd name="connsiteX30234" fmla="*/ 823598 w 7886701"/>
              <a:gd name="connsiteY30234" fmla="*/ 4760183 h 6857981"/>
              <a:gd name="connsiteX30235" fmla="*/ 821376 w 7886701"/>
              <a:gd name="connsiteY30235" fmla="*/ 4757961 h 6857981"/>
              <a:gd name="connsiteX30236" fmla="*/ 819153 w 7886701"/>
              <a:gd name="connsiteY30236" fmla="*/ 4755421 h 6857981"/>
              <a:gd name="connsiteX30237" fmla="*/ 815026 w 7886701"/>
              <a:gd name="connsiteY30237" fmla="*/ 4749705 h 6857981"/>
              <a:gd name="connsiteX30238" fmla="*/ 810897 w 7886701"/>
              <a:gd name="connsiteY30238" fmla="*/ 4742402 h 6857981"/>
              <a:gd name="connsiteX30239" fmla="*/ 806136 w 7886701"/>
              <a:gd name="connsiteY30239" fmla="*/ 4733829 h 6857981"/>
              <a:gd name="connsiteX30240" fmla="*/ 810263 w 7886701"/>
              <a:gd name="connsiteY30240" fmla="*/ 4737322 h 6857981"/>
              <a:gd name="connsiteX30241" fmla="*/ 814073 w 7886701"/>
              <a:gd name="connsiteY30241" fmla="*/ 4740180 h 6857981"/>
              <a:gd name="connsiteX30242" fmla="*/ 817249 w 7886701"/>
              <a:gd name="connsiteY30242" fmla="*/ 4741767 h 6857981"/>
              <a:gd name="connsiteX30243" fmla="*/ 820105 w 7886701"/>
              <a:gd name="connsiteY30243" fmla="*/ 4742720 h 6857981"/>
              <a:gd name="connsiteX30244" fmla="*/ 822329 w 7886701"/>
              <a:gd name="connsiteY30244" fmla="*/ 4743037 h 6857981"/>
              <a:gd name="connsiteX30245" fmla="*/ 824232 w 7886701"/>
              <a:gd name="connsiteY30245" fmla="*/ 4742402 h 6857981"/>
              <a:gd name="connsiteX30246" fmla="*/ 826139 w 7886701"/>
              <a:gd name="connsiteY30246" fmla="*/ 4741132 h 6857981"/>
              <a:gd name="connsiteX30247" fmla="*/ 827408 w 7886701"/>
              <a:gd name="connsiteY30247" fmla="*/ 4739862 h 6857981"/>
              <a:gd name="connsiteX30248" fmla="*/ 828677 w 7886701"/>
              <a:gd name="connsiteY30248" fmla="*/ 4737322 h 6857981"/>
              <a:gd name="connsiteX30249" fmla="*/ 829631 w 7886701"/>
              <a:gd name="connsiteY30249" fmla="*/ 4734464 h 6857981"/>
              <a:gd name="connsiteX30250" fmla="*/ 831855 w 7886701"/>
              <a:gd name="connsiteY30250" fmla="*/ 4728432 h 6857981"/>
              <a:gd name="connsiteX30251" fmla="*/ 834076 w 7886701"/>
              <a:gd name="connsiteY30251" fmla="*/ 4721446 h 6857981"/>
              <a:gd name="connsiteX30252" fmla="*/ 835665 w 7886701"/>
              <a:gd name="connsiteY30252" fmla="*/ 4717318 h 6857981"/>
              <a:gd name="connsiteX30253" fmla="*/ 836932 w 7886701"/>
              <a:gd name="connsiteY30253" fmla="*/ 4713826 h 6857981"/>
              <a:gd name="connsiteX30254" fmla="*/ 835665 w 7886701"/>
              <a:gd name="connsiteY30254" fmla="*/ 4710016 h 6857981"/>
              <a:gd name="connsiteX30255" fmla="*/ 834076 w 7886701"/>
              <a:gd name="connsiteY30255" fmla="*/ 4707158 h 6857981"/>
              <a:gd name="connsiteX30256" fmla="*/ 832169 w 7886701"/>
              <a:gd name="connsiteY30256" fmla="*/ 4704935 h 6857981"/>
              <a:gd name="connsiteX30257" fmla="*/ 830899 w 7886701"/>
              <a:gd name="connsiteY30257" fmla="*/ 4703665 h 6857981"/>
              <a:gd name="connsiteX30258" fmla="*/ 828995 w 7886701"/>
              <a:gd name="connsiteY30258" fmla="*/ 4702078 h 6857981"/>
              <a:gd name="connsiteX30259" fmla="*/ 827090 w 7886701"/>
              <a:gd name="connsiteY30259" fmla="*/ 4701443 h 6857981"/>
              <a:gd name="connsiteX30260" fmla="*/ 823598 w 7886701"/>
              <a:gd name="connsiteY30260" fmla="*/ 4700173 h 6857981"/>
              <a:gd name="connsiteX30261" fmla="*/ 820105 w 7886701"/>
              <a:gd name="connsiteY30261" fmla="*/ 4699220 h 6857981"/>
              <a:gd name="connsiteX30262" fmla="*/ 818518 w 7886701"/>
              <a:gd name="connsiteY30262" fmla="*/ 4698585 h 6857981"/>
              <a:gd name="connsiteX30263" fmla="*/ 816613 w 7886701"/>
              <a:gd name="connsiteY30263" fmla="*/ 4697315 h 6857981"/>
              <a:gd name="connsiteX30264" fmla="*/ 815026 w 7886701"/>
              <a:gd name="connsiteY30264" fmla="*/ 4695727 h 6857981"/>
              <a:gd name="connsiteX30265" fmla="*/ 813439 w 7886701"/>
              <a:gd name="connsiteY30265" fmla="*/ 4693505 h 6857981"/>
              <a:gd name="connsiteX30266" fmla="*/ 811850 w 7886701"/>
              <a:gd name="connsiteY30266" fmla="*/ 4690330 h 6857981"/>
              <a:gd name="connsiteX30267" fmla="*/ 810263 w 7886701"/>
              <a:gd name="connsiteY30267" fmla="*/ 4686837 h 6857981"/>
              <a:gd name="connsiteX30268" fmla="*/ 811533 w 7886701"/>
              <a:gd name="connsiteY30268" fmla="*/ 4682074 h 6857981"/>
              <a:gd name="connsiteX30269" fmla="*/ 811850 w 7886701"/>
              <a:gd name="connsiteY30269" fmla="*/ 4676994 h 6857981"/>
              <a:gd name="connsiteX30270" fmla="*/ 811850 w 7886701"/>
              <a:gd name="connsiteY30270" fmla="*/ 4671914 h 6857981"/>
              <a:gd name="connsiteX30271" fmla="*/ 811216 w 7886701"/>
              <a:gd name="connsiteY30271" fmla="*/ 4666516 h 6857981"/>
              <a:gd name="connsiteX30272" fmla="*/ 810263 w 7886701"/>
              <a:gd name="connsiteY30272" fmla="*/ 4660800 h 6857981"/>
              <a:gd name="connsiteX30273" fmla="*/ 809627 w 7886701"/>
              <a:gd name="connsiteY30273" fmla="*/ 4655403 h 6857981"/>
              <a:gd name="connsiteX30274" fmla="*/ 807088 w 7886701"/>
              <a:gd name="connsiteY30274" fmla="*/ 4643655 h 6857981"/>
              <a:gd name="connsiteX30275" fmla="*/ 805183 w 7886701"/>
              <a:gd name="connsiteY30275" fmla="*/ 4632541 h 6857981"/>
              <a:gd name="connsiteX30276" fmla="*/ 804547 w 7886701"/>
              <a:gd name="connsiteY30276" fmla="*/ 4627144 h 6857981"/>
              <a:gd name="connsiteX30277" fmla="*/ 803913 w 7886701"/>
              <a:gd name="connsiteY30277" fmla="*/ 4621428 h 6857981"/>
              <a:gd name="connsiteX30278" fmla="*/ 803913 w 7886701"/>
              <a:gd name="connsiteY30278" fmla="*/ 4616348 h 6857981"/>
              <a:gd name="connsiteX30279" fmla="*/ 804231 w 7886701"/>
              <a:gd name="connsiteY30279" fmla="*/ 4611268 h 6857981"/>
              <a:gd name="connsiteX30280" fmla="*/ 805183 w 7886701"/>
              <a:gd name="connsiteY30280" fmla="*/ 4606505 h 6857981"/>
              <a:gd name="connsiteX30281" fmla="*/ 806769 w 7886701"/>
              <a:gd name="connsiteY30281" fmla="*/ 4602060 h 6857981"/>
              <a:gd name="connsiteX30282" fmla="*/ 807725 w 7886701"/>
              <a:gd name="connsiteY30282" fmla="*/ 4613490 h 6857981"/>
              <a:gd name="connsiteX30283" fmla="*/ 809946 w 7886701"/>
              <a:gd name="connsiteY30283" fmla="*/ 4624921 h 6857981"/>
              <a:gd name="connsiteX30284" fmla="*/ 812804 w 7886701"/>
              <a:gd name="connsiteY30284" fmla="*/ 4636987 h 6857981"/>
              <a:gd name="connsiteX30285" fmla="*/ 816613 w 7886701"/>
              <a:gd name="connsiteY30285" fmla="*/ 4649370 h 6857981"/>
              <a:gd name="connsiteX30286" fmla="*/ 821058 w 7886701"/>
              <a:gd name="connsiteY30286" fmla="*/ 4661753 h 6857981"/>
              <a:gd name="connsiteX30287" fmla="*/ 826139 w 7886701"/>
              <a:gd name="connsiteY30287" fmla="*/ 4674454 h 6857981"/>
              <a:gd name="connsiteX30288" fmla="*/ 831855 w 7886701"/>
              <a:gd name="connsiteY30288" fmla="*/ 4687154 h 6857981"/>
              <a:gd name="connsiteX30289" fmla="*/ 838519 w 7886701"/>
              <a:gd name="connsiteY30289" fmla="*/ 4699538 h 6857981"/>
              <a:gd name="connsiteX30290" fmla="*/ 845506 w 7886701"/>
              <a:gd name="connsiteY30290" fmla="*/ 4711603 h 6857981"/>
              <a:gd name="connsiteX30291" fmla="*/ 853125 w 7886701"/>
              <a:gd name="connsiteY30291" fmla="*/ 4723669 h 6857981"/>
              <a:gd name="connsiteX30292" fmla="*/ 861063 w 7886701"/>
              <a:gd name="connsiteY30292" fmla="*/ 4735417 h 6857981"/>
              <a:gd name="connsiteX30293" fmla="*/ 869636 w 7886701"/>
              <a:gd name="connsiteY30293" fmla="*/ 4745895 h 6857981"/>
              <a:gd name="connsiteX30294" fmla="*/ 878526 w 7886701"/>
              <a:gd name="connsiteY30294" fmla="*/ 4756373 h 6857981"/>
              <a:gd name="connsiteX30295" fmla="*/ 887734 w 7886701"/>
              <a:gd name="connsiteY30295" fmla="*/ 4765581 h 6857981"/>
              <a:gd name="connsiteX30296" fmla="*/ 892495 w 7886701"/>
              <a:gd name="connsiteY30296" fmla="*/ 4770026 h 6857981"/>
              <a:gd name="connsiteX30297" fmla="*/ 897575 w 7886701"/>
              <a:gd name="connsiteY30297" fmla="*/ 4774472 h 6857981"/>
              <a:gd name="connsiteX30298" fmla="*/ 902656 w 7886701"/>
              <a:gd name="connsiteY30298" fmla="*/ 4778282 h 6857981"/>
              <a:gd name="connsiteX30299" fmla="*/ 907734 w 7886701"/>
              <a:gd name="connsiteY30299" fmla="*/ 4782092 h 6857981"/>
              <a:gd name="connsiteX30300" fmla="*/ 905195 w 7886701"/>
              <a:gd name="connsiteY30300" fmla="*/ 4779234 h 6857981"/>
              <a:gd name="connsiteX30301" fmla="*/ 902974 w 7886701"/>
              <a:gd name="connsiteY30301" fmla="*/ 4775424 h 6857981"/>
              <a:gd name="connsiteX30302" fmla="*/ 898209 w 7886701"/>
              <a:gd name="connsiteY30302" fmla="*/ 4767169 h 6857981"/>
              <a:gd name="connsiteX30303" fmla="*/ 887098 w 7886701"/>
              <a:gd name="connsiteY30303" fmla="*/ 4744625 h 6857981"/>
              <a:gd name="connsiteX30304" fmla="*/ 880113 w 7886701"/>
              <a:gd name="connsiteY30304" fmla="*/ 4731924 h 6857981"/>
              <a:gd name="connsiteX30305" fmla="*/ 875986 w 7886701"/>
              <a:gd name="connsiteY30305" fmla="*/ 4725891 h 6857981"/>
              <a:gd name="connsiteX30306" fmla="*/ 871856 w 7886701"/>
              <a:gd name="connsiteY30306" fmla="*/ 4719224 h 6857981"/>
              <a:gd name="connsiteX30307" fmla="*/ 867413 w 7886701"/>
              <a:gd name="connsiteY30307" fmla="*/ 4713191 h 6857981"/>
              <a:gd name="connsiteX30308" fmla="*/ 862333 w 7886701"/>
              <a:gd name="connsiteY30308" fmla="*/ 4707158 h 6857981"/>
              <a:gd name="connsiteX30309" fmla="*/ 857252 w 7886701"/>
              <a:gd name="connsiteY30309" fmla="*/ 4701443 h 6857981"/>
              <a:gd name="connsiteX30310" fmla="*/ 851220 w 7886701"/>
              <a:gd name="connsiteY30310" fmla="*/ 4696045 h 6857981"/>
              <a:gd name="connsiteX30311" fmla="*/ 853441 w 7886701"/>
              <a:gd name="connsiteY30311" fmla="*/ 4694775 h 6857981"/>
              <a:gd name="connsiteX30312" fmla="*/ 854712 w 7886701"/>
              <a:gd name="connsiteY30312" fmla="*/ 4693505 h 6857981"/>
              <a:gd name="connsiteX30313" fmla="*/ 855348 w 7886701"/>
              <a:gd name="connsiteY30313" fmla="*/ 4691600 h 6857981"/>
              <a:gd name="connsiteX30314" fmla="*/ 855665 w 7886701"/>
              <a:gd name="connsiteY30314" fmla="*/ 4689377 h 6857981"/>
              <a:gd name="connsiteX30315" fmla="*/ 855348 w 7886701"/>
              <a:gd name="connsiteY30315" fmla="*/ 4687154 h 6857981"/>
              <a:gd name="connsiteX30316" fmla="*/ 855031 w 7886701"/>
              <a:gd name="connsiteY30316" fmla="*/ 4684932 h 6857981"/>
              <a:gd name="connsiteX30317" fmla="*/ 853441 w 7886701"/>
              <a:gd name="connsiteY30317" fmla="*/ 4679852 h 6857981"/>
              <a:gd name="connsiteX30318" fmla="*/ 851854 w 7886701"/>
              <a:gd name="connsiteY30318" fmla="*/ 4675089 h 6857981"/>
              <a:gd name="connsiteX30319" fmla="*/ 851854 w 7886701"/>
              <a:gd name="connsiteY30319" fmla="*/ 4672866 h 6857981"/>
              <a:gd name="connsiteX30320" fmla="*/ 851854 w 7886701"/>
              <a:gd name="connsiteY30320" fmla="*/ 4671279 h 6857981"/>
              <a:gd name="connsiteX30321" fmla="*/ 852807 w 7886701"/>
              <a:gd name="connsiteY30321" fmla="*/ 4669373 h 6857981"/>
              <a:gd name="connsiteX30322" fmla="*/ 853759 w 7886701"/>
              <a:gd name="connsiteY30322" fmla="*/ 4667468 h 6857981"/>
              <a:gd name="connsiteX30323" fmla="*/ 855983 w 7886701"/>
              <a:gd name="connsiteY30323" fmla="*/ 4666516 h 6857981"/>
              <a:gd name="connsiteX30324" fmla="*/ 858525 w 7886701"/>
              <a:gd name="connsiteY30324" fmla="*/ 4665563 h 6857981"/>
              <a:gd name="connsiteX30325" fmla="*/ 851854 w 7886701"/>
              <a:gd name="connsiteY30325" fmla="*/ 4654768 h 6857981"/>
              <a:gd name="connsiteX30326" fmla="*/ 845822 w 7886701"/>
              <a:gd name="connsiteY30326" fmla="*/ 4643655 h 6857981"/>
              <a:gd name="connsiteX30327" fmla="*/ 840108 w 7886701"/>
              <a:gd name="connsiteY30327" fmla="*/ 4633494 h 6857981"/>
              <a:gd name="connsiteX30328" fmla="*/ 834711 w 7886701"/>
              <a:gd name="connsiteY30328" fmla="*/ 4623333 h 6857981"/>
              <a:gd name="connsiteX30329" fmla="*/ 816613 w 7886701"/>
              <a:gd name="connsiteY30329" fmla="*/ 4587137 h 6857981"/>
              <a:gd name="connsiteX30330" fmla="*/ 812168 w 7886701"/>
              <a:gd name="connsiteY30330" fmla="*/ 4579199 h 6857981"/>
              <a:gd name="connsiteX30331" fmla="*/ 807725 w 7886701"/>
              <a:gd name="connsiteY30331" fmla="*/ 4571578 h 6857981"/>
              <a:gd name="connsiteX30332" fmla="*/ 803594 w 7886701"/>
              <a:gd name="connsiteY30332" fmla="*/ 4564275 h 6857981"/>
              <a:gd name="connsiteX30333" fmla="*/ 799149 w 7886701"/>
              <a:gd name="connsiteY30333" fmla="*/ 4557290 h 6857981"/>
              <a:gd name="connsiteX30334" fmla="*/ 794388 w 7886701"/>
              <a:gd name="connsiteY30334" fmla="*/ 4550622 h 6857981"/>
              <a:gd name="connsiteX30335" fmla="*/ 789309 w 7886701"/>
              <a:gd name="connsiteY30335" fmla="*/ 4544589 h 6857981"/>
              <a:gd name="connsiteX30336" fmla="*/ 783277 w 7886701"/>
              <a:gd name="connsiteY30336" fmla="*/ 4538556 h 6857981"/>
              <a:gd name="connsiteX30337" fmla="*/ 777561 w 7886701"/>
              <a:gd name="connsiteY30337" fmla="*/ 4533476 h 6857981"/>
              <a:gd name="connsiteX30338" fmla="*/ 777243 w 7886701"/>
              <a:gd name="connsiteY30338" fmla="*/ 4532206 h 6857981"/>
              <a:gd name="connsiteX30339" fmla="*/ 776926 w 7886701"/>
              <a:gd name="connsiteY30339" fmla="*/ 4530619 h 6857981"/>
              <a:gd name="connsiteX30340" fmla="*/ 776926 w 7886701"/>
              <a:gd name="connsiteY30340" fmla="*/ 4529666 h 6857981"/>
              <a:gd name="connsiteX30341" fmla="*/ 777243 w 7886701"/>
              <a:gd name="connsiteY30341" fmla="*/ 4528396 h 6857981"/>
              <a:gd name="connsiteX30342" fmla="*/ 778194 w 7886701"/>
              <a:gd name="connsiteY30342" fmla="*/ 4526173 h 6857981"/>
              <a:gd name="connsiteX30343" fmla="*/ 779784 w 7886701"/>
              <a:gd name="connsiteY30343" fmla="*/ 4524903 h 6857981"/>
              <a:gd name="connsiteX30344" fmla="*/ 781688 w 7886701"/>
              <a:gd name="connsiteY30344" fmla="*/ 4523316 h 6857981"/>
              <a:gd name="connsiteX30345" fmla="*/ 783911 w 7886701"/>
              <a:gd name="connsiteY30345" fmla="*/ 4522046 h 6857981"/>
              <a:gd name="connsiteX30346" fmla="*/ 785816 w 7886701"/>
              <a:gd name="connsiteY30346" fmla="*/ 4520458 h 6857981"/>
              <a:gd name="connsiteX30347" fmla="*/ 788038 w 7886701"/>
              <a:gd name="connsiteY30347" fmla="*/ 4518870 h 6857981"/>
              <a:gd name="connsiteX30348" fmla="*/ 782958 w 7886701"/>
              <a:gd name="connsiteY30348" fmla="*/ 4514108 h 6857981"/>
              <a:gd name="connsiteX30349" fmla="*/ 779148 w 7886701"/>
              <a:gd name="connsiteY30349" fmla="*/ 4509662 h 6857981"/>
              <a:gd name="connsiteX30350" fmla="*/ 775340 w 7886701"/>
              <a:gd name="connsiteY30350" fmla="*/ 4504265 h 6857981"/>
              <a:gd name="connsiteX30351" fmla="*/ 772480 w 7886701"/>
              <a:gd name="connsiteY30351" fmla="*/ 4499184 h 6857981"/>
              <a:gd name="connsiteX30352" fmla="*/ 769624 w 7886701"/>
              <a:gd name="connsiteY30352" fmla="*/ 4494104 h 6857981"/>
              <a:gd name="connsiteX30353" fmla="*/ 767400 w 7886701"/>
              <a:gd name="connsiteY30353" fmla="*/ 4488706 h 6857981"/>
              <a:gd name="connsiteX30354" fmla="*/ 763271 w 7886701"/>
              <a:gd name="connsiteY30354" fmla="*/ 4478546 h 6857981"/>
              <a:gd name="connsiteX30355" fmla="*/ 761050 w 7886701"/>
              <a:gd name="connsiteY30355" fmla="*/ 4473465 h 6857981"/>
              <a:gd name="connsiteX30356" fmla="*/ 758828 w 7886701"/>
              <a:gd name="connsiteY30356" fmla="*/ 4468703 h 6857981"/>
              <a:gd name="connsiteX30357" fmla="*/ 756289 w 7886701"/>
              <a:gd name="connsiteY30357" fmla="*/ 4464258 h 6857981"/>
              <a:gd name="connsiteX30358" fmla="*/ 753113 w 7886701"/>
              <a:gd name="connsiteY30358" fmla="*/ 4459812 h 6857981"/>
              <a:gd name="connsiteX30359" fmla="*/ 749939 w 7886701"/>
              <a:gd name="connsiteY30359" fmla="*/ 4456002 h 6857981"/>
              <a:gd name="connsiteX30360" fmla="*/ 745810 w 7886701"/>
              <a:gd name="connsiteY30360" fmla="*/ 4452192 h 6857981"/>
              <a:gd name="connsiteX30361" fmla="*/ 741049 w 7886701"/>
              <a:gd name="connsiteY30361" fmla="*/ 4449017 h 6857981"/>
              <a:gd name="connsiteX30362" fmla="*/ 735333 w 7886701"/>
              <a:gd name="connsiteY30362" fmla="*/ 4446159 h 6857981"/>
              <a:gd name="connsiteX30363" fmla="*/ 731524 w 7886701"/>
              <a:gd name="connsiteY30363" fmla="*/ 4446159 h 6857981"/>
              <a:gd name="connsiteX30364" fmla="*/ 730570 w 7886701"/>
              <a:gd name="connsiteY30364" fmla="*/ 4446794 h 6857981"/>
              <a:gd name="connsiteX30365" fmla="*/ 729301 w 7886701"/>
              <a:gd name="connsiteY30365" fmla="*/ 4447111 h 6857981"/>
              <a:gd name="connsiteX30366" fmla="*/ 728666 w 7886701"/>
              <a:gd name="connsiteY30366" fmla="*/ 4447747 h 6857981"/>
              <a:gd name="connsiteX30367" fmla="*/ 728032 w 7886701"/>
              <a:gd name="connsiteY30367" fmla="*/ 4448699 h 6857981"/>
              <a:gd name="connsiteX30368" fmla="*/ 727714 w 7886701"/>
              <a:gd name="connsiteY30368" fmla="*/ 4449334 h 6857981"/>
              <a:gd name="connsiteX30369" fmla="*/ 727714 w 7886701"/>
              <a:gd name="connsiteY30369" fmla="*/ 4450287 h 6857981"/>
              <a:gd name="connsiteX30370" fmla="*/ 728032 w 7886701"/>
              <a:gd name="connsiteY30370" fmla="*/ 4452827 h 6857981"/>
              <a:gd name="connsiteX30371" fmla="*/ 728666 w 7886701"/>
              <a:gd name="connsiteY30371" fmla="*/ 4455367 h 6857981"/>
              <a:gd name="connsiteX30372" fmla="*/ 730888 w 7886701"/>
              <a:gd name="connsiteY30372" fmla="*/ 4461082 h 6857981"/>
              <a:gd name="connsiteX30373" fmla="*/ 733109 w 7886701"/>
              <a:gd name="connsiteY30373" fmla="*/ 4466798 h 6857981"/>
              <a:gd name="connsiteX30374" fmla="*/ 733746 w 7886701"/>
              <a:gd name="connsiteY30374" fmla="*/ 4469338 h 6857981"/>
              <a:gd name="connsiteX30375" fmla="*/ 734062 w 7886701"/>
              <a:gd name="connsiteY30375" fmla="*/ 4471560 h 6857981"/>
              <a:gd name="connsiteX30376" fmla="*/ 733746 w 7886701"/>
              <a:gd name="connsiteY30376" fmla="*/ 4472513 h 6857981"/>
              <a:gd name="connsiteX30377" fmla="*/ 733428 w 7886701"/>
              <a:gd name="connsiteY30377" fmla="*/ 4473465 h 6857981"/>
              <a:gd name="connsiteX30378" fmla="*/ 733109 w 7886701"/>
              <a:gd name="connsiteY30378" fmla="*/ 4474101 h 6857981"/>
              <a:gd name="connsiteX30379" fmla="*/ 732159 w 7886701"/>
              <a:gd name="connsiteY30379" fmla="*/ 4474736 h 6857981"/>
              <a:gd name="connsiteX30380" fmla="*/ 731204 w 7886701"/>
              <a:gd name="connsiteY30380" fmla="*/ 4475688 h 6857981"/>
              <a:gd name="connsiteX30381" fmla="*/ 729617 w 7886701"/>
              <a:gd name="connsiteY30381" fmla="*/ 4476006 h 6857981"/>
              <a:gd name="connsiteX30382" fmla="*/ 726443 w 7886701"/>
              <a:gd name="connsiteY30382" fmla="*/ 4476006 h 6857981"/>
              <a:gd name="connsiteX30383" fmla="*/ 722953 w 7886701"/>
              <a:gd name="connsiteY30383" fmla="*/ 4474101 h 6857981"/>
              <a:gd name="connsiteX30384" fmla="*/ 720409 w 7886701"/>
              <a:gd name="connsiteY30384" fmla="*/ 4471878 h 6857981"/>
              <a:gd name="connsiteX30385" fmla="*/ 718188 w 7886701"/>
              <a:gd name="connsiteY30385" fmla="*/ 4469655 h 6857981"/>
              <a:gd name="connsiteX30386" fmla="*/ 716599 w 7886701"/>
              <a:gd name="connsiteY30386" fmla="*/ 4467433 h 6857981"/>
              <a:gd name="connsiteX30387" fmla="*/ 715964 w 7886701"/>
              <a:gd name="connsiteY30387" fmla="*/ 4465210 h 6857981"/>
              <a:gd name="connsiteX30388" fmla="*/ 715013 w 7886701"/>
              <a:gd name="connsiteY30388" fmla="*/ 4462670 h 6857981"/>
              <a:gd name="connsiteX30389" fmla="*/ 715013 w 7886701"/>
              <a:gd name="connsiteY30389" fmla="*/ 4460130 h 6857981"/>
              <a:gd name="connsiteX30390" fmla="*/ 715013 w 7886701"/>
              <a:gd name="connsiteY30390" fmla="*/ 4457590 h 6857981"/>
              <a:gd name="connsiteX30391" fmla="*/ 715650 w 7886701"/>
              <a:gd name="connsiteY30391" fmla="*/ 4452192 h 6857981"/>
              <a:gd name="connsiteX30392" fmla="*/ 715650 w 7886701"/>
              <a:gd name="connsiteY30392" fmla="*/ 4446476 h 6857981"/>
              <a:gd name="connsiteX30393" fmla="*/ 715013 w 7886701"/>
              <a:gd name="connsiteY30393" fmla="*/ 4442984 h 6857981"/>
              <a:gd name="connsiteX30394" fmla="*/ 714377 w 7886701"/>
              <a:gd name="connsiteY30394" fmla="*/ 4439809 h 6857981"/>
              <a:gd name="connsiteX30395" fmla="*/ 713424 w 7886701"/>
              <a:gd name="connsiteY30395" fmla="*/ 4436633 h 6857981"/>
              <a:gd name="connsiteX30396" fmla="*/ 711521 w 7886701"/>
              <a:gd name="connsiteY30396" fmla="*/ 4432823 h 6857981"/>
              <a:gd name="connsiteX30397" fmla="*/ 709298 w 7886701"/>
              <a:gd name="connsiteY30397" fmla="*/ 4429966 h 6857981"/>
              <a:gd name="connsiteX30398" fmla="*/ 707392 w 7886701"/>
              <a:gd name="connsiteY30398" fmla="*/ 4428060 h 6857981"/>
              <a:gd name="connsiteX30399" fmla="*/ 706123 w 7886701"/>
              <a:gd name="connsiteY30399" fmla="*/ 4427425 h 6857981"/>
              <a:gd name="connsiteX30400" fmla="*/ 704853 w 7886701"/>
              <a:gd name="connsiteY30400" fmla="*/ 4427425 h 6857981"/>
              <a:gd name="connsiteX30401" fmla="*/ 703900 w 7886701"/>
              <a:gd name="connsiteY30401" fmla="*/ 4428060 h 6857981"/>
              <a:gd name="connsiteX30402" fmla="*/ 702629 w 7886701"/>
              <a:gd name="connsiteY30402" fmla="*/ 4429648 h 6857981"/>
              <a:gd name="connsiteX30403" fmla="*/ 701042 w 7886701"/>
              <a:gd name="connsiteY30403" fmla="*/ 4433141 h 6857981"/>
              <a:gd name="connsiteX30404" fmla="*/ 699139 w 7886701"/>
              <a:gd name="connsiteY30404" fmla="*/ 4437586 h 6857981"/>
              <a:gd name="connsiteX30405" fmla="*/ 697868 w 7886701"/>
              <a:gd name="connsiteY30405" fmla="*/ 4439809 h 6857981"/>
              <a:gd name="connsiteX30406" fmla="*/ 696599 w 7886701"/>
              <a:gd name="connsiteY30406" fmla="*/ 4442031 h 6857981"/>
              <a:gd name="connsiteX30407" fmla="*/ 695010 w 7886701"/>
              <a:gd name="connsiteY30407" fmla="*/ 4443619 h 6857981"/>
              <a:gd name="connsiteX30408" fmla="*/ 693107 w 7886701"/>
              <a:gd name="connsiteY30408" fmla="*/ 4444571 h 6857981"/>
              <a:gd name="connsiteX30409" fmla="*/ 691202 w 7886701"/>
              <a:gd name="connsiteY30409" fmla="*/ 4445206 h 6857981"/>
              <a:gd name="connsiteX30410" fmla="*/ 688024 w 7886701"/>
              <a:gd name="connsiteY30410" fmla="*/ 4444889 h 6857981"/>
              <a:gd name="connsiteX30411" fmla="*/ 684849 w 7886701"/>
              <a:gd name="connsiteY30411" fmla="*/ 4440126 h 6857981"/>
              <a:gd name="connsiteX30412" fmla="*/ 682310 w 7886701"/>
              <a:gd name="connsiteY30412" fmla="*/ 4435363 h 6857981"/>
              <a:gd name="connsiteX30413" fmla="*/ 679770 w 7886701"/>
              <a:gd name="connsiteY30413" fmla="*/ 4431553 h 6857981"/>
              <a:gd name="connsiteX30414" fmla="*/ 677865 w 7886701"/>
              <a:gd name="connsiteY30414" fmla="*/ 4427108 h 6857981"/>
              <a:gd name="connsiteX30415" fmla="*/ 675960 w 7886701"/>
              <a:gd name="connsiteY30415" fmla="*/ 4422980 h 6857981"/>
              <a:gd name="connsiteX30416" fmla="*/ 675009 w 7886701"/>
              <a:gd name="connsiteY30416" fmla="*/ 4419487 h 6857981"/>
              <a:gd name="connsiteX30417" fmla="*/ 674372 w 7886701"/>
              <a:gd name="connsiteY30417" fmla="*/ 4415677 h 6857981"/>
              <a:gd name="connsiteX30418" fmla="*/ 673420 w 7886701"/>
              <a:gd name="connsiteY30418" fmla="*/ 4412185 h 6857981"/>
              <a:gd name="connsiteX30419" fmla="*/ 673420 w 7886701"/>
              <a:gd name="connsiteY30419" fmla="*/ 4408374 h 6857981"/>
              <a:gd name="connsiteX30420" fmla="*/ 673420 w 7886701"/>
              <a:gd name="connsiteY30420" fmla="*/ 4404882 h 6857981"/>
              <a:gd name="connsiteX30421" fmla="*/ 673420 w 7886701"/>
              <a:gd name="connsiteY30421" fmla="*/ 4401072 h 6857981"/>
              <a:gd name="connsiteX30422" fmla="*/ 674372 w 7886701"/>
              <a:gd name="connsiteY30422" fmla="*/ 4397579 h 6857981"/>
              <a:gd name="connsiteX30423" fmla="*/ 675644 w 7886701"/>
              <a:gd name="connsiteY30423" fmla="*/ 4389958 h 6857981"/>
              <a:gd name="connsiteX30424" fmla="*/ 677865 w 7886701"/>
              <a:gd name="connsiteY30424" fmla="*/ 4381703 h 6857981"/>
              <a:gd name="connsiteX30425" fmla="*/ 669609 w 7886701"/>
              <a:gd name="connsiteY30425" fmla="*/ 4368050 h 6857981"/>
              <a:gd name="connsiteX30426" fmla="*/ 661990 w 7886701"/>
              <a:gd name="connsiteY30426" fmla="*/ 4355032 h 6857981"/>
              <a:gd name="connsiteX30427" fmla="*/ 654370 w 7886701"/>
              <a:gd name="connsiteY30427" fmla="*/ 4344236 h 6857981"/>
              <a:gd name="connsiteX30428" fmla="*/ 647703 w 7886701"/>
              <a:gd name="connsiteY30428" fmla="*/ 4334393 h 6857981"/>
              <a:gd name="connsiteX30429" fmla="*/ 641036 w 7886701"/>
              <a:gd name="connsiteY30429" fmla="*/ 4326138 h 6857981"/>
              <a:gd name="connsiteX30430" fmla="*/ 635002 w 7886701"/>
              <a:gd name="connsiteY30430" fmla="*/ 4319152 h 6857981"/>
              <a:gd name="connsiteX30431" fmla="*/ 629290 w 7886701"/>
              <a:gd name="connsiteY30431" fmla="*/ 4314072 h 6857981"/>
              <a:gd name="connsiteX30432" fmla="*/ 626749 w 7886701"/>
              <a:gd name="connsiteY30432" fmla="*/ 4311849 h 6857981"/>
              <a:gd name="connsiteX30433" fmla="*/ 623891 w 7886701"/>
              <a:gd name="connsiteY30433" fmla="*/ 4309944 h 6857981"/>
              <a:gd name="connsiteX30434" fmla="*/ 621668 w 7886701"/>
              <a:gd name="connsiteY30434" fmla="*/ 4308357 h 6857981"/>
              <a:gd name="connsiteX30435" fmla="*/ 619128 w 7886701"/>
              <a:gd name="connsiteY30435" fmla="*/ 4307722 h 6857981"/>
              <a:gd name="connsiteX30436" fmla="*/ 616588 w 7886701"/>
              <a:gd name="connsiteY30436" fmla="*/ 4307087 h 6857981"/>
              <a:gd name="connsiteX30437" fmla="*/ 614367 w 7886701"/>
              <a:gd name="connsiteY30437" fmla="*/ 4307087 h 6857981"/>
              <a:gd name="connsiteX30438" fmla="*/ 612142 w 7886701"/>
              <a:gd name="connsiteY30438" fmla="*/ 4307404 h 6857981"/>
              <a:gd name="connsiteX30439" fmla="*/ 609922 w 7886701"/>
              <a:gd name="connsiteY30439" fmla="*/ 4308039 h 6857981"/>
              <a:gd name="connsiteX30440" fmla="*/ 608016 w 7886701"/>
              <a:gd name="connsiteY30440" fmla="*/ 4309309 h 6857981"/>
              <a:gd name="connsiteX30441" fmla="*/ 605793 w 7886701"/>
              <a:gd name="connsiteY30441" fmla="*/ 4310579 h 6857981"/>
              <a:gd name="connsiteX30442" fmla="*/ 603888 w 7886701"/>
              <a:gd name="connsiteY30442" fmla="*/ 4312484 h 6857981"/>
              <a:gd name="connsiteX30443" fmla="*/ 601984 w 7886701"/>
              <a:gd name="connsiteY30443" fmla="*/ 4315024 h 6857981"/>
              <a:gd name="connsiteX30444" fmla="*/ 599759 w 7886701"/>
              <a:gd name="connsiteY30444" fmla="*/ 4317565 h 6857981"/>
              <a:gd name="connsiteX30445" fmla="*/ 598174 w 7886701"/>
              <a:gd name="connsiteY30445" fmla="*/ 4320740 h 6857981"/>
              <a:gd name="connsiteX30446" fmla="*/ 596269 w 7886701"/>
              <a:gd name="connsiteY30446" fmla="*/ 4324550 h 6857981"/>
              <a:gd name="connsiteX30447" fmla="*/ 594362 w 7886701"/>
              <a:gd name="connsiteY30447" fmla="*/ 4328995 h 6857981"/>
              <a:gd name="connsiteX30448" fmla="*/ 590869 w 7886701"/>
              <a:gd name="connsiteY30448" fmla="*/ 4338521 h 6857981"/>
              <a:gd name="connsiteX30449" fmla="*/ 593409 w 7886701"/>
              <a:gd name="connsiteY30449" fmla="*/ 4342331 h 6857981"/>
              <a:gd name="connsiteX30450" fmla="*/ 595314 w 7886701"/>
              <a:gd name="connsiteY30450" fmla="*/ 4346141 h 6857981"/>
              <a:gd name="connsiteX30451" fmla="*/ 598174 w 7886701"/>
              <a:gd name="connsiteY30451" fmla="*/ 4349316 h 6857981"/>
              <a:gd name="connsiteX30452" fmla="*/ 600079 w 7886701"/>
              <a:gd name="connsiteY30452" fmla="*/ 4351856 h 6857981"/>
              <a:gd name="connsiteX30453" fmla="*/ 602619 w 7886701"/>
              <a:gd name="connsiteY30453" fmla="*/ 4354397 h 6857981"/>
              <a:gd name="connsiteX30454" fmla="*/ 605159 w 7886701"/>
              <a:gd name="connsiteY30454" fmla="*/ 4356619 h 6857981"/>
              <a:gd name="connsiteX30455" fmla="*/ 608333 w 7886701"/>
              <a:gd name="connsiteY30455" fmla="*/ 4358524 h 6857981"/>
              <a:gd name="connsiteX30456" fmla="*/ 610874 w 7886701"/>
              <a:gd name="connsiteY30456" fmla="*/ 4359794 h 6857981"/>
              <a:gd name="connsiteX30457" fmla="*/ 616268 w 7886701"/>
              <a:gd name="connsiteY30457" fmla="*/ 4362969 h 6857981"/>
              <a:gd name="connsiteX30458" fmla="*/ 621668 w 7886701"/>
              <a:gd name="connsiteY30458" fmla="*/ 4364875 h 6857981"/>
              <a:gd name="connsiteX30459" fmla="*/ 627065 w 7886701"/>
              <a:gd name="connsiteY30459" fmla="*/ 4367097 h 6857981"/>
              <a:gd name="connsiteX30460" fmla="*/ 632779 w 7886701"/>
              <a:gd name="connsiteY30460" fmla="*/ 4369637 h 6857981"/>
              <a:gd name="connsiteX30461" fmla="*/ 634368 w 7886701"/>
              <a:gd name="connsiteY30461" fmla="*/ 4367732 h 6857981"/>
              <a:gd name="connsiteX30462" fmla="*/ 635639 w 7886701"/>
              <a:gd name="connsiteY30462" fmla="*/ 4364875 h 6857981"/>
              <a:gd name="connsiteX30463" fmla="*/ 635639 w 7886701"/>
              <a:gd name="connsiteY30463" fmla="*/ 4362969 h 6857981"/>
              <a:gd name="connsiteX30464" fmla="*/ 635639 w 7886701"/>
              <a:gd name="connsiteY30464" fmla="*/ 4360747 h 6857981"/>
              <a:gd name="connsiteX30465" fmla="*/ 635002 w 7886701"/>
              <a:gd name="connsiteY30465" fmla="*/ 4358842 h 6857981"/>
              <a:gd name="connsiteX30466" fmla="*/ 633733 w 7886701"/>
              <a:gd name="connsiteY30466" fmla="*/ 4356619 h 6857981"/>
              <a:gd name="connsiteX30467" fmla="*/ 630559 w 7886701"/>
              <a:gd name="connsiteY30467" fmla="*/ 4352491 h 6857981"/>
              <a:gd name="connsiteX30468" fmla="*/ 626431 w 7886701"/>
              <a:gd name="connsiteY30468" fmla="*/ 4348364 h 6857981"/>
              <a:gd name="connsiteX30469" fmla="*/ 622937 w 7886701"/>
              <a:gd name="connsiteY30469" fmla="*/ 4343918 h 6857981"/>
              <a:gd name="connsiteX30470" fmla="*/ 621033 w 7886701"/>
              <a:gd name="connsiteY30470" fmla="*/ 4341696 h 6857981"/>
              <a:gd name="connsiteX30471" fmla="*/ 619446 w 7886701"/>
              <a:gd name="connsiteY30471" fmla="*/ 4339156 h 6857981"/>
              <a:gd name="connsiteX30472" fmla="*/ 618492 w 7886701"/>
              <a:gd name="connsiteY30472" fmla="*/ 4336933 h 6857981"/>
              <a:gd name="connsiteX30473" fmla="*/ 617859 w 7886701"/>
              <a:gd name="connsiteY30473" fmla="*/ 4334075 h 6857981"/>
              <a:gd name="connsiteX30474" fmla="*/ 621033 w 7886701"/>
              <a:gd name="connsiteY30474" fmla="*/ 4335028 h 6857981"/>
              <a:gd name="connsiteX30475" fmla="*/ 623891 w 7886701"/>
              <a:gd name="connsiteY30475" fmla="*/ 4336298 h 6857981"/>
              <a:gd name="connsiteX30476" fmla="*/ 626431 w 7886701"/>
              <a:gd name="connsiteY30476" fmla="*/ 4337568 h 6857981"/>
              <a:gd name="connsiteX30477" fmla="*/ 628654 w 7886701"/>
              <a:gd name="connsiteY30477" fmla="*/ 4339156 h 6857981"/>
              <a:gd name="connsiteX30478" fmla="*/ 630876 w 7886701"/>
              <a:gd name="connsiteY30478" fmla="*/ 4341061 h 6857981"/>
              <a:gd name="connsiteX30479" fmla="*/ 632463 w 7886701"/>
              <a:gd name="connsiteY30479" fmla="*/ 4342648 h 6857981"/>
              <a:gd name="connsiteX30480" fmla="*/ 635321 w 7886701"/>
              <a:gd name="connsiteY30480" fmla="*/ 4346459 h 6857981"/>
              <a:gd name="connsiteX30481" fmla="*/ 640084 w 7886701"/>
              <a:gd name="connsiteY30481" fmla="*/ 4354714 h 6857981"/>
              <a:gd name="connsiteX30482" fmla="*/ 642940 w 7886701"/>
              <a:gd name="connsiteY30482" fmla="*/ 4358842 h 6857981"/>
              <a:gd name="connsiteX30483" fmla="*/ 644845 w 7886701"/>
              <a:gd name="connsiteY30483" fmla="*/ 4361064 h 6857981"/>
              <a:gd name="connsiteX30484" fmla="*/ 647067 w 7886701"/>
              <a:gd name="connsiteY30484" fmla="*/ 4362969 h 6857981"/>
              <a:gd name="connsiteX30485" fmla="*/ 645163 w 7886701"/>
              <a:gd name="connsiteY30485" fmla="*/ 4364875 h 6857981"/>
              <a:gd name="connsiteX30486" fmla="*/ 643576 w 7886701"/>
              <a:gd name="connsiteY30486" fmla="*/ 4367732 h 6857981"/>
              <a:gd name="connsiteX30487" fmla="*/ 642622 w 7886701"/>
              <a:gd name="connsiteY30487" fmla="*/ 4370590 h 6857981"/>
              <a:gd name="connsiteX30488" fmla="*/ 641671 w 7886701"/>
              <a:gd name="connsiteY30488" fmla="*/ 4373765 h 6857981"/>
              <a:gd name="connsiteX30489" fmla="*/ 641671 w 7886701"/>
              <a:gd name="connsiteY30489" fmla="*/ 4378210 h 6857981"/>
              <a:gd name="connsiteX30490" fmla="*/ 642622 w 7886701"/>
              <a:gd name="connsiteY30490" fmla="*/ 4383608 h 6857981"/>
              <a:gd name="connsiteX30491" fmla="*/ 643258 w 7886701"/>
              <a:gd name="connsiteY30491" fmla="*/ 4390276 h 6857981"/>
              <a:gd name="connsiteX30492" fmla="*/ 645163 w 7886701"/>
              <a:gd name="connsiteY30492" fmla="*/ 4398214 h 6857981"/>
              <a:gd name="connsiteX30493" fmla="*/ 643576 w 7886701"/>
              <a:gd name="connsiteY30493" fmla="*/ 4398214 h 6857981"/>
              <a:gd name="connsiteX30494" fmla="*/ 642305 w 7886701"/>
              <a:gd name="connsiteY30494" fmla="*/ 4397896 h 6857981"/>
              <a:gd name="connsiteX30495" fmla="*/ 641036 w 7886701"/>
              <a:gd name="connsiteY30495" fmla="*/ 4397261 h 6857981"/>
              <a:gd name="connsiteX30496" fmla="*/ 640084 w 7886701"/>
              <a:gd name="connsiteY30496" fmla="*/ 4395991 h 6857981"/>
              <a:gd name="connsiteX30497" fmla="*/ 637862 w 7886701"/>
              <a:gd name="connsiteY30497" fmla="*/ 4393134 h 6857981"/>
              <a:gd name="connsiteX30498" fmla="*/ 635639 w 7886701"/>
              <a:gd name="connsiteY30498" fmla="*/ 4389323 h 6857981"/>
              <a:gd name="connsiteX30499" fmla="*/ 631829 w 7886701"/>
              <a:gd name="connsiteY30499" fmla="*/ 4380750 h 6857981"/>
              <a:gd name="connsiteX30500" fmla="*/ 630240 w 7886701"/>
              <a:gd name="connsiteY30500" fmla="*/ 4376305 h 6857981"/>
              <a:gd name="connsiteX30501" fmla="*/ 628018 w 7886701"/>
              <a:gd name="connsiteY30501" fmla="*/ 4372177 h 6857981"/>
              <a:gd name="connsiteX30502" fmla="*/ 626114 w 7886701"/>
              <a:gd name="connsiteY30502" fmla="*/ 4373448 h 6857981"/>
              <a:gd name="connsiteX30503" fmla="*/ 624209 w 7886701"/>
              <a:gd name="connsiteY30503" fmla="*/ 4374083 h 6857981"/>
              <a:gd name="connsiteX30504" fmla="*/ 622937 w 7886701"/>
              <a:gd name="connsiteY30504" fmla="*/ 4374400 h 6857981"/>
              <a:gd name="connsiteX30505" fmla="*/ 621350 w 7886701"/>
              <a:gd name="connsiteY30505" fmla="*/ 4374083 h 6857981"/>
              <a:gd name="connsiteX30506" fmla="*/ 619446 w 7886701"/>
              <a:gd name="connsiteY30506" fmla="*/ 4373765 h 6857981"/>
              <a:gd name="connsiteX30507" fmla="*/ 618175 w 7886701"/>
              <a:gd name="connsiteY30507" fmla="*/ 4372813 h 6857981"/>
              <a:gd name="connsiteX30508" fmla="*/ 616904 w 7886701"/>
              <a:gd name="connsiteY30508" fmla="*/ 4371225 h 6857981"/>
              <a:gd name="connsiteX30509" fmla="*/ 615634 w 7886701"/>
              <a:gd name="connsiteY30509" fmla="*/ 4369637 h 6857981"/>
              <a:gd name="connsiteX30510" fmla="*/ 614047 w 7886701"/>
              <a:gd name="connsiteY30510" fmla="*/ 4373130 h 6857981"/>
              <a:gd name="connsiteX30511" fmla="*/ 613414 w 7886701"/>
              <a:gd name="connsiteY30511" fmla="*/ 4376623 h 6857981"/>
              <a:gd name="connsiteX30512" fmla="*/ 613096 w 7886701"/>
              <a:gd name="connsiteY30512" fmla="*/ 4380750 h 6857981"/>
              <a:gd name="connsiteX30513" fmla="*/ 613414 w 7886701"/>
              <a:gd name="connsiteY30513" fmla="*/ 4384878 h 6857981"/>
              <a:gd name="connsiteX30514" fmla="*/ 613730 w 7886701"/>
              <a:gd name="connsiteY30514" fmla="*/ 4388688 h 6857981"/>
              <a:gd name="connsiteX30515" fmla="*/ 614683 w 7886701"/>
              <a:gd name="connsiteY30515" fmla="*/ 4393134 h 6857981"/>
              <a:gd name="connsiteX30516" fmla="*/ 616268 w 7886701"/>
              <a:gd name="connsiteY30516" fmla="*/ 4397261 h 6857981"/>
              <a:gd name="connsiteX30517" fmla="*/ 618175 w 7886701"/>
              <a:gd name="connsiteY30517" fmla="*/ 4401072 h 6857981"/>
              <a:gd name="connsiteX30518" fmla="*/ 620399 w 7886701"/>
              <a:gd name="connsiteY30518" fmla="*/ 4404882 h 6857981"/>
              <a:gd name="connsiteX30519" fmla="*/ 622620 w 7886701"/>
              <a:gd name="connsiteY30519" fmla="*/ 4408057 h 6857981"/>
              <a:gd name="connsiteX30520" fmla="*/ 625160 w 7886701"/>
              <a:gd name="connsiteY30520" fmla="*/ 4410915 h 6857981"/>
              <a:gd name="connsiteX30521" fmla="*/ 628018 w 7886701"/>
              <a:gd name="connsiteY30521" fmla="*/ 4413455 h 6857981"/>
              <a:gd name="connsiteX30522" fmla="*/ 631194 w 7886701"/>
              <a:gd name="connsiteY30522" fmla="*/ 4415360 h 6857981"/>
              <a:gd name="connsiteX30523" fmla="*/ 634368 w 7886701"/>
              <a:gd name="connsiteY30523" fmla="*/ 4416947 h 6857981"/>
              <a:gd name="connsiteX30524" fmla="*/ 638177 w 7886701"/>
              <a:gd name="connsiteY30524" fmla="*/ 4417582 h 6857981"/>
              <a:gd name="connsiteX30525" fmla="*/ 641671 w 7886701"/>
              <a:gd name="connsiteY30525" fmla="*/ 4417265 h 6857981"/>
              <a:gd name="connsiteX30526" fmla="*/ 640718 w 7886701"/>
              <a:gd name="connsiteY30526" fmla="*/ 4418217 h 6857981"/>
              <a:gd name="connsiteX30527" fmla="*/ 640084 w 7886701"/>
              <a:gd name="connsiteY30527" fmla="*/ 4419805 h 6857981"/>
              <a:gd name="connsiteX30528" fmla="*/ 638813 w 7886701"/>
              <a:gd name="connsiteY30528" fmla="*/ 4422980 h 6857981"/>
              <a:gd name="connsiteX30529" fmla="*/ 638497 w 7886701"/>
              <a:gd name="connsiteY30529" fmla="*/ 4427108 h 6857981"/>
              <a:gd name="connsiteX30530" fmla="*/ 638813 w 7886701"/>
              <a:gd name="connsiteY30530" fmla="*/ 4430918 h 6857981"/>
              <a:gd name="connsiteX30531" fmla="*/ 639766 w 7886701"/>
              <a:gd name="connsiteY30531" fmla="*/ 4435681 h 6857981"/>
              <a:gd name="connsiteX30532" fmla="*/ 640718 w 7886701"/>
              <a:gd name="connsiteY30532" fmla="*/ 4440126 h 6857981"/>
              <a:gd name="connsiteX30533" fmla="*/ 642305 w 7886701"/>
              <a:gd name="connsiteY30533" fmla="*/ 4444889 h 6857981"/>
              <a:gd name="connsiteX30534" fmla="*/ 644211 w 7886701"/>
              <a:gd name="connsiteY30534" fmla="*/ 4449334 h 6857981"/>
              <a:gd name="connsiteX30535" fmla="*/ 646434 w 7886701"/>
              <a:gd name="connsiteY30535" fmla="*/ 4453779 h 6857981"/>
              <a:gd name="connsiteX30536" fmla="*/ 649608 w 7886701"/>
              <a:gd name="connsiteY30536" fmla="*/ 4457272 h 6857981"/>
              <a:gd name="connsiteX30537" fmla="*/ 652466 w 7886701"/>
              <a:gd name="connsiteY30537" fmla="*/ 4460765 h 6857981"/>
              <a:gd name="connsiteX30538" fmla="*/ 655326 w 7886701"/>
              <a:gd name="connsiteY30538" fmla="*/ 4463305 h 6857981"/>
              <a:gd name="connsiteX30539" fmla="*/ 658498 w 7886701"/>
              <a:gd name="connsiteY30539" fmla="*/ 4464893 h 6857981"/>
              <a:gd name="connsiteX30540" fmla="*/ 660085 w 7886701"/>
              <a:gd name="connsiteY30540" fmla="*/ 4465845 h 6857981"/>
              <a:gd name="connsiteX30541" fmla="*/ 661356 w 7886701"/>
              <a:gd name="connsiteY30541" fmla="*/ 4466163 h 6857981"/>
              <a:gd name="connsiteX30542" fmla="*/ 663261 w 7886701"/>
              <a:gd name="connsiteY30542" fmla="*/ 4466163 h 6857981"/>
              <a:gd name="connsiteX30543" fmla="*/ 664847 w 7886701"/>
              <a:gd name="connsiteY30543" fmla="*/ 4465845 h 6857981"/>
              <a:gd name="connsiteX30544" fmla="*/ 666754 w 7886701"/>
              <a:gd name="connsiteY30544" fmla="*/ 4464893 h 6857981"/>
              <a:gd name="connsiteX30545" fmla="*/ 668022 w 7886701"/>
              <a:gd name="connsiteY30545" fmla="*/ 4464258 h 6857981"/>
              <a:gd name="connsiteX30546" fmla="*/ 665166 w 7886701"/>
              <a:gd name="connsiteY30546" fmla="*/ 4468703 h 6857981"/>
              <a:gd name="connsiteX30547" fmla="*/ 662943 w 7886701"/>
              <a:gd name="connsiteY30547" fmla="*/ 4473148 h 6857981"/>
              <a:gd name="connsiteX30548" fmla="*/ 661038 w 7886701"/>
              <a:gd name="connsiteY30548" fmla="*/ 4477911 h 6857981"/>
              <a:gd name="connsiteX30549" fmla="*/ 659771 w 7886701"/>
              <a:gd name="connsiteY30549" fmla="*/ 4482991 h 6857981"/>
              <a:gd name="connsiteX30550" fmla="*/ 658815 w 7886701"/>
              <a:gd name="connsiteY30550" fmla="*/ 4487754 h 6857981"/>
              <a:gd name="connsiteX30551" fmla="*/ 658498 w 7886701"/>
              <a:gd name="connsiteY30551" fmla="*/ 4492834 h 6857981"/>
              <a:gd name="connsiteX30552" fmla="*/ 658815 w 7886701"/>
              <a:gd name="connsiteY30552" fmla="*/ 4497597 h 6857981"/>
              <a:gd name="connsiteX30553" fmla="*/ 660085 w 7886701"/>
              <a:gd name="connsiteY30553" fmla="*/ 4502677 h 6857981"/>
              <a:gd name="connsiteX30554" fmla="*/ 661038 w 7886701"/>
              <a:gd name="connsiteY30554" fmla="*/ 4507757 h 6857981"/>
              <a:gd name="connsiteX30555" fmla="*/ 662943 w 7886701"/>
              <a:gd name="connsiteY30555" fmla="*/ 4512838 h 6857981"/>
              <a:gd name="connsiteX30556" fmla="*/ 665166 w 7886701"/>
              <a:gd name="connsiteY30556" fmla="*/ 4517918 h 6857981"/>
              <a:gd name="connsiteX30557" fmla="*/ 667708 w 7886701"/>
              <a:gd name="connsiteY30557" fmla="*/ 4523316 h 6857981"/>
              <a:gd name="connsiteX30558" fmla="*/ 670880 w 7886701"/>
              <a:gd name="connsiteY30558" fmla="*/ 4528078 h 6857981"/>
              <a:gd name="connsiteX30559" fmla="*/ 674691 w 7886701"/>
              <a:gd name="connsiteY30559" fmla="*/ 4533159 h 6857981"/>
              <a:gd name="connsiteX30560" fmla="*/ 678183 w 7886701"/>
              <a:gd name="connsiteY30560" fmla="*/ 4538239 h 6857981"/>
              <a:gd name="connsiteX30561" fmla="*/ 682628 w 7886701"/>
              <a:gd name="connsiteY30561" fmla="*/ 4543002 h 6857981"/>
              <a:gd name="connsiteX30562" fmla="*/ 683899 w 7886701"/>
              <a:gd name="connsiteY30562" fmla="*/ 4541732 h 6857981"/>
              <a:gd name="connsiteX30563" fmla="*/ 684534 w 7886701"/>
              <a:gd name="connsiteY30563" fmla="*/ 4539827 h 6857981"/>
              <a:gd name="connsiteX30564" fmla="*/ 684849 w 7886701"/>
              <a:gd name="connsiteY30564" fmla="*/ 4537604 h 6857981"/>
              <a:gd name="connsiteX30565" fmla="*/ 684534 w 7886701"/>
              <a:gd name="connsiteY30565" fmla="*/ 4535381 h 6857981"/>
              <a:gd name="connsiteX30566" fmla="*/ 684215 w 7886701"/>
              <a:gd name="connsiteY30566" fmla="*/ 4530619 h 6857981"/>
              <a:gd name="connsiteX30567" fmla="*/ 682945 w 7886701"/>
              <a:gd name="connsiteY30567" fmla="*/ 4525538 h 6857981"/>
              <a:gd name="connsiteX30568" fmla="*/ 682628 w 7886701"/>
              <a:gd name="connsiteY30568" fmla="*/ 4523316 h 6857981"/>
              <a:gd name="connsiteX30569" fmla="*/ 682628 w 7886701"/>
              <a:gd name="connsiteY30569" fmla="*/ 4520776 h 6857981"/>
              <a:gd name="connsiteX30570" fmla="*/ 682628 w 7886701"/>
              <a:gd name="connsiteY30570" fmla="*/ 4518870 h 6857981"/>
              <a:gd name="connsiteX30571" fmla="*/ 683264 w 7886701"/>
              <a:gd name="connsiteY30571" fmla="*/ 4516648 h 6857981"/>
              <a:gd name="connsiteX30572" fmla="*/ 684534 w 7886701"/>
              <a:gd name="connsiteY30572" fmla="*/ 4515378 h 6857981"/>
              <a:gd name="connsiteX30573" fmla="*/ 686120 w 7886701"/>
              <a:gd name="connsiteY30573" fmla="*/ 4513790 h 6857981"/>
              <a:gd name="connsiteX30574" fmla="*/ 688024 w 7886701"/>
              <a:gd name="connsiteY30574" fmla="*/ 4512838 h 6857981"/>
              <a:gd name="connsiteX30575" fmla="*/ 691202 w 7886701"/>
              <a:gd name="connsiteY30575" fmla="*/ 4512520 h 6857981"/>
              <a:gd name="connsiteX30576" fmla="*/ 696281 w 7886701"/>
              <a:gd name="connsiteY30576" fmla="*/ 4518235 h 6857981"/>
              <a:gd name="connsiteX30577" fmla="*/ 700408 w 7886701"/>
              <a:gd name="connsiteY30577" fmla="*/ 4524586 h 6857981"/>
              <a:gd name="connsiteX30578" fmla="*/ 704536 w 7886701"/>
              <a:gd name="connsiteY30578" fmla="*/ 4530619 h 6857981"/>
              <a:gd name="connsiteX30579" fmla="*/ 708345 w 7886701"/>
              <a:gd name="connsiteY30579" fmla="*/ 4537286 h 6857981"/>
              <a:gd name="connsiteX30580" fmla="*/ 711203 w 7886701"/>
              <a:gd name="connsiteY30580" fmla="*/ 4543319 h 6857981"/>
              <a:gd name="connsiteX30581" fmla="*/ 714061 w 7886701"/>
              <a:gd name="connsiteY30581" fmla="*/ 4549987 h 6857981"/>
              <a:gd name="connsiteX30582" fmla="*/ 716599 w 7886701"/>
              <a:gd name="connsiteY30582" fmla="*/ 4556337 h 6857981"/>
              <a:gd name="connsiteX30583" fmla="*/ 718822 w 7886701"/>
              <a:gd name="connsiteY30583" fmla="*/ 4562688 h 6857981"/>
              <a:gd name="connsiteX30584" fmla="*/ 720727 w 7886701"/>
              <a:gd name="connsiteY30584" fmla="*/ 4569038 h 6857981"/>
              <a:gd name="connsiteX30585" fmla="*/ 722000 w 7886701"/>
              <a:gd name="connsiteY30585" fmla="*/ 4575388 h 6857981"/>
              <a:gd name="connsiteX30586" fmla="*/ 724856 w 7886701"/>
              <a:gd name="connsiteY30586" fmla="*/ 4588407 h 6857981"/>
              <a:gd name="connsiteX30587" fmla="*/ 727079 w 7886701"/>
              <a:gd name="connsiteY30587" fmla="*/ 4601107 h 6857981"/>
              <a:gd name="connsiteX30588" fmla="*/ 728983 w 7886701"/>
              <a:gd name="connsiteY30588" fmla="*/ 4613173 h 6857981"/>
              <a:gd name="connsiteX30589" fmla="*/ 726125 w 7886701"/>
              <a:gd name="connsiteY30589" fmla="*/ 4614125 h 6857981"/>
              <a:gd name="connsiteX30590" fmla="*/ 723267 w 7886701"/>
              <a:gd name="connsiteY30590" fmla="*/ 4615713 h 6857981"/>
              <a:gd name="connsiteX30591" fmla="*/ 720409 w 7886701"/>
              <a:gd name="connsiteY30591" fmla="*/ 4616983 h 6857981"/>
              <a:gd name="connsiteX30592" fmla="*/ 718188 w 7886701"/>
              <a:gd name="connsiteY30592" fmla="*/ 4618888 h 6857981"/>
              <a:gd name="connsiteX30593" fmla="*/ 715964 w 7886701"/>
              <a:gd name="connsiteY30593" fmla="*/ 4620793 h 6857981"/>
              <a:gd name="connsiteX30594" fmla="*/ 714061 w 7886701"/>
              <a:gd name="connsiteY30594" fmla="*/ 4622698 h 6857981"/>
              <a:gd name="connsiteX30595" fmla="*/ 712154 w 7886701"/>
              <a:gd name="connsiteY30595" fmla="*/ 4625239 h 6857981"/>
              <a:gd name="connsiteX30596" fmla="*/ 710885 w 7886701"/>
              <a:gd name="connsiteY30596" fmla="*/ 4627461 h 6857981"/>
              <a:gd name="connsiteX30597" fmla="*/ 709298 w 7886701"/>
              <a:gd name="connsiteY30597" fmla="*/ 4630001 h 6857981"/>
              <a:gd name="connsiteX30598" fmla="*/ 708345 w 7886701"/>
              <a:gd name="connsiteY30598" fmla="*/ 4632859 h 6857981"/>
              <a:gd name="connsiteX30599" fmla="*/ 707392 w 7886701"/>
              <a:gd name="connsiteY30599" fmla="*/ 4635717 h 6857981"/>
              <a:gd name="connsiteX30600" fmla="*/ 706758 w 7886701"/>
              <a:gd name="connsiteY30600" fmla="*/ 4638574 h 6857981"/>
              <a:gd name="connsiteX30601" fmla="*/ 706123 w 7886701"/>
              <a:gd name="connsiteY30601" fmla="*/ 4645560 h 6857981"/>
              <a:gd name="connsiteX30602" fmla="*/ 705805 w 7886701"/>
              <a:gd name="connsiteY30602" fmla="*/ 4652545 h 6857981"/>
              <a:gd name="connsiteX30603" fmla="*/ 706123 w 7886701"/>
              <a:gd name="connsiteY30603" fmla="*/ 4660165 h 6857981"/>
              <a:gd name="connsiteX30604" fmla="*/ 707076 w 7886701"/>
              <a:gd name="connsiteY30604" fmla="*/ 4668103 h 6857981"/>
              <a:gd name="connsiteX30605" fmla="*/ 708981 w 7886701"/>
              <a:gd name="connsiteY30605" fmla="*/ 4676994 h 6857981"/>
              <a:gd name="connsiteX30606" fmla="*/ 711203 w 7886701"/>
              <a:gd name="connsiteY30606" fmla="*/ 4685884 h 6857981"/>
              <a:gd name="connsiteX30607" fmla="*/ 713743 w 7886701"/>
              <a:gd name="connsiteY30607" fmla="*/ 4694775 h 6857981"/>
              <a:gd name="connsiteX30608" fmla="*/ 716599 w 7886701"/>
              <a:gd name="connsiteY30608" fmla="*/ 4704300 h 6857981"/>
              <a:gd name="connsiteX30609" fmla="*/ 720409 w 7886701"/>
              <a:gd name="connsiteY30609" fmla="*/ 4714143 h 6857981"/>
              <a:gd name="connsiteX30610" fmla="*/ 723902 w 7886701"/>
              <a:gd name="connsiteY30610" fmla="*/ 4723986 h 6857981"/>
              <a:gd name="connsiteX30611" fmla="*/ 732159 w 7886701"/>
              <a:gd name="connsiteY30611" fmla="*/ 4743990 h 6857981"/>
              <a:gd name="connsiteX30612" fmla="*/ 741363 w 7886701"/>
              <a:gd name="connsiteY30612" fmla="*/ 4764311 h 6857981"/>
              <a:gd name="connsiteX30613" fmla="*/ 751208 w 7886701"/>
              <a:gd name="connsiteY30613" fmla="*/ 4784315 h 6857981"/>
              <a:gd name="connsiteX30614" fmla="*/ 760734 w 7886701"/>
              <a:gd name="connsiteY30614" fmla="*/ 4803683 h 6857981"/>
              <a:gd name="connsiteX30615" fmla="*/ 779148 w 7886701"/>
              <a:gd name="connsiteY30615" fmla="*/ 4838927 h 6857981"/>
              <a:gd name="connsiteX30616" fmla="*/ 787086 w 7886701"/>
              <a:gd name="connsiteY30616" fmla="*/ 4854168 h 6857981"/>
              <a:gd name="connsiteX30617" fmla="*/ 793117 w 7886701"/>
              <a:gd name="connsiteY30617" fmla="*/ 4867822 h 6857981"/>
              <a:gd name="connsiteX30618" fmla="*/ 790578 w 7886701"/>
              <a:gd name="connsiteY30618" fmla="*/ 4866551 h 6857981"/>
              <a:gd name="connsiteX30619" fmla="*/ 788038 w 7886701"/>
              <a:gd name="connsiteY30619" fmla="*/ 4865599 h 6857981"/>
              <a:gd name="connsiteX30620" fmla="*/ 782958 w 7886701"/>
              <a:gd name="connsiteY30620" fmla="*/ 4863059 h 6857981"/>
              <a:gd name="connsiteX30621" fmla="*/ 772798 w 7886701"/>
              <a:gd name="connsiteY30621" fmla="*/ 4856391 h 6857981"/>
              <a:gd name="connsiteX30622" fmla="*/ 767716 w 7886701"/>
              <a:gd name="connsiteY30622" fmla="*/ 4853533 h 6857981"/>
              <a:gd name="connsiteX30623" fmla="*/ 762637 w 7886701"/>
              <a:gd name="connsiteY30623" fmla="*/ 4850993 h 6857981"/>
              <a:gd name="connsiteX30624" fmla="*/ 760097 w 7886701"/>
              <a:gd name="connsiteY30624" fmla="*/ 4850358 h 6857981"/>
              <a:gd name="connsiteX30625" fmla="*/ 757241 w 7886701"/>
              <a:gd name="connsiteY30625" fmla="*/ 4850041 h 6857981"/>
              <a:gd name="connsiteX30626" fmla="*/ 754700 w 7886701"/>
              <a:gd name="connsiteY30626" fmla="*/ 4849406 h 6857981"/>
              <a:gd name="connsiteX30627" fmla="*/ 752160 w 7886701"/>
              <a:gd name="connsiteY30627" fmla="*/ 4849406 h 6857981"/>
              <a:gd name="connsiteX30628" fmla="*/ 762955 w 7886701"/>
              <a:gd name="connsiteY30628" fmla="*/ 4856708 h 6857981"/>
              <a:gd name="connsiteX30629" fmla="*/ 767716 w 7886701"/>
              <a:gd name="connsiteY30629" fmla="*/ 4860201 h 6857981"/>
              <a:gd name="connsiteX30630" fmla="*/ 772480 w 7886701"/>
              <a:gd name="connsiteY30630" fmla="*/ 4863694 h 6857981"/>
              <a:gd name="connsiteX30631" fmla="*/ 776926 w 7886701"/>
              <a:gd name="connsiteY30631" fmla="*/ 4867504 h 6857981"/>
              <a:gd name="connsiteX30632" fmla="*/ 780735 w 7886701"/>
              <a:gd name="connsiteY30632" fmla="*/ 4870997 h 6857981"/>
              <a:gd name="connsiteX30633" fmla="*/ 784864 w 7886701"/>
              <a:gd name="connsiteY30633" fmla="*/ 4875124 h 6857981"/>
              <a:gd name="connsiteX30634" fmla="*/ 788989 w 7886701"/>
              <a:gd name="connsiteY30634" fmla="*/ 4879252 h 6857981"/>
              <a:gd name="connsiteX30635" fmla="*/ 796293 w 7886701"/>
              <a:gd name="connsiteY30635" fmla="*/ 4888143 h 6857981"/>
              <a:gd name="connsiteX30636" fmla="*/ 803913 w 7886701"/>
              <a:gd name="connsiteY30636" fmla="*/ 4897986 h 6857981"/>
              <a:gd name="connsiteX30637" fmla="*/ 811850 w 7886701"/>
              <a:gd name="connsiteY30637" fmla="*/ 4909416 h 6857981"/>
              <a:gd name="connsiteX30638" fmla="*/ 820740 w 7886701"/>
              <a:gd name="connsiteY30638" fmla="*/ 4922434 h 6857981"/>
              <a:gd name="connsiteX30639" fmla="*/ 803594 w 7886701"/>
              <a:gd name="connsiteY30639" fmla="*/ 4934500 h 6857981"/>
              <a:gd name="connsiteX30640" fmla="*/ 802960 w 7886701"/>
              <a:gd name="connsiteY30640" fmla="*/ 4928467 h 6857981"/>
              <a:gd name="connsiteX30641" fmla="*/ 802324 w 7886701"/>
              <a:gd name="connsiteY30641" fmla="*/ 4922434 h 6857981"/>
              <a:gd name="connsiteX30642" fmla="*/ 801054 w 7886701"/>
              <a:gd name="connsiteY30642" fmla="*/ 4916402 h 6857981"/>
              <a:gd name="connsiteX30643" fmla="*/ 799149 w 7886701"/>
              <a:gd name="connsiteY30643" fmla="*/ 4910686 h 6857981"/>
              <a:gd name="connsiteX30644" fmla="*/ 796609 w 7886701"/>
              <a:gd name="connsiteY30644" fmla="*/ 4905289 h 6857981"/>
              <a:gd name="connsiteX30645" fmla="*/ 793117 w 7886701"/>
              <a:gd name="connsiteY30645" fmla="*/ 4900208 h 6857981"/>
              <a:gd name="connsiteX30646" fmla="*/ 789943 w 7886701"/>
              <a:gd name="connsiteY30646" fmla="*/ 4895763 h 6857981"/>
              <a:gd name="connsiteX30647" fmla="*/ 786451 w 7886701"/>
              <a:gd name="connsiteY30647" fmla="*/ 4891635 h 6857981"/>
              <a:gd name="connsiteX30648" fmla="*/ 782324 w 7886701"/>
              <a:gd name="connsiteY30648" fmla="*/ 4887825 h 6857981"/>
              <a:gd name="connsiteX30649" fmla="*/ 777879 w 7886701"/>
              <a:gd name="connsiteY30649" fmla="*/ 4884650 h 6857981"/>
              <a:gd name="connsiteX30650" fmla="*/ 773434 w 7886701"/>
              <a:gd name="connsiteY30650" fmla="*/ 4881792 h 6857981"/>
              <a:gd name="connsiteX30651" fmla="*/ 768671 w 7886701"/>
              <a:gd name="connsiteY30651" fmla="*/ 4879570 h 6857981"/>
              <a:gd name="connsiteX30652" fmla="*/ 763908 w 7886701"/>
              <a:gd name="connsiteY30652" fmla="*/ 4878300 h 6857981"/>
              <a:gd name="connsiteX30653" fmla="*/ 759779 w 7886701"/>
              <a:gd name="connsiteY30653" fmla="*/ 4877665 h 6857981"/>
              <a:gd name="connsiteX30654" fmla="*/ 755018 w 7886701"/>
              <a:gd name="connsiteY30654" fmla="*/ 4877665 h 6857981"/>
              <a:gd name="connsiteX30655" fmla="*/ 750573 w 7886701"/>
              <a:gd name="connsiteY30655" fmla="*/ 4878300 h 6857981"/>
              <a:gd name="connsiteX30656" fmla="*/ 752479 w 7886701"/>
              <a:gd name="connsiteY30656" fmla="*/ 4883380 h 6857981"/>
              <a:gd name="connsiteX30657" fmla="*/ 754066 w 7886701"/>
              <a:gd name="connsiteY30657" fmla="*/ 4888460 h 6857981"/>
              <a:gd name="connsiteX30658" fmla="*/ 757558 w 7886701"/>
              <a:gd name="connsiteY30658" fmla="*/ 4896716 h 6857981"/>
              <a:gd name="connsiteX30659" fmla="*/ 760416 w 7886701"/>
              <a:gd name="connsiteY30659" fmla="*/ 4903066 h 6857981"/>
              <a:gd name="connsiteX30660" fmla="*/ 761367 w 7886701"/>
              <a:gd name="connsiteY30660" fmla="*/ 4905606 h 6857981"/>
              <a:gd name="connsiteX30661" fmla="*/ 762003 w 7886701"/>
              <a:gd name="connsiteY30661" fmla="*/ 4907829 h 6857981"/>
              <a:gd name="connsiteX30662" fmla="*/ 762003 w 7886701"/>
              <a:gd name="connsiteY30662" fmla="*/ 4909734 h 6857981"/>
              <a:gd name="connsiteX30663" fmla="*/ 761367 w 7886701"/>
              <a:gd name="connsiteY30663" fmla="*/ 4911321 h 6857981"/>
              <a:gd name="connsiteX30664" fmla="*/ 760097 w 7886701"/>
              <a:gd name="connsiteY30664" fmla="*/ 4912274 h 6857981"/>
              <a:gd name="connsiteX30665" fmla="*/ 758192 w 7886701"/>
              <a:gd name="connsiteY30665" fmla="*/ 4912909 h 6857981"/>
              <a:gd name="connsiteX30666" fmla="*/ 755336 w 7886701"/>
              <a:gd name="connsiteY30666" fmla="*/ 4913544 h 6857981"/>
              <a:gd name="connsiteX30667" fmla="*/ 751208 w 7886701"/>
              <a:gd name="connsiteY30667" fmla="*/ 4913861 h 6857981"/>
              <a:gd name="connsiteX30668" fmla="*/ 746444 w 7886701"/>
              <a:gd name="connsiteY30668" fmla="*/ 4913544 h 6857981"/>
              <a:gd name="connsiteX30669" fmla="*/ 740729 w 7886701"/>
              <a:gd name="connsiteY30669" fmla="*/ 4912909 h 6857981"/>
              <a:gd name="connsiteX30670" fmla="*/ 742954 w 7886701"/>
              <a:gd name="connsiteY30670" fmla="*/ 4918624 h 6857981"/>
              <a:gd name="connsiteX30671" fmla="*/ 745174 w 7886701"/>
              <a:gd name="connsiteY30671" fmla="*/ 4922752 h 6857981"/>
              <a:gd name="connsiteX30672" fmla="*/ 747399 w 7886701"/>
              <a:gd name="connsiteY30672" fmla="*/ 4926245 h 6857981"/>
              <a:gd name="connsiteX30673" fmla="*/ 749302 w 7886701"/>
              <a:gd name="connsiteY30673" fmla="*/ 4928467 h 6857981"/>
              <a:gd name="connsiteX30674" fmla="*/ 752160 w 7886701"/>
              <a:gd name="connsiteY30674" fmla="*/ 4929420 h 6857981"/>
              <a:gd name="connsiteX30675" fmla="*/ 754066 w 7886701"/>
              <a:gd name="connsiteY30675" fmla="*/ 4929737 h 6857981"/>
              <a:gd name="connsiteX30676" fmla="*/ 756605 w 7886701"/>
              <a:gd name="connsiteY30676" fmla="*/ 4929420 h 6857981"/>
              <a:gd name="connsiteX30677" fmla="*/ 758828 w 7886701"/>
              <a:gd name="connsiteY30677" fmla="*/ 4928785 h 6857981"/>
              <a:gd name="connsiteX30678" fmla="*/ 761367 w 7886701"/>
              <a:gd name="connsiteY30678" fmla="*/ 4927197 h 6857981"/>
              <a:gd name="connsiteX30679" fmla="*/ 763590 w 7886701"/>
              <a:gd name="connsiteY30679" fmla="*/ 4925927 h 6857981"/>
              <a:gd name="connsiteX30680" fmla="*/ 768671 w 7886701"/>
              <a:gd name="connsiteY30680" fmla="*/ 4921799 h 6857981"/>
              <a:gd name="connsiteX30681" fmla="*/ 773434 w 7886701"/>
              <a:gd name="connsiteY30681" fmla="*/ 4917672 h 6857981"/>
              <a:gd name="connsiteX30682" fmla="*/ 775974 w 7886701"/>
              <a:gd name="connsiteY30682" fmla="*/ 4916402 h 6857981"/>
              <a:gd name="connsiteX30683" fmla="*/ 778513 w 7886701"/>
              <a:gd name="connsiteY30683" fmla="*/ 4914814 h 6857981"/>
              <a:gd name="connsiteX30684" fmla="*/ 780735 w 7886701"/>
              <a:gd name="connsiteY30684" fmla="*/ 4924340 h 6857981"/>
              <a:gd name="connsiteX30685" fmla="*/ 782958 w 7886701"/>
              <a:gd name="connsiteY30685" fmla="*/ 4932595 h 6857981"/>
              <a:gd name="connsiteX30686" fmla="*/ 784545 w 7886701"/>
              <a:gd name="connsiteY30686" fmla="*/ 4936405 h 6857981"/>
              <a:gd name="connsiteX30687" fmla="*/ 786451 w 7886701"/>
              <a:gd name="connsiteY30687" fmla="*/ 4939898 h 6857981"/>
              <a:gd name="connsiteX30688" fmla="*/ 788038 w 7886701"/>
              <a:gd name="connsiteY30688" fmla="*/ 4943391 h 6857981"/>
              <a:gd name="connsiteX30689" fmla="*/ 789943 w 7886701"/>
              <a:gd name="connsiteY30689" fmla="*/ 4946248 h 6857981"/>
              <a:gd name="connsiteX30690" fmla="*/ 792165 w 7886701"/>
              <a:gd name="connsiteY30690" fmla="*/ 4948788 h 6857981"/>
              <a:gd name="connsiteX30691" fmla="*/ 794704 w 7886701"/>
              <a:gd name="connsiteY30691" fmla="*/ 4951328 h 6857981"/>
              <a:gd name="connsiteX30692" fmla="*/ 797244 w 7886701"/>
              <a:gd name="connsiteY30692" fmla="*/ 4953551 h 6857981"/>
              <a:gd name="connsiteX30693" fmla="*/ 800102 w 7886701"/>
              <a:gd name="connsiteY30693" fmla="*/ 4955774 h 6857981"/>
              <a:gd name="connsiteX30694" fmla="*/ 803594 w 7886701"/>
              <a:gd name="connsiteY30694" fmla="*/ 4957996 h 6857981"/>
              <a:gd name="connsiteX30695" fmla="*/ 807088 w 7886701"/>
              <a:gd name="connsiteY30695" fmla="*/ 4959584 h 6857981"/>
              <a:gd name="connsiteX30696" fmla="*/ 811216 w 7886701"/>
              <a:gd name="connsiteY30696" fmla="*/ 4961489 h 6857981"/>
              <a:gd name="connsiteX30697" fmla="*/ 815659 w 7886701"/>
              <a:gd name="connsiteY30697" fmla="*/ 4963077 h 6857981"/>
              <a:gd name="connsiteX30698" fmla="*/ 816613 w 7886701"/>
              <a:gd name="connsiteY30698" fmla="*/ 4966887 h 6857981"/>
              <a:gd name="connsiteX30699" fmla="*/ 816929 w 7886701"/>
              <a:gd name="connsiteY30699" fmla="*/ 4970697 h 6857981"/>
              <a:gd name="connsiteX30700" fmla="*/ 816613 w 7886701"/>
              <a:gd name="connsiteY30700" fmla="*/ 4974190 h 6857981"/>
              <a:gd name="connsiteX30701" fmla="*/ 815026 w 7886701"/>
              <a:gd name="connsiteY30701" fmla="*/ 4977365 h 6857981"/>
              <a:gd name="connsiteX30702" fmla="*/ 813439 w 7886701"/>
              <a:gd name="connsiteY30702" fmla="*/ 4980223 h 6857981"/>
              <a:gd name="connsiteX30703" fmla="*/ 811216 w 7886701"/>
              <a:gd name="connsiteY30703" fmla="*/ 4982763 h 6857981"/>
              <a:gd name="connsiteX30704" fmla="*/ 808675 w 7886701"/>
              <a:gd name="connsiteY30704" fmla="*/ 4985620 h 6857981"/>
              <a:gd name="connsiteX30705" fmla="*/ 806136 w 7886701"/>
              <a:gd name="connsiteY30705" fmla="*/ 4987843 h 6857981"/>
              <a:gd name="connsiteX30706" fmla="*/ 800102 w 7886701"/>
              <a:gd name="connsiteY30706" fmla="*/ 4992923 h 6857981"/>
              <a:gd name="connsiteX30707" fmla="*/ 797244 w 7886701"/>
              <a:gd name="connsiteY30707" fmla="*/ 4995463 h 6857981"/>
              <a:gd name="connsiteX30708" fmla="*/ 795023 w 7886701"/>
              <a:gd name="connsiteY30708" fmla="*/ 4998003 h 6857981"/>
              <a:gd name="connsiteX30709" fmla="*/ 792801 w 7886701"/>
              <a:gd name="connsiteY30709" fmla="*/ 5000544 h 6857981"/>
              <a:gd name="connsiteX30710" fmla="*/ 791214 w 7886701"/>
              <a:gd name="connsiteY30710" fmla="*/ 5003401 h 6857981"/>
              <a:gd name="connsiteX30711" fmla="*/ 789943 w 7886701"/>
              <a:gd name="connsiteY30711" fmla="*/ 5006894 h 6857981"/>
              <a:gd name="connsiteX30712" fmla="*/ 789625 w 7886701"/>
              <a:gd name="connsiteY30712" fmla="*/ 5010069 h 6857981"/>
              <a:gd name="connsiteX30713" fmla="*/ 786451 w 7886701"/>
              <a:gd name="connsiteY30713" fmla="*/ 5011022 h 6857981"/>
              <a:gd name="connsiteX30714" fmla="*/ 782958 w 7886701"/>
              <a:gd name="connsiteY30714" fmla="*/ 5011974 h 6857981"/>
              <a:gd name="connsiteX30715" fmla="*/ 779784 w 7886701"/>
              <a:gd name="connsiteY30715" fmla="*/ 5012292 h 6857981"/>
              <a:gd name="connsiteX30716" fmla="*/ 776926 w 7886701"/>
              <a:gd name="connsiteY30716" fmla="*/ 5012292 h 6857981"/>
              <a:gd name="connsiteX30717" fmla="*/ 773434 w 7886701"/>
              <a:gd name="connsiteY30717" fmla="*/ 5011974 h 6857981"/>
              <a:gd name="connsiteX30718" fmla="*/ 770258 w 7886701"/>
              <a:gd name="connsiteY30718" fmla="*/ 5011022 h 6857981"/>
              <a:gd name="connsiteX30719" fmla="*/ 767400 w 7886701"/>
              <a:gd name="connsiteY30719" fmla="*/ 5010069 h 6857981"/>
              <a:gd name="connsiteX30720" fmla="*/ 763908 w 7886701"/>
              <a:gd name="connsiteY30720" fmla="*/ 5008482 h 6857981"/>
              <a:gd name="connsiteX30721" fmla="*/ 760734 w 7886701"/>
              <a:gd name="connsiteY30721" fmla="*/ 5006894 h 6857981"/>
              <a:gd name="connsiteX30722" fmla="*/ 757876 w 7886701"/>
              <a:gd name="connsiteY30722" fmla="*/ 5004671 h 6857981"/>
              <a:gd name="connsiteX30723" fmla="*/ 754700 w 7886701"/>
              <a:gd name="connsiteY30723" fmla="*/ 5001814 h 6857981"/>
              <a:gd name="connsiteX30724" fmla="*/ 751208 w 7886701"/>
              <a:gd name="connsiteY30724" fmla="*/ 4998321 h 6857981"/>
              <a:gd name="connsiteX30725" fmla="*/ 748351 w 7886701"/>
              <a:gd name="connsiteY30725" fmla="*/ 4994828 h 6857981"/>
              <a:gd name="connsiteX30726" fmla="*/ 745174 w 7886701"/>
              <a:gd name="connsiteY30726" fmla="*/ 4990383 h 6857981"/>
              <a:gd name="connsiteX30727" fmla="*/ 741685 w 7886701"/>
              <a:gd name="connsiteY30727" fmla="*/ 4985620 h 6857981"/>
              <a:gd name="connsiteX30728" fmla="*/ 738825 w 7886701"/>
              <a:gd name="connsiteY30728" fmla="*/ 4980223 h 6857981"/>
              <a:gd name="connsiteX30729" fmla="*/ 713110 w 7886701"/>
              <a:gd name="connsiteY30729" fmla="*/ 4998321 h 6857981"/>
              <a:gd name="connsiteX30730" fmla="*/ 710568 w 7886701"/>
              <a:gd name="connsiteY30730" fmla="*/ 4995463 h 6857981"/>
              <a:gd name="connsiteX30731" fmla="*/ 708345 w 7886701"/>
              <a:gd name="connsiteY30731" fmla="*/ 4992923 h 6857981"/>
              <a:gd name="connsiteX30732" fmla="*/ 706758 w 7886701"/>
              <a:gd name="connsiteY30732" fmla="*/ 4990383 h 6857981"/>
              <a:gd name="connsiteX30733" fmla="*/ 705805 w 7886701"/>
              <a:gd name="connsiteY30733" fmla="*/ 4988160 h 6857981"/>
              <a:gd name="connsiteX30734" fmla="*/ 704536 w 7886701"/>
              <a:gd name="connsiteY30734" fmla="*/ 4985938 h 6857981"/>
              <a:gd name="connsiteX30735" fmla="*/ 704217 w 7886701"/>
              <a:gd name="connsiteY30735" fmla="*/ 4983715 h 6857981"/>
              <a:gd name="connsiteX30736" fmla="*/ 703584 w 7886701"/>
              <a:gd name="connsiteY30736" fmla="*/ 4980223 h 6857981"/>
              <a:gd name="connsiteX30737" fmla="*/ 702629 w 7886701"/>
              <a:gd name="connsiteY30737" fmla="*/ 4976095 h 6857981"/>
              <a:gd name="connsiteX30738" fmla="*/ 701679 w 7886701"/>
              <a:gd name="connsiteY30738" fmla="*/ 4972285 h 6857981"/>
              <a:gd name="connsiteX30739" fmla="*/ 701042 w 7886701"/>
              <a:gd name="connsiteY30739" fmla="*/ 4970062 h 6857981"/>
              <a:gd name="connsiteX30740" fmla="*/ 699772 w 7886701"/>
              <a:gd name="connsiteY30740" fmla="*/ 4967839 h 6857981"/>
              <a:gd name="connsiteX30741" fmla="*/ 698503 w 7886701"/>
              <a:gd name="connsiteY30741" fmla="*/ 4965299 h 6857981"/>
              <a:gd name="connsiteX30742" fmla="*/ 696599 w 7886701"/>
              <a:gd name="connsiteY30742" fmla="*/ 4962759 h 6857981"/>
              <a:gd name="connsiteX30743" fmla="*/ 696599 w 7886701"/>
              <a:gd name="connsiteY30743" fmla="*/ 4965934 h 6857981"/>
              <a:gd name="connsiteX30744" fmla="*/ 696281 w 7886701"/>
              <a:gd name="connsiteY30744" fmla="*/ 4969109 h 6857981"/>
              <a:gd name="connsiteX30745" fmla="*/ 695327 w 7886701"/>
              <a:gd name="connsiteY30745" fmla="*/ 4972285 h 6857981"/>
              <a:gd name="connsiteX30746" fmla="*/ 694692 w 7886701"/>
              <a:gd name="connsiteY30746" fmla="*/ 4974825 h 6857981"/>
              <a:gd name="connsiteX30747" fmla="*/ 694058 w 7886701"/>
              <a:gd name="connsiteY30747" fmla="*/ 4976730 h 6857981"/>
              <a:gd name="connsiteX30748" fmla="*/ 692789 w 7886701"/>
              <a:gd name="connsiteY30748" fmla="*/ 4978952 h 6857981"/>
              <a:gd name="connsiteX30749" fmla="*/ 691836 w 7886701"/>
              <a:gd name="connsiteY30749" fmla="*/ 4980540 h 6857981"/>
              <a:gd name="connsiteX30750" fmla="*/ 690247 w 7886701"/>
              <a:gd name="connsiteY30750" fmla="*/ 4982445 h 6857981"/>
              <a:gd name="connsiteX30751" fmla="*/ 688980 w 7886701"/>
              <a:gd name="connsiteY30751" fmla="*/ 4983398 h 6857981"/>
              <a:gd name="connsiteX30752" fmla="*/ 687391 w 7886701"/>
              <a:gd name="connsiteY30752" fmla="*/ 4984668 h 6857981"/>
              <a:gd name="connsiteX30753" fmla="*/ 685484 w 7886701"/>
              <a:gd name="connsiteY30753" fmla="*/ 4985303 h 6857981"/>
              <a:gd name="connsiteX30754" fmla="*/ 683899 w 7886701"/>
              <a:gd name="connsiteY30754" fmla="*/ 4985620 h 6857981"/>
              <a:gd name="connsiteX30755" fmla="*/ 681675 w 7886701"/>
              <a:gd name="connsiteY30755" fmla="*/ 4985938 h 6857981"/>
              <a:gd name="connsiteX30756" fmla="*/ 679770 w 7886701"/>
              <a:gd name="connsiteY30756" fmla="*/ 4985938 h 6857981"/>
              <a:gd name="connsiteX30757" fmla="*/ 675325 w 7886701"/>
              <a:gd name="connsiteY30757" fmla="*/ 4985620 h 6857981"/>
              <a:gd name="connsiteX30758" fmla="*/ 670564 w 7886701"/>
              <a:gd name="connsiteY30758" fmla="*/ 4984033 h 6857981"/>
              <a:gd name="connsiteX30759" fmla="*/ 665801 w 7886701"/>
              <a:gd name="connsiteY30759" fmla="*/ 4982128 h 6857981"/>
              <a:gd name="connsiteX30760" fmla="*/ 661038 w 7886701"/>
              <a:gd name="connsiteY30760" fmla="*/ 4978952 h 6857981"/>
              <a:gd name="connsiteX30761" fmla="*/ 655959 w 7886701"/>
              <a:gd name="connsiteY30761" fmla="*/ 4975460 h 6857981"/>
              <a:gd name="connsiteX30762" fmla="*/ 651193 w 7886701"/>
              <a:gd name="connsiteY30762" fmla="*/ 4971332 h 6857981"/>
              <a:gd name="connsiteX30763" fmla="*/ 646114 w 7886701"/>
              <a:gd name="connsiteY30763" fmla="*/ 4966569 h 6857981"/>
              <a:gd name="connsiteX30764" fmla="*/ 641671 w 7886701"/>
              <a:gd name="connsiteY30764" fmla="*/ 4961489 h 6857981"/>
              <a:gd name="connsiteX30765" fmla="*/ 637542 w 7886701"/>
              <a:gd name="connsiteY30765" fmla="*/ 4955774 h 6857981"/>
              <a:gd name="connsiteX30766" fmla="*/ 638813 w 7886701"/>
              <a:gd name="connsiteY30766" fmla="*/ 4953551 h 6857981"/>
              <a:gd name="connsiteX30767" fmla="*/ 640718 w 7886701"/>
              <a:gd name="connsiteY30767" fmla="*/ 4951964 h 6857981"/>
              <a:gd name="connsiteX30768" fmla="*/ 642305 w 7886701"/>
              <a:gd name="connsiteY30768" fmla="*/ 4951328 h 6857981"/>
              <a:gd name="connsiteX30769" fmla="*/ 643576 w 7886701"/>
              <a:gd name="connsiteY30769" fmla="*/ 4951328 h 6857981"/>
              <a:gd name="connsiteX30770" fmla="*/ 645479 w 7886701"/>
              <a:gd name="connsiteY30770" fmla="*/ 4951328 h 6857981"/>
              <a:gd name="connsiteX30771" fmla="*/ 647067 w 7886701"/>
              <a:gd name="connsiteY30771" fmla="*/ 4951964 h 6857981"/>
              <a:gd name="connsiteX30772" fmla="*/ 650243 w 7886701"/>
              <a:gd name="connsiteY30772" fmla="*/ 4953869 h 6857981"/>
              <a:gd name="connsiteX30773" fmla="*/ 653100 w 7886701"/>
              <a:gd name="connsiteY30773" fmla="*/ 4956091 h 6857981"/>
              <a:gd name="connsiteX30774" fmla="*/ 656274 w 7886701"/>
              <a:gd name="connsiteY30774" fmla="*/ 4957679 h 6857981"/>
              <a:gd name="connsiteX30775" fmla="*/ 657863 w 7886701"/>
              <a:gd name="connsiteY30775" fmla="*/ 4958314 h 6857981"/>
              <a:gd name="connsiteX30776" fmla="*/ 659771 w 7886701"/>
              <a:gd name="connsiteY30776" fmla="*/ 4958314 h 6857981"/>
              <a:gd name="connsiteX30777" fmla="*/ 661038 w 7886701"/>
              <a:gd name="connsiteY30777" fmla="*/ 4958314 h 6857981"/>
              <a:gd name="connsiteX30778" fmla="*/ 662943 w 7886701"/>
              <a:gd name="connsiteY30778" fmla="*/ 4957044 h 6857981"/>
              <a:gd name="connsiteX30779" fmla="*/ 654689 w 7886701"/>
              <a:gd name="connsiteY30779" fmla="*/ 4946248 h 6857981"/>
              <a:gd name="connsiteX30780" fmla="*/ 647067 w 7886701"/>
              <a:gd name="connsiteY30780" fmla="*/ 4934818 h 6857981"/>
              <a:gd name="connsiteX30781" fmla="*/ 639131 w 7886701"/>
              <a:gd name="connsiteY30781" fmla="*/ 4923704 h 6857981"/>
              <a:gd name="connsiteX30782" fmla="*/ 631829 w 7886701"/>
              <a:gd name="connsiteY30782" fmla="*/ 4912274 h 6857981"/>
              <a:gd name="connsiteX30783" fmla="*/ 625480 w 7886701"/>
              <a:gd name="connsiteY30783" fmla="*/ 4900526 h 6857981"/>
              <a:gd name="connsiteX30784" fmla="*/ 618812 w 7886701"/>
              <a:gd name="connsiteY30784" fmla="*/ 4889413 h 6857981"/>
              <a:gd name="connsiteX30785" fmla="*/ 612142 w 7886701"/>
              <a:gd name="connsiteY30785" fmla="*/ 4877665 h 6857981"/>
              <a:gd name="connsiteX30786" fmla="*/ 606429 w 7886701"/>
              <a:gd name="connsiteY30786" fmla="*/ 4866234 h 6857981"/>
              <a:gd name="connsiteX30787" fmla="*/ 600714 w 7886701"/>
              <a:gd name="connsiteY30787" fmla="*/ 4854803 h 6857981"/>
              <a:gd name="connsiteX30788" fmla="*/ 595314 w 7886701"/>
              <a:gd name="connsiteY30788" fmla="*/ 4843055 h 6857981"/>
              <a:gd name="connsiteX30789" fmla="*/ 590235 w 7886701"/>
              <a:gd name="connsiteY30789" fmla="*/ 4831307 h 6857981"/>
              <a:gd name="connsiteX30790" fmla="*/ 585155 w 7886701"/>
              <a:gd name="connsiteY30790" fmla="*/ 4819559 h 6857981"/>
              <a:gd name="connsiteX30791" fmla="*/ 580710 w 7886701"/>
              <a:gd name="connsiteY30791" fmla="*/ 4808446 h 6857981"/>
              <a:gd name="connsiteX30792" fmla="*/ 576584 w 7886701"/>
              <a:gd name="connsiteY30792" fmla="*/ 4796698 h 6857981"/>
              <a:gd name="connsiteX30793" fmla="*/ 572139 w 7886701"/>
              <a:gd name="connsiteY30793" fmla="*/ 4784950 h 6857981"/>
              <a:gd name="connsiteX30794" fmla="*/ 568328 w 7886701"/>
              <a:gd name="connsiteY30794" fmla="*/ 4773201 h 6857981"/>
              <a:gd name="connsiteX30795" fmla="*/ 561025 w 7886701"/>
              <a:gd name="connsiteY30795" fmla="*/ 4750658 h 6857981"/>
              <a:gd name="connsiteX30796" fmla="*/ 554359 w 7886701"/>
              <a:gd name="connsiteY30796" fmla="*/ 4728432 h 6857981"/>
              <a:gd name="connsiteX30797" fmla="*/ 548325 w 7886701"/>
              <a:gd name="connsiteY30797" fmla="*/ 4706523 h 6857981"/>
              <a:gd name="connsiteX30798" fmla="*/ 542929 w 7886701"/>
              <a:gd name="connsiteY30798" fmla="*/ 4684614 h 6857981"/>
              <a:gd name="connsiteX30799" fmla="*/ 537848 w 7886701"/>
              <a:gd name="connsiteY30799" fmla="*/ 4663976 h 6857981"/>
              <a:gd name="connsiteX30800" fmla="*/ 533403 w 7886701"/>
              <a:gd name="connsiteY30800" fmla="*/ 4643020 h 6857981"/>
              <a:gd name="connsiteX30801" fmla="*/ 525149 w 7886701"/>
              <a:gd name="connsiteY30801" fmla="*/ 4603965 h 6857981"/>
              <a:gd name="connsiteX30802" fmla="*/ 519116 w 7886701"/>
              <a:gd name="connsiteY30802" fmla="*/ 4599202 h 6857981"/>
              <a:gd name="connsiteX30803" fmla="*/ 513084 w 7886701"/>
              <a:gd name="connsiteY30803" fmla="*/ 4594439 h 6857981"/>
              <a:gd name="connsiteX30804" fmla="*/ 507050 w 7886701"/>
              <a:gd name="connsiteY30804" fmla="*/ 4589359 h 6857981"/>
              <a:gd name="connsiteX30805" fmla="*/ 501334 w 7886701"/>
              <a:gd name="connsiteY30805" fmla="*/ 4583961 h 6857981"/>
              <a:gd name="connsiteX30806" fmla="*/ 498796 w 7886701"/>
              <a:gd name="connsiteY30806" fmla="*/ 4580786 h 6857981"/>
              <a:gd name="connsiteX30807" fmla="*/ 495938 w 7886701"/>
              <a:gd name="connsiteY30807" fmla="*/ 4576976 h 6857981"/>
              <a:gd name="connsiteX30808" fmla="*/ 492764 w 7886701"/>
              <a:gd name="connsiteY30808" fmla="*/ 4572848 h 6857981"/>
              <a:gd name="connsiteX30809" fmla="*/ 490224 w 7886701"/>
              <a:gd name="connsiteY30809" fmla="*/ 4569038 h 6857981"/>
              <a:gd name="connsiteX30810" fmla="*/ 487365 w 7886701"/>
              <a:gd name="connsiteY30810" fmla="*/ 4563958 h 6857981"/>
              <a:gd name="connsiteX30811" fmla="*/ 484827 w 7886701"/>
              <a:gd name="connsiteY30811" fmla="*/ 4558878 h 6857981"/>
              <a:gd name="connsiteX30812" fmla="*/ 482285 w 7886701"/>
              <a:gd name="connsiteY30812" fmla="*/ 4552845 h 6857981"/>
              <a:gd name="connsiteX30813" fmla="*/ 480064 w 7886701"/>
              <a:gd name="connsiteY30813" fmla="*/ 4546494 h 6857981"/>
              <a:gd name="connsiteX30814" fmla="*/ 482605 w 7886701"/>
              <a:gd name="connsiteY30814" fmla="*/ 4544589 h 6857981"/>
              <a:gd name="connsiteX30815" fmla="*/ 484827 w 7886701"/>
              <a:gd name="connsiteY30815" fmla="*/ 4542684 h 6857981"/>
              <a:gd name="connsiteX30816" fmla="*/ 486414 w 7886701"/>
              <a:gd name="connsiteY30816" fmla="*/ 4540462 h 6857981"/>
              <a:gd name="connsiteX30817" fmla="*/ 487365 w 7886701"/>
              <a:gd name="connsiteY30817" fmla="*/ 4537604 h 6857981"/>
              <a:gd name="connsiteX30818" fmla="*/ 488319 w 7886701"/>
              <a:gd name="connsiteY30818" fmla="*/ 4534746 h 6857981"/>
              <a:gd name="connsiteX30819" fmla="*/ 488319 w 7886701"/>
              <a:gd name="connsiteY30819" fmla="*/ 4531254 h 6857981"/>
              <a:gd name="connsiteX30820" fmla="*/ 487683 w 7886701"/>
              <a:gd name="connsiteY30820" fmla="*/ 4528078 h 6857981"/>
              <a:gd name="connsiteX30821" fmla="*/ 487048 w 7886701"/>
              <a:gd name="connsiteY30821" fmla="*/ 4524586 h 6857981"/>
              <a:gd name="connsiteX30822" fmla="*/ 488319 w 7886701"/>
              <a:gd name="connsiteY30822" fmla="*/ 4523951 h 6857981"/>
              <a:gd name="connsiteX30823" fmla="*/ 489272 w 7886701"/>
              <a:gd name="connsiteY30823" fmla="*/ 4524586 h 6857981"/>
              <a:gd name="connsiteX30824" fmla="*/ 490224 w 7886701"/>
              <a:gd name="connsiteY30824" fmla="*/ 4524903 h 6857981"/>
              <a:gd name="connsiteX30825" fmla="*/ 491493 w 7886701"/>
              <a:gd name="connsiteY30825" fmla="*/ 4525538 h 6857981"/>
              <a:gd name="connsiteX30826" fmla="*/ 493397 w 7886701"/>
              <a:gd name="connsiteY30826" fmla="*/ 4527443 h 6857981"/>
              <a:gd name="connsiteX30827" fmla="*/ 494985 w 7886701"/>
              <a:gd name="connsiteY30827" fmla="*/ 4530301 h 6857981"/>
              <a:gd name="connsiteX30828" fmla="*/ 498796 w 7886701"/>
              <a:gd name="connsiteY30828" fmla="*/ 4536969 h 6857981"/>
              <a:gd name="connsiteX30829" fmla="*/ 501970 w 7886701"/>
              <a:gd name="connsiteY30829" fmla="*/ 4543954 h 6857981"/>
              <a:gd name="connsiteX30830" fmla="*/ 504194 w 7886701"/>
              <a:gd name="connsiteY30830" fmla="*/ 4533794 h 6857981"/>
              <a:gd name="connsiteX30831" fmla="*/ 506099 w 7886701"/>
              <a:gd name="connsiteY30831" fmla="*/ 4524903 h 6857981"/>
              <a:gd name="connsiteX30832" fmla="*/ 506733 w 7886701"/>
              <a:gd name="connsiteY30832" fmla="*/ 4516330 h 6857981"/>
              <a:gd name="connsiteX30833" fmla="*/ 507050 w 7886701"/>
              <a:gd name="connsiteY30833" fmla="*/ 4508392 h 6857981"/>
              <a:gd name="connsiteX30834" fmla="*/ 506733 w 7886701"/>
              <a:gd name="connsiteY30834" fmla="*/ 4500454 h 6857981"/>
              <a:gd name="connsiteX30835" fmla="*/ 505779 w 7886701"/>
              <a:gd name="connsiteY30835" fmla="*/ 4492834 h 6857981"/>
              <a:gd name="connsiteX30836" fmla="*/ 504194 w 7886701"/>
              <a:gd name="connsiteY30836" fmla="*/ 4485214 h 6857981"/>
              <a:gd name="connsiteX30837" fmla="*/ 501970 w 7886701"/>
              <a:gd name="connsiteY30837" fmla="*/ 4476958 h 6857981"/>
              <a:gd name="connsiteX30838" fmla="*/ 499112 w 7886701"/>
              <a:gd name="connsiteY30838" fmla="*/ 4469020 h 6857981"/>
              <a:gd name="connsiteX30839" fmla="*/ 495938 w 7886701"/>
              <a:gd name="connsiteY30839" fmla="*/ 4460130 h 6857981"/>
              <a:gd name="connsiteX30840" fmla="*/ 487365 w 7886701"/>
              <a:gd name="connsiteY30840" fmla="*/ 4440761 h 6857981"/>
              <a:gd name="connsiteX30841" fmla="*/ 476889 w 7886701"/>
              <a:gd name="connsiteY30841" fmla="*/ 4417900 h 6857981"/>
              <a:gd name="connsiteX30842" fmla="*/ 464505 w 7886701"/>
              <a:gd name="connsiteY30842" fmla="*/ 4390593 h 6857981"/>
              <a:gd name="connsiteX30843" fmla="*/ 461647 w 7886701"/>
              <a:gd name="connsiteY30843" fmla="*/ 4391228 h 6857981"/>
              <a:gd name="connsiteX30844" fmla="*/ 460060 w 7886701"/>
              <a:gd name="connsiteY30844" fmla="*/ 4392181 h 6857981"/>
              <a:gd name="connsiteX30845" fmla="*/ 459426 w 7886701"/>
              <a:gd name="connsiteY30845" fmla="*/ 4392816 h 6857981"/>
              <a:gd name="connsiteX30846" fmla="*/ 457839 w 7886701"/>
              <a:gd name="connsiteY30846" fmla="*/ 4394721 h 6857981"/>
              <a:gd name="connsiteX30847" fmla="*/ 457202 w 7886701"/>
              <a:gd name="connsiteY30847" fmla="*/ 4396626 h 6857981"/>
              <a:gd name="connsiteX30848" fmla="*/ 457202 w 7886701"/>
              <a:gd name="connsiteY30848" fmla="*/ 4399166 h 6857981"/>
              <a:gd name="connsiteX30849" fmla="*/ 457202 w 7886701"/>
              <a:gd name="connsiteY30849" fmla="*/ 4402342 h 6857981"/>
              <a:gd name="connsiteX30850" fmla="*/ 458155 w 7886701"/>
              <a:gd name="connsiteY30850" fmla="*/ 4408057 h 6857981"/>
              <a:gd name="connsiteX30851" fmla="*/ 459110 w 7886701"/>
              <a:gd name="connsiteY30851" fmla="*/ 4413772 h 6857981"/>
              <a:gd name="connsiteX30852" fmla="*/ 459110 w 7886701"/>
              <a:gd name="connsiteY30852" fmla="*/ 4416947 h 6857981"/>
              <a:gd name="connsiteX30853" fmla="*/ 458473 w 7886701"/>
              <a:gd name="connsiteY30853" fmla="*/ 4419487 h 6857981"/>
              <a:gd name="connsiteX30854" fmla="*/ 457519 w 7886701"/>
              <a:gd name="connsiteY30854" fmla="*/ 4421075 h 6857981"/>
              <a:gd name="connsiteX30855" fmla="*/ 456885 w 7886701"/>
              <a:gd name="connsiteY30855" fmla="*/ 4422345 h 6857981"/>
              <a:gd name="connsiteX30856" fmla="*/ 455934 w 7886701"/>
              <a:gd name="connsiteY30856" fmla="*/ 4422980 h 6857981"/>
              <a:gd name="connsiteX30857" fmla="*/ 454981 w 7886701"/>
              <a:gd name="connsiteY30857" fmla="*/ 4423615 h 6857981"/>
              <a:gd name="connsiteX30858" fmla="*/ 453396 w 7886701"/>
              <a:gd name="connsiteY30858" fmla="*/ 4424250 h 6857981"/>
              <a:gd name="connsiteX30859" fmla="*/ 450218 w 7886701"/>
              <a:gd name="connsiteY30859" fmla="*/ 4424568 h 6857981"/>
              <a:gd name="connsiteX30860" fmla="*/ 450218 w 7886701"/>
              <a:gd name="connsiteY30860" fmla="*/ 4417582 h 6857981"/>
              <a:gd name="connsiteX30861" fmla="*/ 450218 w 7886701"/>
              <a:gd name="connsiteY30861" fmla="*/ 4412502 h 6857981"/>
              <a:gd name="connsiteX30862" fmla="*/ 450218 w 7886701"/>
              <a:gd name="connsiteY30862" fmla="*/ 4408057 h 6857981"/>
              <a:gd name="connsiteX30863" fmla="*/ 450218 w 7886701"/>
              <a:gd name="connsiteY30863" fmla="*/ 4404564 h 6857981"/>
              <a:gd name="connsiteX30864" fmla="*/ 449264 w 7886701"/>
              <a:gd name="connsiteY30864" fmla="*/ 4401072 h 6857981"/>
              <a:gd name="connsiteX30865" fmla="*/ 447360 w 7886701"/>
              <a:gd name="connsiteY30865" fmla="*/ 4396626 h 6857981"/>
              <a:gd name="connsiteX30866" fmla="*/ 443870 w 7886701"/>
              <a:gd name="connsiteY30866" fmla="*/ 4391546 h 6857981"/>
              <a:gd name="connsiteX30867" fmla="*/ 439425 w 7886701"/>
              <a:gd name="connsiteY30867" fmla="*/ 4384878 h 6857981"/>
              <a:gd name="connsiteX30868" fmla="*/ 440375 w 7886701"/>
              <a:gd name="connsiteY30868" fmla="*/ 4383926 h 6857981"/>
              <a:gd name="connsiteX30869" fmla="*/ 441328 w 7886701"/>
              <a:gd name="connsiteY30869" fmla="*/ 4383291 h 6857981"/>
              <a:gd name="connsiteX30870" fmla="*/ 442599 w 7886701"/>
              <a:gd name="connsiteY30870" fmla="*/ 4382973 h 6857981"/>
              <a:gd name="connsiteX30871" fmla="*/ 443870 w 7886701"/>
              <a:gd name="connsiteY30871" fmla="*/ 4382973 h 6857981"/>
              <a:gd name="connsiteX30872" fmla="*/ 445773 w 7886701"/>
              <a:gd name="connsiteY30872" fmla="*/ 4382973 h 6857981"/>
              <a:gd name="connsiteX30873" fmla="*/ 447995 w 7886701"/>
              <a:gd name="connsiteY30873" fmla="*/ 4383926 h 6857981"/>
              <a:gd name="connsiteX30874" fmla="*/ 450218 w 7886701"/>
              <a:gd name="connsiteY30874" fmla="*/ 4384878 h 6857981"/>
              <a:gd name="connsiteX30875" fmla="*/ 452123 w 7886701"/>
              <a:gd name="connsiteY30875" fmla="*/ 4385513 h 6857981"/>
              <a:gd name="connsiteX30876" fmla="*/ 454345 w 7886701"/>
              <a:gd name="connsiteY30876" fmla="*/ 4385831 h 6857981"/>
              <a:gd name="connsiteX30877" fmla="*/ 455298 w 7886701"/>
              <a:gd name="connsiteY30877" fmla="*/ 4385831 h 6857981"/>
              <a:gd name="connsiteX30878" fmla="*/ 456568 w 7886701"/>
              <a:gd name="connsiteY30878" fmla="*/ 4385513 h 6857981"/>
              <a:gd name="connsiteX30879" fmla="*/ 454029 w 7886701"/>
              <a:gd name="connsiteY30879" fmla="*/ 4382656 h 6857981"/>
              <a:gd name="connsiteX30880" fmla="*/ 451807 w 7886701"/>
              <a:gd name="connsiteY30880" fmla="*/ 4380115 h 6857981"/>
              <a:gd name="connsiteX30881" fmla="*/ 449900 w 7886701"/>
              <a:gd name="connsiteY30881" fmla="*/ 4376940 h 6857981"/>
              <a:gd name="connsiteX30882" fmla="*/ 447995 w 7886701"/>
              <a:gd name="connsiteY30882" fmla="*/ 4374400 h 6857981"/>
              <a:gd name="connsiteX30883" fmla="*/ 447044 w 7886701"/>
              <a:gd name="connsiteY30883" fmla="*/ 4371542 h 6857981"/>
              <a:gd name="connsiteX30884" fmla="*/ 445773 w 7886701"/>
              <a:gd name="connsiteY30884" fmla="*/ 4369002 h 6857981"/>
              <a:gd name="connsiteX30885" fmla="*/ 443870 w 7886701"/>
              <a:gd name="connsiteY30885" fmla="*/ 4363605 h 6857981"/>
              <a:gd name="connsiteX30886" fmla="*/ 443233 w 7886701"/>
              <a:gd name="connsiteY30886" fmla="*/ 4358207 h 6857981"/>
              <a:gd name="connsiteX30887" fmla="*/ 443233 w 7886701"/>
              <a:gd name="connsiteY30887" fmla="*/ 4352491 h 6857981"/>
              <a:gd name="connsiteX30888" fmla="*/ 443233 w 7886701"/>
              <a:gd name="connsiteY30888" fmla="*/ 4347411 h 6857981"/>
              <a:gd name="connsiteX30889" fmla="*/ 443550 w 7886701"/>
              <a:gd name="connsiteY30889" fmla="*/ 4342013 h 6857981"/>
              <a:gd name="connsiteX30890" fmla="*/ 443870 w 7886701"/>
              <a:gd name="connsiteY30890" fmla="*/ 4336616 h 6857981"/>
              <a:gd name="connsiteX30891" fmla="*/ 443870 w 7886701"/>
              <a:gd name="connsiteY30891" fmla="*/ 4331535 h 6857981"/>
              <a:gd name="connsiteX30892" fmla="*/ 443550 w 7886701"/>
              <a:gd name="connsiteY30892" fmla="*/ 4326138 h 6857981"/>
              <a:gd name="connsiteX30893" fmla="*/ 442599 w 7886701"/>
              <a:gd name="connsiteY30893" fmla="*/ 4320422 h 6857981"/>
              <a:gd name="connsiteX30894" fmla="*/ 441962 w 7886701"/>
              <a:gd name="connsiteY30894" fmla="*/ 4317882 h 6857981"/>
              <a:gd name="connsiteX30895" fmla="*/ 440692 w 7886701"/>
              <a:gd name="connsiteY30895" fmla="*/ 4315342 h 6857981"/>
              <a:gd name="connsiteX30896" fmla="*/ 439739 w 7886701"/>
              <a:gd name="connsiteY30896" fmla="*/ 4312484 h 6857981"/>
              <a:gd name="connsiteX30897" fmla="*/ 438152 w 7886701"/>
              <a:gd name="connsiteY30897" fmla="*/ 4309944 h 6857981"/>
              <a:gd name="connsiteX30898" fmla="*/ 435932 w 7886701"/>
              <a:gd name="connsiteY30898" fmla="*/ 4307087 h 6857981"/>
              <a:gd name="connsiteX30899" fmla="*/ 434025 w 7886701"/>
              <a:gd name="connsiteY30899" fmla="*/ 4304546 h 6857981"/>
              <a:gd name="connsiteX30900" fmla="*/ 431487 w 7886701"/>
              <a:gd name="connsiteY30900" fmla="*/ 4302006 h 6857981"/>
              <a:gd name="connsiteX30901" fmla="*/ 428628 w 7886701"/>
              <a:gd name="connsiteY30901" fmla="*/ 4299149 h 6857981"/>
              <a:gd name="connsiteX30902" fmla="*/ 427673 w 7886701"/>
              <a:gd name="connsiteY30902" fmla="*/ 4293751 h 6857981"/>
              <a:gd name="connsiteX30903" fmla="*/ 427673 w 7886701"/>
              <a:gd name="connsiteY30903" fmla="*/ 4290576 h 6857981"/>
              <a:gd name="connsiteX30904" fmla="*/ 427993 w 7886701"/>
              <a:gd name="connsiteY30904" fmla="*/ 4289623 h 6857981"/>
              <a:gd name="connsiteX30905" fmla="*/ 428310 w 7886701"/>
              <a:gd name="connsiteY30905" fmla="*/ 4288671 h 6857981"/>
              <a:gd name="connsiteX30906" fmla="*/ 428946 w 7886701"/>
              <a:gd name="connsiteY30906" fmla="*/ 4288035 h 6857981"/>
              <a:gd name="connsiteX30907" fmla="*/ 429898 w 7886701"/>
              <a:gd name="connsiteY30907" fmla="*/ 4288035 h 6857981"/>
              <a:gd name="connsiteX30908" fmla="*/ 431487 w 7886701"/>
              <a:gd name="connsiteY30908" fmla="*/ 4288035 h 6857981"/>
              <a:gd name="connsiteX30909" fmla="*/ 433709 w 7886701"/>
              <a:gd name="connsiteY30909" fmla="*/ 4288988 h 6857981"/>
              <a:gd name="connsiteX30910" fmla="*/ 435932 w 7886701"/>
              <a:gd name="connsiteY30910" fmla="*/ 4290576 h 6857981"/>
              <a:gd name="connsiteX30911" fmla="*/ 438472 w 7886701"/>
              <a:gd name="connsiteY30911" fmla="*/ 4292481 h 6857981"/>
              <a:gd name="connsiteX30912" fmla="*/ 443233 w 7886701"/>
              <a:gd name="connsiteY30912" fmla="*/ 4295973 h 6857981"/>
              <a:gd name="connsiteX30913" fmla="*/ 445455 w 7886701"/>
              <a:gd name="connsiteY30913" fmla="*/ 4297561 h 6857981"/>
              <a:gd name="connsiteX30914" fmla="*/ 447360 w 7886701"/>
              <a:gd name="connsiteY30914" fmla="*/ 4298196 h 6857981"/>
              <a:gd name="connsiteX30915" fmla="*/ 447995 w 7886701"/>
              <a:gd name="connsiteY30915" fmla="*/ 4298196 h 6857981"/>
              <a:gd name="connsiteX30916" fmla="*/ 448313 w 7886701"/>
              <a:gd name="connsiteY30916" fmla="*/ 4298196 h 6857981"/>
              <a:gd name="connsiteX30917" fmla="*/ 448629 w 7886701"/>
              <a:gd name="connsiteY30917" fmla="*/ 4297561 h 6857981"/>
              <a:gd name="connsiteX30918" fmla="*/ 449264 w 7886701"/>
              <a:gd name="connsiteY30918" fmla="*/ 4296926 h 6857981"/>
              <a:gd name="connsiteX30919" fmla="*/ 448629 w 7886701"/>
              <a:gd name="connsiteY30919" fmla="*/ 4294386 h 6857981"/>
              <a:gd name="connsiteX30920" fmla="*/ 447678 w 7886701"/>
              <a:gd name="connsiteY30920" fmla="*/ 4290258 h 6857981"/>
              <a:gd name="connsiteX30921" fmla="*/ 448629 w 7886701"/>
              <a:gd name="connsiteY30921" fmla="*/ 4290258 h 6857981"/>
              <a:gd name="connsiteX30922" fmla="*/ 449900 w 7886701"/>
              <a:gd name="connsiteY30922" fmla="*/ 4290576 h 6857981"/>
              <a:gd name="connsiteX30923" fmla="*/ 452123 w 7886701"/>
              <a:gd name="connsiteY30923" fmla="*/ 4291211 h 6857981"/>
              <a:gd name="connsiteX30924" fmla="*/ 454029 w 7886701"/>
              <a:gd name="connsiteY30924" fmla="*/ 4293116 h 6857981"/>
              <a:gd name="connsiteX30925" fmla="*/ 455298 w 7886701"/>
              <a:gd name="connsiteY30925" fmla="*/ 4295656 h 6857981"/>
              <a:gd name="connsiteX30926" fmla="*/ 457202 w 7886701"/>
              <a:gd name="connsiteY30926" fmla="*/ 4298514 h 6857981"/>
              <a:gd name="connsiteX30927" fmla="*/ 458473 w 7886701"/>
              <a:gd name="connsiteY30927" fmla="*/ 4302006 h 6857981"/>
              <a:gd name="connsiteX30928" fmla="*/ 461647 w 7886701"/>
              <a:gd name="connsiteY30928" fmla="*/ 4309944 h 6857981"/>
              <a:gd name="connsiteX30929" fmla="*/ 467047 w 7886701"/>
              <a:gd name="connsiteY30929" fmla="*/ 4327408 h 6857981"/>
              <a:gd name="connsiteX30930" fmla="*/ 469585 w 7886701"/>
              <a:gd name="connsiteY30930" fmla="*/ 4335028 h 6857981"/>
              <a:gd name="connsiteX30931" fmla="*/ 471490 w 7886701"/>
              <a:gd name="connsiteY30931" fmla="*/ 4338838 h 6857981"/>
              <a:gd name="connsiteX30932" fmla="*/ 472761 w 7886701"/>
              <a:gd name="connsiteY30932" fmla="*/ 4341696 h 6857981"/>
              <a:gd name="connsiteX30933" fmla="*/ 475300 w 7886701"/>
              <a:gd name="connsiteY30933" fmla="*/ 4340108 h 6857981"/>
              <a:gd name="connsiteX30934" fmla="*/ 477204 w 7886701"/>
              <a:gd name="connsiteY30934" fmla="*/ 4338838 h 6857981"/>
              <a:gd name="connsiteX30935" fmla="*/ 478795 w 7886701"/>
              <a:gd name="connsiteY30935" fmla="*/ 4337251 h 6857981"/>
              <a:gd name="connsiteX30936" fmla="*/ 480064 w 7886701"/>
              <a:gd name="connsiteY30936" fmla="*/ 4335346 h 6857981"/>
              <a:gd name="connsiteX30937" fmla="*/ 481015 w 7886701"/>
              <a:gd name="connsiteY30937" fmla="*/ 4333758 h 6857981"/>
              <a:gd name="connsiteX30938" fmla="*/ 481649 w 7886701"/>
              <a:gd name="connsiteY30938" fmla="*/ 4331535 h 6857981"/>
              <a:gd name="connsiteX30939" fmla="*/ 481969 w 7886701"/>
              <a:gd name="connsiteY30939" fmla="*/ 4329313 h 6857981"/>
              <a:gd name="connsiteX30940" fmla="*/ 481969 w 7886701"/>
              <a:gd name="connsiteY30940" fmla="*/ 4327090 h 6857981"/>
              <a:gd name="connsiteX30941" fmla="*/ 481649 w 7886701"/>
              <a:gd name="connsiteY30941" fmla="*/ 4322327 h 6857981"/>
              <a:gd name="connsiteX30942" fmla="*/ 480382 w 7886701"/>
              <a:gd name="connsiteY30942" fmla="*/ 4317565 h 6857981"/>
              <a:gd name="connsiteX30943" fmla="*/ 478475 w 7886701"/>
              <a:gd name="connsiteY30943" fmla="*/ 4312167 h 6857981"/>
              <a:gd name="connsiteX30944" fmla="*/ 476253 w 7886701"/>
              <a:gd name="connsiteY30944" fmla="*/ 4307087 h 6857981"/>
              <a:gd name="connsiteX30945" fmla="*/ 470537 w 7886701"/>
              <a:gd name="connsiteY30945" fmla="*/ 4295973 h 6857981"/>
              <a:gd name="connsiteX30946" fmla="*/ 465458 w 7886701"/>
              <a:gd name="connsiteY30946" fmla="*/ 4285178 h 6857981"/>
              <a:gd name="connsiteX30947" fmla="*/ 463871 w 7886701"/>
              <a:gd name="connsiteY30947" fmla="*/ 4280098 h 6857981"/>
              <a:gd name="connsiteX30948" fmla="*/ 462282 w 7886701"/>
              <a:gd name="connsiteY30948" fmla="*/ 4275335 h 6857981"/>
              <a:gd name="connsiteX30949" fmla="*/ 461013 w 7886701"/>
              <a:gd name="connsiteY30949" fmla="*/ 4270572 h 6857981"/>
              <a:gd name="connsiteX30950" fmla="*/ 461013 w 7886701"/>
              <a:gd name="connsiteY30950" fmla="*/ 4268349 h 6857981"/>
              <a:gd name="connsiteX30951" fmla="*/ 461013 w 7886701"/>
              <a:gd name="connsiteY30951" fmla="*/ 4266444 h 6857981"/>
              <a:gd name="connsiteX30952" fmla="*/ 465776 w 7886701"/>
              <a:gd name="connsiteY30952" fmla="*/ 4271525 h 6857981"/>
              <a:gd name="connsiteX30953" fmla="*/ 469269 w 7886701"/>
              <a:gd name="connsiteY30953" fmla="*/ 4275017 h 6857981"/>
              <a:gd name="connsiteX30954" fmla="*/ 470537 w 7886701"/>
              <a:gd name="connsiteY30954" fmla="*/ 4275970 h 6857981"/>
              <a:gd name="connsiteX30955" fmla="*/ 472125 w 7886701"/>
              <a:gd name="connsiteY30955" fmla="*/ 4276287 h 6857981"/>
              <a:gd name="connsiteX30956" fmla="*/ 473079 w 7886701"/>
              <a:gd name="connsiteY30956" fmla="*/ 4276605 h 6857981"/>
              <a:gd name="connsiteX30957" fmla="*/ 474030 w 7886701"/>
              <a:gd name="connsiteY30957" fmla="*/ 4276287 h 6857981"/>
              <a:gd name="connsiteX30958" fmla="*/ 474664 w 7886701"/>
              <a:gd name="connsiteY30958" fmla="*/ 4275970 h 6857981"/>
              <a:gd name="connsiteX30959" fmla="*/ 475300 w 7886701"/>
              <a:gd name="connsiteY30959" fmla="*/ 4275335 h 6857981"/>
              <a:gd name="connsiteX30960" fmla="*/ 476570 w 7886701"/>
              <a:gd name="connsiteY30960" fmla="*/ 4273112 h 6857981"/>
              <a:gd name="connsiteX30961" fmla="*/ 477204 w 7886701"/>
              <a:gd name="connsiteY30961" fmla="*/ 4270255 h 6857981"/>
              <a:gd name="connsiteX30962" fmla="*/ 477524 w 7886701"/>
              <a:gd name="connsiteY30962" fmla="*/ 4266444 h 6857981"/>
              <a:gd name="connsiteX30963" fmla="*/ 478795 w 7886701"/>
              <a:gd name="connsiteY30963" fmla="*/ 4259459 h 6857981"/>
              <a:gd name="connsiteX30964" fmla="*/ 479429 w 7886701"/>
              <a:gd name="connsiteY30964" fmla="*/ 4256284 h 6857981"/>
              <a:gd name="connsiteX30965" fmla="*/ 480382 w 7886701"/>
              <a:gd name="connsiteY30965" fmla="*/ 4253426 h 6857981"/>
              <a:gd name="connsiteX30966" fmla="*/ 481015 w 7886701"/>
              <a:gd name="connsiteY30966" fmla="*/ 4252156 h 6857981"/>
              <a:gd name="connsiteX30967" fmla="*/ 481969 w 7886701"/>
              <a:gd name="connsiteY30967" fmla="*/ 4251521 h 6857981"/>
              <a:gd name="connsiteX30968" fmla="*/ 482605 w 7886701"/>
              <a:gd name="connsiteY30968" fmla="*/ 4251204 h 6857981"/>
              <a:gd name="connsiteX30969" fmla="*/ 483876 w 7886701"/>
              <a:gd name="connsiteY30969" fmla="*/ 4250886 h 6857981"/>
              <a:gd name="connsiteX30970" fmla="*/ 485143 w 7886701"/>
              <a:gd name="connsiteY30970" fmla="*/ 4250886 h 6857981"/>
              <a:gd name="connsiteX30971" fmla="*/ 486730 w 7886701"/>
              <a:gd name="connsiteY30971" fmla="*/ 4251204 h 6857981"/>
              <a:gd name="connsiteX30972" fmla="*/ 488319 w 7886701"/>
              <a:gd name="connsiteY30972" fmla="*/ 4252156 h 6857981"/>
              <a:gd name="connsiteX30973" fmla="*/ 490224 w 7886701"/>
              <a:gd name="connsiteY30973" fmla="*/ 4253426 h 6857981"/>
              <a:gd name="connsiteX30974" fmla="*/ 487048 w 7886701"/>
              <a:gd name="connsiteY30974" fmla="*/ 4244853 h 6857981"/>
              <a:gd name="connsiteX30975" fmla="*/ 484190 w 7886701"/>
              <a:gd name="connsiteY30975" fmla="*/ 4237550 h 6857981"/>
              <a:gd name="connsiteX30976" fmla="*/ 481334 w 7886701"/>
              <a:gd name="connsiteY30976" fmla="*/ 4231517 h 6857981"/>
              <a:gd name="connsiteX30977" fmla="*/ 478475 w 7886701"/>
              <a:gd name="connsiteY30977" fmla="*/ 4226120 h 6857981"/>
              <a:gd name="connsiteX30978" fmla="*/ 472761 w 7886701"/>
              <a:gd name="connsiteY30978" fmla="*/ 4217229 h 6857981"/>
              <a:gd name="connsiteX30979" fmla="*/ 468314 w 7886701"/>
              <a:gd name="connsiteY30979" fmla="*/ 4209926 h 6857981"/>
              <a:gd name="connsiteX30980" fmla="*/ 466727 w 7886701"/>
              <a:gd name="connsiteY30980" fmla="*/ 4206434 h 6857981"/>
              <a:gd name="connsiteX30981" fmla="*/ 465142 w 7886701"/>
              <a:gd name="connsiteY30981" fmla="*/ 4202941 h 6857981"/>
              <a:gd name="connsiteX30982" fmla="*/ 464505 w 7886701"/>
              <a:gd name="connsiteY30982" fmla="*/ 4199766 h 6857981"/>
              <a:gd name="connsiteX30983" fmla="*/ 463871 w 7886701"/>
              <a:gd name="connsiteY30983" fmla="*/ 4195956 h 6857981"/>
              <a:gd name="connsiteX30984" fmla="*/ 463871 w 7886701"/>
              <a:gd name="connsiteY30984" fmla="*/ 4191828 h 6857981"/>
              <a:gd name="connsiteX30985" fmla="*/ 464505 w 7886701"/>
              <a:gd name="connsiteY30985" fmla="*/ 4187065 h 6857981"/>
              <a:gd name="connsiteX30986" fmla="*/ 465458 w 7886701"/>
              <a:gd name="connsiteY30986" fmla="*/ 4181667 h 6857981"/>
              <a:gd name="connsiteX30987" fmla="*/ 467363 w 7886701"/>
              <a:gd name="connsiteY30987" fmla="*/ 4175317 h 6857981"/>
              <a:gd name="connsiteX30988" fmla="*/ 466409 w 7886701"/>
              <a:gd name="connsiteY30988" fmla="*/ 4172142 h 6857981"/>
              <a:gd name="connsiteX30989" fmla="*/ 465142 w 7886701"/>
              <a:gd name="connsiteY30989" fmla="*/ 4168649 h 6857981"/>
              <a:gd name="connsiteX30990" fmla="*/ 463871 w 7886701"/>
              <a:gd name="connsiteY30990" fmla="*/ 4166109 h 6857981"/>
              <a:gd name="connsiteX30991" fmla="*/ 462600 w 7886701"/>
              <a:gd name="connsiteY30991" fmla="*/ 4163569 h 6857981"/>
              <a:gd name="connsiteX30992" fmla="*/ 461013 w 7886701"/>
              <a:gd name="connsiteY30992" fmla="*/ 4161346 h 6857981"/>
              <a:gd name="connsiteX30993" fmla="*/ 459743 w 7886701"/>
              <a:gd name="connsiteY30993" fmla="*/ 4159759 h 6857981"/>
              <a:gd name="connsiteX30994" fmla="*/ 456568 w 7886701"/>
              <a:gd name="connsiteY30994" fmla="*/ 4156583 h 6857981"/>
              <a:gd name="connsiteX30995" fmla="*/ 453074 w 7886701"/>
              <a:gd name="connsiteY30995" fmla="*/ 4154996 h 6857981"/>
              <a:gd name="connsiteX30996" fmla="*/ 449584 w 7886701"/>
              <a:gd name="connsiteY30996" fmla="*/ 4153091 h 6857981"/>
              <a:gd name="connsiteX30997" fmla="*/ 442599 w 7886701"/>
              <a:gd name="connsiteY30997" fmla="*/ 4150233 h 6857981"/>
              <a:gd name="connsiteX30998" fmla="*/ 441012 w 7886701"/>
              <a:gd name="connsiteY30998" fmla="*/ 4150551 h 6857981"/>
              <a:gd name="connsiteX30999" fmla="*/ 439739 w 7886701"/>
              <a:gd name="connsiteY30999" fmla="*/ 4151503 h 6857981"/>
              <a:gd name="connsiteX31000" fmla="*/ 438788 w 7886701"/>
              <a:gd name="connsiteY31000" fmla="*/ 4153091 h 6857981"/>
              <a:gd name="connsiteX31001" fmla="*/ 437836 w 7886701"/>
              <a:gd name="connsiteY31001" fmla="*/ 4154996 h 6857981"/>
              <a:gd name="connsiteX31002" fmla="*/ 437517 w 7886701"/>
              <a:gd name="connsiteY31002" fmla="*/ 4157219 h 6857981"/>
              <a:gd name="connsiteX31003" fmla="*/ 437201 w 7886701"/>
              <a:gd name="connsiteY31003" fmla="*/ 4159759 h 6857981"/>
              <a:gd name="connsiteX31004" fmla="*/ 437517 w 7886701"/>
              <a:gd name="connsiteY31004" fmla="*/ 4165474 h 6857981"/>
              <a:gd name="connsiteX31005" fmla="*/ 438152 w 7886701"/>
              <a:gd name="connsiteY31005" fmla="*/ 4171507 h 6857981"/>
              <a:gd name="connsiteX31006" fmla="*/ 439739 w 7886701"/>
              <a:gd name="connsiteY31006" fmla="*/ 4178175 h 6857981"/>
              <a:gd name="connsiteX31007" fmla="*/ 440692 w 7886701"/>
              <a:gd name="connsiteY31007" fmla="*/ 4180715 h 6857981"/>
              <a:gd name="connsiteX31008" fmla="*/ 441962 w 7886701"/>
              <a:gd name="connsiteY31008" fmla="*/ 4183572 h 6857981"/>
              <a:gd name="connsiteX31009" fmla="*/ 443233 w 7886701"/>
              <a:gd name="connsiteY31009" fmla="*/ 4185795 h 6857981"/>
              <a:gd name="connsiteX31010" fmla="*/ 444819 w 7886701"/>
              <a:gd name="connsiteY31010" fmla="*/ 4188018 h 6857981"/>
              <a:gd name="connsiteX31011" fmla="*/ 442281 w 7886701"/>
              <a:gd name="connsiteY31011" fmla="*/ 4186113 h 6857981"/>
              <a:gd name="connsiteX31012" fmla="*/ 439739 w 7886701"/>
              <a:gd name="connsiteY31012" fmla="*/ 4184207 h 6857981"/>
              <a:gd name="connsiteX31013" fmla="*/ 437836 w 7886701"/>
              <a:gd name="connsiteY31013" fmla="*/ 4181985 h 6857981"/>
              <a:gd name="connsiteX31014" fmla="*/ 436247 w 7886701"/>
              <a:gd name="connsiteY31014" fmla="*/ 4179445 h 6857981"/>
              <a:gd name="connsiteX31015" fmla="*/ 434980 w 7886701"/>
              <a:gd name="connsiteY31015" fmla="*/ 4176270 h 6857981"/>
              <a:gd name="connsiteX31016" fmla="*/ 433709 w 7886701"/>
              <a:gd name="connsiteY31016" fmla="*/ 4173094 h 6857981"/>
              <a:gd name="connsiteX31017" fmla="*/ 433072 w 7886701"/>
              <a:gd name="connsiteY31017" fmla="*/ 4169919 h 6857981"/>
              <a:gd name="connsiteX31018" fmla="*/ 432438 w 7886701"/>
              <a:gd name="connsiteY31018" fmla="*/ 4166109 h 6857981"/>
              <a:gd name="connsiteX31019" fmla="*/ 432122 w 7886701"/>
              <a:gd name="connsiteY31019" fmla="*/ 4158171 h 6857981"/>
              <a:gd name="connsiteX31020" fmla="*/ 432122 w 7886701"/>
              <a:gd name="connsiteY31020" fmla="*/ 4149916 h 6857981"/>
              <a:gd name="connsiteX31021" fmla="*/ 432755 w 7886701"/>
              <a:gd name="connsiteY31021" fmla="*/ 4140390 h 6857981"/>
              <a:gd name="connsiteX31022" fmla="*/ 433709 w 7886701"/>
              <a:gd name="connsiteY31022" fmla="*/ 4129912 h 6857981"/>
              <a:gd name="connsiteX31023" fmla="*/ 435932 w 7886701"/>
              <a:gd name="connsiteY31023" fmla="*/ 4108638 h 6857981"/>
              <a:gd name="connsiteX31024" fmla="*/ 437201 w 7886701"/>
              <a:gd name="connsiteY31024" fmla="*/ 4097208 h 6857981"/>
              <a:gd name="connsiteX31025" fmla="*/ 437836 w 7886701"/>
              <a:gd name="connsiteY31025" fmla="*/ 4085460 h 6857981"/>
              <a:gd name="connsiteX31026" fmla="*/ 438152 w 7886701"/>
              <a:gd name="connsiteY31026" fmla="*/ 4074029 h 6857981"/>
              <a:gd name="connsiteX31027" fmla="*/ 437836 w 7886701"/>
              <a:gd name="connsiteY31027" fmla="*/ 4062281 h 6857981"/>
              <a:gd name="connsiteX31028" fmla="*/ 437517 w 7886701"/>
              <a:gd name="connsiteY31028" fmla="*/ 4056248 h 6857981"/>
              <a:gd name="connsiteX31029" fmla="*/ 436565 w 7886701"/>
              <a:gd name="connsiteY31029" fmla="*/ 4050215 h 6857981"/>
              <a:gd name="connsiteX31030" fmla="*/ 435932 w 7886701"/>
              <a:gd name="connsiteY31030" fmla="*/ 4044182 h 6857981"/>
              <a:gd name="connsiteX31031" fmla="*/ 434980 w 7886701"/>
              <a:gd name="connsiteY31031" fmla="*/ 4038467 h 6857981"/>
              <a:gd name="connsiteX31032" fmla="*/ 438788 w 7886701"/>
              <a:gd name="connsiteY31032" fmla="*/ 4041007 h 6857981"/>
              <a:gd name="connsiteX31033" fmla="*/ 442281 w 7886701"/>
              <a:gd name="connsiteY31033" fmla="*/ 4043547 h 6857981"/>
              <a:gd name="connsiteX31034" fmla="*/ 445455 w 7886701"/>
              <a:gd name="connsiteY31034" fmla="*/ 4047040 h 6857981"/>
              <a:gd name="connsiteX31035" fmla="*/ 448629 w 7886701"/>
              <a:gd name="connsiteY31035" fmla="*/ 4050215 h 6857981"/>
              <a:gd name="connsiteX31036" fmla="*/ 451170 w 7886701"/>
              <a:gd name="connsiteY31036" fmla="*/ 4053708 h 6857981"/>
              <a:gd name="connsiteX31037" fmla="*/ 454029 w 7886701"/>
              <a:gd name="connsiteY31037" fmla="*/ 4057836 h 6857981"/>
              <a:gd name="connsiteX31038" fmla="*/ 455934 w 7886701"/>
              <a:gd name="connsiteY31038" fmla="*/ 4062281 h 6857981"/>
              <a:gd name="connsiteX31039" fmla="*/ 457839 w 7886701"/>
              <a:gd name="connsiteY31039" fmla="*/ 4066726 h 6857981"/>
              <a:gd name="connsiteX31040" fmla="*/ 459743 w 7886701"/>
              <a:gd name="connsiteY31040" fmla="*/ 4071171 h 6857981"/>
              <a:gd name="connsiteX31041" fmla="*/ 461013 w 7886701"/>
              <a:gd name="connsiteY31041" fmla="*/ 4076569 h 6857981"/>
              <a:gd name="connsiteX31042" fmla="*/ 464189 w 7886701"/>
              <a:gd name="connsiteY31042" fmla="*/ 4087047 h 6857981"/>
              <a:gd name="connsiteX31043" fmla="*/ 466727 w 7886701"/>
              <a:gd name="connsiteY31043" fmla="*/ 4097843 h 6857981"/>
              <a:gd name="connsiteX31044" fmla="*/ 468950 w 7886701"/>
              <a:gd name="connsiteY31044" fmla="*/ 4109591 h 6857981"/>
              <a:gd name="connsiteX31045" fmla="*/ 471172 w 7886701"/>
              <a:gd name="connsiteY31045" fmla="*/ 4121657 h 6857981"/>
              <a:gd name="connsiteX31046" fmla="*/ 473712 w 7886701"/>
              <a:gd name="connsiteY31046" fmla="*/ 4133722 h 6857981"/>
              <a:gd name="connsiteX31047" fmla="*/ 476570 w 7886701"/>
              <a:gd name="connsiteY31047" fmla="*/ 4146105 h 6857981"/>
              <a:gd name="connsiteX31048" fmla="*/ 480064 w 7886701"/>
              <a:gd name="connsiteY31048" fmla="*/ 4158171 h 6857981"/>
              <a:gd name="connsiteX31049" fmla="*/ 482285 w 7886701"/>
              <a:gd name="connsiteY31049" fmla="*/ 4163886 h 6857981"/>
              <a:gd name="connsiteX31050" fmla="*/ 484827 w 7886701"/>
              <a:gd name="connsiteY31050" fmla="*/ 4170237 h 6857981"/>
              <a:gd name="connsiteX31051" fmla="*/ 487365 w 7886701"/>
              <a:gd name="connsiteY31051" fmla="*/ 4175952 h 6857981"/>
              <a:gd name="connsiteX31052" fmla="*/ 490224 w 7886701"/>
              <a:gd name="connsiteY31052" fmla="*/ 4181667 h 6857981"/>
              <a:gd name="connsiteX31053" fmla="*/ 493717 w 7886701"/>
              <a:gd name="connsiteY31053" fmla="*/ 4187383 h 6857981"/>
              <a:gd name="connsiteX31054" fmla="*/ 496891 w 7886701"/>
              <a:gd name="connsiteY31054" fmla="*/ 4192780 h 6857981"/>
              <a:gd name="connsiteX31055" fmla="*/ 501018 w 7886701"/>
              <a:gd name="connsiteY31055" fmla="*/ 4197861 h 6857981"/>
              <a:gd name="connsiteX31056" fmla="*/ 505462 w 7886701"/>
              <a:gd name="connsiteY31056" fmla="*/ 4202941 h 6857981"/>
              <a:gd name="connsiteX31057" fmla="*/ 504194 w 7886701"/>
              <a:gd name="connsiteY31057" fmla="*/ 4207069 h 6857981"/>
              <a:gd name="connsiteX31058" fmla="*/ 503875 w 7886701"/>
              <a:gd name="connsiteY31058" fmla="*/ 4210561 h 6857981"/>
              <a:gd name="connsiteX31059" fmla="*/ 503558 w 7886701"/>
              <a:gd name="connsiteY31059" fmla="*/ 4214372 h 6857981"/>
              <a:gd name="connsiteX31060" fmla="*/ 503241 w 7886701"/>
              <a:gd name="connsiteY31060" fmla="*/ 4217547 h 6857981"/>
              <a:gd name="connsiteX31061" fmla="*/ 503558 w 7886701"/>
              <a:gd name="connsiteY31061" fmla="*/ 4220404 h 6857981"/>
              <a:gd name="connsiteX31062" fmla="*/ 503875 w 7886701"/>
              <a:gd name="connsiteY31062" fmla="*/ 4223580 h 6857981"/>
              <a:gd name="connsiteX31063" fmla="*/ 504194 w 7886701"/>
              <a:gd name="connsiteY31063" fmla="*/ 4226120 h 6857981"/>
              <a:gd name="connsiteX31064" fmla="*/ 504828 w 7886701"/>
              <a:gd name="connsiteY31064" fmla="*/ 4228660 h 6857981"/>
              <a:gd name="connsiteX31065" fmla="*/ 507050 w 7886701"/>
              <a:gd name="connsiteY31065" fmla="*/ 4233105 h 6857981"/>
              <a:gd name="connsiteX31066" fmla="*/ 509589 w 7886701"/>
              <a:gd name="connsiteY31066" fmla="*/ 4237233 h 6857981"/>
              <a:gd name="connsiteX31067" fmla="*/ 513084 w 7886701"/>
              <a:gd name="connsiteY31067" fmla="*/ 4241043 h 6857981"/>
              <a:gd name="connsiteX31068" fmla="*/ 516260 w 7886701"/>
              <a:gd name="connsiteY31068" fmla="*/ 4244853 h 6857981"/>
              <a:gd name="connsiteX31069" fmla="*/ 523242 w 7886701"/>
              <a:gd name="connsiteY31069" fmla="*/ 4252156 h 6857981"/>
              <a:gd name="connsiteX31070" fmla="*/ 526417 w 7886701"/>
              <a:gd name="connsiteY31070" fmla="*/ 4256284 h 6857981"/>
              <a:gd name="connsiteX31071" fmla="*/ 529275 w 7886701"/>
              <a:gd name="connsiteY31071" fmla="*/ 4261047 h 6857981"/>
              <a:gd name="connsiteX31072" fmla="*/ 532450 w 7886701"/>
              <a:gd name="connsiteY31072" fmla="*/ 4266127 h 6857981"/>
              <a:gd name="connsiteX31073" fmla="*/ 533403 w 7886701"/>
              <a:gd name="connsiteY31073" fmla="*/ 4268667 h 6857981"/>
              <a:gd name="connsiteX31074" fmla="*/ 534037 w 7886701"/>
              <a:gd name="connsiteY31074" fmla="*/ 4271525 h 6857981"/>
              <a:gd name="connsiteX31075" fmla="*/ 534990 w 7886701"/>
              <a:gd name="connsiteY31075" fmla="*/ 4275017 h 6857981"/>
              <a:gd name="connsiteX31076" fmla="*/ 535624 w 7886701"/>
              <a:gd name="connsiteY31076" fmla="*/ 4278192 h 6857981"/>
              <a:gd name="connsiteX31077" fmla="*/ 535943 w 7886701"/>
              <a:gd name="connsiteY31077" fmla="*/ 4281685 h 6857981"/>
              <a:gd name="connsiteX31078" fmla="*/ 535943 w 7886701"/>
              <a:gd name="connsiteY31078" fmla="*/ 4285495 h 6857981"/>
              <a:gd name="connsiteX31079" fmla="*/ 533720 w 7886701"/>
              <a:gd name="connsiteY31079" fmla="*/ 4285495 h 6857981"/>
              <a:gd name="connsiteX31080" fmla="*/ 531180 w 7886701"/>
              <a:gd name="connsiteY31080" fmla="*/ 4284860 h 6857981"/>
              <a:gd name="connsiteX31081" fmla="*/ 528958 w 7886701"/>
              <a:gd name="connsiteY31081" fmla="*/ 4283590 h 6857981"/>
              <a:gd name="connsiteX31082" fmla="*/ 526735 w 7886701"/>
              <a:gd name="connsiteY31082" fmla="*/ 4282320 h 6857981"/>
              <a:gd name="connsiteX31083" fmla="*/ 525149 w 7886701"/>
              <a:gd name="connsiteY31083" fmla="*/ 4280098 h 6857981"/>
              <a:gd name="connsiteX31084" fmla="*/ 522926 w 7886701"/>
              <a:gd name="connsiteY31084" fmla="*/ 4277875 h 6857981"/>
              <a:gd name="connsiteX31085" fmla="*/ 519116 w 7886701"/>
              <a:gd name="connsiteY31085" fmla="*/ 4272477 h 6857981"/>
              <a:gd name="connsiteX31086" fmla="*/ 515623 w 7886701"/>
              <a:gd name="connsiteY31086" fmla="*/ 4266127 h 6857981"/>
              <a:gd name="connsiteX31087" fmla="*/ 511813 w 7886701"/>
              <a:gd name="connsiteY31087" fmla="*/ 4259459 h 6857981"/>
              <a:gd name="connsiteX31088" fmla="*/ 508320 w 7886701"/>
              <a:gd name="connsiteY31088" fmla="*/ 4253109 h 6857981"/>
              <a:gd name="connsiteX31089" fmla="*/ 504510 w 7886701"/>
              <a:gd name="connsiteY31089" fmla="*/ 4247076 h 6857981"/>
              <a:gd name="connsiteX31090" fmla="*/ 503875 w 7886701"/>
              <a:gd name="connsiteY31090" fmla="*/ 4250251 h 6857981"/>
              <a:gd name="connsiteX31091" fmla="*/ 503241 w 7886701"/>
              <a:gd name="connsiteY31091" fmla="*/ 4253426 h 6857981"/>
              <a:gd name="connsiteX31092" fmla="*/ 502923 w 7886701"/>
              <a:gd name="connsiteY31092" fmla="*/ 4256284 h 6857981"/>
              <a:gd name="connsiteX31093" fmla="*/ 502288 w 7886701"/>
              <a:gd name="connsiteY31093" fmla="*/ 4259459 h 6857981"/>
              <a:gd name="connsiteX31094" fmla="*/ 502923 w 7886701"/>
              <a:gd name="connsiteY31094" fmla="*/ 4265809 h 6857981"/>
              <a:gd name="connsiteX31095" fmla="*/ 503875 w 7886701"/>
              <a:gd name="connsiteY31095" fmla="*/ 4271842 h 6857981"/>
              <a:gd name="connsiteX31096" fmla="*/ 505462 w 7886701"/>
              <a:gd name="connsiteY31096" fmla="*/ 4278510 h 6857981"/>
              <a:gd name="connsiteX31097" fmla="*/ 507368 w 7886701"/>
              <a:gd name="connsiteY31097" fmla="*/ 4284860 h 6857981"/>
              <a:gd name="connsiteX31098" fmla="*/ 510224 w 7886701"/>
              <a:gd name="connsiteY31098" fmla="*/ 4291211 h 6857981"/>
              <a:gd name="connsiteX31099" fmla="*/ 513400 w 7886701"/>
              <a:gd name="connsiteY31099" fmla="*/ 4297879 h 6857981"/>
              <a:gd name="connsiteX31100" fmla="*/ 519434 w 7886701"/>
              <a:gd name="connsiteY31100" fmla="*/ 4311532 h 6857981"/>
              <a:gd name="connsiteX31101" fmla="*/ 526100 w 7886701"/>
              <a:gd name="connsiteY31101" fmla="*/ 4325502 h 6857981"/>
              <a:gd name="connsiteX31102" fmla="*/ 528958 w 7886701"/>
              <a:gd name="connsiteY31102" fmla="*/ 4332805 h 6857981"/>
              <a:gd name="connsiteX31103" fmla="*/ 531498 w 7886701"/>
              <a:gd name="connsiteY31103" fmla="*/ 4340426 h 6857981"/>
              <a:gd name="connsiteX31104" fmla="*/ 533720 w 7886701"/>
              <a:gd name="connsiteY31104" fmla="*/ 4348364 h 6857981"/>
              <a:gd name="connsiteX31105" fmla="*/ 535624 w 7886701"/>
              <a:gd name="connsiteY31105" fmla="*/ 4356302 h 6857981"/>
              <a:gd name="connsiteX31106" fmla="*/ 538165 w 7886701"/>
              <a:gd name="connsiteY31106" fmla="*/ 4343283 h 6857981"/>
              <a:gd name="connsiteX31107" fmla="*/ 540390 w 7886701"/>
              <a:gd name="connsiteY31107" fmla="*/ 4329630 h 6857981"/>
              <a:gd name="connsiteX31108" fmla="*/ 542293 w 7886701"/>
              <a:gd name="connsiteY31108" fmla="*/ 4316294 h 6857981"/>
              <a:gd name="connsiteX31109" fmla="*/ 543880 w 7886701"/>
              <a:gd name="connsiteY31109" fmla="*/ 4302324 h 6857981"/>
              <a:gd name="connsiteX31110" fmla="*/ 547058 w 7886701"/>
              <a:gd name="connsiteY31110" fmla="*/ 4273747 h 6857981"/>
              <a:gd name="connsiteX31111" fmla="*/ 548643 w 7886701"/>
              <a:gd name="connsiteY31111" fmla="*/ 4244853 h 6857981"/>
              <a:gd name="connsiteX31112" fmla="*/ 548009 w 7886701"/>
              <a:gd name="connsiteY31112" fmla="*/ 4241043 h 6857981"/>
              <a:gd name="connsiteX31113" fmla="*/ 546422 w 7886701"/>
              <a:gd name="connsiteY31113" fmla="*/ 4237550 h 6857981"/>
              <a:gd name="connsiteX31114" fmla="*/ 545469 w 7886701"/>
              <a:gd name="connsiteY31114" fmla="*/ 4234693 h 6857981"/>
              <a:gd name="connsiteX31115" fmla="*/ 543562 w 7886701"/>
              <a:gd name="connsiteY31115" fmla="*/ 4233105 h 6857981"/>
              <a:gd name="connsiteX31116" fmla="*/ 542293 w 7886701"/>
              <a:gd name="connsiteY31116" fmla="*/ 4231517 h 6857981"/>
              <a:gd name="connsiteX31117" fmla="*/ 540706 w 7886701"/>
              <a:gd name="connsiteY31117" fmla="*/ 4229930 h 6857981"/>
              <a:gd name="connsiteX31118" fmla="*/ 537214 w 7886701"/>
              <a:gd name="connsiteY31118" fmla="*/ 4228660 h 6857981"/>
              <a:gd name="connsiteX31119" fmla="*/ 533720 w 7886701"/>
              <a:gd name="connsiteY31119" fmla="*/ 4226755 h 6857981"/>
              <a:gd name="connsiteX31120" fmla="*/ 531816 w 7886701"/>
              <a:gd name="connsiteY31120" fmla="*/ 4225802 h 6857981"/>
              <a:gd name="connsiteX31121" fmla="*/ 530545 w 7886701"/>
              <a:gd name="connsiteY31121" fmla="*/ 4223897 h 6857981"/>
              <a:gd name="connsiteX31122" fmla="*/ 528958 w 7886701"/>
              <a:gd name="connsiteY31122" fmla="*/ 4221992 h 6857981"/>
              <a:gd name="connsiteX31123" fmla="*/ 527687 w 7886701"/>
              <a:gd name="connsiteY31123" fmla="*/ 4219452 h 6857981"/>
              <a:gd name="connsiteX31124" fmla="*/ 526417 w 7886701"/>
              <a:gd name="connsiteY31124" fmla="*/ 4215959 h 6857981"/>
              <a:gd name="connsiteX31125" fmla="*/ 525464 w 7886701"/>
              <a:gd name="connsiteY31125" fmla="*/ 4211831 h 6857981"/>
              <a:gd name="connsiteX31126" fmla="*/ 540070 w 7886701"/>
              <a:gd name="connsiteY31126" fmla="*/ 4205481 h 6857981"/>
              <a:gd name="connsiteX31127" fmla="*/ 538484 w 7886701"/>
              <a:gd name="connsiteY31127" fmla="*/ 4200083 h 6857981"/>
              <a:gd name="connsiteX31128" fmla="*/ 536579 w 7886701"/>
              <a:gd name="connsiteY31128" fmla="*/ 4195321 h 6857981"/>
              <a:gd name="connsiteX31129" fmla="*/ 534990 w 7886701"/>
              <a:gd name="connsiteY31129" fmla="*/ 4191828 h 6857981"/>
              <a:gd name="connsiteX31130" fmla="*/ 532769 w 7886701"/>
              <a:gd name="connsiteY31130" fmla="*/ 4188335 h 6857981"/>
              <a:gd name="connsiteX31131" fmla="*/ 530545 w 7886701"/>
              <a:gd name="connsiteY31131" fmla="*/ 4185795 h 6857981"/>
              <a:gd name="connsiteX31132" fmla="*/ 528322 w 7886701"/>
              <a:gd name="connsiteY31132" fmla="*/ 4183572 h 6857981"/>
              <a:gd name="connsiteX31133" fmla="*/ 523560 w 7886701"/>
              <a:gd name="connsiteY31133" fmla="*/ 4179762 h 6857981"/>
              <a:gd name="connsiteX31134" fmla="*/ 521339 w 7886701"/>
              <a:gd name="connsiteY31134" fmla="*/ 4177540 h 6857981"/>
              <a:gd name="connsiteX31135" fmla="*/ 519116 w 7886701"/>
              <a:gd name="connsiteY31135" fmla="*/ 4175317 h 6857981"/>
              <a:gd name="connsiteX31136" fmla="*/ 516894 w 7886701"/>
              <a:gd name="connsiteY31136" fmla="*/ 4172777 h 6857981"/>
              <a:gd name="connsiteX31137" fmla="*/ 514671 w 7886701"/>
              <a:gd name="connsiteY31137" fmla="*/ 4169602 h 6857981"/>
              <a:gd name="connsiteX31138" fmla="*/ 513084 w 7886701"/>
              <a:gd name="connsiteY31138" fmla="*/ 4165791 h 6857981"/>
              <a:gd name="connsiteX31139" fmla="*/ 511495 w 7886701"/>
              <a:gd name="connsiteY31139" fmla="*/ 4161346 h 6857981"/>
              <a:gd name="connsiteX31140" fmla="*/ 510224 w 7886701"/>
              <a:gd name="connsiteY31140" fmla="*/ 4155948 h 6857981"/>
              <a:gd name="connsiteX31141" fmla="*/ 508639 w 7886701"/>
              <a:gd name="connsiteY31141" fmla="*/ 4149281 h 6857981"/>
              <a:gd name="connsiteX31142" fmla="*/ 512129 w 7886701"/>
              <a:gd name="connsiteY31142" fmla="*/ 4153726 h 6857981"/>
              <a:gd name="connsiteX31143" fmla="*/ 515623 w 7886701"/>
              <a:gd name="connsiteY31143" fmla="*/ 4156583 h 6857981"/>
              <a:gd name="connsiteX31144" fmla="*/ 517847 w 7886701"/>
              <a:gd name="connsiteY31144" fmla="*/ 4158489 h 6857981"/>
              <a:gd name="connsiteX31145" fmla="*/ 520068 w 7886701"/>
              <a:gd name="connsiteY31145" fmla="*/ 4159124 h 6857981"/>
              <a:gd name="connsiteX31146" fmla="*/ 521021 w 7886701"/>
              <a:gd name="connsiteY31146" fmla="*/ 4159124 h 6857981"/>
              <a:gd name="connsiteX31147" fmla="*/ 521655 w 7886701"/>
              <a:gd name="connsiteY31147" fmla="*/ 4159124 h 6857981"/>
              <a:gd name="connsiteX31148" fmla="*/ 523242 w 7886701"/>
              <a:gd name="connsiteY31148" fmla="*/ 4158171 h 6857981"/>
              <a:gd name="connsiteX31149" fmla="*/ 524513 w 7886701"/>
              <a:gd name="connsiteY31149" fmla="*/ 4156266 h 6857981"/>
              <a:gd name="connsiteX31150" fmla="*/ 525784 w 7886701"/>
              <a:gd name="connsiteY31150" fmla="*/ 4154043 h 6857981"/>
              <a:gd name="connsiteX31151" fmla="*/ 528322 w 7886701"/>
              <a:gd name="connsiteY31151" fmla="*/ 4148963 h 6857981"/>
              <a:gd name="connsiteX31152" fmla="*/ 530229 w 7886701"/>
              <a:gd name="connsiteY31152" fmla="*/ 4146105 h 6857981"/>
              <a:gd name="connsiteX31153" fmla="*/ 531498 w 7886701"/>
              <a:gd name="connsiteY31153" fmla="*/ 4143248 h 6857981"/>
              <a:gd name="connsiteX31154" fmla="*/ 533720 w 7886701"/>
              <a:gd name="connsiteY31154" fmla="*/ 4140708 h 6857981"/>
              <a:gd name="connsiteX31155" fmla="*/ 536261 w 7886701"/>
              <a:gd name="connsiteY31155" fmla="*/ 4138485 h 6857981"/>
              <a:gd name="connsiteX31156" fmla="*/ 539119 w 7886701"/>
              <a:gd name="connsiteY31156" fmla="*/ 4136580 h 6857981"/>
              <a:gd name="connsiteX31157" fmla="*/ 541024 w 7886701"/>
              <a:gd name="connsiteY31157" fmla="*/ 4135945 h 6857981"/>
              <a:gd name="connsiteX31158" fmla="*/ 542929 w 7886701"/>
              <a:gd name="connsiteY31158" fmla="*/ 4135310 h 6857981"/>
              <a:gd name="connsiteX31159" fmla="*/ 540706 w 7886701"/>
              <a:gd name="connsiteY31159" fmla="*/ 4128007 h 6857981"/>
              <a:gd name="connsiteX31160" fmla="*/ 538799 w 7886701"/>
              <a:gd name="connsiteY31160" fmla="*/ 4121974 h 6857981"/>
              <a:gd name="connsiteX31161" fmla="*/ 536579 w 7886701"/>
              <a:gd name="connsiteY31161" fmla="*/ 4117529 h 6857981"/>
              <a:gd name="connsiteX31162" fmla="*/ 534990 w 7886701"/>
              <a:gd name="connsiteY31162" fmla="*/ 4114354 h 6857981"/>
              <a:gd name="connsiteX31163" fmla="*/ 533087 w 7886701"/>
              <a:gd name="connsiteY31163" fmla="*/ 4112449 h 6857981"/>
              <a:gd name="connsiteX31164" fmla="*/ 531180 w 7886701"/>
              <a:gd name="connsiteY31164" fmla="*/ 4111814 h 6857981"/>
              <a:gd name="connsiteX31165" fmla="*/ 529275 w 7886701"/>
              <a:gd name="connsiteY31165" fmla="*/ 4111814 h 6857981"/>
              <a:gd name="connsiteX31166" fmla="*/ 527687 w 7886701"/>
              <a:gd name="connsiteY31166" fmla="*/ 4112131 h 6857981"/>
              <a:gd name="connsiteX31167" fmla="*/ 523560 w 7886701"/>
              <a:gd name="connsiteY31167" fmla="*/ 4114036 h 6857981"/>
              <a:gd name="connsiteX31168" fmla="*/ 521339 w 7886701"/>
              <a:gd name="connsiteY31168" fmla="*/ 4114989 h 6857981"/>
              <a:gd name="connsiteX31169" fmla="*/ 519116 w 7886701"/>
              <a:gd name="connsiteY31169" fmla="*/ 4116259 h 6857981"/>
              <a:gd name="connsiteX31170" fmla="*/ 516574 w 7886701"/>
              <a:gd name="connsiteY31170" fmla="*/ 4116894 h 6857981"/>
              <a:gd name="connsiteX31171" fmla="*/ 514034 w 7886701"/>
              <a:gd name="connsiteY31171" fmla="*/ 4116894 h 6857981"/>
              <a:gd name="connsiteX31172" fmla="*/ 511495 w 7886701"/>
              <a:gd name="connsiteY31172" fmla="*/ 4116259 h 6857981"/>
              <a:gd name="connsiteX31173" fmla="*/ 508639 w 7886701"/>
              <a:gd name="connsiteY31173" fmla="*/ 4114671 h 6857981"/>
              <a:gd name="connsiteX31174" fmla="*/ 504510 w 7886701"/>
              <a:gd name="connsiteY31174" fmla="*/ 4104193 h 6857981"/>
              <a:gd name="connsiteX31175" fmla="*/ 501018 w 7886701"/>
              <a:gd name="connsiteY31175" fmla="*/ 4094033 h 6857981"/>
              <a:gd name="connsiteX31176" fmla="*/ 498160 w 7886701"/>
              <a:gd name="connsiteY31176" fmla="*/ 4083872 h 6857981"/>
              <a:gd name="connsiteX31177" fmla="*/ 495620 w 7886701"/>
              <a:gd name="connsiteY31177" fmla="*/ 4074347 h 6857981"/>
              <a:gd name="connsiteX31178" fmla="*/ 492764 w 7886701"/>
              <a:gd name="connsiteY31178" fmla="*/ 4064504 h 6857981"/>
              <a:gd name="connsiteX31179" fmla="*/ 491177 w 7886701"/>
              <a:gd name="connsiteY31179" fmla="*/ 4054978 h 6857981"/>
              <a:gd name="connsiteX31180" fmla="*/ 487365 w 7886701"/>
              <a:gd name="connsiteY31180" fmla="*/ 4036245 h 6857981"/>
              <a:gd name="connsiteX31181" fmla="*/ 481649 w 7886701"/>
              <a:gd name="connsiteY31181" fmla="*/ 4000048 h 6857981"/>
              <a:gd name="connsiteX31182" fmla="*/ 477840 w 7886701"/>
              <a:gd name="connsiteY31182" fmla="*/ 3981949 h 6857981"/>
              <a:gd name="connsiteX31183" fmla="*/ 475617 w 7886701"/>
              <a:gd name="connsiteY31183" fmla="*/ 3972741 h 6857981"/>
              <a:gd name="connsiteX31184" fmla="*/ 473712 w 7886701"/>
              <a:gd name="connsiteY31184" fmla="*/ 3963216 h 6857981"/>
              <a:gd name="connsiteX31185" fmla="*/ 472443 w 7886701"/>
              <a:gd name="connsiteY31185" fmla="*/ 3961628 h 6857981"/>
              <a:gd name="connsiteX31186" fmla="*/ 471490 w 7886701"/>
              <a:gd name="connsiteY31186" fmla="*/ 3960358 h 6857981"/>
              <a:gd name="connsiteX31187" fmla="*/ 470219 w 7886701"/>
              <a:gd name="connsiteY31187" fmla="*/ 3959405 h 6857981"/>
              <a:gd name="connsiteX31188" fmla="*/ 469269 w 7886701"/>
              <a:gd name="connsiteY31188" fmla="*/ 3958453 h 6857981"/>
              <a:gd name="connsiteX31189" fmla="*/ 467680 w 7886701"/>
              <a:gd name="connsiteY31189" fmla="*/ 3958135 h 6857981"/>
              <a:gd name="connsiteX31190" fmla="*/ 466727 w 7886701"/>
              <a:gd name="connsiteY31190" fmla="*/ 3958135 h 6857981"/>
              <a:gd name="connsiteX31191" fmla="*/ 463871 w 7886701"/>
              <a:gd name="connsiteY31191" fmla="*/ 3958453 h 6857981"/>
              <a:gd name="connsiteX31192" fmla="*/ 460379 w 7886701"/>
              <a:gd name="connsiteY31192" fmla="*/ 3959405 h 6857981"/>
              <a:gd name="connsiteX31193" fmla="*/ 457519 w 7886701"/>
              <a:gd name="connsiteY31193" fmla="*/ 3960358 h 6857981"/>
              <a:gd name="connsiteX31194" fmla="*/ 454345 w 7886701"/>
              <a:gd name="connsiteY31194" fmla="*/ 3961628 h 6857981"/>
              <a:gd name="connsiteX31195" fmla="*/ 451170 w 7886701"/>
              <a:gd name="connsiteY31195" fmla="*/ 3962263 h 6857981"/>
              <a:gd name="connsiteX31196" fmla="*/ 456885 w 7886701"/>
              <a:gd name="connsiteY31196" fmla="*/ 3970519 h 6857981"/>
              <a:gd name="connsiteX31197" fmla="*/ 462282 w 7886701"/>
              <a:gd name="connsiteY31197" fmla="*/ 3979727 h 6857981"/>
              <a:gd name="connsiteX31198" fmla="*/ 467363 w 7886701"/>
              <a:gd name="connsiteY31198" fmla="*/ 3990205 h 6857981"/>
              <a:gd name="connsiteX31199" fmla="*/ 469585 w 7886701"/>
              <a:gd name="connsiteY31199" fmla="*/ 3995285 h 6857981"/>
              <a:gd name="connsiteX31200" fmla="*/ 471808 w 7886701"/>
              <a:gd name="connsiteY31200" fmla="*/ 4001000 h 6857981"/>
              <a:gd name="connsiteX31201" fmla="*/ 473712 w 7886701"/>
              <a:gd name="connsiteY31201" fmla="*/ 4006398 h 6857981"/>
              <a:gd name="connsiteX31202" fmla="*/ 474983 w 7886701"/>
              <a:gd name="connsiteY31202" fmla="*/ 4011478 h 6857981"/>
              <a:gd name="connsiteX31203" fmla="*/ 476253 w 7886701"/>
              <a:gd name="connsiteY31203" fmla="*/ 4016876 h 6857981"/>
              <a:gd name="connsiteX31204" fmla="*/ 476889 w 7886701"/>
              <a:gd name="connsiteY31204" fmla="*/ 4021956 h 6857981"/>
              <a:gd name="connsiteX31205" fmla="*/ 476889 w 7886701"/>
              <a:gd name="connsiteY31205" fmla="*/ 4027037 h 6857981"/>
              <a:gd name="connsiteX31206" fmla="*/ 476570 w 7886701"/>
              <a:gd name="connsiteY31206" fmla="*/ 4032434 h 6857981"/>
              <a:gd name="connsiteX31207" fmla="*/ 475617 w 7886701"/>
              <a:gd name="connsiteY31207" fmla="*/ 4036880 h 6857981"/>
              <a:gd name="connsiteX31208" fmla="*/ 474348 w 7886701"/>
              <a:gd name="connsiteY31208" fmla="*/ 4041325 h 6857981"/>
              <a:gd name="connsiteX31209" fmla="*/ 474348 w 7886701"/>
              <a:gd name="connsiteY31209" fmla="*/ 4040372 h 6857981"/>
              <a:gd name="connsiteX31210" fmla="*/ 474030 w 7886701"/>
              <a:gd name="connsiteY31210" fmla="*/ 4038467 h 6857981"/>
              <a:gd name="connsiteX31211" fmla="*/ 472761 w 7886701"/>
              <a:gd name="connsiteY31211" fmla="*/ 4034975 h 6857981"/>
              <a:gd name="connsiteX31212" fmla="*/ 471490 w 7886701"/>
              <a:gd name="connsiteY31212" fmla="*/ 4029577 h 6857981"/>
              <a:gd name="connsiteX31213" fmla="*/ 468950 w 7886701"/>
              <a:gd name="connsiteY31213" fmla="*/ 4023861 h 6857981"/>
              <a:gd name="connsiteX31214" fmla="*/ 465776 w 7886701"/>
              <a:gd name="connsiteY31214" fmla="*/ 4017829 h 6857981"/>
              <a:gd name="connsiteX31215" fmla="*/ 462282 w 7886701"/>
              <a:gd name="connsiteY31215" fmla="*/ 4011478 h 6857981"/>
              <a:gd name="connsiteX31216" fmla="*/ 458473 w 7886701"/>
              <a:gd name="connsiteY31216" fmla="*/ 4005445 h 6857981"/>
              <a:gd name="connsiteX31217" fmla="*/ 454981 w 7886701"/>
              <a:gd name="connsiteY31217" fmla="*/ 3999413 h 6857981"/>
              <a:gd name="connsiteX31218" fmla="*/ 450853 w 7886701"/>
              <a:gd name="connsiteY31218" fmla="*/ 3994332 h 6857981"/>
              <a:gd name="connsiteX31219" fmla="*/ 447360 w 7886701"/>
              <a:gd name="connsiteY31219" fmla="*/ 3990205 h 6857981"/>
              <a:gd name="connsiteX31220" fmla="*/ 445455 w 7886701"/>
              <a:gd name="connsiteY31220" fmla="*/ 3988935 h 6857981"/>
              <a:gd name="connsiteX31221" fmla="*/ 443870 w 7886701"/>
              <a:gd name="connsiteY31221" fmla="*/ 3987347 h 6857981"/>
              <a:gd name="connsiteX31222" fmla="*/ 442599 w 7886701"/>
              <a:gd name="connsiteY31222" fmla="*/ 3986712 h 6857981"/>
              <a:gd name="connsiteX31223" fmla="*/ 441012 w 7886701"/>
              <a:gd name="connsiteY31223" fmla="*/ 3986394 h 6857981"/>
              <a:gd name="connsiteX31224" fmla="*/ 439739 w 7886701"/>
              <a:gd name="connsiteY31224" fmla="*/ 3986394 h 6857981"/>
              <a:gd name="connsiteX31225" fmla="*/ 438472 w 7886701"/>
              <a:gd name="connsiteY31225" fmla="*/ 3987029 h 6857981"/>
              <a:gd name="connsiteX31226" fmla="*/ 437517 w 7886701"/>
              <a:gd name="connsiteY31226" fmla="*/ 3988300 h 6857981"/>
              <a:gd name="connsiteX31227" fmla="*/ 436247 w 7886701"/>
              <a:gd name="connsiteY31227" fmla="*/ 3989887 h 6857981"/>
              <a:gd name="connsiteX31228" fmla="*/ 435932 w 7886701"/>
              <a:gd name="connsiteY31228" fmla="*/ 3992110 h 6857981"/>
              <a:gd name="connsiteX31229" fmla="*/ 435296 w 7886701"/>
              <a:gd name="connsiteY31229" fmla="*/ 3994967 h 6857981"/>
              <a:gd name="connsiteX31230" fmla="*/ 435296 w 7886701"/>
              <a:gd name="connsiteY31230" fmla="*/ 3999095 h 6857981"/>
              <a:gd name="connsiteX31231" fmla="*/ 435296 w 7886701"/>
              <a:gd name="connsiteY31231" fmla="*/ 4003540 h 6857981"/>
              <a:gd name="connsiteX31232" fmla="*/ 426723 w 7886701"/>
              <a:gd name="connsiteY31232" fmla="*/ 3988300 h 6857981"/>
              <a:gd name="connsiteX31233" fmla="*/ 423230 w 7886701"/>
              <a:gd name="connsiteY31233" fmla="*/ 3981949 h 6857981"/>
              <a:gd name="connsiteX31234" fmla="*/ 419103 w 7886701"/>
              <a:gd name="connsiteY31234" fmla="*/ 3976234 h 6857981"/>
              <a:gd name="connsiteX31235" fmla="*/ 414975 w 7886701"/>
              <a:gd name="connsiteY31235" fmla="*/ 3970519 h 6857981"/>
              <a:gd name="connsiteX31236" fmla="*/ 409259 w 7886701"/>
              <a:gd name="connsiteY31236" fmla="*/ 3964168 h 6857981"/>
              <a:gd name="connsiteX31237" fmla="*/ 401960 w 7886701"/>
              <a:gd name="connsiteY31237" fmla="*/ 3956548 h 6857981"/>
              <a:gd name="connsiteX31238" fmla="*/ 393070 w 7886701"/>
              <a:gd name="connsiteY31238" fmla="*/ 3947340 h 6857981"/>
              <a:gd name="connsiteX31239" fmla="*/ 394339 w 7886701"/>
              <a:gd name="connsiteY31239" fmla="*/ 3946705 h 6857981"/>
              <a:gd name="connsiteX31240" fmla="*/ 395924 w 7886701"/>
              <a:gd name="connsiteY31240" fmla="*/ 3946705 h 6857981"/>
              <a:gd name="connsiteX31241" fmla="*/ 397195 w 7886701"/>
              <a:gd name="connsiteY31241" fmla="*/ 3946070 h 6857981"/>
              <a:gd name="connsiteX31242" fmla="*/ 398782 w 7886701"/>
              <a:gd name="connsiteY31242" fmla="*/ 3946705 h 6857981"/>
              <a:gd name="connsiteX31243" fmla="*/ 401322 w 7886701"/>
              <a:gd name="connsiteY31243" fmla="*/ 3947340 h 6857981"/>
              <a:gd name="connsiteX31244" fmla="*/ 403863 w 7886701"/>
              <a:gd name="connsiteY31244" fmla="*/ 3948292 h 6857981"/>
              <a:gd name="connsiteX31245" fmla="*/ 406403 w 7886701"/>
              <a:gd name="connsiteY31245" fmla="*/ 3949562 h 6857981"/>
              <a:gd name="connsiteX31246" fmla="*/ 408942 w 7886701"/>
              <a:gd name="connsiteY31246" fmla="*/ 3949880 h 6857981"/>
              <a:gd name="connsiteX31247" fmla="*/ 410530 w 7886701"/>
              <a:gd name="connsiteY31247" fmla="*/ 3950197 h 6857981"/>
              <a:gd name="connsiteX31248" fmla="*/ 411800 w 7886701"/>
              <a:gd name="connsiteY31248" fmla="*/ 3949880 h 6857981"/>
              <a:gd name="connsiteX31249" fmla="*/ 413387 w 7886701"/>
              <a:gd name="connsiteY31249" fmla="*/ 3949562 h 6857981"/>
              <a:gd name="connsiteX31250" fmla="*/ 414975 w 7886701"/>
              <a:gd name="connsiteY31250" fmla="*/ 3948610 h 6857981"/>
              <a:gd name="connsiteX31251" fmla="*/ 414024 w 7886701"/>
              <a:gd name="connsiteY31251" fmla="*/ 3943847 h 6857981"/>
              <a:gd name="connsiteX31252" fmla="*/ 412753 w 7886701"/>
              <a:gd name="connsiteY31252" fmla="*/ 3940672 h 6857981"/>
              <a:gd name="connsiteX31253" fmla="*/ 411166 w 7886701"/>
              <a:gd name="connsiteY31253" fmla="*/ 3938132 h 6857981"/>
              <a:gd name="connsiteX31254" fmla="*/ 409579 w 7886701"/>
              <a:gd name="connsiteY31254" fmla="*/ 3935909 h 6857981"/>
              <a:gd name="connsiteX31255" fmla="*/ 406403 w 7886701"/>
              <a:gd name="connsiteY31255" fmla="*/ 3932099 h 6857981"/>
              <a:gd name="connsiteX31256" fmla="*/ 404498 w 7886701"/>
              <a:gd name="connsiteY31256" fmla="*/ 3929559 h 6857981"/>
              <a:gd name="connsiteX31257" fmla="*/ 403547 w 7886701"/>
              <a:gd name="connsiteY31257" fmla="*/ 3926066 h 6857981"/>
              <a:gd name="connsiteX31258" fmla="*/ 393704 w 7886701"/>
              <a:gd name="connsiteY31258" fmla="*/ 3928924 h 6857981"/>
              <a:gd name="connsiteX31259" fmla="*/ 389894 w 7886701"/>
              <a:gd name="connsiteY31259" fmla="*/ 3930829 h 6857981"/>
              <a:gd name="connsiteX31260" fmla="*/ 386720 w 7886701"/>
              <a:gd name="connsiteY31260" fmla="*/ 3932417 h 6857981"/>
              <a:gd name="connsiteX31261" fmla="*/ 384178 w 7886701"/>
              <a:gd name="connsiteY31261" fmla="*/ 3934004 h 6857981"/>
              <a:gd name="connsiteX31262" fmla="*/ 381955 w 7886701"/>
              <a:gd name="connsiteY31262" fmla="*/ 3935909 h 6857981"/>
              <a:gd name="connsiteX31263" fmla="*/ 380050 w 7886701"/>
              <a:gd name="connsiteY31263" fmla="*/ 3937814 h 6857981"/>
              <a:gd name="connsiteX31264" fmla="*/ 378463 w 7886701"/>
              <a:gd name="connsiteY31264" fmla="*/ 3940037 h 6857981"/>
              <a:gd name="connsiteX31265" fmla="*/ 375923 w 7886701"/>
              <a:gd name="connsiteY31265" fmla="*/ 3944482 h 6857981"/>
              <a:gd name="connsiteX31266" fmla="*/ 373065 w 7886701"/>
              <a:gd name="connsiteY31266" fmla="*/ 3950197 h 6857981"/>
              <a:gd name="connsiteX31267" fmla="*/ 369573 w 7886701"/>
              <a:gd name="connsiteY31267" fmla="*/ 3957500 h 6857981"/>
              <a:gd name="connsiteX31268" fmla="*/ 365128 w 7886701"/>
              <a:gd name="connsiteY31268" fmla="*/ 3965756 h 6857981"/>
              <a:gd name="connsiteX31269" fmla="*/ 366398 w 7886701"/>
              <a:gd name="connsiteY31269" fmla="*/ 3963216 h 6857981"/>
              <a:gd name="connsiteX31270" fmla="*/ 367035 w 7886701"/>
              <a:gd name="connsiteY31270" fmla="*/ 3960676 h 6857981"/>
              <a:gd name="connsiteX31271" fmla="*/ 367035 w 7886701"/>
              <a:gd name="connsiteY31271" fmla="*/ 3958135 h 6857981"/>
              <a:gd name="connsiteX31272" fmla="*/ 366398 w 7886701"/>
              <a:gd name="connsiteY31272" fmla="*/ 3955278 h 6857981"/>
              <a:gd name="connsiteX31273" fmla="*/ 365446 w 7886701"/>
              <a:gd name="connsiteY31273" fmla="*/ 3952738 h 6857981"/>
              <a:gd name="connsiteX31274" fmla="*/ 364175 w 7886701"/>
              <a:gd name="connsiteY31274" fmla="*/ 3950197 h 6857981"/>
              <a:gd name="connsiteX31275" fmla="*/ 360684 w 7886701"/>
              <a:gd name="connsiteY31275" fmla="*/ 3945117 h 6857981"/>
              <a:gd name="connsiteX31276" fmla="*/ 357825 w 7886701"/>
              <a:gd name="connsiteY31276" fmla="*/ 3939719 h 6857981"/>
              <a:gd name="connsiteX31277" fmla="*/ 356872 w 7886701"/>
              <a:gd name="connsiteY31277" fmla="*/ 3937179 h 6857981"/>
              <a:gd name="connsiteX31278" fmla="*/ 355921 w 7886701"/>
              <a:gd name="connsiteY31278" fmla="*/ 3934004 h 6857981"/>
              <a:gd name="connsiteX31279" fmla="*/ 355603 w 7886701"/>
              <a:gd name="connsiteY31279" fmla="*/ 3931464 h 6857981"/>
              <a:gd name="connsiteX31280" fmla="*/ 355921 w 7886701"/>
              <a:gd name="connsiteY31280" fmla="*/ 3928606 h 6857981"/>
              <a:gd name="connsiteX31281" fmla="*/ 357191 w 7886701"/>
              <a:gd name="connsiteY31281" fmla="*/ 3925749 h 6857981"/>
              <a:gd name="connsiteX31282" fmla="*/ 359094 w 7886701"/>
              <a:gd name="connsiteY31282" fmla="*/ 3923209 h 6857981"/>
              <a:gd name="connsiteX31283" fmla="*/ 347984 w 7886701"/>
              <a:gd name="connsiteY31283" fmla="*/ 3914953 h 6857981"/>
              <a:gd name="connsiteX31284" fmla="*/ 337189 w 7886701"/>
              <a:gd name="connsiteY31284" fmla="*/ 3906380 h 6857981"/>
              <a:gd name="connsiteX31285" fmla="*/ 326394 w 7886701"/>
              <a:gd name="connsiteY31285" fmla="*/ 3897807 h 6857981"/>
              <a:gd name="connsiteX31286" fmla="*/ 315917 w 7886701"/>
              <a:gd name="connsiteY31286" fmla="*/ 3888282 h 6857981"/>
              <a:gd name="connsiteX31287" fmla="*/ 306073 w 7886701"/>
              <a:gd name="connsiteY31287" fmla="*/ 3878439 h 6857981"/>
              <a:gd name="connsiteX31288" fmla="*/ 296230 w 7886701"/>
              <a:gd name="connsiteY31288" fmla="*/ 3867643 h 6857981"/>
              <a:gd name="connsiteX31289" fmla="*/ 287022 w 7886701"/>
              <a:gd name="connsiteY31289" fmla="*/ 3856530 h 6857981"/>
              <a:gd name="connsiteX31290" fmla="*/ 282260 w 7886701"/>
              <a:gd name="connsiteY31290" fmla="*/ 3850497 h 6857981"/>
              <a:gd name="connsiteX31291" fmla="*/ 278134 w 7886701"/>
              <a:gd name="connsiteY31291" fmla="*/ 3844464 h 6857981"/>
              <a:gd name="connsiteX31292" fmla="*/ 274005 w 7886701"/>
              <a:gd name="connsiteY31292" fmla="*/ 3837796 h 6857981"/>
              <a:gd name="connsiteX31293" fmla="*/ 269878 w 7886701"/>
              <a:gd name="connsiteY31293" fmla="*/ 3831129 h 6857981"/>
              <a:gd name="connsiteX31294" fmla="*/ 266068 w 7886701"/>
              <a:gd name="connsiteY31294" fmla="*/ 3824461 h 6857981"/>
              <a:gd name="connsiteX31295" fmla="*/ 262259 w 7886701"/>
              <a:gd name="connsiteY31295" fmla="*/ 3817475 h 6857981"/>
              <a:gd name="connsiteX31296" fmla="*/ 258765 w 7886701"/>
              <a:gd name="connsiteY31296" fmla="*/ 3809855 h 6857981"/>
              <a:gd name="connsiteX31297" fmla="*/ 254956 w 7886701"/>
              <a:gd name="connsiteY31297" fmla="*/ 3801917 h 6857981"/>
              <a:gd name="connsiteX31298" fmla="*/ 251779 w 7886701"/>
              <a:gd name="connsiteY31298" fmla="*/ 3793979 h 6857981"/>
              <a:gd name="connsiteX31299" fmla="*/ 248923 w 7886701"/>
              <a:gd name="connsiteY31299" fmla="*/ 3786041 h 6857981"/>
              <a:gd name="connsiteX31300" fmla="*/ 245430 w 7886701"/>
              <a:gd name="connsiteY31300" fmla="*/ 3777151 h 6857981"/>
              <a:gd name="connsiteX31301" fmla="*/ 242889 w 7886701"/>
              <a:gd name="connsiteY31301" fmla="*/ 3768260 h 6857981"/>
              <a:gd name="connsiteX31302" fmla="*/ 240351 w 7886701"/>
              <a:gd name="connsiteY31302" fmla="*/ 3759052 h 6857981"/>
              <a:gd name="connsiteX31303" fmla="*/ 237809 w 7886701"/>
              <a:gd name="connsiteY31303" fmla="*/ 3749209 h 6857981"/>
              <a:gd name="connsiteX31304" fmla="*/ 235588 w 7886701"/>
              <a:gd name="connsiteY31304" fmla="*/ 3739366 h 6857981"/>
              <a:gd name="connsiteX31305" fmla="*/ 233684 w 7886701"/>
              <a:gd name="connsiteY31305" fmla="*/ 3728888 h 6857981"/>
              <a:gd name="connsiteX31306" fmla="*/ 232096 w 7886701"/>
              <a:gd name="connsiteY31306" fmla="*/ 3718093 h 6857981"/>
              <a:gd name="connsiteX31307" fmla="*/ 230507 w 7886701"/>
              <a:gd name="connsiteY31307" fmla="*/ 3706980 h 6857981"/>
              <a:gd name="connsiteX31308" fmla="*/ 226063 w 7886701"/>
              <a:gd name="connsiteY31308" fmla="*/ 3703487 h 6857981"/>
              <a:gd name="connsiteX31309" fmla="*/ 222571 w 7886701"/>
              <a:gd name="connsiteY31309" fmla="*/ 3699994 h 6857981"/>
              <a:gd name="connsiteX31310" fmla="*/ 218444 w 7886701"/>
              <a:gd name="connsiteY31310" fmla="*/ 3695866 h 6857981"/>
              <a:gd name="connsiteX31311" fmla="*/ 214950 w 7886701"/>
              <a:gd name="connsiteY31311" fmla="*/ 3691421 h 6857981"/>
              <a:gd name="connsiteX31312" fmla="*/ 211139 w 7886701"/>
              <a:gd name="connsiteY31312" fmla="*/ 3686658 h 6857981"/>
              <a:gd name="connsiteX31313" fmla="*/ 207964 w 7886701"/>
              <a:gd name="connsiteY31313" fmla="*/ 3681578 h 6857981"/>
              <a:gd name="connsiteX31314" fmla="*/ 200981 w 7886701"/>
              <a:gd name="connsiteY31314" fmla="*/ 3671100 h 6857981"/>
              <a:gd name="connsiteX31315" fmla="*/ 194629 w 7886701"/>
              <a:gd name="connsiteY31315" fmla="*/ 3659669 h 6857981"/>
              <a:gd name="connsiteX31316" fmla="*/ 188598 w 7886701"/>
              <a:gd name="connsiteY31316" fmla="*/ 3647286 h 6857981"/>
              <a:gd name="connsiteX31317" fmla="*/ 182247 w 7886701"/>
              <a:gd name="connsiteY31317" fmla="*/ 3634903 h 6857981"/>
              <a:gd name="connsiteX31318" fmla="*/ 176534 w 7886701"/>
              <a:gd name="connsiteY31318" fmla="*/ 3622202 h 6857981"/>
              <a:gd name="connsiteX31319" fmla="*/ 164785 w 7886701"/>
              <a:gd name="connsiteY31319" fmla="*/ 3596801 h 6857981"/>
              <a:gd name="connsiteX31320" fmla="*/ 158753 w 7886701"/>
              <a:gd name="connsiteY31320" fmla="*/ 3584100 h 6857981"/>
              <a:gd name="connsiteX31321" fmla="*/ 152404 w 7886701"/>
              <a:gd name="connsiteY31321" fmla="*/ 3572352 h 6857981"/>
              <a:gd name="connsiteX31322" fmla="*/ 145736 w 7886701"/>
              <a:gd name="connsiteY31322" fmla="*/ 3561239 h 6857981"/>
              <a:gd name="connsiteX31323" fmla="*/ 142560 w 7886701"/>
              <a:gd name="connsiteY31323" fmla="*/ 3555841 h 6857981"/>
              <a:gd name="connsiteX31324" fmla="*/ 139068 w 7886701"/>
              <a:gd name="connsiteY31324" fmla="*/ 3551079 h 6857981"/>
              <a:gd name="connsiteX31325" fmla="*/ 135257 w 7886701"/>
              <a:gd name="connsiteY31325" fmla="*/ 3546316 h 6857981"/>
              <a:gd name="connsiteX31326" fmla="*/ 131765 w 7886701"/>
              <a:gd name="connsiteY31326" fmla="*/ 3541553 h 6857981"/>
              <a:gd name="connsiteX31327" fmla="*/ 127954 w 7886701"/>
              <a:gd name="connsiteY31327" fmla="*/ 3537425 h 6857981"/>
              <a:gd name="connsiteX31328" fmla="*/ 123828 w 7886701"/>
              <a:gd name="connsiteY31328" fmla="*/ 3533933 h 6857981"/>
              <a:gd name="connsiteX31329" fmla="*/ 123193 w 7886701"/>
              <a:gd name="connsiteY31329" fmla="*/ 3527582 h 6857981"/>
              <a:gd name="connsiteX31330" fmla="*/ 122557 w 7886701"/>
              <a:gd name="connsiteY31330" fmla="*/ 3521232 h 6857981"/>
              <a:gd name="connsiteX31331" fmla="*/ 120972 w 7886701"/>
              <a:gd name="connsiteY31331" fmla="*/ 3507579 h 6857981"/>
              <a:gd name="connsiteX31332" fmla="*/ 120017 w 7886701"/>
              <a:gd name="connsiteY31332" fmla="*/ 3494243 h 6857981"/>
              <a:gd name="connsiteX31333" fmla="*/ 118430 w 7886701"/>
              <a:gd name="connsiteY31333" fmla="*/ 3481225 h 6857981"/>
              <a:gd name="connsiteX31334" fmla="*/ 117479 w 7886701"/>
              <a:gd name="connsiteY31334" fmla="*/ 3475827 h 6857981"/>
              <a:gd name="connsiteX31335" fmla="*/ 116208 w 7886701"/>
              <a:gd name="connsiteY31335" fmla="*/ 3470747 h 6857981"/>
              <a:gd name="connsiteX31336" fmla="*/ 114619 w 7886701"/>
              <a:gd name="connsiteY31336" fmla="*/ 3466302 h 6857981"/>
              <a:gd name="connsiteX31337" fmla="*/ 112716 w 7886701"/>
              <a:gd name="connsiteY31337" fmla="*/ 3463127 h 6857981"/>
              <a:gd name="connsiteX31338" fmla="*/ 111446 w 7886701"/>
              <a:gd name="connsiteY31338" fmla="*/ 3461539 h 6857981"/>
              <a:gd name="connsiteX31339" fmla="*/ 110493 w 7886701"/>
              <a:gd name="connsiteY31339" fmla="*/ 3460586 h 6857981"/>
              <a:gd name="connsiteX31340" fmla="*/ 108906 w 7886701"/>
              <a:gd name="connsiteY31340" fmla="*/ 3459951 h 6857981"/>
              <a:gd name="connsiteX31341" fmla="*/ 107635 w 7886701"/>
              <a:gd name="connsiteY31341" fmla="*/ 3459634 h 6857981"/>
              <a:gd name="connsiteX31342" fmla="*/ 106048 w 7886701"/>
              <a:gd name="connsiteY31342" fmla="*/ 3458999 h 6857981"/>
              <a:gd name="connsiteX31343" fmla="*/ 104144 w 7886701"/>
              <a:gd name="connsiteY31343" fmla="*/ 3458999 h 6857981"/>
              <a:gd name="connsiteX31344" fmla="*/ 102555 w 7886701"/>
              <a:gd name="connsiteY31344" fmla="*/ 3459951 h 6857981"/>
              <a:gd name="connsiteX31345" fmla="*/ 100650 w 7886701"/>
              <a:gd name="connsiteY31345" fmla="*/ 3460586 h 6857981"/>
              <a:gd name="connsiteX31346" fmla="*/ 100334 w 7886701"/>
              <a:gd name="connsiteY31346" fmla="*/ 3453919 h 6857981"/>
              <a:gd name="connsiteX31347" fmla="*/ 100334 w 7886701"/>
              <a:gd name="connsiteY31347" fmla="*/ 3447886 h 6857981"/>
              <a:gd name="connsiteX31348" fmla="*/ 100650 w 7886701"/>
              <a:gd name="connsiteY31348" fmla="*/ 3441853 h 6857981"/>
              <a:gd name="connsiteX31349" fmla="*/ 100969 w 7886701"/>
              <a:gd name="connsiteY31349" fmla="*/ 3436455 h 6857981"/>
              <a:gd name="connsiteX31350" fmla="*/ 102239 w 7886701"/>
              <a:gd name="connsiteY31350" fmla="*/ 3431692 h 6857981"/>
              <a:gd name="connsiteX31351" fmla="*/ 103190 w 7886701"/>
              <a:gd name="connsiteY31351" fmla="*/ 3427247 h 6857981"/>
              <a:gd name="connsiteX31352" fmla="*/ 105095 w 7886701"/>
              <a:gd name="connsiteY31352" fmla="*/ 3423438 h 6857981"/>
              <a:gd name="connsiteX31353" fmla="*/ 107318 w 7886701"/>
              <a:gd name="connsiteY31353" fmla="*/ 3420584 h 6857981"/>
              <a:gd name="connsiteX31354" fmla="*/ 106364 w 7886701"/>
              <a:gd name="connsiteY31354" fmla="*/ 3415817 h 6857981"/>
              <a:gd name="connsiteX31355" fmla="*/ 105412 w 7886701"/>
              <a:gd name="connsiteY31355" fmla="*/ 3412642 h 6857981"/>
              <a:gd name="connsiteX31356" fmla="*/ 105095 w 7886701"/>
              <a:gd name="connsiteY31356" fmla="*/ 3412325 h 6857981"/>
              <a:gd name="connsiteX31357" fmla="*/ 104144 w 7886701"/>
              <a:gd name="connsiteY31357" fmla="*/ 3412008 h 6857981"/>
              <a:gd name="connsiteX31358" fmla="*/ 103825 w 7886701"/>
              <a:gd name="connsiteY31358" fmla="*/ 3412325 h 6857981"/>
              <a:gd name="connsiteX31359" fmla="*/ 103190 w 7886701"/>
              <a:gd name="connsiteY31359" fmla="*/ 3412642 h 6857981"/>
              <a:gd name="connsiteX31360" fmla="*/ 102239 w 7886701"/>
              <a:gd name="connsiteY31360" fmla="*/ 3414547 h 6857981"/>
              <a:gd name="connsiteX31361" fmla="*/ 100650 w 7886701"/>
              <a:gd name="connsiteY31361" fmla="*/ 3417405 h 6857981"/>
              <a:gd name="connsiteX31362" fmla="*/ 98108 w 7886701"/>
              <a:gd name="connsiteY31362" fmla="*/ 3424072 h 6857981"/>
              <a:gd name="connsiteX31363" fmla="*/ 95571 w 7886701"/>
              <a:gd name="connsiteY31363" fmla="*/ 3430740 h 6857981"/>
              <a:gd name="connsiteX31364" fmla="*/ 93984 w 7886701"/>
              <a:gd name="connsiteY31364" fmla="*/ 3433280 h 6857981"/>
              <a:gd name="connsiteX31365" fmla="*/ 93347 w 7886701"/>
              <a:gd name="connsiteY31365" fmla="*/ 3433915 h 6857981"/>
              <a:gd name="connsiteX31366" fmla="*/ 92713 w 7886701"/>
              <a:gd name="connsiteY31366" fmla="*/ 3434550 h 6857981"/>
              <a:gd name="connsiteX31367" fmla="*/ 91760 w 7886701"/>
              <a:gd name="connsiteY31367" fmla="*/ 3434550 h 6857981"/>
              <a:gd name="connsiteX31368" fmla="*/ 90808 w 7886701"/>
              <a:gd name="connsiteY31368" fmla="*/ 3434550 h 6857981"/>
              <a:gd name="connsiteX31369" fmla="*/ 90171 w 7886701"/>
              <a:gd name="connsiteY31369" fmla="*/ 3434232 h 6857981"/>
              <a:gd name="connsiteX31370" fmla="*/ 89221 w 7886701"/>
              <a:gd name="connsiteY31370" fmla="*/ 3433280 h 6857981"/>
              <a:gd name="connsiteX31371" fmla="*/ 87952 w 7886701"/>
              <a:gd name="connsiteY31371" fmla="*/ 3429787 h 6857981"/>
              <a:gd name="connsiteX31372" fmla="*/ 86363 w 7886701"/>
              <a:gd name="connsiteY31372" fmla="*/ 3424072 h 6857981"/>
              <a:gd name="connsiteX31373" fmla="*/ 85410 w 7886701"/>
              <a:gd name="connsiteY31373" fmla="*/ 3417405 h 6857981"/>
              <a:gd name="connsiteX31374" fmla="*/ 84457 w 7886701"/>
              <a:gd name="connsiteY31374" fmla="*/ 3412325 h 6857981"/>
              <a:gd name="connsiteX31375" fmla="*/ 84457 w 7886701"/>
              <a:gd name="connsiteY31375" fmla="*/ 3409151 h 6857981"/>
              <a:gd name="connsiteX31376" fmla="*/ 85094 w 7886701"/>
              <a:gd name="connsiteY31376" fmla="*/ 3406927 h 6857981"/>
              <a:gd name="connsiteX31377" fmla="*/ 85410 w 7886701"/>
              <a:gd name="connsiteY31377" fmla="*/ 3406610 h 6857981"/>
              <a:gd name="connsiteX31378" fmla="*/ 85726 w 7886701"/>
              <a:gd name="connsiteY31378" fmla="*/ 3406293 h 6857981"/>
              <a:gd name="connsiteX31379" fmla="*/ 86363 w 7886701"/>
              <a:gd name="connsiteY31379" fmla="*/ 3406293 h 6857981"/>
              <a:gd name="connsiteX31380" fmla="*/ 87633 w 7886701"/>
              <a:gd name="connsiteY31380" fmla="*/ 3406927 h 6857981"/>
              <a:gd name="connsiteX31381" fmla="*/ 88902 w 7886701"/>
              <a:gd name="connsiteY31381" fmla="*/ 3408199 h 6857981"/>
              <a:gd name="connsiteX31382" fmla="*/ 91442 w 7886701"/>
              <a:gd name="connsiteY31382" fmla="*/ 3410738 h 6857981"/>
              <a:gd name="connsiteX31383" fmla="*/ 92713 w 7886701"/>
              <a:gd name="connsiteY31383" fmla="*/ 3411372 h 6857981"/>
              <a:gd name="connsiteX31384" fmla="*/ 93663 w 7886701"/>
              <a:gd name="connsiteY31384" fmla="*/ 3411691 h 6857981"/>
              <a:gd name="connsiteX31385" fmla="*/ 93984 w 7886701"/>
              <a:gd name="connsiteY31385" fmla="*/ 3411691 h 6857981"/>
              <a:gd name="connsiteX31386" fmla="*/ 94300 w 7886701"/>
              <a:gd name="connsiteY31386" fmla="*/ 3411372 h 6857981"/>
              <a:gd name="connsiteX31387" fmla="*/ 95253 w 7886701"/>
              <a:gd name="connsiteY31387" fmla="*/ 3409785 h 6857981"/>
              <a:gd name="connsiteX31388" fmla="*/ 95253 w 7886701"/>
              <a:gd name="connsiteY31388" fmla="*/ 3407251 h 6857981"/>
              <a:gd name="connsiteX31389" fmla="*/ 95253 w 7886701"/>
              <a:gd name="connsiteY31389" fmla="*/ 3402800 h 6857981"/>
              <a:gd name="connsiteX31390" fmla="*/ 86044 w 7886701"/>
              <a:gd name="connsiteY31390" fmla="*/ 3395180 h 6857981"/>
              <a:gd name="connsiteX31391" fmla="*/ 77156 w 7886701"/>
              <a:gd name="connsiteY31391" fmla="*/ 3387562 h 6857981"/>
              <a:gd name="connsiteX31392" fmla="*/ 73028 w 7886701"/>
              <a:gd name="connsiteY31392" fmla="*/ 3383753 h 6857981"/>
              <a:gd name="connsiteX31393" fmla="*/ 68583 w 7886701"/>
              <a:gd name="connsiteY31393" fmla="*/ 3379308 h 6857981"/>
              <a:gd name="connsiteX31394" fmla="*/ 64456 w 7886701"/>
              <a:gd name="connsiteY31394" fmla="*/ 3374545 h 6857981"/>
              <a:gd name="connsiteX31395" fmla="*/ 60327 w 7886701"/>
              <a:gd name="connsiteY31395" fmla="*/ 3369782 h 6857981"/>
              <a:gd name="connsiteX31396" fmla="*/ 59058 w 7886701"/>
              <a:gd name="connsiteY31396" fmla="*/ 3363432 h 6857981"/>
              <a:gd name="connsiteX31397" fmla="*/ 57788 w 7886701"/>
              <a:gd name="connsiteY31397" fmla="*/ 3356448 h 6857981"/>
              <a:gd name="connsiteX31398" fmla="*/ 55882 w 7886701"/>
              <a:gd name="connsiteY31398" fmla="*/ 3341526 h 6857981"/>
              <a:gd name="connsiteX31399" fmla="*/ 54295 w 7886701"/>
              <a:gd name="connsiteY31399" fmla="*/ 3325329 h 6857981"/>
              <a:gd name="connsiteX31400" fmla="*/ 52707 w 7886701"/>
              <a:gd name="connsiteY31400" fmla="*/ 3307869 h 6857981"/>
              <a:gd name="connsiteX31401" fmla="*/ 50485 w 7886701"/>
              <a:gd name="connsiteY31401" fmla="*/ 3270087 h 6857981"/>
              <a:gd name="connsiteX31402" fmla="*/ 48582 w 7886701"/>
              <a:gd name="connsiteY31402" fmla="*/ 3231032 h 6857981"/>
              <a:gd name="connsiteX31403" fmla="*/ 46675 w 7886701"/>
              <a:gd name="connsiteY31403" fmla="*/ 3191661 h 6857981"/>
              <a:gd name="connsiteX31404" fmla="*/ 44135 w 7886701"/>
              <a:gd name="connsiteY31404" fmla="*/ 3154195 h 6857981"/>
              <a:gd name="connsiteX31405" fmla="*/ 42548 w 7886701"/>
              <a:gd name="connsiteY31405" fmla="*/ 3136732 h 6857981"/>
              <a:gd name="connsiteX31406" fmla="*/ 40644 w 7886701"/>
              <a:gd name="connsiteY31406" fmla="*/ 3119903 h 6857981"/>
              <a:gd name="connsiteX31407" fmla="*/ 39055 w 7886701"/>
              <a:gd name="connsiteY31407" fmla="*/ 3104345 h 6857981"/>
              <a:gd name="connsiteX31408" fmla="*/ 36514 w 7886701"/>
              <a:gd name="connsiteY31408" fmla="*/ 3090692 h 6857981"/>
              <a:gd name="connsiteX31409" fmla="*/ 37784 w 7886701"/>
              <a:gd name="connsiteY31409" fmla="*/ 3085294 h 6857981"/>
              <a:gd name="connsiteX31410" fmla="*/ 39374 w 7886701"/>
              <a:gd name="connsiteY31410" fmla="*/ 3080214 h 6857981"/>
              <a:gd name="connsiteX31411" fmla="*/ 41281 w 7886701"/>
              <a:gd name="connsiteY31411" fmla="*/ 3075451 h 6857981"/>
              <a:gd name="connsiteX31412" fmla="*/ 42866 w 7886701"/>
              <a:gd name="connsiteY31412" fmla="*/ 3071323 h 6857981"/>
              <a:gd name="connsiteX31413" fmla="*/ 45089 w 7886701"/>
              <a:gd name="connsiteY31413" fmla="*/ 3067195 h 6857981"/>
              <a:gd name="connsiteX31414" fmla="*/ 47629 w 7886701"/>
              <a:gd name="connsiteY31414" fmla="*/ 3064020 h 6857981"/>
              <a:gd name="connsiteX31415" fmla="*/ 50169 w 7886701"/>
              <a:gd name="connsiteY31415" fmla="*/ 3061164 h 6857981"/>
              <a:gd name="connsiteX31416" fmla="*/ 52707 w 7886701"/>
              <a:gd name="connsiteY31416" fmla="*/ 3058623 h 6857981"/>
              <a:gd name="connsiteX31417" fmla="*/ 50485 w 7886701"/>
              <a:gd name="connsiteY31417" fmla="*/ 3041160 h 6857981"/>
              <a:gd name="connsiteX31418" fmla="*/ 48582 w 7886701"/>
              <a:gd name="connsiteY31418" fmla="*/ 3024016 h 6857981"/>
              <a:gd name="connsiteX31419" fmla="*/ 46993 w 7886701"/>
              <a:gd name="connsiteY31419" fmla="*/ 3007187 h 6857981"/>
              <a:gd name="connsiteX31420" fmla="*/ 46040 w 7886701"/>
              <a:gd name="connsiteY31420" fmla="*/ 2990358 h 6857981"/>
              <a:gd name="connsiteX31421" fmla="*/ 45404 w 7886701"/>
              <a:gd name="connsiteY31421" fmla="*/ 2973846 h 6857981"/>
              <a:gd name="connsiteX31422" fmla="*/ 45089 w 7886701"/>
              <a:gd name="connsiteY31422" fmla="*/ 2957339 h 6857981"/>
              <a:gd name="connsiteX31423" fmla="*/ 46040 w 7886701"/>
              <a:gd name="connsiteY31423" fmla="*/ 2941144 h 6857981"/>
              <a:gd name="connsiteX31424" fmla="*/ 46675 w 7886701"/>
              <a:gd name="connsiteY31424" fmla="*/ 2924951 h 6857981"/>
              <a:gd name="connsiteX31425" fmla="*/ 47945 w 7886701"/>
              <a:gd name="connsiteY31425" fmla="*/ 2908439 h 6857981"/>
              <a:gd name="connsiteX31426" fmla="*/ 49850 w 7886701"/>
              <a:gd name="connsiteY31426" fmla="*/ 2892564 h 6857981"/>
              <a:gd name="connsiteX31427" fmla="*/ 51756 w 7886701"/>
              <a:gd name="connsiteY31427" fmla="*/ 2876371 h 6857981"/>
              <a:gd name="connsiteX31428" fmla="*/ 54295 w 7886701"/>
              <a:gd name="connsiteY31428" fmla="*/ 2860812 h 6857981"/>
              <a:gd name="connsiteX31429" fmla="*/ 59377 w 7886701"/>
              <a:gd name="connsiteY31429" fmla="*/ 2829378 h 6857981"/>
              <a:gd name="connsiteX31430" fmla="*/ 65089 w 7886701"/>
              <a:gd name="connsiteY31430" fmla="*/ 2798264 h 6857981"/>
              <a:gd name="connsiteX31431" fmla="*/ 68267 w 7886701"/>
              <a:gd name="connsiteY31431" fmla="*/ 2783021 h 6857981"/>
              <a:gd name="connsiteX31432" fmla="*/ 71441 w 7886701"/>
              <a:gd name="connsiteY31432" fmla="*/ 2767781 h 6857981"/>
              <a:gd name="connsiteX31433" fmla="*/ 78107 w 7886701"/>
              <a:gd name="connsiteY31433" fmla="*/ 2736665 h 6857981"/>
              <a:gd name="connsiteX31434" fmla="*/ 92713 w 7886701"/>
              <a:gd name="connsiteY31434" fmla="*/ 2674429 h 6857981"/>
              <a:gd name="connsiteX31435" fmla="*/ 100016 w 7886701"/>
              <a:gd name="connsiteY31435" fmla="*/ 2642678 h 6857981"/>
              <a:gd name="connsiteX31436" fmla="*/ 106048 w 7886701"/>
              <a:gd name="connsiteY31436" fmla="*/ 2610610 h 6857981"/>
              <a:gd name="connsiteX31437" fmla="*/ 108906 w 7886701"/>
              <a:gd name="connsiteY31437" fmla="*/ 2594103 h 6857981"/>
              <a:gd name="connsiteX31438" fmla="*/ 112080 w 7886701"/>
              <a:gd name="connsiteY31438" fmla="*/ 2577595 h 6857981"/>
              <a:gd name="connsiteX31439" fmla="*/ 113985 w 7886701"/>
              <a:gd name="connsiteY31439" fmla="*/ 2561397 h 6857981"/>
              <a:gd name="connsiteX31440" fmla="*/ 116208 w 7886701"/>
              <a:gd name="connsiteY31440" fmla="*/ 2544572 h 6857981"/>
              <a:gd name="connsiteX31441" fmla="*/ 120972 w 7886701"/>
              <a:gd name="connsiteY31441" fmla="*/ 2540128 h 6857981"/>
              <a:gd name="connsiteX31442" fmla="*/ 125099 w 7886701"/>
              <a:gd name="connsiteY31442" fmla="*/ 2535682 h 6857981"/>
              <a:gd name="connsiteX31443" fmla="*/ 128274 w 7886701"/>
              <a:gd name="connsiteY31443" fmla="*/ 2530603 h 6857981"/>
              <a:gd name="connsiteX31444" fmla="*/ 131130 w 7886701"/>
              <a:gd name="connsiteY31444" fmla="*/ 2525838 h 6857981"/>
              <a:gd name="connsiteX31445" fmla="*/ 133989 w 7886701"/>
              <a:gd name="connsiteY31445" fmla="*/ 2520438 h 6857981"/>
              <a:gd name="connsiteX31446" fmla="*/ 135893 w 7886701"/>
              <a:gd name="connsiteY31446" fmla="*/ 2514406 h 6857981"/>
              <a:gd name="connsiteX31447" fmla="*/ 137799 w 7886701"/>
              <a:gd name="connsiteY31447" fmla="*/ 2508374 h 6857981"/>
              <a:gd name="connsiteX31448" fmla="*/ 139702 w 7886701"/>
              <a:gd name="connsiteY31448" fmla="*/ 2501704 h 6857981"/>
              <a:gd name="connsiteX31449" fmla="*/ 142878 w 7886701"/>
              <a:gd name="connsiteY31449" fmla="*/ 2486782 h 6857981"/>
              <a:gd name="connsiteX31450" fmla="*/ 146689 w 7886701"/>
              <a:gd name="connsiteY31450" fmla="*/ 2469953 h 6857981"/>
              <a:gd name="connsiteX31451" fmla="*/ 151132 w 7886701"/>
              <a:gd name="connsiteY31451" fmla="*/ 2450584 h 6857981"/>
              <a:gd name="connsiteX31452" fmla="*/ 153989 w 7886701"/>
              <a:gd name="connsiteY31452" fmla="*/ 2439784 h 6857981"/>
              <a:gd name="connsiteX31453" fmla="*/ 157164 w 7886701"/>
              <a:gd name="connsiteY31453" fmla="*/ 2428351 h 6857981"/>
              <a:gd name="connsiteX31454" fmla="*/ 158753 w 7886701"/>
              <a:gd name="connsiteY31454" fmla="*/ 2428671 h 6857981"/>
              <a:gd name="connsiteX31455" fmla="*/ 160340 w 7886701"/>
              <a:gd name="connsiteY31455" fmla="*/ 2428351 h 6857981"/>
              <a:gd name="connsiteX31456" fmla="*/ 161931 w 7886701"/>
              <a:gd name="connsiteY31456" fmla="*/ 2428351 h 6857981"/>
              <a:gd name="connsiteX31457" fmla="*/ 163514 w 7886701"/>
              <a:gd name="connsiteY31457" fmla="*/ 2427721 h 6857981"/>
              <a:gd name="connsiteX31458" fmla="*/ 166056 w 7886701"/>
              <a:gd name="connsiteY31458" fmla="*/ 2425815 h 6857981"/>
              <a:gd name="connsiteX31459" fmla="*/ 168913 w 7886701"/>
              <a:gd name="connsiteY31459" fmla="*/ 2423909 h 6857981"/>
              <a:gd name="connsiteX31460" fmla="*/ 171453 w 7886701"/>
              <a:gd name="connsiteY31460" fmla="*/ 2422007 h 6857981"/>
              <a:gd name="connsiteX31461" fmla="*/ 174311 w 7886701"/>
              <a:gd name="connsiteY31461" fmla="*/ 2420416 h 6857981"/>
              <a:gd name="connsiteX31462" fmla="*/ 175898 w 7886701"/>
              <a:gd name="connsiteY31462" fmla="*/ 2420098 h 6857981"/>
              <a:gd name="connsiteX31463" fmla="*/ 177167 w 7886701"/>
              <a:gd name="connsiteY31463" fmla="*/ 2419778 h 6857981"/>
              <a:gd name="connsiteX31464" fmla="*/ 178756 w 7886701"/>
              <a:gd name="connsiteY31464" fmla="*/ 2419778 h 6857981"/>
              <a:gd name="connsiteX31465" fmla="*/ 180659 w 7886701"/>
              <a:gd name="connsiteY31465" fmla="*/ 2420098 h 6857981"/>
              <a:gd name="connsiteX31466" fmla="*/ 181614 w 7886701"/>
              <a:gd name="connsiteY31466" fmla="*/ 2409619 h 6857981"/>
              <a:gd name="connsiteX31467" fmla="*/ 183201 w 7886701"/>
              <a:gd name="connsiteY31467" fmla="*/ 2399143 h 6857981"/>
              <a:gd name="connsiteX31468" fmla="*/ 184788 w 7886701"/>
              <a:gd name="connsiteY31468" fmla="*/ 2388980 h 6857981"/>
              <a:gd name="connsiteX31469" fmla="*/ 186695 w 7886701"/>
              <a:gd name="connsiteY31469" fmla="*/ 2379135 h 6857981"/>
              <a:gd name="connsiteX31470" fmla="*/ 188915 w 7886701"/>
              <a:gd name="connsiteY31470" fmla="*/ 2369609 h 6857981"/>
              <a:gd name="connsiteX31471" fmla="*/ 191454 w 7886701"/>
              <a:gd name="connsiteY31471" fmla="*/ 2360086 h 6857981"/>
              <a:gd name="connsiteX31472" fmla="*/ 193996 w 7886701"/>
              <a:gd name="connsiteY31472" fmla="*/ 2350878 h 6857981"/>
              <a:gd name="connsiteX31473" fmla="*/ 197488 w 7886701"/>
              <a:gd name="connsiteY31473" fmla="*/ 2341357 h 6857981"/>
              <a:gd name="connsiteX31474" fmla="*/ 200345 w 7886701"/>
              <a:gd name="connsiteY31474" fmla="*/ 2332146 h 6857981"/>
              <a:gd name="connsiteX31475" fmla="*/ 203838 w 7886701"/>
              <a:gd name="connsiteY31475" fmla="*/ 2323253 h 6857981"/>
              <a:gd name="connsiteX31476" fmla="*/ 211139 w 7886701"/>
              <a:gd name="connsiteY31476" fmla="*/ 2305472 h 6857981"/>
              <a:gd name="connsiteX31477" fmla="*/ 218761 w 7886701"/>
              <a:gd name="connsiteY31477" fmla="*/ 2288006 h 6857981"/>
              <a:gd name="connsiteX31478" fmla="*/ 227651 w 7886701"/>
              <a:gd name="connsiteY31478" fmla="*/ 2270551 h 6857981"/>
              <a:gd name="connsiteX31479" fmla="*/ 244794 w 7886701"/>
              <a:gd name="connsiteY31479" fmla="*/ 2235940 h 6857981"/>
              <a:gd name="connsiteX31480" fmla="*/ 253686 w 7886701"/>
              <a:gd name="connsiteY31480" fmla="*/ 2217842 h 6857981"/>
              <a:gd name="connsiteX31481" fmla="*/ 261939 w 7886701"/>
              <a:gd name="connsiteY31481" fmla="*/ 2200060 h 6857981"/>
              <a:gd name="connsiteX31482" fmla="*/ 270194 w 7886701"/>
              <a:gd name="connsiteY31482" fmla="*/ 2181010 h 6857981"/>
              <a:gd name="connsiteX31483" fmla="*/ 278768 w 7886701"/>
              <a:gd name="connsiteY31483" fmla="*/ 2161644 h 6857981"/>
              <a:gd name="connsiteX31484" fmla="*/ 286387 w 7886701"/>
              <a:gd name="connsiteY31484" fmla="*/ 2141635 h 6857981"/>
              <a:gd name="connsiteX31485" fmla="*/ 294007 w 7886701"/>
              <a:gd name="connsiteY31485" fmla="*/ 2120364 h 6857981"/>
              <a:gd name="connsiteX31486" fmla="*/ 309248 w 7886701"/>
              <a:gd name="connsiteY31486" fmla="*/ 2124173 h 6857981"/>
              <a:gd name="connsiteX31487" fmla="*/ 310835 w 7886701"/>
              <a:gd name="connsiteY31487" fmla="*/ 2112109 h 6857981"/>
              <a:gd name="connsiteX31488" fmla="*/ 312741 w 7886701"/>
              <a:gd name="connsiteY31488" fmla="*/ 2101629 h 6857981"/>
              <a:gd name="connsiteX31489" fmla="*/ 314963 w 7886701"/>
              <a:gd name="connsiteY31489" fmla="*/ 2092743 h 6857981"/>
              <a:gd name="connsiteX31490" fmla="*/ 317822 w 7886701"/>
              <a:gd name="connsiteY31490" fmla="*/ 2085123 h 6857981"/>
              <a:gd name="connsiteX31491" fmla="*/ 320360 w 7886701"/>
              <a:gd name="connsiteY31491" fmla="*/ 2078137 h 6857981"/>
              <a:gd name="connsiteX31492" fmla="*/ 323534 w 7886701"/>
              <a:gd name="connsiteY31492" fmla="*/ 2072107 h 6857981"/>
              <a:gd name="connsiteX31493" fmla="*/ 327028 w 7886701"/>
              <a:gd name="connsiteY31493" fmla="*/ 2066391 h 6857981"/>
              <a:gd name="connsiteX31494" fmla="*/ 330203 w 7886701"/>
              <a:gd name="connsiteY31494" fmla="*/ 2061309 h 6857981"/>
              <a:gd name="connsiteX31495" fmla="*/ 333059 w 7886701"/>
              <a:gd name="connsiteY31495" fmla="*/ 2055912 h 6857981"/>
              <a:gd name="connsiteX31496" fmla="*/ 336234 w 7886701"/>
              <a:gd name="connsiteY31496" fmla="*/ 2050514 h 6857981"/>
              <a:gd name="connsiteX31497" fmla="*/ 339729 w 7886701"/>
              <a:gd name="connsiteY31497" fmla="*/ 2044481 h 6857981"/>
              <a:gd name="connsiteX31498" fmla="*/ 342585 w 7886701"/>
              <a:gd name="connsiteY31498" fmla="*/ 2038131 h 6857981"/>
              <a:gd name="connsiteX31499" fmla="*/ 345126 w 7886701"/>
              <a:gd name="connsiteY31499" fmla="*/ 2030511 h 6857981"/>
              <a:gd name="connsiteX31500" fmla="*/ 347348 w 7886701"/>
              <a:gd name="connsiteY31500" fmla="*/ 2021619 h 6857981"/>
              <a:gd name="connsiteX31501" fmla="*/ 349255 w 7886701"/>
              <a:gd name="connsiteY31501" fmla="*/ 2011459 h 6857981"/>
              <a:gd name="connsiteX31502" fmla="*/ 350522 w 7886701"/>
              <a:gd name="connsiteY31502" fmla="*/ 1999395 h 6857981"/>
              <a:gd name="connsiteX31503" fmla="*/ 354333 w 7886701"/>
              <a:gd name="connsiteY31503" fmla="*/ 1997490 h 6857981"/>
              <a:gd name="connsiteX31504" fmla="*/ 357825 w 7886701"/>
              <a:gd name="connsiteY31504" fmla="*/ 1995267 h 6857981"/>
              <a:gd name="connsiteX31505" fmla="*/ 361635 w 7886701"/>
              <a:gd name="connsiteY31505" fmla="*/ 1992092 h 6857981"/>
              <a:gd name="connsiteX31506" fmla="*/ 364811 w 7886701"/>
              <a:gd name="connsiteY31506" fmla="*/ 1988598 h 6857981"/>
              <a:gd name="connsiteX31507" fmla="*/ 367985 w 7886701"/>
              <a:gd name="connsiteY31507" fmla="*/ 1984473 h 6857981"/>
              <a:gd name="connsiteX31508" fmla="*/ 371478 w 7886701"/>
              <a:gd name="connsiteY31508" fmla="*/ 1979710 h 6857981"/>
              <a:gd name="connsiteX31509" fmla="*/ 374336 w 7886701"/>
              <a:gd name="connsiteY31509" fmla="*/ 1974947 h 6857981"/>
              <a:gd name="connsiteX31510" fmla="*/ 377193 w 7886701"/>
              <a:gd name="connsiteY31510" fmla="*/ 1969549 h 6857981"/>
              <a:gd name="connsiteX31511" fmla="*/ 380050 w 7886701"/>
              <a:gd name="connsiteY31511" fmla="*/ 1964153 h 6857981"/>
              <a:gd name="connsiteX31512" fmla="*/ 382589 w 7886701"/>
              <a:gd name="connsiteY31512" fmla="*/ 1958119 h 6857981"/>
              <a:gd name="connsiteX31513" fmla="*/ 384812 w 7886701"/>
              <a:gd name="connsiteY31513" fmla="*/ 1952404 h 6857981"/>
              <a:gd name="connsiteX31514" fmla="*/ 387034 w 7886701"/>
              <a:gd name="connsiteY31514" fmla="*/ 1946054 h 6857981"/>
              <a:gd name="connsiteX31515" fmla="*/ 391165 w 7886701"/>
              <a:gd name="connsiteY31515" fmla="*/ 1933352 h 6857981"/>
              <a:gd name="connsiteX31516" fmla="*/ 394021 w 7886701"/>
              <a:gd name="connsiteY31516" fmla="*/ 1920969 h 6857981"/>
              <a:gd name="connsiteX31517" fmla="*/ 395924 w 7886701"/>
              <a:gd name="connsiteY31517" fmla="*/ 1923192 h 6857981"/>
              <a:gd name="connsiteX31518" fmla="*/ 397829 w 7886701"/>
              <a:gd name="connsiteY31518" fmla="*/ 1924145 h 6857981"/>
              <a:gd name="connsiteX31519" fmla="*/ 399735 w 7886701"/>
              <a:gd name="connsiteY31519" fmla="*/ 1925098 h 6857981"/>
              <a:gd name="connsiteX31520" fmla="*/ 401642 w 7886701"/>
              <a:gd name="connsiteY31520" fmla="*/ 1925098 h 6857981"/>
              <a:gd name="connsiteX31521" fmla="*/ 403547 w 7886701"/>
              <a:gd name="connsiteY31521" fmla="*/ 1924462 h 6857981"/>
              <a:gd name="connsiteX31522" fmla="*/ 405450 w 7886701"/>
              <a:gd name="connsiteY31522" fmla="*/ 1923827 h 6857981"/>
              <a:gd name="connsiteX31523" fmla="*/ 408942 w 7886701"/>
              <a:gd name="connsiteY31523" fmla="*/ 1921921 h 6857981"/>
              <a:gd name="connsiteX31524" fmla="*/ 412753 w 7886701"/>
              <a:gd name="connsiteY31524" fmla="*/ 1919383 h 6857981"/>
              <a:gd name="connsiteX31525" fmla="*/ 414340 w 7886701"/>
              <a:gd name="connsiteY31525" fmla="*/ 1918431 h 6857981"/>
              <a:gd name="connsiteX31526" fmla="*/ 416245 w 7886701"/>
              <a:gd name="connsiteY31526" fmla="*/ 1917796 h 6857981"/>
              <a:gd name="connsiteX31527" fmla="*/ 418151 w 7886701"/>
              <a:gd name="connsiteY31527" fmla="*/ 1917159 h 6857981"/>
              <a:gd name="connsiteX31528" fmla="*/ 420056 w 7886701"/>
              <a:gd name="connsiteY31528" fmla="*/ 1917159 h 6857981"/>
              <a:gd name="connsiteX31529" fmla="*/ 421643 w 7886701"/>
              <a:gd name="connsiteY31529" fmla="*/ 1917796 h 6857981"/>
              <a:gd name="connsiteX31530" fmla="*/ 423865 w 7886701"/>
              <a:gd name="connsiteY31530" fmla="*/ 1918747 h 6857981"/>
              <a:gd name="connsiteX31531" fmla="*/ 426404 w 7886701"/>
              <a:gd name="connsiteY31531" fmla="*/ 1913666 h 6857981"/>
              <a:gd name="connsiteX31532" fmla="*/ 428628 w 7886701"/>
              <a:gd name="connsiteY31532" fmla="*/ 1909221 h 6857981"/>
              <a:gd name="connsiteX31533" fmla="*/ 429898 w 7886701"/>
              <a:gd name="connsiteY31533" fmla="*/ 1905728 h 6857981"/>
              <a:gd name="connsiteX31534" fmla="*/ 430535 w 7886701"/>
              <a:gd name="connsiteY31534" fmla="*/ 1902237 h 6857981"/>
              <a:gd name="connsiteX31535" fmla="*/ 430851 w 7886701"/>
              <a:gd name="connsiteY31535" fmla="*/ 1899379 h 6857981"/>
              <a:gd name="connsiteX31536" fmla="*/ 430851 w 7886701"/>
              <a:gd name="connsiteY31536" fmla="*/ 1897156 h 6857981"/>
              <a:gd name="connsiteX31537" fmla="*/ 429898 w 7886701"/>
              <a:gd name="connsiteY31537" fmla="*/ 1892393 h 6857981"/>
              <a:gd name="connsiteX31538" fmla="*/ 428946 w 7886701"/>
              <a:gd name="connsiteY31538" fmla="*/ 1888265 h 6857981"/>
              <a:gd name="connsiteX31539" fmla="*/ 428946 w 7886701"/>
              <a:gd name="connsiteY31539" fmla="*/ 1885407 h 6857981"/>
              <a:gd name="connsiteX31540" fmla="*/ 428946 w 7886701"/>
              <a:gd name="connsiteY31540" fmla="*/ 1882551 h 6857981"/>
              <a:gd name="connsiteX31541" fmla="*/ 429898 w 7886701"/>
              <a:gd name="connsiteY31541" fmla="*/ 1879374 h 6857981"/>
              <a:gd name="connsiteX31542" fmla="*/ 431168 w 7886701"/>
              <a:gd name="connsiteY31542" fmla="*/ 1875565 h 6857981"/>
              <a:gd name="connsiteX31543" fmla="*/ 433391 w 7886701"/>
              <a:gd name="connsiteY31543" fmla="*/ 1871437 h 6857981"/>
              <a:gd name="connsiteX31544" fmla="*/ 435932 w 7886701"/>
              <a:gd name="connsiteY31544" fmla="*/ 1866357 h 6857981"/>
              <a:gd name="connsiteX31545" fmla="*/ 448313 w 7886701"/>
              <a:gd name="connsiteY31545" fmla="*/ 1854608 h 6857981"/>
              <a:gd name="connsiteX31546" fmla="*/ 460697 w 7886701"/>
              <a:gd name="connsiteY31546" fmla="*/ 1841907 h 6857981"/>
              <a:gd name="connsiteX31547" fmla="*/ 474030 w 7886701"/>
              <a:gd name="connsiteY31547" fmla="*/ 1828254 h 6857981"/>
              <a:gd name="connsiteX31548" fmla="*/ 486730 w 7886701"/>
              <a:gd name="connsiteY31548" fmla="*/ 1813648 h 6857981"/>
              <a:gd name="connsiteX31549" fmla="*/ 500065 w 7886701"/>
              <a:gd name="connsiteY31549" fmla="*/ 1798725 h 6857981"/>
              <a:gd name="connsiteX31550" fmla="*/ 513718 w 7886701"/>
              <a:gd name="connsiteY31550" fmla="*/ 1782531 h 6857981"/>
              <a:gd name="connsiteX31551" fmla="*/ 527371 w 7886701"/>
              <a:gd name="connsiteY31551" fmla="*/ 1766338 h 6857981"/>
              <a:gd name="connsiteX31552" fmla="*/ 540706 w 7886701"/>
              <a:gd name="connsiteY31552" fmla="*/ 1749510 h 6857981"/>
              <a:gd name="connsiteX31553" fmla="*/ 554675 w 7886701"/>
              <a:gd name="connsiteY31553" fmla="*/ 1732364 h 6857981"/>
              <a:gd name="connsiteX31554" fmla="*/ 568010 w 7886701"/>
              <a:gd name="connsiteY31554" fmla="*/ 1714583 h 6857981"/>
              <a:gd name="connsiteX31555" fmla="*/ 581347 w 7886701"/>
              <a:gd name="connsiteY31555" fmla="*/ 1696168 h 6857981"/>
              <a:gd name="connsiteX31556" fmla="*/ 594362 w 7886701"/>
              <a:gd name="connsiteY31556" fmla="*/ 1678067 h 6857981"/>
              <a:gd name="connsiteX31557" fmla="*/ 606746 w 7886701"/>
              <a:gd name="connsiteY31557" fmla="*/ 1659015 h 6857981"/>
              <a:gd name="connsiteX31558" fmla="*/ 618492 w 7886701"/>
              <a:gd name="connsiteY31558" fmla="*/ 1639648 h 6857981"/>
              <a:gd name="connsiteX31559" fmla="*/ 629605 w 7886701"/>
              <a:gd name="connsiteY31559" fmla="*/ 1619962 h 6857981"/>
              <a:gd name="connsiteX31560" fmla="*/ 640718 w 7886701"/>
              <a:gd name="connsiteY31560" fmla="*/ 1600276 h 6857981"/>
              <a:gd name="connsiteX31561" fmla="*/ 648337 w 7886701"/>
              <a:gd name="connsiteY31561" fmla="*/ 1597735 h 6857981"/>
              <a:gd name="connsiteX31562" fmla="*/ 656274 w 7886701"/>
              <a:gd name="connsiteY31562" fmla="*/ 1594560 h 6857981"/>
              <a:gd name="connsiteX31563" fmla="*/ 664530 w 7886701"/>
              <a:gd name="connsiteY31563" fmla="*/ 1590432 h 6857981"/>
              <a:gd name="connsiteX31564" fmla="*/ 672467 w 7886701"/>
              <a:gd name="connsiteY31564" fmla="*/ 1585987 h 6857981"/>
              <a:gd name="connsiteX31565" fmla="*/ 680404 w 7886701"/>
              <a:gd name="connsiteY31565" fmla="*/ 1580907 h 6857981"/>
              <a:gd name="connsiteX31566" fmla="*/ 688660 w 7886701"/>
              <a:gd name="connsiteY31566" fmla="*/ 1575826 h 6857981"/>
              <a:gd name="connsiteX31567" fmla="*/ 696916 w 7886701"/>
              <a:gd name="connsiteY31567" fmla="*/ 1570111 h 6857981"/>
              <a:gd name="connsiteX31568" fmla="*/ 704853 w 7886701"/>
              <a:gd name="connsiteY31568" fmla="*/ 1563443 h 6857981"/>
              <a:gd name="connsiteX31569" fmla="*/ 713424 w 7886701"/>
              <a:gd name="connsiteY31569" fmla="*/ 1556776 h 6857981"/>
              <a:gd name="connsiteX31570" fmla="*/ 721364 w 7886701"/>
              <a:gd name="connsiteY31570" fmla="*/ 1549792 h 6857981"/>
              <a:gd name="connsiteX31571" fmla="*/ 738191 w 7886701"/>
              <a:gd name="connsiteY31571" fmla="*/ 1534867 h 6857981"/>
              <a:gd name="connsiteX31572" fmla="*/ 755018 w 7886701"/>
              <a:gd name="connsiteY31572" fmla="*/ 1518990 h 6857981"/>
              <a:gd name="connsiteX31573" fmla="*/ 772163 w 7886701"/>
              <a:gd name="connsiteY31573" fmla="*/ 1502162 h 6857981"/>
              <a:gd name="connsiteX31574" fmla="*/ 772480 w 7886701"/>
              <a:gd name="connsiteY31574" fmla="*/ 1504702 h 6857981"/>
              <a:gd name="connsiteX31575" fmla="*/ 773116 w 7886701"/>
              <a:gd name="connsiteY31575" fmla="*/ 1507243 h 6857981"/>
              <a:gd name="connsiteX31576" fmla="*/ 775340 w 7886701"/>
              <a:gd name="connsiteY31576" fmla="*/ 1511688 h 6857981"/>
              <a:gd name="connsiteX31577" fmla="*/ 777879 w 7886701"/>
              <a:gd name="connsiteY31577" fmla="*/ 1515816 h 6857981"/>
              <a:gd name="connsiteX31578" fmla="*/ 781052 w 7886701"/>
              <a:gd name="connsiteY31578" fmla="*/ 1520261 h 6857981"/>
              <a:gd name="connsiteX31579" fmla="*/ 787403 w 7886701"/>
              <a:gd name="connsiteY31579" fmla="*/ 1527881 h 6857981"/>
              <a:gd name="connsiteX31580" fmla="*/ 790578 w 7886701"/>
              <a:gd name="connsiteY31580" fmla="*/ 1532326 h 6857981"/>
              <a:gd name="connsiteX31581" fmla="*/ 793117 w 7886701"/>
              <a:gd name="connsiteY31581" fmla="*/ 1536454 h 6857981"/>
              <a:gd name="connsiteX31582" fmla="*/ 800102 w 7886701"/>
              <a:gd name="connsiteY31582" fmla="*/ 1532009 h 6857981"/>
              <a:gd name="connsiteX31583" fmla="*/ 806769 w 7886701"/>
              <a:gd name="connsiteY31583" fmla="*/ 1526611 h 6857981"/>
              <a:gd name="connsiteX31584" fmla="*/ 813757 w 7886701"/>
              <a:gd name="connsiteY31584" fmla="*/ 1521213 h 6857981"/>
              <a:gd name="connsiteX31585" fmla="*/ 820105 w 7886701"/>
              <a:gd name="connsiteY31585" fmla="*/ 1514863 h 6857981"/>
              <a:gd name="connsiteX31586" fmla="*/ 826773 w 7886701"/>
              <a:gd name="connsiteY31586" fmla="*/ 1507877 h 6857981"/>
              <a:gd name="connsiteX31587" fmla="*/ 833440 w 7886701"/>
              <a:gd name="connsiteY31587" fmla="*/ 1500893 h 6857981"/>
              <a:gd name="connsiteX31588" fmla="*/ 840108 w 7886701"/>
              <a:gd name="connsiteY31588" fmla="*/ 1493271 h 6857981"/>
              <a:gd name="connsiteX31589" fmla="*/ 846459 w 7886701"/>
              <a:gd name="connsiteY31589" fmla="*/ 1485651 h 6857981"/>
              <a:gd name="connsiteX31590" fmla="*/ 859793 w 7886701"/>
              <a:gd name="connsiteY31590" fmla="*/ 1468823 h 6857981"/>
              <a:gd name="connsiteX31591" fmla="*/ 872810 w 7886701"/>
              <a:gd name="connsiteY31591" fmla="*/ 1451677 h 6857981"/>
              <a:gd name="connsiteX31592" fmla="*/ 898209 w 7886701"/>
              <a:gd name="connsiteY31592" fmla="*/ 1416433 h 6857981"/>
              <a:gd name="connsiteX31593" fmla="*/ 911546 w 7886701"/>
              <a:gd name="connsiteY31593" fmla="*/ 1398333 h 6857981"/>
              <a:gd name="connsiteX31594" fmla="*/ 924244 w 7886701"/>
              <a:gd name="connsiteY31594" fmla="*/ 1381823 h 6857981"/>
              <a:gd name="connsiteX31595" fmla="*/ 937265 w 7886701"/>
              <a:gd name="connsiteY31595" fmla="*/ 1365631 h 6857981"/>
              <a:gd name="connsiteX31596" fmla="*/ 943929 w 7886701"/>
              <a:gd name="connsiteY31596" fmla="*/ 1358010 h 6857981"/>
              <a:gd name="connsiteX31597" fmla="*/ 950598 w 7886701"/>
              <a:gd name="connsiteY31597" fmla="*/ 1350707 h 6857981"/>
              <a:gd name="connsiteX31598" fmla="*/ 956948 w 7886701"/>
              <a:gd name="connsiteY31598" fmla="*/ 1344039 h 6857981"/>
              <a:gd name="connsiteX31599" fmla="*/ 963614 w 7886701"/>
              <a:gd name="connsiteY31599" fmla="*/ 1337689 h 6857981"/>
              <a:gd name="connsiteX31600" fmla="*/ 970599 w 7886701"/>
              <a:gd name="connsiteY31600" fmla="*/ 1331656 h 6857981"/>
              <a:gd name="connsiteX31601" fmla="*/ 977268 w 7886701"/>
              <a:gd name="connsiteY31601" fmla="*/ 1326576 h 6857981"/>
              <a:gd name="connsiteX31602" fmla="*/ 983619 w 7886701"/>
              <a:gd name="connsiteY31602" fmla="*/ 1321812 h 6857981"/>
              <a:gd name="connsiteX31603" fmla="*/ 990604 w 7886701"/>
              <a:gd name="connsiteY31603" fmla="*/ 1318003 h 6857981"/>
              <a:gd name="connsiteX31604" fmla="*/ 997589 w 7886701"/>
              <a:gd name="connsiteY31604" fmla="*/ 1314191 h 6857981"/>
              <a:gd name="connsiteX31605" fmla="*/ 1004572 w 7886701"/>
              <a:gd name="connsiteY31605" fmla="*/ 1311651 h 6857981"/>
              <a:gd name="connsiteX31606" fmla="*/ 984254 w 7886701"/>
              <a:gd name="connsiteY31606" fmla="*/ 1332608 h 6857981"/>
              <a:gd name="connsiteX31607" fmla="*/ 963933 w 7886701"/>
              <a:gd name="connsiteY31607" fmla="*/ 1354834 h 6857981"/>
              <a:gd name="connsiteX31608" fmla="*/ 944248 w 7886701"/>
              <a:gd name="connsiteY31608" fmla="*/ 1377380 h 6857981"/>
              <a:gd name="connsiteX31609" fmla="*/ 924563 w 7886701"/>
              <a:gd name="connsiteY31609" fmla="*/ 1400557 h 6857981"/>
              <a:gd name="connsiteX31610" fmla="*/ 905195 w 7886701"/>
              <a:gd name="connsiteY31610" fmla="*/ 1425005 h 6857981"/>
              <a:gd name="connsiteX31611" fmla="*/ 885829 w 7886701"/>
              <a:gd name="connsiteY31611" fmla="*/ 1449454 h 6857981"/>
              <a:gd name="connsiteX31612" fmla="*/ 867413 w 7886701"/>
              <a:gd name="connsiteY31612" fmla="*/ 1474856 h 6857981"/>
              <a:gd name="connsiteX31613" fmla="*/ 849315 w 7886701"/>
              <a:gd name="connsiteY31613" fmla="*/ 1499939 h 6857981"/>
              <a:gd name="connsiteX31614" fmla="*/ 814708 w 7886701"/>
              <a:gd name="connsiteY31614" fmla="*/ 1551694 h 6857981"/>
              <a:gd name="connsiteX31615" fmla="*/ 798515 w 7886701"/>
              <a:gd name="connsiteY31615" fmla="*/ 1576779 h 6857981"/>
              <a:gd name="connsiteX31616" fmla="*/ 782324 w 7886701"/>
              <a:gd name="connsiteY31616" fmla="*/ 1602181 h 6857981"/>
              <a:gd name="connsiteX31617" fmla="*/ 767082 w 7886701"/>
              <a:gd name="connsiteY31617" fmla="*/ 1626629 h 6857981"/>
              <a:gd name="connsiteX31618" fmla="*/ 752479 w 7886701"/>
              <a:gd name="connsiteY31618" fmla="*/ 1650126 h 6857981"/>
              <a:gd name="connsiteX31619" fmla="*/ 738507 w 7886701"/>
              <a:gd name="connsiteY31619" fmla="*/ 1673306 h 6857981"/>
              <a:gd name="connsiteX31620" fmla="*/ 725491 w 7886701"/>
              <a:gd name="connsiteY31620" fmla="*/ 1695850 h 6857981"/>
              <a:gd name="connsiteX31621" fmla="*/ 719140 w 7886701"/>
              <a:gd name="connsiteY31621" fmla="*/ 1715853 h 6857981"/>
              <a:gd name="connsiteX31622" fmla="*/ 712476 w 7886701"/>
              <a:gd name="connsiteY31622" fmla="*/ 1735540 h 6857981"/>
              <a:gd name="connsiteX31623" fmla="*/ 705805 w 7886701"/>
              <a:gd name="connsiteY31623" fmla="*/ 1755225 h 6857981"/>
              <a:gd name="connsiteX31624" fmla="*/ 698821 w 7886701"/>
              <a:gd name="connsiteY31624" fmla="*/ 1774911 h 6857981"/>
              <a:gd name="connsiteX31625" fmla="*/ 691202 w 7886701"/>
              <a:gd name="connsiteY31625" fmla="*/ 1794597 h 6857981"/>
              <a:gd name="connsiteX31626" fmla="*/ 682945 w 7886701"/>
              <a:gd name="connsiteY31626" fmla="*/ 1813966 h 6857981"/>
              <a:gd name="connsiteX31627" fmla="*/ 675009 w 7886701"/>
              <a:gd name="connsiteY31627" fmla="*/ 1833652 h 6857981"/>
              <a:gd name="connsiteX31628" fmla="*/ 666117 w 7886701"/>
              <a:gd name="connsiteY31628" fmla="*/ 1853020 h 6857981"/>
              <a:gd name="connsiteX31629" fmla="*/ 658180 w 7886701"/>
              <a:gd name="connsiteY31629" fmla="*/ 1872706 h 6857981"/>
              <a:gd name="connsiteX31630" fmla="*/ 649925 w 7886701"/>
              <a:gd name="connsiteY31630" fmla="*/ 1892393 h 6857981"/>
              <a:gd name="connsiteX31631" fmla="*/ 632463 w 7886701"/>
              <a:gd name="connsiteY31631" fmla="*/ 1931765 h 6857981"/>
              <a:gd name="connsiteX31632" fmla="*/ 614367 w 7886701"/>
              <a:gd name="connsiteY31632" fmla="*/ 1971456 h 6857981"/>
              <a:gd name="connsiteX31633" fmla="*/ 596269 w 7886701"/>
              <a:gd name="connsiteY31633" fmla="*/ 2011142 h 6857981"/>
              <a:gd name="connsiteX31634" fmla="*/ 578171 w 7886701"/>
              <a:gd name="connsiteY31634" fmla="*/ 2050831 h 6857981"/>
              <a:gd name="connsiteX31635" fmla="*/ 560709 w 7886701"/>
              <a:gd name="connsiteY31635" fmla="*/ 2091473 h 6857981"/>
              <a:gd name="connsiteX31636" fmla="*/ 543562 w 7886701"/>
              <a:gd name="connsiteY31636" fmla="*/ 2131791 h 6857981"/>
              <a:gd name="connsiteX31637" fmla="*/ 535624 w 7886701"/>
              <a:gd name="connsiteY31637" fmla="*/ 2152117 h 6857981"/>
              <a:gd name="connsiteX31638" fmla="*/ 527371 w 7886701"/>
              <a:gd name="connsiteY31638" fmla="*/ 2172755 h 6857981"/>
              <a:gd name="connsiteX31639" fmla="*/ 519434 w 7886701"/>
              <a:gd name="connsiteY31639" fmla="*/ 2193077 h 6857981"/>
              <a:gd name="connsiteX31640" fmla="*/ 511813 w 7886701"/>
              <a:gd name="connsiteY31640" fmla="*/ 2213395 h 6857981"/>
              <a:gd name="connsiteX31641" fmla="*/ 504510 w 7886701"/>
              <a:gd name="connsiteY31641" fmla="*/ 2234351 h 6857981"/>
              <a:gd name="connsiteX31642" fmla="*/ 497525 w 7886701"/>
              <a:gd name="connsiteY31642" fmla="*/ 2254993 h 6857981"/>
              <a:gd name="connsiteX31643" fmla="*/ 491177 w 7886701"/>
              <a:gd name="connsiteY31643" fmla="*/ 2275951 h 6857981"/>
              <a:gd name="connsiteX31644" fmla="*/ 484827 w 7886701"/>
              <a:gd name="connsiteY31644" fmla="*/ 2296586 h 6857981"/>
              <a:gd name="connsiteX31645" fmla="*/ 479429 w 7886701"/>
              <a:gd name="connsiteY31645" fmla="*/ 2317538 h 6857981"/>
              <a:gd name="connsiteX31646" fmla="*/ 474030 w 7886701"/>
              <a:gd name="connsiteY31646" fmla="*/ 2338181 h 6857981"/>
              <a:gd name="connsiteX31647" fmla="*/ 465142 w 7886701"/>
              <a:gd name="connsiteY31647" fmla="*/ 2355324 h 6857981"/>
              <a:gd name="connsiteX31648" fmla="*/ 456885 w 7886701"/>
              <a:gd name="connsiteY31648" fmla="*/ 2372467 h 6857981"/>
              <a:gd name="connsiteX31649" fmla="*/ 449264 w 7886701"/>
              <a:gd name="connsiteY31649" fmla="*/ 2390250 h 6857981"/>
              <a:gd name="connsiteX31650" fmla="*/ 441328 w 7886701"/>
              <a:gd name="connsiteY31650" fmla="*/ 2407714 h 6857981"/>
              <a:gd name="connsiteX31651" fmla="*/ 434660 w 7886701"/>
              <a:gd name="connsiteY31651" fmla="*/ 2425181 h 6857981"/>
              <a:gd name="connsiteX31652" fmla="*/ 427673 w 7886701"/>
              <a:gd name="connsiteY31652" fmla="*/ 2442962 h 6857981"/>
              <a:gd name="connsiteX31653" fmla="*/ 421325 w 7886701"/>
              <a:gd name="connsiteY31653" fmla="*/ 2460428 h 6857981"/>
              <a:gd name="connsiteX31654" fmla="*/ 415609 w 7886701"/>
              <a:gd name="connsiteY31654" fmla="*/ 2478525 h 6857981"/>
              <a:gd name="connsiteX31655" fmla="*/ 410213 w 7886701"/>
              <a:gd name="connsiteY31655" fmla="*/ 2496309 h 6857981"/>
              <a:gd name="connsiteX31656" fmla="*/ 404498 w 7886701"/>
              <a:gd name="connsiteY31656" fmla="*/ 2514406 h 6857981"/>
              <a:gd name="connsiteX31657" fmla="*/ 399735 w 7886701"/>
              <a:gd name="connsiteY31657" fmla="*/ 2532824 h 6857981"/>
              <a:gd name="connsiteX31658" fmla="*/ 395610 w 7886701"/>
              <a:gd name="connsiteY31658" fmla="*/ 2550921 h 6857981"/>
              <a:gd name="connsiteX31659" fmla="*/ 391479 w 7886701"/>
              <a:gd name="connsiteY31659" fmla="*/ 2569336 h 6857981"/>
              <a:gd name="connsiteX31660" fmla="*/ 387670 w 7886701"/>
              <a:gd name="connsiteY31660" fmla="*/ 2587751 h 6857981"/>
              <a:gd name="connsiteX31661" fmla="*/ 384178 w 7886701"/>
              <a:gd name="connsiteY31661" fmla="*/ 2606481 h 6857981"/>
              <a:gd name="connsiteX31662" fmla="*/ 381321 w 7886701"/>
              <a:gd name="connsiteY31662" fmla="*/ 2625216 h 6857981"/>
              <a:gd name="connsiteX31663" fmla="*/ 378463 w 7886701"/>
              <a:gd name="connsiteY31663" fmla="*/ 2643632 h 6857981"/>
              <a:gd name="connsiteX31664" fmla="*/ 376241 w 7886701"/>
              <a:gd name="connsiteY31664" fmla="*/ 2662681 h 6857981"/>
              <a:gd name="connsiteX31665" fmla="*/ 374018 w 7886701"/>
              <a:gd name="connsiteY31665" fmla="*/ 2681417 h 6857981"/>
              <a:gd name="connsiteX31666" fmla="*/ 372430 w 7886701"/>
              <a:gd name="connsiteY31666" fmla="*/ 2700149 h 6857981"/>
              <a:gd name="connsiteX31667" fmla="*/ 371162 w 7886701"/>
              <a:gd name="connsiteY31667" fmla="*/ 2719519 h 6857981"/>
              <a:gd name="connsiteX31668" fmla="*/ 369891 w 7886701"/>
              <a:gd name="connsiteY31668" fmla="*/ 2738568 h 6857981"/>
              <a:gd name="connsiteX31669" fmla="*/ 368938 w 7886701"/>
              <a:gd name="connsiteY31669" fmla="*/ 2757939 h 6857981"/>
              <a:gd name="connsiteX31670" fmla="*/ 368622 w 7886701"/>
              <a:gd name="connsiteY31670" fmla="*/ 2777306 h 6857981"/>
              <a:gd name="connsiteX31671" fmla="*/ 367985 w 7886701"/>
              <a:gd name="connsiteY31671" fmla="*/ 2796674 h 6857981"/>
              <a:gd name="connsiteX31672" fmla="*/ 368622 w 7886701"/>
              <a:gd name="connsiteY31672" fmla="*/ 2816043 h 6857981"/>
              <a:gd name="connsiteX31673" fmla="*/ 368938 w 7886701"/>
              <a:gd name="connsiteY31673" fmla="*/ 2835728 h 6857981"/>
              <a:gd name="connsiteX31674" fmla="*/ 369256 w 7886701"/>
              <a:gd name="connsiteY31674" fmla="*/ 2855096 h 6857981"/>
              <a:gd name="connsiteX31675" fmla="*/ 370209 w 7886701"/>
              <a:gd name="connsiteY31675" fmla="*/ 2874783 h 6857981"/>
              <a:gd name="connsiteX31676" fmla="*/ 371478 w 7886701"/>
              <a:gd name="connsiteY31676" fmla="*/ 2894470 h 6857981"/>
              <a:gd name="connsiteX31677" fmla="*/ 372747 w 7886701"/>
              <a:gd name="connsiteY31677" fmla="*/ 2914472 h 6857981"/>
              <a:gd name="connsiteX31678" fmla="*/ 374654 w 7886701"/>
              <a:gd name="connsiteY31678" fmla="*/ 2934159 h 6857981"/>
              <a:gd name="connsiteX31679" fmla="*/ 376875 w 7886701"/>
              <a:gd name="connsiteY31679" fmla="*/ 2934159 h 6857981"/>
              <a:gd name="connsiteX31680" fmla="*/ 378780 w 7886701"/>
              <a:gd name="connsiteY31680" fmla="*/ 2933523 h 6857981"/>
              <a:gd name="connsiteX31681" fmla="*/ 381002 w 7886701"/>
              <a:gd name="connsiteY31681" fmla="*/ 2932570 h 6857981"/>
              <a:gd name="connsiteX31682" fmla="*/ 382589 w 7886701"/>
              <a:gd name="connsiteY31682" fmla="*/ 2931616 h 6857981"/>
              <a:gd name="connsiteX31683" fmla="*/ 384494 w 7886701"/>
              <a:gd name="connsiteY31683" fmla="*/ 2930348 h 6857981"/>
              <a:gd name="connsiteX31684" fmla="*/ 386083 w 7886701"/>
              <a:gd name="connsiteY31684" fmla="*/ 2929078 h 6857981"/>
              <a:gd name="connsiteX31685" fmla="*/ 388939 w 7886701"/>
              <a:gd name="connsiteY31685" fmla="*/ 2925269 h 6857981"/>
              <a:gd name="connsiteX31686" fmla="*/ 391799 w 7886701"/>
              <a:gd name="connsiteY31686" fmla="*/ 2921459 h 6857981"/>
              <a:gd name="connsiteX31687" fmla="*/ 394339 w 7886701"/>
              <a:gd name="connsiteY31687" fmla="*/ 2917013 h 6857981"/>
              <a:gd name="connsiteX31688" fmla="*/ 399100 w 7886701"/>
              <a:gd name="connsiteY31688" fmla="*/ 2907487 h 6857981"/>
              <a:gd name="connsiteX31689" fmla="*/ 401322 w 7886701"/>
              <a:gd name="connsiteY31689" fmla="*/ 2903042 h 6857981"/>
              <a:gd name="connsiteX31690" fmla="*/ 403863 w 7886701"/>
              <a:gd name="connsiteY31690" fmla="*/ 2898597 h 6857981"/>
              <a:gd name="connsiteX31691" fmla="*/ 406721 w 7886701"/>
              <a:gd name="connsiteY31691" fmla="*/ 2894787 h 6857981"/>
              <a:gd name="connsiteX31692" fmla="*/ 409579 w 7886701"/>
              <a:gd name="connsiteY31692" fmla="*/ 2891295 h 6857981"/>
              <a:gd name="connsiteX31693" fmla="*/ 411166 w 7886701"/>
              <a:gd name="connsiteY31693" fmla="*/ 2890025 h 6857981"/>
              <a:gd name="connsiteX31694" fmla="*/ 413071 w 7886701"/>
              <a:gd name="connsiteY31694" fmla="*/ 2888437 h 6857981"/>
              <a:gd name="connsiteX31695" fmla="*/ 414975 w 7886701"/>
              <a:gd name="connsiteY31695" fmla="*/ 2887801 h 6857981"/>
              <a:gd name="connsiteX31696" fmla="*/ 416562 w 7886701"/>
              <a:gd name="connsiteY31696" fmla="*/ 2886530 h 6857981"/>
              <a:gd name="connsiteX31697" fmla="*/ 418785 w 7886701"/>
              <a:gd name="connsiteY31697" fmla="*/ 2886213 h 6857981"/>
              <a:gd name="connsiteX31698" fmla="*/ 421009 w 7886701"/>
              <a:gd name="connsiteY31698" fmla="*/ 2886213 h 6857981"/>
              <a:gd name="connsiteX31699" fmla="*/ 423550 w 7886701"/>
              <a:gd name="connsiteY31699" fmla="*/ 2886213 h 6857981"/>
              <a:gd name="connsiteX31700" fmla="*/ 426088 w 7886701"/>
              <a:gd name="connsiteY31700" fmla="*/ 2886530 h 6857981"/>
              <a:gd name="connsiteX31701" fmla="*/ 420374 w 7886701"/>
              <a:gd name="connsiteY31701" fmla="*/ 2929395 h 6857981"/>
              <a:gd name="connsiteX31702" fmla="*/ 417833 w 7886701"/>
              <a:gd name="connsiteY31702" fmla="*/ 2949082 h 6857981"/>
              <a:gd name="connsiteX31703" fmla="*/ 415929 w 7886701"/>
              <a:gd name="connsiteY31703" fmla="*/ 2967815 h 6857981"/>
              <a:gd name="connsiteX31704" fmla="*/ 414024 w 7886701"/>
              <a:gd name="connsiteY31704" fmla="*/ 2985595 h 6857981"/>
              <a:gd name="connsiteX31705" fmla="*/ 412753 w 7886701"/>
              <a:gd name="connsiteY31705" fmla="*/ 3003057 h 6857981"/>
              <a:gd name="connsiteX31706" fmla="*/ 411483 w 7886701"/>
              <a:gd name="connsiteY31706" fmla="*/ 3020205 h 6857981"/>
              <a:gd name="connsiteX31707" fmla="*/ 411166 w 7886701"/>
              <a:gd name="connsiteY31707" fmla="*/ 3037033 h 6857981"/>
              <a:gd name="connsiteX31708" fmla="*/ 410848 w 7886701"/>
              <a:gd name="connsiteY31708" fmla="*/ 3054178 h 6857981"/>
              <a:gd name="connsiteX31709" fmla="*/ 410848 w 7886701"/>
              <a:gd name="connsiteY31709" fmla="*/ 3071323 h 6857981"/>
              <a:gd name="connsiteX31710" fmla="*/ 411166 w 7886701"/>
              <a:gd name="connsiteY31710" fmla="*/ 3089105 h 6857981"/>
              <a:gd name="connsiteX31711" fmla="*/ 411800 w 7886701"/>
              <a:gd name="connsiteY31711" fmla="*/ 3107522 h 6857981"/>
              <a:gd name="connsiteX31712" fmla="*/ 413071 w 7886701"/>
              <a:gd name="connsiteY31712" fmla="*/ 3126253 h 6857981"/>
              <a:gd name="connsiteX31713" fmla="*/ 414975 w 7886701"/>
              <a:gd name="connsiteY31713" fmla="*/ 3145938 h 6857981"/>
              <a:gd name="connsiteX31714" fmla="*/ 417833 w 7886701"/>
              <a:gd name="connsiteY31714" fmla="*/ 3166895 h 6857981"/>
              <a:gd name="connsiteX31715" fmla="*/ 421325 w 7886701"/>
              <a:gd name="connsiteY31715" fmla="*/ 3188803 h 6857981"/>
              <a:gd name="connsiteX31716" fmla="*/ 423865 w 7886701"/>
              <a:gd name="connsiteY31716" fmla="*/ 3186579 h 6857981"/>
              <a:gd name="connsiteX31717" fmla="*/ 426404 w 7886701"/>
              <a:gd name="connsiteY31717" fmla="*/ 3183722 h 6857981"/>
              <a:gd name="connsiteX31718" fmla="*/ 428628 w 7886701"/>
              <a:gd name="connsiteY31718" fmla="*/ 3180867 h 6857981"/>
              <a:gd name="connsiteX31719" fmla="*/ 430535 w 7886701"/>
              <a:gd name="connsiteY31719" fmla="*/ 3177372 h 6857981"/>
              <a:gd name="connsiteX31720" fmla="*/ 432438 w 7886701"/>
              <a:gd name="connsiteY31720" fmla="*/ 3173879 h 6857981"/>
              <a:gd name="connsiteX31721" fmla="*/ 433709 w 7886701"/>
              <a:gd name="connsiteY31721" fmla="*/ 3169753 h 6857981"/>
              <a:gd name="connsiteX31722" fmla="*/ 435296 w 7886701"/>
              <a:gd name="connsiteY31722" fmla="*/ 3165306 h 6857981"/>
              <a:gd name="connsiteX31723" fmla="*/ 436247 w 7886701"/>
              <a:gd name="connsiteY31723" fmla="*/ 3160545 h 6857981"/>
              <a:gd name="connsiteX31724" fmla="*/ 433072 w 7886701"/>
              <a:gd name="connsiteY31724" fmla="*/ 3158639 h 6857981"/>
              <a:gd name="connsiteX31725" fmla="*/ 430851 w 7886701"/>
              <a:gd name="connsiteY31725" fmla="*/ 3156100 h 6857981"/>
              <a:gd name="connsiteX31726" fmla="*/ 428628 w 7886701"/>
              <a:gd name="connsiteY31726" fmla="*/ 3152925 h 6857981"/>
              <a:gd name="connsiteX31727" fmla="*/ 427357 w 7886701"/>
              <a:gd name="connsiteY31727" fmla="*/ 3150067 h 6857981"/>
              <a:gd name="connsiteX31728" fmla="*/ 425770 w 7886701"/>
              <a:gd name="connsiteY31728" fmla="*/ 3146573 h 6857981"/>
              <a:gd name="connsiteX31729" fmla="*/ 425135 w 7886701"/>
              <a:gd name="connsiteY31729" fmla="*/ 3142764 h 6857981"/>
              <a:gd name="connsiteX31730" fmla="*/ 424819 w 7886701"/>
              <a:gd name="connsiteY31730" fmla="*/ 3138636 h 6857981"/>
              <a:gd name="connsiteX31731" fmla="*/ 424185 w 7886701"/>
              <a:gd name="connsiteY31731" fmla="*/ 3134825 h 6857981"/>
              <a:gd name="connsiteX31732" fmla="*/ 424185 w 7886701"/>
              <a:gd name="connsiteY31732" fmla="*/ 3130699 h 6857981"/>
              <a:gd name="connsiteX31733" fmla="*/ 424819 w 7886701"/>
              <a:gd name="connsiteY31733" fmla="*/ 3126253 h 6857981"/>
              <a:gd name="connsiteX31734" fmla="*/ 426088 w 7886701"/>
              <a:gd name="connsiteY31734" fmla="*/ 3117364 h 6857981"/>
              <a:gd name="connsiteX31735" fmla="*/ 427993 w 7886701"/>
              <a:gd name="connsiteY31735" fmla="*/ 3108154 h 6857981"/>
              <a:gd name="connsiteX31736" fmla="*/ 430215 w 7886701"/>
              <a:gd name="connsiteY31736" fmla="*/ 3098948 h 6857981"/>
              <a:gd name="connsiteX31737" fmla="*/ 434980 w 7886701"/>
              <a:gd name="connsiteY31737" fmla="*/ 3081484 h 6857981"/>
              <a:gd name="connsiteX31738" fmla="*/ 436565 w 7886701"/>
              <a:gd name="connsiteY31738" fmla="*/ 3073547 h 6857981"/>
              <a:gd name="connsiteX31739" fmla="*/ 438152 w 7886701"/>
              <a:gd name="connsiteY31739" fmla="*/ 3066561 h 6857981"/>
              <a:gd name="connsiteX31740" fmla="*/ 438472 w 7886701"/>
              <a:gd name="connsiteY31740" fmla="*/ 3063703 h 6857981"/>
              <a:gd name="connsiteX31741" fmla="*/ 438472 w 7886701"/>
              <a:gd name="connsiteY31741" fmla="*/ 3060845 h 6857981"/>
              <a:gd name="connsiteX31742" fmla="*/ 438472 w 7886701"/>
              <a:gd name="connsiteY31742" fmla="*/ 3058623 h 6857981"/>
              <a:gd name="connsiteX31743" fmla="*/ 437836 w 7886701"/>
              <a:gd name="connsiteY31743" fmla="*/ 3056399 h 6857981"/>
              <a:gd name="connsiteX31744" fmla="*/ 437201 w 7886701"/>
              <a:gd name="connsiteY31744" fmla="*/ 3054497 h 6857981"/>
              <a:gd name="connsiteX31745" fmla="*/ 435932 w 7886701"/>
              <a:gd name="connsiteY31745" fmla="*/ 3053541 h 6857981"/>
              <a:gd name="connsiteX31746" fmla="*/ 434660 w 7886701"/>
              <a:gd name="connsiteY31746" fmla="*/ 3052589 h 6857981"/>
              <a:gd name="connsiteX31747" fmla="*/ 432438 w 7886701"/>
              <a:gd name="connsiteY31747" fmla="*/ 3052272 h 6857981"/>
              <a:gd name="connsiteX31748" fmla="*/ 435613 w 7886701"/>
              <a:gd name="connsiteY31748" fmla="*/ 3043704 h 6857981"/>
              <a:gd name="connsiteX31749" fmla="*/ 438472 w 7886701"/>
              <a:gd name="connsiteY31749" fmla="*/ 3034809 h 6857981"/>
              <a:gd name="connsiteX31750" fmla="*/ 441012 w 7886701"/>
              <a:gd name="connsiteY31750" fmla="*/ 3025920 h 6857981"/>
              <a:gd name="connsiteX31751" fmla="*/ 443233 w 7886701"/>
              <a:gd name="connsiteY31751" fmla="*/ 3017347 h 6857981"/>
              <a:gd name="connsiteX31752" fmla="*/ 445455 w 7886701"/>
              <a:gd name="connsiteY31752" fmla="*/ 3008456 h 6857981"/>
              <a:gd name="connsiteX31753" fmla="*/ 447044 w 7886701"/>
              <a:gd name="connsiteY31753" fmla="*/ 2999565 h 6857981"/>
              <a:gd name="connsiteX31754" fmla="*/ 449900 w 7886701"/>
              <a:gd name="connsiteY31754" fmla="*/ 2981149 h 6857981"/>
              <a:gd name="connsiteX31755" fmla="*/ 452759 w 7886701"/>
              <a:gd name="connsiteY31755" fmla="*/ 2963051 h 6857981"/>
              <a:gd name="connsiteX31756" fmla="*/ 454981 w 7886701"/>
              <a:gd name="connsiteY31756" fmla="*/ 2944002 h 6857981"/>
              <a:gd name="connsiteX31757" fmla="*/ 459110 w 7886701"/>
              <a:gd name="connsiteY31757" fmla="*/ 2905898 h 6857981"/>
              <a:gd name="connsiteX31758" fmla="*/ 461647 w 7886701"/>
              <a:gd name="connsiteY31758" fmla="*/ 2887167 h 6857981"/>
              <a:gd name="connsiteX31759" fmla="*/ 464189 w 7886701"/>
              <a:gd name="connsiteY31759" fmla="*/ 2868433 h 6857981"/>
              <a:gd name="connsiteX31760" fmla="*/ 467363 w 7886701"/>
              <a:gd name="connsiteY31760" fmla="*/ 2849382 h 6857981"/>
              <a:gd name="connsiteX31761" fmla="*/ 469585 w 7886701"/>
              <a:gd name="connsiteY31761" fmla="*/ 2839855 h 6857981"/>
              <a:gd name="connsiteX31762" fmla="*/ 471808 w 7886701"/>
              <a:gd name="connsiteY31762" fmla="*/ 2830964 h 6857981"/>
              <a:gd name="connsiteX31763" fmla="*/ 474348 w 7886701"/>
              <a:gd name="connsiteY31763" fmla="*/ 2821440 h 6857981"/>
              <a:gd name="connsiteX31764" fmla="*/ 477204 w 7886701"/>
              <a:gd name="connsiteY31764" fmla="*/ 2812232 h 6857981"/>
              <a:gd name="connsiteX31765" fmla="*/ 480382 w 7886701"/>
              <a:gd name="connsiteY31765" fmla="*/ 2803024 h 6857981"/>
              <a:gd name="connsiteX31766" fmla="*/ 484190 w 7886701"/>
              <a:gd name="connsiteY31766" fmla="*/ 2794136 h 6857981"/>
              <a:gd name="connsiteX31767" fmla="*/ 488319 w 7886701"/>
              <a:gd name="connsiteY31767" fmla="*/ 2784928 h 6857981"/>
              <a:gd name="connsiteX31768" fmla="*/ 492764 w 7886701"/>
              <a:gd name="connsiteY31768" fmla="*/ 2776037 h 6857981"/>
              <a:gd name="connsiteX31769" fmla="*/ 498160 w 7886701"/>
              <a:gd name="connsiteY31769" fmla="*/ 2767464 h 6857981"/>
              <a:gd name="connsiteX31770" fmla="*/ 503558 w 7886701"/>
              <a:gd name="connsiteY31770" fmla="*/ 2758573 h 6857981"/>
              <a:gd name="connsiteX31771" fmla="*/ 503241 w 7886701"/>
              <a:gd name="connsiteY31771" fmla="*/ 2756671 h 6857981"/>
              <a:gd name="connsiteX31772" fmla="*/ 502288 w 7886701"/>
              <a:gd name="connsiteY31772" fmla="*/ 2755402 h 6857981"/>
              <a:gd name="connsiteX31773" fmla="*/ 501018 w 7886701"/>
              <a:gd name="connsiteY31773" fmla="*/ 2754766 h 6857981"/>
              <a:gd name="connsiteX31774" fmla="*/ 499430 w 7886701"/>
              <a:gd name="connsiteY31774" fmla="*/ 2754127 h 6857981"/>
              <a:gd name="connsiteX31775" fmla="*/ 495620 w 7886701"/>
              <a:gd name="connsiteY31775" fmla="*/ 2754766 h 6857981"/>
              <a:gd name="connsiteX31776" fmla="*/ 491177 w 7886701"/>
              <a:gd name="connsiteY31776" fmla="*/ 2755084 h 6857981"/>
              <a:gd name="connsiteX31777" fmla="*/ 488952 w 7886701"/>
              <a:gd name="connsiteY31777" fmla="*/ 2755084 h 6857981"/>
              <a:gd name="connsiteX31778" fmla="*/ 486730 w 7886701"/>
              <a:gd name="connsiteY31778" fmla="*/ 2755084 h 6857981"/>
              <a:gd name="connsiteX31779" fmla="*/ 484827 w 7886701"/>
              <a:gd name="connsiteY31779" fmla="*/ 2753810 h 6857981"/>
              <a:gd name="connsiteX31780" fmla="*/ 482920 w 7886701"/>
              <a:gd name="connsiteY31780" fmla="*/ 2752859 h 6857981"/>
              <a:gd name="connsiteX31781" fmla="*/ 481649 w 7886701"/>
              <a:gd name="connsiteY31781" fmla="*/ 2750633 h 6857981"/>
              <a:gd name="connsiteX31782" fmla="*/ 480382 w 7886701"/>
              <a:gd name="connsiteY31782" fmla="*/ 2747776 h 6857981"/>
              <a:gd name="connsiteX31783" fmla="*/ 480064 w 7886701"/>
              <a:gd name="connsiteY31783" fmla="*/ 2743649 h 6857981"/>
              <a:gd name="connsiteX31784" fmla="*/ 479745 w 7886701"/>
              <a:gd name="connsiteY31784" fmla="*/ 2738568 h 6857981"/>
              <a:gd name="connsiteX31785" fmla="*/ 482605 w 7886701"/>
              <a:gd name="connsiteY31785" fmla="*/ 2739204 h 6857981"/>
              <a:gd name="connsiteX31786" fmla="*/ 484827 w 7886701"/>
              <a:gd name="connsiteY31786" fmla="*/ 2738886 h 6857981"/>
              <a:gd name="connsiteX31787" fmla="*/ 487365 w 7886701"/>
              <a:gd name="connsiteY31787" fmla="*/ 2738568 h 6857981"/>
              <a:gd name="connsiteX31788" fmla="*/ 489588 w 7886701"/>
              <a:gd name="connsiteY31788" fmla="*/ 2737616 h 6857981"/>
              <a:gd name="connsiteX31789" fmla="*/ 491812 w 7886701"/>
              <a:gd name="connsiteY31789" fmla="*/ 2736348 h 6857981"/>
              <a:gd name="connsiteX31790" fmla="*/ 493717 w 7886701"/>
              <a:gd name="connsiteY31790" fmla="*/ 2734442 h 6857981"/>
              <a:gd name="connsiteX31791" fmla="*/ 495620 w 7886701"/>
              <a:gd name="connsiteY31791" fmla="*/ 2732220 h 6857981"/>
              <a:gd name="connsiteX31792" fmla="*/ 497207 w 7886701"/>
              <a:gd name="connsiteY31792" fmla="*/ 2729679 h 6857981"/>
              <a:gd name="connsiteX31793" fmla="*/ 498796 w 7886701"/>
              <a:gd name="connsiteY31793" fmla="*/ 2726821 h 6857981"/>
              <a:gd name="connsiteX31794" fmla="*/ 499749 w 7886701"/>
              <a:gd name="connsiteY31794" fmla="*/ 2723647 h 6857981"/>
              <a:gd name="connsiteX31795" fmla="*/ 502288 w 7886701"/>
              <a:gd name="connsiteY31795" fmla="*/ 2716343 h 6857981"/>
              <a:gd name="connsiteX31796" fmla="*/ 504194 w 7886701"/>
              <a:gd name="connsiteY31796" fmla="*/ 2708405 h 6857981"/>
              <a:gd name="connsiteX31797" fmla="*/ 505779 w 7886701"/>
              <a:gd name="connsiteY31797" fmla="*/ 2699514 h 6857981"/>
              <a:gd name="connsiteX31798" fmla="*/ 506733 w 7886701"/>
              <a:gd name="connsiteY31798" fmla="*/ 2689988 h 6857981"/>
              <a:gd name="connsiteX31799" fmla="*/ 507050 w 7886701"/>
              <a:gd name="connsiteY31799" fmla="*/ 2680463 h 6857981"/>
              <a:gd name="connsiteX31800" fmla="*/ 507368 w 7886701"/>
              <a:gd name="connsiteY31800" fmla="*/ 2670620 h 6857981"/>
              <a:gd name="connsiteX31801" fmla="*/ 507050 w 7886701"/>
              <a:gd name="connsiteY31801" fmla="*/ 2661094 h 6857981"/>
              <a:gd name="connsiteX31802" fmla="*/ 506415 w 7886701"/>
              <a:gd name="connsiteY31802" fmla="*/ 2651886 h 6857981"/>
              <a:gd name="connsiteX31803" fmla="*/ 505779 w 7886701"/>
              <a:gd name="connsiteY31803" fmla="*/ 2642678 h 6857981"/>
              <a:gd name="connsiteX31804" fmla="*/ 504194 w 7886701"/>
              <a:gd name="connsiteY31804" fmla="*/ 2634424 h 6857981"/>
              <a:gd name="connsiteX31805" fmla="*/ 502923 w 7886701"/>
              <a:gd name="connsiteY31805" fmla="*/ 2627439 h 6857981"/>
              <a:gd name="connsiteX31806" fmla="*/ 504828 w 7886701"/>
              <a:gd name="connsiteY31806" fmla="*/ 2631566 h 6857981"/>
              <a:gd name="connsiteX31807" fmla="*/ 507050 w 7886701"/>
              <a:gd name="connsiteY31807" fmla="*/ 2635058 h 6857981"/>
              <a:gd name="connsiteX31808" fmla="*/ 509589 w 7886701"/>
              <a:gd name="connsiteY31808" fmla="*/ 2637282 h 6857981"/>
              <a:gd name="connsiteX31809" fmla="*/ 511813 w 7886701"/>
              <a:gd name="connsiteY31809" fmla="*/ 2638551 h 6857981"/>
              <a:gd name="connsiteX31810" fmla="*/ 513084 w 7886701"/>
              <a:gd name="connsiteY31810" fmla="*/ 2638551 h 6857981"/>
              <a:gd name="connsiteX31811" fmla="*/ 514034 w 7886701"/>
              <a:gd name="connsiteY31811" fmla="*/ 2638871 h 6857981"/>
              <a:gd name="connsiteX31812" fmla="*/ 516260 w 7886701"/>
              <a:gd name="connsiteY31812" fmla="*/ 2638234 h 6857981"/>
              <a:gd name="connsiteX31813" fmla="*/ 518163 w 7886701"/>
              <a:gd name="connsiteY31813" fmla="*/ 2637282 h 6857981"/>
              <a:gd name="connsiteX31814" fmla="*/ 520385 w 7886701"/>
              <a:gd name="connsiteY31814" fmla="*/ 2635058 h 6857981"/>
              <a:gd name="connsiteX31815" fmla="*/ 522608 w 7886701"/>
              <a:gd name="connsiteY31815" fmla="*/ 2632519 h 6857981"/>
              <a:gd name="connsiteX31816" fmla="*/ 524197 w 7886701"/>
              <a:gd name="connsiteY31816" fmla="*/ 2628708 h 6857981"/>
              <a:gd name="connsiteX31817" fmla="*/ 526417 w 7886701"/>
              <a:gd name="connsiteY31817" fmla="*/ 2625216 h 6857981"/>
              <a:gd name="connsiteX31818" fmla="*/ 528322 w 7886701"/>
              <a:gd name="connsiteY31818" fmla="*/ 2620455 h 6857981"/>
              <a:gd name="connsiteX31819" fmla="*/ 532450 w 7886701"/>
              <a:gd name="connsiteY31819" fmla="*/ 2610295 h 6857981"/>
              <a:gd name="connsiteX31820" fmla="*/ 535943 w 7886701"/>
              <a:gd name="connsiteY31820" fmla="*/ 2598229 h 6857981"/>
              <a:gd name="connsiteX31821" fmla="*/ 540070 w 7886701"/>
              <a:gd name="connsiteY31821" fmla="*/ 2584895 h 6857981"/>
              <a:gd name="connsiteX31822" fmla="*/ 543562 w 7886701"/>
              <a:gd name="connsiteY31822" fmla="*/ 2571557 h 6857981"/>
              <a:gd name="connsiteX31823" fmla="*/ 551183 w 7886701"/>
              <a:gd name="connsiteY31823" fmla="*/ 2544572 h 6857981"/>
              <a:gd name="connsiteX31824" fmla="*/ 555310 w 7886701"/>
              <a:gd name="connsiteY31824" fmla="*/ 2531238 h 6857981"/>
              <a:gd name="connsiteX31825" fmla="*/ 559438 w 7886701"/>
              <a:gd name="connsiteY31825" fmla="*/ 2519804 h 6857981"/>
              <a:gd name="connsiteX31826" fmla="*/ 563249 w 7886701"/>
              <a:gd name="connsiteY31826" fmla="*/ 2509325 h 6857981"/>
              <a:gd name="connsiteX31827" fmla="*/ 565154 w 7886701"/>
              <a:gd name="connsiteY31827" fmla="*/ 2505517 h 6857981"/>
              <a:gd name="connsiteX31828" fmla="*/ 567374 w 7886701"/>
              <a:gd name="connsiteY31828" fmla="*/ 2501388 h 6857981"/>
              <a:gd name="connsiteX31829" fmla="*/ 568010 w 7886701"/>
              <a:gd name="connsiteY31829" fmla="*/ 2502024 h 6857981"/>
              <a:gd name="connsiteX31830" fmla="*/ 568965 w 7886701"/>
              <a:gd name="connsiteY31830" fmla="*/ 2503293 h 6857981"/>
              <a:gd name="connsiteX31831" fmla="*/ 569601 w 7886701"/>
              <a:gd name="connsiteY31831" fmla="*/ 2505833 h 6857981"/>
              <a:gd name="connsiteX31832" fmla="*/ 569915 w 7886701"/>
              <a:gd name="connsiteY31832" fmla="*/ 2508692 h 6857981"/>
              <a:gd name="connsiteX31833" fmla="*/ 569915 w 7886701"/>
              <a:gd name="connsiteY31833" fmla="*/ 2511867 h 6857981"/>
              <a:gd name="connsiteX31834" fmla="*/ 569915 w 7886701"/>
              <a:gd name="connsiteY31834" fmla="*/ 2515358 h 6857981"/>
              <a:gd name="connsiteX31835" fmla="*/ 570234 w 7886701"/>
              <a:gd name="connsiteY31835" fmla="*/ 2518215 h 6857981"/>
              <a:gd name="connsiteX31836" fmla="*/ 570868 w 7886701"/>
              <a:gd name="connsiteY31836" fmla="*/ 2519167 h 6857981"/>
              <a:gd name="connsiteX31837" fmla="*/ 571504 w 7886701"/>
              <a:gd name="connsiteY31837" fmla="*/ 2520438 h 6857981"/>
              <a:gd name="connsiteX31838" fmla="*/ 572455 w 7886701"/>
              <a:gd name="connsiteY31838" fmla="*/ 2521072 h 6857981"/>
              <a:gd name="connsiteX31839" fmla="*/ 573408 w 7886701"/>
              <a:gd name="connsiteY31839" fmla="*/ 2521392 h 6857981"/>
              <a:gd name="connsiteX31840" fmla="*/ 576265 w 7886701"/>
              <a:gd name="connsiteY31840" fmla="*/ 2516312 h 6857981"/>
              <a:gd name="connsiteX31841" fmla="*/ 578805 w 7886701"/>
              <a:gd name="connsiteY31841" fmla="*/ 2511550 h 6857981"/>
              <a:gd name="connsiteX31842" fmla="*/ 580710 w 7886701"/>
              <a:gd name="connsiteY31842" fmla="*/ 2506468 h 6857981"/>
              <a:gd name="connsiteX31843" fmla="*/ 582616 w 7886701"/>
              <a:gd name="connsiteY31843" fmla="*/ 2501388 h 6857981"/>
              <a:gd name="connsiteX31844" fmla="*/ 584203 w 7886701"/>
              <a:gd name="connsiteY31844" fmla="*/ 2496625 h 6857981"/>
              <a:gd name="connsiteX31845" fmla="*/ 585155 w 7886701"/>
              <a:gd name="connsiteY31845" fmla="*/ 2491548 h 6857981"/>
              <a:gd name="connsiteX31846" fmla="*/ 586108 w 7886701"/>
              <a:gd name="connsiteY31846" fmla="*/ 2486782 h 6857981"/>
              <a:gd name="connsiteX31847" fmla="*/ 586742 w 7886701"/>
              <a:gd name="connsiteY31847" fmla="*/ 2481704 h 6857981"/>
              <a:gd name="connsiteX31848" fmla="*/ 587059 w 7886701"/>
              <a:gd name="connsiteY31848" fmla="*/ 2476940 h 6857981"/>
              <a:gd name="connsiteX31849" fmla="*/ 586742 w 7886701"/>
              <a:gd name="connsiteY31849" fmla="*/ 2472176 h 6857981"/>
              <a:gd name="connsiteX31850" fmla="*/ 586742 w 7886701"/>
              <a:gd name="connsiteY31850" fmla="*/ 2467413 h 6857981"/>
              <a:gd name="connsiteX31851" fmla="*/ 586108 w 7886701"/>
              <a:gd name="connsiteY31851" fmla="*/ 2462966 h 6857981"/>
              <a:gd name="connsiteX31852" fmla="*/ 584839 w 7886701"/>
              <a:gd name="connsiteY31852" fmla="*/ 2458837 h 6857981"/>
              <a:gd name="connsiteX31853" fmla="*/ 583886 w 7886701"/>
              <a:gd name="connsiteY31853" fmla="*/ 2454393 h 6857981"/>
              <a:gd name="connsiteX31854" fmla="*/ 582297 w 7886701"/>
              <a:gd name="connsiteY31854" fmla="*/ 2449949 h 6857981"/>
              <a:gd name="connsiteX31855" fmla="*/ 580392 w 7886701"/>
              <a:gd name="connsiteY31855" fmla="*/ 2446454 h 6857981"/>
              <a:gd name="connsiteX31856" fmla="*/ 581347 w 7886701"/>
              <a:gd name="connsiteY31856" fmla="*/ 2442642 h 6857981"/>
              <a:gd name="connsiteX31857" fmla="*/ 582616 w 7886701"/>
              <a:gd name="connsiteY31857" fmla="*/ 2440102 h 6857981"/>
              <a:gd name="connsiteX31858" fmla="*/ 584203 w 7886701"/>
              <a:gd name="connsiteY31858" fmla="*/ 2438516 h 6857981"/>
              <a:gd name="connsiteX31859" fmla="*/ 585474 w 7886701"/>
              <a:gd name="connsiteY31859" fmla="*/ 2437247 h 6857981"/>
              <a:gd name="connsiteX31860" fmla="*/ 587379 w 7886701"/>
              <a:gd name="connsiteY31860" fmla="*/ 2436927 h 6857981"/>
              <a:gd name="connsiteX31861" fmla="*/ 589284 w 7886701"/>
              <a:gd name="connsiteY31861" fmla="*/ 2436927 h 6857981"/>
              <a:gd name="connsiteX31862" fmla="*/ 591187 w 7886701"/>
              <a:gd name="connsiteY31862" fmla="*/ 2436927 h 6857981"/>
              <a:gd name="connsiteX31863" fmla="*/ 592774 w 7886701"/>
              <a:gd name="connsiteY31863" fmla="*/ 2437563 h 6857981"/>
              <a:gd name="connsiteX31864" fmla="*/ 597220 w 7886701"/>
              <a:gd name="connsiteY31864" fmla="*/ 2439150 h 6857981"/>
              <a:gd name="connsiteX31865" fmla="*/ 601348 w 7886701"/>
              <a:gd name="connsiteY31865" fmla="*/ 2440736 h 6857981"/>
              <a:gd name="connsiteX31866" fmla="*/ 603570 w 7886701"/>
              <a:gd name="connsiteY31866" fmla="*/ 2441691 h 6857981"/>
              <a:gd name="connsiteX31867" fmla="*/ 605159 w 7886701"/>
              <a:gd name="connsiteY31867" fmla="*/ 2441691 h 6857981"/>
              <a:gd name="connsiteX31868" fmla="*/ 607064 w 7886701"/>
              <a:gd name="connsiteY31868" fmla="*/ 2441691 h 6857981"/>
              <a:gd name="connsiteX31869" fmla="*/ 608967 w 7886701"/>
              <a:gd name="connsiteY31869" fmla="*/ 2441057 h 6857981"/>
              <a:gd name="connsiteX31870" fmla="*/ 611191 w 7886701"/>
              <a:gd name="connsiteY31870" fmla="*/ 2433118 h 6857981"/>
              <a:gd name="connsiteX31871" fmla="*/ 613414 w 7886701"/>
              <a:gd name="connsiteY31871" fmla="*/ 2425497 h 6857981"/>
              <a:gd name="connsiteX31872" fmla="*/ 615634 w 7886701"/>
              <a:gd name="connsiteY31872" fmla="*/ 2417875 h 6857981"/>
              <a:gd name="connsiteX31873" fmla="*/ 618175 w 7886701"/>
              <a:gd name="connsiteY31873" fmla="*/ 2410254 h 6857981"/>
              <a:gd name="connsiteX31874" fmla="*/ 623573 w 7886701"/>
              <a:gd name="connsiteY31874" fmla="*/ 2395968 h 6857981"/>
              <a:gd name="connsiteX31875" fmla="*/ 629290 w 7886701"/>
              <a:gd name="connsiteY31875" fmla="*/ 2381678 h 6857981"/>
              <a:gd name="connsiteX31876" fmla="*/ 635955 w 7886701"/>
              <a:gd name="connsiteY31876" fmla="*/ 2368341 h 6857981"/>
              <a:gd name="connsiteX31877" fmla="*/ 642622 w 7886701"/>
              <a:gd name="connsiteY31877" fmla="*/ 2355007 h 6857981"/>
              <a:gd name="connsiteX31878" fmla="*/ 656274 w 7886701"/>
              <a:gd name="connsiteY31878" fmla="*/ 2328971 h 6857981"/>
              <a:gd name="connsiteX31879" fmla="*/ 663577 w 7886701"/>
              <a:gd name="connsiteY31879" fmla="*/ 2315634 h 6857981"/>
              <a:gd name="connsiteX31880" fmla="*/ 670564 w 7886701"/>
              <a:gd name="connsiteY31880" fmla="*/ 2302302 h 6857981"/>
              <a:gd name="connsiteX31881" fmla="*/ 677229 w 7886701"/>
              <a:gd name="connsiteY31881" fmla="*/ 2288323 h 6857981"/>
              <a:gd name="connsiteX31882" fmla="*/ 683899 w 7886701"/>
              <a:gd name="connsiteY31882" fmla="*/ 2274361 h 6857981"/>
              <a:gd name="connsiteX31883" fmla="*/ 689615 w 7886701"/>
              <a:gd name="connsiteY31883" fmla="*/ 2259436 h 6857981"/>
              <a:gd name="connsiteX31884" fmla="*/ 695010 w 7886701"/>
              <a:gd name="connsiteY31884" fmla="*/ 2244195 h 6857981"/>
              <a:gd name="connsiteX31885" fmla="*/ 697552 w 7886701"/>
              <a:gd name="connsiteY31885" fmla="*/ 2236258 h 6857981"/>
              <a:gd name="connsiteX31886" fmla="*/ 700091 w 7886701"/>
              <a:gd name="connsiteY31886" fmla="*/ 2227686 h 6857981"/>
              <a:gd name="connsiteX31887" fmla="*/ 702313 w 7886701"/>
              <a:gd name="connsiteY31887" fmla="*/ 2219428 h 6857981"/>
              <a:gd name="connsiteX31888" fmla="*/ 704217 w 7886701"/>
              <a:gd name="connsiteY31888" fmla="*/ 2210537 h 6857981"/>
              <a:gd name="connsiteX31889" fmla="*/ 706758 w 7886701"/>
              <a:gd name="connsiteY31889" fmla="*/ 2212444 h 6857981"/>
              <a:gd name="connsiteX31890" fmla="*/ 708981 w 7886701"/>
              <a:gd name="connsiteY31890" fmla="*/ 2213078 h 6857981"/>
              <a:gd name="connsiteX31891" fmla="*/ 711203 w 7886701"/>
              <a:gd name="connsiteY31891" fmla="*/ 2214029 h 6857981"/>
              <a:gd name="connsiteX31892" fmla="*/ 713424 w 7886701"/>
              <a:gd name="connsiteY31892" fmla="*/ 2213395 h 6857981"/>
              <a:gd name="connsiteX31893" fmla="*/ 715013 w 7886701"/>
              <a:gd name="connsiteY31893" fmla="*/ 2213078 h 6857981"/>
              <a:gd name="connsiteX31894" fmla="*/ 717235 w 7886701"/>
              <a:gd name="connsiteY31894" fmla="*/ 2212444 h 6857981"/>
              <a:gd name="connsiteX31895" fmla="*/ 721046 w 7886701"/>
              <a:gd name="connsiteY31895" fmla="*/ 2210537 h 6857981"/>
              <a:gd name="connsiteX31896" fmla="*/ 724856 w 7886701"/>
              <a:gd name="connsiteY31896" fmla="*/ 2208315 h 6857981"/>
              <a:gd name="connsiteX31897" fmla="*/ 727079 w 7886701"/>
              <a:gd name="connsiteY31897" fmla="*/ 2207678 h 6857981"/>
              <a:gd name="connsiteX31898" fmla="*/ 728983 w 7886701"/>
              <a:gd name="connsiteY31898" fmla="*/ 2207364 h 6857981"/>
              <a:gd name="connsiteX31899" fmla="*/ 731204 w 7886701"/>
              <a:gd name="connsiteY31899" fmla="*/ 2207364 h 6857981"/>
              <a:gd name="connsiteX31900" fmla="*/ 733428 w 7886701"/>
              <a:gd name="connsiteY31900" fmla="*/ 2207678 h 6857981"/>
              <a:gd name="connsiteX31901" fmla="*/ 735651 w 7886701"/>
              <a:gd name="connsiteY31901" fmla="*/ 2208315 h 6857981"/>
              <a:gd name="connsiteX31902" fmla="*/ 738191 w 7886701"/>
              <a:gd name="connsiteY31902" fmla="*/ 2210220 h 6857981"/>
              <a:gd name="connsiteX31903" fmla="*/ 744859 w 7886701"/>
              <a:gd name="connsiteY31903" fmla="*/ 2192123 h 6857981"/>
              <a:gd name="connsiteX31904" fmla="*/ 748033 w 7886701"/>
              <a:gd name="connsiteY31904" fmla="*/ 2183551 h 6857981"/>
              <a:gd name="connsiteX31905" fmla="*/ 751208 w 7886701"/>
              <a:gd name="connsiteY31905" fmla="*/ 2175613 h 6857981"/>
              <a:gd name="connsiteX31906" fmla="*/ 753113 w 7886701"/>
              <a:gd name="connsiteY31906" fmla="*/ 2171803 h 6857981"/>
              <a:gd name="connsiteX31907" fmla="*/ 755336 w 7886701"/>
              <a:gd name="connsiteY31907" fmla="*/ 2168629 h 6857981"/>
              <a:gd name="connsiteX31908" fmla="*/ 757241 w 7886701"/>
              <a:gd name="connsiteY31908" fmla="*/ 2166088 h 6857981"/>
              <a:gd name="connsiteX31909" fmla="*/ 758828 w 7886701"/>
              <a:gd name="connsiteY31909" fmla="*/ 2163547 h 6857981"/>
              <a:gd name="connsiteX31910" fmla="*/ 761050 w 7886701"/>
              <a:gd name="connsiteY31910" fmla="*/ 2161960 h 6857981"/>
              <a:gd name="connsiteX31911" fmla="*/ 763271 w 7886701"/>
              <a:gd name="connsiteY31911" fmla="*/ 2160691 h 6857981"/>
              <a:gd name="connsiteX31912" fmla="*/ 765813 w 7886701"/>
              <a:gd name="connsiteY31912" fmla="*/ 2160371 h 6857981"/>
              <a:gd name="connsiteX31913" fmla="*/ 768035 w 7886701"/>
              <a:gd name="connsiteY31913" fmla="*/ 2160691 h 6857981"/>
              <a:gd name="connsiteX31914" fmla="*/ 769306 w 7886701"/>
              <a:gd name="connsiteY31914" fmla="*/ 2158465 h 6857981"/>
              <a:gd name="connsiteX31915" fmla="*/ 769624 w 7886701"/>
              <a:gd name="connsiteY31915" fmla="*/ 2156243 h 6857981"/>
              <a:gd name="connsiteX31916" fmla="*/ 769940 w 7886701"/>
              <a:gd name="connsiteY31916" fmla="*/ 2153702 h 6857981"/>
              <a:gd name="connsiteX31917" fmla="*/ 769940 w 7886701"/>
              <a:gd name="connsiteY31917" fmla="*/ 2151164 h 6857981"/>
              <a:gd name="connsiteX31918" fmla="*/ 769940 w 7886701"/>
              <a:gd name="connsiteY31918" fmla="*/ 2148621 h 6857981"/>
              <a:gd name="connsiteX31919" fmla="*/ 769306 w 7886701"/>
              <a:gd name="connsiteY31919" fmla="*/ 2146081 h 6857981"/>
              <a:gd name="connsiteX31920" fmla="*/ 768671 w 7886701"/>
              <a:gd name="connsiteY31920" fmla="*/ 2143857 h 6857981"/>
              <a:gd name="connsiteX31921" fmla="*/ 767716 w 7886701"/>
              <a:gd name="connsiteY31921" fmla="*/ 2141952 h 6857981"/>
              <a:gd name="connsiteX31922" fmla="*/ 766766 w 7886701"/>
              <a:gd name="connsiteY31922" fmla="*/ 2140684 h 6857981"/>
              <a:gd name="connsiteX31923" fmla="*/ 765495 w 7886701"/>
              <a:gd name="connsiteY31923" fmla="*/ 2139414 h 6857981"/>
              <a:gd name="connsiteX31924" fmla="*/ 763908 w 7886701"/>
              <a:gd name="connsiteY31924" fmla="*/ 2138775 h 6857981"/>
              <a:gd name="connsiteX31925" fmla="*/ 762955 w 7886701"/>
              <a:gd name="connsiteY31925" fmla="*/ 2138775 h 6857981"/>
              <a:gd name="connsiteX31926" fmla="*/ 761050 w 7886701"/>
              <a:gd name="connsiteY31926" fmla="*/ 2139414 h 6857981"/>
              <a:gd name="connsiteX31927" fmla="*/ 759779 w 7886701"/>
              <a:gd name="connsiteY31927" fmla="*/ 2141318 h 6857981"/>
              <a:gd name="connsiteX31928" fmla="*/ 758192 w 7886701"/>
              <a:gd name="connsiteY31928" fmla="*/ 2143857 h 6857981"/>
              <a:gd name="connsiteX31929" fmla="*/ 756289 w 7886701"/>
              <a:gd name="connsiteY31929" fmla="*/ 2147032 h 6857981"/>
              <a:gd name="connsiteX31930" fmla="*/ 755018 w 7886701"/>
              <a:gd name="connsiteY31930" fmla="*/ 2144810 h 6857981"/>
              <a:gd name="connsiteX31931" fmla="*/ 754066 w 7886701"/>
              <a:gd name="connsiteY31931" fmla="*/ 2143223 h 6857981"/>
              <a:gd name="connsiteX31932" fmla="*/ 754700 w 7886701"/>
              <a:gd name="connsiteY31932" fmla="*/ 2141318 h 6857981"/>
              <a:gd name="connsiteX31933" fmla="*/ 755336 w 7886701"/>
              <a:gd name="connsiteY31933" fmla="*/ 2139414 h 6857981"/>
              <a:gd name="connsiteX31934" fmla="*/ 756289 w 7886701"/>
              <a:gd name="connsiteY31934" fmla="*/ 2138142 h 6857981"/>
              <a:gd name="connsiteX31935" fmla="*/ 758192 w 7886701"/>
              <a:gd name="connsiteY31935" fmla="*/ 2136236 h 6857981"/>
              <a:gd name="connsiteX31936" fmla="*/ 762637 w 7886701"/>
              <a:gd name="connsiteY31936" fmla="*/ 2132430 h 6857981"/>
              <a:gd name="connsiteX31937" fmla="*/ 767716 w 7886701"/>
              <a:gd name="connsiteY31937" fmla="*/ 2128296 h 6857981"/>
              <a:gd name="connsiteX31938" fmla="*/ 770258 w 7886701"/>
              <a:gd name="connsiteY31938" fmla="*/ 2125760 h 6857981"/>
              <a:gd name="connsiteX31939" fmla="*/ 772798 w 7886701"/>
              <a:gd name="connsiteY31939" fmla="*/ 2122268 h 6857981"/>
              <a:gd name="connsiteX31940" fmla="*/ 775019 w 7886701"/>
              <a:gd name="connsiteY31940" fmla="*/ 2119092 h 6857981"/>
              <a:gd name="connsiteX31941" fmla="*/ 776926 w 7886701"/>
              <a:gd name="connsiteY31941" fmla="*/ 2114966 h 6857981"/>
              <a:gd name="connsiteX31942" fmla="*/ 778194 w 7886701"/>
              <a:gd name="connsiteY31942" fmla="*/ 2110204 h 6857981"/>
              <a:gd name="connsiteX31943" fmla="*/ 779464 w 7886701"/>
              <a:gd name="connsiteY31943" fmla="*/ 2105123 h 6857981"/>
              <a:gd name="connsiteX31944" fmla="*/ 782324 w 7886701"/>
              <a:gd name="connsiteY31944" fmla="*/ 2103218 h 6857981"/>
              <a:gd name="connsiteX31945" fmla="*/ 784545 w 7886701"/>
              <a:gd name="connsiteY31945" fmla="*/ 2102266 h 6857981"/>
              <a:gd name="connsiteX31946" fmla="*/ 786451 w 7886701"/>
              <a:gd name="connsiteY31946" fmla="*/ 2101629 h 6857981"/>
              <a:gd name="connsiteX31947" fmla="*/ 787720 w 7886701"/>
              <a:gd name="connsiteY31947" fmla="*/ 2101629 h 6857981"/>
              <a:gd name="connsiteX31948" fmla="*/ 788989 w 7886701"/>
              <a:gd name="connsiteY31948" fmla="*/ 2101946 h 6857981"/>
              <a:gd name="connsiteX31949" fmla="*/ 789943 w 7886701"/>
              <a:gd name="connsiteY31949" fmla="*/ 2102266 h 6857981"/>
              <a:gd name="connsiteX31950" fmla="*/ 791530 w 7886701"/>
              <a:gd name="connsiteY31950" fmla="*/ 2104168 h 6857981"/>
              <a:gd name="connsiteX31951" fmla="*/ 792801 w 7886701"/>
              <a:gd name="connsiteY31951" fmla="*/ 2106078 h 6857981"/>
              <a:gd name="connsiteX31952" fmla="*/ 793754 w 7886701"/>
              <a:gd name="connsiteY31952" fmla="*/ 2106395 h 6857981"/>
              <a:gd name="connsiteX31953" fmla="*/ 794704 w 7886701"/>
              <a:gd name="connsiteY31953" fmla="*/ 2106712 h 6857981"/>
              <a:gd name="connsiteX31954" fmla="*/ 796293 w 7886701"/>
              <a:gd name="connsiteY31954" fmla="*/ 2106712 h 6857981"/>
              <a:gd name="connsiteX31955" fmla="*/ 797879 w 7886701"/>
              <a:gd name="connsiteY31955" fmla="*/ 2106078 h 6857981"/>
              <a:gd name="connsiteX31956" fmla="*/ 800102 w 7886701"/>
              <a:gd name="connsiteY31956" fmla="*/ 2104806 h 6857981"/>
              <a:gd name="connsiteX31957" fmla="*/ 802960 w 7886701"/>
              <a:gd name="connsiteY31957" fmla="*/ 2102900 h 6857981"/>
              <a:gd name="connsiteX31958" fmla="*/ 802960 w 7886701"/>
              <a:gd name="connsiteY31958" fmla="*/ 2099407 h 6857981"/>
              <a:gd name="connsiteX31959" fmla="*/ 803594 w 7886701"/>
              <a:gd name="connsiteY31959" fmla="*/ 2095601 h 6857981"/>
              <a:gd name="connsiteX31960" fmla="*/ 803913 w 7886701"/>
              <a:gd name="connsiteY31960" fmla="*/ 2092109 h 6857981"/>
              <a:gd name="connsiteX31961" fmla="*/ 804547 w 7886701"/>
              <a:gd name="connsiteY31961" fmla="*/ 2087981 h 6857981"/>
              <a:gd name="connsiteX31962" fmla="*/ 806769 w 7886701"/>
              <a:gd name="connsiteY31962" fmla="*/ 2080678 h 6857981"/>
              <a:gd name="connsiteX31963" fmla="*/ 809627 w 7886701"/>
              <a:gd name="connsiteY31963" fmla="*/ 2073058 h 6857981"/>
              <a:gd name="connsiteX31964" fmla="*/ 812804 w 7886701"/>
              <a:gd name="connsiteY31964" fmla="*/ 2065437 h 6857981"/>
              <a:gd name="connsiteX31965" fmla="*/ 816613 w 7886701"/>
              <a:gd name="connsiteY31965" fmla="*/ 2057819 h 6857981"/>
              <a:gd name="connsiteX31966" fmla="*/ 823914 w 7886701"/>
              <a:gd name="connsiteY31966" fmla="*/ 2042895 h 6857981"/>
              <a:gd name="connsiteX31967" fmla="*/ 827408 w 7886701"/>
              <a:gd name="connsiteY31967" fmla="*/ 2035907 h 6857981"/>
              <a:gd name="connsiteX31968" fmla="*/ 830899 w 7886701"/>
              <a:gd name="connsiteY31968" fmla="*/ 2028923 h 6857981"/>
              <a:gd name="connsiteX31969" fmla="*/ 833758 w 7886701"/>
              <a:gd name="connsiteY31969" fmla="*/ 2022254 h 6857981"/>
              <a:gd name="connsiteX31970" fmla="*/ 835978 w 7886701"/>
              <a:gd name="connsiteY31970" fmla="*/ 2015905 h 6857981"/>
              <a:gd name="connsiteX31971" fmla="*/ 837250 w 7886701"/>
              <a:gd name="connsiteY31971" fmla="*/ 2009872 h 6857981"/>
              <a:gd name="connsiteX31972" fmla="*/ 837885 w 7886701"/>
              <a:gd name="connsiteY31972" fmla="*/ 2007332 h 6857981"/>
              <a:gd name="connsiteX31973" fmla="*/ 837885 w 7886701"/>
              <a:gd name="connsiteY31973" fmla="*/ 2004474 h 6857981"/>
              <a:gd name="connsiteX31974" fmla="*/ 837885 w 7886701"/>
              <a:gd name="connsiteY31974" fmla="*/ 2001934 h 6857981"/>
              <a:gd name="connsiteX31975" fmla="*/ 836932 w 7886701"/>
              <a:gd name="connsiteY31975" fmla="*/ 1999714 h 6857981"/>
              <a:gd name="connsiteX31976" fmla="*/ 836298 w 7886701"/>
              <a:gd name="connsiteY31976" fmla="*/ 1997174 h 6857981"/>
              <a:gd name="connsiteX31977" fmla="*/ 834711 w 7886701"/>
              <a:gd name="connsiteY31977" fmla="*/ 1995267 h 6857981"/>
              <a:gd name="connsiteX31978" fmla="*/ 838519 w 7886701"/>
              <a:gd name="connsiteY31978" fmla="*/ 1995267 h 6857981"/>
              <a:gd name="connsiteX31979" fmla="*/ 841695 w 7886701"/>
              <a:gd name="connsiteY31979" fmla="*/ 1995267 h 6857981"/>
              <a:gd name="connsiteX31980" fmla="*/ 844553 w 7886701"/>
              <a:gd name="connsiteY31980" fmla="*/ 1995267 h 6857981"/>
              <a:gd name="connsiteX31981" fmla="*/ 848046 w 7886701"/>
              <a:gd name="connsiteY31981" fmla="*/ 1994950 h 6857981"/>
              <a:gd name="connsiteX31982" fmla="*/ 850586 w 7886701"/>
              <a:gd name="connsiteY31982" fmla="*/ 1994316 h 6857981"/>
              <a:gd name="connsiteX31983" fmla="*/ 853441 w 7886701"/>
              <a:gd name="connsiteY31983" fmla="*/ 1993681 h 6857981"/>
              <a:gd name="connsiteX31984" fmla="*/ 855983 w 7886701"/>
              <a:gd name="connsiteY31984" fmla="*/ 1992411 h 6857981"/>
              <a:gd name="connsiteX31985" fmla="*/ 858525 w 7886701"/>
              <a:gd name="connsiteY31985" fmla="*/ 1991457 h 6857981"/>
              <a:gd name="connsiteX31986" fmla="*/ 863286 w 7886701"/>
              <a:gd name="connsiteY31986" fmla="*/ 1987964 h 6857981"/>
              <a:gd name="connsiteX31987" fmla="*/ 867413 w 7886701"/>
              <a:gd name="connsiteY31987" fmla="*/ 1984473 h 6857981"/>
              <a:gd name="connsiteX31988" fmla="*/ 871856 w 7886701"/>
              <a:gd name="connsiteY31988" fmla="*/ 1980345 h 6857981"/>
              <a:gd name="connsiteX31989" fmla="*/ 875668 w 7886701"/>
              <a:gd name="connsiteY31989" fmla="*/ 1975582 h 6857981"/>
              <a:gd name="connsiteX31990" fmla="*/ 879478 w 7886701"/>
              <a:gd name="connsiteY31990" fmla="*/ 1970184 h 6857981"/>
              <a:gd name="connsiteX31991" fmla="*/ 883287 w 7886701"/>
              <a:gd name="connsiteY31991" fmla="*/ 1964788 h 6857981"/>
              <a:gd name="connsiteX31992" fmla="*/ 891545 w 7886701"/>
              <a:gd name="connsiteY31992" fmla="*/ 1952404 h 6857981"/>
              <a:gd name="connsiteX31993" fmla="*/ 900433 w 7886701"/>
              <a:gd name="connsiteY31993" fmla="*/ 1939068 h 6857981"/>
              <a:gd name="connsiteX31994" fmla="*/ 905512 w 7886701"/>
              <a:gd name="connsiteY31994" fmla="*/ 1932400 h 6857981"/>
              <a:gd name="connsiteX31995" fmla="*/ 911546 w 7886701"/>
              <a:gd name="connsiteY31995" fmla="*/ 1925732 h 6857981"/>
              <a:gd name="connsiteX31996" fmla="*/ 911862 w 7886701"/>
              <a:gd name="connsiteY31996" fmla="*/ 1926684 h 6857981"/>
              <a:gd name="connsiteX31997" fmla="*/ 912498 w 7886701"/>
              <a:gd name="connsiteY31997" fmla="*/ 1927954 h 6857981"/>
              <a:gd name="connsiteX31998" fmla="*/ 912498 w 7886701"/>
              <a:gd name="connsiteY31998" fmla="*/ 1930812 h 6857981"/>
              <a:gd name="connsiteX31999" fmla="*/ 912179 w 7886701"/>
              <a:gd name="connsiteY31999" fmla="*/ 1933987 h 6857981"/>
              <a:gd name="connsiteX32000" fmla="*/ 911228 w 7886701"/>
              <a:gd name="connsiteY32000" fmla="*/ 1937798 h 6857981"/>
              <a:gd name="connsiteX32001" fmla="*/ 909321 w 7886701"/>
              <a:gd name="connsiteY32001" fmla="*/ 1941609 h 6857981"/>
              <a:gd name="connsiteX32002" fmla="*/ 907101 w 7886701"/>
              <a:gd name="connsiteY32002" fmla="*/ 1946054 h 6857981"/>
              <a:gd name="connsiteX32003" fmla="*/ 902021 w 7886701"/>
              <a:gd name="connsiteY32003" fmla="*/ 1955263 h 6857981"/>
              <a:gd name="connsiteX32004" fmla="*/ 896304 w 7886701"/>
              <a:gd name="connsiteY32004" fmla="*/ 1965105 h 6857981"/>
              <a:gd name="connsiteX32005" fmla="*/ 890590 w 7886701"/>
              <a:gd name="connsiteY32005" fmla="*/ 1975266 h 6857981"/>
              <a:gd name="connsiteX32006" fmla="*/ 888049 w 7886701"/>
              <a:gd name="connsiteY32006" fmla="*/ 1980029 h 6857981"/>
              <a:gd name="connsiteX32007" fmla="*/ 885510 w 7886701"/>
              <a:gd name="connsiteY32007" fmla="*/ 1984789 h 6857981"/>
              <a:gd name="connsiteX32008" fmla="*/ 883604 w 7886701"/>
              <a:gd name="connsiteY32008" fmla="*/ 1989236 h 6857981"/>
              <a:gd name="connsiteX32009" fmla="*/ 882334 w 7886701"/>
              <a:gd name="connsiteY32009" fmla="*/ 1993681 h 6857981"/>
              <a:gd name="connsiteX32010" fmla="*/ 884874 w 7886701"/>
              <a:gd name="connsiteY32010" fmla="*/ 1996220 h 6857981"/>
              <a:gd name="connsiteX32011" fmla="*/ 887416 w 7886701"/>
              <a:gd name="connsiteY32011" fmla="*/ 1997490 h 6857981"/>
              <a:gd name="connsiteX32012" fmla="*/ 890272 w 7886701"/>
              <a:gd name="connsiteY32012" fmla="*/ 1998444 h 6857981"/>
              <a:gd name="connsiteX32013" fmla="*/ 893130 w 7886701"/>
              <a:gd name="connsiteY32013" fmla="*/ 1998444 h 6857981"/>
              <a:gd name="connsiteX32014" fmla="*/ 896304 w 7886701"/>
              <a:gd name="connsiteY32014" fmla="*/ 1997490 h 6857981"/>
              <a:gd name="connsiteX32015" fmla="*/ 899163 w 7886701"/>
              <a:gd name="connsiteY32015" fmla="*/ 1996535 h 6857981"/>
              <a:gd name="connsiteX32016" fmla="*/ 902338 w 7886701"/>
              <a:gd name="connsiteY32016" fmla="*/ 1994316 h 6857981"/>
              <a:gd name="connsiteX32017" fmla="*/ 905195 w 7886701"/>
              <a:gd name="connsiteY32017" fmla="*/ 1992092 h 6857981"/>
              <a:gd name="connsiteX32018" fmla="*/ 908688 w 7886701"/>
              <a:gd name="connsiteY32018" fmla="*/ 1989236 h 6857981"/>
              <a:gd name="connsiteX32019" fmla="*/ 911546 w 7886701"/>
              <a:gd name="connsiteY32019" fmla="*/ 1985742 h 6857981"/>
              <a:gd name="connsiteX32020" fmla="*/ 914402 w 7886701"/>
              <a:gd name="connsiteY32020" fmla="*/ 1982250 h 6857981"/>
              <a:gd name="connsiteX32021" fmla="*/ 917260 w 7886701"/>
              <a:gd name="connsiteY32021" fmla="*/ 1978122 h 6857981"/>
              <a:gd name="connsiteX32022" fmla="*/ 922659 w 7886701"/>
              <a:gd name="connsiteY32022" fmla="*/ 1970184 h 6857981"/>
              <a:gd name="connsiteX32023" fmla="*/ 927421 w 7886701"/>
              <a:gd name="connsiteY32023" fmla="*/ 1962245 h 6857981"/>
              <a:gd name="connsiteX32024" fmla="*/ 928689 w 7886701"/>
              <a:gd name="connsiteY32024" fmla="*/ 1964788 h 6857981"/>
              <a:gd name="connsiteX32025" fmla="*/ 929327 w 7886701"/>
              <a:gd name="connsiteY32025" fmla="*/ 1967328 h 6857981"/>
              <a:gd name="connsiteX32026" fmla="*/ 929642 w 7886701"/>
              <a:gd name="connsiteY32026" fmla="*/ 1969868 h 6857981"/>
              <a:gd name="connsiteX32027" fmla="*/ 929642 w 7886701"/>
              <a:gd name="connsiteY32027" fmla="*/ 1972408 h 6857981"/>
              <a:gd name="connsiteX32028" fmla="*/ 929642 w 7886701"/>
              <a:gd name="connsiteY32028" fmla="*/ 1974947 h 6857981"/>
              <a:gd name="connsiteX32029" fmla="*/ 929008 w 7886701"/>
              <a:gd name="connsiteY32029" fmla="*/ 1977487 h 6857981"/>
              <a:gd name="connsiteX32030" fmla="*/ 928375 w 7886701"/>
              <a:gd name="connsiteY32030" fmla="*/ 1980029 h 6857981"/>
              <a:gd name="connsiteX32031" fmla="*/ 927102 w 7886701"/>
              <a:gd name="connsiteY32031" fmla="*/ 1982250 h 6857981"/>
              <a:gd name="connsiteX32032" fmla="*/ 924244 w 7886701"/>
              <a:gd name="connsiteY32032" fmla="*/ 1987013 h 6857981"/>
              <a:gd name="connsiteX32033" fmla="*/ 920752 w 7886701"/>
              <a:gd name="connsiteY32033" fmla="*/ 1992092 h 6857981"/>
              <a:gd name="connsiteX32034" fmla="*/ 912179 w 7886701"/>
              <a:gd name="connsiteY32034" fmla="*/ 2002253 h 6857981"/>
              <a:gd name="connsiteX32035" fmla="*/ 907419 w 7886701"/>
              <a:gd name="connsiteY32035" fmla="*/ 2007332 h 6857981"/>
              <a:gd name="connsiteX32036" fmla="*/ 902974 w 7886701"/>
              <a:gd name="connsiteY32036" fmla="*/ 2013047 h 6857981"/>
              <a:gd name="connsiteX32037" fmla="*/ 899163 w 7886701"/>
              <a:gd name="connsiteY32037" fmla="*/ 2018762 h 6857981"/>
              <a:gd name="connsiteX32038" fmla="*/ 895035 w 7886701"/>
              <a:gd name="connsiteY32038" fmla="*/ 2025431 h 6857981"/>
              <a:gd name="connsiteX32039" fmla="*/ 893450 w 7886701"/>
              <a:gd name="connsiteY32039" fmla="*/ 2028606 h 6857981"/>
              <a:gd name="connsiteX32040" fmla="*/ 892179 w 7886701"/>
              <a:gd name="connsiteY32040" fmla="*/ 2031779 h 6857981"/>
              <a:gd name="connsiteX32041" fmla="*/ 890908 w 7886701"/>
              <a:gd name="connsiteY32041" fmla="*/ 2035273 h 6857981"/>
              <a:gd name="connsiteX32042" fmla="*/ 889955 w 7886701"/>
              <a:gd name="connsiteY32042" fmla="*/ 2038765 h 6857981"/>
              <a:gd name="connsiteX32043" fmla="*/ 889319 w 7886701"/>
              <a:gd name="connsiteY32043" fmla="*/ 2042895 h 6857981"/>
              <a:gd name="connsiteX32044" fmla="*/ 888368 w 7886701"/>
              <a:gd name="connsiteY32044" fmla="*/ 2046387 h 6857981"/>
              <a:gd name="connsiteX32045" fmla="*/ 888368 w 7886701"/>
              <a:gd name="connsiteY32045" fmla="*/ 2050514 h 6857981"/>
              <a:gd name="connsiteX32046" fmla="*/ 888368 w 7886701"/>
              <a:gd name="connsiteY32046" fmla="*/ 2054959 h 6857981"/>
              <a:gd name="connsiteX32047" fmla="*/ 891861 w 7886701"/>
              <a:gd name="connsiteY32047" fmla="*/ 2051784 h 6857981"/>
              <a:gd name="connsiteX32048" fmla="*/ 895035 w 7886701"/>
              <a:gd name="connsiteY32048" fmla="*/ 2048292 h 6857981"/>
              <a:gd name="connsiteX32049" fmla="*/ 897893 w 7886701"/>
              <a:gd name="connsiteY32049" fmla="*/ 2044163 h 6857981"/>
              <a:gd name="connsiteX32050" fmla="*/ 901387 w 7886701"/>
              <a:gd name="connsiteY32050" fmla="*/ 2039401 h 6857981"/>
              <a:gd name="connsiteX32051" fmla="*/ 907101 w 7886701"/>
              <a:gd name="connsiteY32051" fmla="*/ 2029557 h 6857981"/>
              <a:gd name="connsiteX32052" fmla="*/ 913449 w 7886701"/>
              <a:gd name="connsiteY32052" fmla="*/ 2020033 h 6857981"/>
              <a:gd name="connsiteX32053" fmla="*/ 916625 w 7886701"/>
              <a:gd name="connsiteY32053" fmla="*/ 2015589 h 6857981"/>
              <a:gd name="connsiteX32054" fmla="*/ 919485 w 7886701"/>
              <a:gd name="connsiteY32054" fmla="*/ 2011776 h 6857981"/>
              <a:gd name="connsiteX32055" fmla="*/ 922659 w 7886701"/>
              <a:gd name="connsiteY32055" fmla="*/ 2008286 h 6857981"/>
              <a:gd name="connsiteX32056" fmla="*/ 926148 w 7886701"/>
              <a:gd name="connsiteY32056" fmla="*/ 2005746 h 6857981"/>
              <a:gd name="connsiteX32057" fmla="*/ 928055 w 7886701"/>
              <a:gd name="connsiteY32057" fmla="*/ 2004792 h 6857981"/>
              <a:gd name="connsiteX32058" fmla="*/ 929327 w 7886701"/>
              <a:gd name="connsiteY32058" fmla="*/ 2004158 h 6857981"/>
              <a:gd name="connsiteX32059" fmla="*/ 931231 w 7886701"/>
              <a:gd name="connsiteY32059" fmla="*/ 2003839 h 6857981"/>
              <a:gd name="connsiteX32060" fmla="*/ 933134 w 7886701"/>
              <a:gd name="connsiteY32060" fmla="*/ 2003839 h 6857981"/>
              <a:gd name="connsiteX32061" fmla="*/ 934723 w 7886701"/>
              <a:gd name="connsiteY32061" fmla="*/ 2003839 h 6857981"/>
              <a:gd name="connsiteX32062" fmla="*/ 936626 w 7886701"/>
              <a:gd name="connsiteY32062" fmla="*/ 2004158 h 6857981"/>
              <a:gd name="connsiteX32063" fmla="*/ 938532 w 7886701"/>
              <a:gd name="connsiteY32063" fmla="*/ 2005109 h 6857981"/>
              <a:gd name="connsiteX32064" fmla="*/ 940437 w 7886701"/>
              <a:gd name="connsiteY32064" fmla="*/ 2006381 h 6857981"/>
              <a:gd name="connsiteX32065" fmla="*/ 942659 w 7886701"/>
              <a:gd name="connsiteY32065" fmla="*/ 2001934 h 6857981"/>
              <a:gd name="connsiteX32066" fmla="*/ 943929 w 7886701"/>
              <a:gd name="connsiteY32066" fmla="*/ 1997808 h 6857981"/>
              <a:gd name="connsiteX32067" fmla="*/ 945200 w 7886701"/>
              <a:gd name="connsiteY32067" fmla="*/ 1994316 h 6857981"/>
              <a:gd name="connsiteX32068" fmla="*/ 945835 w 7886701"/>
              <a:gd name="connsiteY32068" fmla="*/ 1991141 h 6857981"/>
              <a:gd name="connsiteX32069" fmla="*/ 946153 w 7886701"/>
              <a:gd name="connsiteY32069" fmla="*/ 1984473 h 6857981"/>
              <a:gd name="connsiteX32070" fmla="*/ 946469 w 7886701"/>
              <a:gd name="connsiteY32070" fmla="*/ 1978440 h 6857981"/>
              <a:gd name="connsiteX32071" fmla="*/ 946469 w 7886701"/>
              <a:gd name="connsiteY32071" fmla="*/ 1975582 h 6857981"/>
              <a:gd name="connsiteX32072" fmla="*/ 947104 w 7886701"/>
              <a:gd name="connsiteY32072" fmla="*/ 1972408 h 6857981"/>
              <a:gd name="connsiteX32073" fmla="*/ 948060 w 7886701"/>
              <a:gd name="connsiteY32073" fmla="*/ 1968598 h 6857981"/>
              <a:gd name="connsiteX32074" fmla="*/ 949011 w 7886701"/>
              <a:gd name="connsiteY32074" fmla="*/ 1965105 h 6857981"/>
              <a:gd name="connsiteX32075" fmla="*/ 950914 w 7886701"/>
              <a:gd name="connsiteY32075" fmla="*/ 1960977 h 6857981"/>
              <a:gd name="connsiteX32076" fmla="*/ 953138 w 7886701"/>
              <a:gd name="connsiteY32076" fmla="*/ 1956849 h 6857981"/>
              <a:gd name="connsiteX32077" fmla="*/ 955994 w 7886701"/>
              <a:gd name="connsiteY32077" fmla="*/ 1951452 h 6857981"/>
              <a:gd name="connsiteX32078" fmla="*/ 960122 w 7886701"/>
              <a:gd name="connsiteY32078" fmla="*/ 1946054 h 6857981"/>
              <a:gd name="connsiteX32079" fmla="*/ 961075 w 7886701"/>
              <a:gd name="connsiteY32079" fmla="*/ 1942243 h 6857981"/>
              <a:gd name="connsiteX32080" fmla="*/ 961711 w 7886701"/>
              <a:gd name="connsiteY32080" fmla="*/ 1939704 h 6857981"/>
              <a:gd name="connsiteX32081" fmla="*/ 961393 w 7886701"/>
              <a:gd name="connsiteY32081" fmla="*/ 1938115 h 6857981"/>
              <a:gd name="connsiteX32082" fmla="*/ 961075 w 7886701"/>
              <a:gd name="connsiteY32082" fmla="*/ 1937798 h 6857981"/>
              <a:gd name="connsiteX32083" fmla="*/ 960758 w 7886701"/>
              <a:gd name="connsiteY32083" fmla="*/ 1937798 h 6857981"/>
              <a:gd name="connsiteX32084" fmla="*/ 959806 w 7886701"/>
              <a:gd name="connsiteY32084" fmla="*/ 1938115 h 6857981"/>
              <a:gd name="connsiteX32085" fmla="*/ 957900 w 7886701"/>
              <a:gd name="connsiteY32085" fmla="*/ 1939068 h 6857981"/>
              <a:gd name="connsiteX32086" fmla="*/ 953774 w 7886701"/>
              <a:gd name="connsiteY32086" fmla="*/ 1942561 h 6857981"/>
              <a:gd name="connsiteX32087" fmla="*/ 948695 w 7886701"/>
              <a:gd name="connsiteY32087" fmla="*/ 1946054 h 6857981"/>
              <a:gd name="connsiteX32088" fmla="*/ 946469 w 7886701"/>
              <a:gd name="connsiteY32088" fmla="*/ 1947959 h 6857981"/>
              <a:gd name="connsiteX32089" fmla="*/ 943929 w 7886701"/>
              <a:gd name="connsiteY32089" fmla="*/ 1948911 h 6857981"/>
              <a:gd name="connsiteX32090" fmla="*/ 941708 w 7886701"/>
              <a:gd name="connsiteY32090" fmla="*/ 1949864 h 6857981"/>
              <a:gd name="connsiteX32091" fmla="*/ 940757 w 7886701"/>
              <a:gd name="connsiteY32091" fmla="*/ 1949864 h 6857981"/>
              <a:gd name="connsiteX32092" fmla="*/ 939484 w 7886701"/>
              <a:gd name="connsiteY32092" fmla="*/ 1949546 h 6857981"/>
              <a:gd name="connsiteX32093" fmla="*/ 938532 w 7886701"/>
              <a:gd name="connsiteY32093" fmla="*/ 1948911 h 6857981"/>
              <a:gd name="connsiteX32094" fmla="*/ 937898 w 7886701"/>
              <a:gd name="connsiteY32094" fmla="*/ 1948276 h 6857981"/>
              <a:gd name="connsiteX32095" fmla="*/ 936945 w 7886701"/>
              <a:gd name="connsiteY32095" fmla="*/ 1947324 h 6857981"/>
              <a:gd name="connsiteX32096" fmla="*/ 936312 w 7886701"/>
              <a:gd name="connsiteY32096" fmla="*/ 1946054 h 6857981"/>
              <a:gd name="connsiteX32097" fmla="*/ 955994 w 7886701"/>
              <a:gd name="connsiteY32097" fmla="*/ 1931130 h 6857981"/>
              <a:gd name="connsiteX32098" fmla="*/ 963614 w 7886701"/>
              <a:gd name="connsiteY32098" fmla="*/ 1925414 h 6857981"/>
              <a:gd name="connsiteX32099" fmla="*/ 971235 w 7886701"/>
              <a:gd name="connsiteY32099" fmla="*/ 1919700 h 6857981"/>
              <a:gd name="connsiteX32100" fmla="*/ 979491 w 7886701"/>
              <a:gd name="connsiteY32100" fmla="*/ 1914620 h 6857981"/>
              <a:gd name="connsiteX32101" fmla="*/ 987746 w 7886701"/>
              <a:gd name="connsiteY32101" fmla="*/ 1909857 h 6857981"/>
              <a:gd name="connsiteX32102" fmla="*/ 997905 w 7886701"/>
              <a:gd name="connsiteY32102" fmla="*/ 1904777 h 6857981"/>
              <a:gd name="connsiteX32103" fmla="*/ 1009655 w 7886701"/>
              <a:gd name="connsiteY32103" fmla="*/ 1899060 h 6857981"/>
              <a:gd name="connsiteX32104" fmla="*/ 1005843 w 7886701"/>
              <a:gd name="connsiteY32104" fmla="*/ 1905728 h 6857981"/>
              <a:gd name="connsiteX32105" fmla="*/ 1002668 w 7886701"/>
              <a:gd name="connsiteY32105" fmla="*/ 1911445 h 6857981"/>
              <a:gd name="connsiteX32106" fmla="*/ 1000445 w 7886701"/>
              <a:gd name="connsiteY32106" fmla="*/ 1916525 h 6857981"/>
              <a:gd name="connsiteX32107" fmla="*/ 998858 w 7886701"/>
              <a:gd name="connsiteY32107" fmla="*/ 1921604 h 6857981"/>
              <a:gd name="connsiteX32108" fmla="*/ 998223 w 7886701"/>
              <a:gd name="connsiteY32108" fmla="*/ 1925732 h 6857981"/>
              <a:gd name="connsiteX32109" fmla="*/ 998223 w 7886701"/>
              <a:gd name="connsiteY32109" fmla="*/ 1927954 h 6857981"/>
              <a:gd name="connsiteX32110" fmla="*/ 998223 w 7886701"/>
              <a:gd name="connsiteY32110" fmla="*/ 1929859 h 6857981"/>
              <a:gd name="connsiteX32111" fmla="*/ 999174 w 7886701"/>
              <a:gd name="connsiteY32111" fmla="*/ 1931130 h 6857981"/>
              <a:gd name="connsiteX32112" fmla="*/ 999808 w 7886701"/>
              <a:gd name="connsiteY32112" fmla="*/ 1932718 h 6857981"/>
              <a:gd name="connsiteX32113" fmla="*/ 1000763 w 7886701"/>
              <a:gd name="connsiteY32113" fmla="*/ 1933987 h 6857981"/>
              <a:gd name="connsiteX32114" fmla="*/ 1002032 w 7886701"/>
              <a:gd name="connsiteY32114" fmla="*/ 1935258 h 6857981"/>
              <a:gd name="connsiteX32115" fmla="*/ 1002984 w 7886701"/>
              <a:gd name="connsiteY32115" fmla="*/ 1935892 h 6857981"/>
              <a:gd name="connsiteX32116" fmla="*/ 1004572 w 7886701"/>
              <a:gd name="connsiteY32116" fmla="*/ 1936528 h 6857981"/>
              <a:gd name="connsiteX32117" fmla="*/ 1005524 w 7886701"/>
              <a:gd name="connsiteY32117" fmla="*/ 1937163 h 6857981"/>
              <a:gd name="connsiteX32118" fmla="*/ 1006795 w 7886701"/>
              <a:gd name="connsiteY32118" fmla="*/ 1937163 h 6857981"/>
              <a:gd name="connsiteX32119" fmla="*/ 1009335 w 7886701"/>
              <a:gd name="connsiteY32119" fmla="*/ 1936528 h 6857981"/>
              <a:gd name="connsiteX32120" fmla="*/ 1011558 w 7886701"/>
              <a:gd name="connsiteY32120" fmla="*/ 1935576 h 6857981"/>
              <a:gd name="connsiteX32121" fmla="*/ 1013780 w 7886701"/>
              <a:gd name="connsiteY32121" fmla="*/ 1934940 h 6857981"/>
              <a:gd name="connsiteX32122" fmla="*/ 1016321 w 7886701"/>
              <a:gd name="connsiteY32122" fmla="*/ 1933670 h 6857981"/>
              <a:gd name="connsiteX32123" fmla="*/ 1018543 w 7886701"/>
              <a:gd name="connsiteY32123" fmla="*/ 1933352 h 6857981"/>
              <a:gd name="connsiteX32124" fmla="*/ 1019495 w 7886701"/>
              <a:gd name="connsiteY32124" fmla="*/ 1933352 h 6857981"/>
              <a:gd name="connsiteX32125" fmla="*/ 1020448 w 7886701"/>
              <a:gd name="connsiteY32125" fmla="*/ 1933670 h 6857981"/>
              <a:gd name="connsiteX32126" fmla="*/ 1021717 w 7886701"/>
              <a:gd name="connsiteY32126" fmla="*/ 1926684 h 6857981"/>
              <a:gd name="connsiteX32127" fmla="*/ 1022670 w 7886701"/>
              <a:gd name="connsiteY32127" fmla="*/ 1920969 h 6857981"/>
              <a:gd name="connsiteX32128" fmla="*/ 1024257 w 7886701"/>
              <a:gd name="connsiteY32128" fmla="*/ 1915889 h 6857981"/>
              <a:gd name="connsiteX32129" fmla="*/ 1026162 w 7886701"/>
              <a:gd name="connsiteY32129" fmla="*/ 1911126 h 6857981"/>
              <a:gd name="connsiteX32130" fmla="*/ 1027749 w 7886701"/>
              <a:gd name="connsiteY32130" fmla="*/ 1907316 h 6857981"/>
              <a:gd name="connsiteX32131" fmla="*/ 1029973 w 7886701"/>
              <a:gd name="connsiteY32131" fmla="*/ 1904142 h 6857981"/>
              <a:gd name="connsiteX32132" fmla="*/ 1032194 w 7886701"/>
              <a:gd name="connsiteY32132" fmla="*/ 1900967 h 6857981"/>
              <a:gd name="connsiteX32133" fmla="*/ 1034733 w 7886701"/>
              <a:gd name="connsiteY32133" fmla="*/ 1898109 h 6857981"/>
              <a:gd name="connsiteX32134" fmla="*/ 1039815 w 7886701"/>
              <a:gd name="connsiteY32134" fmla="*/ 1891757 h 6857981"/>
              <a:gd name="connsiteX32135" fmla="*/ 1042353 w 7886701"/>
              <a:gd name="connsiteY32135" fmla="*/ 1888265 h 6857981"/>
              <a:gd name="connsiteX32136" fmla="*/ 1045531 w 7886701"/>
              <a:gd name="connsiteY32136" fmla="*/ 1884455 h 6857981"/>
              <a:gd name="connsiteX32137" fmla="*/ 1048070 w 7886701"/>
              <a:gd name="connsiteY32137" fmla="*/ 1879692 h 6857981"/>
              <a:gd name="connsiteX32138" fmla="*/ 1050612 w 7886701"/>
              <a:gd name="connsiteY32138" fmla="*/ 1874612 h 6857981"/>
              <a:gd name="connsiteX32139" fmla="*/ 1052833 w 7886701"/>
              <a:gd name="connsiteY32139" fmla="*/ 1868262 h 6857981"/>
              <a:gd name="connsiteX32140" fmla="*/ 1055373 w 7886701"/>
              <a:gd name="connsiteY32140" fmla="*/ 1860959 h 6857981"/>
              <a:gd name="connsiteX32141" fmla="*/ 1055055 w 7886701"/>
              <a:gd name="connsiteY32141" fmla="*/ 1865722 h 6857981"/>
              <a:gd name="connsiteX32142" fmla="*/ 1055373 w 7886701"/>
              <a:gd name="connsiteY32142" fmla="*/ 1870166 h 6857981"/>
              <a:gd name="connsiteX32143" fmla="*/ 1056007 w 7886701"/>
              <a:gd name="connsiteY32143" fmla="*/ 1873977 h 6857981"/>
              <a:gd name="connsiteX32144" fmla="*/ 1057595 w 7886701"/>
              <a:gd name="connsiteY32144" fmla="*/ 1876834 h 6857981"/>
              <a:gd name="connsiteX32145" fmla="*/ 1058865 w 7886701"/>
              <a:gd name="connsiteY32145" fmla="*/ 1879057 h 6857981"/>
              <a:gd name="connsiteX32146" fmla="*/ 1060769 w 7886701"/>
              <a:gd name="connsiteY32146" fmla="*/ 1880962 h 6857981"/>
              <a:gd name="connsiteX32147" fmla="*/ 1063310 w 7886701"/>
              <a:gd name="connsiteY32147" fmla="*/ 1881597 h 6857981"/>
              <a:gd name="connsiteX32148" fmla="*/ 1065850 w 7886701"/>
              <a:gd name="connsiteY32148" fmla="*/ 1881915 h 6857981"/>
              <a:gd name="connsiteX32149" fmla="*/ 1068390 w 7886701"/>
              <a:gd name="connsiteY32149" fmla="*/ 1881279 h 6857981"/>
              <a:gd name="connsiteX32150" fmla="*/ 1071250 w 7886701"/>
              <a:gd name="connsiteY32150" fmla="*/ 1879692 h 6857981"/>
              <a:gd name="connsiteX32151" fmla="*/ 1074740 w 7886701"/>
              <a:gd name="connsiteY32151" fmla="*/ 1877151 h 6857981"/>
              <a:gd name="connsiteX32152" fmla="*/ 1078231 w 7886701"/>
              <a:gd name="connsiteY32152" fmla="*/ 1873977 h 6857981"/>
              <a:gd name="connsiteX32153" fmla="*/ 1081408 w 7886701"/>
              <a:gd name="connsiteY32153" fmla="*/ 1869532 h 6857981"/>
              <a:gd name="connsiteX32154" fmla="*/ 1085217 w 7886701"/>
              <a:gd name="connsiteY32154" fmla="*/ 1864452 h 6857981"/>
              <a:gd name="connsiteX32155" fmla="*/ 1088709 w 7886701"/>
              <a:gd name="connsiteY32155" fmla="*/ 1857783 h 6857981"/>
              <a:gd name="connsiteX32156" fmla="*/ 1092838 w 7886701"/>
              <a:gd name="connsiteY32156" fmla="*/ 1850480 h 6857981"/>
              <a:gd name="connsiteX32157" fmla="*/ 1096014 w 7886701"/>
              <a:gd name="connsiteY32157" fmla="*/ 1847940 h 6857981"/>
              <a:gd name="connsiteX32158" fmla="*/ 1097283 w 7886701"/>
              <a:gd name="connsiteY32158" fmla="*/ 1847305 h 6857981"/>
              <a:gd name="connsiteX32159" fmla="*/ 1097917 w 7886701"/>
              <a:gd name="connsiteY32159" fmla="*/ 1847305 h 6857981"/>
              <a:gd name="connsiteX32160" fmla="*/ 1098235 w 7886701"/>
              <a:gd name="connsiteY32160" fmla="*/ 1847305 h 6857981"/>
              <a:gd name="connsiteX32161" fmla="*/ 1098554 w 7886701"/>
              <a:gd name="connsiteY32161" fmla="*/ 1847622 h 6857981"/>
              <a:gd name="connsiteX32162" fmla="*/ 1098235 w 7886701"/>
              <a:gd name="connsiteY32162" fmla="*/ 1849529 h 6857981"/>
              <a:gd name="connsiteX32163" fmla="*/ 1097283 w 7886701"/>
              <a:gd name="connsiteY32163" fmla="*/ 1852385 h 6857981"/>
              <a:gd name="connsiteX32164" fmla="*/ 1095380 w 7886701"/>
              <a:gd name="connsiteY32164" fmla="*/ 1856513 h 6857981"/>
              <a:gd name="connsiteX32165" fmla="*/ 1089980 w 7886701"/>
              <a:gd name="connsiteY32165" fmla="*/ 1865722 h 6857981"/>
              <a:gd name="connsiteX32166" fmla="*/ 1076011 w 7886701"/>
              <a:gd name="connsiteY32166" fmla="*/ 1888265 h 6857981"/>
              <a:gd name="connsiteX32167" fmla="*/ 1070295 w 7886701"/>
              <a:gd name="connsiteY32167" fmla="*/ 1898425 h 6857981"/>
              <a:gd name="connsiteX32168" fmla="*/ 1067753 w 7886701"/>
              <a:gd name="connsiteY32168" fmla="*/ 1902554 h 6857981"/>
              <a:gd name="connsiteX32169" fmla="*/ 1066168 w 7886701"/>
              <a:gd name="connsiteY32169" fmla="*/ 1906047 h 6857981"/>
              <a:gd name="connsiteX32170" fmla="*/ 1073471 w 7886701"/>
              <a:gd name="connsiteY32170" fmla="*/ 1899696 h 6857981"/>
              <a:gd name="connsiteX32171" fmla="*/ 1080456 w 7886701"/>
              <a:gd name="connsiteY32171" fmla="*/ 1893345 h 6857981"/>
              <a:gd name="connsiteX32172" fmla="*/ 1086488 w 7886701"/>
              <a:gd name="connsiteY32172" fmla="*/ 1886995 h 6857981"/>
              <a:gd name="connsiteX32173" fmla="*/ 1092838 w 7886701"/>
              <a:gd name="connsiteY32173" fmla="*/ 1880327 h 6857981"/>
              <a:gd name="connsiteX32174" fmla="*/ 1098235 w 7886701"/>
              <a:gd name="connsiteY32174" fmla="*/ 1874294 h 6857981"/>
              <a:gd name="connsiteX32175" fmla="*/ 1103950 w 7886701"/>
              <a:gd name="connsiteY32175" fmla="*/ 1867626 h 6857981"/>
              <a:gd name="connsiteX32176" fmla="*/ 1113794 w 7886701"/>
              <a:gd name="connsiteY32176" fmla="*/ 1854290 h 6857981"/>
              <a:gd name="connsiteX32177" fmla="*/ 1123635 w 7886701"/>
              <a:gd name="connsiteY32177" fmla="*/ 1840319 h 6857981"/>
              <a:gd name="connsiteX32178" fmla="*/ 1132842 w 7886701"/>
              <a:gd name="connsiteY32178" fmla="*/ 1825714 h 6857981"/>
              <a:gd name="connsiteX32179" fmla="*/ 1143001 w 7886701"/>
              <a:gd name="connsiteY32179" fmla="*/ 1810155 h 6857981"/>
              <a:gd name="connsiteX32180" fmla="*/ 1153797 w 7886701"/>
              <a:gd name="connsiteY32180" fmla="*/ 1793963 h 6857981"/>
              <a:gd name="connsiteX32181" fmla="*/ 1156338 w 7886701"/>
              <a:gd name="connsiteY32181" fmla="*/ 1795549 h 6857981"/>
              <a:gd name="connsiteX32182" fmla="*/ 1159194 w 7886701"/>
              <a:gd name="connsiteY32182" fmla="*/ 1796502 h 6857981"/>
              <a:gd name="connsiteX32183" fmla="*/ 1161734 w 7886701"/>
              <a:gd name="connsiteY32183" fmla="*/ 1797137 h 6857981"/>
              <a:gd name="connsiteX32184" fmla="*/ 1164275 w 7886701"/>
              <a:gd name="connsiteY32184" fmla="*/ 1797773 h 6857981"/>
              <a:gd name="connsiteX32185" fmla="*/ 1169355 w 7886701"/>
              <a:gd name="connsiteY32185" fmla="*/ 1798407 h 6857981"/>
              <a:gd name="connsiteX32186" fmla="*/ 1171260 w 7886701"/>
              <a:gd name="connsiteY32186" fmla="*/ 1798725 h 6857981"/>
              <a:gd name="connsiteX32187" fmla="*/ 1173165 w 7886701"/>
              <a:gd name="connsiteY32187" fmla="*/ 1799042 h 6857981"/>
              <a:gd name="connsiteX32188" fmla="*/ 1174434 w 7886701"/>
              <a:gd name="connsiteY32188" fmla="*/ 1799677 h 6857981"/>
              <a:gd name="connsiteX32189" fmla="*/ 1175387 w 7886701"/>
              <a:gd name="connsiteY32189" fmla="*/ 1800947 h 6857981"/>
              <a:gd name="connsiteX32190" fmla="*/ 1175705 w 7886701"/>
              <a:gd name="connsiteY32190" fmla="*/ 1802852 h 6857981"/>
              <a:gd name="connsiteX32191" fmla="*/ 1175387 w 7886701"/>
              <a:gd name="connsiteY32191" fmla="*/ 1805075 h 6857981"/>
              <a:gd name="connsiteX32192" fmla="*/ 1174434 w 7886701"/>
              <a:gd name="connsiteY32192" fmla="*/ 1807615 h 6857981"/>
              <a:gd name="connsiteX32193" fmla="*/ 1173165 w 7886701"/>
              <a:gd name="connsiteY32193" fmla="*/ 1811108 h 6857981"/>
              <a:gd name="connsiteX32194" fmla="*/ 1170624 w 7886701"/>
              <a:gd name="connsiteY32194" fmla="*/ 1815871 h 6857981"/>
              <a:gd name="connsiteX32195" fmla="*/ 1167451 w 7886701"/>
              <a:gd name="connsiteY32195" fmla="*/ 1821268 h 6857981"/>
              <a:gd name="connsiteX32196" fmla="*/ 1173482 w 7886701"/>
              <a:gd name="connsiteY32196" fmla="*/ 1814283 h 6857981"/>
              <a:gd name="connsiteX32197" fmla="*/ 1178879 w 7886701"/>
              <a:gd name="connsiteY32197" fmla="*/ 1807615 h 6857981"/>
              <a:gd name="connsiteX32198" fmla="*/ 1183960 w 7886701"/>
              <a:gd name="connsiteY32198" fmla="*/ 1800630 h 6857981"/>
              <a:gd name="connsiteX32199" fmla="*/ 1188722 w 7886701"/>
              <a:gd name="connsiteY32199" fmla="*/ 1793644 h 6857981"/>
              <a:gd name="connsiteX32200" fmla="*/ 1192850 w 7886701"/>
              <a:gd name="connsiteY32200" fmla="*/ 1786977 h 6857981"/>
              <a:gd name="connsiteX32201" fmla="*/ 1196343 w 7886701"/>
              <a:gd name="connsiteY32201" fmla="*/ 1779991 h 6857981"/>
              <a:gd name="connsiteX32202" fmla="*/ 1199517 w 7886701"/>
              <a:gd name="connsiteY32202" fmla="*/ 1773323 h 6857981"/>
              <a:gd name="connsiteX32203" fmla="*/ 1202057 w 7886701"/>
              <a:gd name="connsiteY32203" fmla="*/ 1766656 h 6857981"/>
              <a:gd name="connsiteX32204" fmla="*/ 1203645 w 7886701"/>
              <a:gd name="connsiteY32204" fmla="*/ 1759988 h 6857981"/>
              <a:gd name="connsiteX32205" fmla="*/ 1204915 w 7886701"/>
              <a:gd name="connsiteY32205" fmla="*/ 1753638 h 6857981"/>
              <a:gd name="connsiteX32206" fmla="*/ 1205232 w 7886701"/>
              <a:gd name="connsiteY32206" fmla="*/ 1747287 h 6857981"/>
              <a:gd name="connsiteX32207" fmla="*/ 1205232 w 7886701"/>
              <a:gd name="connsiteY32207" fmla="*/ 1740936 h 6857981"/>
              <a:gd name="connsiteX32208" fmla="*/ 1204598 w 7886701"/>
              <a:gd name="connsiteY32208" fmla="*/ 1735222 h 6857981"/>
              <a:gd name="connsiteX32209" fmla="*/ 1202691 w 7886701"/>
              <a:gd name="connsiteY32209" fmla="*/ 1729507 h 6857981"/>
              <a:gd name="connsiteX32210" fmla="*/ 1200470 w 7886701"/>
              <a:gd name="connsiteY32210" fmla="*/ 1723791 h 6857981"/>
              <a:gd name="connsiteX32211" fmla="*/ 1197612 w 7886701"/>
              <a:gd name="connsiteY32211" fmla="*/ 1718711 h 6857981"/>
              <a:gd name="connsiteX32212" fmla="*/ 1200787 w 7886701"/>
              <a:gd name="connsiteY32212" fmla="*/ 1715217 h 6857981"/>
              <a:gd name="connsiteX32213" fmla="*/ 1204915 w 7886701"/>
              <a:gd name="connsiteY32213" fmla="*/ 1711408 h 6857981"/>
              <a:gd name="connsiteX32214" fmla="*/ 1214122 w 7886701"/>
              <a:gd name="connsiteY32214" fmla="*/ 1704105 h 6857981"/>
              <a:gd name="connsiteX32215" fmla="*/ 1223647 w 7886701"/>
              <a:gd name="connsiteY32215" fmla="*/ 1696802 h 6857981"/>
              <a:gd name="connsiteX32216" fmla="*/ 1232855 w 7886701"/>
              <a:gd name="connsiteY32216" fmla="*/ 1689181 h 6857981"/>
              <a:gd name="connsiteX32217" fmla="*/ 1237300 w 7886701"/>
              <a:gd name="connsiteY32217" fmla="*/ 1685687 h 6857981"/>
              <a:gd name="connsiteX32218" fmla="*/ 1241428 w 7886701"/>
              <a:gd name="connsiteY32218" fmla="*/ 1681561 h 6857981"/>
              <a:gd name="connsiteX32219" fmla="*/ 1244603 w 7886701"/>
              <a:gd name="connsiteY32219" fmla="*/ 1678067 h 6857981"/>
              <a:gd name="connsiteX32220" fmla="*/ 1247142 w 7886701"/>
              <a:gd name="connsiteY32220" fmla="*/ 1674257 h 6857981"/>
              <a:gd name="connsiteX32221" fmla="*/ 1249047 w 7886701"/>
              <a:gd name="connsiteY32221" fmla="*/ 1670448 h 6857981"/>
              <a:gd name="connsiteX32222" fmla="*/ 1249366 w 7886701"/>
              <a:gd name="connsiteY32222" fmla="*/ 1668542 h 6857981"/>
              <a:gd name="connsiteX32223" fmla="*/ 1249682 w 7886701"/>
              <a:gd name="connsiteY32223" fmla="*/ 1666637 h 6857981"/>
              <a:gd name="connsiteX32224" fmla="*/ 1249682 w 7886701"/>
              <a:gd name="connsiteY32224" fmla="*/ 1664733 h 6857981"/>
              <a:gd name="connsiteX32225" fmla="*/ 1249366 w 7886701"/>
              <a:gd name="connsiteY32225" fmla="*/ 1663143 h 6857981"/>
              <a:gd name="connsiteX32226" fmla="*/ 1248729 w 7886701"/>
              <a:gd name="connsiteY32226" fmla="*/ 1661239 h 6857981"/>
              <a:gd name="connsiteX32227" fmla="*/ 1248095 w 7886701"/>
              <a:gd name="connsiteY32227" fmla="*/ 1659334 h 6857981"/>
              <a:gd name="connsiteX32228" fmla="*/ 1246508 w 7886701"/>
              <a:gd name="connsiteY32228" fmla="*/ 1656156 h 6857981"/>
              <a:gd name="connsiteX32229" fmla="*/ 1245874 w 7886701"/>
              <a:gd name="connsiteY32229" fmla="*/ 1654889 h 6857981"/>
              <a:gd name="connsiteX32230" fmla="*/ 1244603 w 7886701"/>
              <a:gd name="connsiteY32230" fmla="*/ 1654254 h 6857981"/>
              <a:gd name="connsiteX32231" fmla="*/ 1243968 w 7886701"/>
              <a:gd name="connsiteY32231" fmla="*/ 1653935 h 6857981"/>
              <a:gd name="connsiteX32232" fmla="*/ 1243334 w 7886701"/>
              <a:gd name="connsiteY32232" fmla="*/ 1653618 h 6857981"/>
              <a:gd name="connsiteX32233" fmla="*/ 1242063 w 7886701"/>
              <a:gd name="connsiteY32233" fmla="*/ 1653618 h 6857981"/>
              <a:gd name="connsiteX32234" fmla="*/ 1241428 w 7886701"/>
              <a:gd name="connsiteY32234" fmla="*/ 1653935 h 6857981"/>
              <a:gd name="connsiteX32235" fmla="*/ 1239522 w 7886701"/>
              <a:gd name="connsiteY32235" fmla="*/ 1654889 h 6857981"/>
              <a:gd name="connsiteX32236" fmla="*/ 1237616 w 7886701"/>
              <a:gd name="connsiteY32236" fmla="*/ 1656476 h 6857981"/>
              <a:gd name="connsiteX32237" fmla="*/ 1233807 w 7886701"/>
              <a:gd name="connsiteY32237" fmla="*/ 1661239 h 6857981"/>
              <a:gd name="connsiteX32238" fmla="*/ 1229679 w 7886701"/>
              <a:gd name="connsiteY32238" fmla="*/ 1666320 h 6857981"/>
              <a:gd name="connsiteX32239" fmla="*/ 1227775 w 7886701"/>
              <a:gd name="connsiteY32239" fmla="*/ 1668859 h 6857981"/>
              <a:gd name="connsiteX32240" fmla="*/ 1226187 w 7886701"/>
              <a:gd name="connsiteY32240" fmla="*/ 1670766 h 6857981"/>
              <a:gd name="connsiteX32241" fmla="*/ 1224281 w 7886701"/>
              <a:gd name="connsiteY32241" fmla="*/ 1672034 h 6857981"/>
              <a:gd name="connsiteX32242" fmla="*/ 1222378 w 7886701"/>
              <a:gd name="connsiteY32242" fmla="*/ 1672987 h 6857981"/>
              <a:gd name="connsiteX32243" fmla="*/ 1221742 w 7886701"/>
              <a:gd name="connsiteY32243" fmla="*/ 1672987 h 6857981"/>
              <a:gd name="connsiteX32244" fmla="*/ 1220473 w 7886701"/>
              <a:gd name="connsiteY32244" fmla="*/ 1672987 h 6857981"/>
              <a:gd name="connsiteX32245" fmla="*/ 1219838 w 7886701"/>
              <a:gd name="connsiteY32245" fmla="*/ 1672353 h 6857981"/>
              <a:gd name="connsiteX32246" fmla="*/ 1219202 w 7886701"/>
              <a:gd name="connsiteY32246" fmla="*/ 1671717 h 6857981"/>
              <a:gd name="connsiteX32247" fmla="*/ 1219202 w 7886701"/>
              <a:gd name="connsiteY32247" fmla="*/ 1668542 h 6857981"/>
              <a:gd name="connsiteX32248" fmla="*/ 1219518 w 7886701"/>
              <a:gd name="connsiteY32248" fmla="*/ 1666001 h 6857981"/>
              <a:gd name="connsiteX32249" fmla="*/ 1220154 w 7886701"/>
              <a:gd name="connsiteY32249" fmla="*/ 1663463 h 6857981"/>
              <a:gd name="connsiteX32250" fmla="*/ 1221425 w 7886701"/>
              <a:gd name="connsiteY32250" fmla="*/ 1661239 h 6857981"/>
              <a:gd name="connsiteX32251" fmla="*/ 1222378 w 7886701"/>
              <a:gd name="connsiteY32251" fmla="*/ 1659334 h 6857981"/>
              <a:gd name="connsiteX32252" fmla="*/ 1223647 w 7886701"/>
              <a:gd name="connsiteY32252" fmla="*/ 1657746 h 6857981"/>
              <a:gd name="connsiteX32253" fmla="*/ 1225236 w 7886701"/>
              <a:gd name="connsiteY32253" fmla="*/ 1656476 h 6857981"/>
              <a:gd name="connsiteX32254" fmla="*/ 1226823 w 7886701"/>
              <a:gd name="connsiteY32254" fmla="*/ 1654889 h 6857981"/>
              <a:gd name="connsiteX32255" fmla="*/ 1228726 w 7886701"/>
              <a:gd name="connsiteY32255" fmla="*/ 1654254 h 6857981"/>
              <a:gd name="connsiteX32256" fmla="*/ 1230632 w 7886701"/>
              <a:gd name="connsiteY32256" fmla="*/ 1653301 h 6857981"/>
              <a:gd name="connsiteX32257" fmla="*/ 1235077 w 7886701"/>
              <a:gd name="connsiteY32257" fmla="*/ 1652030 h 6857981"/>
              <a:gd name="connsiteX32258" fmla="*/ 1240158 w 7886701"/>
              <a:gd name="connsiteY32258" fmla="*/ 1651077 h 6857981"/>
              <a:gd name="connsiteX32259" fmla="*/ 1245874 w 7886701"/>
              <a:gd name="connsiteY32259" fmla="*/ 1650126 h 6857981"/>
              <a:gd name="connsiteX32260" fmla="*/ 1256985 w 7886701"/>
              <a:gd name="connsiteY32260" fmla="*/ 1649172 h 6857981"/>
              <a:gd name="connsiteX32261" fmla="*/ 1263333 w 7886701"/>
              <a:gd name="connsiteY32261" fmla="*/ 1648537 h 6857981"/>
              <a:gd name="connsiteX32262" fmla="*/ 1269049 w 7886701"/>
              <a:gd name="connsiteY32262" fmla="*/ 1647268 h 6857981"/>
              <a:gd name="connsiteX32263" fmla="*/ 1275399 w 7886701"/>
              <a:gd name="connsiteY32263" fmla="*/ 1646000 h 6857981"/>
              <a:gd name="connsiteX32264" fmla="*/ 1280797 w 7886701"/>
              <a:gd name="connsiteY32264" fmla="*/ 1643776 h 6857981"/>
              <a:gd name="connsiteX32265" fmla="*/ 1283656 w 7886701"/>
              <a:gd name="connsiteY32265" fmla="*/ 1642187 h 6857981"/>
              <a:gd name="connsiteX32266" fmla="*/ 1286196 w 7886701"/>
              <a:gd name="connsiteY32266" fmla="*/ 1640602 h 6857981"/>
              <a:gd name="connsiteX32267" fmla="*/ 1288736 w 7886701"/>
              <a:gd name="connsiteY32267" fmla="*/ 1638695 h 6857981"/>
              <a:gd name="connsiteX32268" fmla="*/ 1291274 w 7886701"/>
              <a:gd name="connsiteY32268" fmla="*/ 1636790 h 6857981"/>
              <a:gd name="connsiteX32269" fmla="*/ 1292861 w 7886701"/>
              <a:gd name="connsiteY32269" fmla="*/ 1634886 h 6857981"/>
              <a:gd name="connsiteX32270" fmla="*/ 1293815 w 7886701"/>
              <a:gd name="connsiteY32270" fmla="*/ 1632979 h 6857981"/>
              <a:gd name="connsiteX32271" fmla="*/ 1294768 w 7886701"/>
              <a:gd name="connsiteY32271" fmla="*/ 1630758 h 6857981"/>
              <a:gd name="connsiteX32272" fmla="*/ 1295402 w 7886701"/>
              <a:gd name="connsiteY32272" fmla="*/ 1628851 h 6857981"/>
              <a:gd name="connsiteX32273" fmla="*/ 1295719 w 7886701"/>
              <a:gd name="connsiteY32273" fmla="*/ 1626629 h 6857981"/>
              <a:gd name="connsiteX32274" fmla="*/ 1295719 w 7886701"/>
              <a:gd name="connsiteY32274" fmla="*/ 1624408 h 6857981"/>
              <a:gd name="connsiteX32275" fmla="*/ 1295719 w 7886701"/>
              <a:gd name="connsiteY32275" fmla="*/ 1622184 h 6857981"/>
              <a:gd name="connsiteX32276" fmla="*/ 1295402 w 7886701"/>
              <a:gd name="connsiteY32276" fmla="*/ 1619962 h 6857981"/>
              <a:gd name="connsiteX32277" fmla="*/ 1294768 w 7886701"/>
              <a:gd name="connsiteY32277" fmla="*/ 1618056 h 6857981"/>
              <a:gd name="connsiteX32278" fmla="*/ 1293815 w 7886701"/>
              <a:gd name="connsiteY32278" fmla="*/ 1616787 h 6857981"/>
              <a:gd name="connsiteX32279" fmla="*/ 1292861 w 7886701"/>
              <a:gd name="connsiteY32279" fmla="*/ 1615834 h 6857981"/>
              <a:gd name="connsiteX32280" fmla="*/ 1291274 w 7886701"/>
              <a:gd name="connsiteY32280" fmla="*/ 1615517 h 6857981"/>
              <a:gd name="connsiteX32281" fmla="*/ 1290005 w 7886701"/>
              <a:gd name="connsiteY32281" fmla="*/ 1615517 h 6857981"/>
              <a:gd name="connsiteX32282" fmla="*/ 1287782 w 7886701"/>
              <a:gd name="connsiteY32282" fmla="*/ 1616787 h 6857981"/>
              <a:gd name="connsiteX32283" fmla="*/ 1285878 w 7886701"/>
              <a:gd name="connsiteY32283" fmla="*/ 1618375 h 6857981"/>
              <a:gd name="connsiteX32284" fmla="*/ 1283337 w 7886701"/>
              <a:gd name="connsiteY32284" fmla="*/ 1620915 h 6857981"/>
              <a:gd name="connsiteX32285" fmla="*/ 1283656 w 7886701"/>
              <a:gd name="connsiteY32285" fmla="*/ 1618056 h 6857981"/>
              <a:gd name="connsiteX32286" fmla="*/ 1284925 w 7886701"/>
              <a:gd name="connsiteY32286" fmla="*/ 1615198 h 6857981"/>
              <a:gd name="connsiteX32287" fmla="*/ 1286512 w 7886701"/>
              <a:gd name="connsiteY32287" fmla="*/ 1612975 h 6857981"/>
              <a:gd name="connsiteX32288" fmla="*/ 1288416 w 7886701"/>
              <a:gd name="connsiteY32288" fmla="*/ 1611071 h 6857981"/>
              <a:gd name="connsiteX32289" fmla="*/ 1290957 w 7886701"/>
              <a:gd name="connsiteY32289" fmla="*/ 1609800 h 6857981"/>
              <a:gd name="connsiteX32290" fmla="*/ 1293497 w 7886701"/>
              <a:gd name="connsiteY32290" fmla="*/ 1608531 h 6857981"/>
              <a:gd name="connsiteX32291" fmla="*/ 1296039 w 7886701"/>
              <a:gd name="connsiteY32291" fmla="*/ 1607896 h 6857981"/>
              <a:gd name="connsiteX32292" fmla="*/ 1298579 w 7886701"/>
              <a:gd name="connsiteY32292" fmla="*/ 1607896 h 6857981"/>
              <a:gd name="connsiteX32293" fmla="*/ 1301120 w 7886701"/>
              <a:gd name="connsiteY32293" fmla="*/ 1607896 h 6857981"/>
              <a:gd name="connsiteX32294" fmla="*/ 1303339 w 7886701"/>
              <a:gd name="connsiteY32294" fmla="*/ 1608848 h 6857981"/>
              <a:gd name="connsiteX32295" fmla="*/ 1305243 w 7886701"/>
              <a:gd name="connsiteY32295" fmla="*/ 1610437 h 6857981"/>
              <a:gd name="connsiteX32296" fmla="*/ 1306834 w 7886701"/>
              <a:gd name="connsiteY32296" fmla="*/ 1612342 h 6857981"/>
              <a:gd name="connsiteX32297" fmla="*/ 1307784 w 7886701"/>
              <a:gd name="connsiteY32297" fmla="*/ 1614881 h 6857981"/>
              <a:gd name="connsiteX32298" fmla="*/ 1308103 w 7886701"/>
              <a:gd name="connsiteY32298" fmla="*/ 1617739 h 6857981"/>
              <a:gd name="connsiteX32299" fmla="*/ 1307467 w 7886701"/>
              <a:gd name="connsiteY32299" fmla="*/ 1621867 h 6857981"/>
              <a:gd name="connsiteX32300" fmla="*/ 1306197 w 7886701"/>
              <a:gd name="connsiteY32300" fmla="*/ 1626312 h 6857981"/>
              <a:gd name="connsiteX32301" fmla="*/ 1308103 w 7886701"/>
              <a:gd name="connsiteY32301" fmla="*/ 1625359 h 6857981"/>
              <a:gd name="connsiteX32302" fmla="*/ 1310326 w 7886701"/>
              <a:gd name="connsiteY32302" fmla="*/ 1624725 h 6857981"/>
              <a:gd name="connsiteX32303" fmla="*/ 1312229 w 7886701"/>
              <a:gd name="connsiteY32303" fmla="*/ 1623454 h 6857981"/>
              <a:gd name="connsiteX32304" fmla="*/ 1314135 w 7886701"/>
              <a:gd name="connsiteY32304" fmla="*/ 1622501 h 6857981"/>
              <a:gd name="connsiteX32305" fmla="*/ 1317627 w 7886701"/>
              <a:gd name="connsiteY32305" fmla="*/ 1619326 h 6857981"/>
              <a:gd name="connsiteX32306" fmla="*/ 1320485 w 7886701"/>
              <a:gd name="connsiteY32306" fmla="*/ 1615517 h 6857981"/>
              <a:gd name="connsiteX32307" fmla="*/ 1323341 w 7886701"/>
              <a:gd name="connsiteY32307" fmla="*/ 1611071 h 6857981"/>
              <a:gd name="connsiteX32308" fmla="*/ 1325882 w 7886701"/>
              <a:gd name="connsiteY32308" fmla="*/ 1606942 h 6857981"/>
              <a:gd name="connsiteX32309" fmla="*/ 1331278 w 7886701"/>
              <a:gd name="connsiteY32309" fmla="*/ 1598370 h 6857981"/>
              <a:gd name="connsiteX32310" fmla="*/ 1333820 w 7886701"/>
              <a:gd name="connsiteY32310" fmla="*/ 1594877 h 6857981"/>
              <a:gd name="connsiteX32311" fmla="*/ 1336359 w 7886701"/>
              <a:gd name="connsiteY32311" fmla="*/ 1591703 h 6857981"/>
              <a:gd name="connsiteX32312" fmla="*/ 1338901 w 7886701"/>
              <a:gd name="connsiteY32312" fmla="*/ 1589798 h 6857981"/>
              <a:gd name="connsiteX32313" fmla="*/ 1339852 w 7886701"/>
              <a:gd name="connsiteY32313" fmla="*/ 1588845 h 6857981"/>
              <a:gd name="connsiteX32314" fmla="*/ 1341441 w 7886701"/>
              <a:gd name="connsiteY32314" fmla="*/ 1588528 h 6857981"/>
              <a:gd name="connsiteX32315" fmla="*/ 1342710 w 7886701"/>
              <a:gd name="connsiteY32315" fmla="*/ 1588528 h 6857981"/>
              <a:gd name="connsiteX32316" fmla="*/ 1344297 w 7886701"/>
              <a:gd name="connsiteY32316" fmla="*/ 1588528 h 6857981"/>
              <a:gd name="connsiteX32317" fmla="*/ 1346202 w 7886701"/>
              <a:gd name="connsiteY32317" fmla="*/ 1589162 h 6857981"/>
              <a:gd name="connsiteX32318" fmla="*/ 1347473 w 7886701"/>
              <a:gd name="connsiteY32318" fmla="*/ 1590432 h 6857981"/>
              <a:gd name="connsiteX32319" fmla="*/ 1349378 w 7886701"/>
              <a:gd name="connsiteY32319" fmla="*/ 1591703 h 6857981"/>
              <a:gd name="connsiteX32320" fmla="*/ 1351282 w 7886701"/>
              <a:gd name="connsiteY32320" fmla="*/ 1593607 h 6857981"/>
              <a:gd name="connsiteX32321" fmla="*/ 1353187 w 7886701"/>
              <a:gd name="connsiteY32321" fmla="*/ 1595831 h 6857981"/>
              <a:gd name="connsiteX32322" fmla="*/ 1355092 w 7886701"/>
              <a:gd name="connsiteY32322" fmla="*/ 1598689 h 6857981"/>
              <a:gd name="connsiteX32323" fmla="*/ 1356363 w 7886701"/>
              <a:gd name="connsiteY32323" fmla="*/ 1594877 h 6857981"/>
              <a:gd name="connsiteX32324" fmla="*/ 1356999 w 7886701"/>
              <a:gd name="connsiteY32324" fmla="*/ 1591068 h 6857981"/>
              <a:gd name="connsiteX32325" fmla="*/ 1357314 w 7886701"/>
              <a:gd name="connsiteY32325" fmla="*/ 1587892 h 6857981"/>
              <a:gd name="connsiteX32326" fmla="*/ 1357314 w 7886701"/>
              <a:gd name="connsiteY32326" fmla="*/ 1585034 h 6857981"/>
              <a:gd name="connsiteX32327" fmla="*/ 1356679 w 7886701"/>
              <a:gd name="connsiteY32327" fmla="*/ 1581859 h 6857981"/>
              <a:gd name="connsiteX32328" fmla="*/ 1356044 w 7886701"/>
              <a:gd name="connsiteY32328" fmla="*/ 1579320 h 6857981"/>
              <a:gd name="connsiteX32329" fmla="*/ 1355092 w 7886701"/>
              <a:gd name="connsiteY32329" fmla="*/ 1576779 h 6857981"/>
              <a:gd name="connsiteX32330" fmla="*/ 1353823 w 7886701"/>
              <a:gd name="connsiteY32330" fmla="*/ 1574240 h 6857981"/>
              <a:gd name="connsiteX32331" fmla="*/ 1351282 w 7886701"/>
              <a:gd name="connsiteY32331" fmla="*/ 1570428 h 6857981"/>
              <a:gd name="connsiteX32332" fmla="*/ 1348742 w 7886701"/>
              <a:gd name="connsiteY32332" fmla="*/ 1566936 h 6857981"/>
              <a:gd name="connsiteX32333" fmla="*/ 1346520 w 7886701"/>
              <a:gd name="connsiteY32333" fmla="*/ 1563761 h 6857981"/>
              <a:gd name="connsiteX32334" fmla="*/ 1346202 w 7886701"/>
              <a:gd name="connsiteY32334" fmla="*/ 1562173 h 6857981"/>
              <a:gd name="connsiteX32335" fmla="*/ 1345249 w 7886701"/>
              <a:gd name="connsiteY32335" fmla="*/ 1561221 h 6857981"/>
              <a:gd name="connsiteX32336" fmla="*/ 1351599 w 7886701"/>
              <a:gd name="connsiteY32336" fmla="*/ 1554552 h 6857981"/>
              <a:gd name="connsiteX32337" fmla="*/ 1359853 w 7886701"/>
              <a:gd name="connsiteY32337" fmla="*/ 1546615 h 6857981"/>
              <a:gd name="connsiteX32338" fmla="*/ 1380811 w 7886701"/>
              <a:gd name="connsiteY32338" fmla="*/ 1527246 h 6857981"/>
              <a:gd name="connsiteX32339" fmla="*/ 1402718 w 7886701"/>
              <a:gd name="connsiteY32339" fmla="*/ 1507560 h 6857981"/>
              <a:gd name="connsiteX32340" fmla="*/ 1420179 w 7886701"/>
              <a:gd name="connsiteY32340" fmla="*/ 1491366 h 6857981"/>
              <a:gd name="connsiteX32341" fmla="*/ 1420179 w 7886701"/>
              <a:gd name="connsiteY32341" fmla="*/ 1495176 h 6857981"/>
              <a:gd name="connsiteX32342" fmla="*/ 1419545 w 7886701"/>
              <a:gd name="connsiteY32342" fmla="*/ 1498669 h 6857981"/>
              <a:gd name="connsiteX32343" fmla="*/ 1417958 w 7886701"/>
              <a:gd name="connsiteY32343" fmla="*/ 1502162 h 6857981"/>
              <a:gd name="connsiteX32344" fmla="*/ 1415734 w 7886701"/>
              <a:gd name="connsiteY32344" fmla="*/ 1505020 h 6857981"/>
              <a:gd name="connsiteX32345" fmla="*/ 1413511 w 7886701"/>
              <a:gd name="connsiteY32345" fmla="*/ 1507560 h 6857981"/>
              <a:gd name="connsiteX32346" fmla="*/ 1410655 w 7886701"/>
              <a:gd name="connsiteY32346" fmla="*/ 1510416 h 6857981"/>
              <a:gd name="connsiteX32347" fmla="*/ 1403668 w 7886701"/>
              <a:gd name="connsiteY32347" fmla="*/ 1515498 h 6857981"/>
              <a:gd name="connsiteX32348" fmla="*/ 1396051 w 7886701"/>
              <a:gd name="connsiteY32348" fmla="*/ 1521213 h 6857981"/>
              <a:gd name="connsiteX32349" fmla="*/ 1392559 w 7886701"/>
              <a:gd name="connsiteY32349" fmla="*/ 1523753 h 6857981"/>
              <a:gd name="connsiteX32350" fmla="*/ 1388430 w 7886701"/>
              <a:gd name="connsiteY32350" fmla="*/ 1526928 h 6857981"/>
              <a:gd name="connsiteX32351" fmla="*/ 1385256 w 7886701"/>
              <a:gd name="connsiteY32351" fmla="*/ 1530104 h 6857981"/>
              <a:gd name="connsiteX32352" fmla="*/ 1381444 w 7886701"/>
              <a:gd name="connsiteY32352" fmla="*/ 1533596 h 6857981"/>
              <a:gd name="connsiteX32353" fmla="*/ 1378587 w 7886701"/>
              <a:gd name="connsiteY32353" fmla="*/ 1537405 h 6857981"/>
              <a:gd name="connsiteX32354" fmla="*/ 1376046 w 7886701"/>
              <a:gd name="connsiteY32354" fmla="*/ 1541852 h 6857981"/>
              <a:gd name="connsiteX32355" fmla="*/ 1378587 w 7886701"/>
              <a:gd name="connsiteY32355" fmla="*/ 1544710 h 6857981"/>
              <a:gd name="connsiteX32356" fmla="*/ 1381127 w 7886701"/>
              <a:gd name="connsiteY32356" fmla="*/ 1546615 h 6857981"/>
              <a:gd name="connsiteX32357" fmla="*/ 1383667 w 7886701"/>
              <a:gd name="connsiteY32357" fmla="*/ 1547568 h 6857981"/>
              <a:gd name="connsiteX32358" fmla="*/ 1385256 w 7886701"/>
              <a:gd name="connsiteY32358" fmla="*/ 1548203 h 6857981"/>
              <a:gd name="connsiteX32359" fmla="*/ 1386523 w 7886701"/>
              <a:gd name="connsiteY32359" fmla="*/ 1547568 h 6857981"/>
              <a:gd name="connsiteX32360" fmla="*/ 1388114 w 7886701"/>
              <a:gd name="connsiteY32360" fmla="*/ 1547568 h 6857981"/>
              <a:gd name="connsiteX32361" fmla="*/ 1389383 w 7886701"/>
              <a:gd name="connsiteY32361" fmla="*/ 1546934 h 6857981"/>
              <a:gd name="connsiteX32362" fmla="*/ 1392875 w 7886701"/>
              <a:gd name="connsiteY32362" fmla="*/ 1545662 h 6857981"/>
              <a:gd name="connsiteX32363" fmla="*/ 1396051 w 7886701"/>
              <a:gd name="connsiteY32363" fmla="*/ 1542487 h 6857981"/>
              <a:gd name="connsiteX32364" fmla="*/ 1399541 w 7886701"/>
              <a:gd name="connsiteY32364" fmla="*/ 1538677 h 6857981"/>
              <a:gd name="connsiteX32365" fmla="*/ 1399541 w 7886701"/>
              <a:gd name="connsiteY32365" fmla="*/ 1543757 h 6857981"/>
              <a:gd name="connsiteX32366" fmla="*/ 1398907 w 7886701"/>
              <a:gd name="connsiteY32366" fmla="*/ 1547568 h 6857981"/>
              <a:gd name="connsiteX32367" fmla="*/ 1398273 w 7886701"/>
              <a:gd name="connsiteY32367" fmla="*/ 1551060 h 6857981"/>
              <a:gd name="connsiteX32368" fmla="*/ 1396684 w 7886701"/>
              <a:gd name="connsiteY32368" fmla="*/ 1553918 h 6857981"/>
              <a:gd name="connsiteX32369" fmla="*/ 1395415 w 7886701"/>
              <a:gd name="connsiteY32369" fmla="*/ 1556459 h 6857981"/>
              <a:gd name="connsiteX32370" fmla="*/ 1393509 w 7886701"/>
              <a:gd name="connsiteY32370" fmla="*/ 1558363 h 6857981"/>
              <a:gd name="connsiteX32371" fmla="*/ 1391604 w 7886701"/>
              <a:gd name="connsiteY32371" fmla="*/ 1560268 h 6857981"/>
              <a:gd name="connsiteX32372" fmla="*/ 1389383 w 7886701"/>
              <a:gd name="connsiteY32372" fmla="*/ 1561221 h 6857981"/>
              <a:gd name="connsiteX32373" fmla="*/ 1387479 w 7886701"/>
              <a:gd name="connsiteY32373" fmla="*/ 1561856 h 6857981"/>
              <a:gd name="connsiteX32374" fmla="*/ 1385256 w 7886701"/>
              <a:gd name="connsiteY32374" fmla="*/ 1562173 h 6857981"/>
              <a:gd name="connsiteX32375" fmla="*/ 1382714 w 7886701"/>
              <a:gd name="connsiteY32375" fmla="*/ 1562173 h 6857981"/>
              <a:gd name="connsiteX32376" fmla="*/ 1380491 w 7886701"/>
              <a:gd name="connsiteY32376" fmla="*/ 1562173 h 6857981"/>
              <a:gd name="connsiteX32377" fmla="*/ 1376682 w 7886701"/>
              <a:gd name="connsiteY32377" fmla="*/ 1561856 h 6857981"/>
              <a:gd name="connsiteX32378" fmla="*/ 1373508 w 7886701"/>
              <a:gd name="connsiteY32378" fmla="*/ 1560903 h 6857981"/>
              <a:gd name="connsiteX32379" fmla="*/ 1370966 w 7886701"/>
              <a:gd name="connsiteY32379" fmla="*/ 1563761 h 6857981"/>
              <a:gd name="connsiteX32380" fmla="*/ 1368745 w 7886701"/>
              <a:gd name="connsiteY32380" fmla="*/ 1566301 h 6857981"/>
              <a:gd name="connsiteX32381" fmla="*/ 1367158 w 7886701"/>
              <a:gd name="connsiteY32381" fmla="*/ 1568841 h 6857981"/>
              <a:gd name="connsiteX32382" fmla="*/ 1366205 w 7886701"/>
              <a:gd name="connsiteY32382" fmla="*/ 1571381 h 6857981"/>
              <a:gd name="connsiteX32383" fmla="*/ 1365569 w 7886701"/>
              <a:gd name="connsiteY32383" fmla="*/ 1573603 h 6857981"/>
              <a:gd name="connsiteX32384" fmla="*/ 1365569 w 7886701"/>
              <a:gd name="connsiteY32384" fmla="*/ 1575509 h 6857981"/>
              <a:gd name="connsiteX32385" fmla="*/ 1365569 w 7886701"/>
              <a:gd name="connsiteY32385" fmla="*/ 1577732 h 6857981"/>
              <a:gd name="connsiteX32386" fmla="*/ 1365887 w 7886701"/>
              <a:gd name="connsiteY32386" fmla="*/ 1579320 h 6857981"/>
              <a:gd name="connsiteX32387" fmla="*/ 1366522 w 7886701"/>
              <a:gd name="connsiteY32387" fmla="*/ 1580907 h 6857981"/>
              <a:gd name="connsiteX32388" fmla="*/ 1367158 w 7886701"/>
              <a:gd name="connsiteY32388" fmla="*/ 1582812 h 6857981"/>
              <a:gd name="connsiteX32389" fmla="*/ 1369381 w 7886701"/>
              <a:gd name="connsiteY32389" fmla="*/ 1585987 h 6857981"/>
              <a:gd name="connsiteX32390" fmla="*/ 1374141 w 7886701"/>
              <a:gd name="connsiteY32390" fmla="*/ 1592337 h 6857981"/>
              <a:gd name="connsiteX32391" fmla="*/ 1383349 w 7886701"/>
              <a:gd name="connsiteY32391" fmla="*/ 1582495 h 6857981"/>
              <a:gd name="connsiteX32392" fmla="*/ 1393193 w 7886701"/>
              <a:gd name="connsiteY32392" fmla="*/ 1572016 h 6857981"/>
              <a:gd name="connsiteX32393" fmla="*/ 1403034 w 7886701"/>
              <a:gd name="connsiteY32393" fmla="*/ 1561856 h 6857981"/>
              <a:gd name="connsiteX32394" fmla="*/ 1413511 w 7886701"/>
              <a:gd name="connsiteY32394" fmla="*/ 1551694 h 6857981"/>
              <a:gd name="connsiteX32395" fmla="*/ 1436372 w 7886701"/>
              <a:gd name="connsiteY32395" fmla="*/ 1530420 h 6857981"/>
              <a:gd name="connsiteX32396" fmla="*/ 1459867 w 7886701"/>
              <a:gd name="connsiteY32396" fmla="*/ 1509465 h 6857981"/>
              <a:gd name="connsiteX32397" fmla="*/ 1472248 w 7886701"/>
              <a:gd name="connsiteY32397" fmla="*/ 1499305 h 6857981"/>
              <a:gd name="connsiteX32398" fmla="*/ 1484632 w 7886701"/>
              <a:gd name="connsiteY32398" fmla="*/ 1488826 h 6857981"/>
              <a:gd name="connsiteX32399" fmla="*/ 1510667 w 7886701"/>
              <a:gd name="connsiteY32399" fmla="*/ 1468505 h 6857981"/>
              <a:gd name="connsiteX32400" fmla="*/ 1537337 w 7886701"/>
              <a:gd name="connsiteY32400" fmla="*/ 1448502 h 6857981"/>
              <a:gd name="connsiteX32401" fmla="*/ 1564008 w 7886701"/>
              <a:gd name="connsiteY32401" fmla="*/ 1428498 h 6857981"/>
              <a:gd name="connsiteX32402" fmla="*/ 1617348 w 7886701"/>
              <a:gd name="connsiteY32402" fmla="*/ 1387539 h 6857981"/>
              <a:gd name="connsiteX32403" fmla="*/ 1643383 w 7886701"/>
              <a:gd name="connsiteY32403" fmla="*/ 1368488 h 6857981"/>
              <a:gd name="connsiteX32404" fmla="*/ 1669100 w 7886701"/>
              <a:gd name="connsiteY32404" fmla="*/ 1349754 h 6857981"/>
              <a:gd name="connsiteX32405" fmla="*/ 1681164 w 7886701"/>
              <a:gd name="connsiteY32405" fmla="*/ 1339594 h 6857981"/>
              <a:gd name="connsiteX32406" fmla="*/ 1693230 w 7886701"/>
              <a:gd name="connsiteY32406" fmla="*/ 1330387 h 6857981"/>
              <a:gd name="connsiteX32407" fmla="*/ 1705294 w 7886701"/>
              <a:gd name="connsiteY32407" fmla="*/ 1320542 h 6857981"/>
              <a:gd name="connsiteX32408" fmla="*/ 1716407 w 7886701"/>
              <a:gd name="connsiteY32408" fmla="*/ 1310699 h 6857981"/>
              <a:gd name="connsiteX32409" fmla="*/ 1727519 w 7886701"/>
              <a:gd name="connsiteY32409" fmla="*/ 1300856 h 6857981"/>
              <a:gd name="connsiteX32410" fmla="*/ 1737998 w 7886701"/>
              <a:gd name="connsiteY32410" fmla="*/ 1291013 h 6857981"/>
              <a:gd name="connsiteX32411" fmla="*/ 1747840 w 7886701"/>
              <a:gd name="connsiteY32411" fmla="*/ 1280534 h 6857981"/>
              <a:gd name="connsiteX32412" fmla="*/ 1757681 w 7886701"/>
              <a:gd name="connsiteY32412" fmla="*/ 1270691 h 6857981"/>
              <a:gd name="connsiteX32413" fmla="*/ 1758952 w 7886701"/>
              <a:gd name="connsiteY32413" fmla="*/ 1274184 h 6857981"/>
              <a:gd name="connsiteX32414" fmla="*/ 1760222 w 7886701"/>
              <a:gd name="connsiteY32414" fmla="*/ 1277042 h 6857981"/>
              <a:gd name="connsiteX32415" fmla="*/ 1762444 w 7886701"/>
              <a:gd name="connsiteY32415" fmla="*/ 1278946 h 6857981"/>
              <a:gd name="connsiteX32416" fmla="*/ 1765302 w 7886701"/>
              <a:gd name="connsiteY32416" fmla="*/ 1280217 h 6857981"/>
              <a:gd name="connsiteX32417" fmla="*/ 1768478 w 7886701"/>
              <a:gd name="connsiteY32417" fmla="*/ 1281487 h 6857981"/>
              <a:gd name="connsiteX32418" fmla="*/ 1771970 w 7886701"/>
              <a:gd name="connsiteY32418" fmla="*/ 1281804 h 6857981"/>
              <a:gd name="connsiteX32419" fmla="*/ 1776099 w 7886701"/>
              <a:gd name="connsiteY32419" fmla="*/ 1281487 h 6857981"/>
              <a:gd name="connsiteX32420" fmla="*/ 1779907 w 7886701"/>
              <a:gd name="connsiteY32420" fmla="*/ 1280851 h 6857981"/>
              <a:gd name="connsiteX32421" fmla="*/ 1784669 w 7886701"/>
              <a:gd name="connsiteY32421" fmla="*/ 1279582 h 6857981"/>
              <a:gd name="connsiteX32422" fmla="*/ 1789434 w 7886701"/>
              <a:gd name="connsiteY32422" fmla="*/ 1277995 h 6857981"/>
              <a:gd name="connsiteX32423" fmla="*/ 1794195 w 7886701"/>
              <a:gd name="connsiteY32423" fmla="*/ 1276407 h 6857981"/>
              <a:gd name="connsiteX32424" fmla="*/ 1799275 w 7886701"/>
              <a:gd name="connsiteY32424" fmla="*/ 1274184 h 6857981"/>
              <a:gd name="connsiteX32425" fmla="*/ 1804674 w 7886701"/>
              <a:gd name="connsiteY32425" fmla="*/ 1271644 h 6857981"/>
              <a:gd name="connsiteX32426" fmla="*/ 1810388 w 7886701"/>
              <a:gd name="connsiteY32426" fmla="*/ 1268468 h 6857981"/>
              <a:gd name="connsiteX32427" fmla="*/ 1821183 w 7886701"/>
              <a:gd name="connsiteY32427" fmla="*/ 1262118 h 6857981"/>
              <a:gd name="connsiteX32428" fmla="*/ 1831660 w 7886701"/>
              <a:gd name="connsiteY32428" fmla="*/ 1254817 h 6857981"/>
              <a:gd name="connsiteX32429" fmla="*/ 1842455 w 7886701"/>
              <a:gd name="connsiteY32429" fmla="*/ 1246563 h 6857981"/>
              <a:gd name="connsiteX32430" fmla="*/ 1851978 w 7886701"/>
              <a:gd name="connsiteY32430" fmla="*/ 1238623 h 6857981"/>
              <a:gd name="connsiteX32431" fmla="*/ 1860553 w 7886701"/>
              <a:gd name="connsiteY32431" fmla="*/ 1230686 h 6857981"/>
              <a:gd name="connsiteX32432" fmla="*/ 1867856 w 7886701"/>
              <a:gd name="connsiteY32432" fmla="*/ 1222748 h 6857981"/>
              <a:gd name="connsiteX32433" fmla="*/ 1871348 w 7886701"/>
              <a:gd name="connsiteY32433" fmla="*/ 1218939 h 6857981"/>
              <a:gd name="connsiteX32434" fmla="*/ 1873886 w 7886701"/>
              <a:gd name="connsiteY32434" fmla="*/ 1215447 h 6857981"/>
              <a:gd name="connsiteX32435" fmla="*/ 1876110 w 7886701"/>
              <a:gd name="connsiteY32435" fmla="*/ 1211954 h 6857981"/>
              <a:gd name="connsiteX32436" fmla="*/ 1877378 w 7886701"/>
              <a:gd name="connsiteY32436" fmla="*/ 1208779 h 6857981"/>
              <a:gd name="connsiteX32437" fmla="*/ 1878649 w 7886701"/>
              <a:gd name="connsiteY32437" fmla="*/ 1205921 h 6857981"/>
              <a:gd name="connsiteX32438" fmla="*/ 1878966 w 7886701"/>
              <a:gd name="connsiteY32438" fmla="*/ 1203382 h 6857981"/>
              <a:gd name="connsiteX32439" fmla="*/ 1880872 w 7886701"/>
              <a:gd name="connsiteY32439" fmla="*/ 1203064 h 6857981"/>
              <a:gd name="connsiteX32440" fmla="*/ 1882776 w 7886701"/>
              <a:gd name="connsiteY32440" fmla="*/ 1203064 h 6857981"/>
              <a:gd name="connsiteX32441" fmla="*/ 1886904 w 7886701"/>
              <a:gd name="connsiteY32441" fmla="*/ 1203382 h 6857981"/>
              <a:gd name="connsiteX32442" fmla="*/ 1890713 w 7886701"/>
              <a:gd name="connsiteY32442" fmla="*/ 1204333 h 6857981"/>
              <a:gd name="connsiteX32443" fmla="*/ 1894207 w 7886701"/>
              <a:gd name="connsiteY32443" fmla="*/ 1205604 h 6857981"/>
              <a:gd name="connsiteX32444" fmla="*/ 1898018 w 7886701"/>
              <a:gd name="connsiteY32444" fmla="*/ 1206556 h 6857981"/>
              <a:gd name="connsiteX32445" fmla="*/ 1901510 w 7886701"/>
              <a:gd name="connsiteY32445" fmla="*/ 1207192 h 6857981"/>
              <a:gd name="connsiteX32446" fmla="*/ 1903734 w 7886701"/>
              <a:gd name="connsiteY32446" fmla="*/ 1207192 h 6857981"/>
              <a:gd name="connsiteX32447" fmla="*/ 1905639 w 7886701"/>
              <a:gd name="connsiteY32447" fmla="*/ 1207192 h 6857981"/>
              <a:gd name="connsiteX32448" fmla="*/ 1907858 w 7886701"/>
              <a:gd name="connsiteY32448" fmla="*/ 1206556 h 6857981"/>
              <a:gd name="connsiteX32449" fmla="*/ 1910400 w 7886701"/>
              <a:gd name="connsiteY32449" fmla="*/ 1205921 h 6857981"/>
              <a:gd name="connsiteX32450" fmla="*/ 1910400 w 7886701"/>
              <a:gd name="connsiteY32450" fmla="*/ 1201158 h 6857981"/>
              <a:gd name="connsiteX32451" fmla="*/ 1911353 w 7886701"/>
              <a:gd name="connsiteY32451" fmla="*/ 1197030 h 6857981"/>
              <a:gd name="connsiteX32452" fmla="*/ 1912622 w 7886701"/>
              <a:gd name="connsiteY32452" fmla="*/ 1194172 h 6857981"/>
              <a:gd name="connsiteX32453" fmla="*/ 1914209 w 7886701"/>
              <a:gd name="connsiteY32453" fmla="*/ 1191949 h 6857981"/>
              <a:gd name="connsiteX32454" fmla="*/ 1916434 w 7886701"/>
              <a:gd name="connsiteY32454" fmla="*/ 1190043 h 6857981"/>
              <a:gd name="connsiteX32455" fmla="*/ 1918654 w 7886701"/>
              <a:gd name="connsiteY32455" fmla="*/ 1189091 h 6857981"/>
              <a:gd name="connsiteX32456" fmla="*/ 1921512 w 7886701"/>
              <a:gd name="connsiteY32456" fmla="*/ 1187821 h 6857981"/>
              <a:gd name="connsiteX32457" fmla="*/ 1924370 w 7886701"/>
              <a:gd name="connsiteY32457" fmla="*/ 1187187 h 6857981"/>
              <a:gd name="connsiteX32458" fmla="*/ 1930719 w 7886701"/>
              <a:gd name="connsiteY32458" fmla="*/ 1185917 h 6857981"/>
              <a:gd name="connsiteX32459" fmla="*/ 1933577 w 7886701"/>
              <a:gd name="connsiteY32459" fmla="*/ 1184647 h 6857981"/>
              <a:gd name="connsiteX32460" fmla="*/ 1937070 w 7886701"/>
              <a:gd name="connsiteY32460" fmla="*/ 1183695 h 6857981"/>
              <a:gd name="connsiteX32461" fmla="*/ 1940246 w 7886701"/>
              <a:gd name="connsiteY32461" fmla="*/ 1181789 h 6857981"/>
              <a:gd name="connsiteX32462" fmla="*/ 1943104 w 7886701"/>
              <a:gd name="connsiteY32462" fmla="*/ 1179249 h 6857981"/>
              <a:gd name="connsiteX32463" fmla="*/ 1945960 w 7886701"/>
              <a:gd name="connsiteY32463" fmla="*/ 1176074 h 6857981"/>
              <a:gd name="connsiteX32464" fmla="*/ 1948499 w 7886701"/>
              <a:gd name="connsiteY32464" fmla="*/ 1171946 h 6857981"/>
              <a:gd name="connsiteX32465" fmla="*/ 1952630 w 7886701"/>
              <a:gd name="connsiteY32465" fmla="*/ 1170676 h 6857981"/>
              <a:gd name="connsiteX32466" fmla="*/ 1955168 w 7886701"/>
              <a:gd name="connsiteY32466" fmla="*/ 1170359 h 6857981"/>
              <a:gd name="connsiteX32467" fmla="*/ 1956119 w 7886701"/>
              <a:gd name="connsiteY32467" fmla="*/ 1170359 h 6857981"/>
              <a:gd name="connsiteX32468" fmla="*/ 1956755 w 7886701"/>
              <a:gd name="connsiteY32468" fmla="*/ 1170359 h 6857981"/>
              <a:gd name="connsiteX32469" fmla="*/ 1956119 w 7886701"/>
              <a:gd name="connsiteY32469" fmla="*/ 1170676 h 6857981"/>
              <a:gd name="connsiteX32470" fmla="*/ 1955486 w 7886701"/>
              <a:gd name="connsiteY32470" fmla="*/ 1171946 h 6857981"/>
              <a:gd name="connsiteX32471" fmla="*/ 1953579 w 7886701"/>
              <a:gd name="connsiteY32471" fmla="*/ 1173852 h 6857981"/>
              <a:gd name="connsiteX32472" fmla="*/ 1948817 w 7886701"/>
              <a:gd name="connsiteY32472" fmla="*/ 1177344 h 6857981"/>
              <a:gd name="connsiteX32473" fmla="*/ 1944054 w 7886701"/>
              <a:gd name="connsiteY32473" fmla="*/ 1181789 h 6857981"/>
              <a:gd name="connsiteX32474" fmla="*/ 1942469 w 7886701"/>
              <a:gd name="connsiteY32474" fmla="*/ 1184010 h 6857981"/>
              <a:gd name="connsiteX32475" fmla="*/ 1940880 w 7886701"/>
              <a:gd name="connsiteY32475" fmla="*/ 1186234 h 6857981"/>
              <a:gd name="connsiteX32476" fmla="*/ 1940562 w 7886701"/>
              <a:gd name="connsiteY32476" fmla="*/ 1187187 h 6857981"/>
              <a:gd name="connsiteX32477" fmla="*/ 1940562 w 7886701"/>
              <a:gd name="connsiteY32477" fmla="*/ 1188456 h 6857981"/>
              <a:gd name="connsiteX32478" fmla="*/ 1940562 w 7886701"/>
              <a:gd name="connsiteY32478" fmla="*/ 1189091 h 6857981"/>
              <a:gd name="connsiteX32479" fmla="*/ 1940880 w 7886701"/>
              <a:gd name="connsiteY32479" fmla="*/ 1190043 h 6857981"/>
              <a:gd name="connsiteX32480" fmla="*/ 1941515 w 7886701"/>
              <a:gd name="connsiteY32480" fmla="*/ 1190996 h 6857981"/>
              <a:gd name="connsiteX32481" fmla="*/ 1942784 w 7886701"/>
              <a:gd name="connsiteY32481" fmla="*/ 1191631 h 6857981"/>
              <a:gd name="connsiteX32482" fmla="*/ 1944689 w 7886701"/>
              <a:gd name="connsiteY32482" fmla="*/ 1192267 h 6857981"/>
              <a:gd name="connsiteX32483" fmla="*/ 1946278 w 7886701"/>
              <a:gd name="connsiteY32483" fmla="*/ 1192584 h 6857981"/>
              <a:gd name="connsiteX32484" fmla="*/ 1949454 w 7886701"/>
              <a:gd name="connsiteY32484" fmla="*/ 1193537 h 6857981"/>
              <a:gd name="connsiteX32485" fmla="*/ 1951992 w 7886701"/>
              <a:gd name="connsiteY32485" fmla="*/ 1194172 h 6857981"/>
              <a:gd name="connsiteX32486" fmla="*/ 1954532 w 7886701"/>
              <a:gd name="connsiteY32486" fmla="*/ 1194172 h 6857981"/>
              <a:gd name="connsiteX32487" fmla="*/ 1956755 w 7886701"/>
              <a:gd name="connsiteY32487" fmla="*/ 1194172 h 6857981"/>
              <a:gd name="connsiteX32488" fmla="*/ 1958342 w 7886701"/>
              <a:gd name="connsiteY32488" fmla="*/ 1194172 h 6857981"/>
              <a:gd name="connsiteX32489" fmla="*/ 1960247 w 7886701"/>
              <a:gd name="connsiteY32489" fmla="*/ 1193537 h 6857981"/>
              <a:gd name="connsiteX32490" fmla="*/ 1961836 w 7886701"/>
              <a:gd name="connsiteY32490" fmla="*/ 1192584 h 6857981"/>
              <a:gd name="connsiteX32491" fmla="*/ 1963105 w 7886701"/>
              <a:gd name="connsiteY32491" fmla="*/ 1191949 h 6857981"/>
              <a:gd name="connsiteX32492" fmla="*/ 1965645 w 7886701"/>
              <a:gd name="connsiteY32492" fmla="*/ 1189726 h 6857981"/>
              <a:gd name="connsiteX32493" fmla="*/ 1967550 w 7886701"/>
              <a:gd name="connsiteY32493" fmla="*/ 1186868 h 6857981"/>
              <a:gd name="connsiteX32494" fmla="*/ 1969137 w 7886701"/>
              <a:gd name="connsiteY32494" fmla="*/ 1183695 h 6857981"/>
              <a:gd name="connsiteX32495" fmla="*/ 1970408 w 7886701"/>
              <a:gd name="connsiteY32495" fmla="*/ 1180201 h 6857981"/>
              <a:gd name="connsiteX32496" fmla="*/ 1973900 w 7886701"/>
              <a:gd name="connsiteY32496" fmla="*/ 1172899 h 6857981"/>
              <a:gd name="connsiteX32497" fmla="*/ 1975487 w 7886701"/>
              <a:gd name="connsiteY32497" fmla="*/ 1169724 h 6857981"/>
              <a:gd name="connsiteX32498" fmla="*/ 1977709 w 7886701"/>
              <a:gd name="connsiteY32498" fmla="*/ 1166549 h 6857981"/>
              <a:gd name="connsiteX32499" fmla="*/ 1980568 w 7886701"/>
              <a:gd name="connsiteY32499" fmla="*/ 1164008 h 6857981"/>
              <a:gd name="connsiteX32500" fmla="*/ 1982474 w 7886701"/>
              <a:gd name="connsiteY32500" fmla="*/ 1162737 h 6857981"/>
              <a:gd name="connsiteX32501" fmla="*/ 1984377 w 7886701"/>
              <a:gd name="connsiteY32501" fmla="*/ 1161785 h 6857981"/>
              <a:gd name="connsiteX32502" fmla="*/ 1986282 w 7886701"/>
              <a:gd name="connsiteY32502" fmla="*/ 1160832 h 6857981"/>
              <a:gd name="connsiteX32503" fmla="*/ 1988822 w 7886701"/>
              <a:gd name="connsiteY32503" fmla="*/ 1160515 h 6857981"/>
              <a:gd name="connsiteX32504" fmla="*/ 1991362 w 7886701"/>
              <a:gd name="connsiteY32504" fmla="*/ 1160197 h 6857981"/>
              <a:gd name="connsiteX32505" fmla="*/ 1993902 w 7886701"/>
              <a:gd name="connsiteY32505" fmla="*/ 1159879 h 6857981"/>
              <a:gd name="connsiteX32506" fmla="*/ 1994220 w 7886701"/>
              <a:gd name="connsiteY32506" fmla="*/ 1160832 h 6857981"/>
              <a:gd name="connsiteX32507" fmla="*/ 1994220 w 7886701"/>
              <a:gd name="connsiteY32507" fmla="*/ 1162103 h 6857981"/>
              <a:gd name="connsiteX32508" fmla="*/ 1993583 w 7886701"/>
              <a:gd name="connsiteY32508" fmla="*/ 1164325 h 6857981"/>
              <a:gd name="connsiteX32509" fmla="*/ 1991998 w 7886701"/>
              <a:gd name="connsiteY32509" fmla="*/ 1166231 h 6857981"/>
              <a:gd name="connsiteX32510" fmla="*/ 1990411 w 7886701"/>
              <a:gd name="connsiteY32510" fmla="*/ 1168136 h 6857981"/>
              <a:gd name="connsiteX32511" fmla="*/ 1988822 w 7886701"/>
              <a:gd name="connsiteY32511" fmla="*/ 1170359 h 6857981"/>
              <a:gd name="connsiteX32512" fmla="*/ 1987869 w 7886701"/>
              <a:gd name="connsiteY32512" fmla="*/ 1172264 h 6857981"/>
              <a:gd name="connsiteX32513" fmla="*/ 1987553 w 7886701"/>
              <a:gd name="connsiteY32513" fmla="*/ 1173534 h 6857981"/>
              <a:gd name="connsiteX32514" fmla="*/ 1987553 w 7886701"/>
              <a:gd name="connsiteY32514" fmla="*/ 1174487 h 6857981"/>
              <a:gd name="connsiteX32515" fmla="*/ 1987869 w 7886701"/>
              <a:gd name="connsiteY32515" fmla="*/ 1175440 h 6857981"/>
              <a:gd name="connsiteX32516" fmla="*/ 1988506 w 7886701"/>
              <a:gd name="connsiteY32516" fmla="*/ 1176709 h 6857981"/>
              <a:gd name="connsiteX32517" fmla="*/ 1993583 w 7886701"/>
              <a:gd name="connsiteY32517" fmla="*/ 1176074 h 6857981"/>
              <a:gd name="connsiteX32518" fmla="*/ 1998981 w 7886701"/>
              <a:gd name="connsiteY32518" fmla="*/ 1174804 h 6857981"/>
              <a:gd name="connsiteX32519" fmla="*/ 2004698 w 7886701"/>
              <a:gd name="connsiteY32519" fmla="*/ 1172899 h 6857981"/>
              <a:gd name="connsiteX32520" fmla="*/ 2011047 w 7886701"/>
              <a:gd name="connsiteY32520" fmla="*/ 1170676 h 6857981"/>
              <a:gd name="connsiteX32521" fmla="*/ 2016761 w 7886701"/>
              <a:gd name="connsiteY32521" fmla="*/ 1168136 h 6857981"/>
              <a:gd name="connsiteX32522" fmla="*/ 2023113 w 7886701"/>
              <a:gd name="connsiteY32522" fmla="*/ 1165277 h 6857981"/>
              <a:gd name="connsiteX32523" fmla="*/ 2028826 w 7886701"/>
              <a:gd name="connsiteY32523" fmla="*/ 1161785 h 6857981"/>
              <a:gd name="connsiteX32524" fmla="*/ 2034224 w 7886701"/>
              <a:gd name="connsiteY32524" fmla="*/ 1157975 h 6857981"/>
              <a:gd name="connsiteX32525" fmla="*/ 2038987 w 7886701"/>
              <a:gd name="connsiteY32525" fmla="*/ 1154482 h 6857981"/>
              <a:gd name="connsiteX32526" fmla="*/ 2043431 w 7886701"/>
              <a:gd name="connsiteY32526" fmla="*/ 1150037 h 6857981"/>
              <a:gd name="connsiteX32527" fmla="*/ 2047241 w 7886701"/>
              <a:gd name="connsiteY32527" fmla="*/ 1145593 h 6857981"/>
              <a:gd name="connsiteX32528" fmla="*/ 2048511 w 7886701"/>
              <a:gd name="connsiteY32528" fmla="*/ 1143370 h 6857981"/>
              <a:gd name="connsiteX32529" fmla="*/ 2049781 w 7886701"/>
              <a:gd name="connsiteY32529" fmla="*/ 1141146 h 6857981"/>
              <a:gd name="connsiteX32530" fmla="*/ 2050416 w 7886701"/>
              <a:gd name="connsiteY32530" fmla="*/ 1139242 h 6857981"/>
              <a:gd name="connsiteX32531" fmla="*/ 2051051 w 7886701"/>
              <a:gd name="connsiteY32531" fmla="*/ 1137019 h 6857981"/>
              <a:gd name="connsiteX32532" fmla="*/ 2051368 w 7886701"/>
              <a:gd name="connsiteY32532" fmla="*/ 1134797 h 6857981"/>
              <a:gd name="connsiteX32533" fmla="*/ 2051368 w 7886701"/>
              <a:gd name="connsiteY32533" fmla="*/ 1132573 h 6857981"/>
              <a:gd name="connsiteX32534" fmla="*/ 2051051 w 7886701"/>
              <a:gd name="connsiteY32534" fmla="*/ 1130352 h 6857981"/>
              <a:gd name="connsiteX32535" fmla="*/ 2050416 w 7886701"/>
              <a:gd name="connsiteY32535" fmla="*/ 1127811 h 6857981"/>
              <a:gd name="connsiteX32536" fmla="*/ 2049464 w 7886701"/>
              <a:gd name="connsiteY32536" fmla="*/ 1125588 h 6857981"/>
              <a:gd name="connsiteX32537" fmla="*/ 2047876 w 7886701"/>
              <a:gd name="connsiteY32537" fmla="*/ 1123366 h 6857981"/>
              <a:gd name="connsiteX32538" fmla="*/ 2053908 w 7886701"/>
              <a:gd name="connsiteY32538" fmla="*/ 1126223 h 6857981"/>
              <a:gd name="connsiteX32539" fmla="*/ 2059623 w 7886701"/>
              <a:gd name="connsiteY32539" fmla="*/ 1129080 h 6857981"/>
              <a:gd name="connsiteX32540" fmla="*/ 2064386 w 7886701"/>
              <a:gd name="connsiteY32540" fmla="*/ 1132573 h 6857981"/>
              <a:gd name="connsiteX32541" fmla="*/ 2068513 w 7886701"/>
              <a:gd name="connsiteY32541" fmla="*/ 1135431 h 6857981"/>
              <a:gd name="connsiteX32542" fmla="*/ 2076768 w 7886701"/>
              <a:gd name="connsiteY32542" fmla="*/ 1140829 h 6857981"/>
              <a:gd name="connsiteX32543" fmla="*/ 2080578 w 7886701"/>
              <a:gd name="connsiteY32543" fmla="*/ 1143370 h 6857981"/>
              <a:gd name="connsiteX32544" fmla="*/ 2084389 w 7886701"/>
              <a:gd name="connsiteY32544" fmla="*/ 1145593 h 6857981"/>
              <a:gd name="connsiteX32545" fmla="*/ 2088198 w 7886701"/>
              <a:gd name="connsiteY32545" fmla="*/ 1147813 h 6857981"/>
              <a:gd name="connsiteX32546" fmla="*/ 2092326 w 7886701"/>
              <a:gd name="connsiteY32546" fmla="*/ 1149402 h 6857981"/>
              <a:gd name="connsiteX32547" fmla="*/ 2096771 w 7886701"/>
              <a:gd name="connsiteY32547" fmla="*/ 1150354 h 6857981"/>
              <a:gd name="connsiteX32548" fmla="*/ 2101533 w 7886701"/>
              <a:gd name="connsiteY32548" fmla="*/ 1150988 h 6857981"/>
              <a:gd name="connsiteX32549" fmla="*/ 2106613 w 7886701"/>
              <a:gd name="connsiteY32549" fmla="*/ 1151624 h 6857981"/>
              <a:gd name="connsiteX32550" fmla="*/ 2112328 w 7886701"/>
              <a:gd name="connsiteY32550" fmla="*/ 1150988 h 6857981"/>
              <a:gd name="connsiteX32551" fmla="*/ 2118678 w 7886701"/>
              <a:gd name="connsiteY32551" fmla="*/ 1150037 h 6857981"/>
              <a:gd name="connsiteX32552" fmla="*/ 2125981 w 7886701"/>
              <a:gd name="connsiteY32552" fmla="*/ 1148132 h 6857981"/>
              <a:gd name="connsiteX32553" fmla="*/ 2129156 w 7886701"/>
              <a:gd name="connsiteY32553" fmla="*/ 1146862 h 6857981"/>
              <a:gd name="connsiteX32554" fmla="*/ 2132014 w 7886701"/>
              <a:gd name="connsiteY32554" fmla="*/ 1145275 h 6857981"/>
              <a:gd name="connsiteX32555" fmla="*/ 2133918 w 7886701"/>
              <a:gd name="connsiteY32555" fmla="*/ 1143370 h 6857981"/>
              <a:gd name="connsiteX32556" fmla="*/ 2135506 w 7886701"/>
              <a:gd name="connsiteY32556" fmla="*/ 1142100 h 6857981"/>
              <a:gd name="connsiteX32557" fmla="*/ 2136458 w 7886701"/>
              <a:gd name="connsiteY32557" fmla="*/ 1140195 h 6857981"/>
              <a:gd name="connsiteX32558" fmla="*/ 2136776 w 7886701"/>
              <a:gd name="connsiteY32558" fmla="*/ 1138289 h 6857981"/>
              <a:gd name="connsiteX32559" fmla="*/ 2137728 w 7886701"/>
              <a:gd name="connsiteY32559" fmla="*/ 1135114 h 6857981"/>
              <a:gd name="connsiteX32560" fmla="*/ 2138363 w 7886701"/>
              <a:gd name="connsiteY32560" fmla="*/ 1131303 h 6857981"/>
              <a:gd name="connsiteX32561" fmla="*/ 2138998 w 7886701"/>
              <a:gd name="connsiteY32561" fmla="*/ 1129717 h 6857981"/>
              <a:gd name="connsiteX32562" fmla="*/ 2140268 w 7886701"/>
              <a:gd name="connsiteY32562" fmla="*/ 1128128 h 6857981"/>
              <a:gd name="connsiteX32563" fmla="*/ 2141538 w 7886701"/>
              <a:gd name="connsiteY32563" fmla="*/ 1126223 h 6857981"/>
              <a:gd name="connsiteX32564" fmla="*/ 2143443 w 7886701"/>
              <a:gd name="connsiteY32564" fmla="*/ 1124953 h 6857981"/>
              <a:gd name="connsiteX32565" fmla="*/ 2145983 w 7886701"/>
              <a:gd name="connsiteY32565" fmla="*/ 1123049 h 6857981"/>
              <a:gd name="connsiteX32566" fmla="*/ 2149793 w 7886701"/>
              <a:gd name="connsiteY32566" fmla="*/ 1121461 h 6857981"/>
              <a:gd name="connsiteX32567" fmla="*/ 2152968 w 7886701"/>
              <a:gd name="connsiteY32567" fmla="*/ 1123366 h 6857981"/>
              <a:gd name="connsiteX32568" fmla="*/ 2156462 w 7886701"/>
              <a:gd name="connsiteY32568" fmla="*/ 1124636 h 6857981"/>
              <a:gd name="connsiteX32569" fmla="*/ 2160271 w 7886701"/>
              <a:gd name="connsiteY32569" fmla="*/ 1124953 h 6857981"/>
              <a:gd name="connsiteX32570" fmla="*/ 2164716 w 7886701"/>
              <a:gd name="connsiteY32570" fmla="*/ 1125270 h 6857981"/>
              <a:gd name="connsiteX32571" fmla="*/ 2168526 w 7886701"/>
              <a:gd name="connsiteY32571" fmla="*/ 1124953 h 6857981"/>
              <a:gd name="connsiteX32572" fmla="*/ 2172971 w 7886701"/>
              <a:gd name="connsiteY32572" fmla="*/ 1124000 h 6857981"/>
              <a:gd name="connsiteX32573" fmla="*/ 2177416 w 7886701"/>
              <a:gd name="connsiteY32573" fmla="*/ 1122730 h 6857981"/>
              <a:gd name="connsiteX32574" fmla="*/ 2181861 w 7886701"/>
              <a:gd name="connsiteY32574" fmla="*/ 1121143 h 6857981"/>
              <a:gd name="connsiteX32575" fmla="*/ 2186306 w 7886701"/>
              <a:gd name="connsiteY32575" fmla="*/ 1119874 h 6857981"/>
              <a:gd name="connsiteX32576" fmla="*/ 2190433 w 7886701"/>
              <a:gd name="connsiteY32576" fmla="*/ 1117650 h 6857981"/>
              <a:gd name="connsiteX32577" fmla="*/ 2194561 w 7886701"/>
              <a:gd name="connsiteY32577" fmla="*/ 1115428 h 6857981"/>
              <a:gd name="connsiteX32578" fmla="*/ 2198688 w 7886701"/>
              <a:gd name="connsiteY32578" fmla="*/ 1113205 h 6857981"/>
              <a:gd name="connsiteX32579" fmla="*/ 2202181 w 7886701"/>
              <a:gd name="connsiteY32579" fmla="*/ 1110666 h 6857981"/>
              <a:gd name="connsiteX32580" fmla="*/ 2205356 w 7886701"/>
              <a:gd name="connsiteY32580" fmla="*/ 1108125 h 6857981"/>
              <a:gd name="connsiteX32581" fmla="*/ 2208848 w 7886701"/>
              <a:gd name="connsiteY32581" fmla="*/ 1105583 h 6857981"/>
              <a:gd name="connsiteX32582" fmla="*/ 2211388 w 7886701"/>
              <a:gd name="connsiteY32582" fmla="*/ 1103045 h 6857981"/>
              <a:gd name="connsiteX32583" fmla="*/ 2214881 w 7886701"/>
              <a:gd name="connsiteY32583" fmla="*/ 1106537 h 6857981"/>
              <a:gd name="connsiteX32584" fmla="*/ 2218691 w 7886701"/>
              <a:gd name="connsiteY32584" fmla="*/ 1109396 h 6857981"/>
              <a:gd name="connsiteX32585" fmla="*/ 2222184 w 7886701"/>
              <a:gd name="connsiteY32585" fmla="*/ 1111617 h 6857981"/>
              <a:gd name="connsiteX32586" fmla="*/ 2226311 w 7886701"/>
              <a:gd name="connsiteY32586" fmla="*/ 1113522 h 6857981"/>
              <a:gd name="connsiteX32587" fmla="*/ 2229804 w 7886701"/>
              <a:gd name="connsiteY32587" fmla="*/ 1115110 h 6857981"/>
              <a:gd name="connsiteX32588" fmla="*/ 2233932 w 7886701"/>
              <a:gd name="connsiteY32588" fmla="*/ 1115745 h 6857981"/>
              <a:gd name="connsiteX32589" fmla="*/ 2238058 w 7886701"/>
              <a:gd name="connsiteY32589" fmla="*/ 1116062 h 6857981"/>
              <a:gd name="connsiteX32590" fmla="*/ 2242503 w 7886701"/>
              <a:gd name="connsiteY32590" fmla="*/ 1115745 h 6857981"/>
              <a:gd name="connsiteX32591" fmla="*/ 2246313 w 7886701"/>
              <a:gd name="connsiteY32591" fmla="*/ 1115428 h 6857981"/>
              <a:gd name="connsiteX32592" fmla="*/ 2250758 w 7886701"/>
              <a:gd name="connsiteY32592" fmla="*/ 1114159 h 6857981"/>
              <a:gd name="connsiteX32593" fmla="*/ 2254886 w 7886701"/>
              <a:gd name="connsiteY32593" fmla="*/ 1113205 h 6857981"/>
              <a:gd name="connsiteX32594" fmla="*/ 2259013 w 7886701"/>
              <a:gd name="connsiteY32594" fmla="*/ 1111617 h 6857981"/>
              <a:gd name="connsiteX32595" fmla="*/ 2267586 w 7886701"/>
              <a:gd name="connsiteY32595" fmla="*/ 1108125 h 6857981"/>
              <a:gd name="connsiteX32596" fmla="*/ 2276158 w 7886701"/>
              <a:gd name="connsiteY32596" fmla="*/ 1103679 h 6857981"/>
              <a:gd name="connsiteX32597" fmla="*/ 2293303 w 7886701"/>
              <a:gd name="connsiteY32597" fmla="*/ 1094471 h 6857981"/>
              <a:gd name="connsiteX32598" fmla="*/ 2301876 w 7886701"/>
              <a:gd name="connsiteY32598" fmla="*/ 1090345 h 6857981"/>
              <a:gd name="connsiteX32599" fmla="*/ 2309814 w 7886701"/>
              <a:gd name="connsiteY32599" fmla="*/ 1086216 h 6857981"/>
              <a:gd name="connsiteX32600" fmla="*/ 2317434 w 7886701"/>
              <a:gd name="connsiteY32600" fmla="*/ 1083042 h 6857981"/>
              <a:gd name="connsiteX32601" fmla="*/ 2321562 w 7886701"/>
              <a:gd name="connsiteY32601" fmla="*/ 1081454 h 6857981"/>
              <a:gd name="connsiteX32602" fmla="*/ 2325053 w 7886701"/>
              <a:gd name="connsiteY32602" fmla="*/ 1080501 h 6857981"/>
              <a:gd name="connsiteX32603" fmla="*/ 2328863 w 7886701"/>
              <a:gd name="connsiteY32603" fmla="*/ 1079548 h 6857981"/>
              <a:gd name="connsiteX32604" fmla="*/ 2332038 w 7886701"/>
              <a:gd name="connsiteY32604" fmla="*/ 1079231 h 6857981"/>
              <a:gd name="connsiteX32605" fmla="*/ 2335848 w 7886701"/>
              <a:gd name="connsiteY32605" fmla="*/ 1079231 h 6857981"/>
              <a:gd name="connsiteX32606" fmla="*/ 2339023 w 7886701"/>
              <a:gd name="connsiteY32606" fmla="*/ 1079548 h 6857981"/>
              <a:gd name="connsiteX32607" fmla="*/ 2341563 w 7886701"/>
              <a:gd name="connsiteY32607" fmla="*/ 1076374 h 6857981"/>
              <a:gd name="connsiteX32608" fmla="*/ 2344421 w 7886701"/>
              <a:gd name="connsiteY32608" fmla="*/ 1073198 h 6857981"/>
              <a:gd name="connsiteX32609" fmla="*/ 2348231 w 7886701"/>
              <a:gd name="connsiteY32609" fmla="*/ 1070023 h 6857981"/>
              <a:gd name="connsiteX32610" fmla="*/ 2352041 w 7886701"/>
              <a:gd name="connsiteY32610" fmla="*/ 1066848 h 6857981"/>
              <a:gd name="connsiteX32611" fmla="*/ 2361248 w 7886701"/>
              <a:gd name="connsiteY32611" fmla="*/ 1060179 h 6857981"/>
              <a:gd name="connsiteX32612" fmla="*/ 2371408 w 7886701"/>
              <a:gd name="connsiteY32612" fmla="*/ 1054148 h 6857981"/>
              <a:gd name="connsiteX32613" fmla="*/ 2382838 w 7886701"/>
              <a:gd name="connsiteY32613" fmla="*/ 1047791 h 6857981"/>
              <a:gd name="connsiteX32614" fmla="*/ 2394904 w 7886701"/>
              <a:gd name="connsiteY32614" fmla="*/ 1042076 h 6857981"/>
              <a:gd name="connsiteX32615" fmla="*/ 2407286 w 7886701"/>
              <a:gd name="connsiteY32615" fmla="*/ 1036679 h 6857981"/>
              <a:gd name="connsiteX32616" fmla="*/ 2419986 w 7886701"/>
              <a:gd name="connsiteY32616" fmla="*/ 1031598 h 6857981"/>
              <a:gd name="connsiteX32617" fmla="*/ 2432369 w 7886701"/>
              <a:gd name="connsiteY32617" fmla="*/ 1026835 h 6857981"/>
              <a:gd name="connsiteX32618" fmla="*/ 2444751 w 7886701"/>
              <a:gd name="connsiteY32618" fmla="*/ 1023025 h 6857981"/>
              <a:gd name="connsiteX32619" fmla="*/ 2456498 w 7886701"/>
              <a:gd name="connsiteY32619" fmla="*/ 1020167 h 6857981"/>
              <a:gd name="connsiteX32620" fmla="*/ 2467611 w 7886701"/>
              <a:gd name="connsiteY32620" fmla="*/ 1017946 h 6857981"/>
              <a:gd name="connsiteX32621" fmla="*/ 2477454 w 7886701"/>
              <a:gd name="connsiteY32621" fmla="*/ 1016357 h 6857981"/>
              <a:gd name="connsiteX32622" fmla="*/ 2485708 w 7886701"/>
              <a:gd name="connsiteY32622" fmla="*/ 1016040 h 6857981"/>
              <a:gd name="connsiteX32623" fmla="*/ 2492694 w 7886701"/>
              <a:gd name="connsiteY32623" fmla="*/ 1016040 h 6857981"/>
              <a:gd name="connsiteX32624" fmla="*/ 2495551 w 7886701"/>
              <a:gd name="connsiteY32624" fmla="*/ 1016357 h 6857981"/>
              <a:gd name="connsiteX32625" fmla="*/ 2497773 w 7886701"/>
              <a:gd name="connsiteY32625" fmla="*/ 1017309 h 6857981"/>
              <a:gd name="connsiteX32626" fmla="*/ 2497138 w 7886701"/>
              <a:gd name="connsiteY32626" fmla="*/ 1020485 h 6857981"/>
              <a:gd name="connsiteX32627" fmla="*/ 2495868 w 7886701"/>
              <a:gd name="connsiteY32627" fmla="*/ 1023342 h 6857981"/>
              <a:gd name="connsiteX32628" fmla="*/ 2494916 w 7886701"/>
              <a:gd name="connsiteY32628" fmla="*/ 1025883 h 6857981"/>
              <a:gd name="connsiteX32629" fmla="*/ 2493328 w 7886701"/>
              <a:gd name="connsiteY32629" fmla="*/ 1027789 h 6857981"/>
              <a:gd name="connsiteX32630" fmla="*/ 2491741 w 7886701"/>
              <a:gd name="connsiteY32630" fmla="*/ 1029375 h 6857981"/>
              <a:gd name="connsiteX32631" fmla="*/ 2490154 w 7886701"/>
              <a:gd name="connsiteY32631" fmla="*/ 1030329 h 6857981"/>
              <a:gd name="connsiteX32632" fmla="*/ 2487931 w 7886701"/>
              <a:gd name="connsiteY32632" fmla="*/ 1030646 h 6857981"/>
              <a:gd name="connsiteX32633" fmla="*/ 2485708 w 7886701"/>
              <a:gd name="connsiteY32633" fmla="*/ 1030964 h 6857981"/>
              <a:gd name="connsiteX32634" fmla="*/ 2483486 w 7886701"/>
              <a:gd name="connsiteY32634" fmla="*/ 1030964 h 6857981"/>
              <a:gd name="connsiteX32635" fmla="*/ 2481263 w 7886701"/>
              <a:gd name="connsiteY32635" fmla="*/ 1030964 h 6857981"/>
              <a:gd name="connsiteX32636" fmla="*/ 2476501 w 7886701"/>
              <a:gd name="connsiteY32636" fmla="*/ 1029693 h 6857981"/>
              <a:gd name="connsiteX32637" fmla="*/ 2471421 w 7886701"/>
              <a:gd name="connsiteY32637" fmla="*/ 1028106 h 6857981"/>
              <a:gd name="connsiteX32638" fmla="*/ 2466341 w 7886701"/>
              <a:gd name="connsiteY32638" fmla="*/ 1025883 h 6857981"/>
              <a:gd name="connsiteX32639" fmla="*/ 2465071 w 7886701"/>
              <a:gd name="connsiteY32639" fmla="*/ 1027789 h 6857981"/>
              <a:gd name="connsiteX32640" fmla="*/ 2464118 w 7886701"/>
              <a:gd name="connsiteY32640" fmla="*/ 1030010 h 6857981"/>
              <a:gd name="connsiteX32641" fmla="*/ 2464118 w 7886701"/>
              <a:gd name="connsiteY32641" fmla="*/ 1031598 h 6857981"/>
              <a:gd name="connsiteX32642" fmla="*/ 2464437 w 7886701"/>
              <a:gd name="connsiteY32642" fmla="*/ 1033185 h 6857981"/>
              <a:gd name="connsiteX32643" fmla="*/ 2465706 w 7886701"/>
              <a:gd name="connsiteY32643" fmla="*/ 1034773 h 6857981"/>
              <a:gd name="connsiteX32644" fmla="*/ 2466658 w 7886701"/>
              <a:gd name="connsiteY32644" fmla="*/ 1036043 h 6857981"/>
              <a:gd name="connsiteX32645" fmla="*/ 2469833 w 7886701"/>
              <a:gd name="connsiteY32645" fmla="*/ 1039218 h 6857981"/>
              <a:gd name="connsiteX32646" fmla="*/ 2470786 w 7886701"/>
              <a:gd name="connsiteY32646" fmla="*/ 1040489 h 6857981"/>
              <a:gd name="connsiteX32647" fmla="*/ 2471421 w 7886701"/>
              <a:gd name="connsiteY32647" fmla="*/ 1042076 h 6857981"/>
              <a:gd name="connsiteX32648" fmla="*/ 2471421 w 7886701"/>
              <a:gd name="connsiteY32648" fmla="*/ 1043347 h 6857981"/>
              <a:gd name="connsiteX32649" fmla="*/ 2471103 w 7886701"/>
              <a:gd name="connsiteY32649" fmla="*/ 1045251 h 6857981"/>
              <a:gd name="connsiteX32650" fmla="*/ 2469833 w 7886701"/>
              <a:gd name="connsiteY32650" fmla="*/ 1046839 h 6857981"/>
              <a:gd name="connsiteX32651" fmla="*/ 2467611 w 7886701"/>
              <a:gd name="connsiteY32651" fmla="*/ 1048750 h 6857981"/>
              <a:gd name="connsiteX32652" fmla="*/ 2463801 w 7886701"/>
              <a:gd name="connsiteY32652" fmla="*/ 1050656 h 6857981"/>
              <a:gd name="connsiteX32653" fmla="*/ 2459038 w 7886701"/>
              <a:gd name="connsiteY32653" fmla="*/ 1052559 h 6857981"/>
              <a:gd name="connsiteX32654" fmla="*/ 2459991 w 7886701"/>
              <a:gd name="connsiteY32654" fmla="*/ 1050656 h 6857981"/>
              <a:gd name="connsiteX32655" fmla="*/ 2460308 w 7886701"/>
              <a:gd name="connsiteY32655" fmla="*/ 1049067 h 6857981"/>
              <a:gd name="connsiteX32656" fmla="*/ 2460308 w 7886701"/>
              <a:gd name="connsiteY32656" fmla="*/ 1045251 h 6857981"/>
              <a:gd name="connsiteX32657" fmla="*/ 2459991 w 7886701"/>
              <a:gd name="connsiteY32657" fmla="*/ 1041758 h 6857981"/>
              <a:gd name="connsiteX32658" fmla="*/ 2458403 w 7886701"/>
              <a:gd name="connsiteY32658" fmla="*/ 1038266 h 6857981"/>
              <a:gd name="connsiteX32659" fmla="*/ 2456498 w 7886701"/>
              <a:gd name="connsiteY32659" fmla="*/ 1035408 h 6857981"/>
              <a:gd name="connsiteX32660" fmla="*/ 2453641 w 7886701"/>
              <a:gd name="connsiteY32660" fmla="*/ 1032868 h 6857981"/>
              <a:gd name="connsiteX32661" fmla="*/ 2450466 w 7886701"/>
              <a:gd name="connsiteY32661" fmla="*/ 1030646 h 6857981"/>
              <a:gd name="connsiteX32662" fmla="*/ 2446656 w 7886701"/>
              <a:gd name="connsiteY32662" fmla="*/ 1029375 h 6857981"/>
              <a:gd name="connsiteX32663" fmla="*/ 2446656 w 7886701"/>
              <a:gd name="connsiteY32663" fmla="*/ 1032550 h 6857981"/>
              <a:gd name="connsiteX32664" fmla="*/ 2446021 w 7886701"/>
              <a:gd name="connsiteY32664" fmla="*/ 1035091 h 6857981"/>
              <a:gd name="connsiteX32665" fmla="*/ 2444116 w 7886701"/>
              <a:gd name="connsiteY32665" fmla="*/ 1037631 h 6857981"/>
              <a:gd name="connsiteX32666" fmla="*/ 2441893 w 7886701"/>
              <a:gd name="connsiteY32666" fmla="*/ 1039855 h 6857981"/>
              <a:gd name="connsiteX32667" fmla="*/ 2439353 w 7886701"/>
              <a:gd name="connsiteY32667" fmla="*/ 1041758 h 6857981"/>
              <a:gd name="connsiteX32668" fmla="*/ 2436178 w 7886701"/>
              <a:gd name="connsiteY32668" fmla="*/ 1043347 h 6857981"/>
              <a:gd name="connsiteX32669" fmla="*/ 2432369 w 7886701"/>
              <a:gd name="connsiteY32669" fmla="*/ 1044933 h 6857981"/>
              <a:gd name="connsiteX32670" fmla="*/ 2428876 w 7886701"/>
              <a:gd name="connsiteY32670" fmla="*/ 1046522 h 6857981"/>
              <a:gd name="connsiteX32671" fmla="*/ 2419986 w 7886701"/>
              <a:gd name="connsiteY32671" fmla="*/ 1049067 h 6857981"/>
              <a:gd name="connsiteX32672" fmla="*/ 2411096 w 7886701"/>
              <a:gd name="connsiteY32672" fmla="*/ 1051289 h 6857981"/>
              <a:gd name="connsiteX32673" fmla="*/ 2402206 w 7886701"/>
              <a:gd name="connsiteY32673" fmla="*/ 1053829 h 6857981"/>
              <a:gd name="connsiteX32674" fmla="*/ 2397761 w 7886701"/>
              <a:gd name="connsiteY32674" fmla="*/ 1055100 h 6857981"/>
              <a:gd name="connsiteX32675" fmla="*/ 2394268 w 7886701"/>
              <a:gd name="connsiteY32675" fmla="*/ 1056687 h 6857981"/>
              <a:gd name="connsiteX32676" fmla="*/ 2391093 w 7886701"/>
              <a:gd name="connsiteY32676" fmla="*/ 1060179 h 6857981"/>
              <a:gd name="connsiteX32677" fmla="*/ 2388553 w 7886701"/>
              <a:gd name="connsiteY32677" fmla="*/ 1063990 h 6857981"/>
              <a:gd name="connsiteX32678" fmla="*/ 2387918 w 7886701"/>
              <a:gd name="connsiteY32678" fmla="*/ 1065895 h 6857981"/>
              <a:gd name="connsiteX32679" fmla="*/ 2387284 w 7886701"/>
              <a:gd name="connsiteY32679" fmla="*/ 1067482 h 6857981"/>
              <a:gd name="connsiteX32680" fmla="*/ 2387284 w 7886701"/>
              <a:gd name="connsiteY32680" fmla="*/ 1069706 h 6857981"/>
              <a:gd name="connsiteX32681" fmla="*/ 2387601 w 7886701"/>
              <a:gd name="connsiteY32681" fmla="*/ 1071928 h 6857981"/>
              <a:gd name="connsiteX32682" fmla="*/ 2389824 w 7886701"/>
              <a:gd name="connsiteY32682" fmla="*/ 1073833 h 6857981"/>
              <a:gd name="connsiteX32683" fmla="*/ 2392046 w 7886701"/>
              <a:gd name="connsiteY32683" fmla="*/ 1075103 h 6857981"/>
              <a:gd name="connsiteX32684" fmla="*/ 2394586 w 7886701"/>
              <a:gd name="connsiteY32684" fmla="*/ 1076692 h 6857981"/>
              <a:gd name="connsiteX32685" fmla="*/ 2397126 w 7886701"/>
              <a:gd name="connsiteY32685" fmla="*/ 1077326 h 6857981"/>
              <a:gd name="connsiteX32686" fmla="*/ 2399984 w 7886701"/>
              <a:gd name="connsiteY32686" fmla="*/ 1078279 h 6857981"/>
              <a:gd name="connsiteX32687" fmla="*/ 2403158 w 7886701"/>
              <a:gd name="connsiteY32687" fmla="*/ 1078597 h 6857981"/>
              <a:gd name="connsiteX32688" fmla="*/ 2406333 w 7886701"/>
              <a:gd name="connsiteY32688" fmla="*/ 1078914 h 6857981"/>
              <a:gd name="connsiteX32689" fmla="*/ 2409508 w 7886701"/>
              <a:gd name="connsiteY32689" fmla="*/ 1078914 h 6857981"/>
              <a:gd name="connsiteX32690" fmla="*/ 2416493 w 7886701"/>
              <a:gd name="connsiteY32690" fmla="*/ 1077643 h 6857981"/>
              <a:gd name="connsiteX32691" fmla="*/ 2423796 w 7886701"/>
              <a:gd name="connsiteY32691" fmla="*/ 1076374 h 6857981"/>
              <a:gd name="connsiteX32692" fmla="*/ 2430781 w 7886701"/>
              <a:gd name="connsiteY32692" fmla="*/ 1074150 h 6857981"/>
              <a:gd name="connsiteX32693" fmla="*/ 2438083 w 7886701"/>
              <a:gd name="connsiteY32693" fmla="*/ 1071611 h 6857981"/>
              <a:gd name="connsiteX32694" fmla="*/ 2444751 w 7886701"/>
              <a:gd name="connsiteY32694" fmla="*/ 1068435 h 6857981"/>
              <a:gd name="connsiteX32695" fmla="*/ 2451418 w 7886701"/>
              <a:gd name="connsiteY32695" fmla="*/ 1064625 h 6857981"/>
              <a:gd name="connsiteX32696" fmla="*/ 2457768 w 7886701"/>
              <a:gd name="connsiteY32696" fmla="*/ 1061133 h 6857981"/>
              <a:gd name="connsiteX32697" fmla="*/ 2463166 w 7886701"/>
              <a:gd name="connsiteY32697" fmla="*/ 1057322 h 6857981"/>
              <a:gd name="connsiteX32698" fmla="*/ 2467928 w 7886701"/>
              <a:gd name="connsiteY32698" fmla="*/ 1053829 h 6857981"/>
              <a:gd name="connsiteX32699" fmla="*/ 2471738 w 7886701"/>
              <a:gd name="connsiteY32699" fmla="*/ 1050337 h 6857981"/>
              <a:gd name="connsiteX32700" fmla="*/ 2474914 w 7886701"/>
              <a:gd name="connsiteY32700" fmla="*/ 1047156 h 6857981"/>
              <a:gd name="connsiteX32701" fmla="*/ 2476183 w 7886701"/>
              <a:gd name="connsiteY32701" fmla="*/ 1044616 h 6857981"/>
              <a:gd name="connsiteX32702" fmla="*/ 2487931 w 7886701"/>
              <a:gd name="connsiteY32702" fmla="*/ 1044298 h 6857981"/>
              <a:gd name="connsiteX32703" fmla="*/ 2495234 w 7886701"/>
              <a:gd name="connsiteY32703" fmla="*/ 1043981 h 6857981"/>
              <a:gd name="connsiteX32704" fmla="*/ 2502853 w 7886701"/>
              <a:gd name="connsiteY32704" fmla="*/ 1042712 h 6857981"/>
              <a:gd name="connsiteX32705" fmla="*/ 2506982 w 7886701"/>
              <a:gd name="connsiteY32705" fmla="*/ 1042076 h 6857981"/>
              <a:gd name="connsiteX32706" fmla="*/ 2510473 w 7886701"/>
              <a:gd name="connsiteY32706" fmla="*/ 1040806 h 6857981"/>
              <a:gd name="connsiteX32707" fmla="*/ 2513966 w 7886701"/>
              <a:gd name="connsiteY32707" fmla="*/ 1039855 h 6857981"/>
              <a:gd name="connsiteX32708" fmla="*/ 2516823 w 7886701"/>
              <a:gd name="connsiteY32708" fmla="*/ 1037948 h 6857981"/>
              <a:gd name="connsiteX32709" fmla="*/ 2519681 w 7886701"/>
              <a:gd name="connsiteY32709" fmla="*/ 1036043 h 6857981"/>
              <a:gd name="connsiteX32710" fmla="*/ 2521903 w 7886701"/>
              <a:gd name="connsiteY32710" fmla="*/ 1033504 h 6857981"/>
              <a:gd name="connsiteX32711" fmla="*/ 2523808 w 7886701"/>
              <a:gd name="connsiteY32711" fmla="*/ 1030964 h 6857981"/>
              <a:gd name="connsiteX32712" fmla="*/ 2524761 w 7886701"/>
              <a:gd name="connsiteY32712" fmla="*/ 1027789 h 6857981"/>
              <a:gd name="connsiteX32713" fmla="*/ 2529206 w 7886701"/>
              <a:gd name="connsiteY32713" fmla="*/ 1028423 h 6857981"/>
              <a:gd name="connsiteX32714" fmla="*/ 2531746 w 7886701"/>
              <a:gd name="connsiteY32714" fmla="*/ 1029375 h 6857981"/>
              <a:gd name="connsiteX32715" fmla="*/ 2532699 w 7886701"/>
              <a:gd name="connsiteY32715" fmla="*/ 1030010 h 6857981"/>
              <a:gd name="connsiteX32716" fmla="*/ 2533333 w 7886701"/>
              <a:gd name="connsiteY32716" fmla="*/ 1030329 h 6857981"/>
              <a:gd name="connsiteX32717" fmla="*/ 2533651 w 7886701"/>
              <a:gd name="connsiteY32717" fmla="*/ 1030964 h 6857981"/>
              <a:gd name="connsiteX32718" fmla="*/ 2533651 w 7886701"/>
              <a:gd name="connsiteY32718" fmla="*/ 1031915 h 6857981"/>
              <a:gd name="connsiteX32719" fmla="*/ 2532381 w 7886701"/>
              <a:gd name="connsiteY32719" fmla="*/ 1033504 h 6857981"/>
              <a:gd name="connsiteX32720" fmla="*/ 2530793 w 7886701"/>
              <a:gd name="connsiteY32720" fmla="*/ 1035408 h 6857981"/>
              <a:gd name="connsiteX32721" fmla="*/ 2527936 w 7886701"/>
              <a:gd name="connsiteY32721" fmla="*/ 1037314 h 6857981"/>
              <a:gd name="connsiteX32722" fmla="*/ 2524761 w 7886701"/>
              <a:gd name="connsiteY32722" fmla="*/ 1039218 h 6857981"/>
              <a:gd name="connsiteX32723" fmla="*/ 2517141 w 7886701"/>
              <a:gd name="connsiteY32723" fmla="*/ 1043347 h 6857981"/>
              <a:gd name="connsiteX32724" fmla="*/ 2509203 w 7886701"/>
              <a:gd name="connsiteY32724" fmla="*/ 1047156 h 6857981"/>
              <a:gd name="connsiteX32725" fmla="*/ 2494916 w 7886701"/>
              <a:gd name="connsiteY32725" fmla="*/ 1053194 h 6857981"/>
              <a:gd name="connsiteX32726" fmla="*/ 2504758 w 7886701"/>
              <a:gd name="connsiteY32726" fmla="*/ 1071928 h 6857981"/>
              <a:gd name="connsiteX32727" fmla="*/ 2507298 w 7886701"/>
              <a:gd name="connsiteY32727" fmla="*/ 1070340 h 6857981"/>
              <a:gd name="connsiteX32728" fmla="*/ 2509203 w 7886701"/>
              <a:gd name="connsiteY32728" fmla="*/ 1069070 h 6857981"/>
              <a:gd name="connsiteX32729" fmla="*/ 2510791 w 7886701"/>
              <a:gd name="connsiteY32729" fmla="*/ 1067482 h 6857981"/>
              <a:gd name="connsiteX32730" fmla="*/ 2512062 w 7886701"/>
              <a:gd name="connsiteY32730" fmla="*/ 1065895 h 6857981"/>
              <a:gd name="connsiteX32731" fmla="*/ 2513013 w 7886701"/>
              <a:gd name="connsiteY32731" fmla="*/ 1063990 h 6857981"/>
              <a:gd name="connsiteX32732" fmla="*/ 2513966 w 7886701"/>
              <a:gd name="connsiteY32732" fmla="*/ 1062085 h 6857981"/>
              <a:gd name="connsiteX32733" fmla="*/ 2514918 w 7886701"/>
              <a:gd name="connsiteY32733" fmla="*/ 1057957 h 6857981"/>
              <a:gd name="connsiteX32734" fmla="*/ 2516188 w 7886701"/>
              <a:gd name="connsiteY32734" fmla="*/ 1054465 h 6857981"/>
              <a:gd name="connsiteX32735" fmla="*/ 2516823 w 7886701"/>
              <a:gd name="connsiteY32735" fmla="*/ 1052559 h 6857981"/>
              <a:gd name="connsiteX32736" fmla="*/ 2517776 w 7886701"/>
              <a:gd name="connsiteY32736" fmla="*/ 1050656 h 6857981"/>
              <a:gd name="connsiteX32737" fmla="*/ 2519363 w 7886701"/>
              <a:gd name="connsiteY32737" fmla="*/ 1049067 h 6857981"/>
              <a:gd name="connsiteX32738" fmla="*/ 2521268 w 7886701"/>
              <a:gd name="connsiteY32738" fmla="*/ 1047474 h 6857981"/>
              <a:gd name="connsiteX32739" fmla="*/ 2523491 w 7886701"/>
              <a:gd name="connsiteY32739" fmla="*/ 1045887 h 6857981"/>
              <a:gd name="connsiteX32740" fmla="*/ 2526031 w 7886701"/>
              <a:gd name="connsiteY32740" fmla="*/ 1044616 h 6857981"/>
              <a:gd name="connsiteX32741" fmla="*/ 2524126 w 7886701"/>
              <a:gd name="connsiteY32741" fmla="*/ 1050337 h 6857981"/>
              <a:gd name="connsiteX32742" fmla="*/ 2523491 w 7886701"/>
              <a:gd name="connsiteY32742" fmla="*/ 1054783 h 6857981"/>
              <a:gd name="connsiteX32743" fmla="*/ 2522856 w 7886701"/>
              <a:gd name="connsiteY32743" fmla="*/ 1056687 h 6857981"/>
              <a:gd name="connsiteX32744" fmla="*/ 2523491 w 7886701"/>
              <a:gd name="connsiteY32744" fmla="*/ 1057957 h 6857981"/>
              <a:gd name="connsiteX32745" fmla="*/ 2523808 w 7886701"/>
              <a:gd name="connsiteY32745" fmla="*/ 1059544 h 6857981"/>
              <a:gd name="connsiteX32746" fmla="*/ 2524126 w 7886701"/>
              <a:gd name="connsiteY32746" fmla="*/ 1060496 h 6857981"/>
              <a:gd name="connsiteX32747" fmla="*/ 2525079 w 7886701"/>
              <a:gd name="connsiteY32747" fmla="*/ 1061450 h 6857981"/>
              <a:gd name="connsiteX32748" fmla="*/ 2526031 w 7886701"/>
              <a:gd name="connsiteY32748" fmla="*/ 1061766 h 6857981"/>
              <a:gd name="connsiteX32749" fmla="*/ 2526983 w 7886701"/>
              <a:gd name="connsiteY32749" fmla="*/ 1062085 h 6857981"/>
              <a:gd name="connsiteX32750" fmla="*/ 2528571 w 7886701"/>
              <a:gd name="connsiteY32750" fmla="*/ 1062402 h 6857981"/>
              <a:gd name="connsiteX32751" fmla="*/ 2531746 w 7886701"/>
              <a:gd name="connsiteY32751" fmla="*/ 1062085 h 6857981"/>
              <a:gd name="connsiteX32752" fmla="*/ 2535239 w 7886701"/>
              <a:gd name="connsiteY32752" fmla="*/ 1061133 h 6857981"/>
              <a:gd name="connsiteX32753" fmla="*/ 2539367 w 7886701"/>
              <a:gd name="connsiteY32753" fmla="*/ 1059544 h 6857981"/>
              <a:gd name="connsiteX32754" fmla="*/ 2543811 w 7886701"/>
              <a:gd name="connsiteY32754" fmla="*/ 1057322 h 6857981"/>
              <a:gd name="connsiteX32755" fmla="*/ 2553336 w 7886701"/>
              <a:gd name="connsiteY32755" fmla="*/ 1052242 h 6857981"/>
              <a:gd name="connsiteX32756" fmla="*/ 2563496 w 7886701"/>
              <a:gd name="connsiteY32756" fmla="*/ 1046522 h 6857981"/>
              <a:gd name="connsiteX32757" fmla="*/ 2573338 w 7886701"/>
              <a:gd name="connsiteY32757" fmla="*/ 1040172 h 6857981"/>
              <a:gd name="connsiteX32758" fmla="*/ 2573656 w 7886701"/>
              <a:gd name="connsiteY32758" fmla="*/ 1042076 h 6857981"/>
              <a:gd name="connsiteX32759" fmla="*/ 2573973 w 7886701"/>
              <a:gd name="connsiteY32759" fmla="*/ 1043981 h 6857981"/>
              <a:gd name="connsiteX32760" fmla="*/ 2573973 w 7886701"/>
              <a:gd name="connsiteY32760" fmla="*/ 1045570 h 6857981"/>
              <a:gd name="connsiteX32761" fmla="*/ 2573973 w 7886701"/>
              <a:gd name="connsiteY32761" fmla="*/ 1047156 h 6857981"/>
              <a:gd name="connsiteX32762" fmla="*/ 2573338 w 7886701"/>
              <a:gd name="connsiteY32762" fmla="*/ 1048750 h 6857981"/>
              <a:gd name="connsiteX32763" fmla="*/ 2572704 w 7886701"/>
              <a:gd name="connsiteY32763" fmla="*/ 1050020 h 6857981"/>
              <a:gd name="connsiteX32764" fmla="*/ 2570164 w 7886701"/>
              <a:gd name="connsiteY32764" fmla="*/ 1052877 h 6857981"/>
              <a:gd name="connsiteX32765" fmla="*/ 2566988 w 7886701"/>
              <a:gd name="connsiteY32765" fmla="*/ 1055417 h 6857981"/>
              <a:gd name="connsiteX32766" fmla="*/ 2563178 w 7886701"/>
              <a:gd name="connsiteY32766" fmla="*/ 1057640 h 6857981"/>
              <a:gd name="connsiteX32767" fmla="*/ 2558733 w 7886701"/>
              <a:gd name="connsiteY32767" fmla="*/ 1059861 h 6857981"/>
              <a:gd name="connsiteX32768" fmla="*/ 2553653 w 7886701"/>
              <a:gd name="connsiteY32768" fmla="*/ 1062085 h 6857981"/>
              <a:gd name="connsiteX32769" fmla="*/ 2543176 w 7886701"/>
              <a:gd name="connsiteY32769" fmla="*/ 1065895 h 6857981"/>
              <a:gd name="connsiteX32770" fmla="*/ 2532381 w 7886701"/>
              <a:gd name="connsiteY32770" fmla="*/ 1069706 h 6857981"/>
              <a:gd name="connsiteX32771" fmla="*/ 2527301 w 7886701"/>
              <a:gd name="connsiteY32771" fmla="*/ 1071928 h 6857981"/>
              <a:gd name="connsiteX32772" fmla="*/ 2522539 w 7886701"/>
              <a:gd name="connsiteY32772" fmla="*/ 1074150 h 6857981"/>
              <a:gd name="connsiteX32773" fmla="*/ 2518728 w 7886701"/>
              <a:gd name="connsiteY32773" fmla="*/ 1076374 h 6857981"/>
              <a:gd name="connsiteX32774" fmla="*/ 2515236 w 7886701"/>
              <a:gd name="connsiteY32774" fmla="*/ 1078914 h 6857981"/>
              <a:gd name="connsiteX32775" fmla="*/ 2524443 w 7886701"/>
              <a:gd name="connsiteY32775" fmla="*/ 1084947 h 6857981"/>
              <a:gd name="connsiteX32776" fmla="*/ 2529523 w 7886701"/>
              <a:gd name="connsiteY32776" fmla="*/ 1088757 h 6857981"/>
              <a:gd name="connsiteX32777" fmla="*/ 2531746 w 7886701"/>
              <a:gd name="connsiteY32777" fmla="*/ 1089708 h 6857981"/>
              <a:gd name="connsiteX32778" fmla="*/ 2534603 w 7886701"/>
              <a:gd name="connsiteY32778" fmla="*/ 1091296 h 6857981"/>
              <a:gd name="connsiteX32779" fmla="*/ 2544128 w 7886701"/>
              <a:gd name="connsiteY32779" fmla="*/ 1094154 h 6857981"/>
              <a:gd name="connsiteX32780" fmla="*/ 2542541 w 7886701"/>
              <a:gd name="connsiteY32780" fmla="*/ 1091931 h 6857981"/>
              <a:gd name="connsiteX32781" fmla="*/ 2542223 w 7886701"/>
              <a:gd name="connsiteY32781" fmla="*/ 1089391 h 6857981"/>
              <a:gd name="connsiteX32782" fmla="*/ 2542541 w 7886701"/>
              <a:gd name="connsiteY32782" fmla="*/ 1087170 h 6857981"/>
              <a:gd name="connsiteX32783" fmla="*/ 2543493 w 7886701"/>
              <a:gd name="connsiteY32783" fmla="*/ 1084630 h 6857981"/>
              <a:gd name="connsiteX32784" fmla="*/ 2544763 w 7886701"/>
              <a:gd name="connsiteY32784" fmla="*/ 1082089 h 6857981"/>
              <a:gd name="connsiteX32785" fmla="*/ 2546987 w 7886701"/>
              <a:gd name="connsiteY32785" fmla="*/ 1079548 h 6857981"/>
              <a:gd name="connsiteX32786" fmla="*/ 2549208 w 7886701"/>
              <a:gd name="connsiteY32786" fmla="*/ 1077009 h 6857981"/>
              <a:gd name="connsiteX32787" fmla="*/ 2552383 w 7886701"/>
              <a:gd name="connsiteY32787" fmla="*/ 1074150 h 6857981"/>
              <a:gd name="connsiteX32788" fmla="*/ 2555876 w 7886701"/>
              <a:gd name="connsiteY32788" fmla="*/ 1071611 h 6857981"/>
              <a:gd name="connsiteX32789" fmla="*/ 2559368 w 7886701"/>
              <a:gd name="connsiteY32789" fmla="*/ 1069070 h 6857981"/>
              <a:gd name="connsiteX32790" fmla="*/ 2568258 w 7886701"/>
              <a:gd name="connsiteY32790" fmla="*/ 1063990 h 6857981"/>
              <a:gd name="connsiteX32791" fmla="*/ 2577784 w 7886701"/>
              <a:gd name="connsiteY32791" fmla="*/ 1059227 h 6857981"/>
              <a:gd name="connsiteX32792" fmla="*/ 2588261 w 7886701"/>
              <a:gd name="connsiteY32792" fmla="*/ 1054465 h 6857981"/>
              <a:gd name="connsiteX32793" fmla="*/ 2599373 w 7886701"/>
              <a:gd name="connsiteY32793" fmla="*/ 1050020 h 6857981"/>
              <a:gd name="connsiteX32794" fmla="*/ 2610169 w 7886701"/>
              <a:gd name="connsiteY32794" fmla="*/ 1046522 h 6857981"/>
              <a:gd name="connsiteX32795" fmla="*/ 2621281 w 7886701"/>
              <a:gd name="connsiteY32795" fmla="*/ 1043347 h 6857981"/>
              <a:gd name="connsiteX32796" fmla="*/ 2631758 w 7886701"/>
              <a:gd name="connsiteY32796" fmla="*/ 1040806 h 6857981"/>
              <a:gd name="connsiteX32797" fmla="*/ 2641601 w 7886701"/>
              <a:gd name="connsiteY32797" fmla="*/ 1039537 h 6857981"/>
              <a:gd name="connsiteX32798" fmla="*/ 2649856 w 7886701"/>
              <a:gd name="connsiteY32798" fmla="*/ 1038901 h 6857981"/>
              <a:gd name="connsiteX32799" fmla="*/ 2653983 w 7886701"/>
              <a:gd name="connsiteY32799" fmla="*/ 1038901 h 6857981"/>
              <a:gd name="connsiteX32800" fmla="*/ 2657158 w 7886701"/>
              <a:gd name="connsiteY32800" fmla="*/ 1039218 h 6857981"/>
              <a:gd name="connsiteX32801" fmla="*/ 2660334 w 7886701"/>
              <a:gd name="connsiteY32801" fmla="*/ 1039855 h 6857981"/>
              <a:gd name="connsiteX32802" fmla="*/ 2662874 w 7886701"/>
              <a:gd name="connsiteY32802" fmla="*/ 1040489 h 6857981"/>
              <a:gd name="connsiteX32803" fmla="*/ 2666366 w 7886701"/>
              <a:gd name="connsiteY32803" fmla="*/ 1037314 h 6857981"/>
              <a:gd name="connsiteX32804" fmla="*/ 2670176 w 7886701"/>
              <a:gd name="connsiteY32804" fmla="*/ 1034456 h 6857981"/>
              <a:gd name="connsiteX32805" fmla="*/ 2673986 w 7886701"/>
              <a:gd name="connsiteY32805" fmla="*/ 1031598 h 6857981"/>
              <a:gd name="connsiteX32806" fmla="*/ 2678113 w 7886701"/>
              <a:gd name="connsiteY32806" fmla="*/ 1028423 h 6857981"/>
              <a:gd name="connsiteX32807" fmla="*/ 2687322 w 7886701"/>
              <a:gd name="connsiteY32807" fmla="*/ 1023342 h 6857981"/>
              <a:gd name="connsiteX32808" fmla="*/ 2696528 w 7886701"/>
              <a:gd name="connsiteY32808" fmla="*/ 1018898 h 6857981"/>
              <a:gd name="connsiteX32809" fmla="*/ 2707006 w 7886701"/>
              <a:gd name="connsiteY32809" fmla="*/ 1014769 h 6857981"/>
              <a:gd name="connsiteX32810" fmla="*/ 2717167 w 7886701"/>
              <a:gd name="connsiteY32810" fmla="*/ 1010642 h 6857981"/>
              <a:gd name="connsiteX32811" fmla="*/ 2738438 w 7886701"/>
              <a:gd name="connsiteY32811" fmla="*/ 1003657 h 6857981"/>
              <a:gd name="connsiteX32812" fmla="*/ 2759076 w 7886701"/>
              <a:gd name="connsiteY32812" fmla="*/ 996671 h 6857981"/>
              <a:gd name="connsiteX32813" fmla="*/ 2768918 w 7886701"/>
              <a:gd name="connsiteY32813" fmla="*/ 993496 h 6857981"/>
              <a:gd name="connsiteX32814" fmla="*/ 2778126 w 7886701"/>
              <a:gd name="connsiteY32814" fmla="*/ 990003 h 6857981"/>
              <a:gd name="connsiteX32815" fmla="*/ 2786381 w 7886701"/>
              <a:gd name="connsiteY32815" fmla="*/ 985876 h 6857981"/>
              <a:gd name="connsiteX32816" fmla="*/ 2794001 w 7886701"/>
              <a:gd name="connsiteY32816" fmla="*/ 981430 h 6857981"/>
              <a:gd name="connsiteX32817" fmla="*/ 2797493 w 7886701"/>
              <a:gd name="connsiteY32817" fmla="*/ 979209 h 6857981"/>
              <a:gd name="connsiteX32818" fmla="*/ 2800351 w 7886701"/>
              <a:gd name="connsiteY32818" fmla="*/ 976668 h 6857981"/>
              <a:gd name="connsiteX32819" fmla="*/ 2803208 w 7886701"/>
              <a:gd name="connsiteY32819" fmla="*/ 974127 h 6857981"/>
              <a:gd name="connsiteX32820" fmla="*/ 2805748 w 7886701"/>
              <a:gd name="connsiteY32820" fmla="*/ 971587 h 6857981"/>
              <a:gd name="connsiteX32821" fmla="*/ 2803208 w 7886701"/>
              <a:gd name="connsiteY32821" fmla="*/ 970001 h 6857981"/>
              <a:gd name="connsiteX32822" fmla="*/ 2800986 w 7886701"/>
              <a:gd name="connsiteY32822" fmla="*/ 969047 h 6857981"/>
              <a:gd name="connsiteX32823" fmla="*/ 2798446 w 7886701"/>
              <a:gd name="connsiteY32823" fmla="*/ 968412 h 6857981"/>
              <a:gd name="connsiteX32824" fmla="*/ 2796223 w 7886701"/>
              <a:gd name="connsiteY32824" fmla="*/ 968095 h 6857981"/>
              <a:gd name="connsiteX32825" fmla="*/ 2794001 w 7886701"/>
              <a:gd name="connsiteY32825" fmla="*/ 968095 h 6857981"/>
              <a:gd name="connsiteX32826" fmla="*/ 2791778 w 7886701"/>
              <a:gd name="connsiteY32826" fmla="*/ 968095 h 6857981"/>
              <a:gd name="connsiteX32827" fmla="*/ 2789873 w 7886701"/>
              <a:gd name="connsiteY32827" fmla="*/ 968412 h 6857981"/>
              <a:gd name="connsiteX32828" fmla="*/ 2787651 w 7886701"/>
              <a:gd name="connsiteY32828" fmla="*/ 969047 h 6857981"/>
              <a:gd name="connsiteX32829" fmla="*/ 2783206 w 7886701"/>
              <a:gd name="connsiteY32829" fmla="*/ 970952 h 6857981"/>
              <a:gd name="connsiteX32830" fmla="*/ 2778761 w 7886701"/>
              <a:gd name="connsiteY32830" fmla="*/ 973810 h 6857981"/>
              <a:gd name="connsiteX32831" fmla="*/ 2769553 w 7886701"/>
              <a:gd name="connsiteY32831" fmla="*/ 980478 h 6857981"/>
              <a:gd name="connsiteX32832" fmla="*/ 2767332 w 7886701"/>
              <a:gd name="connsiteY32832" fmla="*/ 977938 h 6857981"/>
              <a:gd name="connsiteX32833" fmla="*/ 2766378 w 7886701"/>
              <a:gd name="connsiteY32833" fmla="*/ 975716 h 6857981"/>
              <a:gd name="connsiteX32834" fmla="*/ 2766061 w 7886701"/>
              <a:gd name="connsiteY32834" fmla="*/ 973810 h 6857981"/>
              <a:gd name="connsiteX32835" fmla="*/ 2766378 w 7886701"/>
              <a:gd name="connsiteY32835" fmla="*/ 972222 h 6857981"/>
              <a:gd name="connsiteX32836" fmla="*/ 2767332 w 7886701"/>
              <a:gd name="connsiteY32836" fmla="*/ 970952 h 6857981"/>
              <a:gd name="connsiteX32837" fmla="*/ 2768918 w 7886701"/>
              <a:gd name="connsiteY32837" fmla="*/ 969364 h 6857981"/>
              <a:gd name="connsiteX32838" fmla="*/ 2771141 w 7886701"/>
              <a:gd name="connsiteY32838" fmla="*/ 968412 h 6857981"/>
              <a:gd name="connsiteX32839" fmla="*/ 2773363 w 7886701"/>
              <a:gd name="connsiteY32839" fmla="*/ 967143 h 6857981"/>
              <a:gd name="connsiteX32840" fmla="*/ 2770506 w 7886701"/>
              <a:gd name="connsiteY32840" fmla="*/ 968095 h 6857981"/>
              <a:gd name="connsiteX32841" fmla="*/ 2767332 w 7886701"/>
              <a:gd name="connsiteY32841" fmla="*/ 968412 h 6857981"/>
              <a:gd name="connsiteX32842" fmla="*/ 2760663 w 7886701"/>
              <a:gd name="connsiteY32842" fmla="*/ 968412 h 6857981"/>
              <a:gd name="connsiteX32843" fmla="*/ 2756853 w 7886701"/>
              <a:gd name="connsiteY32843" fmla="*/ 968412 h 6857981"/>
              <a:gd name="connsiteX32844" fmla="*/ 2753361 w 7886701"/>
              <a:gd name="connsiteY32844" fmla="*/ 968730 h 6857981"/>
              <a:gd name="connsiteX32845" fmla="*/ 2749551 w 7886701"/>
              <a:gd name="connsiteY32845" fmla="*/ 969364 h 6857981"/>
              <a:gd name="connsiteX32846" fmla="*/ 2746058 w 7886701"/>
              <a:gd name="connsiteY32846" fmla="*/ 970952 h 6857981"/>
              <a:gd name="connsiteX32847" fmla="*/ 2746376 w 7886701"/>
              <a:gd name="connsiteY32847" fmla="*/ 972858 h 6857981"/>
              <a:gd name="connsiteX32848" fmla="*/ 2745424 w 7886701"/>
              <a:gd name="connsiteY32848" fmla="*/ 972222 h 6857981"/>
              <a:gd name="connsiteX32849" fmla="*/ 2744471 w 7886701"/>
              <a:gd name="connsiteY32849" fmla="*/ 971905 h 6857981"/>
              <a:gd name="connsiteX32850" fmla="*/ 2742248 w 7886701"/>
              <a:gd name="connsiteY32850" fmla="*/ 973176 h 6857981"/>
              <a:gd name="connsiteX32851" fmla="*/ 2742884 w 7886701"/>
              <a:gd name="connsiteY32851" fmla="*/ 971270 h 6857981"/>
              <a:gd name="connsiteX32852" fmla="*/ 2740344 w 7886701"/>
              <a:gd name="connsiteY32852" fmla="*/ 970635 h 6857981"/>
              <a:gd name="connsiteX32853" fmla="*/ 2738438 w 7886701"/>
              <a:gd name="connsiteY32853" fmla="*/ 969683 h 6857981"/>
              <a:gd name="connsiteX32854" fmla="*/ 2736216 w 7886701"/>
              <a:gd name="connsiteY32854" fmla="*/ 968412 h 6857981"/>
              <a:gd name="connsiteX32855" fmla="*/ 2733993 w 7886701"/>
              <a:gd name="connsiteY32855" fmla="*/ 966824 h 6857981"/>
              <a:gd name="connsiteX32856" fmla="*/ 2731771 w 7886701"/>
              <a:gd name="connsiteY32856" fmla="*/ 964920 h 6857981"/>
              <a:gd name="connsiteX32857" fmla="*/ 2729867 w 7886701"/>
              <a:gd name="connsiteY32857" fmla="*/ 963014 h 6857981"/>
              <a:gd name="connsiteX32858" fmla="*/ 2728278 w 7886701"/>
              <a:gd name="connsiteY32858" fmla="*/ 960157 h 6857981"/>
              <a:gd name="connsiteX32859" fmla="*/ 2726691 w 7886701"/>
              <a:gd name="connsiteY32859" fmla="*/ 957616 h 6857981"/>
              <a:gd name="connsiteX32860" fmla="*/ 2755584 w 7886701"/>
              <a:gd name="connsiteY32860" fmla="*/ 946504 h 6857981"/>
              <a:gd name="connsiteX32861" fmla="*/ 2753996 w 7886701"/>
              <a:gd name="connsiteY32861" fmla="*/ 944281 h 6857981"/>
              <a:gd name="connsiteX32862" fmla="*/ 2752091 w 7886701"/>
              <a:gd name="connsiteY32862" fmla="*/ 943012 h 6857981"/>
              <a:gd name="connsiteX32863" fmla="*/ 2749868 w 7886701"/>
              <a:gd name="connsiteY32863" fmla="*/ 942377 h 6857981"/>
              <a:gd name="connsiteX32864" fmla="*/ 2747328 w 7886701"/>
              <a:gd name="connsiteY32864" fmla="*/ 942377 h 6857981"/>
              <a:gd name="connsiteX32865" fmla="*/ 2744471 w 7886701"/>
              <a:gd name="connsiteY32865" fmla="*/ 942694 h 6857981"/>
              <a:gd name="connsiteX32866" fmla="*/ 2741613 w 7886701"/>
              <a:gd name="connsiteY32866" fmla="*/ 943012 h 6857981"/>
              <a:gd name="connsiteX32867" fmla="*/ 2735581 w 7886701"/>
              <a:gd name="connsiteY32867" fmla="*/ 944598 h 6857981"/>
              <a:gd name="connsiteX32868" fmla="*/ 2729867 w 7886701"/>
              <a:gd name="connsiteY32868" fmla="*/ 946187 h 6857981"/>
              <a:gd name="connsiteX32869" fmla="*/ 2727327 w 7886701"/>
              <a:gd name="connsiteY32869" fmla="*/ 946187 h 6857981"/>
              <a:gd name="connsiteX32870" fmla="*/ 2724787 w 7886701"/>
              <a:gd name="connsiteY32870" fmla="*/ 946187 h 6857981"/>
              <a:gd name="connsiteX32871" fmla="*/ 2722563 w 7886701"/>
              <a:gd name="connsiteY32871" fmla="*/ 945233 h 6857981"/>
              <a:gd name="connsiteX32872" fmla="*/ 2720658 w 7886701"/>
              <a:gd name="connsiteY32872" fmla="*/ 943963 h 6857981"/>
              <a:gd name="connsiteX32873" fmla="*/ 2719707 w 7886701"/>
              <a:gd name="connsiteY32873" fmla="*/ 941741 h 6857981"/>
              <a:gd name="connsiteX32874" fmla="*/ 2718436 w 7886701"/>
              <a:gd name="connsiteY32874" fmla="*/ 938565 h 6857981"/>
              <a:gd name="connsiteX32875" fmla="*/ 2740978 w 7886701"/>
              <a:gd name="connsiteY32875" fmla="*/ 934121 h 6857981"/>
              <a:gd name="connsiteX32876" fmla="*/ 2757488 w 7886701"/>
              <a:gd name="connsiteY32876" fmla="*/ 931263 h 6857981"/>
              <a:gd name="connsiteX32877" fmla="*/ 2770823 w 7886701"/>
              <a:gd name="connsiteY32877" fmla="*/ 929040 h 6857981"/>
              <a:gd name="connsiteX32878" fmla="*/ 2782571 w 7886701"/>
              <a:gd name="connsiteY32878" fmla="*/ 926500 h 6857981"/>
              <a:gd name="connsiteX32879" fmla="*/ 2787969 w 7886701"/>
              <a:gd name="connsiteY32879" fmla="*/ 924913 h 6857981"/>
              <a:gd name="connsiteX32880" fmla="*/ 2794001 w 7886701"/>
              <a:gd name="connsiteY32880" fmla="*/ 923007 h 6857981"/>
              <a:gd name="connsiteX32881" fmla="*/ 2800351 w 7886701"/>
              <a:gd name="connsiteY32881" fmla="*/ 920784 h 6857981"/>
              <a:gd name="connsiteX32882" fmla="*/ 2807653 w 7886701"/>
              <a:gd name="connsiteY32882" fmla="*/ 918244 h 6857981"/>
              <a:gd name="connsiteX32883" fmla="*/ 2825434 w 7886701"/>
              <a:gd name="connsiteY32883" fmla="*/ 910942 h 6857981"/>
              <a:gd name="connsiteX32884" fmla="*/ 2848928 w 7886701"/>
              <a:gd name="connsiteY32884" fmla="*/ 900464 h 6857981"/>
              <a:gd name="connsiteX32885" fmla="*/ 2847976 w 7886701"/>
              <a:gd name="connsiteY32885" fmla="*/ 903005 h 6857981"/>
              <a:gd name="connsiteX32886" fmla="*/ 2847342 w 7886701"/>
              <a:gd name="connsiteY32886" fmla="*/ 905861 h 6857981"/>
              <a:gd name="connsiteX32887" fmla="*/ 2845436 w 7886701"/>
              <a:gd name="connsiteY32887" fmla="*/ 910307 h 6857981"/>
              <a:gd name="connsiteX32888" fmla="*/ 2843531 w 7886701"/>
              <a:gd name="connsiteY32888" fmla="*/ 914434 h 6857981"/>
              <a:gd name="connsiteX32889" fmla="*/ 2841626 w 7886701"/>
              <a:gd name="connsiteY32889" fmla="*/ 917927 h 6857981"/>
              <a:gd name="connsiteX32890" fmla="*/ 2840674 w 7886701"/>
              <a:gd name="connsiteY32890" fmla="*/ 919832 h 6857981"/>
              <a:gd name="connsiteX32891" fmla="*/ 2840356 w 7886701"/>
              <a:gd name="connsiteY32891" fmla="*/ 921738 h 6857981"/>
              <a:gd name="connsiteX32892" fmla="*/ 2840674 w 7886701"/>
              <a:gd name="connsiteY32892" fmla="*/ 923325 h 6857981"/>
              <a:gd name="connsiteX32893" fmla="*/ 2841308 w 7886701"/>
              <a:gd name="connsiteY32893" fmla="*/ 925231 h 6857981"/>
              <a:gd name="connsiteX32894" fmla="*/ 2842261 w 7886701"/>
              <a:gd name="connsiteY32894" fmla="*/ 927136 h 6857981"/>
              <a:gd name="connsiteX32895" fmla="*/ 2843848 w 7886701"/>
              <a:gd name="connsiteY32895" fmla="*/ 929357 h 6857981"/>
              <a:gd name="connsiteX32896" fmla="*/ 2846071 w 7886701"/>
              <a:gd name="connsiteY32896" fmla="*/ 931580 h 6857981"/>
              <a:gd name="connsiteX32897" fmla="*/ 2848928 w 7886701"/>
              <a:gd name="connsiteY32897" fmla="*/ 933804 h 6857981"/>
              <a:gd name="connsiteX32898" fmla="*/ 2845436 w 7886701"/>
              <a:gd name="connsiteY32898" fmla="*/ 936344 h 6857981"/>
              <a:gd name="connsiteX32899" fmla="*/ 2842261 w 7886701"/>
              <a:gd name="connsiteY32899" fmla="*/ 938565 h 6857981"/>
              <a:gd name="connsiteX32900" fmla="*/ 2836863 w 7886701"/>
              <a:gd name="connsiteY32900" fmla="*/ 941106 h 6857981"/>
              <a:gd name="connsiteX32901" fmla="*/ 2832101 w 7886701"/>
              <a:gd name="connsiteY32901" fmla="*/ 943012 h 6857981"/>
              <a:gd name="connsiteX32902" fmla="*/ 2827656 w 7886701"/>
              <a:gd name="connsiteY32902" fmla="*/ 944598 h 6857981"/>
              <a:gd name="connsiteX32903" fmla="*/ 2823528 w 7886701"/>
              <a:gd name="connsiteY32903" fmla="*/ 946187 h 6857981"/>
              <a:gd name="connsiteX32904" fmla="*/ 2821941 w 7886701"/>
              <a:gd name="connsiteY32904" fmla="*/ 947138 h 6857981"/>
              <a:gd name="connsiteX32905" fmla="*/ 2820037 w 7886701"/>
              <a:gd name="connsiteY32905" fmla="*/ 948727 h 6857981"/>
              <a:gd name="connsiteX32906" fmla="*/ 2818131 w 7886701"/>
              <a:gd name="connsiteY32906" fmla="*/ 949996 h 6857981"/>
              <a:gd name="connsiteX32907" fmla="*/ 2816226 w 7886701"/>
              <a:gd name="connsiteY32907" fmla="*/ 952220 h 6857981"/>
              <a:gd name="connsiteX32908" fmla="*/ 2814957 w 7886701"/>
              <a:gd name="connsiteY32908" fmla="*/ 954441 h 6857981"/>
              <a:gd name="connsiteX32909" fmla="*/ 2813051 w 7886701"/>
              <a:gd name="connsiteY32909" fmla="*/ 957616 h 6857981"/>
              <a:gd name="connsiteX32910" fmla="*/ 2820988 w 7886701"/>
              <a:gd name="connsiteY32910" fmla="*/ 966191 h 6857981"/>
              <a:gd name="connsiteX32911" fmla="*/ 2826703 w 7886701"/>
              <a:gd name="connsiteY32911" fmla="*/ 971270 h 6857981"/>
              <a:gd name="connsiteX32912" fmla="*/ 2830514 w 7886701"/>
              <a:gd name="connsiteY32912" fmla="*/ 976033 h 6857981"/>
              <a:gd name="connsiteX32913" fmla="*/ 2835594 w 7886701"/>
              <a:gd name="connsiteY32913" fmla="*/ 983018 h 6857981"/>
              <a:gd name="connsiteX32914" fmla="*/ 2837498 w 7886701"/>
              <a:gd name="connsiteY32914" fmla="*/ 981749 h 6857981"/>
              <a:gd name="connsiteX32915" fmla="*/ 2838768 w 7886701"/>
              <a:gd name="connsiteY32915" fmla="*/ 980795 h 6857981"/>
              <a:gd name="connsiteX32916" fmla="*/ 2838768 w 7886701"/>
              <a:gd name="connsiteY32916" fmla="*/ 980160 h 6857981"/>
              <a:gd name="connsiteX32917" fmla="*/ 2838134 w 7886701"/>
              <a:gd name="connsiteY32917" fmla="*/ 978891 h 6857981"/>
              <a:gd name="connsiteX32918" fmla="*/ 2837498 w 7886701"/>
              <a:gd name="connsiteY32918" fmla="*/ 978574 h 6857981"/>
              <a:gd name="connsiteX32919" fmla="*/ 2836546 w 7886701"/>
              <a:gd name="connsiteY32919" fmla="*/ 978255 h 6857981"/>
              <a:gd name="connsiteX32920" fmla="*/ 2834958 w 7886701"/>
              <a:gd name="connsiteY32920" fmla="*/ 977938 h 6857981"/>
              <a:gd name="connsiteX32921" fmla="*/ 2834006 w 7886701"/>
              <a:gd name="connsiteY32921" fmla="*/ 978255 h 6857981"/>
              <a:gd name="connsiteX32922" fmla="*/ 2834641 w 7886701"/>
              <a:gd name="connsiteY32922" fmla="*/ 976033 h 6857981"/>
              <a:gd name="connsiteX32923" fmla="*/ 2835276 w 7886701"/>
              <a:gd name="connsiteY32923" fmla="*/ 974445 h 6857981"/>
              <a:gd name="connsiteX32924" fmla="*/ 2836546 w 7886701"/>
              <a:gd name="connsiteY32924" fmla="*/ 972858 h 6857981"/>
              <a:gd name="connsiteX32925" fmla="*/ 2837498 w 7886701"/>
              <a:gd name="connsiteY32925" fmla="*/ 971587 h 6857981"/>
              <a:gd name="connsiteX32926" fmla="*/ 2839086 w 7886701"/>
              <a:gd name="connsiteY32926" fmla="*/ 970001 h 6857981"/>
              <a:gd name="connsiteX32927" fmla="*/ 2840674 w 7886701"/>
              <a:gd name="connsiteY32927" fmla="*/ 969364 h 6857981"/>
              <a:gd name="connsiteX32928" fmla="*/ 2844166 w 7886701"/>
              <a:gd name="connsiteY32928" fmla="*/ 967460 h 6857981"/>
              <a:gd name="connsiteX32929" fmla="*/ 2847976 w 7886701"/>
              <a:gd name="connsiteY32929" fmla="*/ 966507 h 6857981"/>
              <a:gd name="connsiteX32930" fmla="*/ 2852422 w 7886701"/>
              <a:gd name="connsiteY32930" fmla="*/ 965872 h 6857981"/>
              <a:gd name="connsiteX32931" fmla="*/ 2861628 w 7886701"/>
              <a:gd name="connsiteY32931" fmla="*/ 964603 h 6857981"/>
              <a:gd name="connsiteX32932" fmla="*/ 2869883 w 7886701"/>
              <a:gd name="connsiteY32932" fmla="*/ 963968 h 6857981"/>
              <a:gd name="connsiteX32933" fmla="*/ 2873693 w 7886701"/>
              <a:gd name="connsiteY32933" fmla="*/ 963014 h 6857981"/>
              <a:gd name="connsiteX32934" fmla="*/ 2876551 w 7886701"/>
              <a:gd name="connsiteY32934" fmla="*/ 961745 h 6857981"/>
              <a:gd name="connsiteX32935" fmla="*/ 2877821 w 7886701"/>
              <a:gd name="connsiteY32935" fmla="*/ 961110 h 6857981"/>
              <a:gd name="connsiteX32936" fmla="*/ 2878773 w 7886701"/>
              <a:gd name="connsiteY32936" fmla="*/ 959839 h 6857981"/>
              <a:gd name="connsiteX32937" fmla="*/ 2879726 w 7886701"/>
              <a:gd name="connsiteY32937" fmla="*/ 958887 h 6857981"/>
              <a:gd name="connsiteX32938" fmla="*/ 2880679 w 7886701"/>
              <a:gd name="connsiteY32938" fmla="*/ 957616 h 6857981"/>
              <a:gd name="connsiteX32939" fmla="*/ 2880996 w 7886701"/>
              <a:gd name="connsiteY32939" fmla="*/ 956346 h 6857981"/>
              <a:gd name="connsiteX32940" fmla="*/ 2880996 w 7886701"/>
              <a:gd name="connsiteY32940" fmla="*/ 954441 h 6857981"/>
              <a:gd name="connsiteX32941" fmla="*/ 2880996 w 7886701"/>
              <a:gd name="connsiteY32941" fmla="*/ 952537 h 6857981"/>
              <a:gd name="connsiteX32942" fmla="*/ 2880679 w 7886701"/>
              <a:gd name="connsiteY32942" fmla="*/ 950314 h 6857981"/>
              <a:gd name="connsiteX32943" fmla="*/ 2885123 w 7886701"/>
              <a:gd name="connsiteY32943" fmla="*/ 952854 h 6857981"/>
              <a:gd name="connsiteX32944" fmla="*/ 2888616 w 7886701"/>
              <a:gd name="connsiteY32944" fmla="*/ 954441 h 6857981"/>
              <a:gd name="connsiteX32945" fmla="*/ 2891791 w 7886701"/>
              <a:gd name="connsiteY32945" fmla="*/ 955077 h 6857981"/>
              <a:gd name="connsiteX32946" fmla="*/ 2893378 w 7886701"/>
              <a:gd name="connsiteY32946" fmla="*/ 955077 h 6857981"/>
              <a:gd name="connsiteX32947" fmla="*/ 2894967 w 7886701"/>
              <a:gd name="connsiteY32947" fmla="*/ 954760 h 6857981"/>
              <a:gd name="connsiteX32948" fmla="*/ 2897823 w 7886701"/>
              <a:gd name="connsiteY32948" fmla="*/ 953806 h 6857981"/>
              <a:gd name="connsiteX32949" fmla="*/ 2901316 w 7886701"/>
              <a:gd name="connsiteY32949" fmla="*/ 951902 h 6857981"/>
              <a:gd name="connsiteX32950" fmla="*/ 2910523 w 7886701"/>
              <a:gd name="connsiteY32950" fmla="*/ 945869 h 6857981"/>
              <a:gd name="connsiteX32951" fmla="*/ 2910207 w 7886701"/>
              <a:gd name="connsiteY32951" fmla="*/ 949045 h 6857981"/>
              <a:gd name="connsiteX32952" fmla="*/ 2910207 w 7886701"/>
              <a:gd name="connsiteY32952" fmla="*/ 950314 h 6857981"/>
              <a:gd name="connsiteX32953" fmla="*/ 2910523 w 7886701"/>
              <a:gd name="connsiteY32953" fmla="*/ 951902 h 6857981"/>
              <a:gd name="connsiteX32954" fmla="*/ 2911476 w 7886701"/>
              <a:gd name="connsiteY32954" fmla="*/ 954124 h 6857981"/>
              <a:gd name="connsiteX32955" fmla="*/ 2913381 w 7886701"/>
              <a:gd name="connsiteY32955" fmla="*/ 955712 h 6857981"/>
              <a:gd name="connsiteX32956" fmla="*/ 2915604 w 7886701"/>
              <a:gd name="connsiteY32956" fmla="*/ 956981 h 6857981"/>
              <a:gd name="connsiteX32957" fmla="*/ 2917826 w 7886701"/>
              <a:gd name="connsiteY32957" fmla="*/ 957616 h 6857981"/>
              <a:gd name="connsiteX32958" fmla="*/ 2922588 w 7886701"/>
              <a:gd name="connsiteY32958" fmla="*/ 958887 h 6857981"/>
              <a:gd name="connsiteX32959" fmla="*/ 2925764 w 7886701"/>
              <a:gd name="connsiteY32959" fmla="*/ 959522 h 6857981"/>
              <a:gd name="connsiteX32960" fmla="*/ 2927033 w 7886701"/>
              <a:gd name="connsiteY32960" fmla="*/ 959839 h 6857981"/>
              <a:gd name="connsiteX32961" fmla="*/ 2927351 w 7886701"/>
              <a:gd name="connsiteY32961" fmla="*/ 960157 h 6857981"/>
              <a:gd name="connsiteX32962" fmla="*/ 2926716 w 7886701"/>
              <a:gd name="connsiteY32962" fmla="*/ 961110 h 6857981"/>
              <a:gd name="connsiteX32963" fmla="*/ 2924811 w 7886701"/>
              <a:gd name="connsiteY32963" fmla="*/ 962062 h 6857981"/>
              <a:gd name="connsiteX32964" fmla="*/ 2917826 w 7886701"/>
              <a:gd name="connsiteY32964" fmla="*/ 965554 h 6857981"/>
              <a:gd name="connsiteX32965" fmla="*/ 2927668 w 7886701"/>
              <a:gd name="connsiteY32965" fmla="*/ 962062 h 6857981"/>
              <a:gd name="connsiteX32966" fmla="*/ 2939098 w 7886701"/>
              <a:gd name="connsiteY32966" fmla="*/ 958253 h 6857981"/>
              <a:gd name="connsiteX32967" fmla="*/ 2964816 w 7886701"/>
              <a:gd name="connsiteY32967" fmla="*/ 947774 h 6857981"/>
              <a:gd name="connsiteX32968" fmla="*/ 2979103 w 7886701"/>
              <a:gd name="connsiteY32968" fmla="*/ 942377 h 6857981"/>
              <a:gd name="connsiteX32969" fmla="*/ 2993708 w 7886701"/>
              <a:gd name="connsiteY32969" fmla="*/ 937296 h 6857981"/>
              <a:gd name="connsiteX32970" fmla="*/ 3008314 w 7886701"/>
              <a:gd name="connsiteY32970" fmla="*/ 932850 h 6857981"/>
              <a:gd name="connsiteX32971" fmla="*/ 3015616 w 7886701"/>
              <a:gd name="connsiteY32971" fmla="*/ 931263 h 6857981"/>
              <a:gd name="connsiteX32972" fmla="*/ 3022918 w 7886701"/>
              <a:gd name="connsiteY32972" fmla="*/ 929675 h 6857981"/>
              <a:gd name="connsiteX32973" fmla="*/ 3020061 w 7886701"/>
              <a:gd name="connsiteY32973" fmla="*/ 929357 h 6857981"/>
              <a:gd name="connsiteX32974" fmla="*/ 3018474 w 7886701"/>
              <a:gd name="connsiteY32974" fmla="*/ 929040 h 6857981"/>
              <a:gd name="connsiteX32975" fmla="*/ 3017203 w 7886701"/>
              <a:gd name="connsiteY32975" fmla="*/ 928088 h 6857981"/>
              <a:gd name="connsiteX32976" fmla="*/ 3023236 w 7886701"/>
              <a:gd name="connsiteY32976" fmla="*/ 924913 h 6857981"/>
              <a:gd name="connsiteX32977" fmla="*/ 3029586 w 7886701"/>
              <a:gd name="connsiteY32977" fmla="*/ 922056 h 6857981"/>
              <a:gd name="connsiteX32978" fmla="*/ 3035302 w 7886701"/>
              <a:gd name="connsiteY32978" fmla="*/ 919515 h 6857981"/>
              <a:gd name="connsiteX32979" fmla="*/ 3040698 w 7886701"/>
              <a:gd name="connsiteY32979" fmla="*/ 917292 h 6857981"/>
              <a:gd name="connsiteX32980" fmla="*/ 3046413 w 7886701"/>
              <a:gd name="connsiteY32980" fmla="*/ 914434 h 6857981"/>
              <a:gd name="connsiteX32981" fmla="*/ 3048953 w 7886701"/>
              <a:gd name="connsiteY32981" fmla="*/ 912530 h 6857981"/>
              <a:gd name="connsiteX32982" fmla="*/ 3051493 w 7886701"/>
              <a:gd name="connsiteY32982" fmla="*/ 910624 h 6857981"/>
              <a:gd name="connsiteX32983" fmla="*/ 3054033 w 7886701"/>
              <a:gd name="connsiteY32983" fmla="*/ 908401 h 6857981"/>
              <a:gd name="connsiteX32984" fmla="*/ 3056256 w 7886701"/>
              <a:gd name="connsiteY32984" fmla="*/ 905861 h 6857981"/>
              <a:gd name="connsiteX32985" fmla="*/ 3058796 w 7886701"/>
              <a:gd name="connsiteY32985" fmla="*/ 902686 h 6857981"/>
              <a:gd name="connsiteX32986" fmla="*/ 3061336 w 7886701"/>
              <a:gd name="connsiteY32986" fmla="*/ 899511 h 6857981"/>
              <a:gd name="connsiteX32987" fmla="*/ 3061653 w 7886701"/>
              <a:gd name="connsiteY32987" fmla="*/ 901416 h 6857981"/>
              <a:gd name="connsiteX32988" fmla="*/ 3062288 w 7886701"/>
              <a:gd name="connsiteY32988" fmla="*/ 903005 h 6857981"/>
              <a:gd name="connsiteX32989" fmla="*/ 3062923 w 7886701"/>
              <a:gd name="connsiteY32989" fmla="*/ 904591 h 6857981"/>
              <a:gd name="connsiteX32990" fmla="*/ 3064193 w 7886701"/>
              <a:gd name="connsiteY32990" fmla="*/ 905544 h 6857981"/>
              <a:gd name="connsiteX32991" fmla="*/ 3065463 w 7886701"/>
              <a:gd name="connsiteY32991" fmla="*/ 906180 h 6857981"/>
              <a:gd name="connsiteX32992" fmla="*/ 3066733 w 7886701"/>
              <a:gd name="connsiteY32992" fmla="*/ 907132 h 6857981"/>
              <a:gd name="connsiteX32993" fmla="*/ 3068638 w 7886701"/>
              <a:gd name="connsiteY32993" fmla="*/ 907449 h 6857981"/>
              <a:gd name="connsiteX32994" fmla="*/ 3070227 w 7886701"/>
              <a:gd name="connsiteY32994" fmla="*/ 907449 h 6857981"/>
              <a:gd name="connsiteX32995" fmla="*/ 3074036 w 7886701"/>
              <a:gd name="connsiteY32995" fmla="*/ 907449 h 6857981"/>
              <a:gd name="connsiteX32996" fmla="*/ 3078481 w 7886701"/>
              <a:gd name="connsiteY32996" fmla="*/ 906180 h 6857981"/>
              <a:gd name="connsiteX32997" fmla="*/ 3082927 w 7886701"/>
              <a:gd name="connsiteY32997" fmla="*/ 905226 h 6857981"/>
              <a:gd name="connsiteX32998" fmla="*/ 3088006 w 7886701"/>
              <a:gd name="connsiteY32998" fmla="*/ 903322 h 6857981"/>
              <a:gd name="connsiteX32999" fmla="*/ 3097213 w 7886701"/>
              <a:gd name="connsiteY32999" fmla="*/ 900147 h 6857981"/>
              <a:gd name="connsiteX33000" fmla="*/ 3101976 w 7886701"/>
              <a:gd name="connsiteY33000" fmla="*/ 898558 h 6857981"/>
              <a:gd name="connsiteX33001" fmla="*/ 3106421 w 7886701"/>
              <a:gd name="connsiteY33001" fmla="*/ 897607 h 6857981"/>
              <a:gd name="connsiteX33002" fmla="*/ 3110866 w 7886701"/>
              <a:gd name="connsiteY33002" fmla="*/ 896972 h 6857981"/>
              <a:gd name="connsiteX33003" fmla="*/ 3114676 w 7886701"/>
              <a:gd name="connsiteY33003" fmla="*/ 896972 h 6857981"/>
              <a:gd name="connsiteX33004" fmla="*/ 3115946 w 7886701"/>
              <a:gd name="connsiteY33004" fmla="*/ 897289 h 6857981"/>
              <a:gd name="connsiteX33005" fmla="*/ 3117533 w 7886701"/>
              <a:gd name="connsiteY33005" fmla="*/ 897607 h 6857981"/>
              <a:gd name="connsiteX33006" fmla="*/ 3118803 w 7886701"/>
              <a:gd name="connsiteY33006" fmla="*/ 898241 h 6857981"/>
              <a:gd name="connsiteX33007" fmla="*/ 3120073 w 7886701"/>
              <a:gd name="connsiteY33007" fmla="*/ 899511 h 6857981"/>
              <a:gd name="connsiteX33008" fmla="*/ 3116263 w 7886701"/>
              <a:gd name="connsiteY33008" fmla="*/ 902369 h 6857981"/>
              <a:gd name="connsiteX33009" fmla="*/ 3113723 w 7886701"/>
              <a:gd name="connsiteY33009" fmla="*/ 905226 h 6857981"/>
              <a:gd name="connsiteX33010" fmla="*/ 3112453 w 7886701"/>
              <a:gd name="connsiteY33010" fmla="*/ 907766 h 6857981"/>
              <a:gd name="connsiteX33011" fmla="*/ 3111501 w 7886701"/>
              <a:gd name="connsiteY33011" fmla="*/ 910307 h 6857981"/>
              <a:gd name="connsiteX33012" fmla="*/ 3111818 w 7886701"/>
              <a:gd name="connsiteY33012" fmla="*/ 912530 h 6857981"/>
              <a:gd name="connsiteX33013" fmla="*/ 3112772 w 7886701"/>
              <a:gd name="connsiteY33013" fmla="*/ 914434 h 6857981"/>
              <a:gd name="connsiteX33014" fmla="*/ 3114676 w 7886701"/>
              <a:gd name="connsiteY33014" fmla="*/ 916023 h 6857981"/>
              <a:gd name="connsiteX33015" fmla="*/ 3116581 w 7886701"/>
              <a:gd name="connsiteY33015" fmla="*/ 917292 h 6857981"/>
              <a:gd name="connsiteX33016" fmla="*/ 3119121 w 7886701"/>
              <a:gd name="connsiteY33016" fmla="*/ 918244 h 6857981"/>
              <a:gd name="connsiteX33017" fmla="*/ 3122613 w 7886701"/>
              <a:gd name="connsiteY33017" fmla="*/ 919198 h 6857981"/>
              <a:gd name="connsiteX33018" fmla="*/ 3126106 w 7886701"/>
              <a:gd name="connsiteY33018" fmla="*/ 919515 h 6857981"/>
              <a:gd name="connsiteX33019" fmla="*/ 3130552 w 7886701"/>
              <a:gd name="connsiteY33019" fmla="*/ 919515 h 6857981"/>
              <a:gd name="connsiteX33020" fmla="*/ 3134996 w 7886701"/>
              <a:gd name="connsiteY33020" fmla="*/ 919198 h 6857981"/>
              <a:gd name="connsiteX33021" fmla="*/ 3139441 w 7886701"/>
              <a:gd name="connsiteY33021" fmla="*/ 918244 h 6857981"/>
              <a:gd name="connsiteX33022" fmla="*/ 3144203 w 7886701"/>
              <a:gd name="connsiteY33022" fmla="*/ 916974 h 6857981"/>
              <a:gd name="connsiteX33023" fmla="*/ 3149283 w 7886701"/>
              <a:gd name="connsiteY33023" fmla="*/ 915069 h 6857981"/>
              <a:gd name="connsiteX33024" fmla="*/ 3148966 w 7886701"/>
              <a:gd name="connsiteY33024" fmla="*/ 916023 h 6857981"/>
              <a:gd name="connsiteX33025" fmla="*/ 3158808 w 7886701"/>
              <a:gd name="connsiteY33025" fmla="*/ 912213 h 6857981"/>
              <a:gd name="connsiteX33026" fmla="*/ 3154363 w 7886701"/>
              <a:gd name="connsiteY33026" fmla="*/ 913165 h 6857981"/>
              <a:gd name="connsiteX33027" fmla="*/ 3152141 w 7886701"/>
              <a:gd name="connsiteY33027" fmla="*/ 913482 h 6857981"/>
              <a:gd name="connsiteX33028" fmla="*/ 3150236 w 7886701"/>
              <a:gd name="connsiteY33028" fmla="*/ 913482 h 6857981"/>
              <a:gd name="connsiteX33029" fmla="*/ 3148013 w 7886701"/>
              <a:gd name="connsiteY33029" fmla="*/ 913482 h 6857981"/>
              <a:gd name="connsiteX33030" fmla="*/ 3145791 w 7886701"/>
              <a:gd name="connsiteY33030" fmla="*/ 912848 h 6857981"/>
              <a:gd name="connsiteX33031" fmla="*/ 3143569 w 7886701"/>
              <a:gd name="connsiteY33031" fmla="*/ 912213 h 6857981"/>
              <a:gd name="connsiteX33032" fmla="*/ 3141981 w 7886701"/>
              <a:gd name="connsiteY33032" fmla="*/ 910942 h 6857981"/>
              <a:gd name="connsiteX33033" fmla="*/ 3144838 w 7886701"/>
              <a:gd name="connsiteY33033" fmla="*/ 907449 h 6857981"/>
              <a:gd name="connsiteX33034" fmla="*/ 3147696 w 7886701"/>
              <a:gd name="connsiteY33034" fmla="*/ 904274 h 6857981"/>
              <a:gd name="connsiteX33035" fmla="*/ 3150553 w 7886701"/>
              <a:gd name="connsiteY33035" fmla="*/ 901416 h 6857981"/>
              <a:gd name="connsiteX33036" fmla="*/ 3154046 w 7886701"/>
              <a:gd name="connsiteY33036" fmla="*/ 899511 h 6857981"/>
              <a:gd name="connsiteX33037" fmla="*/ 3157221 w 7886701"/>
              <a:gd name="connsiteY33037" fmla="*/ 897607 h 6857981"/>
              <a:gd name="connsiteX33038" fmla="*/ 3160713 w 7886701"/>
              <a:gd name="connsiteY33038" fmla="*/ 896018 h 6857981"/>
              <a:gd name="connsiteX33039" fmla="*/ 3164523 w 7886701"/>
              <a:gd name="connsiteY33039" fmla="*/ 895066 h 6857981"/>
              <a:gd name="connsiteX33040" fmla="*/ 3168017 w 7886701"/>
              <a:gd name="connsiteY33040" fmla="*/ 893797 h 6857981"/>
              <a:gd name="connsiteX33041" fmla="*/ 3176271 w 7886701"/>
              <a:gd name="connsiteY33041" fmla="*/ 892208 h 6857981"/>
              <a:gd name="connsiteX33042" fmla="*/ 3184526 w 7886701"/>
              <a:gd name="connsiteY33042" fmla="*/ 889986 h 6857981"/>
              <a:gd name="connsiteX33043" fmla="*/ 3188971 w 7886701"/>
              <a:gd name="connsiteY33043" fmla="*/ 888399 h 6857981"/>
              <a:gd name="connsiteX33044" fmla="*/ 3193734 w 7886701"/>
              <a:gd name="connsiteY33044" fmla="*/ 887128 h 6857981"/>
              <a:gd name="connsiteX33045" fmla="*/ 3198496 w 7886701"/>
              <a:gd name="connsiteY33045" fmla="*/ 884906 h 6857981"/>
              <a:gd name="connsiteX33046" fmla="*/ 3203576 w 7886701"/>
              <a:gd name="connsiteY33046" fmla="*/ 882683 h 6857981"/>
              <a:gd name="connsiteX33047" fmla="*/ 3203576 w 7886701"/>
              <a:gd name="connsiteY33047" fmla="*/ 883953 h 6857981"/>
              <a:gd name="connsiteX33048" fmla="*/ 3203576 w 7886701"/>
              <a:gd name="connsiteY33048" fmla="*/ 885541 h 6857981"/>
              <a:gd name="connsiteX33049" fmla="*/ 3203258 w 7886701"/>
              <a:gd name="connsiteY33049" fmla="*/ 886493 h 6857981"/>
              <a:gd name="connsiteX33050" fmla="*/ 3202942 w 7886701"/>
              <a:gd name="connsiteY33050" fmla="*/ 887764 h 6857981"/>
              <a:gd name="connsiteX33051" fmla="*/ 3201353 w 7886701"/>
              <a:gd name="connsiteY33051" fmla="*/ 889986 h 6857981"/>
              <a:gd name="connsiteX33052" fmla="*/ 3199766 w 7886701"/>
              <a:gd name="connsiteY33052" fmla="*/ 891574 h 6857981"/>
              <a:gd name="connsiteX33053" fmla="*/ 3198178 w 7886701"/>
              <a:gd name="connsiteY33053" fmla="*/ 893478 h 6857981"/>
              <a:gd name="connsiteX33054" fmla="*/ 3196591 w 7886701"/>
              <a:gd name="connsiteY33054" fmla="*/ 895383 h 6857981"/>
              <a:gd name="connsiteX33055" fmla="*/ 3195638 w 7886701"/>
              <a:gd name="connsiteY33055" fmla="*/ 897924 h 6857981"/>
              <a:gd name="connsiteX33056" fmla="*/ 3195321 w 7886701"/>
              <a:gd name="connsiteY33056" fmla="*/ 898876 h 6857981"/>
              <a:gd name="connsiteX33057" fmla="*/ 3195321 w 7886701"/>
              <a:gd name="connsiteY33057" fmla="*/ 900464 h 6857981"/>
              <a:gd name="connsiteX33058" fmla="*/ 3200718 w 7886701"/>
              <a:gd name="connsiteY33058" fmla="*/ 900782 h 6857981"/>
              <a:gd name="connsiteX33059" fmla="*/ 3206116 w 7886701"/>
              <a:gd name="connsiteY33059" fmla="*/ 900782 h 6857981"/>
              <a:gd name="connsiteX33060" fmla="*/ 3211831 w 7886701"/>
              <a:gd name="connsiteY33060" fmla="*/ 900782 h 6857981"/>
              <a:gd name="connsiteX33061" fmla="*/ 3217863 w 7886701"/>
              <a:gd name="connsiteY33061" fmla="*/ 900147 h 6857981"/>
              <a:gd name="connsiteX33062" fmla="*/ 3223896 w 7886701"/>
              <a:gd name="connsiteY33062" fmla="*/ 899511 h 6857981"/>
              <a:gd name="connsiteX33063" fmla="*/ 3230563 w 7886701"/>
              <a:gd name="connsiteY33063" fmla="*/ 898241 h 6857981"/>
              <a:gd name="connsiteX33064" fmla="*/ 3243581 w 7886701"/>
              <a:gd name="connsiteY33064" fmla="*/ 895701 h 6857981"/>
              <a:gd name="connsiteX33065" fmla="*/ 3240723 w 7886701"/>
              <a:gd name="connsiteY33065" fmla="*/ 894114 h 6857981"/>
              <a:gd name="connsiteX33066" fmla="*/ 3240088 w 7886701"/>
              <a:gd name="connsiteY33066" fmla="*/ 893797 h 6857981"/>
              <a:gd name="connsiteX33067" fmla="*/ 3239771 w 7886701"/>
              <a:gd name="connsiteY33067" fmla="*/ 893161 h 6857981"/>
              <a:gd name="connsiteX33068" fmla="*/ 3240088 w 7886701"/>
              <a:gd name="connsiteY33068" fmla="*/ 892843 h 6857981"/>
              <a:gd name="connsiteX33069" fmla="*/ 3240406 w 7886701"/>
              <a:gd name="connsiteY33069" fmla="*/ 892526 h 6857981"/>
              <a:gd name="connsiteX33070" fmla="*/ 3242311 w 7886701"/>
              <a:gd name="connsiteY33070" fmla="*/ 892208 h 6857981"/>
              <a:gd name="connsiteX33071" fmla="*/ 3245168 w 7886701"/>
              <a:gd name="connsiteY33071" fmla="*/ 892208 h 6857981"/>
              <a:gd name="connsiteX33072" fmla="*/ 3248661 w 7886701"/>
              <a:gd name="connsiteY33072" fmla="*/ 892208 h 6857981"/>
              <a:gd name="connsiteX33073" fmla="*/ 3257551 w 7886701"/>
              <a:gd name="connsiteY33073" fmla="*/ 892526 h 6857981"/>
              <a:gd name="connsiteX33074" fmla="*/ 3279141 w 7886701"/>
              <a:gd name="connsiteY33074" fmla="*/ 886493 h 6857981"/>
              <a:gd name="connsiteX33075" fmla="*/ 3299778 w 7886701"/>
              <a:gd name="connsiteY33075" fmla="*/ 880460 h 6857981"/>
              <a:gd name="connsiteX33076" fmla="*/ 3318829 w 7886701"/>
              <a:gd name="connsiteY33076" fmla="*/ 875062 h 6857981"/>
              <a:gd name="connsiteX33077" fmla="*/ 3327401 w 7886701"/>
              <a:gd name="connsiteY33077" fmla="*/ 872839 h 6857981"/>
              <a:gd name="connsiteX33078" fmla="*/ 3335021 w 7886701"/>
              <a:gd name="connsiteY33078" fmla="*/ 871252 h 6857981"/>
              <a:gd name="connsiteX33079" fmla="*/ 3336608 w 7886701"/>
              <a:gd name="connsiteY33079" fmla="*/ 873476 h 6857981"/>
              <a:gd name="connsiteX33080" fmla="*/ 3338513 w 7886701"/>
              <a:gd name="connsiteY33080" fmla="*/ 875380 h 6857981"/>
              <a:gd name="connsiteX33081" fmla="*/ 3340737 w 7886701"/>
              <a:gd name="connsiteY33081" fmla="*/ 876651 h 6857981"/>
              <a:gd name="connsiteX33082" fmla="*/ 3342958 w 7886701"/>
              <a:gd name="connsiteY33082" fmla="*/ 877920 h 6857981"/>
              <a:gd name="connsiteX33083" fmla="*/ 3345498 w 7886701"/>
              <a:gd name="connsiteY33083" fmla="*/ 878873 h 6857981"/>
              <a:gd name="connsiteX33084" fmla="*/ 3348038 w 7886701"/>
              <a:gd name="connsiteY33084" fmla="*/ 879826 h 6857981"/>
              <a:gd name="connsiteX33085" fmla="*/ 3353436 w 7886701"/>
              <a:gd name="connsiteY33085" fmla="*/ 880777 h 6857981"/>
              <a:gd name="connsiteX33086" fmla="*/ 3359468 w 7886701"/>
              <a:gd name="connsiteY33086" fmla="*/ 881095 h 6857981"/>
              <a:gd name="connsiteX33087" fmla="*/ 3365501 w 7886701"/>
              <a:gd name="connsiteY33087" fmla="*/ 881412 h 6857981"/>
              <a:gd name="connsiteX33088" fmla="*/ 3371534 w 7886701"/>
              <a:gd name="connsiteY33088" fmla="*/ 881731 h 6857981"/>
              <a:gd name="connsiteX33089" fmla="*/ 3377248 w 7886701"/>
              <a:gd name="connsiteY33089" fmla="*/ 882366 h 6857981"/>
              <a:gd name="connsiteX33090" fmla="*/ 3379153 w 7886701"/>
              <a:gd name="connsiteY33090" fmla="*/ 880460 h 6857981"/>
              <a:gd name="connsiteX33091" fmla="*/ 3380106 w 7886701"/>
              <a:gd name="connsiteY33091" fmla="*/ 878873 h 6857981"/>
              <a:gd name="connsiteX33092" fmla="*/ 3380106 w 7886701"/>
              <a:gd name="connsiteY33092" fmla="*/ 878237 h 6857981"/>
              <a:gd name="connsiteX33093" fmla="*/ 3379788 w 7886701"/>
              <a:gd name="connsiteY33093" fmla="*/ 877920 h 6857981"/>
              <a:gd name="connsiteX33094" fmla="*/ 3378836 w 7886701"/>
              <a:gd name="connsiteY33094" fmla="*/ 876651 h 6857981"/>
              <a:gd name="connsiteX33095" fmla="*/ 3377248 w 7886701"/>
              <a:gd name="connsiteY33095" fmla="*/ 875697 h 6857981"/>
              <a:gd name="connsiteX33096" fmla="*/ 3375026 w 7886701"/>
              <a:gd name="connsiteY33096" fmla="*/ 875062 h 6857981"/>
              <a:gd name="connsiteX33097" fmla="*/ 3369946 w 7886701"/>
              <a:gd name="connsiteY33097" fmla="*/ 873158 h 6857981"/>
              <a:gd name="connsiteX33098" fmla="*/ 3367406 w 7886701"/>
              <a:gd name="connsiteY33098" fmla="*/ 872522 h 6857981"/>
              <a:gd name="connsiteX33099" fmla="*/ 3365183 w 7886701"/>
              <a:gd name="connsiteY33099" fmla="*/ 871252 h 6857981"/>
              <a:gd name="connsiteX33100" fmla="*/ 3363278 w 7886701"/>
              <a:gd name="connsiteY33100" fmla="*/ 869983 h 6857981"/>
              <a:gd name="connsiteX33101" fmla="*/ 3362008 w 7886701"/>
              <a:gd name="connsiteY33101" fmla="*/ 868394 h 6857981"/>
              <a:gd name="connsiteX33102" fmla="*/ 3361691 w 7886701"/>
              <a:gd name="connsiteY33102" fmla="*/ 867125 h 6857981"/>
              <a:gd name="connsiteX33103" fmla="*/ 3361056 w 7886701"/>
              <a:gd name="connsiteY33103" fmla="*/ 866489 h 6857981"/>
              <a:gd name="connsiteX33104" fmla="*/ 3361056 w 7886701"/>
              <a:gd name="connsiteY33104" fmla="*/ 865537 h 6857981"/>
              <a:gd name="connsiteX33105" fmla="*/ 3361691 w 7886701"/>
              <a:gd name="connsiteY33105" fmla="*/ 863950 h 6857981"/>
              <a:gd name="connsiteX33106" fmla="*/ 3362961 w 7886701"/>
              <a:gd name="connsiteY33106" fmla="*/ 861410 h 6857981"/>
              <a:gd name="connsiteX33107" fmla="*/ 3365501 w 7886701"/>
              <a:gd name="connsiteY33107" fmla="*/ 858235 h 6857981"/>
              <a:gd name="connsiteX33108" fmla="*/ 3368358 w 7886701"/>
              <a:gd name="connsiteY33108" fmla="*/ 861410 h 6857981"/>
              <a:gd name="connsiteX33109" fmla="*/ 3371851 w 7886701"/>
              <a:gd name="connsiteY33109" fmla="*/ 864268 h 6857981"/>
              <a:gd name="connsiteX33110" fmla="*/ 3375026 w 7886701"/>
              <a:gd name="connsiteY33110" fmla="*/ 866808 h 6857981"/>
              <a:gd name="connsiteX33111" fmla="*/ 3376931 w 7886701"/>
              <a:gd name="connsiteY33111" fmla="*/ 868077 h 6857981"/>
              <a:gd name="connsiteX33112" fmla="*/ 3378836 w 7886701"/>
              <a:gd name="connsiteY33112" fmla="*/ 869029 h 6857981"/>
              <a:gd name="connsiteX33113" fmla="*/ 3381058 w 7886701"/>
              <a:gd name="connsiteY33113" fmla="*/ 869983 h 6857981"/>
              <a:gd name="connsiteX33114" fmla="*/ 3382963 w 7886701"/>
              <a:gd name="connsiteY33114" fmla="*/ 870300 h 6857981"/>
              <a:gd name="connsiteX33115" fmla="*/ 3385503 w 7886701"/>
              <a:gd name="connsiteY33115" fmla="*/ 870300 h 6857981"/>
              <a:gd name="connsiteX33116" fmla="*/ 3388362 w 7886701"/>
              <a:gd name="connsiteY33116" fmla="*/ 870300 h 6857981"/>
              <a:gd name="connsiteX33117" fmla="*/ 3391218 w 7886701"/>
              <a:gd name="connsiteY33117" fmla="*/ 869983 h 6857981"/>
              <a:gd name="connsiteX33118" fmla="*/ 3394076 w 7886701"/>
              <a:gd name="connsiteY33118" fmla="*/ 868712 h 6857981"/>
              <a:gd name="connsiteX33119" fmla="*/ 3397568 w 7886701"/>
              <a:gd name="connsiteY33119" fmla="*/ 867125 h 6857981"/>
              <a:gd name="connsiteX33120" fmla="*/ 3401379 w 7886701"/>
              <a:gd name="connsiteY33120" fmla="*/ 865537 h 6857981"/>
              <a:gd name="connsiteX33121" fmla="*/ 3399791 w 7886701"/>
              <a:gd name="connsiteY33121" fmla="*/ 869029 h 6857981"/>
              <a:gd name="connsiteX33122" fmla="*/ 3399156 w 7886701"/>
              <a:gd name="connsiteY33122" fmla="*/ 873158 h 6857981"/>
              <a:gd name="connsiteX33123" fmla="*/ 3398839 w 7886701"/>
              <a:gd name="connsiteY33123" fmla="*/ 875062 h 6857981"/>
              <a:gd name="connsiteX33124" fmla="*/ 3398839 w 7886701"/>
              <a:gd name="connsiteY33124" fmla="*/ 876968 h 6857981"/>
              <a:gd name="connsiteX33125" fmla="*/ 3399156 w 7886701"/>
              <a:gd name="connsiteY33125" fmla="*/ 879826 h 6857981"/>
              <a:gd name="connsiteX33126" fmla="*/ 3399473 w 7886701"/>
              <a:gd name="connsiteY33126" fmla="*/ 882366 h 6857981"/>
              <a:gd name="connsiteX33127" fmla="*/ 3402331 w 7886701"/>
              <a:gd name="connsiteY33127" fmla="*/ 879191 h 6857981"/>
              <a:gd name="connsiteX33128" fmla="*/ 3405823 w 7886701"/>
              <a:gd name="connsiteY33128" fmla="*/ 876651 h 6857981"/>
              <a:gd name="connsiteX33129" fmla="*/ 3409316 w 7886701"/>
              <a:gd name="connsiteY33129" fmla="*/ 874110 h 6857981"/>
              <a:gd name="connsiteX33130" fmla="*/ 3413443 w 7886701"/>
              <a:gd name="connsiteY33130" fmla="*/ 872522 h 6857981"/>
              <a:gd name="connsiteX33131" fmla="*/ 3417253 w 7886701"/>
              <a:gd name="connsiteY33131" fmla="*/ 870618 h 6857981"/>
              <a:gd name="connsiteX33132" fmla="*/ 3421381 w 7886701"/>
              <a:gd name="connsiteY33132" fmla="*/ 869029 h 6857981"/>
              <a:gd name="connsiteX33133" fmla="*/ 3425827 w 7886701"/>
              <a:gd name="connsiteY33133" fmla="*/ 868077 h 6857981"/>
              <a:gd name="connsiteX33134" fmla="*/ 3429953 w 7886701"/>
              <a:gd name="connsiteY33134" fmla="*/ 867125 h 6857981"/>
              <a:gd name="connsiteX33135" fmla="*/ 3434081 w 7886701"/>
              <a:gd name="connsiteY33135" fmla="*/ 867125 h 6857981"/>
              <a:gd name="connsiteX33136" fmla="*/ 3438526 w 7886701"/>
              <a:gd name="connsiteY33136" fmla="*/ 867125 h 6857981"/>
              <a:gd name="connsiteX33137" fmla="*/ 3442653 w 7886701"/>
              <a:gd name="connsiteY33137" fmla="*/ 868077 h 6857981"/>
              <a:gd name="connsiteX33138" fmla="*/ 3446464 w 7886701"/>
              <a:gd name="connsiteY33138" fmla="*/ 868712 h 6857981"/>
              <a:gd name="connsiteX33139" fmla="*/ 3450591 w 7886701"/>
              <a:gd name="connsiteY33139" fmla="*/ 870618 h 6857981"/>
              <a:gd name="connsiteX33140" fmla="*/ 3454401 w 7886701"/>
              <a:gd name="connsiteY33140" fmla="*/ 872522 h 6857981"/>
              <a:gd name="connsiteX33141" fmla="*/ 3457576 w 7886701"/>
              <a:gd name="connsiteY33141" fmla="*/ 875062 h 6857981"/>
              <a:gd name="connsiteX33142" fmla="*/ 3460433 w 7886701"/>
              <a:gd name="connsiteY33142" fmla="*/ 877920 h 6857981"/>
              <a:gd name="connsiteX33143" fmla="*/ 3470276 w 7886701"/>
              <a:gd name="connsiteY33143" fmla="*/ 873158 h 6857981"/>
              <a:gd name="connsiteX33144" fmla="*/ 3480118 w 7886701"/>
              <a:gd name="connsiteY33144" fmla="*/ 869029 h 6857981"/>
              <a:gd name="connsiteX33145" fmla="*/ 3489961 w 7886701"/>
              <a:gd name="connsiteY33145" fmla="*/ 865854 h 6857981"/>
              <a:gd name="connsiteX33146" fmla="*/ 3500121 w 7886701"/>
              <a:gd name="connsiteY33146" fmla="*/ 862997 h 6857981"/>
              <a:gd name="connsiteX33147" fmla="*/ 3509963 w 7886701"/>
              <a:gd name="connsiteY33147" fmla="*/ 860775 h 6857981"/>
              <a:gd name="connsiteX33148" fmla="*/ 3520441 w 7886701"/>
              <a:gd name="connsiteY33148" fmla="*/ 859186 h 6857981"/>
              <a:gd name="connsiteX33149" fmla="*/ 3530601 w 7886701"/>
              <a:gd name="connsiteY33149" fmla="*/ 858235 h 6857981"/>
              <a:gd name="connsiteX33150" fmla="*/ 3540443 w 7886701"/>
              <a:gd name="connsiteY33150" fmla="*/ 856964 h 6857981"/>
              <a:gd name="connsiteX33151" fmla="*/ 3571876 w 7886701"/>
              <a:gd name="connsiteY33151" fmla="*/ 856011 h 6857981"/>
              <a:gd name="connsiteX33152" fmla="*/ 3586799 w 7886701"/>
              <a:gd name="connsiteY33152" fmla="*/ 854742 h 6857981"/>
              <a:gd name="connsiteX33153" fmla="*/ 3594418 w 7886701"/>
              <a:gd name="connsiteY33153" fmla="*/ 854106 h 6857981"/>
              <a:gd name="connsiteX33154" fmla="*/ 3601721 w 7886701"/>
              <a:gd name="connsiteY33154" fmla="*/ 853471 h 6857981"/>
              <a:gd name="connsiteX33155" fmla="*/ 3597276 w 7886701"/>
              <a:gd name="connsiteY33155" fmla="*/ 850613 h 6857981"/>
              <a:gd name="connsiteX33156" fmla="*/ 3595053 w 7886701"/>
              <a:gd name="connsiteY33156" fmla="*/ 849344 h 6857981"/>
              <a:gd name="connsiteX33157" fmla="*/ 3592513 w 7886701"/>
              <a:gd name="connsiteY33157" fmla="*/ 848709 h 6857981"/>
              <a:gd name="connsiteX33158" fmla="*/ 3589973 w 7886701"/>
              <a:gd name="connsiteY33158" fmla="*/ 848392 h 6857981"/>
              <a:gd name="connsiteX33159" fmla="*/ 3587433 w 7886701"/>
              <a:gd name="connsiteY33159" fmla="*/ 848392 h 6857981"/>
              <a:gd name="connsiteX33160" fmla="*/ 3584576 w 7886701"/>
              <a:gd name="connsiteY33160" fmla="*/ 848709 h 6857981"/>
              <a:gd name="connsiteX33161" fmla="*/ 3581719 w 7886701"/>
              <a:gd name="connsiteY33161" fmla="*/ 849661 h 6857981"/>
              <a:gd name="connsiteX33162" fmla="*/ 3583306 w 7886701"/>
              <a:gd name="connsiteY33162" fmla="*/ 847438 h 6857981"/>
              <a:gd name="connsiteX33163" fmla="*/ 3585211 w 7886701"/>
              <a:gd name="connsiteY33163" fmla="*/ 845852 h 6857981"/>
              <a:gd name="connsiteX33164" fmla="*/ 3587116 w 7886701"/>
              <a:gd name="connsiteY33164" fmla="*/ 844263 h 6857981"/>
              <a:gd name="connsiteX33165" fmla="*/ 3589339 w 7886701"/>
              <a:gd name="connsiteY33165" fmla="*/ 843311 h 6857981"/>
              <a:gd name="connsiteX33166" fmla="*/ 3591243 w 7886701"/>
              <a:gd name="connsiteY33166" fmla="*/ 842359 h 6857981"/>
              <a:gd name="connsiteX33167" fmla="*/ 3593148 w 7886701"/>
              <a:gd name="connsiteY33167" fmla="*/ 842359 h 6857981"/>
              <a:gd name="connsiteX33168" fmla="*/ 3595371 w 7886701"/>
              <a:gd name="connsiteY33168" fmla="*/ 842040 h 6857981"/>
              <a:gd name="connsiteX33169" fmla="*/ 3597276 w 7886701"/>
              <a:gd name="connsiteY33169" fmla="*/ 842359 h 6857981"/>
              <a:gd name="connsiteX33170" fmla="*/ 3599498 w 7886701"/>
              <a:gd name="connsiteY33170" fmla="*/ 842677 h 6857981"/>
              <a:gd name="connsiteX33171" fmla="*/ 3601721 w 7886701"/>
              <a:gd name="connsiteY33171" fmla="*/ 843629 h 6857981"/>
              <a:gd name="connsiteX33172" fmla="*/ 3605848 w 7886701"/>
              <a:gd name="connsiteY33172" fmla="*/ 845852 h 6857981"/>
              <a:gd name="connsiteX33173" fmla="*/ 3609658 w 7886701"/>
              <a:gd name="connsiteY33173" fmla="*/ 848392 h 6857981"/>
              <a:gd name="connsiteX33174" fmla="*/ 3613468 w 7886701"/>
              <a:gd name="connsiteY33174" fmla="*/ 851248 h 6857981"/>
              <a:gd name="connsiteX33175" fmla="*/ 3618231 w 7886701"/>
              <a:gd name="connsiteY33175" fmla="*/ 849978 h 6857981"/>
              <a:gd name="connsiteX33176" fmla="*/ 3617596 w 7886701"/>
              <a:gd name="connsiteY33176" fmla="*/ 851567 h 6857981"/>
              <a:gd name="connsiteX33177" fmla="*/ 3617596 w 7886701"/>
              <a:gd name="connsiteY33177" fmla="*/ 852519 h 6857981"/>
              <a:gd name="connsiteX33178" fmla="*/ 3618231 w 7886701"/>
              <a:gd name="connsiteY33178" fmla="*/ 855377 h 6857981"/>
              <a:gd name="connsiteX33179" fmla="*/ 3624264 w 7886701"/>
              <a:gd name="connsiteY33179" fmla="*/ 861092 h 6857981"/>
              <a:gd name="connsiteX33180" fmla="*/ 3626168 w 7886701"/>
              <a:gd name="connsiteY33180" fmla="*/ 861727 h 6857981"/>
              <a:gd name="connsiteX33181" fmla="*/ 3628073 w 7886701"/>
              <a:gd name="connsiteY33181" fmla="*/ 862044 h 6857981"/>
              <a:gd name="connsiteX33182" fmla="*/ 3630296 w 7886701"/>
              <a:gd name="connsiteY33182" fmla="*/ 862679 h 6857981"/>
              <a:gd name="connsiteX33183" fmla="*/ 3632201 w 7886701"/>
              <a:gd name="connsiteY33183" fmla="*/ 862044 h 6857981"/>
              <a:gd name="connsiteX33184" fmla="*/ 3634106 w 7886701"/>
              <a:gd name="connsiteY33184" fmla="*/ 862044 h 6857981"/>
              <a:gd name="connsiteX33185" fmla="*/ 3636328 w 7886701"/>
              <a:gd name="connsiteY33185" fmla="*/ 861410 h 6857981"/>
              <a:gd name="connsiteX33186" fmla="*/ 3638233 w 7886701"/>
              <a:gd name="connsiteY33186" fmla="*/ 860775 h 6857981"/>
              <a:gd name="connsiteX33187" fmla="*/ 3640138 w 7886701"/>
              <a:gd name="connsiteY33187" fmla="*/ 859504 h 6857981"/>
              <a:gd name="connsiteX33188" fmla="*/ 3641408 w 7886701"/>
              <a:gd name="connsiteY33188" fmla="*/ 858552 h 6857981"/>
              <a:gd name="connsiteX33189" fmla="*/ 3642996 w 7886701"/>
              <a:gd name="connsiteY33189" fmla="*/ 856646 h 6857981"/>
              <a:gd name="connsiteX33190" fmla="*/ 3643948 w 7886701"/>
              <a:gd name="connsiteY33190" fmla="*/ 854742 h 6857981"/>
              <a:gd name="connsiteX33191" fmla="*/ 3645218 w 7886701"/>
              <a:gd name="connsiteY33191" fmla="*/ 852202 h 6857981"/>
              <a:gd name="connsiteX33192" fmla="*/ 3645536 w 7886701"/>
              <a:gd name="connsiteY33192" fmla="*/ 849661 h 6857981"/>
              <a:gd name="connsiteX33193" fmla="*/ 3645853 w 7886701"/>
              <a:gd name="connsiteY33193" fmla="*/ 846804 h 6857981"/>
              <a:gd name="connsiteX33194" fmla="*/ 3645536 w 7886701"/>
              <a:gd name="connsiteY33194" fmla="*/ 843629 h 6857981"/>
              <a:gd name="connsiteX33195" fmla="*/ 3644901 w 7886701"/>
              <a:gd name="connsiteY33195" fmla="*/ 839819 h 6857981"/>
              <a:gd name="connsiteX33196" fmla="*/ 3649028 w 7886701"/>
              <a:gd name="connsiteY33196" fmla="*/ 842677 h 6857981"/>
              <a:gd name="connsiteX33197" fmla="*/ 3652838 w 7886701"/>
              <a:gd name="connsiteY33197" fmla="*/ 844898 h 6857981"/>
              <a:gd name="connsiteX33198" fmla="*/ 3656332 w 7886701"/>
              <a:gd name="connsiteY33198" fmla="*/ 846804 h 6857981"/>
              <a:gd name="connsiteX33199" fmla="*/ 3658871 w 7886701"/>
              <a:gd name="connsiteY33199" fmla="*/ 848709 h 6857981"/>
              <a:gd name="connsiteX33200" fmla="*/ 3660141 w 7886701"/>
              <a:gd name="connsiteY33200" fmla="*/ 849344 h 6857981"/>
              <a:gd name="connsiteX33201" fmla="*/ 3660776 w 7886701"/>
              <a:gd name="connsiteY33201" fmla="*/ 850931 h 6857981"/>
              <a:gd name="connsiteX33202" fmla="*/ 3661411 w 7886701"/>
              <a:gd name="connsiteY33202" fmla="*/ 851884 h 6857981"/>
              <a:gd name="connsiteX33203" fmla="*/ 3662046 w 7886701"/>
              <a:gd name="connsiteY33203" fmla="*/ 853788 h 6857981"/>
              <a:gd name="connsiteX33204" fmla="*/ 3662363 w 7886701"/>
              <a:gd name="connsiteY33204" fmla="*/ 855694 h 6857981"/>
              <a:gd name="connsiteX33205" fmla="*/ 3662046 w 7886701"/>
              <a:gd name="connsiteY33205" fmla="*/ 857917 h 6857981"/>
              <a:gd name="connsiteX33206" fmla="*/ 3660776 w 7886701"/>
              <a:gd name="connsiteY33206" fmla="*/ 863950 h 6857981"/>
              <a:gd name="connsiteX33207" fmla="*/ 3670618 w 7886701"/>
              <a:gd name="connsiteY33207" fmla="*/ 861410 h 6857981"/>
              <a:gd name="connsiteX33208" fmla="*/ 3680143 w 7886701"/>
              <a:gd name="connsiteY33208" fmla="*/ 859821 h 6857981"/>
              <a:gd name="connsiteX33209" fmla="*/ 3689033 w 7886701"/>
              <a:gd name="connsiteY33209" fmla="*/ 858869 h 6857981"/>
              <a:gd name="connsiteX33210" fmla="*/ 3697606 w 7886701"/>
              <a:gd name="connsiteY33210" fmla="*/ 858552 h 6857981"/>
              <a:gd name="connsiteX33211" fmla="*/ 3714434 w 7886701"/>
              <a:gd name="connsiteY33211" fmla="*/ 858235 h 6857981"/>
              <a:gd name="connsiteX33212" fmla="*/ 3722688 w 7886701"/>
              <a:gd name="connsiteY33212" fmla="*/ 857917 h 6857981"/>
              <a:gd name="connsiteX33213" fmla="*/ 3731578 w 7886701"/>
              <a:gd name="connsiteY33213" fmla="*/ 856646 h 6857981"/>
              <a:gd name="connsiteX33214" fmla="*/ 3728722 w 7886701"/>
              <a:gd name="connsiteY33214" fmla="*/ 849661 h 6857981"/>
              <a:gd name="connsiteX33215" fmla="*/ 3725546 w 7886701"/>
              <a:gd name="connsiteY33215" fmla="*/ 842359 h 6857981"/>
              <a:gd name="connsiteX33216" fmla="*/ 3721418 w 7886701"/>
              <a:gd name="connsiteY33216" fmla="*/ 842359 h 6857981"/>
              <a:gd name="connsiteX33217" fmla="*/ 3717291 w 7886701"/>
              <a:gd name="connsiteY33217" fmla="*/ 842359 h 6857981"/>
              <a:gd name="connsiteX33218" fmla="*/ 3713481 w 7886701"/>
              <a:gd name="connsiteY33218" fmla="*/ 843311 h 6857981"/>
              <a:gd name="connsiteX33219" fmla="*/ 3709354 w 7886701"/>
              <a:gd name="connsiteY33219" fmla="*/ 844263 h 6857981"/>
              <a:gd name="connsiteX33220" fmla="*/ 3706178 w 7886701"/>
              <a:gd name="connsiteY33220" fmla="*/ 845534 h 6857981"/>
              <a:gd name="connsiteX33221" fmla="*/ 3703003 w 7886701"/>
              <a:gd name="connsiteY33221" fmla="*/ 847121 h 6857981"/>
              <a:gd name="connsiteX33222" fmla="*/ 3700146 w 7886701"/>
              <a:gd name="connsiteY33222" fmla="*/ 849344 h 6857981"/>
              <a:gd name="connsiteX33223" fmla="*/ 3698241 w 7886701"/>
              <a:gd name="connsiteY33223" fmla="*/ 851884 h 6857981"/>
              <a:gd name="connsiteX33224" fmla="*/ 3696653 w 7886701"/>
              <a:gd name="connsiteY33224" fmla="*/ 850931 h 6857981"/>
              <a:gd name="connsiteX33225" fmla="*/ 3695383 w 7886701"/>
              <a:gd name="connsiteY33225" fmla="*/ 849344 h 6857981"/>
              <a:gd name="connsiteX33226" fmla="*/ 3694748 w 7886701"/>
              <a:gd name="connsiteY33226" fmla="*/ 848392 h 6857981"/>
              <a:gd name="connsiteX33227" fmla="*/ 3694431 w 7886701"/>
              <a:gd name="connsiteY33227" fmla="*/ 847121 h 6857981"/>
              <a:gd name="connsiteX33228" fmla="*/ 3694431 w 7886701"/>
              <a:gd name="connsiteY33228" fmla="*/ 846486 h 6857981"/>
              <a:gd name="connsiteX33229" fmla="*/ 3694748 w 7886701"/>
              <a:gd name="connsiteY33229" fmla="*/ 845534 h 6857981"/>
              <a:gd name="connsiteX33230" fmla="*/ 3695383 w 7886701"/>
              <a:gd name="connsiteY33230" fmla="*/ 844581 h 6857981"/>
              <a:gd name="connsiteX33231" fmla="*/ 3696653 w 7886701"/>
              <a:gd name="connsiteY33231" fmla="*/ 843629 h 6857981"/>
              <a:gd name="connsiteX33232" fmla="*/ 3688081 w 7886701"/>
              <a:gd name="connsiteY33232" fmla="*/ 841405 h 6857981"/>
              <a:gd name="connsiteX33233" fmla="*/ 3679508 w 7886701"/>
              <a:gd name="connsiteY33233" fmla="*/ 838548 h 6857981"/>
              <a:gd name="connsiteX33234" fmla="*/ 3674429 w 7886701"/>
              <a:gd name="connsiteY33234" fmla="*/ 837279 h 6857981"/>
              <a:gd name="connsiteX33235" fmla="*/ 3669349 w 7886701"/>
              <a:gd name="connsiteY33235" fmla="*/ 836326 h 6857981"/>
              <a:gd name="connsiteX33236" fmla="*/ 3663316 w 7886701"/>
              <a:gd name="connsiteY33236" fmla="*/ 836326 h 6857981"/>
              <a:gd name="connsiteX33237" fmla="*/ 3657283 w 7886701"/>
              <a:gd name="connsiteY33237" fmla="*/ 836326 h 6857981"/>
              <a:gd name="connsiteX33238" fmla="*/ 3657918 w 7886701"/>
              <a:gd name="connsiteY33238" fmla="*/ 833469 h 6857981"/>
              <a:gd name="connsiteX33239" fmla="*/ 3659823 w 7886701"/>
              <a:gd name="connsiteY33239" fmla="*/ 829340 h 6857981"/>
              <a:gd name="connsiteX33240" fmla="*/ 3663316 w 7886701"/>
              <a:gd name="connsiteY33240" fmla="*/ 820132 h 6857981"/>
              <a:gd name="connsiteX33241" fmla="*/ 3662363 w 7886701"/>
              <a:gd name="connsiteY33241" fmla="*/ 817592 h 6857981"/>
              <a:gd name="connsiteX33242" fmla="*/ 3660776 w 7886701"/>
              <a:gd name="connsiteY33242" fmla="*/ 815687 h 6857981"/>
              <a:gd name="connsiteX33243" fmla="*/ 3658871 w 7886701"/>
              <a:gd name="connsiteY33243" fmla="*/ 814416 h 6857981"/>
              <a:gd name="connsiteX33244" fmla="*/ 3656648 w 7886701"/>
              <a:gd name="connsiteY33244" fmla="*/ 813147 h 6857981"/>
              <a:gd name="connsiteX33245" fmla="*/ 3654743 w 7886701"/>
              <a:gd name="connsiteY33245" fmla="*/ 812512 h 6857981"/>
              <a:gd name="connsiteX33246" fmla="*/ 3651568 w 7886701"/>
              <a:gd name="connsiteY33246" fmla="*/ 812195 h 6857981"/>
              <a:gd name="connsiteX33247" fmla="*/ 3648712 w 7886701"/>
              <a:gd name="connsiteY33247" fmla="*/ 812512 h 6857981"/>
              <a:gd name="connsiteX33248" fmla="*/ 3645218 w 7886701"/>
              <a:gd name="connsiteY33248" fmla="*/ 813147 h 6857981"/>
              <a:gd name="connsiteX33249" fmla="*/ 3644901 w 7886701"/>
              <a:gd name="connsiteY33249" fmla="*/ 811559 h 6857981"/>
              <a:gd name="connsiteX33250" fmla="*/ 3645218 w 7886701"/>
              <a:gd name="connsiteY33250" fmla="*/ 809655 h 6857981"/>
              <a:gd name="connsiteX33251" fmla="*/ 3645853 w 7886701"/>
              <a:gd name="connsiteY33251" fmla="*/ 808384 h 6857981"/>
              <a:gd name="connsiteX33252" fmla="*/ 3646806 w 7886701"/>
              <a:gd name="connsiteY33252" fmla="*/ 807432 h 6857981"/>
              <a:gd name="connsiteX33253" fmla="*/ 3648393 w 7886701"/>
              <a:gd name="connsiteY33253" fmla="*/ 806797 h 6857981"/>
              <a:gd name="connsiteX33254" fmla="*/ 3650298 w 7886701"/>
              <a:gd name="connsiteY33254" fmla="*/ 806480 h 6857981"/>
              <a:gd name="connsiteX33255" fmla="*/ 3654743 w 7886701"/>
              <a:gd name="connsiteY33255" fmla="*/ 805526 h 6857981"/>
              <a:gd name="connsiteX33256" fmla="*/ 3663951 w 7886701"/>
              <a:gd name="connsiteY33256" fmla="*/ 804891 h 6857981"/>
              <a:gd name="connsiteX33257" fmla="*/ 3668396 w 7886701"/>
              <a:gd name="connsiteY33257" fmla="*/ 804574 h 6857981"/>
              <a:gd name="connsiteX33258" fmla="*/ 3670301 w 7886701"/>
              <a:gd name="connsiteY33258" fmla="*/ 803939 h 6857981"/>
              <a:gd name="connsiteX33259" fmla="*/ 3671889 w 7886701"/>
              <a:gd name="connsiteY33259" fmla="*/ 802987 h 6857981"/>
              <a:gd name="connsiteX33260" fmla="*/ 3671253 w 7886701"/>
              <a:gd name="connsiteY33260" fmla="*/ 803939 h 6857981"/>
              <a:gd name="connsiteX33261" fmla="*/ 3670936 w 7886701"/>
              <a:gd name="connsiteY33261" fmla="*/ 804891 h 6857981"/>
              <a:gd name="connsiteX33262" fmla="*/ 3670618 w 7886701"/>
              <a:gd name="connsiteY33262" fmla="*/ 806480 h 6857981"/>
              <a:gd name="connsiteX33263" fmla="*/ 3675063 w 7886701"/>
              <a:gd name="connsiteY33263" fmla="*/ 804891 h 6857981"/>
              <a:gd name="connsiteX33264" fmla="*/ 3679826 w 7886701"/>
              <a:gd name="connsiteY33264" fmla="*/ 803939 h 6857981"/>
              <a:gd name="connsiteX33265" fmla="*/ 3689986 w 7886701"/>
              <a:gd name="connsiteY33265" fmla="*/ 802351 h 6857981"/>
              <a:gd name="connsiteX33266" fmla="*/ 3701416 w 7886701"/>
              <a:gd name="connsiteY33266" fmla="*/ 800764 h 6857981"/>
              <a:gd name="connsiteX33267" fmla="*/ 3712846 w 7886701"/>
              <a:gd name="connsiteY33267" fmla="*/ 800129 h 6857981"/>
              <a:gd name="connsiteX33268" fmla="*/ 3725863 w 7886701"/>
              <a:gd name="connsiteY33268" fmla="*/ 799176 h 6857981"/>
              <a:gd name="connsiteX33269" fmla="*/ 3738882 w 7886701"/>
              <a:gd name="connsiteY33269" fmla="*/ 797589 h 6857981"/>
              <a:gd name="connsiteX33270" fmla="*/ 3752851 w 7886701"/>
              <a:gd name="connsiteY33270" fmla="*/ 795683 h 6857981"/>
              <a:gd name="connsiteX33271" fmla="*/ 3760153 w 7886701"/>
              <a:gd name="connsiteY33271" fmla="*/ 794414 h 6857981"/>
              <a:gd name="connsiteX33272" fmla="*/ 3767456 w 7886701"/>
              <a:gd name="connsiteY33272" fmla="*/ 792825 h 6857981"/>
              <a:gd name="connsiteX33273" fmla="*/ 3767456 w 7886701"/>
              <a:gd name="connsiteY33273" fmla="*/ 791874 h 6857981"/>
              <a:gd name="connsiteX33274" fmla="*/ 3766503 w 7886701"/>
              <a:gd name="connsiteY33274" fmla="*/ 790921 h 6857981"/>
              <a:gd name="connsiteX33275" fmla="*/ 3765868 w 7886701"/>
              <a:gd name="connsiteY33275" fmla="*/ 790285 h 6857981"/>
              <a:gd name="connsiteX33276" fmla="*/ 3764916 w 7886701"/>
              <a:gd name="connsiteY33276" fmla="*/ 789968 h 6857981"/>
              <a:gd name="connsiteX33277" fmla="*/ 3763646 w 7886701"/>
              <a:gd name="connsiteY33277" fmla="*/ 789650 h 6857981"/>
              <a:gd name="connsiteX33278" fmla="*/ 3761106 w 7886701"/>
              <a:gd name="connsiteY33278" fmla="*/ 789968 h 6857981"/>
              <a:gd name="connsiteX33279" fmla="*/ 3758248 w 7886701"/>
              <a:gd name="connsiteY33279" fmla="*/ 790604 h 6857981"/>
              <a:gd name="connsiteX33280" fmla="*/ 3751263 w 7886701"/>
              <a:gd name="connsiteY33280" fmla="*/ 793143 h 6857981"/>
              <a:gd name="connsiteX33281" fmla="*/ 3743643 w 7886701"/>
              <a:gd name="connsiteY33281" fmla="*/ 795683 h 6857981"/>
              <a:gd name="connsiteX33282" fmla="*/ 3740468 w 7886701"/>
              <a:gd name="connsiteY33282" fmla="*/ 796954 h 6857981"/>
              <a:gd name="connsiteX33283" fmla="*/ 3736658 w 7886701"/>
              <a:gd name="connsiteY33283" fmla="*/ 797589 h 6857981"/>
              <a:gd name="connsiteX33284" fmla="*/ 3733802 w 7886701"/>
              <a:gd name="connsiteY33284" fmla="*/ 797589 h 6857981"/>
              <a:gd name="connsiteX33285" fmla="*/ 3732213 w 7886701"/>
              <a:gd name="connsiteY33285" fmla="*/ 797272 h 6857981"/>
              <a:gd name="connsiteX33286" fmla="*/ 3730943 w 7886701"/>
              <a:gd name="connsiteY33286" fmla="*/ 796954 h 6857981"/>
              <a:gd name="connsiteX33287" fmla="*/ 3729673 w 7886701"/>
              <a:gd name="connsiteY33287" fmla="*/ 796000 h 6857981"/>
              <a:gd name="connsiteX33288" fmla="*/ 3728722 w 7886701"/>
              <a:gd name="connsiteY33288" fmla="*/ 795049 h 6857981"/>
              <a:gd name="connsiteX33289" fmla="*/ 3727451 w 7886701"/>
              <a:gd name="connsiteY33289" fmla="*/ 794096 h 6857981"/>
              <a:gd name="connsiteX33290" fmla="*/ 3726816 w 7886701"/>
              <a:gd name="connsiteY33290" fmla="*/ 792508 h 6857981"/>
              <a:gd name="connsiteX33291" fmla="*/ 3726498 w 7886701"/>
              <a:gd name="connsiteY33291" fmla="*/ 790604 h 6857981"/>
              <a:gd name="connsiteX33292" fmla="*/ 3726182 w 7886701"/>
              <a:gd name="connsiteY33292" fmla="*/ 788381 h 6857981"/>
              <a:gd name="connsiteX33293" fmla="*/ 3725863 w 7886701"/>
              <a:gd name="connsiteY33293" fmla="*/ 785841 h 6857981"/>
              <a:gd name="connsiteX33294" fmla="*/ 3725863 w 7886701"/>
              <a:gd name="connsiteY33294" fmla="*/ 782983 h 6857981"/>
              <a:gd name="connsiteX33295" fmla="*/ 3722054 w 7886701"/>
              <a:gd name="connsiteY33295" fmla="*/ 784887 h 6857981"/>
              <a:gd name="connsiteX33296" fmla="*/ 3719196 w 7886701"/>
              <a:gd name="connsiteY33296" fmla="*/ 787110 h 6857981"/>
              <a:gd name="connsiteX33297" fmla="*/ 3714116 w 7886701"/>
              <a:gd name="connsiteY33297" fmla="*/ 791874 h 6857981"/>
              <a:gd name="connsiteX33298" fmla="*/ 3711576 w 7886701"/>
              <a:gd name="connsiteY33298" fmla="*/ 794096 h 6857981"/>
              <a:gd name="connsiteX33299" fmla="*/ 3708401 w 7886701"/>
              <a:gd name="connsiteY33299" fmla="*/ 795683 h 6857981"/>
              <a:gd name="connsiteX33300" fmla="*/ 3704591 w 7886701"/>
              <a:gd name="connsiteY33300" fmla="*/ 797272 h 6857981"/>
              <a:gd name="connsiteX33301" fmla="*/ 3702051 w 7886701"/>
              <a:gd name="connsiteY33301" fmla="*/ 797907 h 6857981"/>
              <a:gd name="connsiteX33302" fmla="*/ 3699828 w 7886701"/>
              <a:gd name="connsiteY33302" fmla="*/ 798224 h 6857981"/>
              <a:gd name="connsiteX33303" fmla="*/ 3701098 w 7886701"/>
              <a:gd name="connsiteY33303" fmla="*/ 796000 h 6857981"/>
              <a:gd name="connsiteX33304" fmla="*/ 3702368 w 7886701"/>
              <a:gd name="connsiteY33304" fmla="*/ 794414 h 6857981"/>
              <a:gd name="connsiteX33305" fmla="*/ 3706178 w 7886701"/>
              <a:gd name="connsiteY33305" fmla="*/ 790921 h 6857981"/>
              <a:gd name="connsiteX33306" fmla="*/ 3709988 w 7886701"/>
              <a:gd name="connsiteY33306" fmla="*/ 787745 h 6857981"/>
              <a:gd name="connsiteX33307" fmla="*/ 3714434 w 7886701"/>
              <a:gd name="connsiteY33307" fmla="*/ 784887 h 6857981"/>
              <a:gd name="connsiteX33308" fmla="*/ 3711576 w 7886701"/>
              <a:gd name="connsiteY33308" fmla="*/ 782031 h 6857981"/>
              <a:gd name="connsiteX33309" fmla="*/ 3708401 w 7886701"/>
              <a:gd name="connsiteY33309" fmla="*/ 780125 h 6857981"/>
              <a:gd name="connsiteX33310" fmla="*/ 3705226 w 7886701"/>
              <a:gd name="connsiteY33310" fmla="*/ 778856 h 6857981"/>
              <a:gd name="connsiteX33311" fmla="*/ 3702051 w 7886701"/>
              <a:gd name="connsiteY33311" fmla="*/ 778219 h 6857981"/>
              <a:gd name="connsiteX33312" fmla="*/ 3701734 w 7886701"/>
              <a:gd name="connsiteY33312" fmla="*/ 779808 h 6857981"/>
              <a:gd name="connsiteX33313" fmla="*/ 3701734 w 7886701"/>
              <a:gd name="connsiteY33313" fmla="*/ 780760 h 6857981"/>
              <a:gd name="connsiteX33314" fmla="*/ 3702368 w 7886701"/>
              <a:gd name="connsiteY33314" fmla="*/ 782031 h 6857981"/>
              <a:gd name="connsiteX33315" fmla="*/ 3703638 w 7886701"/>
              <a:gd name="connsiteY33315" fmla="*/ 782666 h 6857981"/>
              <a:gd name="connsiteX33316" fmla="*/ 3704908 w 7886701"/>
              <a:gd name="connsiteY33316" fmla="*/ 783300 h 6857981"/>
              <a:gd name="connsiteX33317" fmla="*/ 3706814 w 7886701"/>
              <a:gd name="connsiteY33317" fmla="*/ 783300 h 6857981"/>
              <a:gd name="connsiteX33318" fmla="*/ 3709354 w 7886701"/>
              <a:gd name="connsiteY33318" fmla="*/ 783617 h 6857981"/>
              <a:gd name="connsiteX33319" fmla="*/ 3711894 w 7886701"/>
              <a:gd name="connsiteY33319" fmla="*/ 783300 h 6857981"/>
              <a:gd name="connsiteX33320" fmla="*/ 3710306 w 7886701"/>
              <a:gd name="connsiteY33320" fmla="*/ 785841 h 6857981"/>
              <a:gd name="connsiteX33321" fmla="*/ 3708718 w 7886701"/>
              <a:gd name="connsiteY33321" fmla="*/ 787745 h 6857981"/>
              <a:gd name="connsiteX33322" fmla="*/ 3707131 w 7886701"/>
              <a:gd name="connsiteY33322" fmla="*/ 788698 h 6857981"/>
              <a:gd name="connsiteX33323" fmla="*/ 3705226 w 7886701"/>
              <a:gd name="connsiteY33323" fmla="*/ 789968 h 6857981"/>
              <a:gd name="connsiteX33324" fmla="*/ 3703638 w 7886701"/>
              <a:gd name="connsiteY33324" fmla="*/ 790285 h 6857981"/>
              <a:gd name="connsiteX33325" fmla="*/ 3702051 w 7886701"/>
              <a:gd name="connsiteY33325" fmla="*/ 790285 h 6857981"/>
              <a:gd name="connsiteX33326" fmla="*/ 3700146 w 7886701"/>
              <a:gd name="connsiteY33326" fmla="*/ 789968 h 6857981"/>
              <a:gd name="connsiteX33327" fmla="*/ 3698241 w 7886701"/>
              <a:gd name="connsiteY33327" fmla="*/ 789333 h 6857981"/>
              <a:gd name="connsiteX33328" fmla="*/ 3695066 w 7886701"/>
              <a:gd name="connsiteY33328" fmla="*/ 787429 h 6857981"/>
              <a:gd name="connsiteX33329" fmla="*/ 3690938 w 7886701"/>
              <a:gd name="connsiteY33329" fmla="*/ 785206 h 6857981"/>
              <a:gd name="connsiteX33330" fmla="*/ 3687128 w 7886701"/>
              <a:gd name="connsiteY33330" fmla="*/ 782983 h 6857981"/>
              <a:gd name="connsiteX33331" fmla="*/ 3682683 w 7886701"/>
              <a:gd name="connsiteY33331" fmla="*/ 781077 h 6857981"/>
              <a:gd name="connsiteX33332" fmla="*/ 3678238 w 7886701"/>
              <a:gd name="connsiteY33332" fmla="*/ 782348 h 6857981"/>
              <a:gd name="connsiteX33333" fmla="*/ 3673476 w 7886701"/>
              <a:gd name="connsiteY33333" fmla="*/ 782983 h 6857981"/>
              <a:gd name="connsiteX33334" fmla="*/ 3668078 w 7886701"/>
              <a:gd name="connsiteY33334" fmla="*/ 783300 h 6857981"/>
              <a:gd name="connsiteX33335" fmla="*/ 3662363 w 7886701"/>
              <a:gd name="connsiteY33335" fmla="*/ 783300 h 6857981"/>
              <a:gd name="connsiteX33336" fmla="*/ 3665538 w 7886701"/>
              <a:gd name="connsiteY33336" fmla="*/ 780442 h 6857981"/>
              <a:gd name="connsiteX33337" fmla="*/ 3668713 w 7886701"/>
              <a:gd name="connsiteY33337" fmla="*/ 777267 h 6857981"/>
              <a:gd name="connsiteX33338" fmla="*/ 3675698 w 7886701"/>
              <a:gd name="connsiteY33338" fmla="*/ 771552 h 6857981"/>
              <a:gd name="connsiteX33339" fmla="*/ 3679191 w 7886701"/>
              <a:gd name="connsiteY33339" fmla="*/ 768377 h 6857981"/>
              <a:gd name="connsiteX33340" fmla="*/ 3682048 w 7886701"/>
              <a:gd name="connsiteY33340" fmla="*/ 765519 h 6857981"/>
              <a:gd name="connsiteX33341" fmla="*/ 3684588 w 7886701"/>
              <a:gd name="connsiteY33341" fmla="*/ 761710 h 6857981"/>
              <a:gd name="connsiteX33342" fmla="*/ 3686493 w 7886701"/>
              <a:gd name="connsiteY33342" fmla="*/ 757899 h 6857981"/>
              <a:gd name="connsiteX33343" fmla="*/ 3691891 w 7886701"/>
              <a:gd name="connsiteY33343" fmla="*/ 759169 h 6857981"/>
              <a:gd name="connsiteX33344" fmla="*/ 3696971 w 7886701"/>
              <a:gd name="connsiteY33344" fmla="*/ 760440 h 6857981"/>
              <a:gd name="connsiteX33345" fmla="*/ 3702368 w 7886701"/>
              <a:gd name="connsiteY33345" fmla="*/ 760757 h 6857981"/>
              <a:gd name="connsiteX33346" fmla="*/ 3707766 w 7886701"/>
              <a:gd name="connsiteY33346" fmla="*/ 761075 h 6857981"/>
              <a:gd name="connsiteX33347" fmla="*/ 3712846 w 7886701"/>
              <a:gd name="connsiteY33347" fmla="*/ 761075 h 6857981"/>
              <a:gd name="connsiteX33348" fmla="*/ 3718243 w 7886701"/>
              <a:gd name="connsiteY33348" fmla="*/ 760440 h 6857981"/>
              <a:gd name="connsiteX33349" fmla="*/ 3723323 w 7886701"/>
              <a:gd name="connsiteY33349" fmla="*/ 759486 h 6857981"/>
              <a:gd name="connsiteX33350" fmla="*/ 3728086 w 7886701"/>
              <a:gd name="connsiteY33350" fmla="*/ 758852 h 6857981"/>
              <a:gd name="connsiteX33351" fmla="*/ 3732213 w 7886701"/>
              <a:gd name="connsiteY33351" fmla="*/ 757582 h 6857981"/>
              <a:gd name="connsiteX33352" fmla="*/ 3736658 w 7886701"/>
              <a:gd name="connsiteY33352" fmla="*/ 756311 h 6857981"/>
              <a:gd name="connsiteX33353" fmla="*/ 3740786 w 7886701"/>
              <a:gd name="connsiteY33353" fmla="*/ 754407 h 6857981"/>
              <a:gd name="connsiteX33354" fmla="*/ 3743962 w 7886701"/>
              <a:gd name="connsiteY33354" fmla="*/ 753137 h 6857981"/>
              <a:gd name="connsiteX33355" fmla="*/ 3747136 w 7886701"/>
              <a:gd name="connsiteY33355" fmla="*/ 751232 h 6857981"/>
              <a:gd name="connsiteX33356" fmla="*/ 3749993 w 7886701"/>
              <a:gd name="connsiteY33356" fmla="*/ 749644 h 6857981"/>
              <a:gd name="connsiteX33357" fmla="*/ 3751899 w 7886701"/>
              <a:gd name="connsiteY33357" fmla="*/ 748057 h 6857981"/>
              <a:gd name="connsiteX33358" fmla="*/ 3753803 w 7886701"/>
              <a:gd name="connsiteY33358" fmla="*/ 746151 h 6857981"/>
              <a:gd name="connsiteX33359" fmla="*/ 3756026 w 7886701"/>
              <a:gd name="connsiteY33359" fmla="*/ 746151 h 6857981"/>
              <a:gd name="connsiteX33360" fmla="*/ 3757931 w 7886701"/>
              <a:gd name="connsiteY33360" fmla="*/ 746469 h 6857981"/>
              <a:gd name="connsiteX33361" fmla="*/ 3759201 w 7886701"/>
              <a:gd name="connsiteY33361" fmla="*/ 747104 h 6857981"/>
              <a:gd name="connsiteX33362" fmla="*/ 3761106 w 7886701"/>
              <a:gd name="connsiteY33362" fmla="*/ 748057 h 6857981"/>
              <a:gd name="connsiteX33363" fmla="*/ 3763646 w 7886701"/>
              <a:gd name="connsiteY33363" fmla="*/ 749644 h 6857981"/>
              <a:gd name="connsiteX33364" fmla="*/ 3766186 w 7886701"/>
              <a:gd name="connsiteY33364" fmla="*/ 751867 h 6857981"/>
              <a:gd name="connsiteX33365" fmla="*/ 3768727 w 7886701"/>
              <a:gd name="connsiteY33365" fmla="*/ 754088 h 6857981"/>
              <a:gd name="connsiteX33366" fmla="*/ 3771901 w 7886701"/>
              <a:gd name="connsiteY33366" fmla="*/ 755994 h 6857981"/>
              <a:gd name="connsiteX33367" fmla="*/ 3773171 w 7886701"/>
              <a:gd name="connsiteY33367" fmla="*/ 756628 h 6857981"/>
              <a:gd name="connsiteX33368" fmla="*/ 3775076 w 7886701"/>
              <a:gd name="connsiteY33368" fmla="*/ 757582 h 6857981"/>
              <a:gd name="connsiteX33369" fmla="*/ 3776981 w 7886701"/>
              <a:gd name="connsiteY33369" fmla="*/ 757899 h 6857981"/>
              <a:gd name="connsiteX33370" fmla="*/ 3778887 w 7886701"/>
              <a:gd name="connsiteY33370" fmla="*/ 757899 h 6857981"/>
              <a:gd name="connsiteX33371" fmla="*/ 3782061 w 7886701"/>
              <a:gd name="connsiteY33371" fmla="*/ 757582 h 6857981"/>
              <a:gd name="connsiteX33372" fmla="*/ 3784918 w 7886701"/>
              <a:gd name="connsiteY33372" fmla="*/ 756311 h 6857981"/>
              <a:gd name="connsiteX33373" fmla="*/ 3787141 w 7886701"/>
              <a:gd name="connsiteY33373" fmla="*/ 755359 h 6857981"/>
              <a:gd name="connsiteX33374" fmla="*/ 3789046 w 7886701"/>
              <a:gd name="connsiteY33374" fmla="*/ 754088 h 6857981"/>
              <a:gd name="connsiteX33375" fmla="*/ 3790633 w 7886701"/>
              <a:gd name="connsiteY33375" fmla="*/ 752502 h 6857981"/>
              <a:gd name="connsiteX33376" fmla="*/ 3791904 w 7886701"/>
              <a:gd name="connsiteY33376" fmla="*/ 750913 h 6857981"/>
              <a:gd name="connsiteX33377" fmla="*/ 3794126 w 7886701"/>
              <a:gd name="connsiteY33377" fmla="*/ 746786 h 6857981"/>
              <a:gd name="connsiteX33378" fmla="*/ 3795713 w 7886701"/>
              <a:gd name="connsiteY33378" fmla="*/ 742976 h 6857981"/>
              <a:gd name="connsiteX33379" fmla="*/ 3797618 w 7886701"/>
              <a:gd name="connsiteY33379" fmla="*/ 738848 h 6857981"/>
              <a:gd name="connsiteX33380" fmla="*/ 3798888 w 7886701"/>
              <a:gd name="connsiteY33380" fmla="*/ 736943 h 6857981"/>
              <a:gd name="connsiteX33381" fmla="*/ 3800158 w 7886701"/>
              <a:gd name="connsiteY33381" fmla="*/ 735355 h 6857981"/>
              <a:gd name="connsiteX33382" fmla="*/ 3801746 w 7886701"/>
              <a:gd name="connsiteY33382" fmla="*/ 733768 h 6857981"/>
              <a:gd name="connsiteX33383" fmla="*/ 3803333 w 7886701"/>
              <a:gd name="connsiteY33383" fmla="*/ 732180 h 6857981"/>
              <a:gd name="connsiteX33384" fmla="*/ 3809684 w 7886701"/>
              <a:gd name="connsiteY33384" fmla="*/ 734720 h 6857981"/>
              <a:gd name="connsiteX33385" fmla="*/ 3815081 w 7886701"/>
              <a:gd name="connsiteY33385" fmla="*/ 736307 h 6857981"/>
              <a:gd name="connsiteX33386" fmla="*/ 3820161 w 7886701"/>
              <a:gd name="connsiteY33386" fmla="*/ 736943 h 6857981"/>
              <a:gd name="connsiteX33387" fmla="*/ 3824923 w 7886701"/>
              <a:gd name="connsiteY33387" fmla="*/ 736943 h 6857981"/>
              <a:gd name="connsiteX33388" fmla="*/ 3830003 w 7886701"/>
              <a:gd name="connsiteY33388" fmla="*/ 736307 h 6857981"/>
              <a:gd name="connsiteX33389" fmla="*/ 3836036 w 7886701"/>
              <a:gd name="connsiteY33389" fmla="*/ 734720 h 6857981"/>
              <a:gd name="connsiteX33390" fmla="*/ 3842069 w 7886701"/>
              <a:gd name="connsiteY33390" fmla="*/ 732498 h 6857981"/>
              <a:gd name="connsiteX33391" fmla="*/ 3849371 w 7886701"/>
              <a:gd name="connsiteY33391" fmla="*/ 729957 h 6857981"/>
              <a:gd name="connsiteX33392" fmla="*/ 3850641 w 7886701"/>
              <a:gd name="connsiteY33392" fmla="*/ 732498 h 6857981"/>
              <a:gd name="connsiteX33393" fmla="*/ 3850958 w 7886701"/>
              <a:gd name="connsiteY33393" fmla="*/ 734720 h 6857981"/>
              <a:gd name="connsiteX33394" fmla="*/ 3850641 w 7886701"/>
              <a:gd name="connsiteY33394" fmla="*/ 736626 h 6857981"/>
              <a:gd name="connsiteX33395" fmla="*/ 3850323 w 7886701"/>
              <a:gd name="connsiteY33395" fmla="*/ 738530 h 6857981"/>
              <a:gd name="connsiteX33396" fmla="*/ 3848736 w 7886701"/>
              <a:gd name="connsiteY33396" fmla="*/ 739482 h 6857981"/>
              <a:gd name="connsiteX33397" fmla="*/ 3847783 w 7886701"/>
              <a:gd name="connsiteY33397" fmla="*/ 740753 h 6857981"/>
              <a:gd name="connsiteX33398" fmla="*/ 3843973 w 7886701"/>
              <a:gd name="connsiteY33398" fmla="*/ 742340 h 6857981"/>
              <a:gd name="connsiteX33399" fmla="*/ 3840481 w 7886701"/>
              <a:gd name="connsiteY33399" fmla="*/ 744245 h 6857981"/>
              <a:gd name="connsiteX33400" fmla="*/ 3838893 w 7886701"/>
              <a:gd name="connsiteY33400" fmla="*/ 745516 h 6857981"/>
              <a:gd name="connsiteX33401" fmla="*/ 3837306 w 7886701"/>
              <a:gd name="connsiteY33401" fmla="*/ 746469 h 6857981"/>
              <a:gd name="connsiteX33402" fmla="*/ 3836353 w 7886701"/>
              <a:gd name="connsiteY33402" fmla="*/ 747738 h 6857981"/>
              <a:gd name="connsiteX33403" fmla="*/ 3835718 w 7886701"/>
              <a:gd name="connsiteY33403" fmla="*/ 749326 h 6857981"/>
              <a:gd name="connsiteX33404" fmla="*/ 3835718 w 7886701"/>
              <a:gd name="connsiteY33404" fmla="*/ 751232 h 6857981"/>
              <a:gd name="connsiteX33405" fmla="*/ 3836036 w 7886701"/>
              <a:gd name="connsiteY33405" fmla="*/ 753453 h 6857981"/>
              <a:gd name="connsiteX33406" fmla="*/ 3836353 w 7886701"/>
              <a:gd name="connsiteY33406" fmla="*/ 755677 h 6857981"/>
              <a:gd name="connsiteX33407" fmla="*/ 3836989 w 7886701"/>
              <a:gd name="connsiteY33407" fmla="*/ 757582 h 6857981"/>
              <a:gd name="connsiteX33408" fmla="*/ 3840798 w 7886701"/>
              <a:gd name="connsiteY33408" fmla="*/ 757899 h 6857981"/>
              <a:gd name="connsiteX33409" fmla="*/ 3844291 w 7886701"/>
              <a:gd name="connsiteY33409" fmla="*/ 758535 h 6857981"/>
              <a:gd name="connsiteX33410" fmla="*/ 3847783 w 7886701"/>
              <a:gd name="connsiteY33410" fmla="*/ 760121 h 6857981"/>
              <a:gd name="connsiteX33411" fmla="*/ 3850641 w 7886701"/>
              <a:gd name="connsiteY33411" fmla="*/ 761710 h 6857981"/>
              <a:gd name="connsiteX33412" fmla="*/ 3849371 w 7886701"/>
              <a:gd name="connsiteY33412" fmla="*/ 763932 h 6857981"/>
              <a:gd name="connsiteX33413" fmla="*/ 3848418 w 7886701"/>
              <a:gd name="connsiteY33413" fmla="*/ 765519 h 6857981"/>
              <a:gd name="connsiteX33414" fmla="*/ 3847149 w 7886701"/>
              <a:gd name="connsiteY33414" fmla="*/ 766790 h 6857981"/>
              <a:gd name="connsiteX33415" fmla="*/ 3846196 w 7886701"/>
              <a:gd name="connsiteY33415" fmla="*/ 767742 h 6857981"/>
              <a:gd name="connsiteX33416" fmla="*/ 3850958 w 7886701"/>
              <a:gd name="connsiteY33416" fmla="*/ 769965 h 6857981"/>
              <a:gd name="connsiteX33417" fmla="*/ 3856038 w 7886701"/>
              <a:gd name="connsiteY33417" fmla="*/ 771235 h 6857981"/>
              <a:gd name="connsiteX33418" fmla="*/ 3860166 w 7886701"/>
              <a:gd name="connsiteY33418" fmla="*/ 768377 h 6857981"/>
              <a:gd name="connsiteX33419" fmla="*/ 3862706 w 7886701"/>
              <a:gd name="connsiteY33419" fmla="*/ 766790 h 6857981"/>
              <a:gd name="connsiteX33420" fmla="*/ 3865246 w 7886701"/>
              <a:gd name="connsiteY33420" fmla="*/ 765836 h 6857981"/>
              <a:gd name="connsiteX33421" fmla="*/ 3863977 w 7886701"/>
              <a:gd name="connsiteY33421" fmla="*/ 763296 h 6857981"/>
              <a:gd name="connsiteX33422" fmla="*/ 3863341 w 7886701"/>
              <a:gd name="connsiteY33422" fmla="*/ 760757 h 6857981"/>
              <a:gd name="connsiteX33423" fmla="*/ 3862706 w 7886701"/>
              <a:gd name="connsiteY33423" fmla="*/ 758217 h 6857981"/>
              <a:gd name="connsiteX33424" fmla="*/ 3862388 w 7886701"/>
              <a:gd name="connsiteY33424" fmla="*/ 755042 h 6857981"/>
              <a:gd name="connsiteX33425" fmla="*/ 3859531 w 7886701"/>
              <a:gd name="connsiteY33425" fmla="*/ 753453 h 6857981"/>
              <a:gd name="connsiteX33426" fmla="*/ 3858897 w 7886701"/>
              <a:gd name="connsiteY33426" fmla="*/ 753137 h 6857981"/>
              <a:gd name="connsiteX33427" fmla="*/ 3858578 w 7886701"/>
              <a:gd name="connsiteY33427" fmla="*/ 752502 h 6857981"/>
              <a:gd name="connsiteX33428" fmla="*/ 3858897 w 7886701"/>
              <a:gd name="connsiteY33428" fmla="*/ 751232 h 6857981"/>
              <a:gd name="connsiteX33429" fmla="*/ 3860166 w 7886701"/>
              <a:gd name="connsiteY33429" fmla="*/ 750596 h 6857981"/>
              <a:gd name="connsiteX33430" fmla="*/ 3861437 w 7886701"/>
              <a:gd name="connsiteY33430" fmla="*/ 749644 h 6857981"/>
              <a:gd name="connsiteX33431" fmla="*/ 3863658 w 7886701"/>
              <a:gd name="connsiteY33431" fmla="*/ 748691 h 6857981"/>
              <a:gd name="connsiteX33432" fmla="*/ 3872548 w 7886701"/>
              <a:gd name="connsiteY33432" fmla="*/ 753453 h 6857981"/>
              <a:gd name="connsiteX33433" fmla="*/ 3879534 w 7886701"/>
              <a:gd name="connsiteY33433" fmla="*/ 758217 h 6857981"/>
              <a:gd name="connsiteX33434" fmla="*/ 3885883 w 7886701"/>
              <a:gd name="connsiteY33434" fmla="*/ 762344 h 6857981"/>
              <a:gd name="connsiteX33435" fmla="*/ 3892234 w 7886701"/>
              <a:gd name="connsiteY33435" fmla="*/ 765519 h 6857981"/>
              <a:gd name="connsiteX33436" fmla="*/ 3895408 w 7886701"/>
              <a:gd name="connsiteY33436" fmla="*/ 766471 h 6857981"/>
              <a:gd name="connsiteX33437" fmla="*/ 3898583 w 7886701"/>
              <a:gd name="connsiteY33437" fmla="*/ 767742 h 6857981"/>
              <a:gd name="connsiteX33438" fmla="*/ 3902393 w 7886701"/>
              <a:gd name="connsiteY33438" fmla="*/ 768694 h 6857981"/>
              <a:gd name="connsiteX33439" fmla="*/ 3906522 w 7886701"/>
              <a:gd name="connsiteY33439" fmla="*/ 769648 h 6857981"/>
              <a:gd name="connsiteX33440" fmla="*/ 3910331 w 7886701"/>
              <a:gd name="connsiteY33440" fmla="*/ 769648 h 6857981"/>
              <a:gd name="connsiteX33441" fmla="*/ 3915093 w 7886701"/>
              <a:gd name="connsiteY33441" fmla="*/ 769648 h 6857981"/>
              <a:gd name="connsiteX33442" fmla="*/ 3919856 w 7886701"/>
              <a:gd name="connsiteY33442" fmla="*/ 769012 h 6857981"/>
              <a:gd name="connsiteX33443" fmla="*/ 3925888 w 7886701"/>
              <a:gd name="connsiteY33443" fmla="*/ 768694 h 6857981"/>
              <a:gd name="connsiteX33444" fmla="*/ 3927159 w 7886701"/>
              <a:gd name="connsiteY33444" fmla="*/ 768059 h 6857981"/>
              <a:gd name="connsiteX33445" fmla="*/ 3928428 w 7886701"/>
              <a:gd name="connsiteY33445" fmla="*/ 766790 h 6857981"/>
              <a:gd name="connsiteX33446" fmla="*/ 3930333 w 7886701"/>
              <a:gd name="connsiteY33446" fmla="*/ 765202 h 6857981"/>
              <a:gd name="connsiteX33447" fmla="*/ 3931603 w 7886701"/>
              <a:gd name="connsiteY33447" fmla="*/ 763932 h 6857981"/>
              <a:gd name="connsiteX33448" fmla="*/ 3933191 w 7886701"/>
              <a:gd name="connsiteY33448" fmla="*/ 763296 h 6857981"/>
              <a:gd name="connsiteX33449" fmla="*/ 3934461 w 7886701"/>
              <a:gd name="connsiteY33449" fmla="*/ 762661 h 6857981"/>
              <a:gd name="connsiteX33450" fmla="*/ 3936366 w 7886701"/>
              <a:gd name="connsiteY33450" fmla="*/ 762344 h 6857981"/>
              <a:gd name="connsiteX33451" fmla="*/ 3937001 w 7886701"/>
              <a:gd name="connsiteY33451" fmla="*/ 759169 h 6857981"/>
              <a:gd name="connsiteX33452" fmla="*/ 3937001 w 7886701"/>
              <a:gd name="connsiteY33452" fmla="*/ 756946 h 6857981"/>
              <a:gd name="connsiteX33453" fmla="*/ 3936683 w 7886701"/>
              <a:gd name="connsiteY33453" fmla="*/ 755359 h 6857981"/>
              <a:gd name="connsiteX33454" fmla="*/ 3935731 w 7886701"/>
              <a:gd name="connsiteY33454" fmla="*/ 754088 h 6857981"/>
              <a:gd name="connsiteX33455" fmla="*/ 3934461 w 7886701"/>
              <a:gd name="connsiteY33455" fmla="*/ 753453 h 6857981"/>
              <a:gd name="connsiteX33456" fmla="*/ 3932556 w 7886701"/>
              <a:gd name="connsiteY33456" fmla="*/ 752819 h 6857981"/>
              <a:gd name="connsiteX33457" fmla="*/ 3929381 w 7886701"/>
              <a:gd name="connsiteY33457" fmla="*/ 752502 h 6857981"/>
              <a:gd name="connsiteX33458" fmla="*/ 3925888 w 7886701"/>
              <a:gd name="connsiteY33458" fmla="*/ 751867 h 6857981"/>
              <a:gd name="connsiteX33459" fmla="*/ 3924301 w 7886701"/>
              <a:gd name="connsiteY33459" fmla="*/ 751232 h 6857981"/>
              <a:gd name="connsiteX33460" fmla="*/ 3922713 w 7886701"/>
              <a:gd name="connsiteY33460" fmla="*/ 750596 h 6857981"/>
              <a:gd name="connsiteX33461" fmla="*/ 3922079 w 7886701"/>
              <a:gd name="connsiteY33461" fmla="*/ 749326 h 6857981"/>
              <a:gd name="connsiteX33462" fmla="*/ 3921443 w 7886701"/>
              <a:gd name="connsiteY33462" fmla="*/ 747738 h 6857981"/>
              <a:gd name="connsiteX33463" fmla="*/ 3921443 w 7886701"/>
              <a:gd name="connsiteY33463" fmla="*/ 745516 h 6857981"/>
              <a:gd name="connsiteX33464" fmla="*/ 3922079 w 7886701"/>
              <a:gd name="connsiteY33464" fmla="*/ 742340 h 6857981"/>
              <a:gd name="connsiteX33465" fmla="*/ 3926206 w 7886701"/>
              <a:gd name="connsiteY33465" fmla="*/ 743611 h 6857981"/>
              <a:gd name="connsiteX33466" fmla="*/ 3930016 w 7886701"/>
              <a:gd name="connsiteY33466" fmla="*/ 745199 h 6857981"/>
              <a:gd name="connsiteX33467" fmla="*/ 3937636 w 7886701"/>
              <a:gd name="connsiteY33467" fmla="*/ 748691 h 6857981"/>
              <a:gd name="connsiteX33468" fmla="*/ 3944938 w 7886701"/>
              <a:gd name="connsiteY33468" fmla="*/ 752819 h 6857981"/>
              <a:gd name="connsiteX33469" fmla="*/ 3948748 w 7886701"/>
              <a:gd name="connsiteY33469" fmla="*/ 754407 h 6857981"/>
              <a:gd name="connsiteX33470" fmla="*/ 3952241 w 7886701"/>
              <a:gd name="connsiteY33470" fmla="*/ 755994 h 6857981"/>
              <a:gd name="connsiteX33471" fmla="*/ 3956051 w 7886701"/>
              <a:gd name="connsiteY33471" fmla="*/ 756946 h 6857981"/>
              <a:gd name="connsiteX33472" fmla="*/ 3959543 w 7886701"/>
              <a:gd name="connsiteY33472" fmla="*/ 757899 h 6857981"/>
              <a:gd name="connsiteX33473" fmla="*/ 3963353 w 7886701"/>
              <a:gd name="connsiteY33473" fmla="*/ 758217 h 6857981"/>
              <a:gd name="connsiteX33474" fmla="*/ 3966846 w 7886701"/>
              <a:gd name="connsiteY33474" fmla="*/ 757899 h 6857981"/>
              <a:gd name="connsiteX33475" fmla="*/ 3970656 w 7886701"/>
              <a:gd name="connsiteY33475" fmla="*/ 756311 h 6857981"/>
              <a:gd name="connsiteX33476" fmla="*/ 3974148 w 7886701"/>
              <a:gd name="connsiteY33476" fmla="*/ 754088 h 6857981"/>
              <a:gd name="connsiteX33477" fmla="*/ 3977958 w 7886701"/>
              <a:gd name="connsiteY33477" fmla="*/ 751232 h 6857981"/>
              <a:gd name="connsiteX33478" fmla="*/ 3981451 w 7886701"/>
              <a:gd name="connsiteY33478" fmla="*/ 746786 h 6857981"/>
              <a:gd name="connsiteX33479" fmla="*/ 3980181 w 7886701"/>
              <a:gd name="connsiteY33479" fmla="*/ 744563 h 6857981"/>
              <a:gd name="connsiteX33480" fmla="*/ 3978593 w 7886701"/>
              <a:gd name="connsiteY33480" fmla="*/ 743611 h 6857981"/>
              <a:gd name="connsiteX33481" fmla="*/ 3977323 w 7886701"/>
              <a:gd name="connsiteY33481" fmla="*/ 742976 h 6857981"/>
              <a:gd name="connsiteX33482" fmla="*/ 3975736 w 7886701"/>
              <a:gd name="connsiteY33482" fmla="*/ 742340 h 6857981"/>
              <a:gd name="connsiteX33483" fmla="*/ 3973831 w 7886701"/>
              <a:gd name="connsiteY33483" fmla="*/ 742976 h 6857981"/>
              <a:gd name="connsiteX33484" fmla="*/ 3972243 w 7886701"/>
              <a:gd name="connsiteY33484" fmla="*/ 743611 h 6857981"/>
              <a:gd name="connsiteX33485" fmla="*/ 3968116 w 7886701"/>
              <a:gd name="connsiteY33485" fmla="*/ 745834 h 6857981"/>
              <a:gd name="connsiteX33486" fmla="*/ 3963671 w 7886701"/>
              <a:gd name="connsiteY33486" fmla="*/ 748374 h 6857981"/>
              <a:gd name="connsiteX33487" fmla="*/ 3961131 w 7886701"/>
              <a:gd name="connsiteY33487" fmla="*/ 749326 h 6857981"/>
              <a:gd name="connsiteX33488" fmla="*/ 3958591 w 7886701"/>
              <a:gd name="connsiteY33488" fmla="*/ 750596 h 6857981"/>
              <a:gd name="connsiteX33489" fmla="*/ 3956051 w 7886701"/>
              <a:gd name="connsiteY33489" fmla="*/ 751232 h 6857981"/>
              <a:gd name="connsiteX33490" fmla="*/ 3953193 w 7886701"/>
              <a:gd name="connsiteY33490" fmla="*/ 751232 h 6857981"/>
              <a:gd name="connsiteX33491" fmla="*/ 3949701 w 7886701"/>
              <a:gd name="connsiteY33491" fmla="*/ 751232 h 6857981"/>
              <a:gd name="connsiteX33492" fmla="*/ 3946843 w 7886701"/>
              <a:gd name="connsiteY33492" fmla="*/ 750596 h 6857981"/>
              <a:gd name="connsiteX33493" fmla="*/ 3944303 w 7886701"/>
              <a:gd name="connsiteY33493" fmla="*/ 746151 h 6857981"/>
              <a:gd name="connsiteX33494" fmla="*/ 3943668 w 7886701"/>
              <a:gd name="connsiteY33494" fmla="*/ 742976 h 6857981"/>
              <a:gd name="connsiteX33495" fmla="*/ 3943351 w 7886701"/>
              <a:gd name="connsiteY33495" fmla="*/ 741388 h 6857981"/>
              <a:gd name="connsiteX33496" fmla="*/ 3943668 w 7886701"/>
              <a:gd name="connsiteY33496" fmla="*/ 740436 h 6857981"/>
              <a:gd name="connsiteX33497" fmla="*/ 3943668 w 7886701"/>
              <a:gd name="connsiteY33497" fmla="*/ 739165 h 6857981"/>
              <a:gd name="connsiteX33498" fmla="*/ 3944303 w 7886701"/>
              <a:gd name="connsiteY33498" fmla="*/ 738212 h 6857981"/>
              <a:gd name="connsiteX33499" fmla="*/ 3945891 w 7886701"/>
              <a:gd name="connsiteY33499" fmla="*/ 736626 h 6857981"/>
              <a:gd name="connsiteX33500" fmla="*/ 3948431 w 7886701"/>
              <a:gd name="connsiteY33500" fmla="*/ 735672 h 6857981"/>
              <a:gd name="connsiteX33501" fmla="*/ 3950971 w 7886701"/>
              <a:gd name="connsiteY33501" fmla="*/ 734720 h 6857981"/>
              <a:gd name="connsiteX33502" fmla="*/ 3953828 w 7886701"/>
              <a:gd name="connsiteY33502" fmla="*/ 734403 h 6857981"/>
              <a:gd name="connsiteX33503" fmla="*/ 3960496 w 7886701"/>
              <a:gd name="connsiteY33503" fmla="*/ 733768 h 6857981"/>
              <a:gd name="connsiteX33504" fmla="*/ 3963671 w 7886701"/>
              <a:gd name="connsiteY33504" fmla="*/ 733132 h 6857981"/>
              <a:gd name="connsiteX33505" fmla="*/ 3966528 w 7886701"/>
              <a:gd name="connsiteY33505" fmla="*/ 732498 h 6857981"/>
              <a:gd name="connsiteX33506" fmla="*/ 3969068 w 7886701"/>
              <a:gd name="connsiteY33506" fmla="*/ 731862 h 6857981"/>
              <a:gd name="connsiteX33507" fmla="*/ 3971291 w 7886701"/>
              <a:gd name="connsiteY33507" fmla="*/ 730593 h 6857981"/>
              <a:gd name="connsiteX33508" fmla="*/ 3972243 w 7886701"/>
              <a:gd name="connsiteY33508" fmla="*/ 729640 h 6857981"/>
              <a:gd name="connsiteX33509" fmla="*/ 3972561 w 7886701"/>
              <a:gd name="connsiteY33509" fmla="*/ 729005 h 6857981"/>
              <a:gd name="connsiteX33510" fmla="*/ 3973196 w 7886701"/>
              <a:gd name="connsiteY33510" fmla="*/ 728053 h 6857981"/>
              <a:gd name="connsiteX33511" fmla="*/ 3973196 w 7886701"/>
              <a:gd name="connsiteY33511" fmla="*/ 726784 h 6857981"/>
              <a:gd name="connsiteX33512" fmla="*/ 3973831 w 7886701"/>
              <a:gd name="connsiteY33512" fmla="*/ 727418 h 6857981"/>
              <a:gd name="connsiteX33513" fmla="*/ 3975418 w 7886701"/>
              <a:gd name="connsiteY33513" fmla="*/ 726147 h 6857981"/>
              <a:gd name="connsiteX33514" fmla="*/ 3977323 w 7886701"/>
              <a:gd name="connsiteY33514" fmla="*/ 725195 h 6857981"/>
              <a:gd name="connsiteX33515" fmla="*/ 3979228 w 7886701"/>
              <a:gd name="connsiteY33515" fmla="*/ 724560 h 6857981"/>
              <a:gd name="connsiteX33516" fmla="*/ 3982403 w 7886701"/>
              <a:gd name="connsiteY33516" fmla="*/ 724243 h 6857981"/>
              <a:gd name="connsiteX33517" fmla="*/ 3988436 w 7886701"/>
              <a:gd name="connsiteY33517" fmla="*/ 724243 h 6857981"/>
              <a:gd name="connsiteX33518" fmla="*/ 3996056 w 7886701"/>
              <a:gd name="connsiteY33518" fmla="*/ 724560 h 6857981"/>
              <a:gd name="connsiteX33519" fmla="*/ 4012883 w 7886701"/>
              <a:gd name="connsiteY33519" fmla="*/ 726147 h 6857981"/>
              <a:gd name="connsiteX33520" fmla="*/ 4021773 w 7886701"/>
              <a:gd name="connsiteY33520" fmla="*/ 726784 h 6857981"/>
              <a:gd name="connsiteX33521" fmla="*/ 4030028 w 7886701"/>
              <a:gd name="connsiteY33521" fmla="*/ 726784 h 6857981"/>
              <a:gd name="connsiteX33522" fmla="*/ 4032251 w 7886701"/>
              <a:gd name="connsiteY33522" fmla="*/ 726147 h 6857981"/>
              <a:gd name="connsiteX33523" fmla="*/ 4031933 w 7886701"/>
              <a:gd name="connsiteY33523" fmla="*/ 726784 h 6857981"/>
              <a:gd name="connsiteX33524" fmla="*/ 4037648 w 7886701"/>
              <a:gd name="connsiteY33524" fmla="*/ 726147 h 6857981"/>
              <a:gd name="connsiteX33525" fmla="*/ 4043363 w 7886701"/>
              <a:gd name="connsiteY33525" fmla="*/ 724878 h 6857981"/>
              <a:gd name="connsiteX33526" fmla="*/ 4041458 w 7886701"/>
              <a:gd name="connsiteY33526" fmla="*/ 727418 h 6857981"/>
              <a:gd name="connsiteX33527" fmla="*/ 4039553 w 7886701"/>
              <a:gd name="connsiteY33527" fmla="*/ 729322 h 6857981"/>
              <a:gd name="connsiteX33528" fmla="*/ 4037331 w 7886701"/>
              <a:gd name="connsiteY33528" fmla="*/ 731228 h 6857981"/>
              <a:gd name="connsiteX33529" fmla="*/ 4035108 w 7886701"/>
              <a:gd name="connsiteY33529" fmla="*/ 732180 h 6857981"/>
              <a:gd name="connsiteX33530" fmla="*/ 4032886 w 7886701"/>
              <a:gd name="connsiteY33530" fmla="*/ 733451 h 6857981"/>
              <a:gd name="connsiteX33531" fmla="*/ 4030981 w 7886701"/>
              <a:gd name="connsiteY33531" fmla="*/ 733768 h 6857981"/>
              <a:gd name="connsiteX33532" fmla="*/ 4028441 w 7886701"/>
              <a:gd name="connsiteY33532" fmla="*/ 734403 h 6857981"/>
              <a:gd name="connsiteX33533" fmla="*/ 4025583 w 7886701"/>
              <a:gd name="connsiteY33533" fmla="*/ 734403 h 6857981"/>
              <a:gd name="connsiteX33534" fmla="*/ 4022408 w 7886701"/>
              <a:gd name="connsiteY33534" fmla="*/ 736626 h 6857981"/>
              <a:gd name="connsiteX33535" fmla="*/ 4018916 w 7886701"/>
              <a:gd name="connsiteY33535" fmla="*/ 737895 h 6857981"/>
              <a:gd name="connsiteX33536" fmla="*/ 4011931 w 7886701"/>
              <a:gd name="connsiteY33536" fmla="*/ 739801 h 6857981"/>
              <a:gd name="connsiteX33537" fmla="*/ 4009073 w 7886701"/>
              <a:gd name="connsiteY33537" fmla="*/ 741070 h 6857981"/>
              <a:gd name="connsiteX33538" fmla="*/ 4007803 w 7886701"/>
              <a:gd name="connsiteY33538" fmla="*/ 742023 h 6857981"/>
              <a:gd name="connsiteX33539" fmla="*/ 4006851 w 7886701"/>
              <a:gd name="connsiteY33539" fmla="*/ 743294 h 6857981"/>
              <a:gd name="connsiteX33540" fmla="*/ 4005898 w 7886701"/>
              <a:gd name="connsiteY33540" fmla="*/ 744245 h 6857981"/>
              <a:gd name="connsiteX33541" fmla="*/ 4005581 w 7886701"/>
              <a:gd name="connsiteY33541" fmla="*/ 745834 h 6857981"/>
              <a:gd name="connsiteX33542" fmla="*/ 4005581 w 7886701"/>
              <a:gd name="connsiteY33542" fmla="*/ 747738 h 6857981"/>
              <a:gd name="connsiteX33543" fmla="*/ 4005581 w 7886701"/>
              <a:gd name="connsiteY33543" fmla="*/ 749644 h 6857981"/>
              <a:gd name="connsiteX33544" fmla="*/ 4008438 w 7886701"/>
              <a:gd name="connsiteY33544" fmla="*/ 750278 h 6857981"/>
              <a:gd name="connsiteX33545" fmla="*/ 4011931 w 7886701"/>
              <a:gd name="connsiteY33545" fmla="*/ 750596 h 6857981"/>
              <a:gd name="connsiteX33546" fmla="*/ 4019233 w 7886701"/>
              <a:gd name="connsiteY33546" fmla="*/ 750596 h 6857981"/>
              <a:gd name="connsiteX33547" fmla="*/ 4027488 w 7886701"/>
              <a:gd name="connsiteY33547" fmla="*/ 750596 h 6857981"/>
              <a:gd name="connsiteX33548" fmla="*/ 4031616 w 7886701"/>
              <a:gd name="connsiteY33548" fmla="*/ 750913 h 6857981"/>
              <a:gd name="connsiteX33549" fmla="*/ 4036061 w 7886701"/>
              <a:gd name="connsiteY33549" fmla="*/ 751549 h 6857981"/>
              <a:gd name="connsiteX33550" fmla="*/ 4039871 w 7886701"/>
              <a:gd name="connsiteY33550" fmla="*/ 752502 h 6857981"/>
              <a:gd name="connsiteX33551" fmla="*/ 4043998 w 7886701"/>
              <a:gd name="connsiteY33551" fmla="*/ 753771 h 6857981"/>
              <a:gd name="connsiteX33552" fmla="*/ 4047491 w 7886701"/>
              <a:gd name="connsiteY33552" fmla="*/ 755677 h 6857981"/>
              <a:gd name="connsiteX33553" fmla="*/ 4051301 w 7886701"/>
              <a:gd name="connsiteY33553" fmla="*/ 758217 h 6857981"/>
              <a:gd name="connsiteX33554" fmla="*/ 4054476 w 7886701"/>
              <a:gd name="connsiteY33554" fmla="*/ 761392 h 6857981"/>
              <a:gd name="connsiteX33555" fmla="*/ 4057016 w 7886701"/>
              <a:gd name="connsiteY33555" fmla="*/ 765519 h 6857981"/>
              <a:gd name="connsiteX33556" fmla="*/ 4059556 w 7886701"/>
              <a:gd name="connsiteY33556" fmla="*/ 770283 h 6857981"/>
              <a:gd name="connsiteX33557" fmla="*/ 4061461 w 7886701"/>
              <a:gd name="connsiteY33557" fmla="*/ 775998 h 6857981"/>
              <a:gd name="connsiteX33558" fmla="*/ 4057016 w 7886701"/>
              <a:gd name="connsiteY33558" fmla="*/ 775044 h 6857981"/>
              <a:gd name="connsiteX33559" fmla="*/ 4051301 w 7886701"/>
              <a:gd name="connsiteY33559" fmla="*/ 772504 h 6857981"/>
              <a:gd name="connsiteX33560" fmla="*/ 4044633 w 7886701"/>
              <a:gd name="connsiteY33560" fmla="*/ 769965 h 6857981"/>
              <a:gd name="connsiteX33561" fmla="*/ 4041141 w 7886701"/>
              <a:gd name="connsiteY33561" fmla="*/ 768694 h 6857981"/>
              <a:gd name="connsiteX33562" fmla="*/ 4037648 w 7886701"/>
              <a:gd name="connsiteY33562" fmla="*/ 768059 h 6857981"/>
              <a:gd name="connsiteX33563" fmla="*/ 4034473 w 7886701"/>
              <a:gd name="connsiteY33563" fmla="*/ 767425 h 6857981"/>
              <a:gd name="connsiteX33564" fmla="*/ 4031298 w 7886701"/>
              <a:gd name="connsiteY33564" fmla="*/ 767425 h 6857981"/>
              <a:gd name="connsiteX33565" fmla="*/ 4028441 w 7886701"/>
              <a:gd name="connsiteY33565" fmla="*/ 767742 h 6857981"/>
              <a:gd name="connsiteX33566" fmla="*/ 4025583 w 7886701"/>
              <a:gd name="connsiteY33566" fmla="*/ 768377 h 6857981"/>
              <a:gd name="connsiteX33567" fmla="*/ 4024631 w 7886701"/>
              <a:gd name="connsiteY33567" fmla="*/ 769012 h 6857981"/>
              <a:gd name="connsiteX33568" fmla="*/ 4023678 w 7886701"/>
              <a:gd name="connsiteY33568" fmla="*/ 770283 h 6857981"/>
              <a:gd name="connsiteX33569" fmla="*/ 4022726 w 7886701"/>
              <a:gd name="connsiteY33569" fmla="*/ 771235 h 6857981"/>
              <a:gd name="connsiteX33570" fmla="*/ 4022091 w 7886701"/>
              <a:gd name="connsiteY33570" fmla="*/ 772504 h 6857981"/>
              <a:gd name="connsiteX33571" fmla="*/ 4021773 w 7886701"/>
              <a:gd name="connsiteY33571" fmla="*/ 773775 h 6857981"/>
              <a:gd name="connsiteX33572" fmla="*/ 4021138 w 7886701"/>
              <a:gd name="connsiteY33572" fmla="*/ 775681 h 6857981"/>
              <a:gd name="connsiteX33573" fmla="*/ 4021138 w 7886701"/>
              <a:gd name="connsiteY33573" fmla="*/ 780125 h 6857981"/>
              <a:gd name="connsiteX33574" fmla="*/ 4019233 w 7886701"/>
              <a:gd name="connsiteY33574" fmla="*/ 779491 h 6857981"/>
              <a:gd name="connsiteX33575" fmla="*/ 4017328 w 7886701"/>
              <a:gd name="connsiteY33575" fmla="*/ 778219 h 6857981"/>
              <a:gd name="connsiteX33576" fmla="*/ 4015423 w 7886701"/>
              <a:gd name="connsiteY33576" fmla="*/ 777267 h 6857981"/>
              <a:gd name="connsiteX33577" fmla="*/ 4014471 w 7886701"/>
              <a:gd name="connsiteY33577" fmla="*/ 775681 h 6857981"/>
              <a:gd name="connsiteX33578" fmla="*/ 4011931 w 7886701"/>
              <a:gd name="connsiteY33578" fmla="*/ 772823 h 6857981"/>
              <a:gd name="connsiteX33579" fmla="*/ 4009708 w 7886701"/>
              <a:gd name="connsiteY33579" fmla="*/ 769012 h 6857981"/>
              <a:gd name="connsiteX33580" fmla="*/ 4005263 w 7886701"/>
              <a:gd name="connsiteY33580" fmla="*/ 761710 h 6857981"/>
              <a:gd name="connsiteX33581" fmla="*/ 4003041 w 7886701"/>
              <a:gd name="connsiteY33581" fmla="*/ 758535 h 6857981"/>
              <a:gd name="connsiteX33582" fmla="*/ 4000501 w 7886701"/>
              <a:gd name="connsiteY33582" fmla="*/ 755677 h 6857981"/>
              <a:gd name="connsiteX33583" fmla="*/ 3997008 w 7886701"/>
              <a:gd name="connsiteY33583" fmla="*/ 755994 h 6857981"/>
              <a:gd name="connsiteX33584" fmla="*/ 3992881 w 7886701"/>
              <a:gd name="connsiteY33584" fmla="*/ 756628 h 6857981"/>
              <a:gd name="connsiteX33585" fmla="*/ 3988436 w 7886701"/>
              <a:gd name="connsiteY33585" fmla="*/ 758217 h 6857981"/>
              <a:gd name="connsiteX33586" fmla="*/ 3983673 w 7886701"/>
              <a:gd name="connsiteY33586" fmla="*/ 760121 h 6857981"/>
              <a:gd name="connsiteX33587" fmla="*/ 3974148 w 7886701"/>
              <a:gd name="connsiteY33587" fmla="*/ 764250 h 6857981"/>
              <a:gd name="connsiteX33588" fmla="*/ 3965258 w 7886701"/>
              <a:gd name="connsiteY33588" fmla="*/ 768377 h 6857981"/>
              <a:gd name="connsiteX33589" fmla="*/ 3961131 w 7886701"/>
              <a:gd name="connsiteY33589" fmla="*/ 770283 h 6857981"/>
              <a:gd name="connsiteX33590" fmla="*/ 3957003 w 7886701"/>
              <a:gd name="connsiteY33590" fmla="*/ 771235 h 6857981"/>
              <a:gd name="connsiteX33591" fmla="*/ 3953828 w 7886701"/>
              <a:gd name="connsiteY33591" fmla="*/ 771552 h 6857981"/>
              <a:gd name="connsiteX33592" fmla="*/ 3951288 w 7886701"/>
              <a:gd name="connsiteY33592" fmla="*/ 771552 h 6857981"/>
              <a:gd name="connsiteX33593" fmla="*/ 3950336 w 7886701"/>
              <a:gd name="connsiteY33593" fmla="*/ 771235 h 6857981"/>
              <a:gd name="connsiteX33594" fmla="*/ 3949066 w 7886701"/>
              <a:gd name="connsiteY33594" fmla="*/ 770600 h 6857981"/>
              <a:gd name="connsiteX33595" fmla="*/ 3948431 w 7886701"/>
              <a:gd name="connsiteY33595" fmla="*/ 769965 h 6857981"/>
              <a:gd name="connsiteX33596" fmla="*/ 3948113 w 7886701"/>
              <a:gd name="connsiteY33596" fmla="*/ 768694 h 6857981"/>
              <a:gd name="connsiteX33597" fmla="*/ 3947478 w 7886701"/>
              <a:gd name="connsiteY33597" fmla="*/ 767425 h 6857981"/>
              <a:gd name="connsiteX33598" fmla="*/ 3947478 w 7886701"/>
              <a:gd name="connsiteY33598" fmla="*/ 765519 h 6857981"/>
              <a:gd name="connsiteX33599" fmla="*/ 3948113 w 7886701"/>
              <a:gd name="connsiteY33599" fmla="*/ 761075 h 6857981"/>
              <a:gd name="connsiteX33600" fmla="*/ 3944621 w 7886701"/>
              <a:gd name="connsiteY33600" fmla="*/ 762344 h 6857981"/>
              <a:gd name="connsiteX33601" fmla="*/ 3942081 w 7886701"/>
              <a:gd name="connsiteY33601" fmla="*/ 763615 h 6857981"/>
              <a:gd name="connsiteX33602" fmla="*/ 3939859 w 7886701"/>
              <a:gd name="connsiteY33602" fmla="*/ 765836 h 6857981"/>
              <a:gd name="connsiteX33603" fmla="*/ 3938906 w 7886701"/>
              <a:gd name="connsiteY33603" fmla="*/ 768377 h 6857981"/>
              <a:gd name="connsiteX33604" fmla="*/ 3938271 w 7886701"/>
              <a:gd name="connsiteY33604" fmla="*/ 771235 h 6857981"/>
              <a:gd name="connsiteX33605" fmla="*/ 3937636 w 7886701"/>
              <a:gd name="connsiteY33605" fmla="*/ 775044 h 6857981"/>
              <a:gd name="connsiteX33606" fmla="*/ 3938588 w 7886701"/>
              <a:gd name="connsiteY33606" fmla="*/ 778537 h 6857981"/>
              <a:gd name="connsiteX33607" fmla="*/ 3939223 w 7886701"/>
              <a:gd name="connsiteY33607" fmla="*/ 782983 h 6857981"/>
              <a:gd name="connsiteX33608" fmla="*/ 3939859 w 7886701"/>
              <a:gd name="connsiteY33608" fmla="*/ 784570 h 6857981"/>
              <a:gd name="connsiteX33609" fmla="*/ 3941763 w 7886701"/>
              <a:gd name="connsiteY33609" fmla="*/ 785523 h 6857981"/>
              <a:gd name="connsiteX33610" fmla="*/ 3943668 w 7886701"/>
              <a:gd name="connsiteY33610" fmla="*/ 786792 h 6857981"/>
              <a:gd name="connsiteX33611" fmla="*/ 3946526 w 7886701"/>
              <a:gd name="connsiteY33611" fmla="*/ 787110 h 6857981"/>
              <a:gd name="connsiteX33612" fmla="*/ 3949383 w 7886701"/>
              <a:gd name="connsiteY33612" fmla="*/ 787745 h 6857981"/>
              <a:gd name="connsiteX33613" fmla="*/ 3953193 w 7886701"/>
              <a:gd name="connsiteY33613" fmla="*/ 787745 h 6857981"/>
              <a:gd name="connsiteX33614" fmla="*/ 3960496 w 7886701"/>
              <a:gd name="connsiteY33614" fmla="*/ 787429 h 6857981"/>
              <a:gd name="connsiteX33615" fmla="*/ 3967798 w 7886701"/>
              <a:gd name="connsiteY33615" fmla="*/ 786158 h 6857981"/>
              <a:gd name="connsiteX33616" fmla="*/ 3970973 w 7886701"/>
              <a:gd name="connsiteY33616" fmla="*/ 785523 h 6857981"/>
              <a:gd name="connsiteX33617" fmla="*/ 3973831 w 7886701"/>
              <a:gd name="connsiteY33617" fmla="*/ 784570 h 6857981"/>
              <a:gd name="connsiteX33618" fmla="*/ 3976371 w 7886701"/>
              <a:gd name="connsiteY33618" fmla="*/ 783300 h 6857981"/>
              <a:gd name="connsiteX33619" fmla="*/ 3978276 w 7886701"/>
              <a:gd name="connsiteY33619" fmla="*/ 782031 h 6857981"/>
              <a:gd name="connsiteX33620" fmla="*/ 3979228 w 7886701"/>
              <a:gd name="connsiteY33620" fmla="*/ 780442 h 6857981"/>
              <a:gd name="connsiteX33621" fmla="*/ 3979863 w 7886701"/>
              <a:gd name="connsiteY33621" fmla="*/ 779808 h 6857981"/>
              <a:gd name="connsiteX33622" fmla="*/ 3979863 w 7886701"/>
              <a:gd name="connsiteY33622" fmla="*/ 778856 h 6857981"/>
              <a:gd name="connsiteX33623" fmla="*/ 3981451 w 7886701"/>
              <a:gd name="connsiteY33623" fmla="*/ 780125 h 6857981"/>
              <a:gd name="connsiteX33624" fmla="*/ 3982721 w 7886701"/>
              <a:gd name="connsiteY33624" fmla="*/ 781077 h 6857981"/>
              <a:gd name="connsiteX33625" fmla="*/ 3983356 w 7886701"/>
              <a:gd name="connsiteY33625" fmla="*/ 782348 h 6857981"/>
              <a:gd name="connsiteX33626" fmla="*/ 3983356 w 7886701"/>
              <a:gd name="connsiteY33626" fmla="*/ 783617 h 6857981"/>
              <a:gd name="connsiteX33627" fmla="*/ 3983356 w 7886701"/>
              <a:gd name="connsiteY33627" fmla="*/ 785206 h 6857981"/>
              <a:gd name="connsiteX33628" fmla="*/ 3983038 w 7886701"/>
              <a:gd name="connsiteY33628" fmla="*/ 786792 h 6857981"/>
              <a:gd name="connsiteX33629" fmla="*/ 3982086 w 7886701"/>
              <a:gd name="connsiteY33629" fmla="*/ 789968 h 6857981"/>
              <a:gd name="connsiteX33630" fmla="*/ 3980181 w 7886701"/>
              <a:gd name="connsiteY33630" fmla="*/ 793143 h 6857981"/>
              <a:gd name="connsiteX33631" fmla="*/ 3978593 w 7886701"/>
              <a:gd name="connsiteY33631" fmla="*/ 797272 h 6857981"/>
              <a:gd name="connsiteX33632" fmla="*/ 3977958 w 7886701"/>
              <a:gd name="connsiteY33632" fmla="*/ 799176 h 6857981"/>
              <a:gd name="connsiteX33633" fmla="*/ 3977641 w 7886701"/>
              <a:gd name="connsiteY33633" fmla="*/ 800764 h 6857981"/>
              <a:gd name="connsiteX33634" fmla="*/ 3977323 w 7886701"/>
              <a:gd name="connsiteY33634" fmla="*/ 802987 h 6857981"/>
              <a:gd name="connsiteX33635" fmla="*/ 3977641 w 7886701"/>
              <a:gd name="connsiteY33635" fmla="*/ 805208 h 6857981"/>
              <a:gd name="connsiteX33636" fmla="*/ 3981133 w 7886701"/>
              <a:gd name="connsiteY33636" fmla="*/ 805208 h 6857981"/>
              <a:gd name="connsiteX33637" fmla="*/ 3984626 w 7886701"/>
              <a:gd name="connsiteY33637" fmla="*/ 805843 h 6857981"/>
              <a:gd name="connsiteX33638" fmla="*/ 3990341 w 7886701"/>
              <a:gd name="connsiteY33638" fmla="*/ 807432 h 6857981"/>
              <a:gd name="connsiteX33639" fmla="*/ 3991928 w 7886701"/>
              <a:gd name="connsiteY33639" fmla="*/ 806797 h 6857981"/>
              <a:gd name="connsiteX33640" fmla="*/ 3993198 w 7886701"/>
              <a:gd name="connsiteY33640" fmla="*/ 806797 h 6857981"/>
              <a:gd name="connsiteX33641" fmla="*/ 3995103 w 7886701"/>
              <a:gd name="connsiteY33641" fmla="*/ 807432 h 6857981"/>
              <a:gd name="connsiteX33642" fmla="*/ 3996691 w 7886701"/>
              <a:gd name="connsiteY33642" fmla="*/ 808384 h 6857981"/>
              <a:gd name="connsiteX33643" fmla="*/ 3997961 w 7886701"/>
              <a:gd name="connsiteY33643" fmla="*/ 808066 h 6857981"/>
              <a:gd name="connsiteX33644" fmla="*/ 3999866 w 7886701"/>
              <a:gd name="connsiteY33644" fmla="*/ 807432 h 6857981"/>
              <a:gd name="connsiteX33645" fmla="*/ 4001771 w 7886701"/>
              <a:gd name="connsiteY33645" fmla="*/ 806480 h 6857981"/>
              <a:gd name="connsiteX33646" fmla="*/ 4003358 w 7886701"/>
              <a:gd name="connsiteY33646" fmla="*/ 804891 h 6857981"/>
              <a:gd name="connsiteX33647" fmla="*/ 4003676 w 7886701"/>
              <a:gd name="connsiteY33647" fmla="*/ 801716 h 6857981"/>
              <a:gd name="connsiteX33648" fmla="*/ 4003358 w 7886701"/>
              <a:gd name="connsiteY33648" fmla="*/ 799493 h 6857981"/>
              <a:gd name="connsiteX33649" fmla="*/ 4002406 w 7886701"/>
              <a:gd name="connsiteY33649" fmla="*/ 797589 h 6857981"/>
              <a:gd name="connsiteX33650" fmla="*/ 4000818 w 7886701"/>
              <a:gd name="connsiteY33650" fmla="*/ 796637 h 6857981"/>
              <a:gd name="connsiteX33651" fmla="*/ 3999231 w 7886701"/>
              <a:gd name="connsiteY33651" fmla="*/ 795366 h 6857981"/>
              <a:gd name="connsiteX33652" fmla="*/ 3996691 w 7886701"/>
              <a:gd name="connsiteY33652" fmla="*/ 795049 h 6857981"/>
              <a:gd name="connsiteX33653" fmla="*/ 3991928 w 7886701"/>
              <a:gd name="connsiteY33653" fmla="*/ 794731 h 6857981"/>
              <a:gd name="connsiteX33654" fmla="*/ 3992246 w 7886701"/>
              <a:gd name="connsiteY33654" fmla="*/ 793460 h 6857981"/>
              <a:gd name="connsiteX33655" fmla="*/ 3993198 w 7886701"/>
              <a:gd name="connsiteY33655" fmla="*/ 793143 h 6857981"/>
              <a:gd name="connsiteX33656" fmla="*/ 3997008 w 7886701"/>
              <a:gd name="connsiteY33656" fmla="*/ 792191 h 6857981"/>
              <a:gd name="connsiteX33657" fmla="*/ 4007803 w 7886701"/>
              <a:gd name="connsiteY33657" fmla="*/ 789968 h 6857981"/>
              <a:gd name="connsiteX33658" fmla="*/ 4014153 w 7886701"/>
              <a:gd name="connsiteY33658" fmla="*/ 788064 h 6857981"/>
              <a:gd name="connsiteX33659" fmla="*/ 4017011 w 7886701"/>
              <a:gd name="connsiteY33659" fmla="*/ 787110 h 6857981"/>
              <a:gd name="connsiteX33660" fmla="*/ 4019551 w 7886701"/>
              <a:gd name="connsiteY33660" fmla="*/ 785841 h 6857981"/>
              <a:gd name="connsiteX33661" fmla="*/ 4022091 w 7886701"/>
              <a:gd name="connsiteY33661" fmla="*/ 784570 h 6857981"/>
              <a:gd name="connsiteX33662" fmla="*/ 4023996 w 7886701"/>
              <a:gd name="connsiteY33662" fmla="*/ 782666 h 6857981"/>
              <a:gd name="connsiteX33663" fmla="*/ 4025266 w 7886701"/>
              <a:gd name="connsiteY33663" fmla="*/ 780442 h 6857981"/>
              <a:gd name="connsiteX33664" fmla="*/ 4026218 w 7886701"/>
              <a:gd name="connsiteY33664" fmla="*/ 777902 h 6857981"/>
              <a:gd name="connsiteX33665" fmla="*/ 4027806 w 7886701"/>
              <a:gd name="connsiteY33665" fmla="*/ 779808 h 6857981"/>
              <a:gd name="connsiteX33666" fmla="*/ 4029076 w 7886701"/>
              <a:gd name="connsiteY33666" fmla="*/ 781077 h 6857981"/>
              <a:gd name="connsiteX33667" fmla="*/ 4029711 w 7886701"/>
              <a:gd name="connsiteY33667" fmla="*/ 782666 h 6857981"/>
              <a:gd name="connsiteX33668" fmla="*/ 4030028 w 7886701"/>
              <a:gd name="connsiteY33668" fmla="*/ 783935 h 6857981"/>
              <a:gd name="connsiteX33669" fmla="*/ 4030028 w 7886701"/>
              <a:gd name="connsiteY33669" fmla="*/ 785523 h 6857981"/>
              <a:gd name="connsiteX33670" fmla="*/ 4029711 w 7886701"/>
              <a:gd name="connsiteY33670" fmla="*/ 787110 h 6857981"/>
              <a:gd name="connsiteX33671" fmla="*/ 4028758 w 7886701"/>
              <a:gd name="connsiteY33671" fmla="*/ 789968 h 6857981"/>
              <a:gd name="connsiteX33672" fmla="*/ 4030981 w 7886701"/>
              <a:gd name="connsiteY33672" fmla="*/ 789650 h 6857981"/>
              <a:gd name="connsiteX33673" fmla="*/ 4033838 w 7886701"/>
              <a:gd name="connsiteY33673" fmla="*/ 789650 h 6857981"/>
              <a:gd name="connsiteX33674" fmla="*/ 4032251 w 7886701"/>
              <a:gd name="connsiteY33674" fmla="*/ 792191 h 6857981"/>
              <a:gd name="connsiteX33675" fmla="*/ 4031298 w 7886701"/>
              <a:gd name="connsiteY33675" fmla="*/ 795049 h 6857981"/>
              <a:gd name="connsiteX33676" fmla="*/ 4030346 w 7886701"/>
              <a:gd name="connsiteY33676" fmla="*/ 797907 h 6857981"/>
              <a:gd name="connsiteX33677" fmla="*/ 4029711 w 7886701"/>
              <a:gd name="connsiteY33677" fmla="*/ 801082 h 6857981"/>
              <a:gd name="connsiteX33678" fmla="*/ 4030981 w 7886701"/>
              <a:gd name="connsiteY33678" fmla="*/ 802668 h 6857981"/>
              <a:gd name="connsiteX33679" fmla="*/ 4032251 w 7886701"/>
              <a:gd name="connsiteY33679" fmla="*/ 804257 h 6857981"/>
              <a:gd name="connsiteX33680" fmla="*/ 4035426 w 7886701"/>
              <a:gd name="connsiteY33680" fmla="*/ 801716 h 6857981"/>
              <a:gd name="connsiteX33681" fmla="*/ 4039236 w 7886701"/>
              <a:gd name="connsiteY33681" fmla="*/ 799812 h 6857981"/>
              <a:gd name="connsiteX33682" fmla="*/ 4042728 w 7886701"/>
              <a:gd name="connsiteY33682" fmla="*/ 798541 h 6857981"/>
              <a:gd name="connsiteX33683" fmla="*/ 4046538 w 7886701"/>
              <a:gd name="connsiteY33683" fmla="*/ 798224 h 6857981"/>
              <a:gd name="connsiteX33684" fmla="*/ 4050666 w 7886701"/>
              <a:gd name="connsiteY33684" fmla="*/ 798541 h 6857981"/>
              <a:gd name="connsiteX33685" fmla="*/ 4054158 w 7886701"/>
              <a:gd name="connsiteY33685" fmla="*/ 799812 h 6857981"/>
              <a:gd name="connsiteX33686" fmla="*/ 4057333 w 7886701"/>
              <a:gd name="connsiteY33686" fmla="*/ 801082 h 6857981"/>
              <a:gd name="connsiteX33687" fmla="*/ 4060508 w 7886701"/>
              <a:gd name="connsiteY33687" fmla="*/ 803304 h 6857981"/>
              <a:gd name="connsiteX33688" fmla="*/ 4062096 w 7886701"/>
              <a:gd name="connsiteY33688" fmla="*/ 802033 h 6857981"/>
              <a:gd name="connsiteX33689" fmla="*/ 4064001 w 7886701"/>
              <a:gd name="connsiteY33689" fmla="*/ 800764 h 6857981"/>
              <a:gd name="connsiteX33690" fmla="*/ 4066223 w 7886701"/>
              <a:gd name="connsiteY33690" fmla="*/ 800129 h 6857981"/>
              <a:gd name="connsiteX33691" fmla="*/ 4068446 w 7886701"/>
              <a:gd name="connsiteY33691" fmla="*/ 799493 h 6857981"/>
              <a:gd name="connsiteX33692" fmla="*/ 4072891 w 7886701"/>
              <a:gd name="connsiteY33692" fmla="*/ 798541 h 6857981"/>
              <a:gd name="connsiteX33693" fmla="*/ 4077971 w 7886701"/>
              <a:gd name="connsiteY33693" fmla="*/ 798541 h 6857981"/>
              <a:gd name="connsiteX33694" fmla="*/ 4077971 w 7886701"/>
              <a:gd name="connsiteY33694" fmla="*/ 796637 h 6857981"/>
              <a:gd name="connsiteX33695" fmla="*/ 4077971 w 7886701"/>
              <a:gd name="connsiteY33695" fmla="*/ 794096 h 6857981"/>
              <a:gd name="connsiteX33696" fmla="*/ 4081146 w 7886701"/>
              <a:gd name="connsiteY33696" fmla="*/ 796000 h 6857981"/>
              <a:gd name="connsiteX33697" fmla="*/ 4084956 w 7886701"/>
              <a:gd name="connsiteY33697" fmla="*/ 797907 h 6857981"/>
              <a:gd name="connsiteX33698" fmla="*/ 4088131 w 7886701"/>
              <a:gd name="connsiteY33698" fmla="*/ 799176 h 6857981"/>
              <a:gd name="connsiteX33699" fmla="*/ 4091623 w 7886701"/>
              <a:gd name="connsiteY33699" fmla="*/ 800129 h 6857981"/>
              <a:gd name="connsiteX33700" fmla="*/ 4098608 w 7886701"/>
              <a:gd name="connsiteY33700" fmla="*/ 801082 h 6857981"/>
              <a:gd name="connsiteX33701" fmla="*/ 4106228 w 7886701"/>
              <a:gd name="connsiteY33701" fmla="*/ 802033 h 6857981"/>
              <a:gd name="connsiteX33702" fmla="*/ 4114166 w 7886701"/>
              <a:gd name="connsiteY33702" fmla="*/ 802351 h 6857981"/>
              <a:gd name="connsiteX33703" fmla="*/ 4117658 w 7886701"/>
              <a:gd name="connsiteY33703" fmla="*/ 802668 h 6857981"/>
              <a:gd name="connsiteX33704" fmla="*/ 4121468 w 7886701"/>
              <a:gd name="connsiteY33704" fmla="*/ 803304 h 6857981"/>
              <a:gd name="connsiteX33705" fmla="*/ 4124961 w 7886701"/>
              <a:gd name="connsiteY33705" fmla="*/ 804257 h 6857981"/>
              <a:gd name="connsiteX33706" fmla="*/ 4128771 w 7886701"/>
              <a:gd name="connsiteY33706" fmla="*/ 805208 h 6857981"/>
              <a:gd name="connsiteX33707" fmla="*/ 4128771 w 7886701"/>
              <a:gd name="connsiteY33707" fmla="*/ 801716 h 6857981"/>
              <a:gd name="connsiteX33708" fmla="*/ 4128136 w 7886701"/>
              <a:gd name="connsiteY33708" fmla="*/ 798541 h 6857981"/>
              <a:gd name="connsiteX33709" fmla="*/ 4127183 w 7886701"/>
              <a:gd name="connsiteY33709" fmla="*/ 796000 h 6857981"/>
              <a:gd name="connsiteX33710" fmla="*/ 4125596 w 7886701"/>
              <a:gd name="connsiteY33710" fmla="*/ 794414 h 6857981"/>
              <a:gd name="connsiteX33711" fmla="*/ 4124008 w 7886701"/>
              <a:gd name="connsiteY33711" fmla="*/ 792825 h 6857981"/>
              <a:gd name="connsiteX33712" fmla="*/ 4121786 w 7886701"/>
              <a:gd name="connsiteY33712" fmla="*/ 791874 h 6857981"/>
              <a:gd name="connsiteX33713" fmla="*/ 4117023 w 7886701"/>
              <a:gd name="connsiteY33713" fmla="*/ 789650 h 6857981"/>
              <a:gd name="connsiteX33714" fmla="*/ 4114801 w 7886701"/>
              <a:gd name="connsiteY33714" fmla="*/ 788698 h 6857981"/>
              <a:gd name="connsiteX33715" fmla="*/ 4112578 w 7886701"/>
              <a:gd name="connsiteY33715" fmla="*/ 787429 h 6857981"/>
              <a:gd name="connsiteX33716" fmla="*/ 4110673 w 7886701"/>
              <a:gd name="connsiteY33716" fmla="*/ 786158 h 6857981"/>
              <a:gd name="connsiteX33717" fmla="*/ 4109086 w 7886701"/>
              <a:gd name="connsiteY33717" fmla="*/ 784570 h 6857981"/>
              <a:gd name="connsiteX33718" fmla="*/ 4107816 w 7886701"/>
              <a:gd name="connsiteY33718" fmla="*/ 782348 h 6857981"/>
              <a:gd name="connsiteX33719" fmla="*/ 4107181 w 7886701"/>
              <a:gd name="connsiteY33719" fmla="*/ 779491 h 6857981"/>
              <a:gd name="connsiteX33720" fmla="*/ 4107181 w 7886701"/>
              <a:gd name="connsiteY33720" fmla="*/ 775998 h 6857981"/>
              <a:gd name="connsiteX33721" fmla="*/ 4107816 w 7886701"/>
              <a:gd name="connsiteY33721" fmla="*/ 771552 h 6857981"/>
              <a:gd name="connsiteX33722" fmla="*/ 4104641 w 7886701"/>
              <a:gd name="connsiteY33722" fmla="*/ 771552 h 6857981"/>
              <a:gd name="connsiteX33723" fmla="*/ 4102418 w 7886701"/>
              <a:gd name="connsiteY33723" fmla="*/ 771552 h 6857981"/>
              <a:gd name="connsiteX33724" fmla="*/ 4100196 w 7886701"/>
              <a:gd name="connsiteY33724" fmla="*/ 772504 h 6857981"/>
              <a:gd name="connsiteX33725" fmla="*/ 4098608 w 7886701"/>
              <a:gd name="connsiteY33725" fmla="*/ 773458 h 6857981"/>
              <a:gd name="connsiteX33726" fmla="*/ 4097656 w 7886701"/>
              <a:gd name="connsiteY33726" fmla="*/ 775044 h 6857981"/>
              <a:gd name="connsiteX33727" fmla="*/ 4097021 w 7886701"/>
              <a:gd name="connsiteY33727" fmla="*/ 776315 h 6857981"/>
              <a:gd name="connsiteX33728" fmla="*/ 4095433 w 7886701"/>
              <a:gd name="connsiteY33728" fmla="*/ 779491 h 6857981"/>
              <a:gd name="connsiteX33729" fmla="*/ 4094798 w 7886701"/>
              <a:gd name="connsiteY33729" fmla="*/ 781077 h 6857981"/>
              <a:gd name="connsiteX33730" fmla="*/ 4093846 w 7886701"/>
              <a:gd name="connsiteY33730" fmla="*/ 782666 h 6857981"/>
              <a:gd name="connsiteX33731" fmla="*/ 4092576 w 7886701"/>
              <a:gd name="connsiteY33731" fmla="*/ 783617 h 6857981"/>
              <a:gd name="connsiteX33732" fmla="*/ 4090988 w 7886701"/>
              <a:gd name="connsiteY33732" fmla="*/ 784887 h 6857981"/>
              <a:gd name="connsiteX33733" fmla="*/ 4089083 w 7886701"/>
              <a:gd name="connsiteY33733" fmla="*/ 785523 h 6857981"/>
              <a:gd name="connsiteX33734" fmla="*/ 4086543 w 7886701"/>
              <a:gd name="connsiteY33734" fmla="*/ 785841 h 6857981"/>
              <a:gd name="connsiteX33735" fmla="*/ 4083686 w 7886701"/>
              <a:gd name="connsiteY33735" fmla="*/ 785523 h 6857981"/>
              <a:gd name="connsiteX33736" fmla="*/ 4079876 w 7886701"/>
              <a:gd name="connsiteY33736" fmla="*/ 784887 h 6857981"/>
              <a:gd name="connsiteX33737" fmla="*/ 4080193 w 7886701"/>
              <a:gd name="connsiteY33737" fmla="*/ 782031 h 6857981"/>
              <a:gd name="connsiteX33738" fmla="*/ 4080193 w 7886701"/>
              <a:gd name="connsiteY33738" fmla="*/ 779808 h 6857981"/>
              <a:gd name="connsiteX33739" fmla="*/ 4079876 w 7886701"/>
              <a:gd name="connsiteY33739" fmla="*/ 777585 h 6857981"/>
              <a:gd name="connsiteX33740" fmla="*/ 4079241 w 7886701"/>
              <a:gd name="connsiteY33740" fmla="*/ 775362 h 6857981"/>
              <a:gd name="connsiteX33741" fmla="*/ 4078288 w 7886701"/>
              <a:gd name="connsiteY33741" fmla="*/ 773775 h 6857981"/>
              <a:gd name="connsiteX33742" fmla="*/ 4077653 w 7886701"/>
              <a:gd name="connsiteY33742" fmla="*/ 772504 h 6857981"/>
              <a:gd name="connsiteX33743" fmla="*/ 4075431 w 7886701"/>
              <a:gd name="connsiteY33743" fmla="*/ 769648 h 6857981"/>
              <a:gd name="connsiteX33744" fmla="*/ 4073208 w 7886701"/>
              <a:gd name="connsiteY33744" fmla="*/ 766471 h 6857981"/>
              <a:gd name="connsiteX33745" fmla="*/ 4072573 w 7886701"/>
              <a:gd name="connsiteY33745" fmla="*/ 765202 h 6857981"/>
              <a:gd name="connsiteX33746" fmla="*/ 4071621 w 7886701"/>
              <a:gd name="connsiteY33746" fmla="*/ 763296 h 6857981"/>
              <a:gd name="connsiteX33747" fmla="*/ 4070986 w 7886701"/>
              <a:gd name="connsiteY33747" fmla="*/ 761392 h 6857981"/>
              <a:gd name="connsiteX33748" fmla="*/ 4070668 w 7886701"/>
              <a:gd name="connsiteY33748" fmla="*/ 759169 h 6857981"/>
              <a:gd name="connsiteX33749" fmla="*/ 4070668 w 7886701"/>
              <a:gd name="connsiteY33749" fmla="*/ 756946 h 6857981"/>
              <a:gd name="connsiteX33750" fmla="*/ 4070986 w 7886701"/>
              <a:gd name="connsiteY33750" fmla="*/ 754088 h 6857981"/>
              <a:gd name="connsiteX33751" fmla="*/ 4071938 w 7886701"/>
              <a:gd name="connsiteY33751" fmla="*/ 752819 h 6857981"/>
              <a:gd name="connsiteX33752" fmla="*/ 4073526 w 7886701"/>
              <a:gd name="connsiteY33752" fmla="*/ 751867 h 6857981"/>
              <a:gd name="connsiteX33753" fmla="*/ 4076701 w 7886701"/>
              <a:gd name="connsiteY33753" fmla="*/ 750278 h 6857981"/>
              <a:gd name="connsiteX33754" fmla="*/ 4080511 w 7886701"/>
              <a:gd name="connsiteY33754" fmla="*/ 748691 h 6857981"/>
              <a:gd name="connsiteX33755" fmla="*/ 4083686 w 7886701"/>
              <a:gd name="connsiteY33755" fmla="*/ 747104 h 6857981"/>
              <a:gd name="connsiteX33756" fmla="*/ 4077336 w 7886701"/>
              <a:gd name="connsiteY33756" fmla="*/ 748691 h 6857981"/>
              <a:gd name="connsiteX33757" fmla="*/ 4070033 w 7886701"/>
              <a:gd name="connsiteY33757" fmla="*/ 749644 h 6857981"/>
              <a:gd name="connsiteX33758" fmla="*/ 4055428 w 7886701"/>
              <a:gd name="connsiteY33758" fmla="*/ 751232 h 6857981"/>
              <a:gd name="connsiteX33759" fmla="*/ 4056063 w 7886701"/>
              <a:gd name="connsiteY33759" fmla="*/ 749009 h 6857981"/>
              <a:gd name="connsiteX33760" fmla="*/ 4057333 w 7886701"/>
              <a:gd name="connsiteY33760" fmla="*/ 747104 h 6857981"/>
              <a:gd name="connsiteX33761" fmla="*/ 4059238 w 7886701"/>
              <a:gd name="connsiteY33761" fmla="*/ 745516 h 6857981"/>
              <a:gd name="connsiteX33762" fmla="*/ 4061461 w 7886701"/>
              <a:gd name="connsiteY33762" fmla="*/ 743928 h 6857981"/>
              <a:gd name="connsiteX33763" fmla="*/ 4053523 w 7886701"/>
              <a:gd name="connsiteY33763" fmla="*/ 743611 h 6857981"/>
              <a:gd name="connsiteX33764" fmla="*/ 4049396 w 7886701"/>
              <a:gd name="connsiteY33764" fmla="*/ 742976 h 6857981"/>
              <a:gd name="connsiteX33765" fmla="*/ 4046221 w 7886701"/>
              <a:gd name="connsiteY33765" fmla="*/ 741705 h 6857981"/>
              <a:gd name="connsiteX33766" fmla="*/ 4044316 w 7886701"/>
              <a:gd name="connsiteY33766" fmla="*/ 741388 h 6857981"/>
              <a:gd name="connsiteX33767" fmla="*/ 4042728 w 7886701"/>
              <a:gd name="connsiteY33767" fmla="*/ 740436 h 6857981"/>
              <a:gd name="connsiteX33768" fmla="*/ 4041776 w 7886701"/>
              <a:gd name="connsiteY33768" fmla="*/ 739165 h 6857981"/>
              <a:gd name="connsiteX33769" fmla="*/ 4040823 w 7886701"/>
              <a:gd name="connsiteY33769" fmla="*/ 738212 h 6857981"/>
              <a:gd name="connsiteX33770" fmla="*/ 4039871 w 7886701"/>
              <a:gd name="connsiteY33770" fmla="*/ 736626 h 6857981"/>
              <a:gd name="connsiteX33771" fmla="*/ 4039236 w 7886701"/>
              <a:gd name="connsiteY33771" fmla="*/ 734720 h 6857981"/>
              <a:gd name="connsiteX33772" fmla="*/ 4038918 w 7886701"/>
              <a:gd name="connsiteY33772" fmla="*/ 733132 h 6857981"/>
              <a:gd name="connsiteX33773" fmla="*/ 4038918 w 7886701"/>
              <a:gd name="connsiteY33773" fmla="*/ 730911 h 6857981"/>
              <a:gd name="connsiteX33774" fmla="*/ 4062096 w 7886701"/>
              <a:gd name="connsiteY33774" fmla="*/ 728687 h 6857981"/>
              <a:gd name="connsiteX33775" fmla="*/ 4063683 w 7886701"/>
              <a:gd name="connsiteY33775" fmla="*/ 742976 h 6857981"/>
              <a:gd name="connsiteX33776" fmla="*/ 4066541 w 7886701"/>
              <a:gd name="connsiteY33776" fmla="*/ 741705 h 6857981"/>
              <a:gd name="connsiteX33777" fmla="*/ 4069081 w 7886701"/>
              <a:gd name="connsiteY33777" fmla="*/ 740753 h 6857981"/>
              <a:gd name="connsiteX33778" fmla="*/ 4075431 w 7886701"/>
              <a:gd name="connsiteY33778" fmla="*/ 739482 h 6857981"/>
              <a:gd name="connsiteX33779" fmla="*/ 4081146 w 7886701"/>
              <a:gd name="connsiteY33779" fmla="*/ 738848 h 6857981"/>
              <a:gd name="connsiteX33780" fmla="*/ 4087178 w 7886701"/>
              <a:gd name="connsiteY33780" fmla="*/ 739165 h 6857981"/>
              <a:gd name="connsiteX33781" fmla="*/ 4087178 w 7886701"/>
              <a:gd name="connsiteY33781" fmla="*/ 738212 h 6857981"/>
              <a:gd name="connsiteX33782" fmla="*/ 4087178 w 7886701"/>
              <a:gd name="connsiteY33782" fmla="*/ 737261 h 6857981"/>
              <a:gd name="connsiteX33783" fmla="*/ 4086543 w 7886701"/>
              <a:gd name="connsiteY33783" fmla="*/ 736626 h 6857981"/>
              <a:gd name="connsiteX33784" fmla="*/ 4095116 w 7886701"/>
              <a:gd name="connsiteY33784" fmla="*/ 736943 h 6857981"/>
              <a:gd name="connsiteX33785" fmla="*/ 4103371 w 7886701"/>
              <a:gd name="connsiteY33785" fmla="*/ 737261 h 6857981"/>
              <a:gd name="connsiteX33786" fmla="*/ 4110991 w 7886701"/>
              <a:gd name="connsiteY33786" fmla="*/ 738530 h 6857981"/>
              <a:gd name="connsiteX33787" fmla="*/ 4118928 w 7886701"/>
              <a:gd name="connsiteY33787" fmla="*/ 739482 h 6857981"/>
              <a:gd name="connsiteX33788" fmla="*/ 4126231 w 7886701"/>
              <a:gd name="connsiteY33788" fmla="*/ 741070 h 6857981"/>
              <a:gd name="connsiteX33789" fmla="*/ 4133533 w 7886701"/>
              <a:gd name="connsiteY33789" fmla="*/ 742340 h 6857981"/>
              <a:gd name="connsiteX33790" fmla="*/ 4147186 w 7886701"/>
              <a:gd name="connsiteY33790" fmla="*/ 746151 h 6857981"/>
              <a:gd name="connsiteX33791" fmla="*/ 4160838 w 7886701"/>
              <a:gd name="connsiteY33791" fmla="*/ 750278 h 6857981"/>
              <a:gd name="connsiteX33792" fmla="*/ 4174173 w 7886701"/>
              <a:gd name="connsiteY33792" fmla="*/ 754407 h 6857981"/>
              <a:gd name="connsiteX33793" fmla="*/ 4187508 w 7886701"/>
              <a:gd name="connsiteY33793" fmla="*/ 758852 h 6857981"/>
              <a:gd name="connsiteX33794" fmla="*/ 4200843 w 7886701"/>
              <a:gd name="connsiteY33794" fmla="*/ 763296 h 6857981"/>
              <a:gd name="connsiteX33795" fmla="*/ 4205288 w 7886701"/>
              <a:gd name="connsiteY33795" fmla="*/ 761710 h 6857981"/>
              <a:gd name="connsiteX33796" fmla="*/ 4211003 w 7886701"/>
              <a:gd name="connsiteY33796" fmla="*/ 760440 h 6857981"/>
              <a:gd name="connsiteX33797" fmla="*/ 4217671 w 7886701"/>
              <a:gd name="connsiteY33797" fmla="*/ 759169 h 6857981"/>
              <a:gd name="connsiteX33798" fmla="*/ 4224973 w 7886701"/>
              <a:gd name="connsiteY33798" fmla="*/ 758535 h 6857981"/>
              <a:gd name="connsiteX33799" fmla="*/ 4232911 w 7886701"/>
              <a:gd name="connsiteY33799" fmla="*/ 758217 h 6857981"/>
              <a:gd name="connsiteX33800" fmla="*/ 4241483 w 7886701"/>
              <a:gd name="connsiteY33800" fmla="*/ 757899 h 6857981"/>
              <a:gd name="connsiteX33801" fmla="*/ 4250056 w 7886701"/>
              <a:gd name="connsiteY33801" fmla="*/ 757899 h 6857981"/>
              <a:gd name="connsiteX33802" fmla="*/ 4259263 w 7886701"/>
              <a:gd name="connsiteY33802" fmla="*/ 757899 h 6857981"/>
              <a:gd name="connsiteX33803" fmla="*/ 4259581 w 7886701"/>
              <a:gd name="connsiteY33803" fmla="*/ 755994 h 6857981"/>
              <a:gd name="connsiteX33804" fmla="*/ 4259898 w 7886701"/>
              <a:gd name="connsiteY33804" fmla="*/ 755042 h 6857981"/>
              <a:gd name="connsiteX33805" fmla="*/ 4259581 w 7886701"/>
              <a:gd name="connsiteY33805" fmla="*/ 753771 h 6857981"/>
              <a:gd name="connsiteX33806" fmla="*/ 4263391 w 7886701"/>
              <a:gd name="connsiteY33806" fmla="*/ 756311 h 6857981"/>
              <a:gd name="connsiteX33807" fmla="*/ 4266566 w 7886701"/>
              <a:gd name="connsiteY33807" fmla="*/ 758217 h 6857981"/>
              <a:gd name="connsiteX33808" fmla="*/ 4274186 w 7886701"/>
              <a:gd name="connsiteY33808" fmla="*/ 759169 h 6857981"/>
              <a:gd name="connsiteX33809" fmla="*/ 4282123 w 7886701"/>
              <a:gd name="connsiteY33809" fmla="*/ 760440 h 6857981"/>
              <a:gd name="connsiteX33810" fmla="*/ 4290061 w 7886701"/>
              <a:gd name="connsiteY33810" fmla="*/ 761392 h 6857981"/>
              <a:gd name="connsiteX33811" fmla="*/ 4297363 w 7886701"/>
              <a:gd name="connsiteY33811" fmla="*/ 763296 h 6857981"/>
              <a:gd name="connsiteX33812" fmla="*/ 4306253 w 7886701"/>
              <a:gd name="connsiteY33812" fmla="*/ 761710 h 6857981"/>
              <a:gd name="connsiteX33813" fmla="*/ 4311016 w 7886701"/>
              <a:gd name="connsiteY33813" fmla="*/ 761392 h 6857981"/>
              <a:gd name="connsiteX33814" fmla="*/ 4315461 w 7886701"/>
              <a:gd name="connsiteY33814" fmla="*/ 761392 h 6857981"/>
              <a:gd name="connsiteX33815" fmla="*/ 4320223 w 7886701"/>
              <a:gd name="connsiteY33815" fmla="*/ 761710 h 6857981"/>
              <a:gd name="connsiteX33816" fmla="*/ 4324668 w 7886701"/>
              <a:gd name="connsiteY33816" fmla="*/ 762979 h 6857981"/>
              <a:gd name="connsiteX33817" fmla="*/ 4329113 w 7886701"/>
              <a:gd name="connsiteY33817" fmla="*/ 764885 h 6857981"/>
              <a:gd name="connsiteX33818" fmla="*/ 4331018 w 7886701"/>
              <a:gd name="connsiteY33818" fmla="*/ 766154 h 6857981"/>
              <a:gd name="connsiteX33819" fmla="*/ 4333241 w 7886701"/>
              <a:gd name="connsiteY33819" fmla="*/ 767742 h 6857981"/>
              <a:gd name="connsiteX33820" fmla="*/ 4331971 w 7886701"/>
              <a:gd name="connsiteY33820" fmla="*/ 762979 h 6857981"/>
              <a:gd name="connsiteX33821" fmla="*/ 4330066 w 7886701"/>
              <a:gd name="connsiteY33821" fmla="*/ 758535 h 6857981"/>
              <a:gd name="connsiteX33822" fmla="*/ 4327526 w 7886701"/>
              <a:gd name="connsiteY33822" fmla="*/ 754088 h 6857981"/>
              <a:gd name="connsiteX33823" fmla="*/ 4324986 w 7886701"/>
              <a:gd name="connsiteY33823" fmla="*/ 750278 h 6857981"/>
              <a:gd name="connsiteX33824" fmla="*/ 4322446 w 7886701"/>
              <a:gd name="connsiteY33824" fmla="*/ 746151 h 6857981"/>
              <a:gd name="connsiteX33825" fmla="*/ 4319271 w 7886701"/>
              <a:gd name="connsiteY33825" fmla="*/ 742340 h 6857981"/>
              <a:gd name="connsiteX33826" fmla="*/ 4315778 w 7886701"/>
              <a:gd name="connsiteY33826" fmla="*/ 738848 h 6857981"/>
              <a:gd name="connsiteX33827" fmla="*/ 4312286 w 7886701"/>
              <a:gd name="connsiteY33827" fmla="*/ 735672 h 6857981"/>
              <a:gd name="connsiteX33828" fmla="*/ 4308158 w 7886701"/>
              <a:gd name="connsiteY33828" fmla="*/ 732180 h 6857981"/>
              <a:gd name="connsiteX33829" fmla="*/ 4304031 w 7886701"/>
              <a:gd name="connsiteY33829" fmla="*/ 729005 h 6857981"/>
              <a:gd name="connsiteX33830" fmla="*/ 4299903 w 7886701"/>
              <a:gd name="connsiteY33830" fmla="*/ 726147 h 6857981"/>
              <a:gd name="connsiteX33831" fmla="*/ 4295458 w 7886701"/>
              <a:gd name="connsiteY33831" fmla="*/ 723607 h 6857981"/>
              <a:gd name="connsiteX33832" fmla="*/ 4285933 w 7886701"/>
              <a:gd name="connsiteY33832" fmla="*/ 718527 h 6857981"/>
              <a:gd name="connsiteX33833" fmla="*/ 4276091 w 7886701"/>
              <a:gd name="connsiteY33833" fmla="*/ 713765 h 6857981"/>
              <a:gd name="connsiteX33834" fmla="*/ 4265931 w 7886701"/>
              <a:gd name="connsiteY33834" fmla="*/ 709637 h 6857981"/>
              <a:gd name="connsiteX33835" fmla="*/ 4254818 w 7886701"/>
              <a:gd name="connsiteY33835" fmla="*/ 706144 h 6857981"/>
              <a:gd name="connsiteX33836" fmla="*/ 4244341 w 7886701"/>
              <a:gd name="connsiteY33836" fmla="*/ 702970 h 6857981"/>
              <a:gd name="connsiteX33837" fmla="*/ 4233228 w 7886701"/>
              <a:gd name="connsiteY33837" fmla="*/ 700110 h 6857981"/>
              <a:gd name="connsiteX33838" fmla="*/ 4222751 w 7886701"/>
              <a:gd name="connsiteY33838" fmla="*/ 697889 h 6857981"/>
              <a:gd name="connsiteX33839" fmla="*/ 4212273 w 7886701"/>
              <a:gd name="connsiteY33839" fmla="*/ 696300 h 6857981"/>
              <a:gd name="connsiteX33840" fmla="*/ 4202431 w 7886701"/>
              <a:gd name="connsiteY33840" fmla="*/ 694396 h 6857981"/>
              <a:gd name="connsiteX33841" fmla="*/ 4192588 w 7886701"/>
              <a:gd name="connsiteY33841" fmla="*/ 693126 h 6857981"/>
              <a:gd name="connsiteX33842" fmla="*/ 4190683 w 7886701"/>
              <a:gd name="connsiteY33842" fmla="*/ 696935 h 6857981"/>
              <a:gd name="connsiteX33843" fmla="*/ 4189096 w 7886701"/>
              <a:gd name="connsiteY33843" fmla="*/ 700110 h 6857981"/>
              <a:gd name="connsiteX33844" fmla="*/ 4188461 w 7886701"/>
              <a:gd name="connsiteY33844" fmla="*/ 703604 h 6857981"/>
              <a:gd name="connsiteX33845" fmla="*/ 4187826 w 7886701"/>
              <a:gd name="connsiteY33845" fmla="*/ 706779 h 6857981"/>
              <a:gd name="connsiteX33846" fmla="*/ 4186873 w 7886701"/>
              <a:gd name="connsiteY33846" fmla="*/ 709954 h 6857981"/>
              <a:gd name="connsiteX33847" fmla="*/ 4185603 w 7886701"/>
              <a:gd name="connsiteY33847" fmla="*/ 714081 h 6857981"/>
              <a:gd name="connsiteX33848" fmla="*/ 4183698 w 7886701"/>
              <a:gd name="connsiteY33848" fmla="*/ 718845 h 6857981"/>
              <a:gd name="connsiteX33849" fmla="*/ 4180523 w 7886701"/>
              <a:gd name="connsiteY33849" fmla="*/ 724243 h 6857981"/>
              <a:gd name="connsiteX33850" fmla="*/ 4178301 w 7886701"/>
              <a:gd name="connsiteY33850" fmla="*/ 723289 h 6857981"/>
              <a:gd name="connsiteX33851" fmla="*/ 4175761 w 7886701"/>
              <a:gd name="connsiteY33851" fmla="*/ 721703 h 6857981"/>
              <a:gd name="connsiteX33852" fmla="*/ 4173538 w 7886701"/>
              <a:gd name="connsiteY33852" fmla="*/ 719797 h 6857981"/>
              <a:gd name="connsiteX33853" fmla="*/ 4171951 w 7886701"/>
              <a:gd name="connsiteY33853" fmla="*/ 718527 h 6857981"/>
              <a:gd name="connsiteX33854" fmla="*/ 4171316 w 7886701"/>
              <a:gd name="connsiteY33854" fmla="*/ 716622 h 6857981"/>
              <a:gd name="connsiteX33855" fmla="*/ 4170998 w 7886701"/>
              <a:gd name="connsiteY33855" fmla="*/ 715987 h 6857981"/>
              <a:gd name="connsiteX33856" fmla="*/ 4171316 w 7886701"/>
              <a:gd name="connsiteY33856" fmla="*/ 715035 h 6857981"/>
              <a:gd name="connsiteX33857" fmla="*/ 4171633 w 7886701"/>
              <a:gd name="connsiteY33857" fmla="*/ 714401 h 6857981"/>
              <a:gd name="connsiteX33858" fmla="*/ 4172586 w 7886701"/>
              <a:gd name="connsiteY33858" fmla="*/ 714081 h 6857981"/>
              <a:gd name="connsiteX33859" fmla="*/ 4173538 w 7886701"/>
              <a:gd name="connsiteY33859" fmla="*/ 713765 h 6857981"/>
              <a:gd name="connsiteX33860" fmla="*/ 4175126 w 7886701"/>
              <a:gd name="connsiteY33860" fmla="*/ 713447 h 6857981"/>
              <a:gd name="connsiteX33861" fmla="*/ 4173856 w 7886701"/>
              <a:gd name="connsiteY33861" fmla="*/ 710272 h 6857981"/>
              <a:gd name="connsiteX33862" fmla="*/ 4172586 w 7886701"/>
              <a:gd name="connsiteY33862" fmla="*/ 708049 h 6857981"/>
              <a:gd name="connsiteX33863" fmla="*/ 4171316 w 7886701"/>
              <a:gd name="connsiteY33863" fmla="*/ 706779 h 6857981"/>
              <a:gd name="connsiteX33864" fmla="*/ 4169728 w 7886701"/>
              <a:gd name="connsiteY33864" fmla="*/ 705508 h 6857981"/>
              <a:gd name="connsiteX33865" fmla="*/ 4168458 w 7886701"/>
              <a:gd name="connsiteY33865" fmla="*/ 704874 h 6857981"/>
              <a:gd name="connsiteX33866" fmla="*/ 4166871 w 7886701"/>
              <a:gd name="connsiteY33866" fmla="*/ 704874 h 6857981"/>
              <a:gd name="connsiteX33867" fmla="*/ 4164013 w 7886701"/>
              <a:gd name="connsiteY33867" fmla="*/ 704556 h 6857981"/>
              <a:gd name="connsiteX33868" fmla="*/ 4161156 w 7886701"/>
              <a:gd name="connsiteY33868" fmla="*/ 704556 h 6857981"/>
              <a:gd name="connsiteX33869" fmla="*/ 4159568 w 7886701"/>
              <a:gd name="connsiteY33869" fmla="*/ 704239 h 6857981"/>
              <a:gd name="connsiteX33870" fmla="*/ 4158298 w 7886701"/>
              <a:gd name="connsiteY33870" fmla="*/ 703922 h 6857981"/>
              <a:gd name="connsiteX33871" fmla="*/ 4156711 w 7886701"/>
              <a:gd name="connsiteY33871" fmla="*/ 702652 h 6857981"/>
              <a:gd name="connsiteX33872" fmla="*/ 4155123 w 7886701"/>
              <a:gd name="connsiteY33872" fmla="*/ 701381 h 6857981"/>
              <a:gd name="connsiteX33873" fmla="*/ 4153853 w 7886701"/>
              <a:gd name="connsiteY33873" fmla="*/ 699475 h 6857981"/>
              <a:gd name="connsiteX33874" fmla="*/ 4152266 w 7886701"/>
              <a:gd name="connsiteY33874" fmla="*/ 696935 h 6857981"/>
              <a:gd name="connsiteX33875" fmla="*/ 4152583 w 7886701"/>
              <a:gd name="connsiteY33875" fmla="*/ 695348 h 6857981"/>
              <a:gd name="connsiteX33876" fmla="*/ 4153536 w 7886701"/>
              <a:gd name="connsiteY33876" fmla="*/ 694396 h 6857981"/>
              <a:gd name="connsiteX33877" fmla="*/ 4154488 w 7886701"/>
              <a:gd name="connsiteY33877" fmla="*/ 693762 h 6857981"/>
              <a:gd name="connsiteX33878" fmla="*/ 4155758 w 7886701"/>
              <a:gd name="connsiteY33878" fmla="*/ 693126 h 6857981"/>
              <a:gd name="connsiteX33879" fmla="*/ 4158298 w 7886701"/>
              <a:gd name="connsiteY33879" fmla="*/ 692490 h 6857981"/>
              <a:gd name="connsiteX33880" fmla="*/ 4161473 w 7886701"/>
              <a:gd name="connsiteY33880" fmla="*/ 692174 h 6857981"/>
              <a:gd name="connsiteX33881" fmla="*/ 4168458 w 7886701"/>
              <a:gd name="connsiteY33881" fmla="*/ 692174 h 6857981"/>
              <a:gd name="connsiteX33882" fmla="*/ 4171951 w 7886701"/>
              <a:gd name="connsiteY33882" fmla="*/ 692490 h 6857981"/>
              <a:gd name="connsiteX33883" fmla="*/ 4175443 w 7886701"/>
              <a:gd name="connsiteY33883" fmla="*/ 692490 h 6857981"/>
              <a:gd name="connsiteX33884" fmla="*/ 4170681 w 7886701"/>
              <a:gd name="connsiteY33884" fmla="*/ 691539 h 6857981"/>
              <a:gd name="connsiteX33885" fmla="*/ 4165918 w 7886701"/>
              <a:gd name="connsiteY33885" fmla="*/ 689632 h 6857981"/>
              <a:gd name="connsiteX33886" fmla="*/ 4160838 w 7886701"/>
              <a:gd name="connsiteY33886" fmla="*/ 687727 h 6857981"/>
              <a:gd name="connsiteX33887" fmla="*/ 4155758 w 7886701"/>
              <a:gd name="connsiteY33887" fmla="*/ 685506 h 6857981"/>
              <a:gd name="connsiteX33888" fmla="*/ 4145281 w 7886701"/>
              <a:gd name="connsiteY33888" fmla="*/ 680108 h 6857981"/>
              <a:gd name="connsiteX33889" fmla="*/ 4135121 w 7886701"/>
              <a:gd name="connsiteY33889" fmla="*/ 675027 h 6857981"/>
              <a:gd name="connsiteX33890" fmla="*/ 4134168 w 7886701"/>
              <a:gd name="connsiteY33890" fmla="*/ 679473 h 6857981"/>
              <a:gd name="connsiteX33891" fmla="*/ 4133533 w 7886701"/>
              <a:gd name="connsiteY33891" fmla="*/ 683283 h 6857981"/>
              <a:gd name="connsiteX33892" fmla="*/ 4132581 w 7886701"/>
              <a:gd name="connsiteY33892" fmla="*/ 687727 h 6857981"/>
              <a:gd name="connsiteX33893" fmla="*/ 4131628 w 7886701"/>
              <a:gd name="connsiteY33893" fmla="*/ 691856 h 6857981"/>
              <a:gd name="connsiteX33894" fmla="*/ 4130676 w 7886701"/>
              <a:gd name="connsiteY33894" fmla="*/ 694080 h 6857981"/>
              <a:gd name="connsiteX33895" fmla="*/ 4130041 w 7886701"/>
              <a:gd name="connsiteY33895" fmla="*/ 695665 h 6857981"/>
              <a:gd name="connsiteX33896" fmla="*/ 4129088 w 7886701"/>
              <a:gd name="connsiteY33896" fmla="*/ 697254 h 6857981"/>
              <a:gd name="connsiteX33897" fmla="*/ 4127501 w 7886701"/>
              <a:gd name="connsiteY33897" fmla="*/ 698840 h 6857981"/>
              <a:gd name="connsiteX33898" fmla="*/ 4126231 w 7886701"/>
              <a:gd name="connsiteY33898" fmla="*/ 699794 h 6857981"/>
              <a:gd name="connsiteX33899" fmla="*/ 4124008 w 7886701"/>
              <a:gd name="connsiteY33899" fmla="*/ 700746 h 6857981"/>
              <a:gd name="connsiteX33900" fmla="*/ 4121786 w 7886701"/>
              <a:gd name="connsiteY33900" fmla="*/ 701698 h 6857981"/>
              <a:gd name="connsiteX33901" fmla="*/ 4118928 w 7886701"/>
              <a:gd name="connsiteY33901" fmla="*/ 702018 h 6857981"/>
              <a:gd name="connsiteX33902" fmla="*/ 4120833 w 7886701"/>
              <a:gd name="connsiteY33902" fmla="*/ 696935 h 6857981"/>
              <a:gd name="connsiteX33903" fmla="*/ 4121786 w 7886701"/>
              <a:gd name="connsiteY33903" fmla="*/ 692808 h 6857981"/>
              <a:gd name="connsiteX33904" fmla="*/ 4121786 w 7886701"/>
              <a:gd name="connsiteY33904" fmla="*/ 690270 h 6857981"/>
              <a:gd name="connsiteX33905" fmla="*/ 4121468 w 7886701"/>
              <a:gd name="connsiteY33905" fmla="*/ 689316 h 6857981"/>
              <a:gd name="connsiteX33906" fmla="*/ 4120833 w 7886701"/>
              <a:gd name="connsiteY33906" fmla="*/ 688363 h 6857981"/>
              <a:gd name="connsiteX33907" fmla="*/ 4120198 w 7886701"/>
              <a:gd name="connsiteY33907" fmla="*/ 688046 h 6857981"/>
              <a:gd name="connsiteX33908" fmla="*/ 4119563 w 7886701"/>
              <a:gd name="connsiteY33908" fmla="*/ 688046 h 6857981"/>
              <a:gd name="connsiteX33909" fmla="*/ 4117658 w 7886701"/>
              <a:gd name="connsiteY33909" fmla="*/ 688046 h 6857981"/>
              <a:gd name="connsiteX33910" fmla="*/ 4115118 w 7886701"/>
              <a:gd name="connsiteY33910" fmla="*/ 689316 h 6857981"/>
              <a:gd name="connsiteX33911" fmla="*/ 4112578 w 7886701"/>
              <a:gd name="connsiteY33911" fmla="*/ 690902 h 6857981"/>
              <a:gd name="connsiteX33912" fmla="*/ 4109721 w 7886701"/>
              <a:gd name="connsiteY33912" fmla="*/ 693126 h 6857981"/>
              <a:gd name="connsiteX33913" fmla="*/ 4106863 w 7886701"/>
              <a:gd name="connsiteY33913" fmla="*/ 695665 h 6857981"/>
              <a:gd name="connsiteX33914" fmla="*/ 4104323 w 7886701"/>
              <a:gd name="connsiteY33914" fmla="*/ 698840 h 6857981"/>
              <a:gd name="connsiteX33915" fmla="*/ 4101783 w 7886701"/>
              <a:gd name="connsiteY33915" fmla="*/ 702018 h 6857981"/>
              <a:gd name="connsiteX33916" fmla="*/ 4099561 w 7886701"/>
              <a:gd name="connsiteY33916" fmla="*/ 705191 h 6857981"/>
              <a:gd name="connsiteX33917" fmla="*/ 4097973 w 7886701"/>
              <a:gd name="connsiteY33917" fmla="*/ 708685 h 6857981"/>
              <a:gd name="connsiteX33918" fmla="*/ 4097021 w 7886701"/>
              <a:gd name="connsiteY33918" fmla="*/ 711860 h 6857981"/>
              <a:gd name="connsiteX33919" fmla="*/ 4096386 w 7886701"/>
              <a:gd name="connsiteY33919" fmla="*/ 714716 h 6857981"/>
              <a:gd name="connsiteX33920" fmla="*/ 4092258 w 7886701"/>
              <a:gd name="connsiteY33920" fmla="*/ 712812 h 6857981"/>
              <a:gd name="connsiteX33921" fmla="*/ 4090671 w 7886701"/>
              <a:gd name="connsiteY33921" fmla="*/ 712177 h 6857981"/>
              <a:gd name="connsiteX33922" fmla="*/ 4089083 w 7886701"/>
              <a:gd name="connsiteY33922" fmla="*/ 711224 h 6857981"/>
              <a:gd name="connsiteX33923" fmla="*/ 4088448 w 7886701"/>
              <a:gd name="connsiteY33923" fmla="*/ 710272 h 6857981"/>
              <a:gd name="connsiteX33924" fmla="*/ 4088131 w 7886701"/>
              <a:gd name="connsiteY33924" fmla="*/ 709320 h 6857981"/>
              <a:gd name="connsiteX33925" fmla="*/ 4088131 w 7886701"/>
              <a:gd name="connsiteY33925" fmla="*/ 708685 h 6857981"/>
              <a:gd name="connsiteX33926" fmla="*/ 4088131 w 7886701"/>
              <a:gd name="connsiteY33926" fmla="*/ 707414 h 6857981"/>
              <a:gd name="connsiteX33927" fmla="*/ 4088766 w 7886701"/>
              <a:gd name="connsiteY33927" fmla="*/ 705191 h 6857981"/>
              <a:gd name="connsiteX33928" fmla="*/ 4090671 w 7886701"/>
              <a:gd name="connsiteY33928" fmla="*/ 703604 h 6857981"/>
              <a:gd name="connsiteX33929" fmla="*/ 4092893 w 7886701"/>
              <a:gd name="connsiteY33929" fmla="*/ 701381 h 6857981"/>
              <a:gd name="connsiteX33930" fmla="*/ 4095433 w 7886701"/>
              <a:gd name="connsiteY33930" fmla="*/ 699475 h 6857981"/>
              <a:gd name="connsiteX33931" fmla="*/ 4100196 w 7886701"/>
              <a:gd name="connsiteY33931" fmla="*/ 695348 h 6857981"/>
              <a:gd name="connsiteX33932" fmla="*/ 4102418 w 7886701"/>
              <a:gd name="connsiteY33932" fmla="*/ 693762 h 6857981"/>
              <a:gd name="connsiteX33933" fmla="*/ 4103688 w 7886701"/>
              <a:gd name="connsiteY33933" fmla="*/ 692174 h 6857981"/>
              <a:gd name="connsiteX33934" fmla="*/ 4104641 w 7886701"/>
              <a:gd name="connsiteY33934" fmla="*/ 690585 h 6857981"/>
              <a:gd name="connsiteX33935" fmla="*/ 4104641 w 7886701"/>
              <a:gd name="connsiteY33935" fmla="*/ 690270 h 6857981"/>
              <a:gd name="connsiteX33936" fmla="*/ 4104323 w 7886701"/>
              <a:gd name="connsiteY33936" fmla="*/ 689632 h 6857981"/>
              <a:gd name="connsiteX33937" fmla="*/ 4103688 w 7886701"/>
              <a:gd name="connsiteY33937" fmla="*/ 689316 h 6857981"/>
              <a:gd name="connsiteX33938" fmla="*/ 4102736 w 7886701"/>
              <a:gd name="connsiteY33938" fmla="*/ 688363 h 6857981"/>
              <a:gd name="connsiteX33939" fmla="*/ 4099878 w 7886701"/>
              <a:gd name="connsiteY33939" fmla="*/ 687727 h 6857981"/>
              <a:gd name="connsiteX33940" fmla="*/ 4103371 w 7886701"/>
              <a:gd name="connsiteY33940" fmla="*/ 686458 h 6857981"/>
              <a:gd name="connsiteX33941" fmla="*/ 4107181 w 7886701"/>
              <a:gd name="connsiteY33941" fmla="*/ 684235 h 6857981"/>
              <a:gd name="connsiteX33942" fmla="*/ 4113531 w 7886701"/>
              <a:gd name="connsiteY33942" fmla="*/ 680108 h 6857981"/>
              <a:gd name="connsiteX33943" fmla="*/ 4120198 w 7886701"/>
              <a:gd name="connsiteY33943" fmla="*/ 675663 h 6857981"/>
              <a:gd name="connsiteX33944" fmla="*/ 4123373 w 7886701"/>
              <a:gd name="connsiteY33944" fmla="*/ 673441 h 6857981"/>
              <a:gd name="connsiteX33945" fmla="*/ 4127501 w 7886701"/>
              <a:gd name="connsiteY33945" fmla="*/ 671852 h 6857981"/>
              <a:gd name="connsiteX33946" fmla="*/ 4123056 w 7886701"/>
              <a:gd name="connsiteY33946" fmla="*/ 670265 h 6857981"/>
              <a:gd name="connsiteX33947" fmla="*/ 4118928 w 7886701"/>
              <a:gd name="connsiteY33947" fmla="*/ 669313 h 6857981"/>
              <a:gd name="connsiteX33948" fmla="*/ 4114801 w 7886701"/>
              <a:gd name="connsiteY33948" fmla="*/ 668677 h 6857981"/>
              <a:gd name="connsiteX33949" fmla="*/ 4110991 w 7886701"/>
              <a:gd name="connsiteY33949" fmla="*/ 668677 h 6857981"/>
              <a:gd name="connsiteX33950" fmla="*/ 4109721 w 7886701"/>
              <a:gd name="connsiteY33950" fmla="*/ 669313 h 6857981"/>
              <a:gd name="connsiteX33951" fmla="*/ 4107816 w 7886701"/>
              <a:gd name="connsiteY33951" fmla="*/ 669947 h 6857981"/>
              <a:gd name="connsiteX33952" fmla="*/ 4106228 w 7886701"/>
              <a:gd name="connsiteY33952" fmla="*/ 670582 h 6857981"/>
              <a:gd name="connsiteX33953" fmla="*/ 4104958 w 7886701"/>
              <a:gd name="connsiteY33953" fmla="*/ 671852 h 6857981"/>
              <a:gd name="connsiteX33954" fmla="*/ 4103688 w 7886701"/>
              <a:gd name="connsiteY33954" fmla="*/ 673123 h 6857981"/>
              <a:gd name="connsiteX33955" fmla="*/ 4102736 w 7886701"/>
              <a:gd name="connsiteY33955" fmla="*/ 675027 h 6857981"/>
              <a:gd name="connsiteX33956" fmla="*/ 4101783 w 7886701"/>
              <a:gd name="connsiteY33956" fmla="*/ 676933 h 6857981"/>
              <a:gd name="connsiteX33957" fmla="*/ 4100513 w 7886701"/>
              <a:gd name="connsiteY33957" fmla="*/ 679155 h 6857981"/>
              <a:gd name="connsiteX33958" fmla="*/ 4099561 w 7886701"/>
              <a:gd name="connsiteY33958" fmla="*/ 677250 h 6857981"/>
              <a:gd name="connsiteX33959" fmla="*/ 4098608 w 7886701"/>
              <a:gd name="connsiteY33959" fmla="*/ 675344 h 6857981"/>
              <a:gd name="connsiteX33960" fmla="*/ 4098291 w 7886701"/>
              <a:gd name="connsiteY33960" fmla="*/ 673441 h 6857981"/>
              <a:gd name="connsiteX33961" fmla="*/ 4098291 w 7886701"/>
              <a:gd name="connsiteY33961" fmla="*/ 671852 h 6857981"/>
              <a:gd name="connsiteX33962" fmla="*/ 4098608 w 7886701"/>
              <a:gd name="connsiteY33962" fmla="*/ 669947 h 6857981"/>
              <a:gd name="connsiteX33963" fmla="*/ 4099561 w 7886701"/>
              <a:gd name="connsiteY33963" fmla="*/ 668042 h 6857981"/>
              <a:gd name="connsiteX33964" fmla="*/ 4101783 w 7886701"/>
              <a:gd name="connsiteY33964" fmla="*/ 664550 h 6857981"/>
              <a:gd name="connsiteX33965" fmla="*/ 4103688 w 7886701"/>
              <a:gd name="connsiteY33965" fmla="*/ 660423 h 6857981"/>
              <a:gd name="connsiteX33966" fmla="*/ 4105593 w 7886701"/>
              <a:gd name="connsiteY33966" fmla="*/ 656294 h 6857981"/>
              <a:gd name="connsiteX33967" fmla="*/ 4106228 w 7886701"/>
              <a:gd name="connsiteY33967" fmla="*/ 654072 h 6857981"/>
              <a:gd name="connsiteX33968" fmla="*/ 4106863 w 7886701"/>
              <a:gd name="connsiteY33968" fmla="*/ 652166 h 6857981"/>
              <a:gd name="connsiteX33969" fmla="*/ 4106863 w 7886701"/>
              <a:gd name="connsiteY33969" fmla="*/ 649944 h 6857981"/>
              <a:gd name="connsiteX33970" fmla="*/ 4106228 w 7886701"/>
              <a:gd name="connsiteY33970" fmla="*/ 647721 h 6857981"/>
              <a:gd name="connsiteX33971" fmla="*/ 4069081 w 7886701"/>
              <a:gd name="connsiteY33971" fmla="*/ 649309 h 6857981"/>
              <a:gd name="connsiteX33972" fmla="*/ 4055746 w 7886701"/>
              <a:gd name="connsiteY33972" fmla="*/ 650261 h 6857981"/>
              <a:gd name="connsiteX33973" fmla="*/ 4042728 w 7886701"/>
              <a:gd name="connsiteY33973" fmla="*/ 650261 h 6857981"/>
              <a:gd name="connsiteX33974" fmla="*/ 4029711 w 7886701"/>
              <a:gd name="connsiteY33974" fmla="*/ 650261 h 6857981"/>
              <a:gd name="connsiteX33975" fmla="*/ 4014471 w 7886701"/>
              <a:gd name="connsiteY33975" fmla="*/ 649944 h 6857981"/>
              <a:gd name="connsiteX33976" fmla="*/ 3970021 w 7886701"/>
              <a:gd name="connsiteY33976" fmla="*/ 648040 h 6857981"/>
              <a:gd name="connsiteX33977" fmla="*/ 3973513 w 7886701"/>
              <a:gd name="connsiteY33977" fmla="*/ 646134 h 6857981"/>
              <a:gd name="connsiteX33978" fmla="*/ 3976371 w 7886701"/>
              <a:gd name="connsiteY33978" fmla="*/ 644228 h 6857981"/>
              <a:gd name="connsiteX33979" fmla="*/ 3978911 w 7886701"/>
              <a:gd name="connsiteY33979" fmla="*/ 642007 h 6857981"/>
              <a:gd name="connsiteX33980" fmla="*/ 3980816 w 7886701"/>
              <a:gd name="connsiteY33980" fmla="*/ 640418 h 6857981"/>
              <a:gd name="connsiteX33981" fmla="*/ 3982721 w 7886701"/>
              <a:gd name="connsiteY33981" fmla="*/ 638196 h 6857981"/>
              <a:gd name="connsiteX33982" fmla="*/ 3983673 w 7886701"/>
              <a:gd name="connsiteY33982" fmla="*/ 636292 h 6857981"/>
              <a:gd name="connsiteX33983" fmla="*/ 3983991 w 7886701"/>
              <a:gd name="connsiteY33983" fmla="*/ 634386 h 6857981"/>
              <a:gd name="connsiteX33984" fmla="*/ 3983991 w 7886701"/>
              <a:gd name="connsiteY33984" fmla="*/ 632799 h 6857981"/>
              <a:gd name="connsiteX33985" fmla="*/ 3983673 w 7886701"/>
              <a:gd name="connsiteY33985" fmla="*/ 631210 h 6857981"/>
              <a:gd name="connsiteX33986" fmla="*/ 3982721 w 7886701"/>
              <a:gd name="connsiteY33986" fmla="*/ 630259 h 6857981"/>
              <a:gd name="connsiteX33987" fmla="*/ 3981133 w 7886701"/>
              <a:gd name="connsiteY33987" fmla="*/ 629304 h 6857981"/>
              <a:gd name="connsiteX33988" fmla="*/ 3978593 w 7886701"/>
              <a:gd name="connsiteY33988" fmla="*/ 628988 h 6857981"/>
              <a:gd name="connsiteX33989" fmla="*/ 3976053 w 7886701"/>
              <a:gd name="connsiteY33989" fmla="*/ 628988 h 6857981"/>
              <a:gd name="connsiteX33990" fmla="*/ 3972561 w 7886701"/>
              <a:gd name="connsiteY33990" fmla="*/ 629304 h 6857981"/>
              <a:gd name="connsiteX33991" fmla="*/ 3968433 w 7886701"/>
              <a:gd name="connsiteY33991" fmla="*/ 630575 h 6857981"/>
              <a:gd name="connsiteX33992" fmla="*/ 3963671 w 7886701"/>
              <a:gd name="connsiteY33992" fmla="*/ 632162 h 6857981"/>
              <a:gd name="connsiteX33993" fmla="*/ 3962718 w 7886701"/>
              <a:gd name="connsiteY33993" fmla="*/ 628353 h 6857981"/>
              <a:gd name="connsiteX33994" fmla="*/ 3962083 w 7886701"/>
              <a:gd name="connsiteY33994" fmla="*/ 626449 h 6857981"/>
              <a:gd name="connsiteX33995" fmla="*/ 3962718 w 7886701"/>
              <a:gd name="connsiteY33995" fmla="*/ 624861 h 6857981"/>
              <a:gd name="connsiteX33996" fmla="*/ 3963036 w 7886701"/>
              <a:gd name="connsiteY33996" fmla="*/ 623591 h 6857981"/>
              <a:gd name="connsiteX33997" fmla="*/ 3963353 w 7886701"/>
              <a:gd name="connsiteY33997" fmla="*/ 622320 h 6857981"/>
              <a:gd name="connsiteX33998" fmla="*/ 3963988 w 7886701"/>
              <a:gd name="connsiteY33998" fmla="*/ 621368 h 6857981"/>
              <a:gd name="connsiteX33999" fmla="*/ 3964941 w 7886701"/>
              <a:gd name="connsiteY33999" fmla="*/ 620733 h 6857981"/>
              <a:gd name="connsiteX34000" fmla="*/ 3966846 w 7886701"/>
              <a:gd name="connsiteY34000" fmla="*/ 619145 h 6857981"/>
              <a:gd name="connsiteX34001" fmla="*/ 3970021 w 7886701"/>
              <a:gd name="connsiteY34001" fmla="*/ 618193 h 6857981"/>
              <a:gd name="connsiteX34002" fmla="*/ 3972878 w 7886701"/>
              <a:gd name="connsiteY34002" fmla="*/ 617876 h 6857981"/>
              <a:gd name="connsiteX34003" fmla="*/ 3976053 w 7886701"/>
              <a:gd name="connsiteY34003" fmla="*/ 617241 h 6857981"/>
              <a:gd name="connsiteX34004" fmla="*/ 3983356 w 7886701"/>
              <a:gd name="connsiteY34004" fmla="*/ 616604 h 6857981"/>
              <a:gd name="connsiteX34005" fmla="*/ 3990341 w 7886701"/>
              <a:gd name="connsiteY34005" fmla="*/ 615970 h 6857981"/>
              <a:gd name="connsiteX34006" fmla="*/ 3993198 w 7886701"/>
              <a:gd name="connsiteY34006" fmla="*/ 615018 h 6857981"/>
              <a:gd name="connsiteX34007" fmla="*/ 3995738 w 7886701"/>
              <a:gd name="connsiteY34007" fmla="*/ 614064 h 6857981"/>
              <a:gd name="connsiteX34008" fmla="*/ 3997961 w 7886701"/>
              <a:gd name="connsiteY34008" fmla="*/ 612478 h 6857981"/>
              <a:gd name="connsiteX34009" fmla="*/ 3998596 w 7886701"/>
              <a:gd name="connsiteY34009" fmla="*/ 611525 h 6857981"/>
              <a:gd name="connsiteX34010" fmla="*/ 3999231 w 7886701"/>
              <a:gd name="connsiteY34010" fmla="*/ 610572 h 6857981"/>
              <a:gd name="connsiteX34011" fmla="*/ 3997961 w 7886701"/>
              <a:gd name="connsiteY34011" fmla="*/ 609303 h 6857981"/>
              <a:gd name="connsiteX34012" fmla="*/ 3995738 w 7886701"/>
              <a:gd name="connsiteY34012" fmla="*/ 608666 h 6857981"/>
              <a:gd name="connsiteX34013" fmla="*/ 3993198 w 7886701"/>
              <a:gd name="connsiteY34013" fmla="*/ 607714 h 6857981"/>
              <a:gd name="connsiteX34014" fmla="*/ 3990023 w 7886701"/>
              <a:gd name="connsiteY34014" fmla="*/ 607714 h 6857981"/>
              <a:gd name="connsiteX34015" fmla="*/ 3986213 w 7886701"/>
              <a:gd name="connsiteY34015" fmla="*/ 607714 h 6857981"/>
              <a:gd name="connsiteX34016" fmla="*/ 3982721 w 7886701"/>
              <a:gd name="connsiteY34016" fmla="*/ 607714 h 6857981"/>
              <a:gd name="connsiteX34017" fmla="*/ 3978276 w 7886701"/>
              <a:gd name="connsiteY34017" fmla="*/ 608666 h 6857981"/>
              <a:gd name="connsiteX34018" fmla="*/ 3974148 w 7886701"/>
              <a:gd name="connsiteY34018" fmla="*/ 609303 h 6857981"/>
              <a:gd name="connsiteX34019" fmla="*/ 3970021 w 7886701"/>
              <a:gd name="connsiteY34019" fmla="*/ 609937 h 6857981"/>
              <a:gd name="connsiteX34020" fmla="*/ 3965893 w 7886701"/>
              <a:gd name="connsiteY34020" fmla="*/ 611208 h 6857981"/>
              <a:gd name="connsiteX34021" fmla="*/ 3962083 w 7886701"/>
              <a:gd name="connsiteY34021" fmla="*/ 612478 h 6857981"/>
              <a:gd name="connsiteX34022" fmla="*/ 3958908 w 7886701"/>
              <a:gd name="connsiteY34022" fmla="*/ 614064 h 6857981"/>
              <a:gd name="connsiteX34023" fmla="*/ 3956051 w 7886701"/>
              <a:gd name="connsiteY34023" fmla="*/ 615970 h 6857981"/>
              <a:gd name="connsiteX34024" fmla="*/ 3953511 w 7886701"/>
              <a:gd name="connsiteY34024" fmla="*/ 617876 h 6857981"/>
              <a:gd name="connsiteX34025" fmla="*/ 3951923 w 7886701"/>
              <a:gd name="connsiteY34025" fmla="*/ 619780 h 6857981"/>
              <a:gd name="connsiteX34026" fmla="*/ 3951288 w 7886701"/>
              <a:gd name="connsiteY34026" fmla="*/ 621051 h 6857981"/>
              <a:gd name="connsiteX34027" fmla="*/ 3951288 w 7886701"/>
              <a:gd name="connsiteY34027" fmla="*/ 622003 h 6857981"/>
              <a:gd name="connsiteX34028" fmla="*/ 3943986 w 7886701"/>
              <a:gd name="connsiteY34028" fmla="*/ 616604 h 6857981"/>
              <a:gd name="connsiteX34029" fmla="*/ 3937001 w 7886701"/>
              <a:gd name="connsiteY34029" fmla="*/ 610889 h 6857981"/>
              <a:gd name="connsiteX34030" fmla="*/ 3933826 w 7886701"/>
              <a:gd name="connsiteY34030" fmla="*/ 607714 h 6857981"/>
              <a:gd name="connsiteX34031" fmla="*/ 3930333 w 7886701"/>
              <a:gd name="connsiteY34031" fmla="*/ 604539 h 6857981"/>
              <a:gd name="connsiteX34032" fmla="*/ 3927793 w 7886701"/>
              <a:gd name="connsiteY34032" fmla="*/ 600412 h 6857981"/>
              <a:gd name="connsiteX34033" fmla="*/ 3926206 w 7886701"/>
              <a:gd name="connsiteY34033" fmla="*/ 596602 h 6857981"/>
              <a:gd name="connsiteX34034" fmla="*/ 3924301 w 7886701"/>
              <a:gd name="connsiteY34034" fmla="*/ 597872 h 6857981"/>
              <a:gd name="connsiteX34035" fmla="*/ 3922079 w 7886701"/>
              <a:gd name="connsiteY34035" fmla="*/ 599140 h 6857981"/>
              <a:gd name="connsiteX34036" fmla="*/ 3917633 w 7886701"/>
              <a:gd name="connsiteY34036" fmla="*/ 601047 h 6857981"/>
              <a:gd name="connsiteX34037" fmla="*/ 3907473 w 7886701"/>
              <a:gd name="connsiteY34037" fmla="*/ 604222 h 6857981"/>
              <a:gd name="connsiteX34038" fmla="*/ 3904933 w 7886701"/>
              <a:gd name="connsiteY34038" fmla="*/ 605174 h 6857981"/>
              <a:gd name="connsiteX34039" fmla="*/ 3902711 w 7886701"/>
              <a:gd name="connsiteY34039" fmla="*/ 606445 h 6857981"/>
              <a:gd name="connsiteX34040" fmla="*/ 3900806 w 7886701"/>
              <a:gd name="connsiteY34040" fmla="*/ 607397 h 6857981"/>
              <a:gd name="connsiteX34041" fmla="*/ 3899218 w 7886701"/>
              <a:gd name="connsiteY34041" fmla="*/ 608985 h 6857981"/>
              <a:gd name="connsiteX34042" fmla="*/ 3897948 w 7886701"/>
              <a:gd name="connsiteY34042" fmla="*/ 610889 h 6857981"/>
              <a:gd name="connsiteX34043" fmla="*/ 3896996 w 7886701"/>
              <a:gd name="connsiteY34043" fmla="*/ 613112 h 6857981"/>
              <a:gd name="connsiteX34044" fmla="*/ 3896678 w 7886701"/>
              <a:gd name="connsiteY34044" fmla="*/ 615653 h 6857981"/>
              <a:gd name="connsiteX34045" fmla="*/ 3896678 w 7886701"/>
              <a:gd name="connsiteY34045" fmla="*/ 618511 h 6857981"/>
              <a:gd name="connsiteX34046" fmla="*/ 3892551 w 7886701"/>
              <a:gd name="connsiteY34046" fmla="*/ 616604 h 6857981"/>
              <a:gd name="connsiteX34047" fmla="*/ 3888423 w 7886701"/>
              <a:gd name="connsiteY34047" fmla="*/ 615018 h 6857981"/>
              <a:gd name="connsiteX34048" fmla="*/ 3884931 w 7886701"/>
              <a:gd name="connsiteY34048" fmla="*/ 614381 h 6857981"/>
              <a:gd name="connsiteX34049" fmla="*/ 3881121 w 7886701"/>
              <a:gd name="connsiteY34049" fmla="*/ 613747 h 6857981"/>
              <a:gd name="connsiteX34050" fmla="*/ 3875088 w 7886701"/>
              <a:gd name="connsiteY34050" fmla="*/ 613112 h 6857981"/>
              <a:gd name="connsiteX34051" fmla="*/ 3868738 w 7886701"/>
              <a:gd name="connsiteY34051" fmla="*/ 612478 h 6857981"/>
              <a:gd name="connsiteX34052" fmla="*/ 3862706 w 7886701"/>
              <a:gd name="connsiteY34052" fmla="*/ 612478 h 6857981"/>
              <a:gd name="connsiteX34053" fmla="*/ 3856357 w 7886701"/>
              <a:gd name="connsiteY34053" fmla="*/ 612160 h 6857981"/>
              <a:gd name="connsiteX34054" fmla="*/ 3849371 w 7886701"/>
              <a:gd name="connsiteY34054" fmla="*/ 611525 h 6857981"/>
              <a:gd name="connsiteX34055" fmla="*/ 3845878 w 7886701"/>
              <a:gd name="connsiteY34055" fmla="*/ 610572 h 6857981"/>
              <a:gd name="connsiteX34056" fmla="*/ 3841751 w 7886701"/>
              <a:gd name="connsiteY34056" fmla="*/ 609303 h 6857981"/>
              <a:gd name="connsiteX34057" fmla="*/ 3843021 w 7886701"/>
              <a:gd name="connsiteY34057" fmla="*/ 604856 h 6857981"/>
              <a:gd name="connsiteX34058" fmla="*/ 3844291 w 7886701"/>
              <a:gd name="connsiteY34058" fmla="*/ 599777 h 6857981"/>
              <a:gd name="connsiteX34059" fmla="*/ 3845878 w 7886701"/>
              <a:gd name="connsiteY34059" fmla="*/ 594697 h 6857981"/>
              <a:gd name="connsiteX34060" fmla="*/ 3846196 w 7886701"/>
              <a:gd name="connsiteY34060" fmla="*/ 592156 h 6857981"/>
              <a:gd name="connsiteX34061" fmla="*/ 3846513 w 7886701"/>
              <a:gd name="connsiteY34061" fmla="*/ 589933 h 6857981"/>
              <a:gd name="connsiteX34062" fmla="*/ 3846196 w 7886701"/>
              <a:gd name="connsiteY34062" fmla="*/ 587712 h 6857981"/>
              <a:gd name="connsiteX34063" fmla="*/ 3845561 w 7886701"/>
              <a:gd name="connsiteY34063" fmla="*/ 586123 h 6857981"/>
              <a:gd name="connsiteX34064" fmla="*/ 3844291 w 7886701"/>
              <a:gd name="connsiteY34064" fmla="*/ 584536 h 6857981"/>
              <a:gd name="connsiteX34065" fmla="*/ 3843021 w 7886701"/>
              <a:gd name="connsiteY34065" fmla="*/ 583265 h 6857981"/>
              <a:gd name="connsiteX34066" fmla="*/ 3840481 w 7886701"/>
              <a:gd name="connsiteY34066" fmla="*/ 582631 h 6857981"/>
              <a:gd name="connsiteX34067" fmla="*/ 3836989 w 7886701"/>
              <a:gd name="connsiteY34067" fmla="*/ 582314 h 6857981"/>
              <a:gd name="connsiteX34068" fmla="*/ 3833178 w 7886701"/>
              <a:gd name="connsiteY34068" fmla="*/ 582631 h 6857981"/>
              <a:gd name="connsiteX34069" fmla="*/ 3828416 w 7886701"/>
              <a:gd name="connsiteY34069" fmla="*/ 583265 h 6857981"/>
              <a:gd name="connsiteX34070" fmla="*/ 3828733 w 7886701"/>
              <a:gd name="connsiteY34070" fmla="*/ 581679 h 6857981"/>
              <a:gd name="connsiteX34071" fmla="*/ 3829368 w 7886701"/>
              <a:gd name="connsiteY34071" fmla="*/ 580090 h 6857981"/>
              <a:gd name="connsiteX34072" fmla="*/ 3831592 w 7886701"/>
              <a:gd name="connsiteY34072" fmla="*/ 577232 h 6857981"/>
              <a:gd name="connsiteX34073" fmla="*/ 3836353 w 7886701"/>
              <a:gd name="connsiteY34073" fmla="*/ 572471 h 6857981"/>
              <a:gd name="connsiteX34074" fmla="*/ 3838576 w 7886701"/>
              <a:gd name="connsiteY34074" fmla="*/ 569931 h 6857981"/>
              <a:gd name="connsiteX34075" fmla="*/ 3839211 w 7886701"/>
              <a:gd name="connsiteY34075" fmla="*/ 568342 h 6857981"/>
              <a:gd name="connsiteX34076" fmla="*/ 3839846 w 7886701"/>
              <a:gd name="connsiteY34076" fmla="*/ 566755 h 6857981"/>
              <a:gd name="connsiteX34077" fmla="*/ 3840481 w 7886701"/>
              <a:gd name="connsiteY34077" fmla="*/ 564533 h 6857981"/>
              <a:gd name="connsiteX34078" fmla="*/ 3839846 w 7886701"/>
              <a:gd name="connsiteY34078" fmla="*/ 562309 h 6857981"/>
              <a:gd name="connsiteX34079" fmla="*/ 3839529 w 7886701"/>
              <a:gd name="connsiteY34079" fmla="*/ 559769 h 6857981"/>
              <a:gd name="connsiteX34080" fmla="*/ 3838576 w 7886701"/>
              <a:gd name="connsiteY34080" fmla="*/ 556911 h 6857981"/>
              <a:gd name="connsiteX34081" fmla="*/ 3845878 w 7886701"/>
              <a:gd name="connsiteY34081" fmla="*/ 559769 h 6857981"/>
              <a:gd name="connsiteX34082" fmla="*/ 3854133 w 7886701"/>
              <a:gd name="connsiteY34082" fmla="*/ 562309 h 6857981"/>
              <a:gd name="connsiteX34083" fmla="*/ 3858578 w 7886701"/>
              <a:gd name="connsiteY34083" fmla="*/ 563263 h 6857981"/>
              <a:gd name="connsiteX34084" fmla="*/ 3863341 w 7886701"/>
              <a:gd name="connsiteY34084" fmla="*/ 564215 h 6857981"/>
              <a:gd name="connsiteX34085" fmla="*/ 3867786 w 7886701"/>
              <a:gd name="connsiteY34085" fmla="*/ 564850 h 6857981"/>
              <a:gd name="connsiteX34086" fmla="*/ 3872548 w 7886701"/>
              <a:gd name="connsiteY34086" fmla="*/ 564850 h 6857981"/>
              <a:gd name="connsiteX34087" fmla="*/ 3876994 w 7886701"/>
              <a:gd name="connsiteY34087" fmla="*/ 564850 h 6857981"/>
              <a:gd name="connsiteX34088" fmla="*/ 3881121 w 7886701"/>
              <a:gd name="connsiteY34088" fmla="*/ 564215 h 6857981"/>
              <a:gd name="connsiteX34089" fmla="*/ 3885248 w 7886701"/>
              <a:gd name="connsiteY34089" fmla="*/ 562944 h 6857981"/>
              <a:gd name="connsiteX34090" fmla="*/ 3888741 w 7886701"/>
              <a:gd name="connsiteY34090" fmla="*/ 561675 h 6857981"/>
              <a:gd name="connsiteX34091" fmla="*/ 3892234 w 7886701"/>
              <a:gd name="connsiteY34091" fmla="*/ 559769 h 6857981"/>
              <a:gd name="connsiteX34092" fmla="*/ 3895091 w 7886701"/>
              <a:gd name="connsiteY34092" fmla="*/ 556911 h 6857981"/>
              <a:gd name="connsiteX34093" fmla="*/ 3897631 w 7886701"/>
              <a:gd name="connsiteY34093" fmla="*/ 553736 h 6857981"/>
              <a:gd name="connsiteX34094" fmla="*/ 3899536 w 7886701"/>
              <a:gd name="connsiteY34094" fmla="*/ 549926 h 6857981"/>
              <a:gd name="connsiteX34095" fmla="*/ 3908743 w 7886701"/>
              <a:gd name="connsiteY34095" fmla="*/ 556276 h 6857981"/>
              <a:gd name="connsiteX34096" fmla="*/ 3916998 w 7886701"/>
              <a:gd name="connsiteY34096" fmla="*/ 561992 h 6857981"/>
              <a:gd name="connsiteX34097" fmla="*/ 3924619 w 7886701"/>
              <a:gd name="connsiteY34097" fmla="*/ 566755 h 6857981"/>
              <a:gd name="connsiteX34098" fmla="*/ 3931921 w 7886701"/>
              <a:gd name="connsiteY34098" fmla="*/ 570565 h 6857981"/>
              <a:gd name="connsiteX34099" fmla="*/ 3939223 w 7886701"/>
              <a:gd name="connsiteY34099" fmla="*/ 574057 h 6857981"/>
              <a:gd name="connsiteX34100" fmla="*/ 3946208 w 7886701"/>
              <a:gd name="connsiteY34100" fmla="*/ 576598 h 6857981"/>
              <a:gd name="connsiteX34101" fmla="*/ 3953193 w 7886701"/>
              <a:gd name="connsiteY34101" fmla="*/ 577867 h 6857981"/>
              <a:gd name="connsiteX34102" fmla="*/ 3960496 w 7886701"/>
              <a:gd name="connsiteY34102" fmla="*/ 579139 h 6857981"/>
              <a:gd name="connsiteX34103" fmla="*/ 3967798 w 7886701"/>
              <a:gd name="connsiteY34103" fmla="*/ 579456 h 6857981"/>
              <a:gd name="connsiteX34104" fmla="*/ 3975736 w 7886701"/>
              <a:gd name="connsiteY34104" fmla="*/ 579456 h 6857981"/>
              <a:gd name="connsiteX34105" fmla="*/ 3984626 w 7886701"/>
              <a:gd name="connsiteY34105" fmla="*/ 578821 h 6857981"/>
              <a:gd name="connsiteX34106" fmla="*/ 3993516 w 7886701"/>
              <a:gd name="connsiteY34106" fmla="*/ 577232 h 6857981"/>
              <a:gd name="connsiteX34107" fmla="*/ 4003676 w 7886701"/>
              <a:gd name="connsiteY34107" fmla="*/ 575328 h 6857981"/>
              <a:gd name="connsiteX34108" fmla="*/ 4014788 w 7886701"/>
              <a:gd name="connsiteY34108" fmla="*/ 573105 h 6857981"/>
              <a:gd name="connsiteX34109" fmla="*/ 4040823 w 7886701"/>
              <a:gd name="connsiteY34109" fmla="*/ 567707 h 6857981"/>
              <a:gd name="connsiteX34110" fmla="*/ 4041458 w 7886701"/>
              <a:gd name="connsiteY34110" fmla="*/ 569613 h 6857981"/>
              <a:gd name="connsiteX34111" fmla="*/ 4041458 w 7886701"/>
              <a:gd name="connsiteY34111" fmla="*/ 571517 h 6857981"/>
              <a:gd name="connsiteX34112" fmla="*/ 4041141 w 7886701"/>
              <a:gd name="connsiteY34112" fmla="*/ 572471 h 6857981"/>
              <a:gd name="connsiteX34113" fmla="*/ 4040823 w 7886701"/>
              <a:gd name="connsiteY34113" fmla="*/ 574057 h 6857981"/>
              <a:gd name="connsiteX34114" fmla="*/ 4039553 w 7886701"/>
              <a:gd name="connsiteY34114" fmla="*/ 574692 h 6857981"/>
              <a:gd name="connsiteX34115" fmla="*/ 4038918 w 7886701"/>
              <a:gd name="connsiteY34115" fmla="*/ 575328 h 6857981"/>
              <a:gd name="connsiteX34116" fmla="*/ 4036378 w 7886701"/>
              <a:gd name="connsiteY34116" fmla="*/ 576915 h 6857981"/>
              <a:gd name="connsiteX34117" fmla="*/ 4033838 w 7886701"/>
              <a:gd name="connsiteY34117" fmla="*/ 577867 h 6857981"/>
              <a:gd name="connsiteX34118" fmla="*/ 4031616 w 7886701"/>
              <a:gd name="connsiteY34118" fmla="*/ 579139 h 6857981"/>
              <a:gd name="connsiteX34119" fmla="*/ 4030346 w 7886701"/>
              <a:gd name="connsiteY34119" fmla="*/ 580090 h 6857981"/>
              <a:gd name="connsiteX34120" fmla="*/ 4029711 w 7886701"/>
              <a:gd name="connsiteY34120" fmla="*/ 580725 h 6857981"/>
              <a:gd name="connsiteX34121" fmla="*/ 4029393 w 7886701"/>
              <a:gd name="connsiteY34121" fmla="*/ 581996 h 6857981"/>
              <a:gd name="connsiteX34122" fmla="*/ 4029076 w 7886701"/>
              <a:gd name="connsiteY34122" fmla="*/ 583265 h 6857981"/>
              <a:gd name="connsiteX34123" fmla="*/ 4030981 w 7886701"/>
              <a:gd name="connsiteY34123" fmla="*/ 583265 h 6857981"/>
              <a:gd name="connsiteX34124" fmla="*/ 4031933 w 7886701"/>
              <a:gd name="connsiteY34124" fmla="*/ 583265 h 6857981"/>
              <a:gd name="connsiteX34125" fmla="*/ 4032886 w 7886701"/>
              <a:gd name="connsiteY34125" fmla="*/ 583900 h 6857981"/>
              <a:gd name="connsiteX34126" fmla="*/ 4033838 w 7886701"/>
              <a:gd name="connsiteY34126" fmla="*/ 584536 h 6857981"/>
              <a:gd name="connsiteX34127" fmla="*/ 4034473 w 7886701"/>
              <a:gd name="connsiteY34127" fmla="*/ 585172 h 6857981"/>
              <a:gd name="connsiteX34128" fmla="*/ 4034791 w 7886701"/>
              <a:gd name="connsiteY34128" fmla="*/ 586441 h 6857981"/>
              <a:gd name="connsiteX34129" fmla="*/ 4035108 w 7886701"/>
              <a:gd name="connsiteY34129" fmla="*/ 588664 h 6857981"/>
              <a:gd name="connsiteX34130" fmla="*/ 4037331 w 7886701"/>
              <a:gd name="connsiteY34130" fmla="*/ 588029 h 6857981"/>
              <a:gd name="connsiteX34131" fmla="*/ 4039553 w 7886701"/>
              <a:gd name="connsiteY34131" fmla="*/ 587712 h 6857981"/>
              <a:gd name="connsiteX34132" fmla="*/ 4041458 w 7886701"/>
              <a:gd name="connsiteY34132" fmla="*/ 587077 h 6857981"/>
              <a:gd name="connsiteX34133" fmla="*/ 4042728 w 7886701"/>
              <a:gd name="connsiteY34133" fmla="*/ 586123 h 6857981"/>
              <a:gd name="connsiteX34134" fmla="*/ 4043998 w 7886701"/>
              <a:gd name="connsiteY34134" fmla="*/ 584854 h 6857981"/>
              <a:gd name="connsiteX34135" fmla="*/ 4044951 w 7886701"/>
              <a:gd name="connsiteY34135" fmla="*/ 583265 h 6857981"/>
              <a:gd name="connsiteX34136" fmla="*/ 4045903 w 7886701"/>
              <a:gd name="connsiteY34136" fmla="*/ 581679 h 6857981"/>
              <a:gd name="connsiteX34137" fmla="*/ 4046538 w 7886701"/>
              <a:gd name="connsiteY34137" fmla="*/ 579773 h 6857981"/>
              <a:gd name="connsiteX34138" fmla="*/ 4047173 w 7886701"/>
              <a:gd name="connsiteY34138" fmla="*/ 576281 h 6857981"/>
              <a:gd name="connsiteX34139" fmla="*/ 4047173 w 7886701"/>
              <a:gd name="connsiteY34139" fmla="*/ 571836 h 6857981"/>
              <a:gd name="connsiteX34140" fmla="*/ 4047173 w 7886701"/>
              <a:gd name="connsiteY34140" fmla="*/ 567073 h 6857981"/>
              <a:gd name="connsiteX34141" fmla="*/ 4046856 w 7886701"/>
              <a:gd name="connsiteY34141" fmla="*/ 562309 h 6857981"/>
              <a:gd name="connsiteX34142" fmla="*/ 4049078 w 7886701"/>
              <a:gd name="connsiteY34142" fmla="*/ 562628 h 6857981"/>
              <a:gd name="connsiteX34143" fmla="*/ 4050983 w 7886701"/>
              <a:gd name="connsiteY34143" fmla="*/ 563263 h 6857981"/>
              <a:gd name="connsiteX34144" fmla="*/ 4052253 w 7886701"/>
              <a:gd name="connsiteY34144" fmla="*/ 564533 h 6857981"/>
              <a:gd name="connsiteX34145" fmla="*/ 4053523 w 7886701"/>
              <a:gd name="connsiteY34145" fmla="*/ 565803 h 6857981"/>
              <a:gd name="connsiteX34146" fmla="*/ 4054158 w 7886701"/>
              <a:gd name="connsiteY34146" fmla="*/ 567390 h 6857981"/>
              <a:gd name="connsiteX34147" fmla="*/ 4054793 w 7886701"/>
              <a:gd name="connsiteY34147" fmla="*/ 568978 h 6857981"/>
              <a:gd name="connsiteX34148" fmla="*/ 4056381 w 7886701"/>
              <a:gd name="connsiteY34148" fmla="*/ 572471 h 6857981"/>
              <a:gd name="connsiteX34149" fmla="*/ 4057333 w 7886701"/>
              <a:gd name="connsiteY34149" fmla="*/ 576281 h 6857981"/>
              <a:gd name="connsiteX34150" fmla="*/ 4058286 w 7886701"/>
              <a:gd name="connsiteY34150" fmla="*/ 577867 h 6857981"/>
              <a:gd name="connsiteX34151" fmla="*/ 4058921 w 7886701"/>
              <a:gd name="connsiteY34151" fmla="*/ 579456 h 6857981"/>
              <a:gd name="connsiteX34152" fmla="*/ 4059873 w 7886701"/>
              <a:gd name="connsiteY34152" fmla="*/ 580408 h 6857981"/>
              <a:gd name="connsiteX34153" fmla="*/ 4061461 w 7886701"/>
              <a:gd name="connsiteY34153" fmla="*/ 581679 h 6857981"/>
              <a:gd name="connsiteX34154" fmla="*/ 4063366 w 7886701"/>
              <a:gd name="connsiteY34154" fmla="*/ 582314 h 6857981"/>
              <a:gd name="connsiteX34155" fmla="*/ 4065588 w 7886701"/>
              <a:gd name="connsiteY34155" fmla="*/ 582631 h 6857981"/>
              <a:gd name="connsiteX34156" fmla="*/ 4070668 w 7886701"/>
              <a:gd name="connsiteY34156" fmla="*/ 581361 h 6857981"/>
              <a:gd name="connsiteX34157" fmla="*/ 4072573 w 7886701"/>
              <a:gd name="connsiteY34157" fmla="*/ 580408 h 6857981"/>
              <a:gd name="connsiteX34158" fmla="*/ 4073526 w 7886701"/>
              <a:gd name="connsiteY34158" fmla="*/ 579773 h 6857981"/>
              <a:gd name="connsiteX34159" fmla="*/ 4074478 w 7886701"/>
              <a:gd name="connsiteY34159" fmla="*/ 579139 h 6857981"/>
              <a:gd name="connsiteX34160" fmla="*/ 4075113 w 7886701"/>
              <a:gd name="connsiteY34160" fmla="*/ 577867 h 6857981"/>
              <a:gd name="connsiteX34161" fmla="*/ 4075431 w 7886701"/>
              <a:gd name="connsiteY34161" fmla="*/ 576915 h 6857981"/>
              <a:gd name="connsiteX34162" fmla="*/ 4075113 w 7886701"/>
              <a:gd name="connsiteY34162" fmla="*/ 575646 h 6857981"/>
              <a:gd name="connsiteX34163" fmla="*/ 4074161 w 7886701"/>
              <a:gd name="connsiteY34163" fmla="*/ 573105 h 6857981"/>
              <a:gd name="connsiteX34164" fmla="*/ 4073208 w 7886701"/>
              <a:gd name="connsiteY34164" fmla="*/ 570248 h 6857981"/>
              <a:gd name="connsiteX34165" fmla="*/ 4071938 w 7886701"/>
              <a:gd name="connsiteY34165" fmla="*/ 566755 h 6857981"/>
              <a:gd name="connsiteX34166" fmla="*/ 4071303 w 7886701"/>
              <a:gd name="connsiteY34166" fmla="*/ 564533 h 6857981"/>
              <a:gd name="connsiteX34167" fmla="*/ 4071303 w 7886701"/>
              <a:gd name="connsiteY34167" fmla="*/ 561992 h 6857981"/>
              <a:gd name="connsiteX34168" fmla="*/ 4073208 w 7886701"/>
              <a:gd name="connsiteY34168" fmla="*/ 564850 h 6857981"/>
              <a:gd name="connsiteX34169" fmla="*/ 4075431 w 7886701"/>
              <a:gd name="connsiteY34169" fmla="*/ 567390 h 6857981"/>
              <a:gd name="connsiteX34170" fmla="*/ 4077653 w 7886701"/>
              <a:gd name="connsiteY34170" fmla="*/ 569296 h 6857981"/>
              <a:gd name="connsiteX34171" fmla="*/ 4079876 w 7886701"/>
              <a:gd name="connsiteY34171" fmla="*/ 570882 h 6857981"/>
              <a:gd name="connsiteX34172" fmla="*/ 4081781 w 7886701"/>
              <a:gd name="connsiteY34172" fmla="*/ 572788 h 6857981"/>
              <a:gd name="connsiteX34173" fmla="*/ 4083686 w 7886701"/>
              <a:gd name="connsiteY34173" fmla="*/ 574057 h 6857981"/>
              <a:gd name="connsiteX34174" fmla="*/ 4088131 w 7886701"/>
              <a:gd name="connsiteY34174" fmla="*/ 575646 h 6857981"/>
              <a:gd name="connsiteX34175" fmla="*/ 4092576 w 7886701"/>
              <a:gd name="connsiteY34175" fmla="*/ 576915 h 6857981"/>
              <a:gd name="connsiteX34176" fmla="*/ 4096386 w 7886701"/>
              <a:gd name="connsiteY34176" fmla="*/ 577232 h 6857981"/>
              <a:gd name="connsiteX34177" fmla="*/ 4100513 w 7886701"/>
              <a:gd name="connsiteY34177" fmla="*/ 577232 h 6857981"/>
              <a:gd name="connsiteX34178" fmla="*/ 4104641 w 7886701"/>
              <a:gd name="connsiteY34178" fmla="*/ 577232 h 6857981"/>
              <a:gd name="connsiteX34179" fmla="*/ 4108451 w 7886701"/>
              <a:gd name="connsiteY34179" fmla="*/ 577232 h 6857981"/>
              <a:gd name="connsiteX34180" fmla="*/ 4112261 w 7886701"/>
              <a:gd name="connsiteY34180" fmla="*/ 577550 h 6857981"/>
              <a:gd name="connsiteX34181" fmla="*/ 4115753 w 7886701"/>
              <a:gd name="connsiteY34181" fmla="*/ 578186 h 6857981"/>
              <a:gd name="connsiteX34182" fmla="*/ 4119246 w 7886701"/>
              <a:gd name="connsiteY34182" fmla="*/ 579773 h 6857981"/>
              <a:gd name="connsiteX34183" fmla="*/ 4120516 w 7886701"/>
              <a:gd name="connsiteY34183" fmla="*/ 580725 h 6857981"/>
              <a:gd name="connsiteX34184" fmla="*/ 4122103 w 7886701"/>
              <a:gd name="connsiteY34184" fmla="*/ 581996 h 6857981"/>
              <a:gd name="connsiteX34185" fmla="*/ 4123373 w 7886701"/>
              <a:gd name="connsiteY34185" fmla="*/ 583265 h 6857981"/>
              <a:gd name="connsiteX34186" fmla="*/ 4124961 w 7886701"/>
              <a:gd name="connsiteY34186" fmla="*/ 585172 h 6857981"/>
              <a:gd name="connsiteX34187" fmla="*/ 4126548 w 7886701"/>
              <a:gd name="connsiteY34187" fmla="*/ 587394 h 6857981"/>
              <a:gd name="connsiteX34188" fmla="*/ 4127501 w 7886701"/>
              <a:gd name="connsiteY34188" fmla="*/ 589616 h 6857981"/>
              <a:gd name="connsiteX34189" fmla="*/ 4130041 w 7886701"/>
              <a:gd name="connsiteY34189" fmla="*/ 595966 h 6857981"/>
              <a:gd name="connsiteX34190" fmla="*/ 4135121 w 7886701"/>
              <a:gd name="connsiteY34190" fmla="*/ 596285 h 6857981"/>
              <a:gd name="connsiteX34191" fmla="*/ 4139883 w 7886701"/>
              <a:gd name="connsiteY34191" fmla="*/ 596602 h 6857981"/>
              <a:gd name="connsiteX34192" fmla="*/ 4144328 w 7886701"/>
              <a:gd name="connsiteY34192" fmla="*/ 596602 h 6857981"/>
              <a:gd name="connsiteX34193" fmla="*/ 4148456 w 7886701"/>
              <a:gd name="connsiteY34193" fmla="*/ 595966 h 6857981"/>
              <a:gd name="connsiteX34194" fmla="*/ 4152266 w 7886701"/>
              <a:gd name="connsiteY34194" fmla="*/ 595014 h 6857981"/>
              <a:gd name="connsiteX34195" fmla="*/ 4155758 w 7886701"/>
              <a:gd name="connsiteY34195" fmla="*/ 594378 h 6857981"/>
              <a:gd name="connsiteX34196" fmla="*/ 4162108 w 7886701"/>
              <a:gd name="connsiteY34196" fmla="*/ 591839 h 6857981"/>
              <a:gd name="connsiteX34197" fmla="*/ 4174491 w 7886701"/>
              <a:gd name="connsiteY34197" fmla="*/ 586441 h 6857981"/>
              <a:gd name="connsiteX34198" fmla="*/ 4181476 w 7886701"/>
              <a:gd name="connsiteY34198" fmla="*/ 583900 h 6857981"/>
              <a:gd name="connsiteX34199" fmla="*/ 4184968 w 7886701"/>
              <a:gd name="connsiteY34199" fmla="*/ 582948 h 6857981"/>
              <a:gd name="connsiteX34200" fmla="*/ 4188778 w 7886701"/>
              <a:gd name="connsiteY34200" fmla="*/ 582314 h 6857981"/>
              <a:gd name="connsiteX34201" fmla="*/ 4190683 w 7886701"/>
              <a:gd name="connsiteY34201" fmla="*/ 585172 h 6857981"/>
              <a:gd name="connsiteX34202" fmla="*/ 4192271 w 7886701"/>
              <a:gd name="connsiteY34202" fmla="*/ 588664 h 6857981"/>
              <a:gd name="connsiteX34203" fmla="*/ 4195128 w 7886701"/>
              <a:gd name="connsiteY34203" fmla="*/ 595014 h 6857981"/>
              <a:gd name="connsiteX34204" fmla="*/ 4197033 w 7886701"/>
              <a:gd name="connsiteY34204" fmla="*/ 598506 h 6857981"/>
              <a:gd name="connsiteX34205" fmla="*/ 4198938 w 7886701"/>
              <a:gd name="connsiteY34205" fmla="*/ 601047 h 6857981"/>
              <a:gd name="connsiteX34206" fmla="*/ 4200526 w 7886701"/>
              <a:gd name="connsiteY34206" fmla="*/ 601999 h 6857981"/>
              <a:gd name="connsiteX34207" fmla="*/ 4202113 w 7886701"/>
              <a:gd name="connsiteY34207" fmla="*/ 602633 h 6857981"/>
              <a:gd name="connsiteX34208" fmla="*/ 4204018 w 7886701"/>
              <a:gd name="connsiteY34208" fmla="*/ 603586 h 6857981"/>
              <a:gd name="connsiteX34209" fmla="*/ 4205923 w 7886701"/>
              <a:gd name="connsiteY34209" fmla="*/ 604222 h 6857981"/>
              <a:gd name="connsiteX34210" fmla="*/ 4207511 w 7886701"/>
              <a:gd name="connsiteY34210" fmla="*/ 601681 h 6857981"/>
              <a:gd name="connsiteX34211" fmla="*/ 4208463 w 7886701"/>
              <a:gd name="connsiteY34211" fmla="*/ 599140 h 6857981"/>
              <a:gd name="connsiteX34212" fmla="*/ 4208463 w 7886701"/>
              <a:gd name="connsiteY34212" fmla="*/ 596920 h 6857981"/>
              <a:gd name="connsiteX34213" fmla="*/ 4208463 w 7886701"/>
              <a:gd name="connsiteY34213" fmla="*/ 594378 h 6857981"/>
              <a:gd name="connsiteX34214" fmla="*/ 4207828 w 7886701"/>
              <a:gd name="connsiteY34214" fmla="*/ 591839 h 6857981"/>
              <a:gd name="connsiteX34215" fmla="*/ 4207193 w 7886701"/>
              <a:gd name="connsiteY34215" fmla="*/ 589298 h 6857981"/>
              <a:gd name="connsiteX34216" fmla="*/ 4205288 w 7886701"/>
              <a:gd name="connsiteY34216" fmla="*/ 583900 h 6857981"/>
              <a:gd name="connsiteX34217" fmla="*/ 4203383 w 7886701"/>
              <a:gd name="connsiteY34217" fmla="*/ 578186 h 6857981"/>
              <a:gd name="connsiteX34218" fmla="*/ 4202748 w 7886701"/>
              <a:gd name="connsiteY34218" fmla="*/ 575646 h 6857981"/>
              <a:gd name="connsiteX34219" fmla="*/ 4202431 w 7886701"/>
              <a:gd name="connsiteY34219" fmla="*/ 572788 h 6857981"/>
              <a:gd name="connsiteX34220" fmla="*/ 4202748 w 7886701"/>
              <a:gd name="connsiteY34220" fmla="*/ 570248 h 6857981"/>
              <a:gd name="connsiteX34221" fmla="*/ 4203383 w 7886701"/>
              <a:gd name="connsiteY34221" fmla="*/ 567390 h 6857981"/>
              <a:gd name="connsiteX34222" fmla="*/ 4204971 w 7886701"/>
              <a:gd name="connsiteY34222" fmla="*/ 564850 h 6857981"/>
              <a:gd name="connsiteX34223" fmla="*/ 4206876 w 7886701"/>
              <a:gd name="connsiteY34223" fmla="*/ 561992 h 6857981"/>
              <a:gd name="connsiteX34224" fmla="*/ 4208781 w 7886701"/>
              <a:gd name="connsiteY34224" fmla="*/ 562309 h 6857981"/>
              <a:gd name="connsiteX34225" fmla="*/ 4210686 w 7886701"/>
              <a:gd name="connsiteY34225" fmla="*/ 562628 h 6857981"/>
              <a:gd name="connsiteX34226" fmla="*/ 4212273 w 7886701"/>
              <a:gd name="connsiteY34226" fmla="*/ 563263 h 6857981"/>
              <a:gd name="connsiteX34227" fmla="*/ 4213226 w 7886701"/>
              <a:gd name="connsiteY34227" fmla="*/ 564533 h 6857981"/>
              <a:gd name="connsiteX34228" fmla="*/ 4215131 w 7886701"/>
              <a:gd name="connsiteY34228" fmla="*/ 566755 h 6857981"/>
              <a:gd name="connsiteX34229" fmla="*/ 4217036 w 7886701"/>
              <a:gd name="connsiteY34229" fmla="*/ 569296 h 6857981"/>
              <a:gd name="connsiteX34230" fmla="*/ 4218623 w 7886701"/>
              <a:gd name="connsiteY34230" fmla="*/ 571517 h 6857981"/>
              <a:gd name="connsiteX34231" fmla="*/ 4219893 w 7886701"/>
              <a:gd name="connsiteY34231" fmla="*/ 572153 h 6857981"/>
              <a:gd name="connsiteX34232" fmla="*/ 4221481 w 7886701"/>
              <a:gd name="connsiteY34232" fmla="*/ 573105 h 6857981"/>
              <a:gd name="connsiteX34233" fmla="*/ 4223068 w 7886701"/>
              <a:gd name="connsiteY34233" fmla="*/ 573423 h 6857981"/>
              <a:gd name="connsiteX34234" fmla="*/ 4224973 w 7886701"/>
              <a:gd name="connsiteY34234" fmla="*/ 574057 h 6857981"/>
              <a:gd name="connsiteX34235" fmla="*/ 4227513 w 7886701"/>
              <a:gd name="connsiteY34235" fmla="*/ 574057 h 6857981"/>
              <a:gd name="connsiteX34236" fmla="*/ 4230371 w 7886701"/>
              <a:gd name="connsiteY34236" fmla="*/ 573423 h 6857981"/>
              <a:gd name="connsiteX34237" fmla="*/ 4227831 w 7886701"/>
              <a:gd name="connsiteY34237" fmla="*/ 575011 h 6857981"/>
              <a:gd name="connsiteX34238" fmla="*/ 4225926 w 7886701"/>
              <a:gd name="connsiteY34238" fmla="*/ 576915 h 6857981"/>
              <a:gd name="connsiteX34239" fmla="*/ 4224338 w 7886701"/>
              <a:gd name="connsiteY34239" fmla="*/ 579139 h 6857981"/>
              <a:gd name="connsiteX34240" fmla="*/ 4222751 w 7886701"/>
              <a:gd name="connsiteY34240" fmla="*/ 581361 h 6857981"/>
              <a:gd name="connsiteX34241" fmla="*/ 4221798 w 7886701"/>
              <a:gd name="connsiteY34241" fmla="*/ 583265 h 6857981"/>
              <a:gd name="connsiteX34242" fmla="*/ 4220846 w 7886701"/>
              <a:gd name="connsiteY34242" fmla="*/ 585489 h 6857981"/>
              <a:gd name="connsiteX34243" fmla="*/ 4220528 w 7886701"/>
              <a:gd name="connsiteY34243" fmla="*/ 588029 h 6857981"/>
              <a:gd name="connsiteX34244" fmla="*/ 4220846 w 7886701"/>
              <a:gd name="connsiteY34244" fmla="*/ 590252 h 6857981"/>
              <a:gd name="connsiteX34245" fmla="*/ 4221481 w 7886701"/>
              <a:gd name="connsiteY34245" fmla="*/ 592156 h 6857981"/>
              <a:gd name="connsiteX34246" fmla="*/ 4222433 w 7886701"/>
              <a:gd name="connsiteY34246" fmla="*/ 594378 h 6857981"/>
              <a:gd name="connsiteX34247" fmla="*/ 4224338 w 7886701"/>
              <a:gd name="connsiteY34247" fmla="*/ 596285 h 6857981"/>
              <a:gd name="connsiteX34248" fmla="*/ 4225926 w 7886701"/>
              <a:gd name="connsiteY34248" fmla="*/ 597555 h 6857981"/>
              <a:gd name="connsiteX34249" fmla="*/ 4229101 w 7886701"/>
              <a:gd name="connsiteY34249" fmla="*/ 598824 h 6857981"/>
              <a:gd name="connsiteX34250" fmla="*/ 4232276 w 7886701"/>
              <a:gd name="connsiteY34250" fmla="*/ 599777 h 6857981"/>
              <a:gd name="connsiteX34251" fmla="*/ 4236721 w 7886701"/>
              <a:gd name="connsiteY34251" fmla="*/ 600095 h 6857981"/>
              <a:gd name="connsiteX34252" fmla="*/ 4241483 w 7886701"/>
              <a:gd name="connsiteY34252" fmla="*/ 600095 h 6857981"/>
              <a:gd name="connsiteX34253" fmla="*/ 4237991 w 7886701"/>
              <a:gd name="connsiteY34253" fmla="*/ 594062 h 6857981"/>
              <a:gd name="connsiteX34254" fmla="*/ 4235451 w 7886701"/>
              <a:gd name="connsiteY34254" fmla="*/ 588029 h 6857981"/>
              <a:gd name="connsiteX34255" fmla="*/ 4234816 w 7886701"/>
              <a:gd name="connsiteY34255" fmla="*/ 585172 h 6857981"/>
              <a:gd name="connsiteX34256" fmla="*/ 4234498 w 7886701"/>
              <a:gd name="connsiteY34256" fmla="*/ 582631 h 6857981"/>
              <a:gd name="connsiteX34257" fmla="*/ 4234181 w 7886701"/>
              <a:gd name="connsiteY34257" fmla="*/ 580090 h 6857981"/>
              <a:gd name="connsiteX34258" fmla="*/ 4234498 w 7886701"/>
              <a:gd name="connsiteY34258" fmla="*/ 577867 h 6857981"/>
              <a:gd name="connsiteX34259" fmla="*/ 4235133 w 7886701"/>
              <a:gd name="connsiteY34259" fmla="*/ 575646 h 6857981"/>
              <a:gd name="connsiteX34260" fmla="*/ 4236403 w 7886701"/>
              <a:gd name="connsiteY34260" fmla="*/ 573423 h 6857981"/>
              <a:gd name="connsiteX34261" fmla="*/ 4237673 w 7886701"/>
              <a:gd name="connsiteY34261" fmla="*/ 571836 h 6857981"/>
              <a:gd name="connsiteX34262" fmla="*/ 4239896 w 7886701"/>
              <a:gd name="connsiteY34262" fmla="*/ 569931 h 6857981"/>
              <a:gd name="connsiteX34263" fmla="*/ 4242436 w 7886701"/>
              <a:gd name="connsiteY34263" fmla="*/ 568025 h 6857981"/>
              <a:gd name="connsiteX34264" fmla="*/ 4245928 w 7886701"/>
              <a:gd name="connsiteY34264" fmla="*/ 566755 h 6857981"/>
              <a:gd name="connsiteX34265" fmla="*/ 4249738 w 7886701"/>
              <a:gd name="connsiteY34265" fmla="*/ 565167 h 6857981"/>
              <a:gd name="connsiteX34266" fmla="*/ 4254183 w 7886701"/>
              <a:gd name="connsiteY34266" fmla="*/ 564215 h 6857981"/>
              <a:gd name="connsiteX34267" fmla="*/ 4253231 w 7886701"/>
              <a:gd name="connsiteY34267" fmla="*/ 567073 h 6857981"/>
              <a:gd name="connsiteX34268" fmla="*/ 4251961 w 7886701"/>
              <a:gd name="connsiteY34268" fmla="*/ 569613 h 6857981"/>
              <a:gd name="connsiteX34269" fmla="*/ 4251643 w 7886701"/>
              <a:gd name="connsiteY34269" fmla="*/ 571836 h 6857981"/>
              <a:gd name="connsiteX34270" fmla="*/ 4251326 w 7886701"/>
              <a:gd name="connsiteY34270" fmla="*/ 574057 h 6857981"/>
              <a:gd name="connsiteX34271" fmla="*/ 4251326 w 7886701"/>
              <a:gd name="connsiteY34271" fmla="*/ 576281 h 6857981"/>
              <a:gd name="connsiteX34272" fmla="*/ 4251643 w 7886701"/>
              <a:gd name="connsiteY34272" fmla="*/ 577867 h 6857981"/>
              <a:gd name="connsiteX34273" fmla="*/ 4251961 w 7886701"/>
              <a:gd name="connsiteY34273" fmla="*/ 579456 h 6857981"/>
              <a:gd name="connsiteX34274" fmla="*/ 4252596 w 7886701"/>
              <a:gd name="connsiteY34274" fmla="*/ 580725 h 6857981"/>
              <a:gd name="connsiteX34275" fmla="*/ 4253866 w 7886701"/>
              <a:gd name="connsiteY34275" fmla="*/ 582314 h 6857981"/>
              <a:gd name="connsiteX34276" fmla="*/ 4254818 w 7886701"/>
              <a:gd name="connsiteY34276" fmla="*/ 583265 h 6857981"/>
              <a:gd name="connsiteX34277" fmla="*/ 4257358 w 7886701"/>
              <a:gd name="connsiteY34277" fmla="*/ 584854 h 6857981"/>
              <a:gd name="connsiteX34278" fmla="*/ 4260851 w 7886701"/>
              <a:gd name="connsiteY34278" fmla="*/ 586441 h 6857981"/>
              <a:gd name="connsiteX34279" fmla="*/ 4264661 w 7886701"/>
              <a:gd name="connsiteY34279" fmla="*/ 586758 h 6857981"/>
              <a:gd name="connsiteX34280" fmla="*/ 4268788 w 7886701"/>
              <a:gd name="connsiteY34280" fmla="*/ 587077 h 6857981"/>
              <a:gd name="connsiteX34281" fmla="*/ 4273233 w 7886701"/>
              <a:gd name="connsiteY34281" fmla="*/ 587077 h 6857981"/>
              <a:gd name="connsiteX34282" fmla="*/ 4277043 w 7886701"/>
              <a:gd name="connsiteY34282" fmla="*/ 586441 h 6857981"/>
              <a:gd name="connsiteX34283" fmla="*/ 4281488 w 7886701"/>
              <a:gd name="connsiteY34283" fmla="*/ 585489 h 6857981"/>
              <a:gd name="connsiteX34284" fmla="*/ 4289108 w 7886701"/>
              <a:gd name="connsiteY34284" fmla="*/ 583900 h 6857981"/>
              <a:gd name="connsiteX34285" fmla="*/ 4295141 w 7886701"/>
              <a:gd name="connsiteY34285" fmla="*/ 581679 h 6857981"/>
              <a:gd name="connsiteX34286" fmla="*/ 4296411 w 7886701"/>
              <a:gd name="connsiteY34286" fmla="*/ 581996 h 6857981"/>
              <a:gd name="connsiteX34287" fmla="*/ 4297681 w 7886701"/>
              <a:gd name="connsiteY34287" fmla="*/ 582948 h 6857981"/>
              <a:gd name="connsiteX34288" fmla="*/ 4298316 w 7886701"/>
              <a:gd name="connsiteY34288" fmla="*/ 584219 h 6857981"/>
              <a:gd name="connsiteX34289" fmla="*/ 4298316 w 7886701"/>
              <a:gd name="connsiteY34289" fmla="*/ 585489 h 6857981"/>
              <a:gd name="connsiteX34290" fmla="*/ 4298316 w 7886701"/>
              <a:gd name="connsiteY34290" fmla="*/ 589298 h 6857981"/>
              <a:gd name="connsiteX34291" fmla="*/ 4297998 w 7886701"/>
              <a:gd name="connsiteY34291" fmla="*/ 592791 h 6857981"/>
              <a:gd name="connsiteX34292" fmla="*/ 4297998 w 7886701"/>
              <a:gd name="connsiteY34292" fmla="*/ 595014 h 6857981"/>
              <a:gd name="connsiteX34293" fmla="*/ 4298316 w 7886701"/>
              <a:gd name="connsiteY34293" fmla="*/ 596920 h 6857981"/>
              <a:gd name="connsiteX34294" fmla="*/ 4298951 w 7886701"/>
              <a:gd name="connsiteY34294" fmla="*/ 598824 h 6857981"/>
              <a:gd name="connsiteX34295" fmla="*/ 4300538 w 7886701"/>
              <a:gd name="connsiteY34295" fmla="*/ 600095 h 6857981"/>
              <a:gd name="connsiteX34296" fmla="*/ 4302126 w 7886701"/>
              <a:gd name="connsiteY34296" fmla="*/ 601681 h 6857981"/>
              <a:gd name="connsiteX34297" fmla="*/ 4304666 w 7886701"/>
              <a:gd name="connsiteY34297" fmla="*/ 602633 h 6857981"/>
              <a:gd name="connsiteX34298" fmla="*/ 4307841 w 7886701"/>
              <a:gd name="connsiteY34298" fmla="*/ 603270 h 6857981"/>
              <a:gd name="connsiteX34299" fmla="*/ 4311968 w 7886701"/>
              <a:gd name="connsiteY34299" fmla="*/ 603586 h 6857981"/>
              <a:gd name="connsiteX34300" fmla="*/ 4313238 w 7886701"/>
              <a:gd name="connsiteY34300" fmla="*/ 601364 h 6857981"/>
              <a:gd name="connsiteX34301" fmla="*/ 4314508 w 7886701"/>
              <a:gd name="connsiteY34301" fmla="*/ 599140 h 6857981"/>
              <a:gd name="connsiteX34302" fmla="*/ 4315461 w 7886701"/>
              <a:gd name="connsiteY34302" fmla="*/ 597237 h 6857981"/>
              <a:gd name="connsiteX34303" fmla="*/ 4315778 w 7886701"/>
              <a:gd name="connsiteY34303" fmla="*/ 595014 h 6857981"/>
              <a:gd name="connsiteX34304" fmla="*/ 4316096 w 7886701"/>
              <a:gd name="connsiteY34304" fmla="*/ 592791 h 6857981"/>
              <a:gd name="connsiteX34305" fmla="*/ 4316096 w 7886701"/>
              <a:gd name="connsiteY34305" fmla="*/ 590569 h 6857981"/>
              <a:gd name="connsiteX34306" fmla="*/ 4315778 w 7886701"/>
              <a:gd name="connsiteY34306" fmla="*/ 588981 h 6857981"/>
              <a:gd name="connsiteX34307" fmla="*/ 4315461 w 7886701"/>
              <a:gd name="connsiteY34307" fmla="*/ 586758 h 6857981"/>
              <a:gd name="connsiteX34308" fmla="*/ 4314508 w 7886701"/>
              <a:gd name="connsiteY34308" fmla="*/ 584854 h 6857981"/>
              <a:gd name="connsiteX34309" fmla="*/ 4313556 w 7886701"/>
              <a:gd name="connsiteY34309" fmla="*/ 582948 h 6857981"/>
              <a:gd name="connsiteX34310" fmla="*/ 4310698 w 7886701"/>
              <a:gd name="connsiteY34310" fmla="*/ 579456 h 6857981"/>
              <a:gd name="connsiteX34311" fmla="*/ 4307523 w 7886701"/>
              <a:gd name="connsiteY34311" fmla="*/ 576281 h 6857981"/>
              <a:gd name="connsiteX34312" fmla="*/ 4303396 w 7886701"/>
              <a:gd name="connsiteY34312" fmla="*/ 573105 h 6857981"/>
              <a:gd name="connsiteX34313" fmla="*/ 4298951 w 7886701"/>
              <a:gd name="connsiteY34313" fmla="*/ 570565 h 6857981"/>
              <a:gd name="connsiteX34314" fmla="*/ 4293871 w 7886701"/>
              <a:gd name="connsiteY34314" fmla="*/ 568978 h 6857981"/>
              <a:gd name="connsiteX34315" fmla="*/ 4288473 w 7886701"/>
              <a:gd name="connsiteY34315" fmla="*/ 567390 h 6857981"/>
              <a:gd name="connsiteX34316" fmla="*/ 4283076 w 7886701"/>
              <a:gd name="connsiteY34316" fmla="*/ 566120 h 6857981"/>
              <a:gd name="connsiteX34317" fmla="*/ 4277043 w 7886701"/>
              <a:gd name="connsiteY34317" fmla="*/ 565803 h 6857981"/>
              <a:gd name="connsiteX34318" fmla="*/ 4271328 w 7886701"/>
              <a:gd name="connsiteY34318" fmla="*/ 566120 h 6857981"/>
              <a:gd name="connsiteX34319" fmla="*/ 4265613 w 7886701"/>
              <a:gd name="connsiteY34319" fmla="*/ 567707 h 6857981"/>
              <a:gd name="connsiteX34320" fmla="*/ 4259898 w 7886701"/>
              <a:gd name="connsiteY34320" fmla="*/ 569613 h 6857981"/>
              <a:gd name="connsiteX34321" fmla="*/ 4263708 w 7886701"/>
              <a:gd name="connsiteY34321" fmla="*/ 565803 h 6857981"/>
              <a:gd name="connsiteX34322" fmla="*/ 4267201 w 7886701"/>
              <a:gd name="connsiteY34322" fmla="*/ 562944 h 6857981"/>
              <a:gd name="connsiteX34323" fmla="*/ 4271328 w 7886701"/>
              <a:gd name="connsiteY34323" fmla="*/ 561040 h 6857981"/>
              <a:gd name="connsiteX34324" fmla="*/ 4275456 w 7886701"/>
              <a:gd name="connsiteY34324" fmla="*/ 559769 h 6857981"/>
              <a:gd name="connsiteX34325" fmla="*/ 4279266 w 7886701"/>
              <a:gd name="connsiteY34325" fmla="*/ 559452 h 6857981"/>
              <a:gd name="connsiteX34326" fmla="*/ 4283393 w 7886701"/>
              <a:gd name="connsiteY34326" fmla="*/ 559134 h 6857981"/>
              <a:gd name="connsiteX34327" fmla="*/ 4287521 w 7886701"/>
              <a:gd name="connsiteY34327" fmla="*/ 559452 h 6857981"/>
              <a:gd name="connsiteX34328" fmla="*/ 4291331 w 7886701"/>
              <a:gd name="connsiteY34328" fmla="*/ 560088 h 6857981"/>
              <a:gd name="connsiteX34329" fmla="*/ 4298951 w 7886701"/>
              <a:gd name="connsiteY34329" fmla="*/ 561675 h 6857981"/>
              <a:gd name="connsiteX34330" fmla="*/ 4306571 w 7886701"/>
              <a:gd name="connsiteY34330" fmla="*/ 562944 h 6857981"/>
              <a:gd name="connsiteX34331" fmla="*/ 4310063 w 7886701"/>
              <a:gd name="connsiteY34331" fmla="*/ 563263 h 6857981"/>
              <a:gd name="connsiteX34332" fmla="*/ 4313556 w 7886701"/>
              <a:gd name="connsiteY34332" fmla="*/ 563263 h 6857981"/>
              <a:gd name="connsiteX34333" fmla="*/ 4316413 w 7886701"/>
              <a:gd name="connsiteY34333" fmla="*/ 562628 h 6857981"/>
              <a:gd name="connsiteX34334" fmla="*/ 4319588 w 7886701"/>
              <a:gd name="connsiteY34334" fmla="*/ 561992 h 6857981"/>
              <a:gd name="connsiteX34335" fmla="*/ 4320223 w 7886701"/>
              <a:gd name="connsiteY34335" fmla="*/ 563263 h 6857981"/>
              <a:gd name="connsiteX34336" fmla="*/ 4320541 w 7886701"/>
              <a:gd name="connsiteY34336" fmla="*/ 565484 h 6857981"/>
              <a:gd name="connsiteX34337" fmla="*/ 4321176 w 7886701"/>
              <a:gd name="connsiteY34337" fmla="*/ 571517 h 6857981"/>
              <a:gd name="connsiteX34338" fmla="*/ 4322446 w 7886701"/>
              <a:gd name="connsiteY34338" fmla="*/ 578186 h 6857981"/>
              <a:gd name="connsiteX34339" fmla="*/ 4323716 w 7886701"/>
              <a:gd name="connsiteY34339" fmla="*/ 585489 h 6857981"/>
              <a:gd name="connsiteX34340" fmla="*/ 4324986 w 7886701"/>
              <a:gd name="connsiteY34340" fmla="*/ 589616 h 6857981"/>
              <a:gd name="connsiteX34341" fmla="*/ 4325938 w 7886701"/>
              <a:gd name="connsiteY34341" fmla="*/ 593427 h 6857981"/>
              <a:gd name="connsiteX34342" fmla="*/ 4327526 w 7886701"/>
              <a:gd name="connsiteY34342" fmla="*/ 596920 h 6857981"/>
              <a:gd name="connsiteX34343" fmla="*/ 4329748 w 7886701"/>
              <a:gd name="connsiteY34343" fmla="*/ 600095 h 6857981"/>
              <a:gd name="connsiteX34344" fmla="*/ 4331971 w 7886701"/>
              <a:gd name="connsiteY34344" fmla="*/ 603586 h 6857981"/>
              <a:gd name="connsiteX34345" fmla="*/ 4334511 w 7886701"/>
              <a:gd name="connsiteY34345" fmla="*/ 606128 h 6857981"/>
              <a:gd name="connsiteX34346" fmla="*/ 4337368 w 7886701"/>
              <a:gd name="connsiteY34346" fmla="*/ 608666 h 6857981"/>
              <a:gd name="connsiteX34347" fmla="*/ 4341178 w 7886701"/>
              <a:gd name="connsiteY34347" fmla="*/ 609937 h 6857981"/>
              <a:gd name="connsiteX34348" fmla="*/ 4346893 w 7886701"/>
              <a:gd name="connsiteY34348" fmla="*/ 608985 h 6857981"/>
              <a:gd name="connsiteX34349" fmla="*/ 4351973 w 7886701"/>
              <a:gd name="connsiteY34349" fmla="*/ 607079 h 6857981"/>
              <a:gd name="connsiteX34350" fmla="*/ 4354196 w 7886701"/>
              <a:gd name="connsiteY34350" fmla="*/ 605810 h 6857981"/>
              <a:gd name="connsiteX34351" fmla="*/ 4356418 w 7886701"/>
              <a:gd name="connsiteY34351" fmla="*/ 604539 h 6857981"/>
              <a:gd name="connsiteX34352" fmla="*/ 4358641 w 7886701"/>
              <a:gd name="connsiteY34352" fmla="*/ 603270 h 6857981"/>
              <a:gd name="connsiteX34353" fmla="*/ 4360228 w 7886701"/>
              <a:gd name="connsiteY34353" fmla="*/ 601364 h 6857981"/>
              <a:gd name="connsiteX34354" fmla="*/ 4361816 w 7886701"/>
              <a:gd name="connsiteY34354" fmla="*/ 599460 h 6857981"/>
              <a:gd name="connsiteX34355" fmla="*/ 4363403 w 7886701"/>
              <a:gd name="connsiteY34355" fmla="*/ 597237 h 6857981"/>
              <a:gd name="connsiteX34356" fmla="*/ 4364356 w 7886701"/>
              <a:gd name="connsiteY34356" fmla="*/ 595014 h 6857981"/>
              <a:gd name="connsiteX34357" fmla="*/ 4364991 w 7886701"/>
              <a:gd name="connsiteY34357" fmla="*/ 592473 h 6857981"/>
              <a:gd name="connsiteX34358" fmla="*/ 4365943 w 7886701"/>
              <a:gd name="connsiteY34358" fmla="*/ 589933 h 6857981"/>
              <a:gd name="connsiteX34359" fmla="*/ 4366261 w 7886701"/>
              <a:gd name="connsiteY34359" fmla="*/ 586758 h 6857981"/>
              <a:gd name="connsiteX34360" fmla="*/ 4366261 w 7886701"/>
              <a:gd name="connsiteY34360" fmla="*/ 583265 h 6857981"/>
              <a:gd name="connsiteX34361" fmla="*/ 4366261 w 7886701"/>
              <a:gd name="connsiteY34361" fmla="*/ 579773 h 6857981"/>
              <a:gd name="connsiteX34362" fmla="*/ 4362768 w 7886701"/>
              <a:gd name="connsiteY34362" fmla="*/ 580408 h 6857981"/>
              <a:gd name="connsiteX34363" fmla="*/ 4360228 w 7886701"/>
              <a:gd name="connsiteY34363" fmla="*/ 581361 h 6857981"/>
              <a:gd name="connsiteX34364" fmla="*/ 4357688 w 7886701"/>
              <a:gd name="connsiteY34364" fmla="*/ 582314 h 6857981"/>
              <a:gd name="connsiteX34365" fmla="*/ 4356101 w 7886701"/>
              <a:gd name="connsiteY34365" fmla="*/ 583265 h 6857981"/>
              <a:gd name="connsiteX34366" fmla="*/ 4354513 w 7886701"/>
              <a:gd name="connsiteY34366" fmla="*/ 584854 h 6857981"/>
              <a:gd name="connsiteX34367" fmla="*/ 4353561 w 7886701"/>
              <a:gd name="connsiteY34367" fmla="*/ 586441 h 6857981"/>
              <a:gd name="connsiteX34368" fmla="*/ 4351656 w 7886701"/>
              <a:gd name="connsiteY34368" fmla="*/ 588981 h 6857981"/>
              <a:gd name="connsiteX34369" fmla="*/ 4349751 w 7886701"/>
              <a:gd name="connsiteY34369" fmla="*/ 591522 h 6857981"/>
              <a:gd name="connsiteX34370" fmla="*/ 4349116 w 7886701"/>
              <a:gd name="connsiteY34370" fmla="*/ 592473 h 6857981"/>
              <a:gd name="connsiteX34371" fmla="*/ 4347846 w 7886701"/>
              <a:gd name="connsiteY34371" fmla="*/ 593427 h 6857981"/>
              <a:gd name="connsiteX34372" fmla="*/ 4346893 w 7886701"/>
              <a:gd name="connsiteY34372" fmla="*/ 594062 h 6857981"/>
              <a:gd name="connsiteX34373" fmla="*/ 4345306 w 7886701"/>
              <a:gd name="connsiteY34373" fmla="*/ 594378 h 6857981"/>
              <a:gd name="connsiteX34374" fmla="*/ 4344036 w 7886701"/>
              <a:gd name="connsiteY34374" fmla="*/ 594378 h 6857981"/>
              <a:gd name="connsiteX34375" fmla="*/ 4341813 w 7886701"/>
              <a:gd name="connsiteY34375" fmla="*/ 594378 h 6857981"/>
              <a:gd name="connsiteX34376" fmla="*/ 4339591 w 7886701"/>
              <a:gd name="connsiteY34376" fmla="*/ 592156 h 6857981"/>
              <a:gd name="connsiteX34377" fmla="*/ 4337368 w 7886701"/>
              <a:gd name="connsiteY34377" fmla="*/ 589933 h 6857981"/>
              <a:gd name="connsiteX34378" fmla="*/ 4336416 w 7886701"/>
              <a:gd name="connsiteY34378" fmla="*/ 588029 h 6857981"/>
              <a:gd name="connsiteX34379" fmla="*/ 4335146 w 7886701"/>
              <a:gd name="connsiteY34379" fmla="*/ 586441 h 6857981"/>
              <a:gd name="connsiteX34380" fmla="*/ 4334828 w 7886701"/>
              <a:gd name="connsiteY34380" fmla="*/ 584536 h 6857981"/>
              <a:gd name="connsiteX34381" fmla="*/ 4334511 w 7886701"/>
              <a:gd name="connsiteY34381" fmla="*/ 582948 h 6857981"/>
              <a:gd name="connsiteX34382" fmla="*/ 4334511 w 7886701"/>
              <a:gd name="connsiteY34382" fmla="*/ 581679 h 6857981"/>
              <a:gd name="connsiteX34383" fmla="*/ 4335146 w 7886701"/>
              <a:gd name="connsiteY34383" fmla="*/ 580090 h 6857981"/>
              <a:gd name="connsiteX34384" fmla="*/ 4335781 w 7886701"/>
              <a:gd name="connsiteY34384" fmla="*/ 579139 h 6857981"/>
              <a:gd name="connsiteX34385" fmla="*/ 4336733 w 7886701"/>
              <a:gd name="connsiteY34385" fmla="*/ 577867 h 6857981"/>
              <a:gd name="connsiteX34386" fmla="*/ 4339273 w 7886701"/>
              <a:gd name="connsiteY34386" fmla="*/ 575646 h 6857981"/>
              <a:gd name="connsiteX34387" fmla="*/ 4342131 w 7886701"/>
              <a:gd name="connsiteY34387" fmla="*/ 574057 h 6857981"/>
              <a:gd name="connsiteX34388" fmla="*/ 4344988 w 7886701"/>
              <a:gd name="connsiteY34388" fmla="*/ 572471 h 6857981"/>
              <a:gd name="connsiteX34389" fmla="*/ 4351021 w 7886701"/>
              <a:gd name="connsiteY34389" fmla="*/ 569931 h 6857981"/>
              <a:gd name="connsiteX34390" fmla="*/ 4352608 w 7886701"/>
              <a:gd name="connsiteY34390" fmla="*/ 568978 h 6857981"/>
              <a:gd name="connsiteX34391" fmla="*/ 4353878 w 7886701"/>
              <a:gd name="connsiteY34391" fmla="*/ 567707 h 6857981"/>
              <a:gd name="connsiteX34392" fmla="*/ 4354196 w 7886701"/>
              <a:gd name="connsiteY34392" fmla="*/ 567390 h 6857981"/>
              <a:gd name="connsiteX34393" fmla="*/ 4353878 w 7886701"/>
              <a:gd name="connsiteY34393" fmla="*/ 567073 h 6857981"/>
              <a:gd name="connsiteX34394" fmla="*/ 4352926 w 7886701"/>
              <a:gd name="connsiteY34394" fmla="*/ 566120 h 6857981"/>
              <a:gd name="connsiteX34395" fmla="*/ 4351973 w 7886701"/>
              <a:gd name="connsiteY34395" fmla="*/ 565484 h 6857981"/>
              <a:gd name="connsiteX34396" fmla="*/ 4348798 w 7886701"/>
              <a:gd name="connsiteY34396" fmla="*/ 564533 h 6857981"/>
              <a:gd name="connsiteX34397" fmla="*/ 4343083 w 7886701"/>
              <a:gd name="connsiteY34397" fmla="*/ 562944 h 6857981"/>
              <a:gd name="connsiteX34398" fmla="*/ 4344671 w 7886701"/>
              <a:gd name="connsiteY34398" fmla="*/ 560723 h 6857981"/>
              <a:gd name="connsiteX34399" fmla="*/ 4346893 w 7886701"/>
              <a:gd name="connsiteY34399" fmla="*/ 559452 h 6857981"/>
              <a:gd name="connsiteX34400" fmla="*/ 4349433 w 7886701"/>
              <a:gd name="connsiteY34400" fmla="*/ 558500 h 6857981"/>
              <a:gd name="connsiteX34401" fmla="*/ 4352291 w 7886701"/>
              <a:gd name="connsiteY34401" fmla="*/ 557865 h 6857981"/>
              <a:gd name="connsiteX34402" fmla="*/ 4355466 w 7886701"/>
              <a:gd name="connsiteY34402" fmla="*/ 557548 h 6857981"/>
              <a:gd name="connsiteX34403" fmla="*/ 4358958 w 7886701"/>
              <a:gd name="connsiteY34403" fmla="*/ 557548 h 6857981"/>
              <a:gd name="connsiteX34404" fmla="*/ 4366578 w 7886701"/>
              <a:gd name="connsiteY34404" fmla="*/ 558182 h 6857981"/>
              <a:gd name="connsiteX34405" fmla="*/ 4382771 w 7886701"/>
              <a:gd name="connsiteY34405" fmla="*/ 560088 h 6857981"/>
              <a:gd name="connsiteX34406" fmla="*/ 4390391 w 7886701"/>
              <a:gd name="connsiteY34406" fmla="*/ 560405 h 6857981"/>
              <a:gd name="connsiteX34407" fmla="*/ 4393566 w 7886701"/>
              <a:gd name="connsiteY34407" fmla="*/ 560405 h 6857981"/>
              <a:gd name="connsiteX34408" fmla="*/ 4396741 w 7886701"/>
              <a:gd name="connsiteY34408" fmla="*/ 560088 h 6857981"/>
              <a:gd name="connsiteX34409" fmla="*/ 4396106 w 7886701"/>
              <a:gd name="connsiteY34409" fmla="*/ 561992 h 6857981"/>
              <a:gd name="connsiteX34410" fmla="*/ 4394518 w 7886701"/>
              <a:gd name="connsiteY34410" fmla="*/ 563263 h 6857981"/>
              <a:gd name="connsiteX34411" fmla="*/ 4392613 w 7886701"/>
              <a:gd name="connsiteY34411" fmla="*/ 564850 h 6857981"/>
              <a:gd name="connsiteX34412" fmla="*/ 4390073 w 7886701"/>
              <a:gd name="connsiteY34412" fmla="*/ 565803 h 6857981"/>
              <a:gd name="connsiteX34413" fmla="*/ 4384041 w 7886701"/>
              <a:gd name="connsiteY34413" fmla="*/ 568342 h 6857981"/>
              <a:gd name="connsiteX34414" fmla="*/ 4381183 w 7886701"/>
              <a:gd name="connsiteY34414" fmla="*/ 569613 h 6857981"/>
              <a:gd name="connsiteX34415" fmla="*/ 4378326 w 7886701"/>
              <a:gd name="connsiteY34415" fmla="*/ 570882 h 6857981"/>
              <a:gd name="connsiteX34416" fmla="*/ 4375786 w 7886701"/>
              <a:gd name="connsiteY34416" fmla="*/ 572788 h 6857981"/>
              <a:gd name="connsiteX34417" fmla="*/ 4373563 w 7886701"/>
              <a:gd name="connsiteY34417" fmla="*/ 574692 h 6857981"/>
              <a:gd name="connsiteX34418" fmla="*/ 4371658 w 7886701"/>
              <a:gd name="connsiteY34418" fmla="*/ 577232 h 6857981"/>
              <a:gd name="connsiteX34419" fmla="*/ 4371341 w 7886701"/>
              <a:gd name="connsiteY34419" fmla="*/ 578186 h 6857981"/>
              <a:gd name="connsiteX34420" fmla="*/ 4371023 w 7886701"/>
              <a:gd name="connsiteY34420" fmla="*/ 579773 h 6857981"/>
              <a:gd name="connsiteX34421" fmla="*/ 4371023 w 7886701"/>
              <a:gd name="connsiteY34421" fmla="*/ 581361 h 6857981"/>
              <a:gd name="connsiteX34422" fmla="*/ 4371023 w 7886701"/>
              <a:gd name="connsiteY34422" fmla="*/ 582948 h 6857981"/>
              <a:gd name="connsiteX34423" fmla="*/ 4371341 w 7886701"/>
              <a:gd name="connsiteY34423" fmla="*/ 584854 h 6857981"/>
              <a:gd name="connsiteX34424" fmla="*/ 4371658 w 7886701"/>
              <a:gd name="connsiteY34424" fmla="*/ 586758 h 6857981"/>
              <a:gd name="connsiteX34425" fmla="*/ 4373881 w 7886701"/>
              <a:gd name="connsiteY34425" fmla="*/ 591204 h 6857981"/>
              <a:gd name="connsiteX34426" fmla="*/ 4377056 w 7886701"/>
              <a:gd name="connsiteY34426" fmla="*/ 596285 h 6857981"/>
              <a:gd name="connsiteX34427" fmla="*/ 4384358 w 7886701"/>
              <a:gd name="connsiteY34427" fmla="*/ 596920 h 6857981"/>
              <a:gd name="connsiteX34428" fmla="*/ 4387851 w 7886701"/>
              <a:gd name="connsiteY34428" fmla="*/ 597237 h 6857981"/>
              <a:gd name="connsiteX34429" fmla="*/ 4390708 w 7886701"/>
              <a:gd name="connsiteY34429" fmla="*/ 596920 h 6857981"/>
              <a:gd name="connsiteX34430" fmla="*/ 4393566 w 7886701"/>
              <a:gd name="connsiteY34430" fmla="*/ 596920 h 6857981"/>
              <a:gd name="connsiteX34431" fmla="*/ 4396106 w 7886701"/>
              <a:gd name="connsiteY34431" fmla="*/ 596285 h 6857981"/>
              <a:gd name="connsiteX34432" fmla="*/ 4398646 w 7886701"/>
              <a:gd name="connsiteY34432" fmla="*/ 595331 h 6857981"/>
              <a:gd name="connsiteX34433" fmla="*/ 4400868 w 7886701"/>
              <a:gd name="connsiteY34433" fmla="*/ 594697 h 6857981"/>
              <a:gd name="connsiteX34434" fmla="*/ 4403091 w 7886701"/>
              <a:gd name="connsiteY34434" fmla="*/ 593744 h 6857981"/>
              <a:gd name="connsiteX34435" fmla="*/ 4404996 w 7886701"/>
              <a:gd name="connsiteY34435" fmla="*/ 592473 h 6857981"/>
              <a:gd name="connsiteX34436" fmla="*/ 4408171 w 7886701"/>
              <a:gd name="connsiteY34436" fmla="*/ 589616 h 6857981"/>
              <a:gd name="connsiteX34437" fmla="*/ 4411028 w 7886701"/>
              <a:gd name="connsiteY34437" fmla="*/ 586123 h 6857981"/>
              <a:gd name="connsiteX34438" fmla="*/ 4413568 w 7886701"/>
              <a:gd name="connsiteY34438" fmla="*/ 582314 h 6857981"/>
              <a:gd name="connsiteX34439" fmla="*/ 4413886 w 7886701"/>
              <a:gd name="connsiteY34439" fmla="*/ 583265 h 6857981"/>
              <a:gd name="connsiteX34440" fmla="*/ 4414521 w 7886701"/>
              <a:gd name="connsiteY34440" fmla="*/ 584536 h 6857981"/>
              <a:gd name="connsiteX34441" fmla="*/ 4416108 w 7886701"/>
              <a:gd name="connsiteY34441" fmla="*/ 586758 h 6857981"/>
              <a:gd name="connsiteX34442" fmla="*/ 4418331 w 7886701"/>
              <a:gd name="connsiteY34442" fmla="*/ 588664 h 6857981"/>
              <a:gd name="connsiteX34443" fmla="*/ 4421188 w 7886701"/>
              <a:gd name="connsiteY34443" fmla="*/ 589933 h 6857981"/>
              <a:gd name="connsiteX34444" fmla="*/ 4424681 w 7886701"/>
              <a:gd name="connsiteY34444" fmla="*/ 591204 h 6857981"/>
              <a:gd name="connsiteX34445" fmla="*/ 4428173 w 7886701"/>
              <a:gd name="connsiteY34445" fmla="*/ 592156 h 6857981"/>
              <a:gd name="connsiteX34446" fmla="*/ 4432301 w 7886701"/>
              <a:gd name="connsiteY34446" fmla="*/ 592473 h 6857981"/>
              <a:gd name="connsiteX34447" fmla="*/ 4435793 w 7886701"/>
              <a:gd name="connsiteY34447" fmla="*/ 592473 h 6857981"/>
              <a:gd name="connsiteX34448" fmla="*/ 4439921 w 7886701"/>
              <a:gd name="connsiteY34448" fmla="*/ 592156 h 6857981"/>
              <a:gd name="connsiteX34449" fmla="*/ 4443413 w 7886701"/>
              <a:gd name="connsiteY34449" fmla="*/ 591522 h 6857981"/>
              <a:gd name="connsiteX34450" fmla="*/ 4446906 w 7886701"/>
              <a:gd name="connsiteY34450" fmla="*/ 589933 h 6857981"/>
              <a:gd name="connsiteX34451" fmla="*/ 4449763 w 7886701"/>
              <a:gd name="connsiteY34451" fmla="*/ 588029 h 6857981"/>
              <a:gd name="connsiteX34452" fmla="*/ 4451986 w 7886701"/>
              <a:gd name="connsiteY34452" fmla="*/ 585489 h 6857981"/>
              <a:gd name="connsiteX34453" fmla="*/ 4452938 w 7886701"/>
              <a:gd name="connsiteY34453" fmla="*/ 584536 h 6857981"/>
              <a:gd name="connsiteX34454" fmla="*/ 4453891 w 7886701"/>
              <a:gd name="connsiteY34454" fmla="*/ 582631 h 6857981"/>
              <a:gd name="connsiteX34455" fmla="*/ 4454208 w 7886701"/>
              <a:gd name="connsiteY34455" fmla="*/ 581361 h 6857981"/>
              <a:gd name="connsiteX34456" fmla="*/ 4454526 w 7886701"/>
              <a:gd name="connsiteY34456" fmla="*/ 579456 h 6857981"/>
              <a:gd name="connsiteX34457" fmla="*/ 4454526 w 7886701"/>
              <a:gd name="connsiteY34457" fmla="*/ 577232 h 6857981"/>
              <a:gd name="connsiteX34458" fmla="*/ 4454526 w 7886701"/>
              <a:gd name="connsiteY34458" fmla="*/ 575011 h 6857981"/>
              <a:gd name="connsiteX34459" fmla="*/ 4465321 w 7886701"/>
              <a:gd name="connsiteY34459" fmla="*/ 576598 h 6857981"/>
              <a:gd name="connsiteX34460" fmla="*/ 4476433 w 7886701"/>
              <a:gd name="connsiteY34460" fmla="*/ 577867 h 6857981"/>
              <a:gd name="connsiteX34461" fmla="*/ 4487228 w 7886701"/>
              <a:gd name="connsiteY34461" fmla="*/ 579456 h 6857981"/>
              <a:gd name="connsiteX34462" fmla="*/ 4492308 w 7886701"/>
              <a:gd name="connsiteY34462" fmla="*/ 579456 h 6857981"/>
              <a:gd name="connsiteX34463" fmla="*/ 4497071 w 7886701"/>
              <a:gd name="connsiteY34463" fmla="*/ 579456 h 6857981"/>
              <a:gd name="connsiteX34464" fmla="*/ 4501516 w 7886701"/>
              <a:gd name="connsiteY34464" fmla="*/ 579139 h 6857981"/>
              <a:gd name="connsiteX34465" fmla="*/ 4505643 w 7886701"/>
              <a:gd name="connsiteY34465" fmla="*/ 578186 h 6857981"/>
              <a:gd name="connsiteX34466" fmla="*/ 4509136 w 7886701"/>
              <a:gd name="connsiteY34466" fmla="*/ 576915 h 6857981"/>
              <a:gd name="connsiteX34467" fmla="*/ 4512628 w 7886701"/>
              <a:gd name="connsiteY34467" fmla="*/ 575011 h 6857981"/>
              <a:gd name="connsiteX34468" fmla="*/ 4513898 w 7886701"/>
              <a:gd name="connsiteY34468" fmla="*/ 574057 h 6857981"/>
              <a:gd name="connsiteX34469" fmla="*/ 4515168 w 7886701"/>
              <a:gd name="connsiteY34469" fmla="*/ 572788 h 6857981"/>
              <a:gd name="connsiteX34470" fmla="*/ 4516121 w 7886701"/>
              <a:gd name="connsiteY34470" fmla="*/ 570882 h 6857981"/>
              <a:gd name="connsiteX34471" fmla="*/ 4517391 w 7886701"/>
              <a:gd name="connsiteY34471" fmla="*/ 569613 h 6857981"/>
              <a:gd name="connsiteX34472" fmla="*/ 4518026 w 7886701"/>
              <a:gd name="connsiteY34472" fmla="*/ 567707 h 6857981"/>
              <a:gd name="connsiteX34473" fmla="*/ 4518343 w 7886701"/>
              <a:gd name="connsiteY34473" fmla="*/ 565484 h 6857981"/>
              <a:gd name="connsiteX34474" fmla="*/ 4518661 w 7886701"/>
              <a:gd name="connsiteY34474" fmla="*/ 563263 h 6857981"/>
              <a:gd name="connsiteX34475" fmla="*/ 4518978 w 7886701"/>
              <a:gd name="connsiteY34475" fmla="*/ 560723 h 6857981"/>
              <a:gd name="connsiteX34476" fmla="*/ 4520248 w 7886701"/>
              <a:gd name="connsiteY34476" fmla="*/ 561040 h 6857981"/>
              <a:gd name="connsiteX34477" fmla="*/ 4521201 w 7886701"/>
              <a:gd name="connsiteY34477" fmla="*/ 561992 h 6857981"/>
              <a:gd name="connsiteX34478" fmla="*/ 4522153 w 7886701"/>
              <a:gd name="connsiteY34478" fmla="*/ 562944 h 6857981"/>
              <a:gd name="connsiteX34479" fmla="*/ 4522788 w 7886701"/>
              <a:gd name="connsiteY34479" fmla="*/ 564215 h 6857981"/>
              <a:gd name="connsiteX34480" fmla="*/ 4523106 w 7886701"/>
              <a:gd name="connsiteY34480" fmla="*/ 566755 h 6857981"/>
              <a:gd name="connsiteX34481" fmla="*/ 4523423 w 7886701"/>
              <a:gd name="connsiteY34481" fmla="*/ 569613 h 6857981"/>
              <a:gd name="connsiteX34482" fmla="*/ 4523741 w 7886701"/>
              <a:gd name="connsiteY34482" fmla="*/ 572471 h 6857981"/>
              <a:gd name="connsiteX34483" fmla="*/ 4524693 w 7886701"/>
              <a:gd name="connsiteY34483" fmla="*/ 575011 h 6857981"/>
              <a:gd name="connsiteX34484" fmla="*/ 4525328 w 7886701"/>
              <a:gd name="connsiteY34484" fmla="*/ 576281 h 6857981"/>
              <a:gd name="connsiteX34485" fmla="*/ 4526281 w 7886701"/>
              <a:gd name="connsiteY34485" fmla="*/ 576915 h 6857981"/>
              <a:gd name="connsiteX34486" fmla="*/ 4527551 w 7886701"/>
              <a:gd name="connsiteY34486" fmla="*/ 577550 h 6857981"/>
              <a:gd name="connsiteX34487" fmla="*/ 4528821 w 7886701"/>
              <a:gd name="connsiteY34487" fmla="*/ 577867 h 6857981"/>
              <a:gd name="connsiteX34488" fmla="*/ 4522788 w 7886701"/>
              <a:gd name="connsiteY34488" fmla="*/ 580090 h 6857981"/>
              <a:gd name="connsiteX34489" fmla="*/ 4520248 w 7886701"/>
              <a:gd name="connsiteY34489" fmla="*/ 581679 h 6857981"/>
              <a:gd name="connsiteX34490" fmla="*/ 4517708 w 7886701"/>
              <a:gd name="connsiteY34490" fmla="*/ 582631 h 6857981"/>
              <a:gd name="connsiteX34491" fmla="*/ 4515486 w 7886701"/>
              <a:gd name="connsiteY34491" fmla="*/ 584219 h 6857981"/>
              <a:gd name="connsiteX34492" fmla="*/ 4513898 w 7886701"/>
              <a:gd name="connsiteY34492" fmla="*/ 586123 h 6857981"/>
              <a:gd name="connsiteX34493" fmla="*/ 4512311 w 7886701"/>
              <a:gd name="connsiteY34493" fmla="*/ 587394 h 6857981"/>
              <a:gd name="connsiteX34494" fmla="*/ 4511041 w 7886701"/>
              <a:gd name="connsiteY34494" fmla="*/ 589298 h 6857981"/>
              <a:gd name="connsiteX34495" fmla="*/ 4510088 w 7886701"/>
              <a:gd name="connsiteY34495" fmla="*/ 590569 h 6857981"/>
              <a:gd name="connsiteX34496" fmla="*/ 4509136 w 7886701"/>
              <a:gd name="connsiteY34496" fmla="*/ 592473 h 6857981"/>
              <a:gd name="connsiteX34497" fmla="*/ 4508501 w 7886701"/>
              <a:gd name="connsiteY34497" fmla="*/ 596285 h 6857981"/>
              <a:gd name="connsiteX34498" fmla="*/ 4508501 w 7886701"/>
              <a:gd name="connsiteY34498" fmla="*/ 600095 h 6857981"/>
              <a:gd name="connsiteX34499" fmla="*/ 4508818 w 7886701"/>
              <a:gd name="connsiteY34499" fmla="*/ 604539 h 6857981"/>
              <a:gd name="connsiteX34500" fmla="*/ 4510406 w 7886701"/>
              <a:gd name="connsiteY34500" fmla="*/ 608666 h 6857981"/>
              <a:gd name="connsiteX34501" fmla="*/ 4511676 w 7886701"/>
              <a:gd name="connsiteY34501" fmla="*/ 613112 h 6857981"/>
              <a:gd name="connsiteX34502" fmla="*/ 4515803 w 7886701"/>
              <a:gd name="connsiteY34502" fmla="*/ 622003 h 6857981"/>
              <a:gd name="connsiteX34503" fmla="*/ 4520248 w 7886701"/>
              <a:gd name="connsiteY34503" fmla="*/ 631528 h 6857981"/>
              <a:gd name="connsiteX34504" fmla="*/ 4522153 w 7886701"/>
              <a:gd name="connsiteY34504" fmla="*/ 636292 h 6857981"/>
              <a:gd name="connsiteX34505" fmla="*/ 4523741 w 7886701"/>
              <a:gd name="connsiteY34505" fmla="*/ 640736 h 6857981"/>
              <a:gd name="connsiteX34506" fmla="*/ 4527868 w 7886701"/>
              <a:gd name="connsiteY34506" fmla="*/ 639466 h 6857981"/>
              <a:gd name="connsiteX34507" fmla="*/ 4531043 w 7886701"/>
              <a:gd name="connsiteY34507" fmla="*/ 638196 h 6857981"/>
              <a:gd name="connsiteX34508" fmla="*/ 4533583 w 7886701"/>
              <a:gd name="connsiteY34508" fmla="*/ 636609 h 6857981"/>
              <a:gd name="connsiteX34509" fmla="*/ 4535488 w 7886701"/>
              <a:gd name="connsiteY34509" fmla="*/ 635021 h 6857981"/>
              <a:gd name="connsiteX34510" fmla="*/ 4537076 w 7886701"/>
              <a:gd name="connsiteY34510" fmla="*/ 633116 h 6857981"/>
              <a:gd name="connsiteX34511" fmla="*/ 4538028 w 7886701"/>
              <a:gd name="connsiteY34511" fmla="*/ 630894 h 6857981"/>
              <a:gd name="connsiteX34512" fmla="*/ 4538663 w 7886701"/>
              <a:gd name="connsiteY34512" fmla="*/ 628988 h 6857981"/>
              <a:gd name="connsiteX34513" fmla="*/ 4539616 w 7886701"/>
              <a:gd name="connsiteY34513" fmla="*/ 626449 h 6857981"/>
              <a:gd name="connsiteX34514" fmla="*/ 4539933 w 7886701"/>
              <a:gd name="connsiteY34514" fmla="*/ 621368 h 6857981"/>
              <a:gd name="connsiteX34515" fmla="*/ 4540568 w 7886701"/>
              <a:gd name="connsiteY34515" fmla="*/ 615018 h 6857981"/>
              <a:gd name="connsiteX34516" fmla="*/ 4540886 w 7886701"/>
              <a:gd name="connsiteY34516" fmla="*/ 611842 h 6857981"/>
              <a:gd name="connsiteX34517" fmla="*/ 4541838 w 7886701"/>
              <a:gd name="connsiteY34517" fmla="*/ 608666 h 6857981"/>
              <a:gd name="connsiteX34518" fmla="*/ 4542791 w 7886701"/>
              <a:gd name="connsiteY34518" fmla="*/ 604539 h 6857981"/>
              <a:gd name="connsiteX34519" fmla="*/ 4544696 w 7886701"/>
              <a:gd name="connsiteY34519" fmla="*/ 600412 h 6857981"/>
              <a:gd name="connsiteX34520" fmla="*/ 4547236 w 7886701"/>
              <a:gd name="connsiteY34520" fmla="*/ 602633 h 6857981"/>
              <a:gd name="connsiteX34521" fmla="*/ 4550093 w 7886701"/>
              <a:gd name="connsiteY34521" fmla="*/ 604856 h 6857981"/>
              <a:gd name="connsiteX34522" fmla="*/ 4553268 w 7886701"/>
              <a:gd name="connsiteY34522" fmla="*/ 606762 h 6857981"/>
              <a:gd name="connsiteX34523" fmla="*/ 4556761 w 7886701"/>
              <a:gd name="connsiteY34523" fmla="*/ 608666 h 6857981"/>
              <a:gd name="connsiteX34524" fmla="*/ 4563746 w 7886701"/>
              <a:gd name="connsiteY34524" fmla="*/ 611842 h 6857981"/>
              <a:gd name="connsiteX34525" fmla="*/ 4571048 w 7886701"/>
              <a:gd name="connsiteY34525" fmla="*/ 615018 h 6857981"/>
              <a:gd name="connsiteX34526" fmla="*/ 4577716 w 7886701"/>
              <a:gd name="connsiteY34526" fmla="*/ 618511 h 6857981"/>
              <a:gd name="connsiteX34527" fmla="*/ 4581208 w 7886701"/>
              <a:gd name="connsiteY34527" fmla="*/ 620416 h 6857981"/>
              <a:gd name="connsiteX34528" fmla="*/ 4584066 w 7886701"/>
              <a:gd name="connsiteY34528" fmla="*/ 622003 h 6857981"/>
              <a:gd name="connsiteX34529" fmla="*/ 4586923 w 7886701"/>
              <a:gd name="connsiteY34529" fmla="*/ 624226 h 6857981"/>
              <a:gd name="connsiteX34530" fmla="*/ 4589463 w 7886701"/>
              <a:gd name="connsiteY34530" fmla="*/ 626766 h 6857981"/>
              <a:gd name="connsiteX34531" fmla="*/ 4591686 w 7886701"/>
              <a:gd name="connsiteY34531" fmla="*/ 629304 h 6857981"/>
              <a:gd name="connsiteX34532" fmla="*/ 4593273 w 7886701"/>
              <a:gd name="connsiteY34532" fmla="*/ 632162 h 6857981"/>
              <a:gd name="connsiteX34533" fmla="*/ 4598036 w 7886701"/>
              <a:gd name="connsiteY34533" fmla="*/ 631210 h 6857981"/>
              <a:gd name="connsiteX34534" fmla="*/ 4602163 w 7886701"/>
              <a:gd name="connsiteY34534" fmla="*/ 630575 h 6857981"/>
              <a:gd name="connsiteX34535" fmla="*/ 4611371 w 7886701"/>
              <a:gd name="connsiteY34535" fmla="*/ 628988 h 6857981"/>
              <a:gd name="connsiteX34536" fmla="*/ 4619943 w 7886701"/>
              <a:gd name="connsiteY34536" fmla="*/ 628670 h 6857981"/>
              <a:gd name="connsiteX34537" fmla="*/ 4628516 w 7886701"/>
              <a:gd name="connsiteY34537" fmla="*/ 628988 h 6857981"/>
              <a:gd name="connsiteX34538" fmla="*/ 4636453 w 7886701"/>
              <a:gd name="connsiteY34538" fmla="*/ 629624 h 6857981"/>
              <a:gd name="connsiteX34539" fmla="*/ 4645026 w 7886701"/>
              <a:gd name="connsiteY34539" fmla="*/ 630894 h 6857981"/>
              <a:gd name="connsiteX34540" fmla="*/ 4660583 w 7886701"/>
              <a:gd name="connsiteY34540" fmla="*/ 633434 h 6857981"/>
              <a:gd name="connsiteX34541" fmla="*/ 4676141 w 7886701"/>
              <a:gd name="connsiteY34541" fmla="*/ 635657 h 6857981"/>
              <a:gd name="connsiteX34542" fmla="*/ 4683761 w 7886701"/>
              <a:gd name="connsiteY34542" fmla="*/ 636292 h 6857981"/>
              <a:gd name="connsiteX34543" fmla="*/ 4691063 w 7886701"/>
              <a:gd name="connsiteY34543" fmla="*/ 636609 h 6857981"/>
              <a:gd name="connsiteX34544" fmla="*/ 4698366 w 7886701"/>
              <a:gd name="connsiteY34544" fmla="*/ 636292 h 6857981"/>
              <a:gd name="connsiteX34545" fmla="*/ 4705668 w 7886701"/>
              <a:gd name="connsiteY34545" fmla="*/ 635338 h 6857981"/>
              <a:gd name="connsiteX34546" fmla="*/ 4709161 w 7886701"/>
              <a:gd name="connsiteY34546" fmla="*/ 634386 h 6857981"/>
              <a:gd name="connsiteX34547" fmla="*/ 4712971 w 7886701"/>
              <a:gd name="connsiteY34547" fmla="*/ 633434 h 6857981"/>
              <a:gd name="connsiteX34548" fmla="*/ 4716463 w 7886701"/>
              <a:gd name="connsiteY34548" fmla="*/ 632162 h 6857981"/>
              <a:gd name="connsiteX34549" fmla="*/ 4720273 w 7886701"/>
              <a:gd name="connsiteY34549" fmla="*/ 630575 h 6857981"/>
              <a:gd name="connsiteX34550" fmla="*/ 4720273 w 7886701"/>
              <a:gd name="connsiteY34550" fmla="*/ 628988 h 6857981"/>
              <a:gd name="connsiteX34551" fmla="*/ 4720273 w 7886701"/>
              <a:gd name="connsiteY34551" fmla="*/ 628035 h 6857981"/>
              <a:gd name="connsiteX34552" fmla="*/ 4705986 w 7886701"/>
              <a:gd name="connsiteY34552" fmla="*/ 620733 h 6857981"/>
              <a:gd name="connsiteX34553" fmla="*/ 4698683 w 7886701"/>
              <a:gd name="connsiteY34553" fmla="*/ 617241 h 6857981"/>
              <a:gd name="connsiteX34554" fmla="*/ 4691698 w 7886701"/>
              <a:gd name="connsiteY34554" fmla="*/ 614700 h 6857981"/>
              <a:gd name="connsiteX34555" fmla="*/ 4692016 w 7886701"/>
              <a:gd name="connsiteY34555" fmla="*/ 616604 h 6857981"/>
              <a:gd name="connsiteX34556" fmla="*/ 4692333 w 7886701"/>
              <a:gd name="connsiteY34556" fmla="*/ 618511 h 6857981"/>
              <a:gd name="connsiteX34557" fmla="*/ 4692333 w 7886701"/>
              <a:gd name="connsiteY34557" fmla="*/ 620416 h 6857981"/>
              <a:gd name="connsiteX34558" fmla="*/ 4692333 w 7886701"/>
              <a:gd name="connsiteY34558" fmla="*/ 622003 h 6857981"/>
              <a:gd name="connsiteX34559" fmla="*/ 4689793 w 7886701"/>
              <a:gd name="connsiteY34559" fmla="*/ 622320 h 6857981"/>
              <a:gd name="connsiteX34560" fmla="*/ 4688206 w 7886701"/>
              <a:gd name="connsiteY34560" fmla="*/ 622003 h 6857981"/>
              <a:gd name="connsiteX34561" fmla="*/ 4686301 w 7886701"/>
              <a:gd name="connsiteY34561" fmla="*/ 622003 h 6857981"/>
              <a:gd name="connsiteX34562" fmla="*/ 4684713 w 7886701"/>
              <a:gd name="connsiteY34562" fmla="*/ 621368 h 6857981"/>
              <a:gd name="connsiteX34563" fmla="*/ 4682173 w 7886701"/>
              <a:gd name="connsiteY34563" fmla="*/ 620416 h 6857981"/>
              <a:gd name="connsiteX34564" fmla="*/ 4680268 w 7886701"/>
              <a:gd name="connsiteY34564" fmla="*/ 618511 h 6857981"/>
              <a:gd name="connsiteX34565" fmla="*/ 4678998 w 7886701"/>
              <a:gd name="connsiteY34565" fmla="*/ 616287 h 6857981"/>
              <a:gd name="connsiteX34566" fmla="*/ 4677728 w 7886701"/>
              <a:gd name="connsiteY34566" fmla="*/ 614064 h 6857981"/>
              <a:gd name="connsiteX34567" fmla="*/ 4676458 w 7886701"/>
              <a:gd name="connsiteY34567" fmla="*/ 612160 h 6857981"/>
              <a:gd name="connsiteX34568" fmla="*/ 4674553 w 7886701"/>
              <a:gd name="connsiteY34568" fmla="*/ 610572 h 6857981"/>
              <a:gd name="connsiteX34569" fmla="*/ 4669791 w 7886701"/>
              <a:gd name="connsiteY34569" fmla="*/ 609620 h 6857981"/>
              <a:gd name="connsiteX34570" fmla="*/ 4667251 w 7886701"/>
              <a:gd name="connsiteY34570" fmla="*/ 609620 h 6857981"/>
              <a:gd name="connsiteX34571" fmla="*/ 4665028 w 7886701"/>
              <a:gd name="connsiteY34571" fmla="*/ 609620 h 6857981"/>
              <a:gd name="connsiteX34572" fmla="*/ 4667251 w 7886701"/>
              <a:gd name="connsiteY34572" fmla="*/ 608666 h 6857981"/>
              <a:gd name="connsiteX34573" fmla="*/ 4664711 w 7886701"/>
              <a:gd name="connsiteY34573" fmla="*/ 608666 h 6857981"/>
              <a:gd name="connsiteX34574" fmla="*/ 4665663 w 7886701"/>
              <a:gd name="connsiteY34574" fmla="*/ 606128 h 6857981"/>
              <a:gd name="connsiteX34575" fmla="*/ 4666933 w 7886701"/>
              <a:gd name="connsiteY34575" fmla="*/ 603904 h 6857981"/>
              <a:gd name="connsiteX34576" fmla="*/ 4668838 w 7886701"/>
              <a:gd name="connsiteY34576" fmla="*/ 602316 h 6857981"/>
              <a:gd name="connsiteX34577" fmla="*/ 4670426 w 7886701"/>
              <a:gd name="connsiteY34577" fmla="*/ 601364 h 6857981"/>
              <a:gd name="connsiteX34578" fmla="*/ 4672648 w 7886701"/>
              <a:gd name="connsiteY34578" fmla="*/ 601047 h 6857981"/>
              <a:gd name="connsiteX34579" fmla="*/ 4674871 w 7886701"/>
              <a:gd name="connsiteY34579" fmla="*/ 601047 h 6857981"/>
              <a:gd name="connsiteX34580" fmla="*/ 4677093 w 7886701"/>
              <a:gd name="connsiteY34580" fmla="*/ 601364 h 6857981"/>
              <a:gd name="connsiteX34581" fmla="*/ 4679633 w 7886701"/>
              <a:gd name="connsiteY34581" fmla="*/ 601999 h 6857981"/>
              <a:gd name="connsiteX34582" fmla="*/ 4677093 w 7886701"/>
              <a:gd name="connsiteY34582" fmla="*/ 598506 h 6857981"/>
              <a:gd name="connsiteX34583" fmla="*/ 4674871 w 7886701"/>
              <a:gd name="connsiteY34583" fmla="*/ 594378 h 6857981"/>
              <a:gd name="connsiteX34584" fmla="*/ 4672331 w 7886701"/>
              <a:gd name="connsiteY34584" fmla="*/ 588981 h 6857981"/>
              <a:gd name="connsiteX34585" fmla="*/ 4676458 w 7886701"/>
              <a:gd name="connsiteY34585" fmla="*/ 591522 h 6857981"/>
              <a:gd name="connsiteX34586" fmla="*/ 4680268 w 7886701"/>
              <a:gd name="connsiteY34586" fmla="*/ 593427 h 6857981"/>
              <a:gd name="connsiteX34587" fmla="*/ 4689476 w 7886701"/>
              <a:gd name="connsiteY34587" fmla="*/ 596920 h 6857981"/>
              <a:gd name="connsiteX34588" fmla="*/ 4698683 w 7886701"/>
              <a:gd name="connsiteY34588" fmla="*/ 599777 h 6857981"/>
              <a:gd name="connsiteX34589" fmla="*/ 4708526 w 7886701"/>
              <a:gd name="connsiteY34589" fmla="*/ 601999 h 6857981"/>
              <a:gd name="connsiteX34590" fmla="*/ 4718368 w 7886701"/>
              <a:gd name="connsiteY34590" fmla="*/ 603904 h 6857981"/>
              <a:gd name="connsiteX34591" fmla="*/ 4728528 w 7886701"/>
              <a:gd name="connsiteY34591" fmla="*/ 605174 h 6857981"/>
              <a:gd name="connsiteX34592" fmla="*/ 4739006 w 7886701"/>
              <a:gd name="connsiteY34592" fmla="*/ 606128 h 6857981"/>
              <a:gd name="connsiteX34593" fmla="*/ 4749801 w 7886701"/>
              <a:gd name="connsiteY34593" fmla="*/ 606445 h 6857981"/>
              <a:gd name="connsiteX34594" fmla="*/ 4771708 w 7886701"/>
              <a:gd name="connsiteY34594" fmla="*/ 606762 h 6857981"/>
              <a:gd name="connsiteX34595" fmla="*/ 4793933 w 7886701"/>
              <a:gd name="connsiteY34595" fmla="*/ 606762 h 6857981"/>
              <a:gd name="connsiteX34596" fmla="*/ 4815523 w 7886701"/>
              <a:gd name="connsiteY34596" fmla="*/ 606762 h 6857981"/>
              <a:gd name="connsiteX34597" fmla="*/ 4826318 w 7886701"/>
              <a:gd name="connsiteY34597" fmla="*/ 607079 h 6857981"/>
              <a:gd name="connsiteX34598" fmla="*/ 4836796 w 7886701"/>
              <a:gd name="connsiteY34598" fmla="*/ 607397 h 6857981"/>
              <a:gd name="connsiteX34599" fmla="*/ 4838383 w 7886701"/>
              <a:gd name="connsiteY34599" fmla="*/ 608666 h 6857981"/>
              <a:gd name="connsiteX34600" fmla="*/ 4839653 w 7886701"/>
              <a:gd name="connsiteY34600" fmla="*/ 609620 h 6857981"/>
              <a:gd name="connsiteX34601" fmla="*/ 4840288 w 7886701"/>
              <a:gd name="connsiteY34601" fmla="*/ 610889 h 6857981"/>
              <a:gd name="connsiteX34602" fmla="*/ 4840606 w 7886701"/>
              <a:gd name="connsiteY34602" fmla="*/ 612478 h 6857981"/>
              <a:gd name="connsiteX34603" fmla="*/ 4840923 w 7886701"/>
              <a:gd name="connsiteY34603" fmla="*/ 615970 h 6857981"/>
              <a:gd name="connsiteX34604" fmla="*/ 4841241 w 7886701"/>
              <a:gd name="connsiteY34604" fmla="*/ 619462 h 6857981"/>
              <a:gd name="connsiteX34605" fmla="*/ 4841558 w 7886701"/>
              <a:gd name="connsiteY34605" fmla="*/ 622955 h 6857981"/>
              <a:gd name="connsiteX34606" fmla="*/ 4842193 w 7886701"/>
              <a:gd name="connsiteY34606" fmla="*/ 624543 h 6857981"/>
              <a:gd name="connsiteX34607" fmla="*/ 4842511 w 7886701"/>
              <a:gd name="connsiteY34607" fmla="*/ 626129 h 6857981"/>
              <a:gd name="connsiteX34608" fmla="*/ 4843463 w 7886701"/>
              <a:gd name="connsiteY34608" fmla="*/ 627084 h 6857981"/>
              <a:gd name="connsiteX34609" fmla="*/ 4844733 w 7886701"/>
              <a:gd name="connsiteY34609" fmla="*/ 628353 h 6857981"/>
              <a:gd name="connsiteX34610" fmla="*/ 4846003 w 7886701"/>
              <a:gd name="connsiteY34610" fmla="*/ 628988 h 6857981"/>
              <a:gd name="connsiteX34611" fmla="*/ 4848226 w 7886701"/>
              <a:gd name="connsiteY34611" fmla="*/ 629624 h 6857981"/>
              <a:gd name="connsiteX34612" fmla="*/ 4847908 w 7886701"/>
              <a:gd name="connsiteY34612" fmla="*/ 627084 h 6857981"/>
              <a:gd name="connsiteX34613" fmla="*/ 4847908 w 7886701"/>
              <a:gd name="connsiteY34613" fmla="*/ 625495 h 6857981"/>
              <a:gd name="connsiteX34614" fmla="*/ 4848226 w 7886701"/>
              <a:gd name="connsiteY34614" fmla="*/ 623591 h 6857981"/>
              <a:gd name="connsiteX34615" fmla="*/ 4849496 w 7886701"/>
              <a:gd name="connsiteY34615" fmla="*/ 622320 h 6857981"/>
              <a:gd name="connsiteX34616" fmla="*/ 4850448 w 7886701"/>
              <a:gd name="connsiteY34616" fmla="*/ 621368 h 6857981"/>
              <a:gd name="connsiteX34617" fmla="*/ 4851401 w 7886701"/>
              <a:gd name="connsiteY34617" fmla="*/ 621051 h 6857981"/>
              <a:gd name="connsiteX34618" fmla="*/ 4853306 w 7886701"/>
              <a:gd name="connsiteY34618" fmla="*/ 620733 h 6857981"/>
              <a:gd name="connsiteX34619" fmla="*/ 4855211 w 7886701"/>
              <a:gd name="connsiteY34619" fmla="*/ 620416 h 6857981"/>
              <a:gd name="connsiteX34620" fmla="*/ 4859973 w 7886701"/>
              <a:gd name="connsiteY34620" fmla="*/ 620733 h 6857981"/>
              <a:gd name="connsiteX34621" fmla="*/ 4865053 w 7886701"/>
              <a:gd name="connsiteY34621" fmla="*/ 621686 h 6857981"/>
              <a:gd name="connsiteX34622" fmla="*/ 4877118 w 7886701"/>
              <a:gd name="connsiteY34622" fmla="*/ 624861 h 6857981"/>
              <a:gd name="connsiteX34623" fmla="*/ 4889818 w 7886701"/>
              <a:gd name="connsiteY34623" fmla="*/ 628670 h 6857981"/>
              <a:gd name="connsiteX34624" fmla="*/ 4896168 w 7886701"/>
              <a:gd name="connsiteY34624" fmla="*/ 630259 h 6857981"/>
              <a:gd name="connsiteX34625" fmla="*/ 4901883 w 7886701"/>
              <a:gd name="connsiteY34625" fmla="*/ 630894 h 6857981"/>
              <a:gd name="connsiteX34626" fmla="*/ 4904423 w 7886701"/>
              <a:gd name="connsiteY34626" fmla="*/ 630894 h 6857981"/>
              <a:gd name="connsiteX34627" fmla="*/ 4906963 w 7886701"/>
              <a:gd name="connsiteY34627" fmla="*/ 630894 h 6857981"/>
              <a:gd name="connsiteX34628" fmla="*/ 4909503 w 7886701"/>
              <a:gd name="connsiteY34628" fmla="*/ 630575 h 6857981"/>
              <a:gd name="connsiteX34629" fmla="*/ 4911408 w 7886701"/>
              <a:gd name="connsiteY34629" fmla="*/ 629624 h 6857981"/>
              <a:gd name="connsiteX34630" fmla="*/ 4913313 w 7886701"/>
              <a:gd name="connsiteY34630" fmla="*/ 628988 h 6857981"/>
              <a:gd name="connsiteX34631" fmla="*/ 4914901 w 7886701"/>
              <a:gd name="connsiteY34631" fmla="*/ 628035 h 6857981"/>
              <a:gd name="connsiteX34632" fmla="*/ 4916171 w 7886701"/>
              <a:gd name="connsiteY34632" fmla="*/ 626129 h 6857981"/>
              <a:gd name="connsiteX34633" fmla="*/ 4917123 w 7886701"/>
              <a:gd name="connsiteY34633" fmla="*/ 624226 h 6857981"/>
              <a:gd name="connsiteX34634" fmla="*/ 4917123 w 7886701"/>
              <a:gd name="connsiteY34634" fmla="*/ 627084 h 6857981"/>
              <a:gd name="connsiteX34635" fmla="*/ 4917123 w 7886701"/>
              <a:gd name="connsiteY34635" fmla="*/ 630259 h 6857981"/>
              <a:gd name="connsiteX34636" fmla="*/ 4917441 w 7886701"/>
              <a:gd name="connsiteY34636" fmla="*/ 632799 h 6857981"/>
              <a:gd name="connsiteX34637" fmla="*/ 4918393 w 7886701"/>
              <a:gd name="connsiteY34637" fmla="*/ 635021 h 6857981"/>
              <a:gd name="connsiteX34638" fmla="*/ 4919346 w 7886701"/>
              <a:gd name="connsiteY34638" fmla="*/ 636927 h 6857981"/>
              <a:gd name="connsiteX34639" fmla="*/ 4920616 w 7886701"/>
              <a:gd name="connsiteY34639" fmla="*/ 638830 h 6857981"/>
              <a:gd name="connsiteX34640" fmla="*/ 4923156 w 7886701"/>
              <a:gd name="connsiteY34640" fmla="*/ 642641 h 6857981"/>
              <a:gd name="connsiteX34641" fmla="*/ 4926013 w 7886701"/>
              <a:gd name="connsiteY34641" fmla="*/ 645816 h 6857981"/>
              <a:gd name="connsiteX34642" fmla="*/ 4928871 w 7886701"/>
              <a:gd name="connsiteY34642" fmla="*/ 649309 h 6857981"/>
              <a:gd name="connsiteX34643" fmla="*/ 4930141 w 7886701"/>
              <a:gd name="connsiteY34643" fmla="*/ 651532 h 6857981"/>
              <a:gd name="connsiteX34644" fmla="*/ 4931093 w 7886701"/>
              <a:gd name="connsiteY34644" fmla="*/ 654072 h 6857981"/>
              <a:gd name="connsiteX34645" fmla="*/ 4932046 w 7886701"/>
              <a:gd name="connsiteY34645" fmla="*/ 656613 h 6857981"/>
              <a:gd name="connsiteX34646" fmla="*/ 4932998 w 7886701"/>
              <a:gd name="connsiteY34646" fmla="*/ 659152 h 6857981"/>
              <a:gd name="connsiteX34647" fmla="*/ 5036821 w 7886701"/>
              <a:gd name="connsiteY34647" fmla="*/ 687410 h 6857981"/>
              <a:gd name="connsiteX34648" fmla="*/ 5021898 w 7886701"/>
              <a:gd name="connsiteY34648" fmla="*/ 678202 h 6857981"/>
              <a:gd name="connsiteX34649" fmla="*/ 5014913 w 7886701"/>
              <a:gd name="connsiteY34649" fmla="*/ 674392 h 6857981"/>
              <a:gd name="connsiteX34650" fmla="*/ 5008246 w 7886701"/>
              <a:gd name="connsiteY34650" fmla="*/ 670582 h 6857981"/>
              <a:gd name="connsiteX34651" fmla="*/ 5001896 w 7886701"/>
              <a:gd name="connsiteY34651" fmla="*/ 667408 h 6857981"/>
              <a:gd name="connsiteX34652" fmla="*/ 4995546 w 7886701"/>
              <a:gd name="connsiteY34652" fmla="*/ 664867 h 6857981"/>
              <a:gd name="connsiteX34653" fmla="*/ 4989831 w 7886701"/>
              <a:gd name="connsiteY34653" fmla="*/ 662327 h 6857981"/>
              <a:gd name="connsiteX34654" fmla="*/ 4984116 w 7886701"/>
              <a:gd name="connsiteY34654" fmla="*/ 660423 h 6857981"/>
              <a:gd name="connsiteX34655" fmla="*/ 4988243 w 7886701"/>
              <a:gd name="connsiteY34655" fmla="*/ 657883 h 6857981"/>
              <a:gd name="connsiteX34656" fmla="*/ 4992688 w 7886701"/>
              <a:gd name="connsiteY34656" fmla="*/ 655659 h 6857981"/>
              <a:gd name="connsiteX34657" fmla="*/ 4997133 w 7886701"/>
              <a:gd name="connsiteY34657" fmla="*/ 653755 h 6857981"/>
              <a:gd name="connsiteX34658" fmla="*/ 5001578 w 7886701"/>
              <a:gd name="connsiteY34658" fmla="*/ 652801 h 6857981"/>
              <a:gd name="connsiteX34659" fmla="*/ 5006023 w 7886701"/>
              <a:gd name="connsiteY34659" fmla="*/ 652166 h 6857981"/>
              <a:gd name="connsiteX34660" fmla="*/ 5010151 w 7886701"/>
              <a:gd name="connsiteY34660" fmla="*/ 651532 h 6857981"/>
              <a:gd name="connsiteX34661" fmla="*/ 5014596 w 7886701"/>
              <a:gd name="connsiteY34661" fmla="*/ 651532 h 6857981"/>
              <a:gd name="connsiteX34662" fmla="*/ 5019041 w 7886701"/>
              <a:gd name="connsiteY34662" fmla="*/ 652484 h 6857981"/>
              <a:gd name="connsiteX34663" fmla="*/ 5023803 w 7886701"/>
              <a:gd name="connsiteY34663" fmla="*/ 653118 h 6857981"/>
              <a:gd name="connsiteX34664" fmla="*/ 5028248 w 7886701"/>
              <a:gd name="connsiteY34664" fmla="*/ 654072 h 6857981"/>
              <a:gd name="connsiteX34665" fmla="*/ 5037138 w 7886701"/>
              <a:gd name="connsiteY34665" fmla="*/ 657248 h 6857981"/>
              <a:gd name="connsiteX34666" fmla="*/ 5046346 w 7886701"/>
              <a:gd name="connsiteY34666" fmla="*/ 660739 h 6857981"/>
              <a:gd name="connsiteX34667" fmla="*/ 5055553 w 7886701"/>
              <a:gd name="connsiteY34667" fmla="*/ 664867 h 6857981"/>
              <a:gd name="connsiteX34668" fmla="*/ 5073651 w 7886701"/>
              <a:gd name="connsiteY34668" fmla="*/ 673123 h 6857981"/>
              <a:gd name="connsiteX34669" fmla="*/ 5082858 w 7886701"/>
              <a:gd name="connsiteY34669" fmla="*/ 677250 h 6857981"/>
              <a:gd name="connsiteX34670" fmla="*/ 5092066 w 7886701"/>
              <a:gd name="connsiteY34670" fmla="*/ 680108 h 6857981"/>
              <a:gd name="connsiteX34671" fmla="*/ 5096828 w 7886701"/>
              <a:gd name="connsiteY34671" fmla="*/ 681697 h 6857981"/>
              <a:gd name="connsiteX34672" fmla="*/ 5101273 w 7886701"/>
              <a:gd name="connsiteY34672" fmla="*/ 682331 h 6857981"/>
              <a:gd name="connsiteX34673" fmla="*/ 5106036 w 7886701"/>
              <a:gd name="connsiteY34673" fmla="*/ 682966 h 6857981"/>
              <a:gd name="connsiteX34674" fmla="*/ 5110163 w 7886701"/>
              <a:gd name="connsiteY34674" fmla="*/ 683283 h 6857981"/>
              <a:gd name="connsiteX34675" fmla="*/ 5114926 w 7886701"/>
              <a:gd name="connsiteY34675" fmla="*/ 683283 h 6857981"/>
              <a:gd name="connsiteX34676" fmla="*/ 5119371 w 7886701"/>
              <a:gd name="connsiteY34676" fmla="*/ 682648 h 6857981"/>
              <a:gd name="connsiteX34677" fmla="*/ 5124133 w 7886701"/>
              <a:gd name="connsiteY34677" fmla="*/ 682013 h 6857981"/>
              <a:gd name="connsiteX34678" fmla="*/ 5128578 w 7886701"/>
              <a:gd name="connsiteY34678" fmla="*/ 680425 h 6857981"/>
              <a:gd name="connsiteX34679" fmla="*/ 5124768 w 7886701"/>
              <a:gd name="connsiteY34679" fmla="*/ 675981 h 6857981"/>
              <a:gd name="connsiteX34680" fmla="*/ 5121593 w 7886701"/>
              <a:gd name="connsiteY34680" fmla="*/ 672806 h 6857981"/>
              <a:gd name="connsiteX34681" fmla="*/ 5118418 w 7886701"/>
              <a:gd name="connsiteY34681" fmla="*/ 669947 h 6857981"/>
              <a:gd name="connsiteX34682" fmla="*/ 5116196 w 7886701"/>
              <a:gd name="connsiteY34682" fmla="*/ 667091 h 6857981"/>
              <a:gd name="connsiteX34683" fmla="*/ 5115243 w 7886701"/>
              <a:gd name="connsiteY34683" fmla="*/ 665821 h 6857981"/>
              <a:gd name="connsiteX34684" fmla="*/ 5114926 w 7886701"/>
              <a:gd name="connsiteY34684" fmla="*/ 664550 h 6857981"/>
              <a:gd name="connsiteX34685" fmla="*/ 5114926 w 7886701"/>
              <a:gd name="connsiteY34685" fmla="*/ 662644 h 6857981"/>
              <a:gd name="connsiteX34686" fmla="*/ 5115243 w 7886701"/>
              <a:gd name="connsiteY34686" fmla="*/ 661057 h 6857981"/>
              <a:gd name="connsiteX34687" fmla="*/ 5116196 w 7886701"/>
              <a:gd name="connsiteY34687" fmla="*/ 659152 h 6857981"/>
              <a:gd name="connsiteX34688" fmla="*/ 5117148 w 7886701"/>
              <a:gd name="connsiteY34688" fmla="*/ 657248 h 6857981"/>
              <a:gd name="connsiteX34689" fmla="*/ 5119053 w 7886701"/>
              <a:gd name="connsiteY34689" fmla="*/ 654708 h 6857981"/>
              <a:gd name="connsiteX34690" fmla="*/ 5121276 w 7886701"/>
              <a:gd name="connsiteY34690" fmla="*/ 652166 h 6857981"/>
              <a:gd name="connsiteX34691" fmla="*/ 5131753 w 7886701"/>
              <a:gd name="connsiteY34691" fmla="*/ 655659 h 6857981"/>
              <a:gd name="connsiteX34692" fmla="*/ 5141913 w 7886701"/>
              <a:gd name="connsiteY34692" fmla="*/ 659788 h 6857981"/>
              <a:gd name="connsiteX34693" fmla="*/ 5161598 w 7886701"/>
              <a:gd name="connsiteY34693" fmla="*/ 668359 h 6857981"/>
              <a:gd name="connsiteX34694" fmla="*/ 5180331 w 7886701"/>
              <a:gd name="connsiteY34694" fmla="*/ 676615 h 6857981"/>
              <a:gd name="connsiteX34695" fmla="*/ 5189221 w 7886701"/>
              <a:gd name="connsiteY34695" fmla="*/ 679790 h 6857981"/>
              <a:gd name="connsiteX34696" fmla="*/ 5197476 w 7886701"/>
              <a:gd name="connsiteY34696" fmla="*/ 682648 h 6857981"/>
              <a:gd name="connsiteX34697" fmla="*/ 5205731 w 7886701"/>
              <a:gd name="connsiteY34697" fmla="*/ 685188 h 6857981"/>
              <a:gd name="connsiteX34698" fmla="*/ 5213986 w 7886701"/>
              <a:gd name="connsiteY34698" fmla="*/ 687093 h 6857981"/>
              <a:gd name="connsiteX34699" fmla="*/ 5217478 w 7886701"/>
              <a:gd name="connsiteY34699" fmla="*/ 687727 h 6857981"/>
              <a:gd name="connsiteX34700" fmla="*/ 5221606 w 7886701"/>
              <a:gd name="connsiteY34700" fmla="*/ 688046 h 6857981"/>
              <a:gd name="connsiteX34701" fmla="*/ 5225098 w 7886701"/>
              <a:gd name="connsiteY34701" fmla="*/ 688046 h 6857981"/>
              <a:gd name="connsiteX34702" fmla="*/ 5228908 w 7886701"/>
              <a:gd name="connsiteY34702" fmla="*/ 687727 h 6857981"/>
              <a:gd name="connsiteX34703" fmla="*/ 5232401 w 7886701"/>
              <a:gd name="connsiteY34703" fmla="*/ 687093 h 6857981"/>
              <a:gd name="connsiteX34704" fmla="*/ 5236211 w 7886701"/>
              <a:gd name="connsiteY34704" fmla="*/ 686458 h 6857981"/>
              <a:gd name="connsiteX34705" fmla="*/ 5239703 w 7886701"/>
              <a:gd name="connsiteY34705" fmla="*/ 685188 h 6857981"/>
              <a:gd name="connsiteX34706" fmla="*/ 5243196 w 7886701"/>
              <a:gd name="connsiteY34706" fmla="*/ 683283 h 6857981"/>
              <a:gd name="connsiteX34707" fmla="*/ 5246371 w 7886701"/>
              <a:gd name="connsiteY34707" fmla="*/ 681697 h 6857981"/>
              <a:gd name="connsiteX34708" fmla="*/ 5249546 w 7886701"/>
              <a:gd name="connsiteY34708" fmla="*/ 679473 h 6857981"/>
              <a:gd name="connsiteX34709" fmla="*/ 5253038 w 7886701"/>
              <a:gd name="connsiteY34709" fmla="*/ 676615 h 6857981"/>
              <a:gd name="connsiteX34710" fmla="*/ 5256213 w 7886701"/>
              <a:gd name="connsiteY34710" fmla="*/ 673441 h 6857981"/>
              <a:gd name="connsiteX34711" fmla="*/ 5249228 w 7886701"/>
              <a:gd name="connsiteY34711" fmla="*/ 670265 h 6857981"/>
              <a:gd name="connsiteX34712" fmla="*/ 5241926 w 7886701"/>
              <a:gd name="connsiteY34712" fmla="*/ 667725 h 6857981"/>
              <a:gd name="connsiteX34713" fmla="*/ 5227638 w 7886701"/>
              <a:gd name="connsiteY34713" fmla="*/ 662644 h 6857981"/>
              <a:gd name="connsiteX34714" fmla="*/ 5220971 w 7886701"/>
              <a:gd name="connsiteY34714" fmla="*/ 660423 h 6857981"/>
              <a:gd name="connsiteX34715" fmla="*/ 5214303 w 7886701"/>
              <a:gd name="connsiteY34715" fmla="*/ 657883 h 6857981"/>
              <a:gd name="connsiteX34716" fmla="*/ 5208588 w 7886701"/>
              <a:gd name="connsiteY34716" fmla="*/ 655342 h 6857981"/>
              <a:gd name="connsiteX34717" fmla="*/ 5202873 w 7886701"/>
              <a:gd name="connsiteY34717" fmla="*/ 652484 h 6857981"/>
              <a:gd name="connsiteX34718" fmla="*/ 5197793 w 7886701"/>
              <a:gd name="connsiteY34718" fmla="*/ 648991 h 6857981"/>
              <a:gd name="connsiteX34719" fmla="*/ 5195571 w 7886701"/>
              <a:gd name="connsiteY34719" fmla="*/ 647403 h 6857981"/>
              <a:gd name="connsiteX34720" fmla="*/ 5193983 w 7886701"/>
              <a:gd name="connsiteY34720" fmla="*/ 645500 h 6857981"/>
              <a:gd name="connsiteX34721" fmla="*/ 5192078 w 7886701"/>
              <a:gd name="connsiteY34721" fmla="*/ 643276 h 6857981"/>
              <a:gd name="connsiteX34722" fmla="*/ 5190173 w 7886701"/>
              <a:gd name="connsiteY34722" fmla="*/ 641053 h 6857981"/>
              <a:gd name="connsiteX34723" fmla="*/ 5189221 w 7886701"/>
              <a:gd name="connsiteY34723" fmla="*/ 638513 h 6857981"/>
              <a:gd name="connsiteX34724" fmla="*/ 5187951 w 7886701"/>
              <a:gd name="connsiteY34724" fmla="*/ 635974 h 6857981"/>
              <a:gd name="connsiteX34725" fmla="*/ 5186998 w 7886701"/>
              <a:gd name="connsiteY34725" fmla="*/ 633434 h 6857981"/>
              <a:gd name="connsiteX34726" fmla="*/ 5186681 w 7886701"/>
              <a:gd name="connsiteY34726" fmla="*/ 630575 h 6857981"/>
              <a:gd name="connsiteX34727" fmla="*/ 5186046 w 7886701"/>
              <a:gd name="connsiteY34727" fmla="*/ 627084 h 6857981"/>
              <a:gd name="connsiteX34728" fmla="*/ 5186046 w 7886701"/>
              <a:gd name="connsiteY34728" fmla="*/ 623908 h 6857981"/>
              <a:gd name="connsiteX34729" fmla="*/ 5186681 w 7886701"/>
              <a:gd name="connsiteY34729" fmla="*/ 620416 h 6857981"/>
              <a:gd name="connsiteX34730" fmla="*/ 5186998 w 7886701"/>
              <a:gd name="connsiteY34730" fmla="*/ 616287 h 6857981"/>
              <a:gd name="connsiteX34731" fmla="*/ 5187951 w 7886701"/>
              <a:gd name="connsiteY34731" fmla="*/ 612160 h 6857981"/>
              <a:gd name="connsiteX34732" fmla="*/ 5189538 w 7886701"/>
              <a:gd name="connsiteY34732" fmla="*/ 607714 h 6857981"/>
              <a:gd name="connsiteX34733" fmla="*/ 5214621 w 7886701"/>
              <a:gd name="connsiteY34733" fmla="*/ 613429 h 6857981"/>
              <a:gd name="connsiteX34734" fmla="*/ 5215891 w 7886701"/>
              <a:gd name="connsiteY34734" fmla="*/ 609303 h 6857981"/>
              <a:gd name="connsiteX34735" fmla="*/ 5216526 w 7886701"/>
              <a:gd name="connsiteY34735" fmla="*/ 605174 h 6857981"/>
              <a:gd name="connsiteX34736" fmla="*/ 5216526 w 7886701"/>
              <a:gd name="connsiteY34736" fmla="*/ 601364 h 6857981"/>
              <a:gd name="connsiteX34737" fmla="*/ 5216526 w 7886701"/>
              <a:gd name="connsiteY34737" fmla="*/ 597555 h 6857981"/>
              <a:gd name="connsiteX34738" fmla="*/ 5215891 w 7886701"/>
              <a:gd name="connsiteY34738" fmla="*/ 594378 h 6857981"/>
              <a:gd name="connsiteX34739" fmla="*/ 5214938 w 7886701"/>
              <a:gd name="connsiteY34739" fmla="*/ 591204 h 6857981"/>
              <a:gd name="connsiteX34740" fmla="*/ 5213668 w 7886701"/>
              <a:gd name="connsiteY34740" fmla="*/ 587712 h 6857981"/>
              <a:gd name="connsiteX34741" fmla="*/ 5212081 w 7886701"/>
              <a:gd name="connsiteY34741" fmla="*/ 584854 h 6857981"/>
              <a:gd name="connsiteX34742" fmla="*/ 5210176 w 7886701"/>
              <a:gd name="connsiteY34742" fmla="*/ 581996 h 6857981"/>
              <a:gd name="connsiteX34743" fmla="*/ 5207953 w 7886701"/>
              <a:gd name="connsiteY34743" fmla="*/ 579456 h 6857981"/>
              <a:gd name="connsiteX34744" fmla="*/ 5205731 w 7886701"/>
              <a:gd name="connsiteY34744" fmla="*/ 576915 h 6857981"/>
              <a:gd name="connsiteX34745" fmla="*/ 5203191 w 7886701"/>
              <a:gd name="connsiteY34745" fmla="*/ 574375 h 6857981"/>
              <a:gd name="connsiteX34746" fmla="*/ 5197476 w 7886701"/>
              <a:gd name="connsiteY34746" fmla="*/ 569613 h 6857981"/>
              <a:gd name="connsiteX34747" fmla="*/ 5191443 w 7886701"/>
              <a:gd name="connsiteY34747" fmla="*/ 565167 h 6857981"/>
              <a:gd name="connsiteX34748" fmla="*/ 5187951 w 7886701"/>
              <a:gd name="connsiteY34748" fmla="*/ 564533 h 6857981"/>
              <a:gd name="connsiteX34749" fmla="*/ 5186046 w 7886701"/>
              <a:gd name="connsiteY34749" fmla="*/ 564215 h 6857981"/>
              <a:gd name="connsiteX34750" fmla="*/ 5185093 w 7886701"/>
              <a:gd name="connsiteY34750" fmla="*/ 564533 h 6857981"/>
              <a:gd name="connsiteX34751" fmla="*/ 5184776 w 7886701"/>
              <a:gd name="connsiteY34751" fmla="*/ 565484 h 6857981"/>
              <a:gd name="connsiteX34752" fmla="*/ 5185093 w 7886701"/>
              <a:gd name="connsiteY34752" fmla="*/ 566755 h 6857981"/>
              <a:gd name="connsiteX34753" fmla="*/ 5185411 w 7886701"/>
              <a:gd name="connsiteY34753" fmla="*/ 568025 h 6857981"/>
              <a:gd name="connsiteX34754" fmla="*/ 5187633 w 7886701"/>
              <a:gd name="connsiteY34754" fmla="*/ 571517 h 6857981"/>
              <a:gd name="connsiteX34755" fmla="*/ 5189538 w 7886701"/>
              <a:gd name="connsiteY34755" fmla="*/ 575011 h 6857981"/>
              <a:gd name="connsiteX34756" fmla="*/ 5190173 w 7886701"/>
              <a:gd name="connsiteY34756" fmla="*/ 576598 h 6857981"/>
              <a:gd name="connsiteX34757" fmla="*/ 5190173 w 7886701"/>
              <a:gd name="connsiteY34757" fmla="*/ 577867 h 6857981"/>
              <a:gd name="connsiteX34758" fmla="*/ 5189538 w 7886701"/>
              <a:gd name="connsiteY34758" fmla="*/ 579139 h 6857981"/>
              <a:gd name="connsiteX34759" fmla="*/ 5187951 w 7886701"/>
              <a:gd name="connsiteY34759" fmla="*/ 579456 h 6857981"/>
              <a:gd name="connsiteX34760" fmla="*/ 5185411 w 7886701"/>
              <a:gd name="connsiteY34760" fmla="*/ 579773 h 6857981"/>
              <a:gd name="connsiteX34761" fmla="*/ 5181918 w 7886701"/>
              <a:gd name="connsiteY34761" fmla="*/ 579139 h 6857981"/>
              <a:gd name="connsiteX34762" fmla="*/ 5180966 w 7886701"/>
              <a:gd name="connsiteY34762" fmla="*/ 574375 h 6857981"/>
              <a:gd name="connsiteX34763" fmla="*/ 5179696 w 7886701"/>
              <a:gd name="connsiteY34763" fmla="*/ 569296 h 6857981"/>
              <a:gd name="connsiteX34764" fmla="*/ 5177791 w 7886701"/>
              <a:gd name="connsiteY34764" fmla="*/ 564533 h 6857981"/>
              <a:gd name="connsiteX34765" fmla="*/ 5175568 w 7886701"/>
              <a:gd name="connsiteY34765" fmla="*/ 560088 h 6857981"/>
              <a:gd name="connsiteX34766" fmla="*/ 5173028 w 7886701"/>
              <a:gd name="connsiteY34766" fmla="*/ 555325 h 6857981"/>
              <a:gd name="connsiteX34767" fmla="*/ 5169853 w 7886701"/>
              <a:gd name="connsiteY34767" fmla="*/ 550880 h 6857981"/>
              <a:gd name="connsiteX34768" fmla="*/ 5166043 w 7886701"/>
              <a:gd name="connsiteY34768" fmla="*/ 547068 h 6857981"/>
              <a:gd name="connsiteX34769" fmla="*/ 5162551 w 7886701"/>
              <a:gd name="connsiteY34769" fmla="*/ 542942 h 6857981"/>
              <a:gd name="connsiteX34770" fmla="*/ 5158106 w 7886701"/>
              <a:gd name="connsiteY34770" fmla="*/ 538814 h 6857981"/>
              <a:gd name="connsiteX34771" fmla="*/ 5153661 w 7886701"/>
              <a:gd name="connsiteY34771" fmla="*/ 535320 h 6857981"/>
              <a:gd name="connsiteX34772" fmla="*/ 5148898 w 7886701"/>
              <a:gd name="connsiteY34772" fmla="*/ 531828 h 6857981"/>
              <a:gd name="connsiteX34773" fmla="*/ 5143818 w 7886701"/>
              <a:gd name="connsiteY34773" fmla="*/ 528653 h 6857981"/>
              <a:gd name="connsiteX34774" fmla="*/ 5138421 w 7886701"/>
              <a:gd name="connsiteY34774" fmla="*/ 525795 h 6857981"/>
              <a:gd name="connsiteX34775" fmla="*/ 5133023 w 7886701"/>
              <a:gd name="connsiteY34775" fmla="*/ 522937 h 6857981"/>
              <a:gd name="connsiteX34776" fmla="*/ 5127308 w 7886701"/>
              <a:gd name="connsiteY34776" fmla="*/ 520397 h 6857981"/>
              <a:gd name="connsiteX34777" fmla="*/ 5121593 w 7886701"/>
              <a:gd name="connsiteY34777" fmla="*/ 518493 h 6857981"/>
              <a:gd name="connsiteX34778" fmla="*/ 5115878 w 7886701"/>
              <a:gd name="connsiteY34778" fmla="*/ 516587 h 6857981"/>
              <a:gd name="connsiteX34779" fmla="*/ 5109528 w 7886701"/>
              <a:gd name="connsiteY34779" fmla="*/ 514683 h 6857981"/>
              <a:gd name="connsiteX34780" fmla="*/ 5103813 w 7886701"/>
              <a:gd name="connsiteY34780" fmla="*/ 513729 h 6857981"/>
              <a:gd name="connsiteX34781" fmla="*/ 5097463 w 7886701"/>
              <a:gd name="connsiteY34781" fmla="*/ 513095 h 6857981"/>
              <a:gd name="connsiteX34782" fmla="*/ 5091431 w 7886701"/>
              <a:gd name="connsiteY34782" fmla="*/ 512143 h 6857981"/>
              <a:gd name="connsiteX34783" fmla="*/ 5085081 w 7886701"/>
              <a:gd name="connsiteY34783" fmla="*/ 512143 h 6857981"/>
              <a:gd name="connsiteX34784" fmla="*/ 5079048 w 7886701"/>
              <a:gd name="connsiteY34784" fmla="*/ 512778 h 6857981"/>
              <a:gd name="connsiteX34785" fmla="*/ 5073016 w 7886701"/>
              <a:gd name="connsiteY34785" fmla="*/ 513412 h 6857981"/>
              <a:gd name="connsiteX34786" fmla="*/ 5066983 w 7886701"/>
              <a:gd name="connsiteY34786" fmla="*/ 514364 h 6857981"/>
              <a:gd name="connsiteX34787" fmla="*/ 5061268 w 7886701"/>
              <a:gd name="connsiteY34787" fmla="*/ 515953 h 6857981"/>
              <a:gd name="connsiteX34788" fmla="*/ 5055553 w 7886701"/>
              <a:gd name="connsiteY34788" fmla="*/ 518175 h 6857981"/>
              <a:gd name="connsiteX34789" fmla="*/ 5050156 w 7886701"/>
              <a:gd name="connsiteY34789" fmla="*/ 520397 h 6857981"/>
              <a:gd name="connsiteX34790" fmla="*/ 5044441 w 7886701"/>
              <a:gd name="connsiteY34790" fmla="*/ 523255 h 6857981"/>
              <a:gd name="connsiteX34791" fmla="*/ 5039361 w 7886701"/>
              <a:gd name="connsiteY34791" fmla="*/ 526748 h 6857981"/>
              <a:gd name="connsiteX34792" fmla="*/ 5034598 w 7886701"/>
              <a:gd name="connsiteY34792" fmla="*/ 530876 h 6857981"/>
              <a:gd name="connsiteX34793" fmla="*/ 5030471 w 7886701"/>
              <a:gd name="connsiteY34793" fmla="*/ 535320 h 6857981"/>
              <a:gd name="connsiteX34794" fmla="*/ 5028566 w 7886701"/>
              <a:gd name="connsiteY34794" fmla="*/ 532781 h 6857981"/>
              <a:gd name="connsiteX34795" fmla="*/ 5027296 w 7886701"/>
              <a:gd name="connsiteY34795" fmla="*/ 530876 h 6857981"/>
              <a:gd name="connsiteX34796" fmla="*/ 5026661 w 7886701"/>
              <a:gd name="connsiteY34796" fmla="*/ 528653 h 6857981"/>
              <a:gd name="connsiteX34797" fmla="*/ 5026343 w 7886701"/>
              <a:gd name="connsiteY34797" fmla="*/ 526748 h 6857981"/>
              <a:gd name="connsiteX34798" fmla="*/ 5026343 w 7886701"/>
              <a:gd name="connsiteY34798" fmla="*/ 525160 h 6857981"/>
              <a:gd name="connsiteX34799" fmla="*/ 5026343 w 7886701"/>
              <a:gd name="connsiteY34799" fmla="*/ 523255 h 6857981"/>
              <a:gd name="connsiteX34800" fmla="*/ 5026978 w 7886701"/>
              <a:gd name="connsiteY34800" fmla="*/ 521668 h 6857981"/>
              <a:gd name="connsiteX34801" fmla="*/ 5027931 w 7886701"/>
              <a:gd name="connsiteY34801" fmla="*/ 520397 h 6857981"/>
              <a:gd name="connsiteX34802" fmla="*/ 5028883 w 7886701"/>
              <a:gd name="connsiteY34802" fmla="*/ 519128 h 6857981"/>
              <a:gd name="connsiteX34803" fmla="*/ 5029836 w 7886701"/>
              <a:gd name="connsiteY34803" fmla="*/ 518175 h 6857981"/>
              <a:gd name="connsiteX34804" fmla="*/ 5033328 w 7886701"/>
              <a:gd name="connsiteY34804" fmla="*/ 515953 h 6857981"/>
              <a:gd name="connsiteX34805" fmla="*/ 5036821 w 7886701"/>
              <a:gd name="connsiteY34805" fmla="*/ 514047 h 6857981"/>
              <a:gd name="connsiteX34806" fmla="*/ 5041266 w 7886701"/>
              <a:gd name="connsiteY34806" fmla="*/ 513095 h 6857981"/>
              <a:gd name="connsiteX34807" fmla="*/ 5046346 w 7886701"/>
              <a:gd name="connsiteY34807" fmla="*/ 511825 h 6857981"/>
              <a:gd name="connsiteX34808" fmla="*/ 5051426 w 7886701"/>
              <a:gd name="connsiteY34808" fmla="*/ 510872 h 6857981"/>
              <a:gd name="connsiteX34809" fmla="*/ 5062538 w 7886701"/>
              <a:gd name="connsiteY34809" fmla="*/ 509602 h 6857981"/>
              <a:gd name="connsiteX34810" fmla="*/ 5081588 w 7886701"/>
              <a:gd name="connsiteY34810" fmla="*/ 508650 h 6857981"/>
              <a:gd name="connsiteX34811" fmla="*/ 5080318 w 7886701"/>
              <a:gd name="connsiteY34811" fmla="*/ 504204 h 6857981"/>
              <a:gd name="connsiteX34812" fmla="*/ 5079048 w 7886701"/>
              <a:gd name="connsiteY34812" fmla="*/ 500394 h 6857981"/>
              <a:gd name="connsiteX34813" fmla="*/ 5076826 w 7886701"/>
              <a:gd name="connsiteY34813" fmla="*/ 496583 h 6857981"/>
              <a:gd name="connsiteX34814" fmla="*/ 5074286 w 7886701"/>
              <a:gd name="connsiteY34814" fmla="*/ 493408 h 6857981"/>
              <a:gd name="connsiteX34815" fmla="*/ 5071111 w 7886701"/>
              <a:gd name="connsiteY34815" fmla="*/ 489915 h 6857981"/>
              <a:gd name="connsiteX34816" fmla="*/ 5067936 w 7886701"/>
              <a:gd name="connsiteY34816" fmla="*/ 487058 h 6857981"/>
              <a:gd name="connsiteX34817" fmla="*/ 5060633 w 7886701"/>
              <a:gd name="connsiteY34817" fmla="*/ 481342 h 6857981"/>
              <a:gd name="connsiteX34818" fmla="*/ 5053331 w 7886701"/>
              <a:gd name="connsiteY34818" fmla="*/ 475311 h 6857981"/>
              <a:gd name="connsiteX34819" fmla="*/ 5046346 w 7886701"/>
              <a:gd name="connsiteY34819" fmla="*/ 469595 h 6857981"/>
              <a:gd name="connsiteX34820" fmla="*/ 5043171 w 7886701"/>
              <a:gd name="connsiteY34820" fmla="*/ 466738 h 6857981"/>
              <a:gd name="connsiteX34821" fmla="*/ 5040631 w 7886701"/>
              <a:gd name="connsiteY34821" fmla="*/ 463245 h 6857981"/>
              <a:gd name="connsiteX34822" fmla="*/ 5038408 w 7886701"/>
              <a:gd name="connsiteY34822" fmla="*/ 459751 h 6857981"/>
              <a:gd name="connsiteX34823" fmla="*/ 5036503 w 7886701"/>
              <a:gd name="connsiteY34823" fmla="*/ 455941 h 6857981"/>
              <a:gd name="connsiteX34824" fmla="*/ 5033646 w 7886701"/>
              <a:gd name="connsiteY34824" fmla="*/ 458165 h 6857981"/>
              <a:gd name="connsiteX34825" fmla="*/ 5031106 w 7886701"/>
              <a:gd name="connsiteY34825" fmla="*/ 459751 h 6857981"/>
              <a:gd name="connsiteX34826" fmla="*/ 5028248 w 7886701"/>
              <a:gd name="connsiteY34826" fmla="*/ 461340 h 6857981"/>
              <a:gd name="connsiteX34827" fmla="*/ 5025391 w 7886701"/>
              <a:gd name="connsiteY34827" fmla="*/ 461974 h 6857981"/>
              <a:gd name="connsiteX34828" fmla="*/ 5019993 w 7886701"/>
              <a:gd name="connsiteY34828" fmla="*/ 462928 h 6857981"/>
              <a:gd name="connsiteX34829" fmla="*/ 5014913 w 7886701"/>
              <a:gd name="connsiteY34829" fmla="*/ 463245 h 6857981"/>
              <a:gd name="connsiteX34830" fmla="*/ 5010786 w 7886701"/>
              <a:gd name="connsiteY34830" fmla="*/ 463880 h 6857981"/>
              <a:gd name="connsiteX34831" fmla="*/ 5008563 w 7886701"/>
              <a:gd name="connsiteY34831" fmla="*/ 464198 h 6857981"/>
              <a:gd name="connsiteX34832" fmla="*/ 5006658 w 7886701"/>
              <a:gd name="connsiteY34832" fmla="*/ 464832 h 6857981"/>
              <a:gd name="connsiteX34833" fmla="*/ 5005071 w 7886701"/>
              <a:gd name="connsiteY34833" fmla="*/ 465784 h 6857981"/>
              <a:gd name="connsiteX34834" fmla="*/ 5003801 w 7886701"/>
              <a:gd name="connsiteY34834" fmla="*/ 467373 h 6857981"/>
              <a:gd name="connsiteX34835" fmla="*/ 5002531 w 7886701"/>
              <a:gd name="connsiteY34835" fmla="*/ 469278 h 6857981"/>
              <a:gd name="connsiteX34836" fmla="*/ 5001578 w 7886701"/>
              <a:gd name="connsiteY34836" fmla="*/ 471499 h 6857981"/>
              <a:gd name="connsiteX34837" fmla="*/ 4999356 w 7886701"/>
              <a:gd name="connsiteY34837" fmla="*/ 470230 h 6857981"/>
              <a:gd name="connsiteX34838" fmla="*/ 4997768 w 7886701"/>
              <a:gd name="connsiteY34838" fmla="*/ 468959 h 6857981"/>
              <a:gd name="connsiteX34839" fmla="*/ 4996816 w 7886701"/>
              <a:gd name="connsiteY34839" fmla="*/ 467055 h 6857981"/>
              <a:gd name="connsiteX34840" fmla="*/ 4996181 w 7886701"/>
              <a:gd name="connsiteY34840" fmla="*/ 465149 h 6857981"/>
              <a:gd name="connsiteX34841" fmla="*/ 4996181 w 7886701"/>
              <a:gd name="connsiteY34841" fmla="*/ 462609 h 6857981"/>
              <a:gd name="connsiteX34842" fmla="*/ 4996181 w 7886701"/>
              <a:gd name="connsiteY34842" fmla="*/ 460388 h 6857981"/>
              <a:gd name="connsiteX34843" fmla="*/ 4996816 w 7886701"/>
              <a:gd name="connsiteY34843" fmla="*/ 454990 h 6857981"/>
              <a:gd name="connsiteX34844" fmla="*/ 4997768 w 7886701"/>
              <a:gd name="connsiteY34844" fmla="*/ 449908 h 6857981"/>
              <a:gd name="connsiteX34845" fmla="*/ 4998403 w 7886701"/>
              <a:gd name="connsiteY34845" fmla="*/ 447368 h 6857981"/>
              <a:gd name="connsiteX34846" fmla="*/ 4998403 w 7886701"/>
              <a:gd name="connsiteY34846" fmla="*/ 445147 h 6857981"/>
              <a:gd name="connsiteX34847" fmla="*/ 4997768 w 7886701"/>
              <a:gd name="connsiteY34847" fmla="*/ 442924 h 6857981"/>
              <a:gd name="connsiteX34848" fmla="*/ 4996816 w 7886701"/>
              <a:gd name="connsiteY34848" fmla="*/ 440701 h 6857981"/>
              <a:gd name="connsiteX34849" fmla="*/ 4995546 w 7886701"/>
              <a:gd name="connsiteY34849" fmla="*/ 439431 h 6857981"/>
              <a:gd name="connsiteX34850" fmla="*/ 4993958 w 7886701"/>
              <a:gd name="connsiteY34850" fmla="*/ 437843 h 6857981"/>
              <a:gd name="connsiteX34851" fmla="*/ 4991101 w 7886701"/>
              <a:gd name="connsiteY34851" fmla="*/ 438160 h 6857981"/>
              <a:gd name="connsiteX34852" fmla="*/ 4988878 w 7886701"/>
              <a:gd name="connsiteY34852" fmla="*/ 438478 h 6857981"/>
              <a:gd name="connsiteX34853" fmla="*/ 4986656 w 7886701"/>
              <a:gd name="connsiteY34853" fmla="*/ 438795 h 6857981"/>
              <a:gd name="connsiteX34854" fmla="*/ 4984751 w 7886701"/>
              <a:gd name="connsiteY34854" fmla="*/ 440066 h 6857981"/>
              <a:gd name="connsiteX34855" fmla="*/ 4981576 w 7886701"/>
              <a:gd name="connsiteY34855" fmla="*/ 442289 h 6857981"/>
              <a:gd name="connsiteX34856" fmla="*/ 4978083 w 7886701"/>
              <a:gd name="connsiteY34856" fmla="*/ 444828 h 6857981"/>
              <a:gd name="connsiteX34857" fmla="*/ 4974908 w 7886701"/>
              <a:gd name="connsiteY34857" fmla="*/ 447368 h 6857981"/>
              <a:gd name="connsiteX34858" fmla="*/ 4973003 w 7886701"/>
              <a:gd name="connsiteY34858" fmla="*/ 448003 h 6857981"/>
              <a:gd name="connsiteX34859" fmla="*/ 4970781 w 7886701"/>
              <a:gd name="connsiteY34859" fmla="*/ 448639 h 6857981"/>
              <a:gd name="connsiteX34860" fmla="*/ 4968558 w 7886701"/>
              <a:gd name="connsiteY34860" fmla="*/ 449274 h 6857981"/>
              <a:gd name="connsiteX34861" fmla="*/ 4966018 w 7886701"/>
              <a:gd name="connsiteY34861" fmla="*/ 449274 h 6857981"/>
              <a:gd name="connsiteX34862" fmla="*/ 4962843 w 7886701"/>
              <a:gd name="connsiteY34862" fmla="*/ 448639 h 6857981"/>
              <a:gd name="connsiteX34863" fmla="*/ 4959668 w 7886701"/>
              <a:gd name="connsiteY34863" fmla="*/ 448003 h 6857981"/>
              <a:gd name="connsiteX34864" fmla="*/ 4958716 w 7886701"/>
              <a:gd name="connsiteY34864" fmla="*/ 445147 h 6857981"/>
              <a:gd name="connsiteX34865" fmla="*/ 4958081 w 7886701"/>
              <a:gd name="connsiteY34865" fmla="*/ 442606 h 6857981"/>
              <a:gd name="connsiteX34866" fmla="*/ 4957128 w 7886701"/>
              <a:gd name="connsiteY34866" fmla="*/ 440066 h 6857981"/>
              <a:gd name="connsiteX34867" fmla="*/ 4955858 w 7886701"/>
              <a:gd name="connsiteY34867" fmla="*/ 438160 h 6857981"/>
              <a:gd name="connsiteX34868" fmla="*/ 4954906 w 7886701"/>
              <a:gd name="connsiteY34868" fmla="*/ 436256 h 6857981"/>
              <a:gd name="connsiteX34869" fmla="*/ 4953318 w 7886701"/>
              <a:gd name="connsiteY34869" fmla="*/ 434668 h 6857981"/>
              <a:gd name="connsiteX34870" fmla="*/ 4951413 w 7886701"/>
              <a:gd name="connsiteY34870" fmla="*/ 433081 h 6857981"/>
              <a:gd name="connsiteX34871" fmla="*/ 4950143 w 7886701"/>
              <a:gd name="connsiteY34871" fmla="*/ 432127 h 6857981"/>
              <a:gd name="connsiteX34872" fmla="*/ 4948238 w 7886701"/>
              <a:gd name="connsiteY34872" fmla="*/ 430858 h 6857981"/>
              <a:gd name="connsiteX34873" fmla="*/ 4946016 w 7886701"/>
              <a:gd name="connsiteY34873" fmla="*/ 430223 h 6857981"/>
              <a:gd name="connsiteX34874" fmla="*/ 4942206 w 7886701"/>
              <a:gd name="connsiteY34874" fmla="*/ 428952 h 6857981"/>
              <a:gd name="connsiteX34875" fmla="*/ 4937443 w 7886701"/>
              <a:gd name="connsiteY34875" fmla="*/ 428635 h 6857981"/>
              <a:gd name="connsiteX34876" fmla="*/ 4932681 w 7886701"/>
              <a:gd name="connsiteY34876" fmla="*/ 428635 h 6857981"/>
              <a:gd name="connsiteX34877" fmla="*/ 4927601 w 7886701"/>
              <a:gd name="connsiteY34877" fmla="*/ 428952 h 6857981"/>
              <a:gd name="connsiteX34878" fmla="*/ 4921886 w 7886701"/>
              <a:gd name="connsiteY34878" fmla="*/ 429906 h 6857981"/>
              <a:gd name="connsiteX34879" fmla="*/ 4911091 w 7886701"/>
              <a:gd name="connsiteY34879" fmla="*/ 432127 h 6857981"/>
              <a:gd name="connsiteX34880" fmla="*/ 4900296 w 7886701"/>
              <a:gd name="connsiteY34880" fmla="*/ 434668 h 6857981"/>
              <a:gd name="connsiteX34881" fmla="*/ 4894898 w 7886701"/>
              <a:gd name="connsiteY34881" fmla="*/ 435303 h 6857981"/>
              <a:gd name="connsiteX34882" fmla="*/ 4889818 w 7886701"/>
              <a:gd name="connsiteY34882" fmla="*/ 435939 h 6857981"/>
              <a:gd name="connsiteX34883" fmla="*/ 4886643 w 7886701"/>
              <a:gd name="connsiteY34883" fmla="*/ 433081 h 6857981"/>
              <a:gd name="connsiteX34884" fmla="*/ 4882833 w 7886701"/>
              <a:gd name="connsiteY34884" fmla="*/ 429906 h 6857981"/>
              <a:gd name="connsiteX34885" fmla="*/ 4879341 w 7886701"/>
              <a:gd name="connsiteY34885" fmla="*/ 427366 h 6857981"/>
              <a:gd name="connsiteX34886" fmla="*/ 4875213 w 7886701"/>
              <a:gd name="connsiteY34886" fmla="*/ 424826 h 6857981"/>
              <a:gd name="connsiteX34887" fmla="*/ 4867276 w 7886701"/>
              <a:gd name="connsiteY34887" fmla="*/ 420379 h 6857981"/>
              <a:gd name="connsiteX34888" fmla="*/ 4858703 w 7886701"/>
              <a:gd name="connsiteY34888" fmla="*/ 416569 h 6857981"/>
              <a:gd name="connsiteX34889" fmla="*/ 4850448 w 7886701"/>
              <a:gd name="connsiteY34889" fmla="*/ 413394 h 6857981"/>
              <a:gd name="connsiteX34890" fmla="*/ 4842193 w 7886701"/>
              <a:gd name="connsiteY34890" fmla="*/ 410854 h 6857981"/>
              <a:gd name="connsiteX34891" fmla="*/ 4833303 w 7886701"/>
              <a:gd name="connsiteY34891" fmla="*/ 408631 h 6857981"/>
              <a:gd name="connsiteX34892" fmla="*/ 4825048 w 7886701"/>
              <a:gd name="connsiteY34892" fmla="*/ 406410 h 6857981"/>
              <a:gd name="connsiteX34893" fmla="*/ 4808538 w 7886701"/>
              <a:gd name="connsiteY34893" fmla="*/ 402598 h 6857981"/>
              <a:gd name="connsiteX34894" fmla="*/ 4800918 w 7886701"/>
              <a:gd name="connsiteY34894" fmla="*/ 400377 h 6857981"/>
              <a:gd name="connsiteX34895" fmla="*/ 4793616 w 7886701"/>
              <a:gd name="connsiteY34895" fmla="*/ 397837 h 6857981"/>
              <a:gd name="connsiteX34896" fmla="*/ 4786948 w 7886701"/>
              <a:gd name="connsiteY34896" fmla="*/ 394661 h 6857981"/>
              <a:gd name="connsiteX34897" fmla="*/ 4784091 w 7886701"/>
              <a:gd name="connsiteY34897" fmla="*/ 393390 h 6857981"/>
              <a:gd name="connsiteX34898" fmla="*/ 4781551 w 7886701"/>
              <a:gd name="connsiteY34898" fmla="*/ 391486 h 6857981"/>
              <a:gd name="connsiteX34899" fmla="*/ 4778693 w 7886701"/>
              <a:gd name="connsiteY34899" fmla="*/ 389580 h 6857981"/>
              <a:gd name="connsiteX34900" fmla="*/ 4776471 w 7886701"/>
              <a:gd name="connsiteY34900" fmla="*/ 387359 h 6857981"/>
              <a:gd name="connsiteX34901" fmla="*/ 4774248 w 7886701"/>
              <a:gd name="connsiteY34901" fmla="*/ 385453 h 6857981"/>
              <a:gd name="connsiteX34902" fmla="*/ 4772343 w 7886701"/>
              <a:gd name="connsiteY34902" fmla="*/ 382913 h 6857981"/>
              <a:gd name="connsiteX34903" fmla="*/ 4768851 w 7886701"/>
              <a:gd name="connsiteY34903" fmla="*/ 383230 h 6857981"/>
              <a:gd name="connsiteX34904" fmla="*/ 4765358 w 7886701"/>
              <a:gd name="connsiteY34904" fmla="*/ 384182 h 6857981"/>
              <a:gd name="connsiteX34905" fmla="*/ 4759326 w 7886701"/>
              <a:gd name="connsiteY34905" fmla="*/ 386088 h 6857981"/>
              <a:gd name="connsiteX34906" fmla="*/ 4753611 w 7886701"/>
              <a:gd name="connsiteY34906" fmla="*/ 388629 h 6857981"/>
              <a:gd name="connsiteX34907" fmla="*/ 4747896 w 7886701"/>
              <a:gd name="connsiteY34907" fmla="*/ 391169 h 6857981"/>
              <a:gd name="connsiteX34908" fmla="*/ 4742498 w 7886701"/>
              <a:gd name="connsiteY34908" fmla="*/ 393709 h 6857981"/>
              <a:gd name="connsiteX34909" fmla="*/ 4736466 w 7886701"/>
              <a:gd name="connsiteY34909" fmla="*/ 395931 h 6857981"/>
              <a:gd name="connsiteX34910" fmla="*/ 4733291 w 7886701"/>
              <a:gd name="connsiteY34910" fmla="*/ 396884 h 6857981"/>
              <a:gd name="connsiteX34911" fmla="*/ 4730116 w 7886701"/>
              <a:gd name="connsiteY34911" fmla="*/ 397202 h 6857981"/>
              <a:gd name="connsiteX34912" fmla="*/ 4726306 w 7886701"/>
              <a:gd name="connsiteY34912" fmla="*/ 398154 h 6857981"/>
              <a:gd name="connsiteX34913" fmla="*/ 4722496 w 7886701"/>
              <a:gd name="connsiteY34913" fmla="*/ 398154 h 6857981"/>
              <a:gd name="connsiteX34914" fmla="*/ 4721861 w 7886701"/>
              <a:gd name="connsiteY34914" fmla="*/ 395931 h 6857981"/>
              <a:gd name="connsiteX34915" fmla="*/ 4721543 w 7886701"/>
              <a:gd name="connsiteY34915" fmla="*/ 394027 h 6857981"/>
              <a:gd name="connsiteX34916" fmla="*/ 4720591 w 7886701"/>
              <a:gd name="connsiteY34916" fmla="*/ 392121 h 6857981"/>
              <a:gd name="connsiteX34917" fmla="*/ 4719003 w 7886701"/>
              <a:gd name="connsiteY34917" fmla="*/ 390851 h 6857981"/>
              <a:gd name="connsiteX34918" fmla="*/ 4716146 w 7886701"/>
              <a:gd name="connsiteY34918" fmla="*/ 387994 h 6857981"/>
              <a:gd name="connsiteX34919" fmla="*/ 4712971 w 7886701"/>
              <a:gd name="connsiteY34919" fmla="*/ 385453 h 6857981"/>
              <a:gd name="connsiteX34920" fmla="*/ 4710113 w 7886701"/>
              <a:gd name="connsiteY34920" fmla="*/ 382913 h 6857981"/>
              <a:gd name="connsiteX34921" fmla="*/ 4708843 w 7886701"/>
              <a:gd name="connsiteY34921" fmla="*/ 381007 h 6857981"/>
              <a:gd name="connsiteX34922" fmla="*/ 4707891 w 7886701"/>
              <a:gd name="connsiteY34922" fmla="*/ 379421 h 6857981"/>
              <a:gd name="connsiteX34923" fmla="*/ 4706938 w 7886701"/>
              <a:gd name="connsiteY34923" fmla="*/ 377197 h 6857981"/>
              <a:gd name="connsiteX34924" fmla="*/ 4706621 w 7886701"/>
              <a:gd name="connsiteY34924" fmla="*/ 374974 h 6857981"/>
              <a:gd name="connsiteX34925" fmla="*/ 4706621 w 7886701"/>
              <a:gd name="connsiteY34925" fmla="*/ 372753 h 6857981"/>
              <a:gd name="connsiteX34926" fmla="*/ 4707256 w 7886701"/>
              <a:gd name="connsiteY34926" fmla="*/ 369895 h 6857981"/>
              <a:gd name="connsiteX34927" fmla="*/ 4689476 w 7886701"/>
              <a:gd name="connsiteY34927" fmla="*/ 368307 h 6857981"/>
              <a:gd name="connsiteX34928" fmla="*/ 4674553 w 7886701"/>
              <a:gd name="connsiteY34928" fmla="*/ 367038 h 6857981"/>
              <a:gd name="connsiteX34929" fmla="*/ 4660901 w 7886701"/>
              <a:gd name="connsiteY34929" fmla="*/ 366403 h 6857981"/>
              <a:gd name="connsiteX34930" fmla="*/ 4648518 w 7886701"/>
              <a:gd name="connsiteY34930" fmla="*/ 366084 h 6857981"/>
              <a:gd name="connsiteX34931" fmla="*/ 4622483 w 7886701"/>
              <a:gd name="connsiteY34931" fmla="*/ 364497 h 6857981"/>
              <a:gd name="connsiteX34932" fmla="*/ 4606608 w 7886701"/>
              <a:gd name="connsiteY34932" fmla="*/ 363545 h 6857981"/>
              <a:gd name="connsiteX34933" fmla="*/ 4588193 w 7886701"/>
              <a:gd name="connsiteY34933" fmla="*/ 361957 h 6857981"/>
              <a:gd name="connsiteX34934" fmla="*/ 4588511 w 7886701"/>
              <a:gd name="connsiteY34934" fmla="*/ 359416 h 6857981"/>
              <a:gd name="connsiteX34935" fmla="*/ 4589463 w 7886701"/>
              <a:gd name="connsiteY34935" fmla="*/ 357512 h 6857981"/>
              <a:gd name="connsiteX34936" fmla="*/ 4590733 w 7886701"/>
              <a:gd name="connsiteY34936" fmla="*/ 356241 h 6857981"/>
              <a:gd name="connsiteX34937" fmla="*/ 4592003 w 7886701"/>
              <a:gd name="connsiteY34937" fmla="*/ 354972 h 6857981"/>
              <a:gd name="connsiteX34938" fmla="*/ 4594226 w 7886701"/>
              <a:gd name="connsiteY34938" fmla="*/ 354018 h 6857981"/>
              <a:gd name="connsiteX34939" fmla="*/ 4596131 w 7886701"/>
              <a:gd name="connsiteY34939" fmla="*/ 353701 h 6857981"/>
              <a:gd name="connsiteX34940" fmla="*/ 4598671 w 7886701"/>
              <a:gd name="connsiteY34940" fmla="*/ 353066 h 6857981"/>
              <a:gd name="connsiteX34941" fmla="*/ 4601211 w 7886701"/>
              <a:gd name="connsiteY34941" fmla="*/ 352749 h 6857981"/>
              <a:gd name="connsiteX34942" fmla="*/ 4606608 w 7886701"/>
              <a:gd name="connsiteY34942" fmla="*/ 353066 h 6857981"/>
              <a:gd name="connsiteX34943" fmla="*/ 4612641 w 7886701"/>
              <a:gd name="connsiteY34943" fmla="*/ 353701 h 6857981"/>
              <a:gd name="connsiteX34944" fmla="*/ 4624706 w 7886701"/>
              <a:gd name="connsiteY34944" fmla="*/ 355289 h 6857981"/>
              <a:gd name="connsiteX34945" fmla="*/ 4620578 w 7886701"/>
              <a:gd name="connsiteY34945" fmla="*/ 352749 h 6857981"/>
              <a:gd name="connsiteX34946" fmla="*/ 4616451 w 7886701"/>
              <a:gd name="connsiteY34946" fmla="*/ 350526 h 6857981"/>
              <a:gd name="connsiteX34947" fmla="*/ 4609148 w 7886701"/>
              <a:gd name="connsiteY34947" fmla="*/ 345129 h 6857981"/>
              <a:gd name="connsiteX34948" fmla="*/ 4602798 w 7886701"/>
              <a:gd name="connsiteY34948" fmla="*/ 339731 h 6857981"/>
              <a:gd name="connsiteX34949" fmla="*/ 4596448 w 7886701"/>
              <a:gd name="connsiteY34949" fmla="*/ 333381 h 6857981"/>
              <a:gd name="connsiteX34950" fmla="*/ 4589781 w 7886701"/>
              <a:gd name="connsiteY34950" fmla="*/ 327665 h 6857981"/>
              <a:gd name="connsiteX34951" fmla="*/ 4583431 w 7886701"/>
              <a:gd name="connsiteY34951" fmla="*/ 321950 h 6857981"/>
              <a:gd name="connsiteX34952" fmla="*/ 4579621 w 7886701"/>
              <a:gd name="connsiteY34952" fmla="*/ 319410 h 6857981"/>
              <a:gd name="connsiteX34953" fmla="*/ 4576128 w 7886701"/>
              <a:gd name="connsiteY34953" fmla="*/ 316869 h 6857981"/>
              <a:gd name="connsiteX34954" fmla="*/ 4572001 w 7886701"/>
              <a:gd name="connsiteY34954" fmla="*/ 314011 h 6857981"/>
              <a:gd name="connsiteX34955" fmla="*/ 4567873 w 7886701"/>
              <a:gd name="connsiteY34955" fmla="*/ 312107 h 6857981"/>
              <a:gd name="connsiteX34956" fmla="*/ 4565968 w 7886701"/>
              <a:gd name="connsiteY34956" fmla="*/ 313377 h 6857981"/>
              <a:gd name="connsiteX34957" fmla="*/ 4564063 w 7886701"/>
              <a:gd name="connsiteY34957" fmla="*/ 314965 h 6857981"/>
              <a:gd name="connsiteX34958" fmla="*/ 4560253 w 7886701"/>
              <a:gd name="connsiteY34958" fmla="*/ 318140 h 6857981"/>
              <a:gd name="connsiteX34959" fmla="*/ 4557396 w 7886701"/>
              <a:gd name="connsiteY34959" fmla="*/ 322268 h 6857981"/>
              <a:gd name="connsiteX34960" fmla="*/ 4554856 w 7886701"/>
              <a:gd name="connsiteY34960" fmla="*/ 326712 h 6857981"/>
              <a:gd name="connsiteX34961" fmla="*/ 4547236 w 7886701"/>
              <a:gd name="connsiteY34961" fmla="*/ 320679 h 6857981"/>
              <a:gd name="connsiteX34962" fmla="*/ 4543426 w 7886701"/>
              <a:gd name="connsiteY34962" fmla="*/ 317821 h 6857981"/>
              <a:gd name="connsiteX34963" fmla="*/ 4539933 w 7886701"/>
              <a:gd name="connsiteY34963" fmla="*/ 314965 h 6857981"/>
              <a:gd name="connsiteX34964" fmla="*/ 4537076 w 7886701"/>
              <a:gd name="connsiteY34964" fmla="*/ 311153 h 6857981"/>
              <a:gd name="connsiteX34965" fmla="*/ 4535488 w 7886701"/>
              <a:gd name="connsiteY34965" fmla="*/ 309567 h 6857981"/>
              <a:gd name="connsiteX34966" fmla="*/ 4534853 w 7886701"/>
              <a:gd name="connsiteY34966" fmla="*/ 307661 h 6857981"/>
              <a:gd name="connsiteX34967" fmla="*/ 4533583 w 7886701"/>
              <a:gd name="connsiteY34967" fmla="*/ 305438 h 6857981"/>
              <a:gd name="connsiteX34968" fmla="*/ 4533266 w 7886701"/>
              <a:gd name="connsiteY34968" fmla="*/ 302899 h 6857981"/>
              <a:gd name="connsiteX34969" fmla="*/ 4532948 w 7886701"/>
              <a:gd name="connsiteY34969" fmla="*/ 300359 h 6857981"/>
              <a:gd name="connsiteX34970" fmla="*/ 4532948 w 7886701"/>
              <a:gd name="connsiteY34970" fmla="*/ 297501 h 6857981"/>
              <a:gd name="connsiteX34971" fmla="*/ 4533583 w 7886701"/>
              <a:gd name="connsiteY34971" fmla="*/ 296230 h 6857981"/>
              <a:gd name="connsiteX34972" fmla="*/ 4534853 w 7886701"/>
              <a:gd name="connsiteY34972" fmla="*/ 295278 h 6857981"/>
              <a:gd name="connsiteX34973" fmla="*/ 4537393 w 7886701"/>
              <a:gd name="connsiteY34973" fmla="*/ 293691 h 6857981"/>
              <a:gd name="connsiteX34974" fmla="*/ 4539616 w 7886701"/>
              <a:gd name="connsiteY34974" fmla="*/ 293055 h 6857981"/>
              <a:gd name="connsiteX34975" fmla="*/ 4542473 w 7886701"/>
              <a:gd name="connsiteY34975" fmla="*/ 293055 h 6857981"/>
              <a:gd name="connsiteX34976" fmla="*/ 4545013 w 7886701"/>
              <a:gd name="connsiteY34976" fmla="*/ 293691 h 6857981"/>
              <a:gd name="connsiteX34977" fmla="*/ 4547553 w 7886701"/>
              <a:gd name="connsiteY34977" fmla="*/ 294326 h 6857981"/>
              <a:gd name="connsiteX34978" fmla="*/ 4552951 w 7886701"/>
              <a:gd name="connsiteY34978" fmla="*/ 296549 h 6857981"/>
              <a:gd name="connsiteX34979" fmla="*/ 4557713 w 7886701"/>
              <a:gd name="connsiteY34979" fmla="*/ 298453 h 6857981"/>
              <a:gd name="connsiteX34980" fmla="*/ 4559618 w 7886701"/>
              <a:gd name="connsiteY34980" fmla="*/ 298770 h 6857981"/>
              <a:gd name="connsiteX34981" fmla="*/ 4561523 w 7886701"/>
              <a:gd name="connsiteY34981" fmla="*/ 298453 h 6857981"/>
              <a:gd name="connsiteX34982" fmla="*/ 4562476 w 7886701"/>
              <a:gd name="connsiteY34982" fmla="*/ 297819 h 6857981"/>
              <a:gd name="connsiteX34983" fmla="*/ 4563746 w 7886701"/>
              <a:gd name="connsiteY34983" fmla="*/ 296230 h 6857981"/>
              <a:gd name="connsiteX34984" fmla="*/ 4564063 w 7886701"/>
              <a:gd name="connsiteY34984" fmla="*/ 293691 h 6857981"/>
              <a:gd name="connsiteX34985" fmla="*/ 4563746 w 7886701"/>
              <a:gd name="connsiteY34985" fmla="*/ 290197 h 6857981"/>
              <a:gd name="connsiteX34986" fmla="*/ 4570096 w 7886701"/>
              <a:gd name="connsiteY34986" fmla="*/ 292738 h 6857981"/>
              <a:gd name="connsiteX34987" fmla="*/ 4576763 w 7886701"/>
              <a:gd name="connsiteY34987" fmla="*/ 294326 h 6857981"/>
              <a:gd name="connsiteX34988" fmla="*/ 4584066 w 7886701"/>
              <a:gd name="connsiteY34988" fmla="*/ 296230 h 6857981"/>
              <a:gd name="connsiteX34989" fmla="*/ 4591368 w 7886701"/>
              <a:gd name="connsiteY34989" fmla="*/ 297501 h 6857981"/>
              <a:gd name="connsiteX34990" fmla="*/ 4598988 w 7886701"/>
              <a:gd name="connsiteY34990" fmla="*/ 298453 h 6857981"/>
              <a:gd name="connsiteX34991" fmla="*/ 4606291 w 7886701"/>
              <a:gd name="connsiteY34991" fmla="*/ 298770 h 6857981"/>
              <a:gd name="connsiteX34992" fmla="*/ 4613911 w 7886701"/>
              <a:gd name="connsiteY34992" fmla="*/ 298453 h 6857981"/>
              <a:gd name="connsiteX34993" fmla="*/ 4620896 w 7886701"/>
              <a:gd name="connsiteY34993" fmla="*/ 298136 h 6857981"/>
              <a:gd name="connsiteX34994" fmla="*/ 4627881 w 7886701"/>
              <a:gd name="connsiteY34994" fmla="*/ 296549 h 6857981"/>
              <a:gd name="connsiteX34995" fmla="*/ 4633913 w 7886701"/>
              <a:gd name="connsiteY34995" fmla="*/ 294961 h 6857981"/>
              <a:gd name="connsiteX34996" fmla="*/ 4639946 w 7886701"/>
              <a:gd name="connsiteY34996" fmla="*/ 292420 h 6857981"/>
              <a:gd name="connsiteX34997" fmla="*/ 4642486 w 7886701"/>
              <a:gd name="connsiteY34997" fmla="*/ 290833 h 6857981"/>
              <a:gd name="connsiteX34998" fmla="*/ 4645026 w 7886701"/>
              <a:gd name="connsiteY34998" fmla="*/ 288928 h 6857981"/>
              <a:gd name="connsiteX34999" fmla="*/ 4647248 w 7886701"/>
              <a:gd name="connsiteY34999" fmla="*/ 287022 h 6857981"/>
              <a:gd name="connsiteX35000" fmla="*/ 4649471 w 7886701"/>
              <a:gd name="connsiteY35000" fmla="*/ 285436 h 6857981"/>
              <a:gd name="connsiteX35001" fmla="*/ 4651058 w 7886701"/>
              <a:gd name="connsiteY35001" fmla="*/ 283213 h 6857981"/>
              <a:gd name="connsiteX35002" fmla="*/ 4652646 w 7886701"/>
              <a:gd name="connsiteY35002" fmla="*/ 280672 h 6857981"/>
              <a:gd name="connsiteX35003" fmla="*/ 4654233 w 7886701"/>
              <a:gd name="connsiteY35003" fmla="*/ 278132 h 6857981"/>
              <a:gd name="connsiteX35004" fmla="*/ 4655186 w 7886701"/>
              <a:gd name="connsiteY35004" fmla="*/ 275274 h 6857981"/>
              <a:gd name="connsiteX35005" fmla="*/ 4655821 w 7886701"/>
              <a:gd name="connsiteY35005" fmla="*/ 272099 h 6857981"/>
              <a:gd name="connsiteX35006" fmla="*/ 4656456 w 7886701"/>
              <a:gd name="connsiteY35006" fmla="*/ 268924 h 6857981"/>
              <a:gd name="connsiteX35007" fmla="*/ 4658043 w 7886701"/>
              <a:gd name="connsiteY35007" fmla="*/ 266385 h 6857981"/>
              <a:gd name="connsiteX35008" fmla="*/ 4659313 w 7886701"/>
              <a:gd name="connsiteY35008" fmla="*/ 265431 h 6857981"/>
              <a:gd name="connsiteX35009" fmla="*/ 4660266 w 7886701"/>
              <a:gd name="connsiteY35009" fmla="*/ 264480 h 6857981"/>
              <a:gd name="connsiteX35010" fmla="*/ 4661536 w 7886701"/>
              <a:gd name="connsiteY35010" fmla="*/ 264797 h 6857981"/>
              <a:gd name="connsiteX35011" fmla="*/ 4661853 w 7886701"/>
              <a:gd name="connsiteY35011" fmla="*/ 265749 h 6857981"/>
              <a:gd name="connsiteX35012" fmla="*/ 4662171 w 7886701"/>
              <a:gd name="connsiteY35012" fmla="*/ 267020 h 6857981"/>
              <a:gd name="connsiteX35013" fmla="*/ 4662171 w 7886701"/>
              <a:gd name="connsiteY35013" fmla="*/ 271147 h 6857981"/>
              <a:gd name="connsiteX35014" fmla="*/ 4661536 w 7886701"/>
              <a:gd name="connsiteY35014" fmla="*/ 275593 h 6857981"/>
              <a:gd name="connsiteX35015" fmla="*/ 4660583 w 7886701"/>
              <a:gd name="connsiteY35015" fmla="*/ 277814 h 6857981"/>
              <a:gd name="connsiteX35016" fmla="*/ 4659948 w 7886701"/>
              <a:gd name="connsiteY35016" fmla="*/ 279720 h 6857981"/>
              <a:gd name="connsiteX35017" fmla="*/ 4658996 w 7886701"/>
              <a:gd name="connsiteY35017" fmla="*/ 281626 h 6857981"/>
              <a:gd name="connsiteX35018" fmla="*/ 4657726 w 7886701"/>
              <a:gd name="connsiteY35018" fmla="*/ 283213 h 6857981"/>
              <a:gd name="connsiteX35019" fmla="*/ 4656456 w 7886701"/>
              <a:gd name="connsiteY35019" fmla="*/ 284166 h 6857981"/>
              <a:gd name="connsiteX35020" fmla="*/ 4659631 w 7886701"/>
              <a:gd name="connsiteY35020" fmla="*/ 283213 h 6857981"/>
              <a:gd name="connsiteX35021" fmla="*/ 4663758 w 7886701"/>
              <a:gd name="connsiteY35021" fmla="*/ 282578 h 6857981"/>
              <a:gd name="connsiteX35022" fmla="*/ 4667251 w 7886701"/>
              <a:gd name="connsiteY35022" fmla="*/ 282578 h 6857981"/>
              <a:gd name="connsiteX35023" fmla="*/ 4670108 w 7886701"/>
              <a:gd name="connsiteY35023" fmla="*/ 282896 h 6857981"/>
              <a:gd name="connsiteX35024" fmla="*/ 4672966 w 7886701"/>
              <a:gd name="connsiteY35024" fmla="*/ 283530 h 6857981"/>
              <a:gd name="connsiteX35025" fmla="*/ 4676141 w 7886701"/>
              <a:gd name="connsiteY35025" fmla="*/ 285118 h 6857981"/>
              <a:gd name="connsiteX35026" fmla="*/ 4681221 w 7886701"/>
              <a:gd name="connsiteY35026" fmla="*/ 288293 h 6857981"/>
              <a:gd name="connsiteX35027" fmla="*/ 4686936 w 7886701"/>
              <a:gd name="connsiteY35027" fmla="*/ 291786 h 6857981"/>
              <a:gd name="connsiteX35028" fmla="*/ 4690111 w 7886701"/>
              <a:gd name="connsiteY35028" fmla="*/ 293374 h 6857981"/>
              <a:gd name="connsiteX35029" fmla="*/ 4693921 w 7886701"/>
              <a:gd name="connsiteY35029" fmla="*/ 294961 h 6857981"/>
              <a:gd name="connsiteX35030" fmla="*/ 4698366 w 7886701"/>
              <a:gd name="connsiteY35030" fmla="*/ 295913 h 6857981"/>
              <a:gd name="connsiteX35031" fmla="*/ 4703128 w 7886701"/>
              <a:gd name="connsiteY35031" fmla="*/ 296549 h 6857981"/>
              <a:gd name="connsiteX35032" fmla="*/ 4708526 w 7886701"/>
              <a:gd name="connsiteY35032" fmla="*/ 296866 h 6857981"/>
              <a:gd name="connsiteX35033" fmla="*/ 4714558 w 7886701"/>
              <a:gd name="connsiteY35033" fmla="*/ 296549 h 6857981"/>
              <a:gd name="connsiteX35034" fmla="*/ 4716781 w 7886701"/>
              <a:gd name="connsiteY35034" fmla="*/ 296230 h 6857981"/>
              <a:gd name="connsiteX35035" fmla="*/ 4718368 w 7886701"/>
              <a:gd name="connsiteY35035" fmla="*/ 295595 h 6857981"/>
              <a:gd name="connsiteX35036" fmla="*/ 4719956 w 7886701"/>
              <a:gd name="connsiteY35036" fmla="*/ 294326 h 6857981"/>
              <a:gd name="connsiteX35037" fmla="*/ 4721226 w 7886701"/>
              <a:gd name="connsiteY35037" fmla="*/ 293374 h 6857981"/>
              <a:gd name="connsiteX35038" fmla="*/ 4723131 w 7886701"/>
              <a:gd name="connsiteY35038" fmla="*/ 290516 h 6857981"/>
              <a:gd name="connsiteX35039" fmla="*/ 4725036 w 7886701"/>
              <a:gd name="connsiteY35039" fmla="*/ 287658 h 6857981"/>
              <a:gd name="connsiteX35040" fmla="*/ 4725988 w 7886701"/>
              <a:gd name="connsiteY35040" fmla="*/ 286070 h 6857981"/>
              <a:gd name="connsiteX35041" fmla="*/ 4727258 w 7886701"/>
              <a:gd name="connsiteY35041" fmla="*/ 284482 h 6857981"/>
              <a:gd name="connsiteX35042" fmla="*/ 4728528 w 7886701"/>
              <a:gd name="connsiteY35042" fmla="*/ 283530 h 6857981"/>
              <a:gd name="connsiteX35043" fmla="*/ 4730116 w 7886701"/>
              <a:gd name="connsiteY35043" fmla="*/ 282896 h 6857981"/>
              <a:gd name="connsiteX35044" fmla="*/ 4732338 w 7886701"/>
              <a:gd name="connsiteY35044" fmla="*/ 282578 h 6857981"/>
              <a:gd name="connsiteX35045" fmla="*/ 4734561 w 7886701"/>
              <a:gd name="connsiteY35045" fmla="*/ 282578 h 6857981"/>
              <a:gd name="connsiteX35046" fmla="*/ 4737418 w 7886701"/>
              <a:gd name="connsiteY35046" fmla="*/ 282896 h 6857981"/>
              <a:gd name="connsiteX35047" fmla="*/ 4740593 w 7886701"/>
              <a:gd name="connsiteY35047" fmla="*/ 283847 h 6857981"/>
              <a:gd name="connsiteX35048" fmla="*/ 4740593 w 7886701"/>
              <a:gd name="connsiteY35048" fmla="*/ 280672 h 6857981"/>
              <a:gd name="connsiteX35049" fmla="*/ 4740276 w 7886701"/>
              <a:gd name="connsiteY35049" fmla="*/ 277814 h 6857981"/>
              <a:gd name="connsiteX35050" fmla="*/ 4739641 w 7886701"/>
              <a:gd name="connsiteY35050" fmla="*/ 275593 h 6857981"/>
              <a:gd name="connsiteX35051" fmla="*/ 4738371 w 7886701"/>
              <a:gd name="connsiteY35051" fmla="*/ 273370 h 6857981"/>
              <a:gd name="connsiteX35052" fmla="*/ 4737418 w 7886701"/>
              <a:gd name="connsiteY35052" fmla="*/ 270830 h 6857981"/>
              <a:gd name="connsiteX35053" fmla="*/ 4736466 w 7886701"/>
              <a:gd name="connsiteY35053" fmla="*/ 268289 h 6857981"/>
              <a:gd name="connsiteX35054" fmla="*/ 4736148 w 7886701"/>
              <a:gd name="connsiteY35054" fmla="*/ 265749 h 6857981"/>
              <a:gd name="connsiteX35055" fmla="*/ 4736466 w 7886701"/>
              <a:gd name="connsiteY35055" fmla="*/ 262256 h 6857981"/>
              <a:gd name="connsiteX35056" fmla="*/ 4747578 w 7886701"/>
              <a:gd name="connsiteY35056" fmla="*/ 264480 h 6857981"/>
              <a:gd name="connsiteX35057" fmla="*/ 4759961 w 7886701"/>
              <a:gd name="connsiteY35057" fmla="*/ 267020 h 6857981"/>
              <a:gd name="connsiteX35058" fmla="*/ 4773931 w 7886701"/>
              <a:gd name="connsiteY35058" fmla="*/ 269241 h 6857981"/>
              <a:gd name="connsiteX35059" fmla="*/ 4780598 w 7886701"/>
              <a:gd name="connsiteY35059" fmla="*/ 270512 h 6857981"/>
              <a:gd name="connsiteX35060" fmla="*/ 4787266 w 7886701"/>
              <a:gd name="connsiteY35060" fmla="*/ 270830 h 6857981"/>
              <a:gd name="connsiteX35061" fmla="*/ 4794251 w 7886701"/>
              <a:gd name="connsiteY35061" fmla="*/ 270830 h 6857981"/>
              <a:gd name="connsiteX35062" fmla="*/ 4800918 w 7886701"/>
              <a:gd name="connsiteY35062" fmla="*/ 270830 h 6857981"/>
              <a:gd name="connsiteX35063" fmla="*/ 4806951 w 7886701"/>
              <a:gd name="connsiteY35063" fmla="*/ 269877 h 6857981"/>
              <a:gd name="connsiteX35064" fmla="*/ 4812348 w 7886701"/>
              <a:gd name="connsiteY35064" fmla="*/ 268606 h 6857981"/>
              <a:gd name="connsiteX35065" fmla="*/ 4818063 w 7886701"/>
              <a:gd name="connsiteY35065" fmla="*/ 266702 h 6857981"/>
              <a:gd name="connsiteX35066" fmla="*/ 4820286 w 7886701"/>
              <a:gd name="connsiteY35066" fmla="*/ 265749 h 6857981"/>
              <a:gd name="connsiteX35067" fmla="*/ 4822508 w 7886701"/>
              <a:gd name="connsiteY35067" fmla="*/ 264480 h 6857981"/>
              <a:gd name="connsiteX35068" fmla="*/ 4824413 w 7886701"/>
              <a:gd name="connsiteY35068" fmla="*/ 262574 h 6857981"/>
              <a:gd name="connsiteX35069" fmla="*/ 4826318 w 7886701"/>
              <a:gd name="connsiteY35069" fmla="*/ 261304 h 6857981"/>
              <a:gd name="connsiteX35070" fmla="*/ 4827906 w 7886701"/>
              <a:gd name="connsiteY35070" fmla="*/ 259398 h 6857981"/>
              <a:gd name="connsiteX35071" fmla="*/ 5635996 w 7886701"/>
              <a:gd name="connsiteY35071" fmla="*/ 255585 h 6857981"/>
              <a:gd name="connsiteX35072" fmla="*/ 5642396 w 7886701"/>
              <a:gd name="connsiteY35072" fmla="*/ 255585 h 6857981"/>
              <a:gd name="connsiteX35073" fmla="*/ 5647835 w 7886701"/>
              <a:gd name="connsiteY35073" fmla="*/ 255907 h 6857981"/>
              <a:gd name="connsiteX35074" fmla="*/ 5653595 w 7886701"/>
              <a:gd name="connsiteY35074" fmla="*/ 256876 h 6857981"/>
              <a:gd name="connsiteX35075" fmla="*/ 5658715 w 7886701"/>
              <a:gd name="connsiteY35075" fmla="*/ 258166 h 6857981"/>
              <a:gd name="connsiteX35076" fmla="*/ 5663835 w 7886701"/>
              <a:gd name="connsiteY35076" fmla="*/ 259455 h 6857981"/>
              <a:gd name="connsiteX35077" fmla="*/ 5668635 w 7886701"/>
              <a:gd name="connsiteY35077" fmla="*/ 261712 h 6857981"/>
              <a:gd name="connsiteX35078" fmla="*/ 5673114 w 7886701"/>
              <a:gd name="connsiteY35078" fmla="*/ 263970 h 6857981"/>
              <a:gd name="connsiteX35079" fmla="*/ 5677914 w 7886701"/>
              <a:gd name="connsiteY35079" fmla="*/ 266550 h 6857981"/>
              <a:gd name="connsiteX35080" fmla="*/ 5682394 w 7886701"/>
              <a:gd name="connsiteY35080" fmla="*/ 269451 h 6857981"/>
              <a:gd name="connsiteX35081" fmla="*/ 5691674 w 7886701"/>
              <a:gd name="connsiteY35081" fmla="*/ 275579 h 6857981"/>
              <a:gd name="connsiteX35082" fmla="*/ 5700633 w 7886701"/>
              <a:gd name="connsiteY35082" fmla="*/ 282672 h 6857981"/>
              <a:gd name="connsiteX35083" fmla="*/ 5710233 w 7886701"/>
              <a:gd name="connsiteY35083" fmla="*/ 289122 h 6857981"/>
              <a:gd name="connsiteX35084" fmla="*/ 5708953 w 7886701"/>
              <a:gd name="connsiteY35084" fmla="*/ 286864 h 6857981"/>
              <a:gd name="connsiteX35085" fmla="*/ 5708313 w 7886701"/>
              <a:gd name="connsiteY35085" fmla="*/ 286220 h 6857981"/>
              <a:gd name="connsiteX35086" fmla="*/ 5708313 w 7886701"/>
              <a:gd name="connsiteY35086" fmla="*/ 285253 h 6857981"/>
              <a:gd name="connsiteX35087" fmla="*/ 5708953 w 7886701"/>
              <a:gd name="connsiteY35087" fmla="*/ 284607 h 6857981"/>
              <a:gd name="connsiteX35088" fmla="*/ 5709273 w 7886701"/>
              <a:gd name="connsiteY35088" fmla="*/ 283963 h 6857981"/>
              <a:gd name="connsiteX35089" fmla="*/ 5710553 w 7886701"/>
              <a:gd name="connsiteY35089" fmla="*/ 283640 h 6857981"/>
              <a:gd name="connsiteX35090" fmla="*/ 5713113 w 7886701"/>
              <a:gd name="connsiteY35090" fmla="*/ 283640 h 6857981"/>
              <a:gd name="connsiteX35091" fmla="*/ 5716313 w 7886701"/>
              <a:gd name="connsiteY35091" fmla="*/ 283963 h 6857981"/>
              <a:gd name="connsiteX35092" fmla="*/ 5720152 w 7886701"/>
              <a:gd name="connsiteY35092" fmla="*/ 284607 h 6857981"/>
              <a:gd name="connsiteX35093" fmla="*/ 5724312 w 7886701"/>
              <a:gd name="connsiteY35093" fmla="*/ 285898 h 6857981"/>
              <a:gd name="connsiteX35094" fmla="*/ 5734232 w 7886701"/>
              <a:gd name="connsiteY35094" fmla="*/ 288799 h 6857981"/>
              <a:gd name="connsiteX35095" fmla="*/ 5744791 w 7886701"/>
              <a:gd name="connsiteY35095" fmla="*/ 293314 h 6857981"/>
              <a:gd name="connsiteX35096" fmla="*/ 5756311 w 7886701"/>
              <a:gd name="connsiteY35096" fmla="*/ 297828 h 6857981"/>
              <a:gd name="connsiteX35097" fmla="*/ 5766870 w 7886701"/>
              <a:gd name="connsiteY35097" fmla="*/ 302666 h 6857981"/>
              <a:gd name="connsiteX35098" fmla="*/ 5776790 w 7886701"/>
              <a:gd name="connsiteY35098" fmla="*/ 307502 h 6857981"/>
              <a:gd name="connsiteX35099" fmla="*/ 5785110 w 7886701"/>
              <a:gd name="connsiteY35099" fmla="*/ 311372 h 6857981"/>
              <a:gd name="connsiteX35100" fmla="*/ 5790549 w 7886701"/>
              <a:gd name="connsiteY35100" fmla="*/ 314597 h 6857981"/>
              <a:gd name="connsiteX35101" fmla="*/ 5791829 w 7886701"/>
              <a:gd name="connsiteY35101" fmla="*/ 315886 h 6857981"/>
              <a:gd name="connsiteX35102" fmla="*/ 5792789 w 7886701"/>
              <a:gd name="connsiteY35102" fmla="*/ 316532 h 6857981"/>
              <a:gd name="connsiteX35103" fmla="*/ 5792789 w 7886701"/>
              <a:gd name="connsiteY35103" fmla="*/ 316854 h 6857981"/>
              <a:gd name="connsiteX35104" fmla="*/ 5792469 w 7886701"/>
              <a:gd name="connsiteY35104" fmla="*/ 317498 h 6857981"/>
              <a:gd name="connsiteX35105" fmla="*/ 5791189 w 7886701"/>
              <a:gd name="connsiteY35105" fmla="*/ 317498 h 6857981"/>
              <a:gd name="connsiteX35106" fmla="*/ 5788629 w 7886701"/>
              <a:gd name="connsiteY35106" fmla="*/ 316532 h 6857981"/>
              <a:gd name="connsiteX35107" fmla="*/ 5784470 w 7886701"/>
              <a:gd name="connsiteY35107" fmla="*/ 315563 h 6857981"/>
              <a:gd name="connsiteX35108" fmla="*/ 5773270 w 7886701"/>
              <a:gd name="connsiteY35108" fmla="*/ 311372 h 6857981"/>
              <a:gd name="connsiteX35109" fmla="*/ 5755031 w 7886701"/>
              <a:gd name="connsiteY35109" fmla="*/ 304599 h 6857981"/>
              <a:gd name="connsiteX35110" fmla="*/ 5750871 w 7886701"/>
              <a:gd name="connsiteY35110" fmla="*/ 305889 h 6857981"/>
              <a:gd name="connsiteX35111" fmla="*/ 5746391 w 7886701"/>
              <a:gd name="connsiteY35111" fmla="*/ 306212 h 6857981"/>
              <a:gd name="connsiteX35112" fmla="*/ 5741911 w 7886701"/>
              <a:gd name="connsiteY35112" fmla="*/ 305889 h 6857981"/>
              <a:gd name="connsiteX35113" fmla="*/ 5737432 w 7886701"/>
              <a:gd name="connsiteY35113" fmla="*/ 305568 h 6857981"/>
              <a:gd name="connsiteX35114" fmla="*/ 5733592 w 7886701"/>
              <a:gd name="connsiteY35114" fmla="*/ 304277 h 6857981"/>
              <a:gd name="connsiteX35115" fmla="*/ 5729752 w 7886701"/>
              <a:gd name="connsiteY35115" fmla="*/ 303311 h 6857981"/>
              <a:gd name="connsiteX35116" fmla="*/ 5722072 w 7886701"/>
              <a:gd name="connsiteY35116" fmla="*/ 300407 h 6857981"/>
              <a:gd name="connsiteX35117" fmla="*/ 5714393 w 7886701"/>
              <a:gd name="connsiteY35117" fmla="*/ 297828 h 6857981"/>
              <a:gd name="connsiteX35118" fmla="*/ 5707033 w 7886701"/>
              <a:gd name="connsiteY35118" fmla="*/ 295249 h 6857981"/>
              <a:gd name="connsiteX35119" fmla="*/ 5703833 w 7886701"/>
              <a:gd name="connsiteY35119" fmla="*/ 294281 h 6857981"/>
              <a:gd name="connsiteX35120" fmla="*/ 5699993 w 7886701"/>
              <a:gd name="connsiteY35120" fmla="*/ 293959 h 6857981"/>
              <a:gd name="connsiteX35121" fmla="*/ 5696473 w 7886701"/>
              <a:gd name="connsiteY35121" fmla="*/ 293959 h 6857981"/>
              <a:gd name="connsiteX35122" fmla="*/ 5692634 w 7886701"/>
              <a:gd name="connsiteY35122" fmla="*/ 294281 h 6857981"/>
              <a:gd name="connsiteX35123" fmla="*/ 5690394 w 7886701"/>
              <a:gd name="connsiteY35123" fmla="*/ 292024 h 6857981"/>
              <a:gd name="connsiteX35124" fmla="*/ 5688474 w 7886701"/>
              <a:gd name="connsiteY35124" fmla="*/ 289445 h 6857981"/>
              <a:gd name="connsiteX35125" fmla="*/ 5687194 w 7886701"/>
              <a:gd name="connsiteY35125" fmla="*/ 287186 h 6857981"/>
              <a:gd name="connsiteX35126" fmla="*/ 5685594 w 7886701"/>
              <a:gd name="connsiteY35126" fmla="*/ 284607 h 6857981"/>
              <a:gd name="connsiteX35127" fmla="*/ 5683354 w 7886701"/>
              <a:gd name="connsiteY35127" fmla="*/ 279125 h 6857981"/>
              <a:gd name="connsiteX35128" fmla="*/ 5682074 w 7886701"/>
              <a:gd name="connsiteY35128" fmla="*/ 273966 h 6857981"/>
              <a:gd name="connsiteX35129" fmla="*/ 5676314 w 7886701"/>
              <a:gd name="connsiteY35129" fmla="*/ 275255 h 6857981"/>
              <a:gd name="connsiteX35130" fmla="*/ 5670554 w 7886701"/>
              <a:gd name="connsiteY35130" fmla="*/ 276224 h 6857981"/>
              <a:gd name="connsiteX35131" fmla="*/ 5664475 w 7886701"/>
              <a:gd name="connsiteY35131" fmla="*/ 276224 h 6857981"/>
              <a:gd name="connsiteX35132" fmla="*/ 5660955 w 7886701"/>
              <a:gd name="connsiteY35132" fmla="*/ 276224 h 6857981"/>
              <a:gd name="connsiteX35133" fmla="*/ 5657755 w 7886701"/>
              <a:gd name="connsiteY35133" fmla="*/ 275901 h 6857981"/>
              <a:gd name="connsiteX35134" fmla="*/ 5654555 w 7886701"/>
              <a:gd name="connsiteY35134" fmla="*/ 274611 h 6857981"/>
              <a:gd name="connsiteX35135" fmla="*/ 5651035 w 7886701"/>
              <a:gd name="connsiteY35135" fmla="*/ 273644 h 6857981"/>
              <a:gd name="connsiteX35136" fmla="*/ 5647515 w 7886701"/>
              <a:gd name="connsiteY35136" fmla="*/ 272032 h 6857981"/>
              <a:gd name="connsiteX35137" fmla="*/ 5643676 w 7886701"/>
              <a:gd name="connsiteY35137" fmla="*/ 269774 h 6857981"/>
              <a:gd name="connsiteX35138" fmla="*/ 5640476 w 7886701"/>
              <a:gd name="connsiteY35138" fmla="*/ 267194 h 6857981"/>
              <a:gd name="connsiteX35139" fmla="*/ 5636636 w 7886701"/>
              <a:gd name="connsiteY35139" fmla="*/ 264292 h 6857981"/>
              <a:gd name="connsiteX35140" fmla="*/ 5633116 w 7886701"/>
              <a:gd name="connsiteY35140" fmla="*/ 260745 h 6857981"/>
              <a:gd name="connsiteX35141" fmla="*/ 5629276 w 7886701"/>
              <a:gd name="connsiteY35141" fmla="*/ 256231 h 6857981"/>
              <a:gd name="connsiteX35142" fmla="*/ 2964282 w 7886701"/>
              <a:gd name="connsiteY35142" fmla="*/ 239715 h 6857981"/>
              <a:gd name="connsiteX35143" fmla="*/ 2969963 w 7886701"/>
              <a:gd name="connsiteY35143" fmla="*/ 240041 h 6857981"/>
              <a:gd name="connsiteX35144" fmla="*/ 2974067 w 7886701"/>
              <a:gd name="connsiteY35144" fmla="*/ 241025 h 6857981"/>
              <a:gd name="connsiteX35145" fmla="*/ 2975960 w 7886701"/>
              <a:gd name="connsiteY35145" fmla="*/ 241680 h 6857981"/>
              <a:gd name="connsiteX35146" fmla="*/ 2977854 w 7886701"/>
              <a:gd name="connsiteY35146" fmla="*/ 242335 h 6857981"/>
              <a:gd name="connsiteX35147" fmla="*/ 2979117 w 7886701"/>
              <a:gd name="connsiteY35147" fmla="*/ 243645 h 6857981"/>
              <a:gd name="connsiteX35148" fmla="*/ 2980379 w 7886701"/>
              <a:gd name="connsiteY35148" fmla="*/ 244628 h 6857981"/>
              <a:gd name="connsiteX35149" fmla="*/ 2981011 w 7886701"/>
              <a:gd name="connsiteY35149" fmla="*/ 246265 h 6857981"/>
              <a:gd name="connsiteX35150" fmla="*/ 2981326 w 7886701"/>
              <a:gd name="connsiteY35150" fmla="*/ 247576 h 6857981"/>
              <a:gd name="connsiteX35151" fmla="*/ 2981326 w 7886701"/>
              <a:gd name="connsiteY35151" fmla="*/ 249542 h 6857981"/>
              <a:gd name="connsiteX35152" fmla="*/ 2981011 w 7886701"/>
              <a:gd name="connsiteY35152" fmla="*/ 251508 h 6857981"/>
              <a:gd name="connsiteX35153" fmla="*/ 2975013 w 7886701"/>
              <a:gd name="connsiteY35153" fmla="*/ 252489 h 6857981"/>
              <a:gd name="connsiteX35154" fmla="*/ 2968701 w 7886701"/>
              <a:gd name="connsiteY35154" fmla="*/ 252818 h 6857981"/>
              <a:gd name="connsiteX35155" fmla="*/ 2956706 w 7886701"/>
              <a:gd name="connsiteY35155" fmla="*/ 253800 h 6857981"/>
              <a:gd name="connsiteX35156" fmla="*/ 2950709 w 7886701"/>
              <a:gd name="connsiteY35156" fmla="*/ 254128 h 6857981"/>
              <a:gd name="connsiteX35157" fmla="*/ 2943765 w 7886701"/>
              <a:gd name="connsiteY35157" fmla="*/ 255439 h 6857981"/>
              <a:gd name="connsiteX35158" fmla="*/ 2936505 w 7886701"/>
              <a:gd name="connsiteY35158" fmla="*/ 257403 h 6857981"/>
              <a:gd name="connsiteX35159" fmla="*/ 2927983 w 7886701"/>
              <a:gd name="connsiteY35159" fmla="*/ 260353 h 6857981"/>
              <a:gd name="connsiteX35160" fmla="*/ 2927351 w 7886701"/>
              <a:gd name="connsiteY35160" fmla="*/ 259042 h 6857981"/>
              <a:gd name="connsiteX35161" fmla="*/ 2927351 w 7886701"/>
              <a:gd name="connsiteY35161" fmla="*/ 257076 h 6857981"/>
              <a:gd name="connsiteX35162" fmla="*/ 2927351 w 7886701"/>
              <a:gd name="connsiteY35162" fmla="*/ 255439 h 6857981"/>
              <a:gd name="connsiteX35163" fmla="*/ 2927667 w 7886701"/>
              <a:gd name="connsiteY35163" fmla="*/ 254128 h 6857981"/>
              <a:gd name="connsiteX35164" fmla="*/ 2928929 w 7886701"/>
              <a:gd name="connsiteY35164" fmla="*/ 252489 h 6857981"/>
              <a:gd name="connsiteX35165" fmla="*/ 2929876 w 7886701"/>
              <a:gd name="connsiteY35165" fmla="*/ 251179 h 6857981"/>
              <a:gd name="connsiteX35166" fmla="*/ 2931455 w 7886701"/>
              <a:gd name="connsiteY35166" fmla="*/ 249542 h 6857981"/>
              <a:gd name="connsiteX35167" fmla="*/ 2933033 w 7886701"/>
              <a:gd name="connsiteY35167" fmla="*/ 248559 h 6857981"/>
              <a:gd name="connsiteX35168" fmla="*/ 2937136 w 7886701"/>
              <a:gd name="connsiteY35168" fmla="*/ 245611 h 6857981"/>
              <a:gd name="connsiteX35169" fmla="*/ 2942186 w 7886701"/>
              <a:gd name="connsiteY35169" fmla="*/ 243972 h 6857981"/>
              <a:gd name="connsiteX35170" fmla="*/ 2947553 w 7886701"/>
              <a:gd name="connsiteY35170" fmla="*/ 242008 h 6857981"/>
              <a:gd name="connsiteX35171" fmla="*/ 2953234 w 7886701"/>
              <a:gd name="connsiteY35171" fmla="*/ 241025 h 6857981"/>
              <a:gd name="connsiteX35172" fmla="*/ 2958916 w 7886701"/>
              <a:gd name="connsiteY35172" fmla="*/ 240041 h 6857981"/>
              <a:gd name="connsiteX35173" fmla="*/ 3132140 w 7886701"/>
              <a:gd name="connsiteY35173" fmla="*/ 230186 h 6857981"/>
              <a:gd name="connsiteX35174" fmla="*/ 3146427 w 7886701"/>
              <a:gd name="connsiteY35174" fmla="*/ 230186 h 6857981"/>
              <a:gd name="connsiteX35175" fmla="*/ 3151824 w 7886701"/>
              <a:gd name="connsiteY35175" fmla="*/ 230479 h 6857981"/>
              <a:gd name="connsiteX35176" fmla="*/ 3155634 w 7886701"/>
              <a:gd name="connsiteY35176" fmla="*/ 231065 h 6857981"/>
              <a:gd name="connsiteX35177" fmla="*/ 3156588 w 7886701"/>
              <a:gd name="connsiteY35177" fmla="*/ 231065 h 6857981"/>
              <a:gd name="connsiteX35178" fmla="*/ 3157539 w 7886701"/>
              <a:gd name="connsiteY35178" fmla="*/ 231942 h 6857981"/>
              <a:gd name="connsiteX35179" fmla="*/ 3156904 w 7886701"/>
              <a:gd name="connsiteY35179" fmla="*/ 232233 h 6857981"/>
              <a:gd name="connsiteX35180" fmla="*/ 3156588 w 7886701"/>
              <a:gd name="connsiteY35180" fmla="*/ 232526 h 6857981"/>
              <a:gd name="connsiteX35181" fmla="*/ 3106421 w 7886701"/>
              <a:gd name="connsiteY35181" fmla="*/ 241300 h 6857981"/>
              <a:gd name="connsiteX35182" fmla="*/ 3104199 w 7886701"/>
              <a:gd name="connsiteY35182" fmla="*/ 240129 h 6857981"/>
              <a:gd name="connsiteX35183" fmla="*/ 3101341 w 7886701"/>
              <a:gd name="connsiteY35183" fmla="*/ 238960 h 6857981"/>
              <a:gd name="connsiteX35184" fmla="*/ 3095309 w 7886701"/>
              <a:gd name="connsiteY35184" fmla="*/ 237498 h 6857981"/>
              <a:gd name="connsiteX35185" fmla="*/ 3089276 w 7886701"/>
              <a:gd name="connsiteY35185" fmla="*/ 236620 h 6857981"/>
              <a:gd name="connsiteX35186" fmla="*/ 3082609 w 7886701"/>
              <a:gd name="connsiteY35186" fmla="*/ 235450 h 6857981"/>
              <a:gd name="connsiteX35187" fmla="*/ 3080704 w 7886701"/>
              <a:gd name="connsiteY35187" fmla="*/ 235159 h 6857981"/>
              <a:gd name="connsiteX35188" fmla="*/ 3080069 w 7886701"/>
              <a:gd name="connsiteY35188" fmla="*/ 234866 h 6857981"/>
              <a:gd name="connsiteX35189" fmla="*/ 3079751 w 7886701"/>
              <a:gd name="connsiteY35189" fmla="*/ 234573 h 6857981"/>
              <a:gd name="connsiteX35190" fmla="*/ 3080069 w 7886701"/>
              <a:gd name="connsiteY35190" fmla="*/ 234280 h 6857981"/>
              <a:gd name="connsiteX35191" fmla="*/ 3082609 w 7886701"/>
              <a:gd name="connsiteY35191" fmla="*/ 233403 h 6857981"/>
              <a:gd name="connsiteX35192" fmla="*/ 3087055 w 7886701"/>
              <a:gd name="connsiteY35192" fmla="*/ 232819 h 6857981"/>
              <a:gd name="connsiteX35193" fmla="*/ 3099755 w 7886701"/>
              <a:gd name="connsiteY35193" fmla="*/ 231356 h 6857981"/>
              <a:gd name="connsiteX35194" fmla="*/ 3115946 w 7886701"/>
              <a:gd name="connsiteY35194" fmla="*/ 230772 h 6857981"/>
              <a:gd name="connsiteX35195" fmla="*/ 3633788 w 7886701"/>
              <a:gd name="connsiteY35195" fmla="*/ 228598 h 6857981"/>
              <a:gd name="connsiteX35196" fmla="*/ 3631884 w 7886701"/>
              <a:gd name="connsiteY35196" fmla="*/ 230618 h 6857981"/>
              <a:gd name="connsiteX35197" fmla="*/ 3629661 w 7886701"/>
              <a:gd name="connsiteY35197" fmla="*/ 232637 h 6857981"/>
              <a:gd name="connsiteX35198" fmla="*/ 3627121 w 7886701"/>
              <a:gd name="connsiteY35198" fmla="*/ 234659 h 6857981"/>
              <a:gd name="connsiteX35199" fmla="*/ 3624264 w 7886701"/>
              <a:gd name="connsiteY35199" fmla="*/ 236390 h 6857981"/>
              <a:gd name="connsiteX35200" fmla="*/ 3621088 w 7886701"/>
              <a:gd name="connsiteY35200" fmla="*/ 237834 h 6857981"/>
              <a:gd name="connsiteX35201" fmla="*/ 3617278 w 7886701"/>
              <a:gd name="connsiteY35201" fmla="*/ 239276 h 6857981"/>
              <a:gd name="connsiteX35202" fmla="*/ 3614104 w 7886701"/>
              <a:gd name="connsiteY35202" fmla="*/ 240143 h 6857981"/>
              <a:gd name="connsiteX35203" fmla="*/ 3610293 w 7886701"/>
              <a:gd name="connsiteY35203" fmla="*/ 241009 h 6857981"/>
              <a:gd name="connsiteX35204" fmla="*/ 3606801 w 7886701"/>
              <a:gd name="connsiteY35204" fmla="*/ 241298 h 6857981"/>
              <a:gd name="connsiteX35205" fmla="*/ 3603627 w 7886701"/>
              <a:gd name="connsiteY35205" fmla="*/ 241298 h 6857981"/>
              <a:gd name="connsiteX35206" fmla="*/ 3600133 w 7886701"/>
              <a:gd name="connsiteY35206" fmla="*/ 241009 h 6857981"/>
              <a:gd name="connsiteX35207" fmla="*/ 3597276 w 7886701"/>
              <a:gd name="connsiteY35207" fmla="*/ 239854 h 6857981"/>
              <a:gd name="connsiteX35208" fmla="*/ 3594418 w 7886701"/>
              <a:gd name="connsiteY35208" fmla="*/ 238699 h 6857981"/>
              <a:gd name="connsiteX35209" fmla="*/ 3592196 w 7886701"/>
              <a:gd name="connsiteY35209" fmla="*/ 236679 h 6857981"/>
              <a:gd name="connsiteX35210" fmla="*/ 3590291 w 7886701"/>
              <a:gd name="connsiteY35210" fmla="*/ 234082 h 6857981"/>
              <a:gd name="connsiteX35211" fmla="*/ 3589339 w 7886701"/>
              <a:gd name="connsiteY35211" fmla="*/ 230618 h 6857981"/>
              <a:gd name="connsiteX35212" fmla="*/ 3591243 w 7886701"/>
              <a:gd name="connsiteY35212" fmla="*/ 231773 h 6857981"/>
              <a:gd name="connsiteX35213" fmla="*/ 3593148 w 7886701"/>
              <a:gd name="connsiteY35213" fmla="*/ 232349 h 6857981"/>
              <a:gd name="connsiteX35214" fmla="*/ 3595371 w 7886701"/>
              <a:gd name="connsiteY35214" fmla="*/ 232637 h 6857981"/>
              <a:gd name="connsiteX35215" fmla="*/ 3597911 w 7886701"/>
              <a:gd name="connsiteY35215" fmla="*/ 232926 h 6857981"/>
              <a:gd name="connsiteX35216" fmla="*/ 3602991 w 7886701"/>
              <a:gd name="connsiteY35216" fmla="*/ 232926 h 6857981"/>
              <a:gd name="connsiteX35217" fmla="*/ 3609023 w 7886701"/>
              <a:gd name="connsiteY35217" fmla="*/ 232637 h 6857981"/>
              <a:gd name="connsiteX35218" fmla="*/ 3615056 w 7886701"/>
              <a:gd name="connsiteY35218" fmla="*/ 232060 h 6857981"/>
              <a:gd name="connsiteX35219" fmla="*/ 3621406 w 7886701"/>
              <a:gd name="connsiteY35219" fmla="*/ 230907 h 6857981"/>
              <a:gd name="connsiteX35220" fmla="*/ 5568587 w 7886701"/>
              <a:gd name="connsiteY35220" fmla="*/ 227013 h 6857981"/>
              <a:gd name="connsiteX35221" fmla="*/ 5571415 w 7886701"/>
              <a:gd name="connsiteY35221" fmla="*/ 227013 h 6857981"/>
              <a:gd name="connsiteX35222" fmla="*/ 5574871 w 7886701"/>
              <a:gd name="connsiteY35222" fmla="*/ 227013 h 6857981"/>
              <a:gd name="connsiteX35223" fmla="*/ 5578327 w 7886701"/>
              <a:gd name="connsiteY35223" fmla="*/ 227663 h 6857981"/>
              <a:gd name="connsiteX35224" fmla="*/ 5582097 w 7886701"/>
              <a:gd name="connsiteY35224" fmla="*/ 228964 h 6857981"/>
              <a:gd name="connsiteX35225" fmla="*/ 5590580 w 7886701"/>
              <a:gd name="connsiteY35225" fmla="*/ 231890 h 6857981"/>
              <a:gd name="connsiteX35226" fmla="*/ 5608489 w 7886701"/>
              <a:gd name="connsiteY35226" fmla="*/ 239369 h 6857981"/>
              <a:gd name="connsiteX35227" fmla="*/ 5616973 w 7886701"/>
              <a:gd name="connsiteY35227" fmla="*/ 242294 h 6857981"/>
              <a:gd name="connsiteX35228" fmla="*/ 5621057 w 7886701"/>
              <a:gd name="connsiteY35228" fmla="*/ 243271 h 6857981"/>
              <a:gd name="connsiteX35229" fmla="*/ 5624513 w 7886701"/>
              <a:gd name="connsiteY35229" fmla="*/ 244246 h 6857981"/>
              <a:gd name="connsiteX35230" fmla="*/ 5623256 w 7886701"/>
              <a:gd name="connsiteY35230" fmla="*/ 246521 h 6857981"/>
              <a:gd name="connsiteX35231" fmla="*/ 5622000 w 7886701"/>
              <a:gd name="connsiteY35231" fmla="*/ 248148 h 6857981"/>
              <a:gd name="connsiteX35232" fmla="*/ 5620743 w 7886701"/>
              <a:gd name="connsiteY35232" fmla="*/ 249774 h 6857981"/>
              <a:gd name="connsiteX35233" fmla="*/ 5619172 w 7886701"/>
              <a:gd name="connsiteY35233" fmla="*/ 250749 h 6857981"/>
              <a:gd name="connsiteX35234" fmla="*/ 5617915 w 7886701"/>
              <a:gd name="connsiteY35234" fmla="*/ 252050 h 6857981"/>
              <a:gd name="connsiteX35235" fmla="*/ 5616030 w 7886701"/>
              <a:gd name="connsiteY35235" fmla="*/ 252699 h 6857981"/>
              <a:gd name="connsiteX35236" fmla="*/ 5614459 w 7886701"/>
              <a:gd name="connsiteY35236" fmla="*/ 253350 h 6857981"/>
              <a:gd name="connsiteX35237" fmla="*/ 5612574 w 7886701"/>
              <a:gd name="connsiteY35237" fmla="*/ 254000 h 6857981"/>
              <a:gd name="connsiteX35238" fmla="*/ 5609118 w 7886701"/>
              <a:gd name="connsiteY35238" fmla="*/ 254000 h 6857981"/>
              <a:gd name="connsiteX35239" fmla="*/ 5605347 w 7886701"/>
              <a:gd name="connsiteY35239" fmla="*/ 253025 h 6857981"/>
              <a:gd name="connsiteX35240" fmla="*/ 5601891 w 7886701"/>
              <a:gd name="connsiteY35240" fmla="*/ 251724 h 6857981"/>
              <a:gd name="connsiteX35241" fmla="*/ 5597807 w 7886701"/>
              <a:gd name="connsiteY35241" fmla="*/ 249774 h 6857981"/>
              <a:gd name="connsiteX35242" fmla="*/ 5593722 w 7886701"/>
              <a:gd name="connsiteY35242" fmla="*/ 247497 h 6857981"/>
              <a:gd name="connsiteX35243" fmla="*/ 5589638 w 7886701"/>
              <a:gd name="connsiteY35243" fmla="*/ 245221 h 6857981"/>
              <a:gd name="connsiteX35244" fmla="*/ 5581155 w 7886701"/>
              <a:gd name="connsiteY35244" fmla="*/ 239694 h 6857981"/>
              <a:gd name="connsiteX35245" fmla="*/ 5572671 w 7886701"/>
              <a:gd name="connsiteY35245" fmla="*/ 234166 h 6857981"/>
              <a:gd name="connsiteX35246" fmla="*/ 5568587 w 7886701"/>
              <a:gd name="connsiteY35246" fmla="*/ 231890 h 6857981"/>
              <a:gd name="connsiteX35247" fmla="*/ 5564188 w 7886701"/>
              <a:gd name="connsiteY35247" fmla="*/ 229613 h 6857981"/>
              <a:gd name="connsiteX35248" fmla="*/ 5565445 w 7886701"/>
              <a:gd name="connsiteY35248" fmla="*/ 228964 h 6857981"/>
              <a:gd name="connsiteX35249" fmla="*/ 5566073 w 7886701"/>
              <a:gd name="connsiteY35249" fmla="*/ 227988 h 6857981"/>
              <a:gd name="connsiteX35250" fmla="*/ 4277935 w 7886701"/>
              <a:gd name="connsiteY35250" fmla="*/ 203197 h 6857981"/>
              <a:gd name="connsiteX35251" fmla="*/ 4281089 w 7886701"/>
              <a:gd name="connsiteY35251" fmla="*/ 203197 h 6857981"/>
              <a:gd name="connsiteX35252" fmla="*/ 4288027 w 7886701"/>
              <a:gd name="connsiteY35252" fmla="*/ 203197 h 6857981"/>
              <a:gd name="connsiteX35253" fmla="*/ 4303167 w 7886701"/>
              <a:gd name="connsiteY35253" fmla="*/ 203851 h 6857981"/>
              <a:gd name="connsiteX35254" fmla="*/ 4310421 w 7886701"/>
              <a:gd name="connsiteY35254" fmla="*/ 203851 h 6857981"/>
              <a:gd name="connsiteX35255" fmla="*/ 4313890 w 7886701"/>
              <a:gd name="connsiteY35255" fmla="*/ 203851 h 6857981"/>
              <a:gd name="connsiteX35256" fmla="*/ 4316413 w 7886701"/>
              <a:gd name="connsiteY35256" fmla="*/ 203197 h 6857981"/>
              <a:gd name="connsiteX35257" fmla="*/ 4315467 w 7886701"/>
              <a:gd name="connsiteY35257" fmla="*/ 206465 h 6857981"/>
              <a:gd name="connsiteX35258" fmla="*/ 4314205 w 7886701"/>
              <a:gd name="connsiteY35258" fmla="*/ 208753 h 6857981"/>
              <a:gd name="connsiteX35259" fmla="*/ 4312313 w 7886701"/>
              <a:gd name="connsiteY35259" fmla="*/ 211042 h 6857981"/>
              <a:gd name="connsiteX35260" fmla="*/ 4310105 w 7886701"/>
              <a:gd name="connsiteY35260" fmla="*/ 212677 h 6857981"/>
              <a:gd name="connsiteX35261" fmla="*/ 4307267 w 7886701"/>
              <a:gd name="connsiteY35261" fmla="*/ 213330 h 6857981"/>
              <a:gd name="connsiteX35262" fmla="*/ 4304428 w 7886701"/>
              <a:gd name="connsiteY35262" fmla="*/ 213984 h 6857981"/>
              <a:gd name="connsiteX35263" fmla="*/ 4300643 w 7886701"/>
              <a:gd name="connsiteY35263" fmla="*/ 214310 h 6857981"/>
              <a:gd name="connsiteX35264" fmla="*/ 4297489 w 7886701"/>
              <a:gd name="connsiteY35264" fmla="*/ 214310 h 6857981"/>
              <a:gd name="connsiteX35265" fmla="*/ 4289920 w 7886701"/>
              <a:gd name="connsiteY35265" fmla="*/ 213330 h 6857981"/>
              <a:gd name="connsiteX35266" fmla="*/ 4282350 w 7886701"/>
              <a:gd name="connsiteY35266" fmla="*/ 212022 h 6857981"/>
              <a:gd name="connsiteX35267" fmla="*/ 4268788 w 7886701"/>
              <a:gd name="connsiteY35267" fmla="*/ 209407 h 6857981"/>
              <a:gd name="connsiteX35268" fmla="*/ 4269734 w 7886701"/>
              <a:gd name="connsiteY35268" fmla="*/ 207447 h 6857981"/>
              <a:gd name="connsiteX35269" fmla="*/ 4270996 w 7886701"/>
              <a:gd name="connsiteY35269" fmla="*/ 205812 h 6857981"/>
              <a:gd name="connsiteX35270" fmla="*/ 4272888 w 7886701"/>
              <a:gd name="connsiteY35270" fmla="*/ 204505 h 6857981"/>
              <a:gd name="connsiteX35271" fmla="*/ 4275412 w 7886701"/>
              <a:gd name="connsiteY35271" fmla="*/ 203851 h 6857981"/>
              <a:gd name="connsiteX35272" fmla="*/ 5502276 w 7886701"/>
              <a:gd name="connsiteY35272" fmla="*/ 195262 h 6857981"/>
              <a:gd name="connsiteX35273" fmla="*/ 5505133 w 7886701"/>
              <a:gd name="connsiteY35273" fmla="*/ 195262 h 6857981"/>
              <a:gd name="connsiteX35274" fmla="*/ 5508626 w 7886701"/>
              <a:gd name="connsiteY35274" fmla="*/ 195898 h 6857981"/>
              <a:gd name="connsiteX35275" fmla="*/ 5512118 w 7886701"/>
              <a:gd name="connsiteY35275" fmla="*/ 197168 h 6857981"/>
              <a:gd name="connsiteX35276" fmla="*/ 5515611 w 7886701"/>
              <a:gd name="connsiteY35276" fmla="*/ 198119 h 6857981"/>
              <a:gd name="connsiteX35277" fmla="*/ 5519103 w 7886701"/>
              <a:gd name="connsiteY35277" fmla="*/ 200025 h 6857981"/>
              <a:gd name="connsiteX35278" fmla="*/ 5526406 w 7886701"/>
              <a:gd name="connsiteY35278" fmla="*/ 203517 h 6857981"/>
              <a:gd name="connsiteX35279" fmla="*/ 5533391 w 7886701"/>
              <a:gd name="connsiteY35279" fmla="*/ 207327 h 6857981"/>
              <a:gd name="connsiteX35280" fmla="*/ 5539423 w 7886701"/>
              <a:gd name="connsiteY35280" fmla="*/ 210502 h 6857981"/>
              <a:gd name="connsiteX35281" fmla="*/ 5542598 w 7886701"/>
              <a:gd name="connsiteY35281" fmla="*/ 212090 h 6857981"/>
              <a:gd name="connsiteX35282" fmla="*/ 5545138 w 7886701"/>
              <a:gd name="connsiteY35282" fmla="*/ 212725 h 6857981"/>
              <a:gd name="connsiteX35283" fmla="*/ 5542281 w 7886701"/>
              <a:gd name="connsiteY35283" fmla="*/ 214948 h 6857981"/>
              <a:gd name="connsiteX35284" fmla="*/ 5538788 w 7886701"/>
              <a:gd name="connsiteY35284" fmla="*/ 216217 h 6857981"/>
              <a:gd name="connsiteX35285" fmla="*/ 5535931 w 7886701"/>
              <a:gd name="connsiteY35285" fmla="*/ 217169 h 6857981"/>
              <a:gd name="connsiteX35286" fmla="*/ 5532756 w 7886701"/>
              <a:gd name="connsiteY35286" fmla="*/ 217488 h 6857981"/>
              <a:gd name="connsiteX35287" fmla="*/ 5529263 w 7886701"/>
              <a:gd name="connsiteY35287" fmla="*/ 217169 h 6857981"/>
              <a:gd name="connsiteX35288" fmla="*/ 5525771 w 7886701"/>
              <a:gd name="connsiteY35288" fmla="*/ 216852 h 6857981"/>
              <a:gd name="connsiteX35289" fmla="*/ 5522278 w 7886701"/>
              <a:gd name="connsiteY35289" fmla="*/ 215583 h 6857981"/>
              <a:gd name="connsiteX35290" fmla="*/ 5519103 w 7886701"/>
              <a:gd name="connsiteY35290" fmla="*/ 214630 h 6857981"/>
              <a:gd name="connsiteX35291" fmla="*/ 5515928 w 7886701"/>
              <a:gd name="connsiteY35291" fmla="*/ 213042 h 6857981"/>
              <a:gd name="connsiteX35292" fmla="*/ 5512436 w 7886701"/>
              <a:gd name="connsiteY35292" fmla="*/ 211455 h 6857981"/>
              <a:gd name="connsiteX35293" fmla="*/ 5506086 w 7886701"/>
              <a:gd name="connsiteY35293" fmla="*/ 207327 h 6857981"/>
              <a:gd name="connsiteX35294" fmla="*/ 5499736 w 7886701"/>
              <a:gd name="connsiteY35294" fmla="*/ 202883 h 6857981"/>
              <a:gd name="connsiteX35295" fmla="*/ 5494338 w 7886701"/>
              <a:gd name="connsiteY35295" fmla="*/ 198437 h 6857981"/>
              <a:gd name="connsiteX35296" fmla="*/ 5496561 w 7886701"/>
              <a:gd name="connsiteY35296" fmla="*/ 196850 h 6857981"/>
              <a:gd name="connsiteX35297" fmla="*/ 5499418 w 7886701"/>
              <a:gd name="connsiteY35297" fmla="*/ 195579 h 6857981"/>
              <a:gd name="connsiteX35298" fmla="*/ 4862487 w 7886701"/>
              <a:gd name="connsiteY35298" fmla="*/ 139701 h 6857981"/>
              <a:gd name="connsiteX35299" fmla="*/ 4866276 w 7886701"/>
              <a:gd name="connsiteY35299" fmla="*/ 139701 h 6857981"/>
              <a:gd name="connsiteX35300" fmla="*/ 4874486 w 7886701"/>
              <a:gd name="connsiteY35300" fmla="*/ 140935 h 6857981"/>
              <a:gd name="connsiteX35301" fmla="*/ 4884590 w 7886701"/>
              <a:gd name="connsiteY35301" fmla="*/ 142169 h 6857981"/>
              <a:gd name="connsiteX35302" fmla="*/ 4895009 w 7886701"/>
              <a:gd name="connsiteY35302" fmla="*/ 143714 h 6857981"/>
              <a:gd name="connsiteX35303" fmla="*/ 4904166 w 7886701"/>
              <a:gd name="connsiteY35303" fmla="*/ 144947 h 6857981"/>
              <a:gd name="connsiteX35304" fmla="*/ 4911428 w 7886701"/>
              <a:gd name="connsiteY35304" fmla="*/ 146182 h 6857981"/>
              <a:gd name="connsiteX35305" fmla="*/ 4913954 w 7886701"/>
              <a:gd name="connsiteY35305" fmla="*/ 148344 h 6857981"/>
              <a:gd name="connsiteX35306" fmla="*/ 4914586 w 7886701"/>
              <a:gd name="connsiteY35306" fmla="*/ 148961 h 6857981"/>
              <a:gd name="connsiteX35307" fmla="*/ 4914901 w 7886701"/>
              <a:gd name="connsiteY35307" fmla="*/ 149269 h 6857981"/>
              <a:gd name="connsiteX35308" fmla="*/ 4914586 w 7886701"/>
              <a:gd name="connsiteY35308" fmla="*/ 150196 h 6857981"/>
              <a:gd name="connsiteX35309" fmla="*/ 4913954 w 7886701"/>
              <a:gd name="connsiteY35309" fmla="*/ 150504 h 6857981"/>
              <a:gd name="connsiteX35310" fmla="*/ 4912375 w 7886701"/>
              <a:gd name="connsiteY35310" fmla="*/ 150813 h 6857981"/>
              <a:gd name="connsiteX35311" fmla="*/ 4909534 w 7886701"/>
              <a:gd name="connsiteY35311" fmla="*/ 150813 h 6857981"/>
              <a:gd name="connsiteX35312" fmla="*/ 4905745 w 7886701"/>
              <a:gd name="connsiteY35312" fmla="*/ 150504 h 6857981"/>
              <a:gd name="connsiteX35313" fmla="*/ 4896272 w 7886701"/>
              <a:gd name="connsiteY35313" fmla="*/ 149269 h 6857981"/>
              <a:gd name="connsiteX35314" fmla="*/ 4876380 w 7886701"/>
              <a:gd name="connsiteY35314" fmla="*/ 146182 h 6857981"/>
              <a:gd name="connsiteX35315" fmla="*/ 4867224 w 7886701"/>
              <a:gd name="connsiteY35315" fmla="*/ 144947 h 6857981"/>
              <a:gd name="connsiteX35316" fmla="*/ 4860593 w 7886701"/>
              <a:gd name="connsiteY35316" fmla="*/ 144639 h 6857981"/>
              <a:gd name="connsiteX35317" fmla="*/ 4858698 w 7886701"/>
              <a:gd name="connsiteY35317" fmla="*/ 143096 h 6857981"/>
              <a:gd name="connsiteX35318" fmla="*/ 4858067 w 7886701"/>
              <a:gd name="connsiteY35318" fmla="*/ 142169 h 6857981"/>
              <a:gd name="connsiteX35319" fmla="*/ 4857751 w 7886701"/>
              <a:gd name="connsiteY35319" fmla="*/ 141553 h 6857981"/>
              <a:gd name="connsiteX35320" fmla="*/ 4857751 w 7886701"/>
              <a:gd name="connsiteY35320" fmla="*/ 141244 h 6857981"/>
              <a:gd name="connsiteX35321" fmla="*/ 4858698 w 7886701"/>
              <a:gd name="connsiteY35321" fmla="*/ 140626 h 6857981"/>
              <a:gd name="connsiteX35322" fmla="*/ 4859961 w 7886701"/>
              <a:gd name="connsiteY35322" fmla="*/ 140009 h 6857981"/>
              <a:gd name="connsiteX35323" fmla="*/ 5369484 w 7886701"/>
              <a:gd name="connsiteY35323" fmla="*/ 136525 h 6857981"/>
              <a:gd name="connsiteX35324" fmla="*/ 5375172 w 7886701"/>
              <a:gd name="connsiteY35324" fmla="*/ 142014 h 6857981"/>
              <a:gd name="connsiteX35325" fmla="*/ 5381176 w 7886701"/>
              <a:gd name="connsiteY35325" fmla="*/ 146857 h 6857981"/>
              <a:gd name="connsiteX35326" fmla="*/ 5387497 w 7886701"/>
              <a:gd name="connsiteY35326" fmla="*/ 151377 h 6857981"/>
              <a:gd name="connsiteX35327" fmla="*/ 5394449 w 7886701"/>
              <a:gd name="connsiteY35327" fmla="*/ 154928 h 6857981"/>
              <a:gd name="connsiteX35328" fmla="*/ 5401401 w 7886701"/>
              <a:gd name="connsiteY35328" fmla="*/ 158158 h 6857981"/>
              <a:gd name="connsiteX35329" fmla="*/ 5408670 w 7886701"/>
              <a:gd name="connsiteY35329" fmla="*/ 161064 h 6857981"/>
              <a:gd name="connsiteX35330" fmla="*/ 5416254 w 7886701"/>
              <a:gd name="connsiteY35330" fmla="*/ 163647 h 6857981"/>
              <a:gd name="connsiteX35331" fmla="*/ 5423838 w 7886701"/>
              <a:gd name="connsiteY35331" fmla="*/ 166229 h 6857981"/>
              <a:gd name="connsiteX35332" fmla="*/ 5439323 w 7886701"/>
              <a:gd name="connsiteY35332" fmla="*/ 171073 h 6857981"/>
              <a:gd name="connsiteX35333" fmla="*/ 5447539 w 7886701"/>
              <a:gd name="connsiteY35333" fmla="*/ 173656 h 6857981"/>
              <a:gd name="connsiteX35334" fmla="*/ 5455756 w 7886701"/>
              <a:gd name="connsiteY35334" fmla="*/ 176239 h 6857981"/>
              <a:gd name="connsiteX35335" fmla="*/ 5463656 w 7886701"/>
              <a:gd name="connsiteY35335" fmla="*/ 179468 h 6857981"/>
              <a:gd name="connsiteX35336" fmla="*/ 5472189 w 7886701"/>
              <a:gd name="connsiteY35336" fmla="*/ 183343 h 6857981"/>
              <a:gd name="connsiteX35337" fmla="*/ 5480089 w 7886701"/>
              <a:gd name="connsiteY35337" fmla="*/ 187217 h 6857981"/>
              <a:gd name="connsiteX35338" fmla="*/ 5487989 w 7886701"/>
              <a:gd name="connsiteY35338" fmla="*/ 192061 h 6857981"/>
              <a:gd name="connsiteX35339" fmla="*/ 5484513 w 7886701"/>
              <a:gd name="connsiteY35339" fmla="*/ 193352 h 6857981"/>
              <a:gd name="connsiteX35340" fmla="*/ 5480405 w 7886701"/>
              <a:gd name="connsiteY35340" fmla="*/ 193675 h 6857981"/>
              <a:gd name="connsiteX35341" fmla="*/ 5475665 w 7886701"/>
              <a:gd name="connsiteY35341" fmla="*/ 193352 h 6857981"/>
              <a:gd name="connsiteX35342" fmla="*/ 5470608 w 7886701"/>
              <a:gd name="connsiteY35342" fmla="*/ 192706 h 6857981"/>
              <a:gd name="connsiteX35343" fmla="*/ 5465236 w 7886701"/>
              <a:gd name="connsiteY35343" fmla="*/ 191414 h 6857981"/>
              <a:gd name="connsiteX35344" fmla="*/ 5459864 w 7886701"/>
              <a:gd name="connsiteY35344" fmla="*/ 190123 h 6857981"/>
              <a:gd name="connsiteX35345" fmla="*/ 5448171 w 7886701"/>
              <a:gd name="connsiteY35345" fmla="*/ 186893 h 6857981"/>
              <a:gd name="connsiteX35346" fmla="*/ 5436163 w 7886701"/>
              <a:gd name="connsiteY35346" fmla="*/ 183343 h 6857981"/>
              <a:gd name="connsiteX35347" fmla="*/ 5430475 w 7886701"/>
              <a:gd name="connsiteY35347" fmla="*/ 181727 h 6857981"/>
              <a:gd name="connsiteX35348" fmla="*/ 5424786 w 7886701"/>
              <a:gd name="connsiteY35348" fmla="*/ 180760 h 6857981"/>
              <a:gd name="connsiteX35349" fmla="*/ 5419730 w 7886701"/>
              <a:gd name="connsiteY35349" fmla="*/ 179468 h 6857981"/>
              <a:gd name="connsiteX35350" fmla="*/ 5414674 w 7886701"/>
              <a:gd name="connsiteY35350" fmla="*/ 179144 h 6857981"/>
              <a:gd name="connsiteX35351" fmla="*/ 5410250 w 7886701"/>
              <a:gd name="connsiteY35351" fmla="*/ 179144 h 6857981"/>
              <a:gd name="connsiteX35352" fmla="*/ 5406458 w 7886701"/>
              <a:gd name="connsiteY35352" fmla="*/ 179791 h 6857981"/>
              <a:gd name="connsiteX35353" fmla="*/ 5406458 w 7886701"/>
              <a:gd name="connsiteY35353" fmla="*/ 177208 h 6857981"/>
              <a:gd name="connsiteX35354" fmla="*/ 5406142 w 7886701"/>
              <a:gd name="connsiteY35354" fmla="*/ 175270 h 6857981"/>
              <a:gd name="connsiteX35355" fmla="*/ 5405194 w 7886701"/>
              <a:gd name="connsiteY35355" fmla="*/ 173011 h 6857981"/>
              <a:gd name="connsiteX35356" fmla="*/ 5404246 w 7886701"/>
              <a:gd name="connsiteY35356" fmla="*/ 171073 h 6857981"/>
              <a:gd name="connsiteX35357" fmla="*/ 5402981 w 7886701"/>
              <a:gd name="connsiteY35357" fmla="*/ 169459 h 6857981"/>
              <a:gd name="connsiteX35358" fmla="*/ 5401717 w 7886701"/>
              <a:gd name="connsiteY35358" fmla="*/ 168167 h 6857981"/>
              <a:gd name="connsiteX35359" fmla="*/ 5400137 w 7886701"/>
              <a:gd name="connsiteY35359" fmla="*/ 166552 h 6857981"/>
              <a:gd name="connsiteX35360" fmla="*/ 5398873 w 7886701"/>
              <a:gd name="connsiteY35360" fmla="*/ 165584 h 6857981"/>
              <a:gd name="connsiteX35361" fmla="*/ 5395081 w 7886701"/>
              <a:gd name="connsiteY35361" fmla="*/ 163647 h 6857981"/>
              <a:gd name="connsiteX35362" fmla="*/ 5390657 w 7886701"/>
              <a:gd name="connsiteY35362" fmla="*/ 162033 h 6857981"/>
              <a:gd name="connsiteX35363" fmla="*/ 5386549 w 7886701"/>
              <a:gd name="connsiteY35363" fmla="*/ 161064 h 6857981"/>
              <a:gd name="connsiteX35364" fmla="*/ 5381809 w 7886701"/>
              <a:gd name="connsiteY35364" fmla="*/ 159772 h 6857981"/>
              <a:gd name="connsiteX35365" fmla="*/ 5372644 w 7886701"/>
              <a:gd name="connsiteY35365" fmla="*/ 158158 h 6857981"/>
              <a:gd name="connsiteX35366" fmla="*/ 5368220 w 7886701"/>
              <a:gd name="connsiteY35366" fmla="*/ 156867 h 6857981"/>
              <a:gd name="connsiteX35367" fmla="*/ 5363796 w 7886701"/>
              <a:gd name="connsiteY35367" fmla="*/ 155575 h 6857981"/>
              <a:gd name="connsiteX35368" fmla="*/ 5360320 w 7886701"/>
              <a:gd name="connsiteY35368" fmla="*/ 153637 h 6857981"/>
              <a:gd name="connsiteX35369" fmla="*/ 5358740 w 7886701"/>
              <a:gd name="connsiteY35369" fmla="*/ 152346 h 6857981"/>
              <a:gd name="connsiteX35370" fmla="*/ 5357475 w 7886701"/>
              <a:gd name="connsiteY35370" fmla="*/ 151054 h 6857981"/>
              <a:gd name="connsiteX35371" fmla="*/ 5355895 w 7886701"/>
              <a:gd name="connsiteY35371" fmla="*/ 149440 h 6857981"/>
              <a:gd name="connsiteX35372" fmla="*/ 5354947 w 7886701"/>
              <a:gd name="connsiteY35372" fmla="*/ 147826 h 6857981"/>
              <a:gd name="connsiteX35373" fmla="*/ 5353683 w 7886701"/>
              <a:gd name="connsiteY35373" fmla="*/ 145888 h 6857981"/>
              <a:gd name="connsiteX35374" fmla="*/ 5353051 w 7886701"/>
              <a:gd name="connsiteY35374" fmla="*/ 143627 h 6857981"/>
              <a:gd name="connsiteX35375" fmla="*/ 5353683 w 7886701"/>
              <a:gd name="connsiteY35375" fmla="*/ 142336 h 6857981"/>
              <a:gd name="connsiteX35376" fmla="*/ 5354315 w 7886701"/>
              <a:gd name="connsiteY35376" fmla="*/ 142014 h 6857981"/>
              <a:gd name="connsiteX35377" fmla="*/ 5356527 w 7886701"/>
              <a:gd name="connsiteY35377" fmla="*/ 141044 h 6857981"/>
              <a:gd name="connsiteX35378" fmla="*/ 5359056 w 7886701"/>
              <a:gd name="connsiteY35378" fmla="*/ 140722 h 6857981"/>
              <a:gd name="connsiteX35379" fmla="*/ 5361584 w 7886701"/>
              <a:gd name="connsiteY35379" fmla="*/ 140722 h 6857981"/>
              <a:gd name="connsiteX35380" fmla="*/ 5364112 w 7886701"/>
              <a:gd name="connsiteY35380" fmla="*/ 140400 h 6857981"/>
              <a:gd name="connsiteX35381" fmla="*/ 5366956 w 7886701"/>
              <a:gd name="connsiteY35381" fmla="*/ 139431 h 6857981"/>
              <a:gd name="connsiteX35382" fmla="*/ 5367588 w 7886701"/>
              <a:gd name="connsiteY35382" fmla="*/ 139108 h 6857981"/>
              <a:gd name="connsiteX35383" fmla="*/ 5368220 w 7886701"/>
              <a:gd name="connsiteY35383" fmla="*/ 138462 h 6857981"/>
              <a:gd name="connsiteX35384" fmla="*/ 5368852 w 7886701"/>
              <a:gd name="connsiteY35384" fmla="*/ 137493 h 6857981"/>
              <a:gd name="connsiteX35385" fmla="*/ 3069099 w 7886701"/>
              <a:gd name="connsiteY35385" fmla="*/ 109537 h 6857981"/>
              <a:gd name="connsiteX35386" fmla="*/ 3079871 w 7886701"/>
              <a:gd name="connsiteY35386" fmla="*/ 109537 h 6857981"/>
              <a:gd name="connsiteX35387" fmla="*/ 3090010 w 7886701"/>
              <a:gd name="connsiteY35387" fmla="*/ 109864 h 6857981"/>
              <a:gd name="connsiteX35388" fmla="*/ 3100148 w 7886701"/>
              <a:gd name="connsiteY35388" fmla="*/ 110517 h 6857981"/>
              <a:gd name="connsiteX35389" fmla="*/ 3110287 w 7886701"/>
              <a:gd name="connsiteY35389" fmla="*/ 111825 h 6857981"/>
              <a:gd name="connsiteX35390" fmla="*/ 3119792 w 7886701"/>
              <a:gd name="connsiteY35390" fmla="*/ 113459 h 6857981"/>
              <a:gd name="connsiteX35391" fmla="*/ 3128664 w 7886701"/>
              <a:gd name="connsiteY35391" fmla="*/ 115421 h 6857981"/>
              <a:gd name="connsiteX35392" fmla="*/ 3136901 w 7886701"/>
              <a:gd name="connsiteY35392" fmla="*/ 118362 h 6857981"/>
              <a:gd name="connsiteX35393" fmla="*/ 3132782 w 7886701"/>
              <a:gd name="connsiteY35393" fmla="*/ 120322 h 6857981"/>
              <a:gd name="connsiteX35394" fmla="*/ 3128980 w 7886701"/>
              <a:gd name="connsiteY35394" fmla="*/ 121957 h 6857981"/>
              <a:gd name="connsiteX35395" fmla="*/ 3124862 w 7886701"/>
              <a:gd name="connsiteY35395" fmla="*/ 122937 h 6857981"/>
              <a:gd name="connsiteX35396" fmla="*/ 3120743 w 7886701"/>
              <a:gd name="connsiteY35396" fmla="*/ 124245 h 6857981"/>
              <a:gd name="connsiteX35397" fmla="*/ 3116942 w 7886701"/>
              <a:gd name="connsiteY35397" fmla="*/ 124899 h 6857981"/>
              <a:gd name="connsiteX35398" fmla="*/ 3112822 w 7886701"/>
              <a:gd name="connsiteY35398" fmla="*/ 125552 h 6857981"/>
              <a:gd name="connsiteX35399" fmla="*/ 3104585 w 7886701"/>
              <a:gd name="connsiteY35399" fmla="*/ 125878 h 6857981"/>
              <a:gd name="connsiteX35400" fmla="*/ 3096030 w 7886701"/>
              <a:gd name="connsiteY35400" fmla="*/ 125878 h 6857981"/>
              <a:gd name="connsiteX35401" fmla="*/ 3087792 w 7886701"/>
              <a:gd name="connsiteY35401" fmla="*/ 125226 h 6857981"/>
              <a:gd name="connsiteX35402" fmla="*/ 3070366 w 7886701"/>
              <a:gd name="connsiteY35402" fmla="*/ 123264 h 6857981"/>
              <a:gd name="connsiteX35403" fmla="*/ 3060861 w 7886701"/>
              <a:gd name="connsiteY35403" fmla="*/ 122610 h 6857981"/>
              <a:gd name="connsiteX35404" fmla="*/ 3051356 w 7886701"/>
              <a:gd name="connsiteY35404" fmla="*/ 121957 h 6857981"/>
              <a:gd name="connsiteX35405" fmla="*/ 3041534 w 7886701"/>
              <a:gd name="connsiteY35405" fmla="*/ 121304 h 6857981"/>
              <a:gd name="connsiteX35406" fmla="*/ 3031396 w 7886701"/>
              <a:gd name="connsiteY35406" fmla="*/ 121957 h 6857981"/>
              <a:gd name="connsiteX35407" fmla="*/ 3020623 w 7886701"/>
              <a:gd name="connsiteY35407" fmla="*/ 122610 h 6857981"/>
              <a:gd name="connsiteX35408" fmla="*/ 3015238 w 7886701"/>
              <a:gd name="connsiteY35408" fmla="*/ 123264 h 6857981"/>
              <a:gd name="connsiteX35409" fmla="*/ 3009851 w 7886701"/>
              <a:gd name="connsiteY35409" fmla="*/ 124572 h 6857981"/>
              <a:gd name="connsiteX35410" fmla="*/ 3004148 w 7886701"/>
              <a:gd name="connsiteY35410" fmla="*/ 125878 h 6857981"/>
              <a:gd name="connsiteX35411" fmla="*/ 2998128 w 7886701"/>
              <a:gd name="connsiteY35411" fmla="*/ 127514 h 6857981"/>
              <a:gd name="connsiteX35412" fmla="*/ 2992425 w 7886701"/>
              <a:gd name="connsiteY35412" fmla="*/ 129474 h 6857981"/>
              <a:gd name="connsiteX35413" fmla="*/ 2986088 w 7886701"/>
              <a:gd name="connsiteY35413" fmla="*/ 131762 h 6857981"/>
              <a:gd name="connsiteX35414" fmla="*/ 2993059 w 7886701"/>
              <a:gd name="connsiteY35414" fmla="*/ 127514 h 6857981"/>
              <a:gd name="connsiteX35415" fmla="*/ 3000663 w 7886701"/>
              <a:gd name="connsiteY35415" fmla="*/ 123592 h 6857981"/>
              <a:gd name="connsiteX35416" fmla="*/ 3009217 w 7886701"/>
              <a:gd name="connsiteY35416" fmla="*/ 120322 h 6857981"/>
              <a:gd name="connsiteX35417" fmla="*/ 3018088 w 7886701"/>
              <a:gd name="connsiteY35417" fmla="*/ 117382 h 6857981"/>
              <a:gd name="connsiteX35418" fmla="*/ 3027594 w 7886701"/>
              <a:gd name="connsiteY35418" fmla="*/ 114767 h 6857981"/>
              <a:gd name="connsiteX35419" fmla="*/ 3037415 w 7886701"/>
              <a:gd name="connsiteY35419" fmla="*/ 112806 h 6857981"/>
              <a:gd name="connsiteX35420" fmla="*/ 3048188 w 7886701"/>
              <a:gd name="connsiteY35420" fmla="*/ 111172 h 6857981"/>
              <a:gd name="connsiteX35421" fmla="*/ 3058326 w 7886701"/>
              <a:gd name="connsiteY35421" fmla="*/ 110190 h 6857981"/>
              <a:gd name="connsiteX35422" fmla="*/ 5140285 w 7886701"/>
              <a:gd name="connsiteY35422" fmla="*/ 87313 h 6857981"/>
              <a:gd name="connsiteX35423" fmla="*/ 5141865 w 7886701"/>
              <a:gd name="connsiteY35423" fmla="*/ 87313 h 6857981"/>
              <a:gd name="connsiteX35424" fmla="*/ 5146607 w 7886701"/>
              <a:gd name="connsiteY35424" fmla="*/ 87635 h 6857981"/>
              <a:gd name="connsiteX35425" fmla="*/ 5151665 w 7886701"/>
              <a:gd name="connsiteY35425" fmla="*/ 88599 h 6857981"/>
              <a:gd name="connsiteX35426" fmla="*/ 5157355 w 7886701"/>
              <a:gd name="connsiteY35426" fmla="*/ 90526 h 6857981"/>
              <a:gd name="connsiteX35427" fmla="*/ 5163045 w 7886701"/>
              <a:gd name="connsiteY35427" fmla="*/ 92777 h 6857981"/>
              <a:gd name="connsiteX35428" fmla="*/ 5175374 w 7886701"/>
              <a:gd name="connsiteY35428" fmla="*/ 97598 h 6857981"/>
              <a:gd name="connsiteX35429" fmla="*/ 5181696 w 7886701"/>
              <a:gd name="connsiteY35429" fmla="*/ 99528 h 6857981"/>
              <a:gd name="connsiteX35430" fmla="*/ 5187386 w 7886701"/>
              <a:gd name="connsiteY35430" fmla="*/ 101135 h 6857981"/>
              <a:gd name="connsiteX35431" fmla="*/ 5192760 w 7886701"/>
              <a:gd name="connsiteY35431" fmla="*/ 102098 h 6857981"/>
              <a:gd name="connsiteX35432" fmla="*/ 5195289 w 7886701"/>
              <a:gd name="connsiteY35432" fmla="*/ 102098 h 6857981"/>
              <a:gd name="connsiteX35433" fmla="*/ 5197502 w 7886701"/>
              <a:gd name="connsiteY35433" fmla="*/ 102098 h 6857981"/>
              <a:gd name="connsiteX35434" fmla="*/ 5199715 w 7886701"/>
              <a:gd name="connsiteY35434" fmla="*/ 101778 h 6857981"/>
              <a:gd name="connsiteX35435" fmla="*/ 5201927 w 7886701"/>
              <a:gd name="connsiteY35435" fmla="*/ 100814 h 6857981"/>
              <a:gd name="connsiteX35436" fmla="*/ 5203824 w 7886701"/>
              <a:gd name="connsiteY35436" fmla="*/ 99849 h 6857981"/>
              <a:gd name="connsiteX35437" fmla="*/ 5205089 w 7886701"/>
              <a:gd name="connsiteY35437" fmla="*/ 98563 h 6857981"/>
              <a:gd name="connsiteX35438" fmla="*/ 5206353 w 7886701"/>
              <a:gd name="connsiteY35438" fmla="*/ 96955 h 6857981"/>
              <a:gd name="connsiteX35439" fmla="*/ 5207301 w 7886701"/>
              <a:gd name="connsiteY35439" fmla="*/ 94706 h 6857981"/>
              <a:gd name="connsiteX35440" fmla="*/ 5208250 w 7886701"/>
              <a:gd name="connsiteY35440" fmla="*/ 92134 h 6857981"/>
              <a:gd name="connsiteX35441" fmla="*/ 5208566 w 7886701"/>
              <a:gd name="connsiteY35441" fmla="*/ 89242 h 6857981"/>
              <a:gd name="connsiteX35442" fmla="*/ 5210779 w 7886701"/>
              <a:gd name="connsiteY35442" fmla="*/ 90526 h 6857981"/>
              <a:gd name="connsiteX35443" fmla="*/ 5212043 w 7886701"/>
              <a:gd name="connsiteY35443" fmla="*/ 92134 h 6857981"/>
              <a:gd name="connsiteX35444" fmla="*/ 5213624 w 7886701"/>
              <a:gd name="connsiteY35444" fmla="*/ 93742 h 6857981"/>
              <a:gd name="connsiteX35445" fmla="*/ 5214888 w 7886701"/>
              <a:gd name="connsiteY35445" fmla="*/ 95671 h 6857981"/>
              <a:gd name="connsiteX35446" fmla="*/ 5216785 w 7886701"/>
              <a:gd name="connsiteY35446" fmla="*/ 99849 h 6857981"/>
              <a:gd name="connsiteX35447" fmla="*/ 5218682 w 7886701"/>
              <a:gd name="connsiteY35447" fmla="*/ 103705 h 6857981"/>
              <a:gd name="connsiteX35448" fmla="*/ 5221211 w 7886701"/>
              <a:gd name="connsiteY35448" fmla="*/ 112385 h 6857981"/>
              <a:gd name="connsiteX35449" fmla="*/ 5223107 w 7886701"/>
              <a:gd name="connsiteY35449" fmla="*/ 116563 h 6857981"/>
              <a:gd name="connsiteX35450" fmla="*/ 5225320 w 7886701"/>
              <a:gd name="connsiteY35450" fmla="*/ 120100 h 6857981"/>
              <a:gd name="connsiteX35451" fmla="*/ 5235436 w 7886701"/>
              <a:gd name="connsiteY35451" fmla="*/ 122992 h 6857981"/>
              <a:gd name="connsiteX35452" fmla="*/ 5244919 w 7886701"/>
              <a:gd name="connsiteY35452" fmla="*/ 124921 h 6857981"/>
              <a:gd name="connsiteX35453" fmla="*/ 5249029 w 7886701"/>
              <a:gd name="connsiteY35453" fmla="*/ 125564 h 6857981"/>
              <a:gd name="connsiteX35454" fmla="*/ 5253138 w 7886701"/>
              <a:gd name="connsiteY35454" fmla="*/ 125886 h 6857981"/>
              <a:gd name="connsiteX35455" fmla="*/ 5257248 w 7886701"/>
              <a:gd name="connsiteY35455" fmla="*/ 125886 h 6857981"/>
              <a:gd name="connsiteX35456" fmla="*/ 5260725 w 7886701"/>
              <a:gd name="connsiteY35456" fmla="*/ 125564 h 6857981"/>
              <a:gd name="connsiteX35457" fmla="*/ 5264202 w 7886701"/>
              <a:gd name="connsiteY35457" fmla="*/ 124921 h 6857981"/>
              <a:gd name="connsiteX35458" fmla="*/ 5267047 w 7886701"/>
              <a:gd name="connsiteY35458" fmla="*/ 124278 h 6857981"/>
              <a:gd name="connsiteX35459" fmla="*/ 5269892 w 7886701"/>
              <a:gd name="connsiteY35459" fmla="*/ 122671 h 6857981"/>
              <a:gd name="connsiteX35460" fmla="*/ 5272105 w 7886701"/>
              <a:gd name="connsiteY35460" fmla="*/ 121063 h 6857981"/>
              <a:gd name="connsiteX35461" fmla="*/ 5274318 w 7886701"/>
              <a:gd name="connsiteY35461" fmla="*/ 119135 h 6857981"/>
              <a:gd name="connsiteX35462" fmla="*/ 5275899 w 7886701"/>
              <a:gd name="connsiteY35462" fmla="*/ 116885 h 6857981"/>
              <a:gd name="connsiteX35463" fmla="*/ 5277163 w 7886701"/>
              <a:gd name="connsiteY35463" fmla="*/ 113991 h 6857981"/>
              <a:gd name="connsiteX35464" fmla="*/ 5278111 w 7886701"/>
              <a:gd name="connsiteY35464" fmla="*/ 110456 h 6857981"/>
              <a:gd name="connsiteX35465" fmla="*/ 5280324 w 7886701"/>
              <a:gd name="connsiteY35465" fmla="*/ 113028 h 6857981"/>
              <a:gd name="connsiteX35466" fmla="*/ 5282853 w 7886701"/>
              <a:gd name="connsiteY35466" fmla="*/ 116563 h 6857981"/>
              <a:gd name="connsiteX35467" fmla="*/ 5286330 w 7886701"/>
              <a:gd name="connsiteY35467" fmla="*/ 120100 h 6857981"/>
              <a:gd name="connsiteX35468" fmla="*/ 5289492 w 7886701"/>
              <a:gd name="connsiteY35468" fmla="*/ 122992 h 6857981"/>
              <a:gd name="connsiteX35469" fmla="*/ 5291072 w 7886701"/>
              <a:gd name="connsiteY35469" fmla="*/ 124278 h 6857981"/>
              <a:gd name="connsiteX35470" fmla="*/ 5292337 w 7886701"/>
              <a:gd name="connsiteY35470" fmla="*/ 124921 h 6857981"/>
              <a:gd name="connsiteX35471" fmla="*/ 5293917 w 7886701"/>
              <a:gd name="connsiteY35471" fmla="*/ 125243 h 6857981"/>
              <a:gd name="connsiteX35472" fmla="*/ 5295182 w 7886701"/>
              <a:gd name="connsiteY35472" fmla="*/ 124600 h 6857981"/>
              <a:gd name="connsiteX35473" fmla="*/ 5296446 w 7886701"/>
              <a:gd name="connsiteY35473" fmla="*/ 123957 h 6857981"/>
              <a:gd name="connsiteX35474" fmla="*/ 5297395 w 7886701"/>
              <a:gd name="connsiteY35474" fmla="*/ 122027 h 6857981"/>
              <a:gd name="connsiteX35475" fmla="*/ 5298659 w 7886701"/>
              <a:gd name="connsiteY35475" fmla="*/ 119135 h 6857981"/>
              <a:gd name="connsiteX35476" fmla="*/ 5299291 w 7886701"/>
              <a:gd name="connsiteY35476" fmla="*/ 115277 h 6857981"/>
              <a:gd name="connsiteX35477" fmla="*/ 5316994 w 7886701"/>
              <a:gd name="connsiteY35477" fmla="*/ 129100 h 6857981"/>
              <a:gd name="connsiteX35478" fmla="*/ 5323632 w 7886701"/>
              <a:gd name="connsiteY35478" fmla="*/ 134564 h 6857981"/>
              <a:gd name="connsiteX35479" fmla="*/ 5329322 w 7886701"/>
              <a:gd name="connsiteY35479" fmla="*/ 139706 h 6857981"/>
              <a:gd name="connsiteX35480" fmla="*/ 5334696 w 7886701"/>
              <a:gd name="connsiteY35480" fmla="*/ 145171 h 6857981"/>
              <a:gd name="connsiteX35481" fmla="*/ 5339122 w 7886701"/>
              <a:gd name="connsiteY35481" fmla="*/ 150635 h 6857981"/>
              <a:gd name="connsiteX35482" fmla="*/ 5343547 w 7886701"/>
              <a:gd name="connsiteY35482" fmla="*/ 157386 h 6857981"/>
              <a:gd name="connsiteX35483" fmla="*/ 5348289 w 7886701"/>
              <a:gd name="connsiteY35483" fmla="*/ 165101 h 6857981"/>
              <a:gd name="connsiteX35484" fmla="*/ 5334064 w 7886701"/>
              <a:gd name="connsiteY35484" fmla="*/ 161887 h 6857981"/>
              <a:gd name="connsiteX35485" fmla="*/ 5320155 w 7886701"/>
              <a:gd name="connsiteY35485" fmla="*/ 158029 h 6857981"/>
              <a:gd name="connsiteX35486" fmla="*/ 5306246 w 7886701"/>
              <a:gd name="connsiteY35486" fmla="*/ 154172 h 6857981"/>
              <a:gd name="connsiteX35487" fmla="*/ 5292337 w 7886701"/>
              <a:gd name="connsiteY35487" fmla="*/ 149351 h 6857981"/>
              <a:gd name="connsiteX35488" fmla="*/ 5264835 w 7886701"/>
              <a:gd name="connsiteY35488" fmla="*/ 139706 h 6857981"/>
              <a:gd name="connsiteX35489" fmla="*/ 5251242 w 7886701"/>
              <a:gd name="connsiteY35489" fmla="*/ 134886 h 6857981"/>
              <a:gd name="connsiteX35490" fmla="*/ 5237965 w 7886701"/>
              <a:gd name="connsiteY35490" fmla="*/ 130386 h 6857981"/>
              <a:gd name="connsiteX35491" fmla="*/ 5224372 w 7886701"/>
              <a:gd name="connsiteY35491" fmla="*/ 126529 h 6857981"/>
              <a:gd name="connsiteX35492" fmla="*/ 5211095 w 7886701"/>
              <a:gd name="connsiteY35492" fmla="*/ 122992 h 6857981"/>
              <a:gd name="connsiteX35493" fmla="*/ 5197502 w 7886701"/>
              <a:gd name="connsiteY35493" fmla="*/ 120100 h 6857981"/>
              <a:gd name="connsiteX35494" fmla="*/ 5191179 w 7886701"/>
              <a:gd name="connsiteY35494" fmla="*/ 119135 h 6857981"/>
              <a:gd name="connsiteX35495" fmla="*/ 5184541 w 7886701"/>
              <a:gd name="connsiteY35495" fmla="*/ 117850 h 6857981"/>
              <a:gd name="connsiteX35496" fmla="*/ 5177586 w 7886701"/>
              <a:gd name="connsiteY35496" fmla="*/ 117528 h 6857981"/>
              <a:gd name="connsiteX35497" fmla="*/ 5170948 w 7886701"/>
              <a:gd name="connsiteY35497" fmla="*/ 117207 h 6857981"/>
              <a:gd name="connsiteX35498" fmla="*/ 5164626 w 7886701"/>
              <a:gd name="connsiteY35498" fmla="*/ 116885 h 6857981"/>
              <a:gd name="connsiteX35499" fmla="*/ 5157671 w 7886701"/>
              <a:gd name="connsiteY35499" fmla="*/ 117207 h 6857981"/>
              <a:gd name="connsiteX35500" fmla="*/ 5151033 w 7886701"/>
              <a:gd name="connsiteY35500" fmla="*/ 117528 h 6857981"/>
              <a:gd name="connsiteX35501" fmla="*/ 5144078 w 7886701"/>
              <a:gd name="connsiteY35501" fmla="*/ 118171 h 6857981"/>
              <a:gd name="connsiteX35502" fmla="*/ 5137756 w 7886701"/>
              <a:gd name="connsiteY35502" fmla="*/ 119457 h 6857981"/>
              <a:gd name="connsiteX35503" fmla="*/ 5130801 w 7886701"/>
              <a:gd name="connsiteY35503" fmla="*/ 121063 h 6857981"/>
              <a:gd name="connsiteX35504" fmla="*/ 5135543 w 7886701"/>
              <a:gd name="connsiteY35504" fmla="*/ 117850 h 6857981"/>
              <a:gd name="connsiteX35505" fmla="*/ 5141233 w 7886701"/>
              <a:gd name="connsiteY35505" fmla="*/ 114314 h 6857981"/>
              <a:gd name="connsiteX35506" fmla="*/ 5146923 w 7886701"/>
              <a:gd name="connsiteY35506" fmla="*/ 110456 h 6857981"/>
              <a:gd name="connsiteX35507" fmla="*/ 5149452 w 7886701"/>
              <a:gd name="connsiteY35507" fmla="*/ 108207 h 6857981"/>
              <a:gd name="connsiteX35508" fmla="*/ 5151665 w 7886701"/>
              <a:gd name="connsiteY35508" fmla="*/ 105956 h 6857981"/>
              <a:gd name="connsiteX35509" fmla="*/ 5153246 w 7886701"/>
              <a:gd name="connsiteY35509" fmla="*/ 103705 h 6857981"/>
              <a:gd name="connsiteX35510" fmla="*/ 5153878 w 7886701"/>
              <a:gd name="connsiteY35510" fmla="*/ 101778 h 6857981"/>
              <a:gd name="connsiteX35511" fmla="*/ 5153878 w 7886701"/>
              <a:gd name="connsiteY35511" fmla="*/ 100492 h 6857981"/>
              <a:gd name="connsiteX35512" fmla="*/ 5153562 w 7886701"/>
              <a:gd name="connsiteY35512" fmla="*/ 99849 h 6857981"/>
              <a:gd name="connsiteX35513" fmla="*/ 5153246 w 7886701"/>
              <a:gd name="connsiteY35513" fmla="*/ 98563 h 6857981"/>
              <a:gd name="connsiteX35514" fmla="*/ 5152613 w 7886701"/>
              <a:gd name="connsiteY35514" fmla="*/ 97598 h 6857981"/>
              <a:gd name="connsiteX35515" fmla="*/ 5150400 w 7886701"/>
              <a:gd name="connsiteY35515" fmla="*/ 95349 h 6857981"/>
              <a:gd name="connsiteX35516" fmla="*/ 5146923 w 7886701"/>
              <a:gd name="connsiteY35516" fmla="*/ 93099 h 6857981"/>
              <a:gd name="connsiteX35517" fmla="*/ 5141865 w 7886701"/>
              <a:gd name="connsiteY35517" fmla="*/ 91169 h 6857981"/>
              <a:gd name="connsiteX35518" fmla="*/ 5135859 w 7886701"/>
              <a:gd name="connsiteY35518" fmla="*/ 89563 h 6857981"/>
              <a:gd name="connsiteX35519" fmla="*/ 5136807 w 7886701"/>
              <a:gd name="connsiteY35519" fmla="*/ 88277 h 6857981"/>
              <a:gd name="connsiteX35520" fmla="*/ 5138388 w 7886701"/>
              <a:gd name="connsiteY35520" fmla="*/ 87635 h 6857981"/>
              <a:gd name="connsiteX35521" fmla="*/ 4974648 w 7886701"/>
              <a:gd name="connsiteY35521" fmla="*/ 42863 h 6857981"/>
              <a:gd name="connsiteX35522" fmla="*/ 4979026 w 7886701"/>
              <a:gd name="connsiteY35522" fmla="*/ 42863 h 6857981"/>
              <a:gd name="connsiteX35523" fmla="*/ 4983091 w 7886701"/>
              <a:gd name="connsiteY35523" fmla="*/ 43777 h 6857981"/>
              <a:gd name="connsiteX35524" fmla="*/ 4986843 w 7886701"/>
              <a:gd name="connsiteY35524" fmla="*/ 44690 h 6857981"/>
              <a:gd name="connsiteX35525" fmla="*/ 4990596 w 7886701"/>
              <a:gd name="connsiteY35525" fmla="*/ 46211 h 6857981"/>
              <a:gd name="connsiteX35526" fmla="*/ 4993723 w 7886701"/>
              <a:gd name="connsiteY35526" fmla="*/ 48343 h 6857981"/>
              <a:gd name="connsiteX35527" fmla="*/ 4996224 w 7886701"/>
              <a:gd name="connsiteY35527" fmla="*/ 50779 h 6857981"/>
              <a:gd name="connsiteX35528" fmla="*/ 4997475 w 7886701"/>
              <a:gd name="connsiteY35528" fmla="*/ 51997 h 6857981"/>
              <a:gd name="connsiteX35529" fmla="*/ 4998100 w 7886701"/>
              <a:gd name="connsiteY35529" fmla="*/ 53824 h 6857981"/>
              <a:gd name="connsiteX35530" fmla="*/ 4998413 w 7886701"/>
              <a:gd name="connsiteY35530" fmla="*/ 55345 h 6857981"/>
              <a:gd name="connsiteX35531" fmla="*/ 4998726 w 7886701"/>
              <a:gd name="connsiteY35531" fmla="*/ 56868 h 6857981"/>
              <a:gd name="connsiteX35532" fmla="*/ 4999038 w 7886701"/>
              <a:gd name="connsiteY35532" fmla="*/ 58695 h 6857981"/>
              <a:gd name="connsiteX35533" fmla="*/ 4998726 w 7886701"/>
              <a:gd name="connsiteY35533" fmla="*/ 60826 h 6857981"/>
              <a:gd name="connsiteX35534" fmla="*/ 4998413 w 7886701"/>
              <a:gd name="connsiteY35534" fmla="*/ 62957 h 6857981"/>
              <a:gd name="connsiteX35535" fmla="*/ 4997475 w 7886701"/>
              <a:gd name="connsiteY35535" fmla="*/ 65088 h 6857981"/>
              <a:gd name="connsiteX35536" fmla="*/ 4994348 w 7886701"/>
              <a:gd name="connsiteY35536" fmla="*/ 62653 h 6857981"/>
              <a:gd name="connsiteX35537" fmla="*/ 4990596 w 7886701"/>
              <a:gd name="connsiteY35537" fmla="*/ 60522 h 6857981"/>
              <a:gd name="connsiteX35538" fmla="*/ 4986218 w 7886701"/>
              <a:gd name="connsiteY35538" fmla="*/ 58695 h 6857981"/>
              <a:gd name="connsiteX35539" fmla="*/ 4981215 w 7886701"/>
              <a:gd name="connsiteY35539" fmla="*/ 57172 h 6857981"/>
              <a:gd name="connsiteX35540" fmla="*/ 4975899 w 7886701"/>
              <a:gd name="connsiteY35540" fmla="*/ 55955 h 6857981"/>
              <a:gd name="connsiteX35541" fmla="*/ 4969958 w 7886701"/>
              <a:gd name="connsiteY35541" fmla="*/ 54737 h 6857981"/>
              <a:gd name="connsiteX35542" fmla="*/ 4957763 w 7886701"/>
              <a:gd name="connsiteY35542" fmla="*/ 53214 h 6857981"/>
              <a:gd name="connsiteX35543" fmla="*/ 4958076 w 7886701"/>
              <a:gd name="connsiteY35543" fmla="*/ 51693 h 6857981"/>
              <a:gd name="connsiteX35544" fmla="*/ 4959014 w 7886701"/>
              <a:gd name="connsiteY35544" fmla="*/ 49866 h 6857981"/>
              <a:gd name="connsiteX35545" fmla="*/ 4959952 w 7886701"/>
              <a:gd name="connsiteY35545" fmla="*/ 48953 h 6857981"/>
              <a:gd name="connsiteX35546" fmla="*/ 4961203 w 7886701"/>
              <a:gd name="connsiteY35546" fmla="*/ 47429 h 6857981"/>
              <a:gd name="connsiteX35547" fmla="*/ 4964017 w 7886701"/>
              <a:gd name="connsiteY35547" fmla="*/ 45604 h 6857981"/>
              <a:gd name="connsiteX35548" fmla="*/ 4967144 w 7886701"/>
              <a:gd name="connsiteY35548" fmla="*/ 44385 h 6857981"/>
              <a:gd name="connsiteX35549" fmla="*/ 4970896 w 7886701"/>
              <a:gd name="connsiteY35549" fmla="*/ 43167 h 6857981"/>
              <a:gd name="connsiteX35550" fmla="*/ 2393682 w 7886701"/>
              <a:gd name="connsiteY35550" fmla="*/ 14285 h 6857981"/>
              <a:gd name="connsiteX35551" fmla="*/ 2396793 w 7886701"/>
              <a:gd name="connsiteY35551" fmla="*/ 15543 h 6857981"/>
              <a:gd name="connsiteX35552" fmla="*/ 2399593 w 7886701"/>
              <a:gd name="connsiteY35552" fmla="*/ 17115 h 6857981"/>
              <a:gd name="connsiteX35553" fmla="*/ 2402081 w 7886701"/>
              <a:gd name="connsiteY35553" fmla="*/ 19316 h 6857981"/>
              <a:gd name="connsiteX35554" fmla="*/ 2404570 w 7886701"/>
              <a:gd name="connsiteY35554" fmla="*/ 21519 h 6857981"/>
              <a:gd name="connsiteX35555" fmla="*/ 2406747 w 7886701"/>
              <a:gd name="connsiteY35555" fmla="*/ 24349 h 6857981"/>
              <a:gd name="connsiteX35556" fmla="*/ 2408615 w 7886701"/>
              <a:gd name="connsiteY35556" fmla="*/ 27180 h 6857981"/>
              <a:gd name="connsiteX35557" fmla="*/ 2410481 w 7886701"/>
              <a:gd name="connsiteY35557" fmla="*/ 30953 h 6857981"/>
              <a:gd name="connsiteX35558" fmla="*/ 2411413 w 7886701"/>
              <a:gd name="connsiteY35558" fmla="*/ 35041 h 6857981"/>
              <a:gd name="connsiteX35559" fmla="*/ 2407992 w 7886701"/>
              <a:gd name="connsiteY35559" fmla="*/ 37244 h 6857981"/>
              <a:gd name="connsiteX35560" fmla="*/ 2404570 w 7886701"/>
              <a:gd name="connsiteY35560" fmla="*/ 38817 h 6857981"/>
              <a:gd name="connsiteX35561" fmla="*/ 2401459 w 7886701"/>
              <a:gd name="connsiteY35561" fmla="*/ 39759 h 6857981"/>
              <a:gd name="connsiteX35562" fmla="*/ 2398659 w 7886701"/>
              <a:gd name="connsiteY35562" fmla="*/ 40704 h 6857981"/>
              <a:gd name="connsiteX35563" fmla="*/ 2393682 w 7886701"/>
              <a:gd name="connsiteY35563" fmla="*/ 41018 h 6857981"/>
              <a:gd name="connsiteX35564" fmla="*/ 2389017 w 7886701"/>
              <a:gd name="connsiteY35564" fmla="*/ 41333 h 6857981"/>
              <a:gd name="connsiteX35565" fmla="*/ 2384350 w 7886701"/>
              <a:gd name="connsiteY35565" fmla="*/ 41333 h 6857981"/>
              <a:gd name="connsiteX35566" fmla="*/ 2379373 w 7886701"/>
              <a:gd name="connsiteY35566" fmla="*/ 41962 h 6857981"/>
              <a:gd name="connsiteX35567" fmla="*/ 2376575 w 7886701"/>
              <a:gd name="connsiteY35567" fmla="*/ 42905 h 6857981"/>
              <a:gd name="connsiteX35568" fmla="*/ 2373464 w 7886701"/>
              <a:gd name="connsiteY35568" fmla="*/ 43848 h 6857981"/>
              <a:gd name="connsiteX35569" fmla="*/ 2370353 w 7886701"/>
              <a:gd name="connsiteY35569" fmla="*/ 45420 h 6857981"/>
              <a:gd name="connsiteX35570" fmla="*/ 2366308 w 7886701"/>
              <a:gd name="connsiteY35570" fmla="*/ 47623 h 6857981"/>
              <a:gd name="connsiteX35571" fmla="*/ 2365686 w 7886701"/>
              <a:gd name="connsiteY35571" fmla="*/ 44477 h 6857981"/>
              <a:gd name="connsiteX35572" fmla="*/ 2365376 w 7886701"/>
              <a:gd name="connsiteY35572" fmla="*/ 42276 h 6857981"/>
              <a:gd name="connsiteX35573" fmla="*/ 2365376 w 7886701"/>
              <a:gd name="connsiteY35573" fmla="*/ 39759 h 6857981"/>
              <a:gd name="connsiteX35574" fmla="*/ 2365376 w 7886701"/>
              <a:gd name="connsiteY35574" fmla="*/ 37244 h 6857981"/>
              <a:gd name="connsiteX35575" fmla="*/ 2365686 w 7886701"/>
              <a:gd name="connsiteY35575" fmla="*/ 35041 h 6857981"/>
              <a:gd name="connsiteX35576" fmla="*/ 2366931 w 7886701"/>
              <a:gd name="connsiteY35576" fmla="*/ 33155 h 6857981"/>
              <a:gd name="connsiteX35577" fmla="*/ 2367864 w 7886701"/>
              <a:gd name="connsiteY35577" fmla="*/ 30953 h 6857981"/>
              <a:gd name="connsiteX35578" fmla="*/ 2369419 w 7886701"/>
              <a:gd name="connsiteY35578" fmla="*/ 28751 h 6857981"/>
              <a:gd name="connsiteX35579" fmla="*/ 2370974 w 7886701"/>
              <a:gd name="connsiteY35579" fmla="*/ 26551 h 6857981"/>
              <a:gd name="connsiteX35580" fmla="*/ 2373152 w 7886701"/>
              <a:gd name="connsiteY35580" fmla="*/ 24663 h 6857981"/>
              <a:gd name="connsiteX35581" fmla="*/ 2375641 w 7886701"/>
              <a:gd name="connsiteY35581" fmla="*/ 22462 h 6857981"/>
              <a:gd name="connsiteX35582" fmla="*/ 2378752 w 7886701"/>
              <a:gd name="connsiteY35582" fmla="*/ 20574 h 6857981"/>
              <a:gd name="connsiteX35583" fmla="*/ 2381863 w 7886701"/>
              <a:gd name="connsiteY35583" fmla="*/ 19002 h 6857981"/>
              <a:gd name="connsiteX35584" fmla="*/ 2385284 w 7886701"/>
              <a:gd name="connsiteY35584" fmla="*/ 17430 h 6857981"/>
              <a:gd name="connsiteX35585" fmla="*/ 4755263 w 7886701"/>
              <a:gd name="connsiteY35585" fmla="*/ 0 h 6857981"/>
              <a:gd name="connsiteX35586" fmla="*/ 4773495 w 7886701"/>
              <a:gd name="connsiteY35586" fmla="*/ 7678 h 6857981"/>
              <a:gd name="connsiteX35587" fmla="*/ 4788529 w 7886701"/>
              <a:gd name="connsiteY35587" fmla="*/ 14714 h 6857981"/>
              <a:gd name="connsiteX35588" fmla="*/ 4801644 w 7886701"/>
              <a:gd name="connsiteY35588" fmla="*/ 20153 h 6857981"/>
              <a:gd name="connsiteX35589" fmla="*/ 4807722 w 7886701"/>
              <a:gd name="connsiteY35589" fmla="*/ 22392 h 6857981"/>
              <a:gd name="connsiteX35590" fmla="*/ 4813799 w 7886701"/>
              <a:gd name="connsiteY35590" fmla="*/ 24311 h 6857981"/>
              <a:gd name="connsiteX35591" fmla="*/ 4820196 w 7886701"/>
              <a:gd name="connsiteY35591" fmla="*/ 25590 h 6857981"/>
              <a:gd name="connsiteX35592" fmla="*/ 4826274 w 7886701"/>
              <a:gd name="connsiteY35592" fmla="*/ 27190 h 6857981"/>
              <a:gd name="connsiteX35593" fmla="*/ 4832991 w 7886701"/>
              <a:gd name="connsiteY35593" fmla="*/ 27829 h 6857981"/>
              <a:gd name="connsiteX35594" fmla="*/ 4840028 w 7886701"/>
              <a:gd name="connsiteY35594" fmla="*/ 28150 h 6857981"/>
              <a:gd name="connsiteX35595" fmla="*/ 4847705 w 7886701"/>
              <a:gd name="connsiteY35595" fmla="*/ 27829 h 6857981"/>
              <a:gd name="connsiteX35596" fmla="*/ 4855702 w 7886701"/>
              <a:gd name="connsiteY35596" fmla="*/ 27510 h 6857981"/>
              <a:gd name="connsiteX35597" fmla="*/ 4864978 w 7886701"/>
              <a:gd name="connsiteY35597" fmla="*/ 26550 h 6857981"/>
              <a:gd name="connsiteX35598" fmla="*/ 4875214 w 7886701"/>
              <a:gd name="connsiteY35598" fmla="*/ 24951 h 6857981"/>
              <a:gd name="connsiteX35599" fmla="*/ 4875214 w 7886701"/>
              <a:gd name="connsiteY35599" fmla="*/ 28150 h 6857981"/>
              <a:gd name="connsiteX35600" fmla="*/ 4874894 w 7886701"/>
              <a:gd name="connsiteY35600" fmla="*/ 31029 h 6857981"/>
              <a:gd name="connsiteX35601" fmla="*/ 4873935 w 7886701"/>
              <a:gd name="connsiteY35601" fmla="*/ 32627 h 6857981"/>
              <a:gd name="connsiteX35602" fmla="*/ 4872335 w 7886701"/>
              <a:gd name="connsiteY35602" fmla="*/ 33907 h 6857981"/>
              <a:gd name="connsiteX35603" fmla="*/ 4870096 w 7886701"/>
              <a:gd name="connsiteY35603" fmla="*/ 34546 h 6857981"/>
              <a:gd name="connsiteX35604" fmla="*/ 4867537 w 7886701"/>
              <a:gd name="connsiteY35604" fmla="*/ 34867 h 6857981"/>
              <a:gd name="connsiteX35605" fmla="*/ 4862100 w 7886701"/>
              <a:gd name="connsiteY35605" fmla="*/ 35186 h 6857981"/>
              <a:gd name="connsiteX35606" fmla="*/ 4856662 w 7886701"/>
              <a:gd name="connsiteY35606" fmla="*/ 35186 h 6857981"/>
              <a:gd name="connsiteX35607" fmla="*/ 4854103 w 7886701"/>
              <a:gd name="connsiteY35607" fmla="*/ 35186 h 6857981"/>
              <a:gd name="connsiteX35608" fmla="*/ 4851864 w 7886701"/>
              <a:gd name="connsiteY35608" fmla="*/ 36146 h 6857981"/>
              <a:gd name="connsiteX35609" fmla="*/ 4849944 w 7886701"/>
              <a:gd name="connsiteY35609" fmla="*/ 36785 h 6857981"/>
              <a:gd name="connsiteX35610" fmla="*/ 4848345 w 7886701"/>
              <a:gd name="connsiteY35610" fmla="*/ 38386 h 6857981"/>
              <a:gd name="connsiteX35611" fmla="*/ 4847385 w 7886701"/>
              <a:gd name="connsiteY35611" fmla="*/ 40304 h 6857981"/>
              <a:gd name="connsiteX35612" fmla="*/ 4847385 w 7886701"/>
              <a:gd name="connsiteY35612" fmla="*/ 42864 h 6857981"/>
              <a:gd name="connsiteX35613" fmla="*/ 4840988 w 7886701"/>
              <a:gd name="connsiteY35613" fmla="*/ 40304 h 6857981"/>
              <a:gd name="connsiteX35614" fmla="*/ 4834591 w 7886701"/>
              <a:gd name="connsiteY35614" fmla="*/ 37745 h 6857981"/>
              <a:gd name="connsiteX35615" fmla="*/ 4828193 w 7886701"/>
              <a:gd name="connsiteY35615" fmla="*/ 36466 h 6857981"/>
              <a:gd name="connsiteX35616" fmla="*/ 4822116 w 7886701"/>
              <a:gd name="connsiteY35616" fmla="*/ 34867 h 6857981"/>
              <a:gd name="connsiteX35617" fmla="*/ 4815718 w 7886701"/>
              <a:gd name="connsiteY35617" fmla="*/ 34226 h 6857981"/>
              <a:gd name="connsiteX35618" fmla="*/ 4809001 w 7886701"/>
              <a:gd name="connsiteY35618" fmla="*/ 33586 h 6857981"/>
              <a:gd name="connsiteX35619" fmla="*/ 4796526 w 7886701"/>
              <a:gd name="connsiteY35619" fmla="*/ 32627 h 6857981"/>
              <a:gd name="connsiteX35620" fmla="*/ 4784051 w 7886701"/>
              <a:gd name="connsiteY35620" fmla="*/ 31987 h 6857981"/>
              <a:gd name="connsiteX35621" fmla="*/ 4771256 w 7886701"/>
              <a:gd name="connsiteY35621" fmla="*/ 31029 h 6857981"/>
              <a:gd name="connsiteX35622" fmla="*/ 4764859 w 7886701"/>
              <a:gd name="connsiteY35622" fmla="*/ 30069 h 6857981"/>
              <a:gd name="connsiteX35623" fmla="*/ 4758781 w 7886701"/>
              <a:gd name="connsiteY35623" fmla="*/ 29109 h 6857981"/>
              <a:gd name="connsiteX35624" fmla="*/ 4752384 w 7886701"/>
              <a:gd name="connsiteY35624" fmla="*/ 27510 h 6857981"/>
              <a:gd name="connsiteX35625" fmla="*/ 4746626 w 7886701"/>
              <a:gd name="connsiteY35625" fmla="*/ 25590 h 6857981"/>
              <a:gd name="connsiteX35626" fmla="*/ 4748545 w 7886701"/>
              <a:gd name="connsiteY35626" fmla="*/ 23670 h 6857981"/>
              <a:gd name="connsiteX35627" fmla="*/ 4750145 w 7886701"/>
              <a:gd name="connsiteY35627" fmla="*/ 20793 h 6857981"/>
              <a:gd name="connsiteX35628" fmla="*/ 4752064 w 7886701"/>
              <a:gd name="connsiteY35628" fmla="*/ 18234 h 6857981"/>
              <a:gd name="connsiteX35629" fmla="*/ 4753663 w 7886701"/>
              <a:gd name="connsiteY35629" fmla="*/ 15355 h 6857981"/>
              <a:gd name="connsiteX35630" fmla="*/ 4754303 w 7886701"/>
              <a:gd name="connsiteY35630" fmla="*/ 12155 h 6857981"/>
              <a:gd name="connsiteX35631" fmla="*/ 4754943 w 7886701"/>
              <a:gd name="connsiteY35631" fmla="*/ 8317 h 6857981"/>
              <a:gd name="connsiteX35632" fmla="*/ 4755263 w 7886701"/>
              <a:gd name="connsiteY35632" fmla="*/ 4480 h 6857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 ang="0">
                <a:pos x="connsiteX9937" y="connsiteY9937"/>
              </a:cxn>
              <a:cxn ang="0">
                <a:pos x="connsiteX9938" y="connsiteY9938"/>
              </a:cxn>
              <a:cxn ang="0">
                <a:pos x="connsiteX9939" y="connsiteY9939"/>
              </a:cxn>
              <a:cxn ang="0">
                <a:pos x="connsiteX9940" y="connsiteY9940"/>
              </a:cxn>
              <a:cxn ang="0">
                <a:pos x="connsiteX9941" y="connsiteY9941"/>
              </a:cxn>
              <a:cxn ang="0">
                <a:pos x="connsiteX9942" y="connsiteY9942"/>
              </a:cxn>
              <a:cxn ang="0">
                <a:pos x="connsiteX9943" y="connsiteY9943"/>
              </a:cxn>
              <a:cxn ang="0">
                <a:pos x="connsiteX9944" y="connsiteY9944"/>
              </a:cxn>
              <a:cxn ang="0">
                <a:pos x="connsiteX9945" y="connsiteY9945"/>
              </a:cxn>
              <a:cxn ang="0">
                <a:pos x="connsiteX9946" y="connsiteY9946"/>
              </a:cxn>
              <a:cxn ang="0">
                <a:pos x="connsiteX9947" y="connsiteY9947"/>
              </a:cxn>
              <a:cxn ang="0">
                <a:pos x="connsiteX9948" y="connsiteY9948"/>
              </a:cxn>
              <a:cxn ang="0">
                <a:pos x="connsiteX9949" y="connsiteY9949"/>
              </a:cxn>
              <a:cxn ang="0">
                <a:pos x="connsiteX9950" y="connsiteY9950"/>
              </a:cxn>
              <a:cxn ang="0">
                <a:pos x="connsiteX9951" y="connsiteY9951"/>
              </a:cxn>
              <a:cxn ang="0">
                <a:pos x="connsiteX9952" y="connsiteY9952"/>
              </a:cxn>
              <a:cxn ang="0">
                <a:pos x="connsiteX9953" y="connsiteY9953"/>
              </a:cxn>
              <a:cxn ang="0">
                <a:pos x="connsiteX9954" y="connsiteY9954"/>
              </a:cxn>
              <a:cxn ang="0">
                <a:pos x="connsiteX9955" y="connsiteY9955"/>
              </a:cxn>
              <a:cxn ang="0">
                <a:pos x="connsiteX9956" y="connsiteY9956"/>
              </a:cxn>
              <a:cxn ang="0">
                <a:pos x="connsiteX9957" y="connsiteY9957"/>
              </a:cxn>
              <a:cxn ang="0">
                <a:pos x="connsiteX9958" y="connsiteY9958"/>
              </a:cxn>
              <a:cxn ang="0">
                <a:pos x="connsiteX9959" y="connsiteY9959"/>
              </a:cxn>
              <a:cxn ang="0">
                <a:pos x="connsiteX9960" y="connsiteY9960"/>
              </a:cxn>
              <a:cxn ang="0">
                <a:pos x="connsiteX9961" y="connsiteY9961"/>
              </a:cxn>
              <a:cxn ang="0">
                <a:pos x="connsiteX9962" y="connsiteY9962"/>
              </a:cxn>
              <a:cxn ang="0">
                <a:pos x="connsiteX9963" y="connsiteY9963"/>
              </a:cxn>
              <a:cxn ang="0">
                <a:pos x="connsiteX9964" y="connsiteY9964"/>
              </a:cxn>
              <a:cxn ang="0">
                <a:pos x="connsiteX9965" y="connsiteY9965"/>
              </a:cxn>
              <a:cxn ang="0">
                <a:pos x="connsiteX9966" y="connsiteY9966"/>
              </a:cxn>
              <a:cxn ang="0">
                <a:pos x="connsiteX9967" y="connsiteY9967"/>
              </a:cxn>
              <a:cxn ang="0">
                <a:pos x="connsiteX9968" y="connsiteY9968"/>
              </a:cxn>
              <a:cxn ang="0">
                <a:pos x="connsiteX9969" y="connsiteY9969"/>
              </a:cxn>
              <a:cxn ang="0">
                <a:pos x="connsiteX9970" y="connsiteY9970"/>
              </a:cxn>
              <a:cxn ang="0">
                <a:pos x="connsiteX9971" y="connsiteY9971"/>
              </a:cxn>
              <a:cxn ang="0">
                <a:pos x="connsiteX9972" y="connsiteY9972"/>
              </a:cxn>
              <a:cxn ang="0">
                <a:pos x="connsiteX9973" y="connsiteY9973"/>
              </a:cxn>
              <a:cxn ang="0">
                <a:pos x="connsiteX9974" y="connsiteY9974"/>
              </a:cxn>
              <a:cxn ang="0">
                <a:pos x="connsiteX9975" y="connsiteY9975"/>
              </a:cxn>
              <a:cxn ang="0">
                <a:pos x="connsiteX9976" y="connsiteY9976"/>
              </a:cxn>
              <a:cxn ang="0">
                <a:pos x="connsiteX9977" y="connsiteY9977"/>
              </a:cxn>
              <a:cxn ang="0">
                <a:pos x="connsiteX9978" y="connsiteY9978"/>
              </a:cxn>
              <a:cxn ang="0">
                <a:pos x="connsiteX9979" y="connsiteY9979"/>
              </a:cxn>
              <a:cxn ang="0">
                <a:pos x="connsiteX9980" y="connsiteY9980"/>
              </a:cxn>
              <a:cxn ang="0">
                <a:pos x="connsiteX9981" y="connsiteY9981"/>
              </a:cxn>
              <a:cxn ang="0">
                <a:pos x="connsiteX9982" y="connsiteY9982"/>
              </a:cxn>
              <a:cxn ang="0">
                <a:pos x="connsiteX9983" y="connsiteY9983"/>
              </a:cxn>
              <a:cxn ang="0">
                <a:pos x="connsiteX9984" y="connsiteY9984"/>
              </a:cxn>
              <a:cxn ang="0">
                <a:pos x="connsiteX9985" y="connsiteY9985"/>
              </a:cxn>
              <a:cxn ang="0">
                <a:pos x="connsiteX9986" y="connsiteY9986"/>
              </a:cxn>
              <a:cxn ang="0">
                <a:pos x="connsiteX9987" y="connsiteY9987"/>
              </a:cxn>
              <a:cxn ang="0">
                <a:pos x="connsiteX9988" y="connsiteY9988"/>
              </a:cxn>
              <a:cxn ang="0">
                <a:pos x="connsiteX9989" y="connsiteY9989"/>
              </a:cxn>
              <a:cxn ang="0">
                <a:pos x="connsiteX9990" y="connsiteY9990"/>
              </a:cxn>
              <a:cxn ang="0">
                <a:pos x="connsiteX9991" y="connsiteY9991"/>
              </a:cxn>
              <a:cxn ang="0">
                <a:pos x="connsiteX9992" y="connsiteY9992"/>
              </a:cxn>
              <a:cxn ang="0">
                <a:pos x="connsiteX9993" y="connsiteY9993"/>
              </a:cxn>
              <a:cxn ang="0">
                <a:pos x="connsiteX9994" y="connsiteY9994"/>
              </a:cxn>
              <a:cxn ang="0">
                <a:pos x="connsiteX9995" y="connsiteY9995"/>
              </a:cxn>
              <a:cxn ang="0">
                <a:pos x="connsiteX9996" y="connsiteY9996"/>
              </a:cxn>
              <a:cxn ang="0">
                <a:pos x="connsiteX9997" y="connsiteY9997"/>
              </a:cxn>
              <a:cxn ang="0">
                <a:pos x="connsiteX9998" y="connsiteY9998"/>
              </a:cxn>
              <a:cxn ang="0">
                <a:pos x="connsiteX9999" y="connsiteY9999"/>
              </a:cxn>
              <a:cxn ang="0">
                <a:pos x="connsiteX10000" y="connsiteY10000"/>
              </a:cxn>
              <a:cxn ang="0">
                <a:pos x="connsiteX10001" y="connsiteY10001"/>
              </a:cxn>
              <a:cxn ang="0">
                <a:pos x="connsiteX10002" y="connsiteY10002"/>
              </a:cxn>
              <a:cxn ang="0">
                <a:pos x="connsiteX10003" y="connsiteY10003"/>
              </a:cxn>
              <a:cxn ang="0">
                <a:pos x="connsiteX10004" y="connsiteY10004"/>
              </a:cxn>
              <a:cxn ang="0">
                <a:pos x="connsiteX10005" y="connsiteY10005"/>
              </a:cxn>
              <a:cxn ang="0">
                <a:pos x="connsiteX10006" y="connsiteY10006"/>
              </a:cxn>
              <a:cxn ang="0">
                <a:pos x="connsiteX10007" y="connsiteY10007"/>
              </a:cxn>
              <a:cxn ang="0">
                <a:pos x="connsiteX10008" y="connsiteY10008"/>
              </a:cxn>
              <a:cxn ang="0">
                <a:pos x="connsiteX10009" y="connsiteY10009"/>
              </a:cxn>
              <a:cxn ang="0">
                <a:pos x="connsiteX10010" y="connsiteY10010"/>
              </a:cxn>
              <a:cxn ang="0">
                <a:pos x="connsiteX10011" y="connsiteY10011"/>
              </a:cxn>
              <a:cxn ang="0">
                <a:pos x="connsiteX10012" y="connsiteY10012"/>
              </a:cxn>
              <a:cxn ang="0">
                <a:pos x="connsiteX10013" y="connsiteY10013"/>
              </a:cxn>
              <a:cxn ang="0">
                <a:pos x="connsiteX10014" y="connsiteY10014"/>
              </a:cxn>
              <a:cxn ang="0">
                <a:pos x="connsiteX10015" y="connsiteY10015"/>
              </a:cxn>
              <a:cxn ang="0">
                <a:pos x="connsiteX10016" y="connsiteY10016"/>
              </a:cxn>
              <a:cxn ang="0">
                <a:pos x="connsiteX10017" y="connsiteY10017"/>
              </a:cxn>
              <a:cxn ang="0">
                <a:pos x="connsiteX10018" y="connsiteY10018"/>
              </a:cxn>
              <a:cxn ang="0">
                <a:pos x="connsiteX10019" y="connsiteY10019"/>
              </a:cxn>
              <a:cxn ang="0">
                <a:pos x="connsiteX10020" y="connsiteY10020"/>
              </a:cxn>
              <a:cxn ang="0">
                <a:pos x="connsiteX10021" y="connsiteY10021"/>
              </a:cxn>
              <a:cxn ang="0">
                <a:pos x="connsiteX10022" y="connsiteY10022"/>
              </a:cxn>
              <a:cxn ang="0">
                <a:pos x="connsiteX10023" y="connsiteY10023"/>
              </a:cxn>
              <a:cxn ang="0">
                <a:pos x="connsiteX10024" y="connsiteY10024"/>
              </a:cxn>
              <a:cxn ang="0">
                <a:pos x="connsiteX10025" y="connsiteY10025"/>
              </a:cxn>
              <a:cxn ang="0">
                <a:pos x="connsiteX10026" y="connsiteY10026"/>
              </a:cxn>
              <a:cxn ang="0">
                <a:pos x="connsiteX10027" y="connsiteY10027"/>
              </a:cxn>
              <a:cxn ang="0">
                <a:pos x="connsiteX10028" y="connsiteY10028"/>
              </a:cxn>
              <a:cxn ang="0">
                <a:pos x="connsiteX10029" y="connsiteY10029"/>
              </a:cxn>
              <a:cxn ang="0">
                <a:pos x="connsiteX10030" y="connsiteY10030"/>
              </a:cxn>
              <a:cxn ang="0">
                <a:pos x="connsiteX10031" y="connsiteY10031"/>
              </a:cxn>
              <a:cxn ang="0">
                <a:pos x="connsiteX10032" y="connsiteY10032"/>
              </a:cxn>
              <a:cxn ang="0">
                <a:pos x="connsiteX10033" y="connsiteY10033"/>
              </a:cxn>
              <a:cxn ang="0">
                <a:pos x="connsiteX10034" y="connsiteY10034"/>
              </a:cxn>
              <a:cxn ang="0">
                <a:pos x="connsiteX10035" y="connsiteY10035"/>
              </a:cxn>
              <a:cxn ang="0">
                <a:pos x="connsiteX10036" y="connsiteY10036"/>
              </a:cxn>
              <a:cxn ang="0">
                <a:pos x="connsiteX10037" y="connsiteY10037"/>
              </a:cxn>
              <a:cxn ang="0">
                <a:pos x="connsiteX10038" y="connsiteY10038"/>
              </a:cxn>
              <a:cxn ang="0">
                <a:pos x="connsiteX10039" y="connsiteY10039"/>
              </a:cxn>
              <a:cxn ang="0">
                <a:pos x="connsiteX10040" y="connsiteY10040"/>
              </a:cxn>
              <a:cxn ang="0">
                <a:pos x="connsiteX10041" y="connsiteY10041"/>
              </a:cxn>
              <a:cxn ang="0">
                <a:pos x="connsiteX10042" y="connsiteY10042"/>
              </a:cxn>
              <a:cxn ang="0">
                <a:pos x="connsiteX10043" y="connsiteY10043"/>
              </a:cxn>
              <a:cxn ang="0">
                <a:pos x="connsiteX10044" y="connsiteY10044"/>
              </a:cxn>
              <a:cxn ang="0">
                <a:pos x="connsiteX10045" y="connsiteY10045"/>
              </a:cxn>
              <a:cxn ang="0">
                <a:pos x="connsiteX10046" y="connsiteY10046"/>
              </a:cxn>
              <a:cxn ang="0">
                <a:pos x="connsiteX10047" y="connsiteY10047"/>
              </a:cxn>
              <a:cxn ang="0">
                <a:pos x="connsiteX10048" y="connsiteY10048"/>
              </a:cxn>
              <a:cxn ang="0">
                <a:pos x="connsiteX10049" y="connsiteY10049"/>
              </a:cxn>
              <a:cxn ang="0">
                <a:pos x="connsiteX10050" y="connsiteY10050"/>
              </a:cxn>
              <a:cxn ang="0">
                <a:pos x="connsiteX10051" y="connsiteY10051"/>
              </a:cxn>
              <a:cxn ang="0">
                <a:pos x="connsiteX10052" y="connsiteY10052"/>
              </a:cxn>
              <a:cxn ang="0">
                <a:pos x="connsiteX10053" y="connsiteY10053"/>
              </a:cxn>
              <a:cxn ang="0">
                <a:pos x="connsiteX10054" y="connsiteY10054"/>
              </a:cxn>
              <a:cxn ang="0">
                <a:pos x="connsiteX10055" y="connsiteY10055"/>
              </a:cxn>
              <a:cxn ang="0">
                <a:pos x="connsiteX10056" y="connsiteY10056"/>
              </a:cxn>
              <a:cxn ang="0">
                <a:pos x="connsiteX10057" y="connsiteY10057"/>
              </a:cxn>
              <a:cxn ang="0">
                <a:pos x="connsiteX10058" y="connsiteY10058"/>
              </a:cxn>
              <a:cxn ang="0">
                <a:pos x="connsiteX10059" y="connsiteY10059"/>
              </a:cxn>
              <a:cxn ang="0">
                <a:pos x="connsiteX10060" y="connsiteY10060"/>
              </a:cxn>
              <a:cxn ang="0">
                <a:pos x="connsiteX10061" y="connsiteY10061"/>
              </a:cxn>
              <a:cxn ang="0">
                <a:pos x="connsiteX10062" y="connsiteY10062"/>
              </a:cxn>
              <a:cxn ang="0">
                <a:pos x="connsiteX10063" y="connsiteY10063"/>
              </a:cxn>
              <a:cxn ang="0">
                <a:pos x="connsiteX10064" y="connsiteY10064"/>
              </a:cxn>
              <a:cxn ang="0">
                <a:pos x="connsiteX10065" y="connsiteY10065"/>
              </a:cxn>
              <a:cxn ang="0">
                <a:pos x="connsiteX10066" y="connsiteY10066"/>
              </a:cxn>
              <a:cxn ang="0">
                <a:pos x="connsiteX10067" y="connsiteY10067"/>
              </a:cxn>
              <a:cxn ang="0">
                <a:pos x="connsiteX10068" y="connsiteY10068"/>
              </a:cxn>
              <a:cxn ang="0">
                <a:pos x="connsiteX10069" y="connsiteY10069"/>
              </a:cxn>
              <a:cxn ang="0">
                <a:pos x="connsiteX10070" y="connsiteY10070"/>
              </a:cxn>
              <a:cxn ang="0">
                <a:pos x="connsiteX10071" y="connsiteY10071"/>
              </a:cxn>
              <a:cxn ang="0">
                <a:pos x="connsiteX10072" y="connsiteY10072"/>
              </a:cxn>
              <a:cxn ang="0">
                <a:pos x="connsiteX10073" y="connsiteY10073"/>
              </a:cxn>
              <a:cxn ang="0">
                <a:pos x="connsiteX10074" y="connsiteY10074"/>
              </a:cxn>
              <a:cxn ang="0">
                <a:pos x="connsiteX10075" y="connsiteY10075"/>
              </a:cxn>
              <a:cxn ang="0">
                <a:pos x="connsiteX10076" y="connsiteY10076"/>
              </a:cxn>
              <a:cxn ang="0">
                <a:pos x="connsiteX10077" y="connsiteY10077"/>
              </a:cxn>
              <a:cxn ang="0">
                <a:pos x="connsiteX10078" y="connsiteY10078"/>
              </a:cxn>
              <a:cxn ang="0">
                <a:pos x="connsiteX10079" y="connsiteY10079"/>
              </a:cxn>
              <a:cxn ang="0">
                <a:pos x="connsiteX10080" y="connsiteY10080"/>
              </a:cxn>
              <a:cxn ang="0">
                <a:pos x="connsiteX10081" y="connsiteY10081"/>
              </a:cxn>
              <a:cxn ang="0">
                <a:pos x="connsiteX10082" y="connsiteY10082"/>
              </a:cxn>
              <a:cxn ang="0">
                <a:pos x="connsiteX10083" y="connsiteY10083"/>
              </a:cxn>
              <a:cxn ang="0">
                <a:pos x="connsiteX10084" y="connsiteY10084"/>
              </a:cxn>
              <a:cxn ang="0">
                <a:pos x="connsiteX10085" y="connsiteY10085"/>
              </a:cxn>
              <a:cxn ang="0">
                <a:pos x="connsiteX10086" y="connsiteY10086"/>
              </a:cxn>
              <a:cxn ang="0">
                <a:pos x="connsiteX10087" y="connsiteY10087"/>
              </a:cxn>
              <a:cxn ang="0">
                <a:pos x="connsiteX10088" y="connsiteY10088"/>
              </a:cxn>
              <a:cxn ang="0">
                <a:pos x="connsiteX10089" y="connsiteY10089"/>
              </a:cxn>
              <a:cxn ang="0">
                <a:pos x="connsiteX10090" y="connsiteY10090"/>
              </a:cxn>
              <a:cxn ang="0">
                <a:pos x="connsiteX10091" y="connsiteY10091"/>
              </a:cxn>
              <a:cxn ang="0">
                <a:pos x="connsiteX10092" y="connsiteY10092"/>
              </a:cxn>
              <a:cxn ang="0">
                <a:pos x="connsiteX10093" y="connsiteY10093"/>
              </a:cxn>
              <a:cxn ang="0">
                <a:pos x="connsiteX10094" y="connsiteY10094"/>
              </a:cxn>
              <a:cxn ang="0">
                <a:pos x="connsiteX10095" y="connsiteY10095"/>
              </a:cxn>
              <a:cxn ang="0">
                <a:pos x="connsiteX10096" y="connsiteY10096"/>
              </a:cxn>
              <a:cxn ang="0">
                <a:pos x="connsiteX10097" y="connsiteY10097"/>
              </a:cxn>
              <a:cxn ang="0">
                <a:pos x="connsiteX10098" y="connsiteY10098"/>
              </a:cxn>
              <a:cxn ang="0">
                <a:pos x="connsiteX10099" y="connsiteY10099"/>
              </a:cxn>
              <a:cxn ang="0">
                <a:pos x="connsiteX10100" y="connsiteY10100"/>
              </a:cxn>
              <a:cxn ang="0">
                <a:pos x="connsiteX10101" y="connsiteY10101"/>
              </a:cxn>
              <a:cxn ang="0">
                <a:pos x="connsiteX10102" y="connsiteY10102"/>
              </a:cxn>
              <a:cxn ang="0">
                <a:pos x="connsiteX10103" y="connsiteY10103"/>
              </a:cxn>
              <a:cxn ang="0">
                <a:pos x="connsiteX10104" y="connsiteY10104"/>
              </a:cxn>
              <a:cxn ang="0">
                <a:pos x="connsiteX10105" y="connsiteY10105"/>
              </a:cxn>
              <a:cxn ang="0">
                <a:pos x="connsiteX10106" y="connsiteY10106"/>
              </a:cxn>
              <a:cxn ang="0">
                <a:pos x="connsiteX10107" y="connsiteY10107"/>
              </a:cxn>
              <a:cxn ang="0">
                <a:pos x="connsiteX10108" y="connsiteY10108"/>
              </a:cxn>
              <a:cxn ang="0">
                <a:pos x="connsiteX10109" y="connsiteY10109"/>
              </a:cxn>
              <a:cxn ang="0">
                <a:pos x="connsiteX10110" y="connsiteY10110"/>
              </a:cxn>
              <a:cxn ang="0">
                <a:pos x="connsiteX10111" y="connsiteY10111"/>
              </a:cxn>
              <a:cxn ang="0">
                <a:pos x="connsiteX10112" y="connsiteY10112"/>
              </a:cxn>
              <a:cxn ang="0">
                <a:pos x="connsiteX10113" y="connsiteY10113"/>
              </a:cxn>
              <a:cxn ang="0">
                <a:pos x="connsiteX10114" y="connsiteY10114"/>
              </a:cxn>
              <a:cxn ang="0">
                <a:pos x="connsiteX10115" y="connsiteY10115"/>
              </a:cxn>
              <a:cxn ang="0">
                <a:pos x="connsiteX10116" y="connsiteY10116"/>
              </a:cxn>
              <a:cxn ang="0">
                <a:pos x="connsiteX10117" y="connsiteY10117"/>
              </a:cxn>
              <a:cxn ang="0">
                <a:pos x="connsiteX10118" y="connsiteY10118"/>
              </a:cxn>
              <a:cxn ang="0">
                <a:pos x="connsiteX10119" y="connsiteY10119"/>
              </a:cxn>
              <a:cxn ang="0">
                <a:pos x="connsiteX10120" y="connsiteY10120"/>
              </a:cxn>
              <a:cxn ang="0">
                <a:pos x="connsiteX10121" y="connsiteY10121"/>
              </a:cxn>
              <a:cxn ang="0">
                <a:pos x="connsiteX10122" y="connsiteY10122"/>
              </a:cxn>
              <a:cxn ang="0">
                <a:pos x="connsiteX10123" y="connsiteY10123"/>
              </a:cxn>
              <a:cxn ang="0">
                <a:pos x="connsiteX10124" y="connsiteY10124"/>
              </a:cxn>
              <a:cxn ang="0">
                <a:pos x="connsiteX10125" y="connsiteY10125"/>
              </a:cxn>
              <a:cxn ang="0">
                <a:pos x="connsiteX10126" y="connsiteY10126"/>
              </a:cxn>
              <a:cxn ang="0">
                <a:pos x="connsiteX10127" y="connsiteY10127"/>
              </a:cxn>
              <a:cxn ang="0">
                <a:pos x="connsiteX10128" y="connsiteY10128"/>
              </a:cxn>
              <a:cxn ang="0">
                <a:pos x="connsiteX10129" y="connsiteY10129"/>
              </a:cxn>
              <a:cxn ang="0">
                <a:pos x="connsiteX10130" y="connsiteY10130"/>
              </a:cxn>
              <a:cxn ang="0">
                <a:pos x="connsiteX10131" y="connsiteY10131"/>
              </a:cxn>
              <a:cxn ang="0">
                <a:pos x="connsiteX10132" y="connsiteY10132"/>
              </a:cxn>
              <a:cxn ang="0">
                <a:pos x="connsiteX10133" y="connsiteY10133"/>
              </a:cxn>
              <a:cxn ang="0">
                <a:pos x="connsiteX10134" y="connsiteY10134"/>
              </a:cxn>
              <a:cxn ang="0">
                <a:pos x="connsiteX10135" y="connsiteY10135"/>
              </a:cxn>
              <a:cxn ang="0">
                <a:pos x="connsiteX10136" y="connsiteY10136"/>
              </a:cxn>
              <a:cxn ang="0">
                <a:pos x="connsiteX10137" y="connsiteY10137"/>
              </a:cxn>
              <a:cxn ang="0">
                <a:pos x="connsiteX10138" y="connsiteY10138"/>
              </a:cxn>
              <a:cxn ang="0">
                <a:pos x="connsiteX10139" y="connsiteY10139"/>
              </a:cxn>
              <a:cxn ang="0">
                <a:pos x="connsiteX10140" y="connsiteY10140"/>
              </a:cxn>
              <a:cxn ang="0">
                <a:pos x="connsiteX10141" y="connsiteY10141"/>
              </a:cxn>
              <a:cxn ang="0">
                <a:pos x="connsiteX10142" y="connsiteY10142"/>
              </a:cxn>
              <a:cxn ang="0">
                <a:pos x="connsiteX10143" y="connsiteY10143"/>
              </a:cxn>
              <a:cxn ang="0">
                <a:pos x="connsiteX10144" y="connsiteY10144"/>
              </a:cxn>
              <a:cxn ang="0">
                <a:pos x="connsiteX10145" y="connsiteY10145"/>
              </a:cxn>
              <a:cxn ang="0">
                <a:pos x="connsiteX10146" y="connsiteY10146"/>
              </a:cxn>
              <a:cxn ang="0">
                <a:pos x="connsiteX10147" y="connsiteY10147"/>
              </a:cxn>
              <a:cxn ang="0">
                <a:pos x="connsiteX10148" y="connsiteY10148"/>
              </a:cxn>
              <a:cxn ang="0">
                <a:pos x="connsiteX10149" y="connsiteY10149"/>
              </a:cxn>
              <a:cxn ang="0">
                <a:pos x="connsiteX10150" y="connsiteY10150"/>
              </a:cxn>
              <a:cxn ang="0">
                <a:pos x="connsiteX10151" y="connsiteY10151"/>
              </a:cxn>
              <a:cxn ang="0">
                <a:pos x="connsiteX10152" y="connsiteY10152"/>
              </a:cxn>
              <a:cxn ang="0">
                <a:pos x="connsiteX10153" y="connsiteY10153"/>
              </a:cxn>
              <a:cxn ang="0">
                <a:pos x="connsiteX10154" y="connsiteY10154"/>
              </a:cxn>
              <a:cxn ang="0">
                <a:pos x="connsiteX10155" y="connsiteY10155"/>
              </a:cxn>
              <a:cxn ang="0">
                <a:pos x="connsiteX10156" y="connsiteY10156"/>
              </a:cxn>
              <a:cxn ang="0">
                <a:pos x="connsiteX10157" y="connsiteY10157"/>
              </a:cxn>
              <a:cxn ang="0">
                <a:pos x="connsiteX10158" y="connsiteY10158"/>
              </a:cxn>
              <a:cxn ang="0">
                <a:pos x="connsiteX10159" y="connsiteY10159"/>
              </a:cxn>
              <a:cxn ang="0">
                <a:pos x="connsiteX10160" y="connsiteY10160"/>
              </a:cxn>
              <a:cxn ang="0">
                <a:pos x="connsiteX10161" y="connsiteY10161"/>
              </a:cxn>
              <a:cxn ang="0">
                <a:pos x="connsiteX10162" y="connsiteY10162"/>
              </a:cxn>
              <a:cxn ang="0">
                <a:pos x="connsiteX10163" y="connsiteY10163"/>
              </a:cxn>
              <a:cxn ang="0">
                <a:pos x="connsiteX10164" y="connsiteY10164"/>
              </a:cxn>
              <a:cxn ang="0">
                <a:pos x="connsiteX10165" y="connsiteY10165"/>
              </a:cxn>
              <a:cxn ang="0">
                <a:pos x="connsiteX10166" y="connsiteY10166"/>
              </a:cxn>
              <a:cxn ang="0">
                <a:pos x="connsiteX10167" y="connsiteY10167"/>
              </a:cxn>
              <a:cxn ang="0">
                <a:pos x="connsiteX10168" y="connsiteY10168"/>
              </a:cxn>
              <a:cxn ang="0">
                <a:pos x="connsiteX10169" y="connsiteY10169"/>
              </a:cxn>
              <a:cxn ang="0">
                <a:pos x="connsiteX10170" y="connsiteY10170"/>
              </a:cxn>
              <a:cxn ang="0">
                <a:pos x="connsiteX10171" y="connsiteY10171"/>
              </a:cxn>
              <a:cxn ang="0">
                <a:pos x="connsiteX10172" y="connsiteY10172"/>
              </a:cxn>
              <a:cxn ang="0">
                <a:pos x="connsiteX10173" y="connsiteY10173"/>
              </a:cxn>
              <a:cxn ang="0">
                <a:pos x="connsiteX10174" y="connsiteY10174"/>
              </a:cxn>
              <a:cxn ang="0">
                <a:pos x="connsiteX10175" y="connsiteY10175"/>
              </a:cxn>
              <a:cxn ang="0">
                <a:pos x="connsiteX10176" y="connsiteY10176"/>
              </a:cxn>
              <a:cxn ang="0">
                <a:pos x="connsiteX10177" y="connsiteY10177"/>
              </a:cxn>
              <a:cxn ang="0">
                <a:pos x="connsiteX10178" y="connsiteY10178"/>
              </a:cxn>
              <a:cxn ang="0">
                <a:pos x="connsiteX10179" y="connsiteY10179"/>
              </a:cxn>
              <a:cxn ang="0">
                <a:pos x="connsiteX10180" y="connsiteY10180"/>
              </a:cxn>
              <a:cxn ang="0">
                <a:pos x="connsiteX10181" y="connsiteY10181"/>
              </a:cxn>
              <a:cxn ang="0">
                <a:pos x="connsiteX10182" y="connsiteY10182"/>
              </a:cxn>
              <a:cxn ang="0">
                <a:pos x="connsiteX10183" y="connsiteY10183"/>
              </a:cxn>
              <a:cxn ang="0">
                <a:pos x="connsiteX10184" y="connsiteY10184"/>
              </a:cxn>
              <a:cxn ang="0">
                <a:pos x="connsiteX10185" y="connsiteY10185"/>
              </a:cxn>
              <a:cxn ang="0">
                <a:pos x="connsiteX10186" y="connsiteY10186"/>
              </a:cxn>
              <a:cxn ang="0">
                <a:pos x="connsiteX10187" y="connsiteY10187"/>
              </a:cxn>
              <a:cxn ang="0">
                <a:pos x="connsiteX10188" y="connsiteY10188"/>
              </a:cxn>
              <a:cxn ang="0">
                <a:pos x="connsiteX10189" y="connsiteY10189"/>
              </a:cxn>
              <a:cxn ang="0">
                <a:pos x="connsiteX10190" y="connsiteY10190"/>
              </a:cxn>
              <a:cxn ang="0">
                <a:pos x="connsiteX10191" y="connsiteY10191"/>
              </a:cxn>
              <a:cxn ang="0">
                <a:pos x="connsiteX10192" y="connsiteY10192"/>
              </a:cxn>
              <a:cxn ang="0">
                <a:pos x="connsiteX10193" y="connsiteY10193"/>
              </a:cxn>
              <a:cxn ang="0">
                <a:pos x="connsiteX10194" y="connsiteY10194"/>
              </a:cxn>
              <a:cxn ang="0">
                <a:pos x="connsiteX10195" y="connsiteY10195"/>
              </a:cxn>
              <a:cxn ang="0">
                <a:pos x="connsiteX10196" y="connsiteY10196"/>
              </a:cxn>
              <a:cxn ang="0">
                <a:pos x="connsiteX10197" y="connsiteY10197"/>
              </a:cxn>
              <a:cxn ang="0">
                <a:pos x="connsiteX10198" y="connsiteY10198"/>
              </a:cxn>
              <a:cxn ang="0">
                <a:pos x="connsiteX10199" y="connsiteY10199"/>
              </a:cxn>
              <a:cxn ang="0">
                <a:pos x="connsiteX10200" y="connsiteY10200"/>
              </a:cxn>
              <a:cxn ang="0">
                <a:pos x="connsiteX10201" y="connsiteY10201"/>
              </a:cxn>
              <a:cxn ang="0">
                <a:pos x="connsiteX10202" y="connsiteY10202"/>
              </a:cxn>
              <a:cxn ang="0">
                <a:pos x="connsiteX10203" y="connsiteY10203"/>
              </a:cxn>
              <a:cxn ang="0">
                <a:pos x="connsiteX10204" y="connsiteY10204"/>
              </a:cxn>
              <a:cxn ang="0">
                <a:pos x="connsiteX10205" y="connsiteY10205"/>
              </a:cxn>
              <a:cxn ang="0">
                <a:pos x="connsiteX10206" y="connsiteY10206"/>
              </a:cxn>
              <a:cxn ang="0">
                <a:pos x="connsiteX10207" y="connsiteY10207"/>
              </a:cxn>
              <a:cxn ang="0">
                <a:pos x="connsiteX10208" y="connsiteY10208"/>
              </a:cxn>
              <a:cxn ang="0">
                <a:pos x="connsiteX10209" y="connsiteY10209"/>
              </a:cxn>
              <a:cxn ang="0">
                <a:pos x="connsiteX10210" y="connsiteY10210"/>
              </a:cxn>
              <a:cxn ang="0">
                <a:pos x="connsiteX10211" y="connsiteY10211"/>
              </a:cxn>
              <a:cxn ang="0">
                <a:pos x="connsiteX10212" y="connsiteY10212"/>
              </a:cxn>
              <a:cxn ang="0">
                <a:pos x="connsiteX10213" y="connsiteY10213"/>
              </a:cxn>
              <a:cxn ang="0">
                <a:pos x="connsiteX10214" y="connsiteY10214"/>
              </a:cxn>
              <a:cxn ang="0">
                <a:pos x="connsiteX10215" y="connsiteY10215"/>
              </a:cxn>
              <a:cxn ang="0">
                <a:pos x="connsiteX10216" y="connsiteY10216"/>
              </a:cxn>
              <a:cxn ang="0">
                <a:pos x="connsiteX10217" y="connsiteY10217"/>
              </a:cxn>
              <a:cxn ang="0">
                <a:pos x="connsiteX10218" y="connsiteY10218"/>
              </a:cxn>
              <a:cxn ang="0">
                <a:pos x="connsiteX10219" y="connsiteY10219"/>
              </a:cxn>
              <a:cxn ang="0">
                <a:pos x="connsiteX10220" y="connsiteY10220"/>
              </a:cxn>
              <a:cxn ang="0">
                <a:pos x="connsiteX10221" y="connsiteY10221"/>
              </a:cxn>
              <a:cxn ang="0">
                <a:pos x="connsiteX10222" y="connsiteY10222"/>
              </a:cxn>
              <a:cxn ang="0">
                <a:pos x="connsiteX10223" y="connsiteY10223"/>
              </a:cxn>
              <a:cxn ang="0">
                <a:pos x="connsiteX10224" y="connsiteY10224"/>
              </a:cxn>
              <a:cxn ang="0">
                <a:pos x="connsiteX10225" y="connsiteY10225"/>
              </a:cxn>
              <a:cxn ang="0">
                <a:pos x="connsiteX10226" y="connsiteY10226"/>
              </a:cxn>
              <a:cxn ang="0">
                <a:pos x="connsiteX10227" y="connsiteY10227"/>
              </a:cxn>
              <a:cxn ang="0">
                <a:pos x="connsiteX10228" y="connsiteY10228"/>
              </a:cxn>
              <a:cxn ang="0">
                <a:pos x="connsiteX10229" y="connsiteY10229"/>
              </a:cxn>
              <a:cxn ang="0">
                <a:pos x="connsiteX10230" y="connsiteY10230"/>
              </a:cxn>
              <a:cxn ang="0">
                <a:pos x="connsiteX10231" y="connsiteY10231"/>
              </a:cxn>
              <a:cxn ang="0">
                <a:pos x="connsiteX10232" y="connsiteY10232"/>
              </a:cxn>
              <a:cxn ang="0">
                <a:pos x="connsiteX10233" y="connsiteY10233"/>
              </a:cxn>
              <a:cxn ang="0">
                <a:pos x="connsiteX10234" y="connsiteY10234"/>
              </a:cxn>
              <a:cxn ang="0">
                <a:pos x="connsiteX10235" y="connsiteY10235"/>
              </a:cxn>
              <a:cxn ang="0">
                <a:pos x="connsiteX10236" y="connsiteY10236"/>
              </a:cxn>
              <a:cxn ang="0">
                <a:pos x="connsiteX10237" y="connsiteY10237"/>
              </a:cxn>
              <a:cxn ang="0">
                <a:pos x="connsiteX10238" y="connsiteY10238"/>
              </a:cxn>
              <a:cxn ang="0">
                <a:pos x="connsiteX10239" y="connsiteY10239"/>
              </a:cxn>
              <a:cxn ang="0">
                <a:pos x="connsiteX10240" y="connsiteY10240"/>
              </a:cxn>
              <a:cxn ang="0">
                <a:pos x="connsiteX10241" y="connsiteY10241"/>
              </a:cxn>
              <a:cxn ang="0">
                <a:pos x="connsiteX10242" y="connsiteY10242"/>
              </a:cxn>
              <a:cxn ang="0">
                <a:pos x="connsiteX10243" y="connsiteY10243"/>
              </a:cxn>
              <a:cxn ang="0">
                <a:pos x="connsiteX10244" y="connsiteY10244"/>
              </a:cxn>
              <a:cxn ang="0">
                <a:pos x="connsiteX10245" y="connsiteY10245"/>
              </a:cxn>
              <a:cxn ang="0">
                <a:pos x="connsiteX10246" y="connsiteY10246"/>
              </a:cxn>
              <a:cxn ang="0">
                <a:pos x="connsiteX10247" y="connsiteY10247"/>
              </a:cxn>
              <a:cxn ang="0">
                <a:pos x="connsiteX10248" y="connsiteY10248"/>
              </a:cxn>
              <a:cxn ang="0">
                <a:pos x="connsiteX10249" y="connsiteY10249"/>
              </a:cxn>
              <a:cxn ang="0">
                <a:pos x="connsiteX10250" y="connsiteY10250"/>
              </a:cxn>
              <a:cxn ang="0">
                <a:pos x="connsiteX10251" y="connsiteY10251"/>
              </a:cxn>
              <a:cxn ang="0">
                <a:pos x="connsiteX10252" y="connsiteY10252"/>
              </a:cxn>
              <a:cxn ang="0">
                <a:pos x="connsiteX10253" y="connsiteY10253"/>
              </a:cxn>
              <a:cxn ang="0">
                <a:pos x="connsiteX10254" y="connsiteY10254"/>
              </a:cxn>
              <a:cxn ang="0">
                <a:pos x="connsiteX10255" y="connsiteY10255"/>
              </a:cxn>
              <a:cxn ang="0">
                <a:pos x="connsiteX10256" y="connsiteY10256"/>
              </a:cxn>
              <a:cxn ang="0">
                <a:pos x="connsiteX10257" y="connsiteY10257"/>
              </a:cxn>
              <a:cxn ang="0">
                <a:pos x="connsiteX10258" y="connsiteY10258"/>
              </a:cxn>
              <a:cxn ang="0">
                <a:pos x="connsiteX10259" y="connsiteY10259"/>
              </a:cxn>
              <a:cxn ang="0">
                <a:pos x="connsiteX10260" y="connsiteY10260"/>
              </a:cxn>
              <a:cxn ang="0">
                <a:pos x="connsiteX10261" y="connsiteY10261"/>
              </a:cxn>
              <a:cxn ang="0">
                <a:pos x="connsiteX10262" y="connsiteY10262"/>
              </a:cxn>
              <a:cxn ang="0">
                <a:pos x="connsiteX10263" y="connsiteY10263"/>
              </a:cxn>
              <a:cxn ang="0">
                <a:pos x="connsiteX10264" y="connsiteY10264"/>
              </a:cxn>
              <a:cxn ang="0">
                <a:pos x="connsiteX10265" y="connsiteY10265"/>
              </a:cxn>
              <a:cxn ang="0">
                <a:pos x="connsiteX10266" y="connsiteY10266"/>
              </a:cxn>
              <a:cxn ang="0">
                <a:pos x="connsiteX10267" y="connsiteY10267"/>
              </a:cxn>
              <a:cxn ang="0">
                <a:pos x="connsiteX10268" y="connsiteY10268"/>
              </a:cxn>
              <a:cxn ang="0">
                <a:pos x="connsiteX10269" y="connsiteY10269"/>
              </a:cxn>
              <a:cxn ang="0">
                <a:pos x="connsiteX10270" y="connsiteY10270"/>
              </a:cxn>
              <a:cxn ang="0">
                <a:pos x="connsiteX10271" y="connsiteY10271"/>
              </a:cxn>
              <a:cxn ang="0">
                <a:pos x="connsiteX10272" y="connsiteY10272"/>
              </a:cxn>
              <a:cxn ang="0">
                <a:pos x="connsiteX10273" y="connsiteY10273"/>
              </a:cxn>
              <a:cxn ang="0">
                <a:pos x="connsiteX10274" y="connsiteY10274"/>
              </a:cxn>
              <a:cxn ang="0">
                <a:pos x="connsiteX10275" y="connsiteY10275"/>
              </a:cxn>
              <a:cxn ang="0">
                <a:pos x="connsiteX10276" y="connsiteY10276"/>
              </a:cxn>
              <a:cxn ang="0">
                <a:pos x="connsiteX10277" y="connsiteY10277"/>
              </a:cxn>
              <a:cxn ang="0">
                <a:pos x="connsiteX10278" y="connsiteY10278"/>
              </a:cxn>
              <a:cxn ang="0">
                <a:pos x="connsiteX10279" y="connsiteY10279"/>
              </a:cxn>
              <a:cxn ang="0">
                <a:pos x="connsiteX10280" y="connsiteY10280"/>
              </a:cxn>
              <a:cxn ang="0">
                <a:pos x="connsiteX10281" y="connsiteY10281"/>
              </a:cxn>
              <a:cxn ang="0">
                <a:pos x="connsiteX10282" y="connsiteY10282"/>
              </a:cxn>
              <a:cxn ang="0">
                <a:pos x="connsiteX10283" y="connsiteY10283"/>
              </a:cxn>
              <a:cxn ang="0">
                <a:pos x="connsiteX10284" y="connsiteY10284"/>
              </a:cxn>
              <a:cxn ang="0">
                <a:pos x="connsiteX10285" y="connsiteY10285"/>
              </a:cxn>
              <a:cxn ang="0">
                <a:pos x="connsiteX10286" y="connsiteY10286"/>
              </a:cxn>
              <a:cxn ang="0">
                <a:pos x="connsiteX10287" y="connsiteY10287"/>
              </a:cxn>
              <a:cxn ang="0">
                <a:pos x="connsiteX10288" y="connsiteY10288"/>
              </a:cxn>
              <a:cxn ang="0">
                <a:pos x="connsiteX10289" y="connsiteY10289"/>
              </a:cxn>
              <a:cxn ang="0">
                <a:pos x="connsiteX10290" y="connsiteY10290"/>
              </a:cxn>
              <a:cxn ang="0">
                <a:pos x="connsiteX10291" y="connsiteY10291"/>
              </a:cxn>
              <a:cxn ang="0">
                <a:pos x="connsiteX10292" y="connsiteY10292"/>
              </a:cxn>
              <a:cxn ang="0">
                <a:pos x="connsiteX10293" y="connsiteY10293"/>
              </a:cxn>
              <a:cxn ang="0">
                <a:pos x="connsiteX10294" y="connsiteY10294"/>
              </a:cxn>
              <a:cxn ang="0">
                <a:pos x="connsiteX10295" y="connsiteY10295"/>
              </a:cxn>
              <a:cxn ang="0">
                <a:pos x="connsiteX10296" y="connsiteY10296"/>
              </a:cxn>
              <a:cxn ang="0">
                <a:pos x="connsiteX10297" y="connsiteY10297"/>
              </a:cxn>
              <a:cxn ang="0">
                <a:pos x="connsiteX10298" y="connsiteY10298"/>
              </a:cxn>
              <a:cxn ang="0">
                <a:pos x="connsiteX10299" y="connsiteY10299"/>
              </a:cxn>
              <a:cxn ang="0">
                <a:pos x="connsiteX10300" y="connsiteY10300"/>
              </a:cxn>
              <a:cxn ang="0">
                <a:pos x="connsiteX10301" y="connsiteY10301"/>
              </a:cxn>
              <a:cxn ang="0">
                <a:pos x="connsiteX10302" y="connsiteY10302"/>
              </a:cxn>
              <a:cxn ang="0">
                <a:pos x="connsiteX10303" y="connsiteY10303"/>
              </a:cxn>
              <a:cxn ang="0">
                <a:pos x="connsiteX10304" y="connsiteY10304"/>
              </a:cxn>
              <a:cxn ang="0">
                <a:pos x="connsiteX10305" y="connsiteY10305"/>
              </a:cxn>
              <a:cxn ang="0">
                <a:pos x="connsiteX10306" y="connsiteY10306"/>
              </a:cxn>
              <a:cxn ang="0">
                <a:pos x="connsiteX10307" y="connsiteY10307"/>
              </a:cxn>
              <a:cxn ang="0">
                <a:pos x="connsiteX10308" y="connsiteY10308"/>
              </a:cxn>
              <a:cxn ang="0">
                <a:pos x="connsiteX10309" y="connsiteY10309"/>
              </a:cxn>
              <a:cxn ang="0">
                <a:pos x="connsiteX10310" y="connsiteY10310"/>
              </a:cxn>
              <a:cxn ang="0">
                <a:pos x="connsiteX10311" y="connsiteY10311"/>
              </a:cxn>
              <a:cxn ang="0">
                <a:pos x="connsiteX10312" y="connsiteY10312"/>
              </a:cxn>
              <a:cxn ang="0">
                <a:pos x="connsiteX10313" y="connsiteY10313"/>
              </a:cxn>
              <a:cxn ang="0">
                <a:pos x="connsiteX10314" y="connsiteY10314"/>
              </a:cxn>
              <a:cxn ang="0">
                <a:pos x="connsiteX10315" y="connsiteY10315"/>
              </a:cxn>
              <a:cxn ang="0">
                <a:pos x="connsiteX10316" y="connsiteY10316"/>
              </a:cxn>
              <a:cxn ang="0">
                <a:pos x="connsiteX10317" y="connsiteY10317"/>
              </a:cxn>
              <a:cxn ang="0">
                <a:pos x="connsiteX10318" y="connsiteY10318"/>
              </a:cxn>
              <a:cxn ang="0">
                <a:pos x="connsiteX10319" y="connsiteY10319"/>
              </a:cxn>
              <a:cxn ang="0">
                <a:pos x="connsiteX10320" y="connsiteY10320"/>
              </a:cxn>
              <a:cxn ang="0">
                <a:pos x="connsiteX10321" y="connsiteY10321"/>
              </a:cxn>
              <a:cxn ang="0">
                <a:pos x="connsiteX10322" y="connsiteY10322"/>
              </a:cxn>
              <a:cxn ang="0">
                <a:pos x="connsiteX10323" y="connsiteY10323"/>
              </a:cxn>
              <a:cxn ang="0">
                <a:pos x="connsiteX10324" y="connsiteY10324"/>
              </a:cxn>
              <a:cxn ang="0">
                <a:pos x="connsiteX10325" y="connsiteY10325"/>
              </a:cxn>
              <a:cxn ang="0">
                <a:pos x="connsiteX10326" y="connsiteY10326"/>
              </a:cxn>
              <a:cxn ang="0">
                <a:pos x="connsiteX10327" y="connsiteY10327"/>
              </a:cxn>
              <a:cxn ang="0">
                <a:pos x="connsiteX10328" y="connsiteY10328"/>
              </a:cxn>
              <a:cxn ang="0">
                <a:pos x="connsiteX10329" y="connsiteY10329"/>
              </a:cxn>
              <a:cxn ang="0">
                <a:pos x="connsiteX10330" y="connsiteY10330"/>
              </a:cxn>
              <a:cxn ang="0">
                <a:pos x="connsiteX10331" y="connsiteY10331"/>
              </a:cxn>
              <a:cxn ang="0">
                <a:pos x="connsiteX10332" y="connsiteY10332"/>
              </a:cxn>
              <a:cxn ang="0">
                <a:pos x="connsiteX10333" y="connsiteY10333"/>
              </a:cxn>
              <a:cxn ang="0">
                <a:pos x="connsiteX10334" y="connsiteY10334"/>
              </a:cxn>
              <a:cxn ang="0">
                <a:pos x="connsiteX10335" y="connsiteY10335"/>
              </a:cxn>
              <a:cxn ang="0">
                <a:pos x="connsiteX10336" y="connsiteY10336"/>
              </a:cxn>
              <a:cxn ang="0">
                <a:pos x="connsiteX10337" y="connsiteY10337"/>
              </a:cxn>
              <a:cxn ang="0">
                <a:pos x="connsiteX10338" y="connsiteY10338"/>
              </a:cxn>
              <a:cxn ang="0">
                <a:pos x="connsiteX10339" y="connsiteY10339"/>
              </a:cxn>
              <a:cxn ang="0">
                <a:pos x="connsiteX10340" y="connsiteY10340"/>
              </a:cxn>
              <a:cxn ang="0">
                <a:pos x="connsiteX10341" y="connsiteY10341"/>
              </a:cxn>
              <a:cxn ang="0">
                <a:pos x="connsiteX10342" y="connsiteY10342"/>
              </a:cxn>
              <a:cxn ang="0">
                <a:pos x="connsiteX10343" y="connsiteY10343"/>
              </a:cxn>
              <a:cxn ang="0">
                <a:pos x="connsiteX10344" y="connsiteY10344"/>
              </a:cxn>
              <a:cxn ang="0">
                <a:pos x="connsiteX10345" y="connsiteY10345"/>
              </a:cxn>
              <a:cxn ang="0">
                <a:pos x="connsiteX10346" y="connsiteY10346"/>
              </a:cxn>
              <a:cxn ang="0">
                <a:pos x="connsiteX10347" y="connsiteY10347"/>
              </a:cxn>
              <a:cxn ang="0">
                <a:pos x="connsiteX10348" y="connsiteY10348"/>
              </a:cxn>
              <a:cxn ang="0">
                <a:pos x="connsiteX10349" y="connsiteY10349"/>
              </a:cxn>
              <a:cxn ang="0">
                <a:pos x="connsiteX10350" y="connsiteY10350"/>
              </a:cxn>
              <a:cxn ang="0">
                <a:pos x="connsiteX10351" y="connsiteY10351"/>
              </a:cxn>
              <a:cxn ang="0">
                <a:pos x="connsiteX10352" y="connsiteY10352"/>
              </a:cxn>
              <a:cxn ang="0">
                <a:pos x="connsiteX10353" y="connsiteY10353"/>
              </a:cxn>
              <a:cxn ang="0">
                <a:pos x="connsiteX10354" y="connsiteY10354"/>
              </a:cxn>
              <a:cxn ang="0">
                <a:pos x="connsiteX10355" y="connsiteY10355"/>
              </a:cxn>
              <a:cxn ang="0">
                <a:pos x="connsiteX10356" y="connsiteY10356"/>
              </a:cxn>
              <a:cxn ang="0">
                <a:pos x="connsiteX10357" y="connsiteY10357"/>
              </a:cxn>
              <a:cxn ang="0">
                <a:pos x="connsiteX10358" y="connsiteY10358"/>
              </a:cxn>
              <a:cxn ang="0">
                <a:pos x="connsiteX10359" y="connsiteY10359"/>
              </a:cxn>
              <a:cxn ang="0">
                <a:pos x="connsiteX10360" y="connsiteY10360"/>
              </a:cxn>
              <a:cxn ang="0">
                <a:pos x="connsiteX10361" y="connsiteY10361"/>
              </a:cxn>
              <a:cxn ang="0">
                <a:pos x="connsiteX10362" y="connsiteY10362"/>
              </a:cxn>
              <a:cxn ang="0">
                <a:pos x="connsiteX10363" y="connsiteY10363"/>
              </a:cxn>
              <a:cxn ang="0">
                <a:pos x="connsiteX10364" y="connsiteY10364"/>
              </a:cxn>
              <a:cxn ang="0">
                <a:pos x="connsiteX10365" y="connsiteY10365"/>
              </a:cxn>
              <a:cxn ang="0">
                <a:pos x="connsiteX10366" y="connsiteY10366"/>
              </a:cxn>
              <a:cxn ang="0">
                <a:pos x="connsiteX10367" y="connsiteY10367"/>
              </a:cxn>
              <a:cxn ang="0">
                <a:pos x="connsiteX10368" y="connsiteY10368"/>
              </a:cxn>
              <a:cxn ang="0">
                <a:pos x="connsiteX10369" y="connsiteY10369"/>
              </a:cxn>
              <a:cxn ang="0">
                <a:pos x="connsiteX10370" y="connsiteY10370"/>
              </a:cxn>
              <a:cxn ang="0">
                <a:pos x="connsiteX10371" y="connsiteY10371"/>
              </a:cxn>
              <a:cxn ang="0">
                <a:pos x="connsiteX10372" y="connsiteY10372"/>
              </a:cxn>
              <a:cxn ang="0">
                <a:pos x="connsiteX10373" y="connsiteY10373"/>
              </a:cxn>
              <a:cxn ang="0">
                <a:pos x="connsiteX10374" y="connsiteY10374"/>
              </a:cxn>
              <a:cxn ang="0">
                <a:pos x="connsiteX10375" y="connsiteY10375"/>
              </a:cxn>
              <a:cxn ang="0">
                <a:pos x="connsiteX10376" y="connsiteY10376"/>
              </a:cxn>
              <a:cxn ang="0">
                <a:pos x="connsiteX10377" y="connsiteY10377"/>
              </a:cxn>
              <a:cxn ang="0">
                <a:pos x="connsiteX10378" y="connsiteY10378"/>
              </a:cxn>
              <a:cxn ang="0">
                <a:pos x="connsiteX10379" y="connsiteY10379"/>
              </a:cxn>
              <a:cxn ang="0">
                <a:pos x="connsiteX10380" y="connsiteY10380"/>
              </a:cxn>
              <a:cxn ang="0">
                <a:pos x="connsiteX10381" y="connsiteY10381"/>
              </a:cxn>
              <a:cxn ang="0">
                <a:pos x="connsiteX10382" y="connsiteY10382"/>
              </a:cxn>
              <a:cxn ang="0">
                <a:pos x="connsiteX10383" y="connsiteY10383"/>
              </a:cxn>
              <a:cxn ang="0">
                <a:pos x="connsiteX10384" y="connsiteY10384"/>
              </a:cxn>
              <a:cxn ang="0">
                <a:pos x="connsiteX10385" y="connsiteY10385"/>
              </a:cxn>
              <a:cxn ang="0">
                <a:pos x="connsiteX10386" y="connsiteY10386"/>
              </a:cxn>
              <a:cxn ang="0">
                <a:pos x="connsiteX10387" y="connsiteY10387"/>
              </a:cxn>
              <a:cxn ang="0">
                <a:pos x="connsiteX10388" y="connsiteY10388"/>
              </a:cxn>
              <a:cxn ang="0">
                <a:pos x="connsiteX10389" y="connsiteY10389"/>
              </a:cxn>
              <a:cxn ang="0">
                <a:pos x="connsiteX10390" y="connsiteY10390"/>
              </a:cxn>
              <a:cxn ang="0">
                <a:pos x="connsiteX10391" y="connsiteY10391"/>
              </a:cxn>
              <a:cxn ang="0">
                <a:pos x="connsiteX10392" y="connsiteY10392"/>
              </a:cxn>
              <a:cxn ang="0">
                <a:pos x="connsiteX10393" y="connsiteY10393"/>
              </a:cxn>
              <a:cxn ang="0">
                <a:pos x="connsiteX10394" y="connsiteY10394"/>
              </a:cxn>
              <a:cxn ang="0">
                <a:pos x="connsiteX10395" y="connsiteY10395"/>
              </a:cxn>
              <a:cxn ang="0">
                <a:pos x="connsiteX10396" y="connsiteY10396"/>
              </a:cxn>
              <a:cxn ang="0">
                <a:pos x="connsiteX10397" y="connsiteY10397"/>
              </a:cxn>
              <a:cxn ang="0">
                <a:pos x="connsiteX10398" y="connsiteY10398"/>
              </a:cxn>
              <a:cxn ang="0">
                <a:pos x="connsiteX10399" y="connsiteY10399"/>
              </a:cxn>
              <a:cxn ang="0">
                <a:pos x="connsiteX10400" y="connsiteY10400"/>
              </a:cxn>
              <a:cxn ang="0">
                <a:pos x="connsiteX10401" y="connsiteY10401"/>
              </a:cxn>
              <a:cxn ang="0">
                <a:pos x="connsiteX10402" y="connsiteY10402"/>
              </a:cxn>
              <a:cxn ang="0">
                <a:pos x="connsiteX10403" y="connsiteY10403"/>
              </a:cxn>
              <a:cxn ang="0">
                <a:pos x="connsiteX10404" y="connsiteY10404"/>
              </a:cxn>
              <a:cxn ang="0">
                <a:pos x="connsiteX10405" y="connsiteY10405"/>
              </a:cxn>
              <a:cxn ang="0">
                <a:pos x="connsiteX10406" y="connsiteY10406"/>
              </a:cxn>
              <a:cxn ang="0">
                <a:pos x="connsiteX10407" y="connsiteY10407"/>
              </a:cxn>
              <a:cxn ang="0">
                <a:pos x="connsiteX10408" y="connsiteY10408"/>
              </a:cxn>
              <a:cxn ang="0">
                <a:pos x="connsiteX10409" y="connsiteY10409"/>
              </a:cxn>
              <a:cxn ang="0">
                <a:pos x="connsiteX10410" y="connsiteY10410"/>
              </a:cxn>
              <a:cxn ang="0">
                <a:pos x="connsiteX10411" y="connsiteY10411"/>
              </a:cxn>
              <a:cxn ang="0">
                <a:pos x="connsiteX10412" y="connsiteY10412"/>
              </a:cxn>
              <a:cxn ang="0">
                <a:pos x="connsiteX10413" y="connsiteY10413"/>
              </a:cxn>
              <a:cxn ang="0">
                <a:pos x="connsiteX10414" y="connsiteY10414"/>
              </a:cxn>
              <a:cxn ang="0">
                <a:pos x="connsiteX10415" y="connsiteY10415"/>
              </a:cxn>
              <a:cxn ang="0">
                <a:pos x="connsiteX10416" y="connsiteY10416"/>
              </a:cxn>
              <a:cxn ang="0">
                <a:pos x="connsiteX10417" y="connsiteY10417"/>
              </a:cxn>
              <a:cxn ang="0">
                <a:pos x="connsiteX10418" y="connsiteY10418"/>
              </a:cxn>
              <a:cxn ang="0">
                <a:pos x="connsiteX10419" y="connsiteY10419"/>
              </a:cxn>
              <a:cxn ang="0">
                <a:pos x="connsiteX10420" y="connsiteY10420"/>
              </a:cxn>
              <a:cxn ang="0">
                <a:pos x="connsiteX10421" y="connsiteY10421"/>
              </a:cxn>
              <a:cxn ang="0">
                <a:pos x="connsiteX10422" y="connsiteY10422"/>
              </a:cxn>
              <a:cxn ang="0">
                <a:pos x="connsiteX10423" y="connsiteY10423"/>
              </a:cxn>
              <a:cxn ang="0">
                <a:pos x="connsiteX10424" y="connsiteY10424"/>
              </a:cxn>
              <a:cxn ang="0">
                <a:pos x="connsiteX10425" y="connsiteY10425"/>
              </a:cxn>
              <a:cxn ang="0">
                <a:pos x="connsiteX10426" y="connsiteY10426"/>
              </a:cxn>
              <a:cxn ang="0">
                <a:pos x="connsiteX10427" y="connsiteY10427"/>
              </a:cxn>
              <a:cxn ang="0">
                <a:pos x="connsiteX10428" y="connsiteY10428"/>
              </a:cxn>
              <a:cxn ang="0">
                <a:pos x="connsiteX10429" y="connsiteY10429"/>
              </a:cxn>
              <a:cxn ang="0">
                <a:pos x="connsiteX10430" y="connsiteY10430"/>
              </a:cxn>
              <a:cxn ang="0">
                <a:pos x="connsiteX10431" y="connsiteY10431"/>
              </a:cxn>
              <a:cxn ang="0">
                <a:pos x="connsiteX10432" y="connsiteY10432"/>
              </a:cxn>
              <a:cxn ang="0">
                <a:pos x="connsiteX10433" y="connsiteY10433"/>
              </a:cxn>
              <a:cxn ang="0">
                <a:pos x="connsiteX10434" y="connsiteY10434"/>
              </a:cxn>
              <a:cxn ang="0">
                <a:pos x="connsiteX10435" y="connsiteY10435"/>
              </a:cxn>
              <a:cxn ang="0">
                <a:pos x="connsiteX10436" y="connsiteY10436"/>
              </a:cxn>
              <a:cxn ang="0">
                <a:pos x="connsiteX10437" y="connsiteY10437"/>
              </a:cxn>
              <a:cxn ang="0">
                <a:pos x="connsiteX10438" y="connsiteY10438"/>
              </a:cxn>
              <a:cxn ang="0">
                <a:pos x="connsiteX10439" y="connsiteY10439"/>
              </a:cxn>
              <a:cxn ang="0">
                <a:pos x="connsiteX10440" y="connsiteY10440"/>
              </a:cxn>
              <a:cxn ang="0">
                <a:pos x="connsiteX10441" y="connsiteY10441"/>
              </a:cxn>
              <a:cxn ang="0">
                <a:pos x="connsiteX10442" y="connsiteY10442"/>
              </a:cxn>
              <a:cxn ang="0">
                <a:pos x="connsiteX10443" y="connsiteY10443"/>
              </a:cxn>
              <a:cxn ang="0">
                <a:pos x="connsiteX10444" y="connsiteY10444"/>
              </a:cxn>
              <a:cxn ang="0">
                <a:pos x="connsiteX10445" y="connsiteY10445"/>
              </a:cxn>
              <a:cxn ang="0">
                <a:pos x="connsiteX10446" y="connsiteY10446"/>
              </a:cxn>
              <a:cxn ang="0">
                <a:pos x="connsiteX10447" y="connsiteY10447"/>
              </a:cxn>
              <a:cxn ang="0">
                <a:pos x="connsiteX10448" y="connsiteY10448"/>
              </a:cxn>
              <a:cxn ang="0">
                <a:pos x="connsiteX10449" y="connsiteY10449"/>
              </a:cxn>
              <a:cxn ang="0">
                <a:pos x="connsiteX10450" y="connsiteY10450"/>
              </a:cxn>
              <a:cxn ang="0">
                <a:pos x="connsiteX10451" y="connsiteY10451"/>
              </a:cxn>
              <a:cxn ang="0">
                <a:pos x="connsiteX10452" y="connsiteY10452"/>
              </a:cxn>
              <a:cxn ang="0">
                <a:pos x="connsiteX10453" y="connsiteY10453"/>
              </a:cxn>
              <a:cxn ang="0">
                <a:pos x="connsiteX10454" y="connsiteY10454"/>
              </a:cxn>
              <a:cxn ang="0">
                <a:pos x="connsiteX10455" y="connsiteY10455"/>
              </a:cxn>
              <a:cxn ang="0">
                <a:pos x="connsiteX10456" y="connsiteY10456"/>
              </a:cxn>
              <a:cxn ang="0">
                <a:pos x="connsiteX10457" y="connsiteY10457"/>
              </a:cxn>
              <a:cxn ang="0">
                <a:pos x="connsiteX10458" y="connsiteY10458"/>
              </a:cxn>
              <a:cxn ang="0">
                <a:pos x="connsiteX10459" y="connsiteY10459"/>
              </a:cxn>
              <a:cxn ang="0">
                <a:pos x="connsiteX10460" y="connsiteY10460"/>
              </a:cxn>
              <a:cxn ang="0">
                <a:pos x="connsiteX10461" y="connsiteY10461"/>
              </a:cxn>
              <a:cxn ang="0">
                <a:pos x="connsiteX10462" y="connsiteY10462"/>
              </a:cxn>
              <a:cxn ang="0">
                <a:pos x="connsiteX10463" y="connsiteY10463"/>
              </a:cxn>
              <a:cxn ang="0">
                <a:pos x="connsiteX10464" y="connsiteY10464"/>
              </a:cxn>
              <a:cxn ang="0">
                <a:pos x="connsiteX10465" y="connsiteY10465"/>
              </a:cxn>
              <a:cxn ang="0">
                <a:pos x="connsiteX10466" y="connsiteY10466"/>
              </a:cxn>
              <a:cxn ang="0">
                <a:pos x="connsiteX10467" y="connsiteY10467"/>
              </a:cxn>
              <a:cxn ang="0">
                <a:pos x="connsiteX10468" y="connsiteY10468"/>
              </a:cxn>
              <a:cxn ang="0">
                <a:pos x="connsiteX10469" y="connsiteY10469"/>
              </a:cxn>
              <a:cxn ang="0">
                <a:pos x="connsiteX10470" y="connsiteY10470"/>
              </a:cxn>
              <a:cxn ang="0">
                <a:pos x="connsiteX10471" y="connsiteY10471"/>
              </a:cxn>
              <a:cxn ang="0">
                <a:pos x="connsiteX10472" y="connsiteY10472"/>
              </a:cxn>
              <a:cxn ang="0">
                <a:pos x="connsiteX10473" y="connsiteY10473"/>
              </a:cxn>
              <a:cxn ang="0">
                <a:pos x="connsiteX10474" y="connsiteY10474"/>
              </a:cxn>
              <a:cxn ang="0">
                <a:pos x="connsiteX10475" y="connsiteY10475"/>
              </a:cxn>
              <a:cxn ang="0">
                <a:pos x="connsiteX10476" y="connsiteY10476"/>
              </a:cxn>
              <a:cxn ang="0">
                <a:pos x="connsiteX10477" y="connsiteY10477"/>
              </a:cxn>
              <a:cxn ang="0">
                <a:pos x="connsiteX10478" y="connsiteY10478"/>
              </a:cxn>
              <a:cxn ang="0">
                <a:pos x="connsiteX10479" y="connsiteY10479"/>
              </a:cxn>
              <a:cxn ang="0">
                <a:pos x="connsiteX10480" y="connsiteY10480"/>
              </a:cxn>
              <a:cxn ang="0">
                <a:pos x="connsiteX10481" y="connsiteY10481"/>
              </a:cxn>
              <a:cxn ang="0">
                <a:pos x="connsiteX10482" y="connsiteY10482"/>
              </a:cxn>
              <a:cxn ang="0">
                <a:pos x="connsiteX10483" y="connsiteY10483"/>
              </a:cxn>
              <a:cxn ang="0">
                <a:pos x="connsiteX10484" y="connsiteY10484"/>
              </a:cxn>
              <a:cxn ang="0">
                <a:pos x="connsiteX10485" y="connsiteY10485"/>
              </a:cxn>
              <a:cxn ang="0">
                <a:pos x="connsiteX10486" y="connsiteY10486"/>
              </a:cxn>
              <a:cxn ang="0">
                <a:pos x="connsiteX10487" y="connsiteY10487"/>
              </a:cxn>
              <a:cxn ang="0">
                <a:pos x="connsiteX10488" y="connsiteY10488"/>
              </a:cxn>
              <a:cxn ang="0">
                <a:pos x="connsiteX10489" y="connsiteY10489"/>
              </a:cxn>
              <a:cxn ang="0">
                <a:pos x="connsiteX10490" y="connsiteY10490"/>
              </a:cxn>
              <a:cxn ang="0">
                <a:pos x="connsiteX10491" y="connsiteY10491"/>
              </a:cxn>
              <a:cxn ang="0">
                <a:pos x="connsiteX10492" y="connsiteY10492"/>
              </a:cxn>
              <a:cxn ang="0">
                <a:pos x="connsiteX10493" y="connsiteY10493"/>
              </a:cxn>
              <a:cxn ang="0">
                <a:pos x="connsiteX10494" y="connsiteY10494"/>
              </a:cxn>
              <a:cxn ang="0">
                <a:pos x="connsiteX10495" y="connsiteY10495"/>
              </a:cxn>
              <a:cxn ang="0">
                <a:pos x="connsiteX10496" y="connsiteY10496"/>
              </a:cxn>
              <a:cxn ang="0">
                <a:pos x="connsiteX10497" y="connsiteY10497"/>
              </a:cxn>
              <a:cxn ang="0">
                <a:pos x="connsiteX10498" y="connsiteY10498"/>
              </a:cxn>
              <a:cxn ang="0">
                <a:pos x="connsiteX10499" y="connsiteY10499"/>
              </a:cxn>
              <a:cxn ang="0">
                <a:pos x="connsiteX10500" y="connsiteY10500"/>
              </a:cxn>
              <a:cxn ang="0">
                <a:pos x="connsiteX10501" y="connsiteY10501"/>
              </a:cxn>
              <a:cxn ang="0">
                <a:pos x="connsiteX10502" y="connsiteY10502"/>
              </a:cxn>
              <a:cxn ang="0">
                <a:pos x="connsiteX10503" y="connsiteY10503"/>
              </a:cxn>
              <a:cxn ang="0">
                <a:pos x="connsiteX10504" y="connsiteY10504"/>
              </a:cxn>
              <a:cxn ang="0">
                <a:pos x="connsiteX10505" y="connsiteY10505"/>
              </a:cxn>
              <a:cxn ang="0">
                <a:pos x="connsiteX10506" y="connsiteY10506"/>
              </a:cxn>
              <a:cxn ang="0">
                <a:pos x="connsiteX10507" y="connsiteY10507"/>
              </a:cxn>
              <a:cxn ang="0">
                <a:pos x="connsiteX10508" y="connsiteY10508"/>
              </a:cxn>
              <a:cxn ang="0">
                <a:pos x="connsiteX10509" y="connsiteY10509"/>
              </a:cxn>
              <a:cxn ang="0">
                <a:pos x="connsiteX10510" y="connsiteY10510"/>
              </a:cxn>
              <a:cxn ang="0">
                <a:pos x="connsiteX10511" y="connsiteY10511"/>
              </a:cxn>
              <a:cxn ang="0">
                <a:pos x="connsiteX10512" y="connsiteY10512"/>
              </a:cxn>
              <a:cxn ang="0">
                <a:pos x="connsiteX10513" y="connsiteY10513"/>
              </a:cxn>
              <a:cxn ang="0">
                <a:pos x="connsiteX10514" y="connsiteY10514"/>
              </a:cxn>
              <a:cxn ang="0">
                <a:pos x="connsiteX10515" y="connsiteY10515"/>
              </a:cxn>
              <a:cxn ang="0">
                <a:pos x="connsiteX10516" y="connsiteY10516"/>
              </a:cxn>
              <a:cxn ang="0">
                <a:pos x="connsiteX10517" y="connsiteY10517"/>
              </a:cxn>
              <a:cxn ang="0">
                <a:pos x="connsiteX10518" y="connsiteY10518"/>
              </a:cxn>
              <a:cxn ang="0">
                <a:pos x="connsiteX10519" y="connsiteY10519"/>
              </a:cxn>
              <a:cxn ang="0">
                <a:pos x="connsiteX10520" y="connsiteY10520"/>
              </a:cxn>
              <a:cxn ang="0">
                <a:pos x="connsiteX10521" y="connsiteY10521"/>
              </a:cxn>
              <a:cxn ang="0">
                <a:pos x="connsiteX10522" y="connsiteY10522"/>
              </a:cxn>
              <a:cxn ang="0">
                <a:pos x="connsiteX10523" y="connsiteY10523"/>
              </a:cxn>
              <a:cxn ang="0">
                <a:pos x="connsiteX10524" y="connsiteY10524"/>
              </a:cxn>
              <a:cxn ang="0">
                <a:pos x="connsiteX10525" y="connsiteY10525"/>
              </a:cxn>
              <a:cxn ang="0">
                <a:pos x="connsiteX10526" y="connsiteY10526"/>
              </a:cxn>
              <a:cxn ang="0">
                <a:pos x="connsiteX10527" y="connsiteY10527"/>
              </a:cxn>
              <a:cxn ang="0">
                <a:pos x="connsiteX10528" y="connsiteY10528"/>
              </a:cxn>
              <a:cxn ang="0">
                <a:pos x="connsiteX10529" y="connsiteY10529"/>
              </a:cxn>
              <a:cxn ang="0">
                <a:pos x="connsiteX10530" y="connsiteY10530"/>
              </a:cxn>
              <a:cxn ang="0">
                <a:pos x="connsiteX10531" y="connsiteY10531"/>
              </a:cxn>
              <a:cxn ang="0">
                <a:pos x="connsiteX10532" y="connsiteY10532"/>
              </a:cxn>
              <a:cxn ang="0">
                <a:pos x="connsiteX10533" y="connsiteY10533"/>
              </a:cxn>
              <a:cxn ang="0">
                <a:pos x="connsiteX10534" y="connsiteY10534"/>
              </a:cxn>
              <a:cxn ang="0">
                <a:pos x="connsiteX10535" y="connsiteY10535"/>
              </a:cxn>
              <a:cxn ang="0">
                <a:pos x="connsiteX10536" y="connsiteY10536"/>
              </a:cxn>
              <a:cxn ang="0">
                <a:pos x="connsiteX10537" y="connsiteY10537"/>
              </a:cxn>
              <a:cxn ang="0">
                <a:pos x="connsiteX10538" y="connsiteY10538"/>
              </a:cxn>
              <a:cxn ang="0">
                <a:pos x="connsiteX10539" y="connsiteY10539"/>
              </a:cxn>
              <a:cxn ang="0">
                <a:pos x="connsiteX10540" y="connsiteY10540"/>
              </a:cxn>
              <a:cxn ang="0">
                <a:pos x="connsiteX10541" y="connsiteY10541"/>
              </a:cxn>
              <a:cxn ang="0">
                <a:pos x="connsiteX10542" y="connsiteY10542"/>
              </a:cxn>
              <a:cxn ang="0">
                <a:pos x="connsiteX10543" y="connsiteY10543"/>
              </a:cxn>
              <a:cxn ang="0">
                <a:pos x="connsiteX10544" y="connsiteY10544"/>
              </a:cxn>
              <a:cxn ang="0">
                <a:pos x="connsiteX10545" y="connsiteY10545"/>
              </a:cxn>
              <a:cxn ang="0">
                <a:pos x="connsiteX10546" y="connsiteY10546"/>
              </a:cxn>
              <a:cxn ang="0">
                <a:pos x="connsiteX10547" y="connsiteY10547"/>
              </a:cxn>
              <a:cxn ang="0">
                <a:pos x="connsiteX10548" y="connsiteY10548"/>
              </a:cxn>
              <a:cxn ang="0">
                <a:pos x="connsiteX10549" y="connsiteY10549"/>
              </a:cxn>
              <a:cxn ang="0">
                <a:pos x="connsiteX10550" y="connsiteY10550"/>
              </a:cxn>
              <a:cxn ang="0">
                <a:pos x="connsiteX10551" y="connsiteY10551"/>
              </a:cxn>
              <a:cxn ang="0">
                <a:pos x="connsiteX10552" y="connsiteY10552"/>
              </a:cxn>
              <a:cxn ang="0">
                <a:pos x="connsiteX10553" y="connsiteY10553"/>
              </a:cxn>
              <a:cxn ang="0">
                <a:pos x="connsiteX10554" y="connsiteY10554"/>
              </a:cxn>
              <a:cxn ang="0">
                <a:pos x="connsiteX10555" y="connsiteY10555"/>
              </a:cxn>
              <a:cxn ang="0">
                <a:pos x="connsiteX10556" y="connsiteY10556"/>
              </a:cxn>
              <a:cxn ang="0">
                <a:pos x="connsiteX10557" y="connsiteY10557"/>
              </a:cxn>
              <a:cxn ang="0">
                <a:pos x="connsiteX10558" y="connsiteY10558"/>
              </a:cxn>
              <a:cxn ang="0">
                <a:pos x="connsiteX10559" y="connsiteY10559"/>
              </a:cxn>
              <a:cxn ang="0">
                <a:pos x="connsiteX10560" y="connsiteY10560"/>
              </a:cxn>
              <a:cxn ang="0">
                <a:pos x="connsiteX10561" y="connsiteY10561"/>
              </a:cxn>
              <a:cxn ang="0">
                <a:pos x="connsiteX10562" y="connsiteY10562"/>
              </a:cxn>
              <a:cxn ang="0">
                <a:pos x="connsiteX10563" y="connsiteY10563"/>
              </a:cxn>
              <a:cxn ang="0">
                <a:pos x="connsiteX10564" y="connsiteY10564"/>
              </a:cxn>
              <a:cxn ang="0">
                <a:pos x="connsiteX10565" y="connsiteY10565"/>
              </a:cxn>
              <a:cxn ang="0">
                <a:pos x="connsiteX10566" y="connsiteY10566"/>
              </a:cxn>
              <a:cxn ang="0">
                <a:pos x="connsiteX10567" y="connsiteY10567"/>
              </a:cxn>
              <a:cxn ang="0">
                <a:pos x="connsiteX10568" y="connsiteY10568"/>
              </a:cxn>
              <a:cxn ang="0">
                <a:pos x="connsiteX10569" y="connsiteY10569"/>
              </a:cxn>
              <a:cxn ang="0">
                <a:pos x="connsiteX10570" y="connsiteY10570"/>
              </a:cxn>
              <a:cxn ang="0">
                <a:pos x="connsiteX10571" y="connsiteY10571"/>
              </a:cxn>
              <a:cxn ang="0">
                <a:pos x="connsiteX10572" y="connsiteY10572"/>
              </a:cxn>
              <a:cxn ang="0">
                <a:pos x="connsiteX10573" y="connsiteY10573"/>
              </a:cxn>
              <a:cxn ang="0">
                <a:pos x="connsiteX10574" y="connsiteY10574"/>
              </a:cxn>
              <a:cxn ang="0">
                <a:pos x="connsiteX10575" y="connsiteY10575"/>
              </a:cxn>
              <a:cxn ang="0">
                <a:pos x="connsiteX10576" y="connsiteY10576"/>
              </a:cxn>
              <a:cxn ang="0">
                <a:pos x="connsiteX10577" y="connsiteY10577"/>
              </a:cxn>
              <a:cxn ang="0">
                <a:pos x="connsiteX10578" y="connsiteY10578"/>
              </a:cxn>
              <a:cxn ang="0">
                <a:pos x="connsiteX10579" y="connsiteY10579"/>
              </a:cxn>
              <a:cxn ang="0">
                <a:pos x="connsiteX10580" y="connsiteY10580"/>
              </a:cxn>
              <a:cxn ang="0">
                <a:pos x="connsiteX10581" y="connsiteY10581"/>
              </a:cxn>
              <a:cxn ang="0">
                <a:pos x="connsiteX10582" y="connsiteY10582"/>
              </a:cxn>
              <a:cxn ang="0">
                <a:pos x="connsiteX10583" y="connsiteY10583"/>
              </a:cxn>
              <a:cxn ang="0">
                <a:pos x="connsiteX10584" y="connsiteY10584"/>
              </a:cxn>
              <a:cxn ang="0">
                <a:pos x="connsiteX10585" y="connsiteY10585"/>
              </a:cxn>
              <a:cxn ang="0">
                <a:pos x="connsiteX10586" y="connsiteY10586"/>
              </a:cxn>
              <a:cxn ang="0">
                <a:pos x="connsiteX10587" y="connsiteY10587"/>
              </a:cxn>
              <a:cxn ang="0">
                <a:pos x="connsiteX10588" y="connsiteY10588"/>
              </a:cxn>
              <a:cxn ang="0">
                <a:pos x="connsiteX10589" y="connsiteY10589"/>
              </a:cxn>
              <a:cxn ang="0">
                <a:pos x="connsiteX10590" y="connsiteY10590"/>
              </a:cxn>
              <a:cxn ang="0">
                <a:pos x="connsiteX10591" y="connsiteY10591"/>
              </a:cxn>
              <a:cxn ang="0">
                <a:pos x="connsiteX10592" y="connsiteY10592"/>
              </a:cxn>
              <a:cxn ang="0">
                <a:pos x="connsiteX10593" y="connsiteY10593"/>
              </a:cxn>
              <a:cxn ang="0">
                <a:pos x="connsiteX10594" y="connsiteY10594"/>
              </a:cxn>
              <a:cxn ang="0">
                <a:pos x="connsiteX10595" y="connsiteY10595"/>
              </a:cxn>
              <a:cxn ang="0">
                <a:pos x="connsiteX10596" y="connsiteY10596"/>
              </a:cxn>
              <a:cxn ang="0">
                <a:pos x="connsiteX10597" y="connsiteY10597"/>
              </a:cxn>
              <a:cxn ang="0">
                <a:pos x="connsiteX10598" y="connsiteY10598"/>
              </a:cxn>
              <a:cxn ang="0">
                <a:pos x="connsiteX10599" y="connsiteY10599"/>
              </a:cxn>
              <a:cxn ang="0">
                <a:pos x="connsiteX10600" y="connsiteY10600"/>
              </a:cxn>
              <a:cxn ang="0">
                <a:pos x="connsiteX10601" y="connsiteY10601"/>
              </a:cxn>
              <a:cxn ang="0">
                <a:pos x="connsiteX10602" y="connsiteY10602"/>
              </a:cxn>
              <a:cxn ang="0">
                <a:pos x="connsiteX10603" y="connsiteY10603"/>
              </a:cxn>
              <a:cxn ang="0">
                <a:pos x="connsiteX10604" y="connsiteY10604"/>
              </a:cxn>
              <a:cxn ang="0">
                <a:pos x="connsiteX10605" y="connsiteY10605"/>
              </a:cxn>
              <a:cxn ang="0">
                <a:pos x="connsiteX10606" y="connsiteY10606"/>
              </a:cxn>
              <a:cxn ang="0">
                <a:pos x="connsiteX10607" y="connsiteY10607"/>
              </a:cxn>
              <a:cxn ang="0">
                <a:pos x="connsiteX10608" y="connsiteY10608"/>
              </a:cxn>
              <a:cxn ang="0">
                <a:pos x="connsiteX10609" y="connsiteY10609"/>
              </a:cxn>
              <a:cxn ang="0">
                <a:pos x="connsiteX10610" y="connsiteY10610"/>
              </a:cxn>
              <a:cxn ang="0">
                <a:pos x="connsiteX10611" y="connsiteY10611"/>
              </a:cxn>
              <a:cxn ang="0">
                <a:pos x="connsiteX10612" y="connsiteY10612"/>
              </a:cxn>
              <a:cxn ang="0">
                <a:pos x="connsiteX10613" y="connsiteY10613"/>
              </a:cxn>
              <a:cxn ang="0">
                <a:pos x="connsiteX10614" y="connsiteY10614"/>
              </a:cxn>
              <a:cxn ang="0">
                <a:pos x="connsiteX10615" y="connsiteY10615"/>
              </a:cxn>
              <a:cxn ang="0">
                <a:pos x="connsiteX10616" y="connsiteY10616"/>
              </a:cxn>
              <a:cxn ang="0">
                <a:pos x="connsiteX10617" y="connsiteY10617"/>
              </a:cxn>
              <a:cxn ang="0">
                <a:pos x="connsiteX10618" y="connsiteY10618"/>
              </a:cxn>
              <a:cxn ang="0">
                <a:pos x="connsiteX10619" y="connsiteY10619"/>
              </a:cxn>
              <a:cxn ang="0">
                <a:pos x="connsiteX10620" y="connsiteY10620"/>
              </a:cxn>
              <a:cxn ang="0">
                <a:pos x="connsiteX10621" y="connsiteY10621"/>
              </a:cxn>
              <a:cxn ang="0">
                <a:pos x="connsiteX10622" y="connsiteY10622"/>
              </a:cxn>
              <a:cxn ang="0">
                <a:pos x="connsiteX10623" y="connsiteY10623"/>
              </a:cxn>
              <a:cxn ang="0">
                <a:pos x="connsiteX10624" y="connsiteY10624"/>
              </a:cxn>
              <a:cxn ang="0">
                <a:pos x="connsiteX10625" y="connsiteY10625"/>
              </a:cxn>
              <a:cxn ang="0">
                <a:pos x="connsiteX10626" y="connsiteY10626"/>
              </a:cxn>
              <a:cxn ang="0">
                <a:pos x="connsiteX10627" y="connsiteY10627"/>
              </a:cxn>
              <a:cxn ang="0">
                <a:pos x="connsiteX10628" y="connsiteY10628"/>
              </a:cxn>
              <a:cxn ang="0">
                <a:pos x="connsiteX10629" y="connsiteY10629"/>
              </a:cxn>
              <a:cxn ang="0">
                <a:pos x="connsiteX10630" y="connsiteY10630"/>
              </a:cxn>
              <a:cxn ang="0">
                <a:pos x="connsiteX10631" y="connsiteY10631"/>
              </a:cxn>
              <a:cxn ang="0">
                <a:pos x="connsiteX10632" y="connsiteY10632"/>
              </a:cxn>
              <a:cxn ang="0">
                <a:pos x="connsiteX10633" y="connsiteY10633"/>
              </a:cxn>
              <a:cxn ang="0">
                <a:pos x="connsiteX10634" y="connsiteY10634"/>
              </a:cxn>
              <a:cxn ang="0">
                <a:pos x="connsiteX10635" y="connsiteY10635"/>
              </a:cxn>
              <a:cxn ang="0">
                <a:pos x="connsiteX10636" y="connsiteY10636"/>
              </a:cxn>
              <a:cxn ang="0">
                <a:pos x="connsiteX10637" y="connsiteY10637"/>
              </a:cxn>
              <a:cxn ang="0">
                <a:pos x="connsiteX10638" y="connsiteY10638"/>
              </a:cxn>
              <a:cxn ang="0">
                <a:pos x="connsiteX10639" y="connsiteY10639"/>
              </a:cxn>
              <a:cxn ang="0">
                <a:pos x="connsiteX10640" y="connsiteY10640"/>
              </a:cxn>
              <a:cxn ang="0">
                <a:pos x="connsiteX10641" y="connsiteY10641"/>
              </a:cxn>
              <a:cxn ang="0">
                <a:pos x="connsiteX10642" y="connsiteY10642"/>
              </a:cxn>
              <a:cxn ang="0">
                <a:pos x="connsiteX10643" y="connsiteY10643"/>
              </a:cxn>
              <a:cxn ang="0">
                <a:pos x="connsiteX10644" y="connsiteY10644"/>
              </a:cxn>
              <a:cxn ang="0">
                <a:pos x="connsiteX10645" y="connsiteY10645"/>
              </a:cxn>
              <a:cxn ang="0">
                <a:pos x="connsiteX10646" y="connsiteY10646"/>
              </a:cxn>
              <a:cxn ang="0">
                <a:pos x="connsiteX10647" y="connsiteY10647"/>
              </a:cxn>
              <a:cxn ang="0">
                <a:pos x="connsiteX10648" y="connsiteY10648"/>
              </a:cxn>
              <a:cxn ang="0">
                <a:pos x="connsiteX10649" y="connsiteY10649"/>
              </a:cxn>
              <a:cxn ang="0">
                <a:pos x="connsiteX10650" y="connsiteY10650"/>
              </a:cxn>
              <a:cxn ang="0">
                <a:pos x="connsiteX10651" y="connsiteY10651"/>
              </a:cxn>
              <a:cxn ang="0">
                <a:pos x="connsiteX10652" y="connsiteY10652"/>
              </a:cxn>
              <a:cxn ang="0">
                <a:pos x="connsiteX10653" y="connsiteY10653"/>
              </a:cxn>
              <a:cxn ang="0">
                <a:pos x="connsiteX10654" y="connsiteY10654"/>
              </a:cxn>
              <a:cxn ang="0">
                <a:pos x="connsiteX10655" y="connsiteY10655"/>
              </a:cxn>
              <a:cxn ang="0">
                <a:pos x="connsiteX10656" y="connsiteY10656"/>
              </a:cxn>
              <a:cxn ang="0">
                <a:pos x="connsiteX10657" y="connsiteY10657"/>
              </a:cxn>
              <a:cxn ang="0">
                <a:pos x="connsiteX10658" y="connsiteY10658"/>
              </a:cxn>
              <a:cxn ang="0">
                <a:pos x="connsiteX10659" y="connsiteY10659"/>
              </a:cxn>
              <a:cxn ang="0">
                <a:pos x="connsiteX10660" y="connsiteY10660"/>
              </a:cxn>
              <a:cxn ang="0">
                <a:pos x="connsiteX10661" y="connsiteY10661"/>
              </a:cxn>
              <a:cxn ang="0">
                <a:pos x="connsiteX10662" y="connsiteY10662"/>
              </a:cxn>
              <a:cxn ang="0">
                <a:pos x="connsiteX10663" y="connsiteY10663"/>
              </a:cxn>
              <a:cxn ang="0">
                <a:pos x="connsiteX10664" y="connsiteY10664"/>
              </a:cxn>
              <a:cxn ang="0">
                <a:pos x="connsiteX10665" y="connsiteY10665"/>
              </a:cxn>
              <a:cxn ang="0">
                <a:pos x="connsiteX10666" y="connsiteY10666"/>
              </a:cxn>
              <a:cxn ang="0">
                <a:pos x="connsiteX10667" y="connsiteY10667"/>
              </a:cxn>
              <a:cxn ang="0">
                <a:pos x="connsiteX10668" y="connsiteY10668"/>
              </a:cxn>
              <a:cxn ang="0">
                <a:pos x="connsiteX10669" y="connsiteY10669"/>
              </a:cxn>
              <a:cxn ang="0">
                <a:pos x="connsiteX10670" y="connsiteY10670"/>
              </a:cxn>
              <a:cxn ang="0">
                <a:pos x="connsiteX10671" y="connsiteY10671"/>
              </a:cxn>
              <a:cxn ang="0">
                <a:pos x="connsiteX10672" y="connsiteY10672"/>
              </a:cxn>
              <a:cxn ang="0">
                <a:pos x="connsiteX10673" y="connsiteY10673"/>
              </a:cxn>
              <a:cxn ang="0">
                <a:pos x="connsiteX10674" y="connsiteY10674"/>
              </a:cxn>
              <a:cxn ang="0">
                <a:pos x="connsiteX10675" y="connsiteY10675"/>
              </a:cxn>
              <a:cxn ang="0">
                <a:pos x="connsiteX10676" y="connsiteY10676"/>
              </a:cxn>
              <a:cxn ang="0">
                <a:pos x="connsiteX10677" y="connsiteY10677"/>
              </a:cxn>
              <a:cxn ang="0">
                <a:pos x="connsiteX10678" y="connsiteY10678"/>
              </a:cxn>
              <a:cxn ang="0">
                <a:pos x="connsiteX10679" y="connsiteY10679"/>
              </a:cxn>
              <a:cxn ang="0">
                <a:pos x="connsiteX10680" y="connsiteY10680"/>
              </a:cxn>
              <a:cxn ang="0">
                <a:pos x="connsiteX10681" y="connsiteY10681"/>
              </a:cxn>
              <a:cxn ang="0">
                <a:pos x="connsiteX10682" y="connsiteY10682"/>
              </a:cxn>
              <a:cxn ang="0">
                <a:pos x="connsiteX10683" y="connsiteY10683"/>
              </a:cxn>
              <a:cxn ang="0">
                <a:pos x="connsiteX10684" y="connsiteY10684"/>
              </a:cxn>
              <a:cxn ang="0">
                <a:pos x="connsiteX10685" y="connsiteY10685"/>
              </a:cxn>
              <a:cxn ang="0">
                <a:pos x="connsiteX10686" y="connsiteY10686"/>
              </a:cxn>
              <a:cxn ang="0">
                <a:pos x="connsiteX10687" y="connsiteY10687"/>
              </a:cxn>
              <a:cxn ang="0">
                <a:pos x="connsiteX10688" y="connsiteY10688"/>
              </a:cxn>
              <a:cxn ang="0">
                <a:pos x="connsiteX10689" y="connsiteY10689"/>
              </a:cxn>
              <a:cxn ang="0">
                <a:pos x="connsiteX10690" y="connsiteY10690"/>
              </a:cxn>
              <a:cxn ang="0">
                <a:pos x="connsiteX10691" y="connsiteY10691"/>
              </a:cxn>
              <a:cxn ang="0">
                <a:pos x="connsiteX10692" y="connsiteY10692"/>
              </a:cxn>
              <a:cxn ang="0">
                <a:pos x="connsiteX10693" y="connsiteY10693"/>
              </a:cxn>
              <a:cxn ang="0">
                <a:pos x="connsiteX10694" y="connsiteY10694"/>
              </a:cxn>
              <a:cxn ang="0">
                <a:pos x="connsiteX10695" y="connsiteY10695"/>
              </a:cxn>
              <a:cxn ang="0">
                <a:pos x="connsiteX10696" y="connsiteY10696"/>
              </a:cxn>
              <a:cxn ang="0">
                <a:pos x="connsiteX10697" y="connsiteY10697"/>
              </a:cxn>
              <a:cxn ang="0">
                <a:pos x="connsiteX10698" y="connsiteY10698"/>
              </a:cxn>
              <a:cxn ang="0">
                <a:pos x="connsiteX10699" y="connsiteY10699"/>
              </a:cxn>
              <a:cxn ang="0">
                <a:pos x="connsiteX10700" y="connsiteY10700"/>
              </a:cxn>
              <a:cxn ang="0">
                <a:pos x="connsiteX10701" y="connsiteY10701"/>
              </a:cxn>
              <a:cxn ang="0">
                <a:pos x="connsiteX10702" y="connsiteY10702"/>
              </a:cxn>
              <a:cxn ang="0">
                <a:pos x="connsiteX10703" y="connsiteY10703"/>
              </a:cxn>
              <a:cxn ang="0">
                <a:pos x="connsiteX10704" y="connsiteY10704"/>
              </a:cxn>
              <a:cxn ang="0">
                <a:pos x="connsiteX10705" y="connsiteY10705"/>
              </a:cxn>
              <a:cxn ang="0">
                <a:pos x="connsiteX10706" y="connsiteY10706"/>
              </a:cxn>
              <a:cxn ang="0">
                <a:pos x="connsiteX10707" y="connsiteY10707"/>
              </a:cxn>
              <a:cxn ang="0">
                <a:pos x="connsiteX10708" y="connsiteY10708"/>
              </a:cxn>
              <a:cxn ang="0">
                <a:pos x="connsiteX10709" y="connsiteY10709"/>
              </a:cxn>
              <a:cxn ang="0">
                <a:pos x="connsiteX10710" y="connsiteY10710"/>
              </a:cxn>
              <a:cxn ang="0">
                <a:pos x="connsiteX10711" y="connsiteY10711"/>
              </a:cxn>
              <a:cxn ang="0">
                <a:pos x="connsiteX10712" y="connsiteY10712"/>
              </a:cxn>
              <a:cxn ang="0">
                <a:pos x="connsiteX10713" y="connsiteY10713"/>
              </a:cxn>
              <a:cxn ang="0">
                <a:pos x="connsiteX10714" y="connsiteY10714"/>
              </a:cxn>
              <a:cxn ang="0">
                <a:pos x="connsiteX10715" y="connsiteY10715"/>
              </a:cxn>
              <a:cxn ang="0">
                <a:pos x="connsiteX10716" y="connsiteY10716"/>
              </a:cxn>
              <a:cxn ang="0">
                <a:pos x="connsiteX10717" y="connsiteY10717"/>
              </a:cxn>
              <a:cxn ang="0">
                <a:pos x="connsiteX10718" y="connsiteY10718"/>
              </a:cxn>
              <a:cxn ang="0">
                <a:pos x="connsiteX10719" y="connsiteY10719"/>
              </a:cxn>
              <a:cxn ang="0">
                <a:pos x="connsiteX10720" y="connsiteY10720"/>
              </a:cxn>
              <a:cxn ang="0">
                <a:pos x="connsiteX10721" y="connsiteY10721"/>
              </a:cxn>
              <a:cxn ang="0">
                <a:pos x="connsiteX10722" y="connsiteY10722"/>
              </a:cxn>
              <a:cxn ang="0">
                <a:pos x="connsiteX10723" y="connsiteY10723"/>
              </a:cxn>
              <a:cxn ang="0">
                <a:pos x="connsiteX10724" y="connsiteY10724"/>
              </a:cxn>
              <a:cxn ang="0">
                <a:pos x="connsiteX10725" y="connsiteY10725"/>
              </a:cxn>
              <a:cxn ang="0">
                <a:pos x="connsiteX10726" y="connsiteY10726"/>
              </a:cxn>
              <a:cxn ang="0">
                <a:pos x="connsiteX10727" y="connsiteY10727"/>
              </a:cxn>
              <a:cxn ang="0">
                <a:pos x="connsiteX10728" y="connsiteY10728"/>
              </a:cxn>
              <a:cxn ang="0">
                <a:pos x="connsiteX10729" y="connsiteY10729"/>
              </a:cxn>
              <a:cxn ang="0">
                <a:pos x="connsiteX10730" y="connsiteY10730"/>
              </a:cxn>
              <a:cxn ang="0">
                <a:pos x="connsiteX10731" y="connsiteY10731"/>
              </a:cxn>
              <a:cxn ang="0">
                <a:pos x="connsiteX10732" y="connsiteY10732"/>
              </a:cxn>
              <a:cxn ang="0">
                <a:pos x="connsiteX10733" y="connsiteY10733"/>
              </a:cxn>
              <a:cxn ang="0">
                <a:pos x="connsiteX10734" y="connsiteY10734"/>
              </a:cxn>
              <a:cxn ang="0">
                <a:pos x="connsiteX10735" y="connsiteY10735"/>
              </a:cxn>
              <a:cxn ang="0">
                <a:pos x="connsiteX10736" y="connsiteY10736"/>
              </a:cxn>
              <a:cxn ang="0">
                <a:pos x="connsiteX10737" y="connsiteY10737"/>
              </a:cxn>
              <a:cxn ang="0">
                <a:pos x="connsiteX10738" y="connsiteY10738"/>
              </a:cxn>
              <a:cxn ang="0">
                <a:pos x="connsiteX10739" y="connsiteY10739"/>
              </a:cxn>
              <a:cxn ang="0">
                <a:pos x="connsiteX10740" y="connsiteY10740"/>
              </a:cxn>
              <a:cxn ang="0">
                <a:pos x="connsiteX10741" y="connsiteY10741"/>
              </a:cxn>
              <a:cxn ang="0">
                <a:pos x="connsiteX10742" y="connsiteY10742"/>
              </a:cxn>
              <a:cxn ang="0">
                <a:pos x="connsiteX10743" y="connsiteY10743"/>
              </a:cxn>
              <a:cxn ang="0">
                <a:pos x="connsiteX10744" y="connsiteY10744"/>
              </a:cxn>
              <a:cxn ang="0">
                <a:pos x="connsiteX10745" y="connsiteY10745"/>
              </a:cxn>
              <a:cxn ang="0">
                <a:pos x="connsiteX10746" y="connsiteY10746"/>
              </a:cxn>
              <a:cxn ang="0">
                <a:pos x="connsiteX10747" y="connsiteY10747"/>
              </a:cxn>
              <a:cxn ang="0">
                <a:pos x="connsiteX10748" y="connsiteY10748"/>
              </a:cxn>
              <a:cxn ang="0">
                <a:pos x="connsiteX10749" y="connsiteY10749"/>
              </a:cxn>
              <a:cxn ang="0">
                <a:pos x="connsiteX10750" y="connsiteY10750"/>
              </a:cxn>
              <a:cxn ang="0">
                <a:pos x="connsiteX10751" y="connsiteY10751"/>
              </a:cxn>
              <a:cxn ang="0">
                <a:pos x="connsiteX10752" y="connsiteY10752"/>
              </a:cxn>
              <a:cxn ang="0">
                <a:pos x="connsiteX10753" y="connsiteY10753"/>
              </a:cxn>
              <a:cxn ang="0">
                <a:pos x="connsiteX10754" y="connsiteY10754"/>
              </a:cxn>
              <a:cxn ang="0">
                <a:pos x="connsiteX10755" y="connsiteY10755"/>
              </a:cxn>
              <a:cxn ang="0">
                <a:pos x="connsiteX10756" y="connsiteY10756"/>
              </a:cxn>
              <a:cxn ang="0">
                <a:pos x="connsiteX10757" y="connsiteY10757"/>
              </a:cxn>
              <a:cxn ang="0">
                <a:pos x="connsiteX10758" y="connsiteY10758"/>
              </a:cxn>
              <a:cxn ang="0">
                <a:pos x="connsiteX10759" y="connsiteY10759"/>
              </a:cxn>
              <a:cxn ang="0">
                <a:pos x="connsiteX10760" y="connsiteY10760"/>
              </a:cxn>
              <a:cxn ang="0">
                <a:pos x="connsiteX10761" y="connsiteY10761"/>
              </a:cxn>
              <a:cxn ang="0">
                <a:pos x="connsiteX10762" y="connsiteY10762"/>
              </a:cxn>
              <a:cxn ang="0">
                <a:pos x="connsiteX10763" y="connsiteY10763"/>
              </a:cxn>
              <a:cxn ang="0">
                <a:pos x="connsiteX10764" y="connsiteY10764"/>
              </a:cxn>
              <a:cxn ang="0">
                <a:pos x="connsiteX10765" y="connsiteY10765"/>
              </a:cxn>
              <a:cxn ang="0">
                <a:pos x="connsiteX10766" y="connsiteY10766"/>
              </a:cxn>
              <a:cxn ang="0">
                <a:pos x="connsiteX10767" y="connsiteY10767"/>
              </a:cxn>
              <a:cxn ang="0">
                <a:pos x="connsiteX10768" y="connsiteY10768"/>
              </a:cxn>
              <a:cxn ang="0">
                <a:pos x="connsiteX10769" y="connsiteY10769"/>
              </a:cxn>
              <a:cxn ang="0">
                <a:pos x="connsiteX10770" y="connsiteY10770"/>
              </a:cxn>
              <a:cxn ang="0">
                <a:pos x="connsiteX10771" y="connsiteY10771"/>
              </a:cxn>
              <a:cxn ang="0">
                <a:pos x="connsiteX10772" y="connsiteY10772"/>
              </a:cxn>
              <a:cxn ang="0">
                <a:pos x="connsiteX10773" y="connsiteY10773"/>
              </a:cxn>
              <a:cxn ang="0">
                <a:pos x="connsiteX10774" y="connsiteY10774"/>
              </a:cxn>
              <a:cxn ang="0">
                <a:pos x="connsiteX10775" y="connsiteY10775"/>
              </a:cxn>
              <a:cxn ang="0">
                <a:pos x="connsiteX10776" y="connsiteY10776"/>
              </a:cxn>
              <a:cxn ang="0">
                <a:pos x="connsiteX10777" y="connsiteY10777"/>
              </a:cxn>
              <a:cxn ang="0">
                <a:pos x="connsiteX10778" y="connsiteY10778"/>
              </a:cxn>
              <a:cxn ang="0">
                <a:pos x="connsiteX10779" y="connsiteY10779"/>
              </a:cxn>
              <a:cxn ang="0">
                <a:pos x="connsiteX10780" y="connsiteY10780"/>
              </a:cxn>
              <a:cxn ang="0">
                <a:pos x="connsiteX10781" y="connsiteY10781"/>
              </a:cxn>
              <a:cxn ang="0">
                <a:pos x="connsiteX10782" y="connsiteY10782"/>
              </a:cxn>
              <a:cxn ang="0">
                <a:pos x="connsiteX10783" y="connsiteY10783"/>
              </a:cxn>
              <a:cxn ang="0">
                <a:pos x="connsiteX10784" y="connsiteY10784"/>
              </a:cxn>
              <a:cxn ang="0">
                <a:pos x="connsiteX10785" y="connsiteY10785"/>
              </a:cxn>
              <a:cxn ang="0">
                <a:pos x="connsiteX10786" y="connsiteY10786"/>
              </a:cxn>
              <a:cxn ang="0">
                <a:pos x="connsiteX10787" y="connsiteY10787"/>
              </a:cxn>
              <a:cxn ang="0">
                <a:pos x="connsiteX10788" y="connsiteY10788"/>
              </a:cxn>
              <a:cxn ang="0">
                <a:pos x="connsiteX10789" y="connsiteY10789"/>
              </a:cxn>
              <a:cxn ang="0">
                <a:pos x="connsiteX10790" y="connsiteY10790"/>
              </a:cxn>
              <a:cxn ang="0">
                <a:pos x="connsiteX10791" y="connsiteY10791"/>
              </a:cxn>
              <a:cxn ang="0">
                <a:pos x="connsiteX10792" y="connsiteY10792"/>
              </a:cxn>
              <a:cxn ang="0">
                <a:pos x="connsiteX10793" y="connsiteY10793"/>
              </a:cxn>
              <a:cxn ang="0">
                <a:pos x="connsiteX10794" y="connsiteY10794"/>
              </a:cxn>
              <a:cxn ang="0">
                <a:pos x="connsiteX10795" y="connsiteY10795"/>
              </a:cxn>
              <a:cxn ang="0">
                <a:pos x="connsiteX10796" y="connsiteY10796"/>
              </a:cxn>
              <a:cxn ang="0">
                <a:pos x="connsiteX10797" y="connsiteY10797"/>
              </a:cxn>
              <a:cxn ang="0">
                <a:pos x="connsiteX10798" y="connsiteY10798"/>
              </a:cxn>
              <a:cxn ang="0">
                <a:pos x="connsiteX10799" y="connsiteY10799"/>
              </a:cxn>
              <a:cxn ang="0">
                <a:pos x="connsiteX10800" y="connsiteY10800"/>
              </a:cxn>
              <a:cxn ang="0">
                <a:pos x="connsiteX10801" y="connsiteY10801"/>
              </a:cxn>
              <a:cxn ang="0">
                <a:pos x="connsiteX10802" y="connsiteY10802"/>
              </a:cxn>
              <a:cxn ang="0">
                <a:pos x="connsiteX10803" y="connsiteY10803"/>
              </a:cxn>
              <a:cxn ang="0">
                <a:pos x="connsiteX10804" y="connsiteY10804"/>
              </a:cxn>
              <a:cxn ang="0">
                <a:pos x="connsiteX10805" y="connsiteY10805"/>
              </a:cxn>
              <a:cxn ang="0">
                <a:pos x="connsiteX10806" y="connsiteY10806"/>
              </a:cxn>
              <a:cxn ang="0">
                <a:pos x="connsiteX10807" y="connsiteY10807"/>
              </a:cxn>
              <a:cxn ang="0">
                <a:pos x="connsiteX10808" y="connsiteY10808"/>
              </a:cxn>
              <a:cxn ang="0">
                <a:pos x="connsiteX10809" y="connsiteY10809"/>
              </a:cxn>
              <a:cxn ang="0">
                <a:pos x="connsiteX10810" y="connsiteY10810"/>
              </a:cxn>
              <a:cxn ang="0">
                <a:pos x="connsiteX10811" y="connsiteY10811"/>
              </a:cxn>
              <a:cxn ang="0">
                <a:pos x="connsiteX10812" y="connsiteY10812"/>
              </a:cxn>
              <a:cxn ang="0">
                <a:pos x="connsiteX10813" y="connsiteY10813"/>
              </a:cxn>
              <a:cxn ang="0">
                <a:pos x="connsiteX10814" y="connsiteY10814"/>
              </a:cxn>
              <a:cxn ang="0">
                <a:pos x="connsiteX10815" y="connsiteY10815"/>
              </a:cxn>
              <a:cxn ang="0">
                <a:pos x="connsiteX10816" y="connsiteY10816"/>
              </a:cxn>
              <a:cxn ang="0">
                <a:pos x="connsiteX10817" y="connsiteY10817"/>
              </a:cxn>
              <a:cxn ang="0">
                <a:pos x="connsiteX10818" y="connsiteY10818"/>
              </a:cxn>
              <a:cxn ang="0">
                <a:pos x="connsiteX10819" y="connsiteY10819"/>
              </a:cxn>
              <a:cxn ang="0">
                <a:pos x="connsiteX10820" y="connsiteY10820"/>
              </a:cxn>
              <a:cxn ang="0">
                <a:pos x="connsiteX10821" y="connsiteY10821"/>
              </a:cxn>
              <a:cxn ang="0">
                <a:pos x="connsiteX10822" y="connsiteY10822"/>
              </a:cxn>
              <a:cxn ang="0">
                <a:pos x="connsiteX10823" y="connsiteY10823"/>
              </a:cxn>
              <a:cxn ang="0">
                <a:pos x="connsiteX10824" y="connsiteY10824"/>
              </a:cxn>
              <a:cxn ang="0">
                <a:pos x="connsiteX10825" y="connsiteY10825"/>
              </a:cxn>
              <a:cxn ang="0">
                <a:pos x="connsiteX10826" y="connsiteY10826"/>
              </a:cxn>
              <a:cxn ang="0">
                <a:pos x="connsiteX10827" y="connsiteY10827"/>
              </a:cxn>
              <a:cxn ang="0">
                <a:pos x="connsiteX10828" y="connsiteY10828"/>
              </a:cxn>
              <a:cxn ang="0">
                <a:pos x="connsiteX10829" y="connsiteY10829"/>
              </a:cxn>
              <a:cxn ang="0">
                <a:pos x="connsiteX10830" y="connsiteY10830"/>
              </a:cxn>
              <a:cxn ang="0">
                <a:pos x="connsiteX10831" y="connsiteY10831"/>
              </a:cxn>
              <a:cxn ang="0">
                <a:pos x="connsiteX10832" y="connsiteY10832"/>
              </a:cxn>
              <a:cxn ang="0">
                <a:pos x="connsiteX10833" y="connsiteY10833"/>
              </a:cxn>
              <a:cxn ang="0">
                <a:pos x="connsiteX10834" y="connsiteY10834"/>
              </a:cxn>
              <a:cxn ang="0">
                <a:pos x="connsiteX10835" y="connsiteY10835"/>
              </a:cxn>
              <a:cxn ang="0">
                <a:pos x="connsiteX10836" y="connsiteY10836"/>
              </a:cxn>
              <a:cxn ang="0">
                <a:pos x="connsiteX10837" y="connsiteY10837"/>
              </a:cxn>
              <a:cxn ang="0">
                <a:pos x="connsiteX10838" y="connsiteY10838"/>
              </a:cxn>
              <a:cxn ang="0">
                <a:pos x="connsiteX10839" y="connsiteY10839"/>
              </a:cxn>
              <a:cxn ang="0">
                <a:pos x="connsiteX10840" y="connsiteY10840"/>
              </a:cxn>
              <a:cxn ang="0">
                <a:pos x="connsiteX10841" y="connsiteY10841"/>
              </a:cxn>
              <a:cxn ang="0">
                <a:pos x="connsiteX10842" y="connsiteY10842"/>
              </a:cxn>
              <a:cxn ang="0">
                <a:pos x="connsiteX10843" y="connsiteY10843"/>
              </a:cxn>
              <a:cxn ang="0">
                <a:pos x="connsiteX10844" y="connsiteY10844"/>
              </a:cxn>
              <a:cxn ang="0">
                <a:pos x="connsiteX10845" y="connsiteY10845"/>
              </a:cxn>
              <a:cxn ang="0">
                <a:pos x="connsiteX10846" y="connsiteY10846"/>
              </a:cxn>
              <a:cxn ang="0">
                <a:pos x="connsiteX10847" y="connsiteY10847"/>
              </a:cxn>
              <a:cxn ang="0">
                <a:pos x="connsiteX10848" y="connsiteY10848"/>
              </a:cxn>
              <a:cxn ang="0">
                <a:pos x="connsiteX10849" y="connsiteY10849"/>
              </a:cxn>
              <a:cxn ang="0">
                <a:pos x="connsiteX10850" y="connsiteY10850"/>
              </a:cxn>
              <a:cxn ang="0">
                <a:pos x="connsiteX10851" y="connsiteY10851"/>
              </a:cxn>
              <a:cxn ang="0">
                <a:pos x="connsiteX10852" y="connsiteY10852"/>
              </a:cxn>
              <a:cxn ang="0">
                <a:pos x="connsiteX10853" y="connsiteY10853"/>
              </a:cxn>
              <a:cxn ang="0">
                <a:pos x="connsiteX10854" y="connsiteY10854"/>
              </a:cxn>
              <a:cxn ang="0">
                <a:pos x="connsiteX10855" y="connsiteY10855"/>
              </a:cxn>
              <a:cxn ang="0">
                <a:pos x="connsiteX10856" y="connsiteY10856"/>
              </a:cxn>
              <a:cxn ang="0">
                <a:pos x="connsiteX10857" y="connsiteY10857"/>
              </a:cxn>
              <a:cxn ang="0">
                <a:pos x="connsiteX10858" y="connsiteY10858"/>
              </a:cxn>
              <a:cxn ang="0">
                <a:pos x="connsiteX10859" y="connsiteY10859"/>
              </a:cxn>
              <a:cxn ang="0">
                <a:pos x="connsiteX10860" y="connsiteY10860"/>
              </a:cxn>
              <a:cxn ang="0">
                <a:pos x="connsiteX10861" y="connsiteY10861"/>
              </a:cxn>
              <a:cxn ang="0">
                <a:pos x="connsiteX10862" y="connsiteY10862"/>
              </a:cxn>
              <a:cxn ang="0">
                <a:pos x="connsiteX10863" y="connsiteY10863"/>
              </a:cxn>
              <a:cxn ang="0">
                <a:pos x="connsiteX10864" y="connsiteY10864"/>
              </a:cxn>
              <a:cxn ang="0">
                <a:pos x="connsiteX10865" y="connsiteY10865"/>
              </a:cxn>
              <a:cxn ang="0">
                <a:pos x="connsiteX10866" y="connsiteY10866"/>
              </a:cxn>
              <a:cxn ang="0">
                <a:pos x="connsiteX10867" y="connsiteY10867"/>
              </a:cxn>
              <a:cxn ang="0">
                <a:pos x="connsiteX10868" y="connsiteY10868"/>
              </a:cxn>
              <a:cxn ang="0">
                <a:pos x="connsiteX10869" y="connsiteY10869"/>
              </a:cxn>
              <a:cxn ang="0">
                <a:pos x="connsiteX10870" y="connsiteY10870"/>
              </a:cxn>
              <a:cxn ang="0">
                <a:pos x="connsiteX10871" y="connsiteY10871"/>
              </a:cxn>
              <a:cxn ang="0">
                <a:pos x="connsiteX10872" y="connsiteY10872"/>
              </a:cxn>
              <a:cxn ang="0">
                <a:pos x="connsiteX10873" y="connsiteY10873"/>
              </a:cxn>
              <a:cxn ang="0">
                <a:pos x="connsiteX10874" y="connsiteY10874"/>
              </a:cxn>
              <a:cxn ang="0">
                <a:pos x="connsiteX10875" y="connsiteY10875"/>
              </a:cxn>
              <a:cxn ang="0">
                <a:pos x="connsiteX10876" y="connsiteY10876"/>
              </a:cxn>
              <a:cxn ang="0">
                <a:pos x="connsiteX10877" y="connsiteY10877"/>
              </a:cxn>
              <a:cxn ang="0">
                <a:pos x="connsiteX10878" y="connsiteY10878"/>
              </a:cxn>
              <a:cxn ang="0">
                <a:pos x="connsiteX10879" y="connsiteY10879"/>
              </a:cxn>
              <a:cxn ang="0">
                <a:pos x="connsiteX10880" y="connsiteY10880"/>
              </a:cxn>
              <a:cxn ang="0">
                <a:pos x="connsiteX10881" y="connsiteY10881"/>
              </a:cxn>
              <a:cxn ang="0">
                <a:pos x="connsiteX10882" y="connsiteY10882"/>
              </a:cxn>
              <a:cxn ang="0">
                <a:pos x="connsiteX10883" y="connsiteY10883"/>
              </a:cxn>
              <a:cxn ang="0">
                <a:pos x="connsiteX10884" y="connsiteY10884"/>
              </a:cxn>
              <a:cxn ang="0">
                <a:pos x="connsiteX10885" y="connsiteY10885"/>
              </a:cxn>
              <a:cxn ang="0">
                <a:pos x="connsiteX10886" y="connsiteY10886"/>
              </a:cxn>
              <a:cxn ang="0">
                <a:pos x="connsiteX10887" y="connsiteY10887"/>
              </a:cxn>
              <a:cxn ang="0">
                <a:pos x="connsiteX10888" y="connsiteY10888"/>
              </a:cxn>
              <a:cxn ang="0">
                <a:pos x="connsiteX10889" y="connsiteY10889"/>
              </a:cxn>
              <a:cxn ang="0">
                <a:pos x="connsiteX10890" y="connsiteY10890"/>
              </a:cxn>
              <a:cxn ang="0">
                <a:pos x="connsiteX10891" y="connsiteY10891"/>
              </a:cxn>
              <a:cxn ang="0">
                <a:pos x="connsiteX10892" y="connsiteY10892"/>
              </a:cxn>
              <a:cxn ang="0">
                <a:pos x="connsiteX10893" y="connsiteY10893"/>
              </a:cxn>
              <a:cxn ang="0">
                <a:pos x="connsiteX10894" y="connsiteY10894"/>
              </a:cxn>
              <a:cxn ang="0">
                <a:pos x="connsiteX10895" y="connsiteY10895"/>
              </a:cxn>
              <a:cxn ang="0">
                <a:pos x="connsiteX10896" y="connsiteY10896"/>
              </a:cxn>
              <a:cxn ang="0">
                <a:pos x="connsiteX10897" y="connsiteY10897"/>
              </a:cxn>
              <a:cxn ang="0">
                <a:pos x="connsiteX10898" y="connsiteY10898"/>
              </a:cxn>
              <a:cxn ang="0">
                <a:pos x="connsiteX10899" y="connsiteY10899"/>
              </a:cxn>
              <a:cxn ang="0">
                <a:pos x="connsiteX10900" y="connsiteY10900"/>
              </a:cxn>
              <a:cxn ang="0">
                <a:pos x="connsiteX10901" y="connsiteY10901"/>
              </a:cxn>
              <a:cxn ang="0">
                <a:pos x="connsiteX10902" y="connsiteY10902"/>
              </a:cxn>
              <a:cxn ang="0">
                <a:pos x="connsiteX10903" y="connsiteY10903"/>
              </a:cxn>
              <a:cxn ang="0">
                <a:pos x="connsiteX10904" y="connsiteY10904"/>
              </a:cxn>
              <a:cxn ang="0">
                <a:pos x="connsiteX10905" y="connsiteY10905"/>
              </a:cxn>
              <a:cxn ang="0">
                <a:pos x="connsiteX10906" y="connsiteY10906"/>
              </a:cxn>
              <a:cxn ang="0">
                <a:pos x="connsiteX10907" y="connsiteY10907"/>
              </a:cxn>
              <a:cxn ang="0">
                <a:pos x="connsiteX10908" y="connsiteY10908"/>
              </a:cxn>
              <a:cxn ang="0">
                <a:pos x="connsiteX10909" y="connsiteY10909"/>
              </a:cxn>
              <a:cxn ang="0">
                <a:pos x="connsiteX10910" y="connsiteY10910"/>
              </a:cxn>
              <a:cxn ang="0">
                <a:pos x="connsiteX10911" y="connsiteY10911"/>
              </a:cxn>
              <a:cxn ang="0">
                <a:pos x="connsiteX10912" y="connsiteY10912"/>
              </a:cxn>
              <a:cxn ang="0">
                <a:pos x="connsiteX10913" y="connsiteY10913"/>
              </a:cxn>
              <a:cxn ang="0">
                <a:pos x="connsiteX10914" y="connsiteY10914"/>
              </a:cxn>
              <a:cxn ang="0">
                <a:pos x="connsiteX10915" y="connsiteY10915"/>
              </a:cxn>
              <a:cxn ang="0">
                <a:pos x="connsiteX10916" y="connsiteY10916"/>
              </a:cxn>
              <a:cxn ang="0">
                <a:pos x="connsiteX10917" y="connsiteY10917"/>
              </a:cxn>
              <a:cxn ang="0">
                <a:pos x="connsiteX10918" y="connsiteY10918"/>
              </a:cxn>
              <a:cxn ang="0">
                <a:pos x="connsiteX10919" y="connsiteY10919"/>
              </a:cxn>
              <a:cxn ang="0">
                <a:pos x="connsiteX10920" y="connsiteY10920"/>
              </a:cxn>
              <a:cxn ang="0">
                <a:pos x="connsiteX10921" y="connsiteY10921"/>
              </a:cxn>
              <a:cxn ang="0">
                <a:pos x="connsiteX10922" y="connsiteY10922"/>
              </a:cxn>
              <a:cxn ang="0">
                <a:pos x="connsiteX10923" y="connsiteY10923"/>
              </a:cxn>
              <a:cxn ang="0">
                <a:pos x="connsiteX10924" y="connsiteY10924"/>
              </a:cxn>
              <a:cxn ang="0">
                <a:pos x="connsiteX10925" y="connsiteY10925"/>
              </a:cxn>
              <a:cxn ang="0">
                <a:pos x="connsiteX10926" y="connsiteY10926"/>
              </a:cxn>
              <a:cxn ang="0">
                <a:pos x="connsiteX10927" y="connsiteY10927"/>
              </a:cxn>
              <a:cxn ang="0">
                <a:pos x="connsiteX10928" y="connsiteY10928"/>
              </a:cxn>
              <a:cxn ang="0">
                <a:pos x="connsiteX10929" y="connsiteY10929"/>
              </a:cxn>
              <a:cxn ang="0">
                <a:pos x="connsiteX10930" y="connsiteY10930"/>
              </a:cxn>
              <a:cxn ang="0">
                <a:pos x="connsiteX10931" y="connsiteY10931"/>
              </a:cxn>
              <a:cxn ang="0">
                <a:pos x="connsiteX10932" y="connsiteY10932"/>
              </a:cxn>
              <a:cxn ang="0">
                <a:pos x="connsiteX10933" y="connsiteY10933"/>
              </a:cxn>
              <a:cxn ang="0">
                <a:pos x="connsiteX10934" y="connsiteY10934"/>
              </a:cxn>
              <a:cxn ang="0">
                <a:pos x="connsiteX10935" y="connsiteY10935"/>
              </a:cxn>
              <a:cxn ang="0">
                <a:pos x="connsiteX10936" y="connsiteY10936"/>
              </a:cxn>
              <a:cxn ang="0">
                <a:pos x="connsiteX10937" y="connsiteY10937"/>
              </a:cxn>
              <a:cxn ang="0">
                <a:pos x="connsiteX10938" y="connsiteY10938"/>
              </a:cxn>
              <a:cxn ang="0">
                <a:pos x="connsiteX10939" y="connsiteY10939"/>
              </a:cxn>
              <a:cxn ang="0">
                <a:pos x="connsiteX10940" y="connsiteY10940"/>
              </a:cxn>
              <a:cxn ang="0">
                <a:pos x="connsiteX10941" y="connsiteY10941"/>
              </a:cxn>
              <a:cxn ang="0">
                <a:pos x="connsiteX10942" y="connsiteY10942"/>
              </a:cxn>
              <a:cxn ang="0">
                <a:pos x="connsiteX10943" y="connsiteY10943"/>
              </a:cxn>
              <a:cxn ang="0">
                <a:pos x="connsiteX10944" y="connsiteY10944"/>
              </a:cxn>
              <a:cxn ang="0">
                <a:pos x="connsiteX10945" y="connsiteY10945"/>
              </a:cxn>
              <a:cxn ang="0">
                <a:pos x="connsiteX10946" y="connsiteY10946"/>
              </a:cxn>
              <a:cxn ang="0">
                <a:pos x="connsiteX10947" y="connsiteY10947"/>
              </a:cxn>
              <a:cxn ang="0">
                <a:pos x="connsiteX10948" y="connsiteY10948"/>
              </a:cxn>
              <a:cxn ang="0">
                <a:pos x="connsiteX10949" y="connsiteY10949"/>
              </a:cxn>
              <a:cxn ang="0">
                <a:pos x="connsiteX10950" y="connsiteY10950"/>
              </a:cxn>
              <a:cxn ang="0">
                <a:pos x="connsiteX10951" y="connsiteY10951"/>
              </a:cxn>
              <a:cxn ang="0">
                <a:pos x="connsiteX10952" y="connsiteY10952"/>
              </a:cxn>
              <a:cxn ang="0">
                <a:pos x="connsiteX10953" y="connsiteY10953"/>
              </a:cxn>
              <a:cxn ang="0">
                <a:pos x="connsiteX10954" y="connsiteY10954"/>
              </a:cxn>
              <a:cxn ang="0">
                <a:pos x="connsiteX10955" y="connsiteY10955"/>
              </a:cxn>
              <a:cxn ang="0">
                <a:pos x="connsiteX10956" y="connsiteY10956"/>
              </a:cxn>
              <a:cxn ang="0">
                <a:pos x="connsiteX10957" y="connsiteY10957"/>
              </a:cxn>
              <a:cxn ang="0">
                <a:pos x="connsiteX10958" y="connsiteY10958"/>
              </a:cxn>
              <a:cxn ang="0">
                <a:pos x="connsiteX10959" y="connsiteY10959"/>
              </a:cxn>
              <a:cxn ang="0">
                <a:pos x="connsiteX10960" y="connsiteY10960"/>
              </a:cxn>
              <a:cxn ang="0">
                <a:pos x="connsiteX10961" y="connsiteY10961"/>
              </a:cxn>
              <a:cxn ang="0">
                <a:pos x="connsiteX10962" y="connsiteY10962"/>
              </a:cxn>
              <a:cxn ang="0">
                <a:pos x="connsiteX10963" y="connsiteY10963"/>
              </a:cxn>
              <a:cxn ang="0">
                <a:pos x="connsiteX10964" y="connsiteY10964"/>
              </a:cxn>
              <a:cxn ang="0">
                <a:pos x="connsiteX10965" y="connsiteY10965"/>
              </a:cxn>
              <a:cxn ang="0">
                <a:pos x="connsiteX10966" y="connsiteY10966"/>
              </a:cxn>
              <a:cxn ang="0">
                <a:pos x="connsiteX10967" y="connsiteY10967"/>
              </a:cxn>
              <a:cxn ang="0">
                <a:pos x="connsiteX10968" y="connsiteY10968"/>
              </a:cxn>
              <a:cxn ang="0">
                <a:pos x="connsiteX10969" y="connsiteY10969"/>
              </a:cxn>
              <a:cxn ang="0">
                <a:pos x="connsiteX10970" y="connsiteY10970"/>
              </a:cxn>
              <a:cxn ang="0">
                <a:pos x="connsiteX10971" y="connsiteY10971"/>
              </a:cxn>
              <a:cxn ang="0">
                <a:pos x="connsiteX10972" y="connsiteY10972"/>
              </a:cxn>
              <a:cxn ang="0">
                <a:pos x="connsiteX10973" y="connsiteY10973"/>
              </a:cxn>
              <a:cxn ang="0">
                <a:pos x="connsiteX10974" y="connsiteY10974"/>
              </a:cxn>
              <a:cxn ang="0">
                <a:pos x="connsiteX10975" y="connsiteY10975"/>
              </a:cxn>
              <a:cxn ang="0">
                <a:pos x="connsiteX10976" y="connsiteY10976"/>
              </a:cxn>
              <a:cxn ang="0">
                <a:pos x="connsiteX10977" y="connsiteY10977"/>
              </a:cxn>
              <a:cxn ang="0">
                <a:pos x="connsiteX10978" y="connsiteY10978"/>
              </a:cxn>
              <a:cxn ang="0">
                <a:pos x="connsiteX10979" y="connsiteY10979"/>
              </a:cxn>
              <a:cxn ang="0">
                <a:pos x="connsiteX10980" y="connsiteY10980"/>
              </a:cxn>
              <a:cxn ang="0">
                <a:pos x="connsiteX10981" y="connsiteY10981"/>
              </a:cxn>
              <a:cxn ang="0">
                <a:pos x="connsiteX10982" y="connsiteY10982"/>
              </a:cxn>
              <a:cxn ang="0">
                <a:pos x="connsiteX10983" y="connsiteY10983"/>
              </a:cxn>
              <a:cxn ang="0">
                <a:pos x="connsiteX10984" y="connsiteY10984"/>
              </a:cxn>
              <a:cxn ang="0">
                <a:pos x="connsiteX10985" y="connsiteY10985"/>
              </a:cxn>
              <a:cxn ang="0">
                <a:pos x="connsiteX10986" y="connsiteY10986"/>
              </a:cxn>
              <a:cxn ang="0">
                <a:pos x="connsiteX10987" y="connsiteY10987"/>
              </a:cxn>
              <a:cxn ang="0">
                <a:pos x="connsiteX10988" y="connsiteY10988"/>
              </a:cxn>
              <a:cxn ang="0">
                <a:pos x="connsiteX10989" y="connsiteY10989"/>
              </a:cxn>
              <a:cxn ang="0">
                <a:pos x="connsiteX10990" y="connsiteY10990"/>
              </a:cxn>
              <a:cxn ang="0">
                <a:pos x="connsiteX10991" y="connsiteY10991"/>
              </a:cxn>
              <a:cxn ang="0">
                <a:pos x="connsiteX10992" y="connsiteY10992"/>
              </a:cxn>
              <a:cxn ang="0">
                <a:pos x="connsiteX10993" y="connsiteY10993"/>
              </a:cxn>
              <a:cxn ang="0">
                <a:pos x="connsiteX10994" y="connsiteY10994"/>
              </a:cxn>
              <a:cxn ang="0">
                <a:pos x="connsiteX10995" y="connsiteY10995"/>
              </a:cxn>
              <a:cxn ang="0">
                <a:pos x="connsiteX10996" y="connsiteY10996"/>
              </a:cxn>
              <a:cxn ang="0">
                <a:pos x="connsiteX10997" y="connsiteY10997"/>
              </a:cxn>
              <a:cxn ang="0">
                <a:pos x="connsiteX10998" y="connsiteY10998"/>
              </a:cxn>
              <a:cxn ang="0">
                <a:pos x="connsiteX10999" y="connsiteY10999"/>
              </a:cxn>
              <a:cxn ang="0">
                <a:pos x="connsiteX11000" y="connsiteY11000"/>
              </a:cxn>
              <a:cxn ang="0">
                <a:pos x="connsiteX11001" y="connsiteY11001"/>
              </a:cxn>
              <a:cxn ang="0">
                <a:pos x="connsiteX11002" y="connsiteY11002"/>
              </a:cxn>
              <a:cxn ang="0">
                <a:pos x="connsiteX11003" y="connsiteY11003"/>
              </a:cxn>
              <a:cxn ang="0">
                <a:pos x="connsiteX11004" y="connsiteY11004"/>
              </a:cxn>
              <a:cxn ang="0">
                <a:pos x="connsiteX11005" y="connsiteY11005"/>
              </a:cxn>
              <a:cxn ang="0">
                <a:pos x="connsiteX11006" y="connsiteY11006"/>
              </a:cxn>
              <a:cxn ang="0">
                <a:pos x="connsiteX11007" y="connsiteY11007"/>
              </a:cxn>
              <a:cxn ang="0">
                <a:pos x="connsiteX11008" y="connsiteY11008"/>
              </a:cxn>
              <a:cxn ang="0">
                <a:pos x="connsiteX11009" y="connsiteY11009"/>
              </a:cxn>
              <a:cxn ang="0">
                <a:pos x="connsiteX11010" y="connsiteY11010"/>
              </a:cxn>
              <a:cxn ang="0">
                <a:pos x="connsiteX11011" y="connsiteY11011"/>
              </a:cxn>
              <a:cxn ang="0">
                <a:pos x="connsiteX11012" y="connsiteY11012"/>
              </a:cxn>
              <a:cxn ang="0">
                <a:pos x="connsiteX11013" y="connsiteY11013"/>
              </a:cxn>
              <a:cxn ang="0">
                <a:pos x="connsiteX11014" y="connsiteY11014"/>
              </a:cxn>
              <a:cxn ang="0">
                <a:pos x="connsiteX11015" y="connsiteY11015"/>
              </a:cxn>
              <a:cxn ang="0">
                <a:pos x="connsiteX11016" y="connsiteY11016"/>
              </a:cxn>
              <a:cxn ang="0">
                <a:pos x="connsiteX11017" y="connsiteY11017"/>
              </a:cxn>
              <a:cxn ang="0">
                <a:pos x="connsiteX11018" y="connsiteY11018"/>
              </a:cxn>
              <a:cxn ang="0">
                <a:pos x="connsiteX11019" y="connsiteY11019"/>
              </a:cxn>
              <a:cxn ang="0">
                <a:pos x="connsiteX11020" y="connsiteY11020"/>
              </a:cxn>
              <a:cxn ang="0">
                <a:pos x="connsiteX11021" y="connsiteY11021"/>
              </a:cxn>
              <a:cxn ang="0">
                <a:pos x="connsiteX11022" y="connsiteY11022"/>
              </a:cxn>
              <a:cxn ang="0">
                <a:pos x="connsiteX11023" y="connsiteY11023"/>
              </a:cxn>
              <a:cxn ang="0">
                <a:pos x="connsiteX11024" y="connsiteY11024"/>
              </a:cxn>
              <a:cxn ang="0">
                <a:pos x="connsiteX11025" y="connsiteY11025"/>
              </a:cxn>
              <a:cxn ang="0">
                <a:pos x="connsiteX11026" y="connsiteY11026"/>
              </a:cxn>
              <a:cxn ang="0">
                <a:pos x="connsiteX11027" y="connsiteY11027"/>
              </a:cxn>
              <a:cxn ang="0">
                <a:pos x="connsiteX11028" y="connsiteY11028"/>
              </a:cxn>
              <a:cxn ang="0">
                <a:pos x="connsiteX11029" y="connsiteY11029"/>
              </a:cxn>
              <a:cxn ang="0">
                <a:pos x="connsiteX11030" y="connsiteY11030"/>
              </a:cxn>
              <a:cxn ang="0">
                <a:pos x="connsiteX11031" y="connsiteY11031"/>
              </a:cxn>
              <a:cxn ang="0">
                <a:pos x="connsiteX11032" y="connsiteY11032"/>
              </a:cxn>
              <a:cxn ang="0">
                <a:pos x="connsiteX11033" y="connsiteY11033"/>
              </a:cxn>
              <a:cxn ang="0">
                <a:pos x="connsiteX11034" y="connsiteY11034"/>
              </a:cxn>
              <a:cxn ang="0">
                <a:pos x="connsiteX11035" y="connsiteY11035"/>
              </a:cxn>
              <a:cxn ang="0">
                <a:pos x="connsiteX11036" y="connsiteY11036"/>
              </a:cxn>
              <a:cxn ang="0">
                <a:pos x="connsiteX11037" y="connsiteY11037"/>
              </a:cxn>
              <a:cxn ang="0">
                <a:pos x="connsiteX11038" y="connsiteY11038"/>
              </a:cxn>
              <a:cxn ang="0">
                <a:pos x="connsiteX11039" y="connsiteY11039"/>
              </a:cxn>
              <a:cxn ang="0">
                <a:pos x="connsiteX11040" y="connsiteY11040"/>
              </a:cxn>
              <a:cxn ang="0">
                <a:pos x="connsiteX11041" y="connsiteY11041"/>
              </a:cxn>
              <a:cxn ang="0">
                <a:pos x="connsiteX11042" y="connsiteY11042"/>
              </a:cxn>
              <a:cxn ang="0">
                <a:pos x="connsiteX11043" y="connsiteY11043"/>
              </a:cxn>
              <a:cxn ang="0">
                <a:pos x="connsiteX11044" y="connsiteY11044"/>
              </a:cxn>
              <a:cxn ang="0">
                <a:pos x="connsiteX11045" y="connsiteY11045"/>
              </a:cxn>
              <a:cxn ang="0">
                <a:pos x="connsiteX11046" y="connsiteY11046"/>
              </a:cxn>
              <a:cxn ang="0">
                <a:pos x="connsiteX11047" y="connsiteY11047"/>
              </a:cxn>
              <a:cxn ang="0">
                <a:pos x="connsiteX11048" y="connsiteY11048"/>
              </a:cxn>
              <a:cxn ang="0">
                <a:pos x="connsiteX11049" y="connsiteY11049"/>
              </a:cxn>
              <a:cxn ang="0">
                <a:pos x="connsiteX11050" y="connsiteY11050"/>
              </a:cxn>
              <a:cxn ang="0">
                <a:pos x="connsiteX11051" y="connsiteY11051"/>
              </a:cxn>
              <a:cxn ang="0">
                <a:pos x="connsiteX11052" y="connsiteY11052"/>
              </a:cxn>
              <a:cxn ang="0">
                <a:pos x="connsiteX11053" y="connsiteY11053"/>
              </a:cxn>
              <a:cxn ang="0">
                <a:pos x="connsiteX11054" y="connsiteY11054"/>
              </a:cxn>
              <a:cxn ang="0">
                <a:pos x="connsiteX11055" y="connsiteY11055"/>
              </a:cxn>
              <a:cxn ang="0">
                <a:pos x="connsiteX11056" y="connsiteY11056"/>
              </a:cxn>
              <a:cxn ang="0">
                <a:pos x="connsiteX11057" y="connsiteY11057"/>
              </a:cxn>
              <a:cxn ang="0">
                <a:pos x="connsiteX11058" y="connsiteY11058"/>
              </a:cxn>
              <a:cxn ang="0">
                <a:pos x="connsiteX11059" y="connsiteY11059"/>
              </a:cxn>
              <a:cxn ang="0">
                <a:pos x="connsiteX11060" y="connsiteY11060"/>
              </a:cxn>
              <a:cxn ang="0">
                <a:pos x="connsiteX11061" y="connsiteY11061"/>
              </a:cxn>
              <a:cxn ang="0">
                <a:pos x="connsiteX11062" y="connsiteY11062"/>
              </a:cxn>
              <a:cxn ang="0">
                <a:pos x="connsiteX11063" y="connsiteY11063"/>
              </a:cxn>
              <a:cxn ang="0">
                <a:pos x="connsiteX11064" y="connsiteY11064"/>
              </a:cxn>
              <a:cxn ang="0">
                <a:pos x="connsiteX11065" y="connsiteY11065"/>
              </a:cxn>
              <a:cxn ang="0">
                <a:pos x="connsiteX11066" y="connsiteY11066"/>
              </a:cxn>
              <a:cxn ang="0">
                <a:pos x="connsiteX11067" y="connsiteY11067"/>
              </a:cxn>
              <a:cxn ang="0">
                <a:pos x="connsiteX11068" y="connsiteY11068"/>
              </a:cxn>
              <a:cxn ang="0">
                <a:pos x="connsiteX11069" y="connsiteY11069"/>
              </a:cxn>
              <a:cxn ang="0">
                <a:pos x="connsiteX11070" y="connsiteY11070"/>
              </a:cxn>
              <a:cxn ang="0">
                <a:pos x="connsiteX11071" y="connsiteY11071"/>
              </a:cxn>
              <a:cxn ang="0">
                <a:pos x="connsiteX11072" y="connsiteY11072"/>
              </a:cxn>
              <a:cxn ang="0">
                <a:pos x="connsiteX11073" y="connsiteY11073"/>
              </a:cxn>
              <a:cxn ang="0">
                <a:pos x="connsiteX11074" y="connsiteY11074"/>
              </a:cxn>
              <a:cxn ang="0">
                <a:pos x="connsiteX11075" y="connsiteY11075"/>
              </a:cxn>
              <a:cxn ang="0">
                <a:pos x="connsiteX11076" y="connsiteY11076"/>
              </a:cxn>
              <a:cxn ang="0">
                <a:pos x="connsiteX11077" y="connsiteY11077"/>
              </a:cxn>
              <a:cxn ang="0">
                <a:pos x="connsiteX11078" y="connsiteY11078"/>
              </a:cxn>
              <a:cxn ang="0">
                <a:pos x="connsiteX11079" y="connsiteY11079"/>
              </a:cxn>
              <a:cxn ang="0">
                <a:pos x="connsiteX11080" y="connsiteY11080"/>
              </a:cxn>
              <a:cxn ang="0">
                <a:pos x="connsiteX11081" y="connsiteY11081"/>
              </a:cxn>
              <a:cxn ang="0">
                <a:pos x="connsiteX11082" y="connsiteY11082"/>
              </a:cxn>
              <a:cxn ang="0">
                <a:pos x="connsiteX11083" y="connsiteY11083"/>
              </a:cxn>
              <a:cxn ang="0">
                <a:pos x="connsiteX11084" y="connsiteY11084"/>
              </a:cxn>
              <a:cxn ang="0">
                <a:pos x="connsiteX11085" y="connsiteY11085"/>
              </a:cxn>
              <a:cxn ang="0">
                <a:pos x="connsiteX11086" y="connsiteY11086"/>
              </a:cxn>
              <a:cxn ang="0">
                <a:pos x="connsiteX11087" y="connsiteY11087"/>
              </a:cxn>
              <a:cxn ang="0">
                <a:pos x="connsiteX11088" y="connsiteY11088"/>
              </a:cxn>
              <a:cxn ang="0">
                <a:pos x="connsiteX11089" y="connsiteY11089"/>
              </a:cxn>
              <a:cxn ang="0">
                <a:pos x="connsiteX11090" y="connsiteY11090"/>
              </a:cxn>
              <a:cxn ang="0">
                <a:pos x="connsiteX11091" y="connsiteY11091"/>
              </a:cxn>
              <a:cxn ang="0">
                <a:pos x="connsiteX11092" y="connsiteY11092"/>
              </a:cxn>
              <a:cxn ang="0">
                <a:pos x="connsiteX11093" y="connsiteY11093"/>
              </a:cxn>
              <a:cxn ang="0">
                <a:pos x="connsiteX11094" y="connsiteY11094"/>
              </a:cxn>
              <a:cxn ang="0">
                <a:pos x="connsiteX11095" y="connsiteY11095"/>
              </a:cxn>
              <a:cxn ang="0">
                <a:pos x="connsiteX11096" y="connsiteY11096"/>
              </a:cxn>
              <a:cxn ang="0">
                <a:pos x="connsiteX11097" y="connsiteY11097"/>
              </a:cxn>
              <a:cxn ang="0">
                <a:pos x="connsiteX11098" y="connsiteY11098"/>
              </a:cxn>
              <a:cxn ang="0">
                <a:pos x="connsiteX11099" y="connsiteY11099"/>
              </a:cxn>
              <a:cxn ang="0">
                <a:pos x="connsiteX11100" y="connsiteY11100"/>
              </a:cxn>
              <a:cxn ang="0">
                <a:pos x="connsiteX11101" y="connsiteY11101"/>
              </a:cxn>
              <a:cxn ang="0">
                <a:pos x="connsiteX11102" y="connsiteY11102"/>
              </a:cxn>
              <a:cxn ang="0">
                <a:pos x="connsiteX11103" y="connsiteY11103"/>
              </a:cxn>
              <a:cxn ang="0">
                <a:pos x="connsiteX11104" y="connsiteY11104"/>
              </a:cxn>
              <a:cxn ang="0">
                <a:pos x="connsiteX11105" y="connsiteY11105"/>
              </a:cxn>
              <a:cxn ang="0">
                <a:pos x="connsiteX11106" y="connsiteY11106"/>
              </a:cxn>
              <a:cxn ang="0">
                <a:pos x="connsiteX11107" y="connsiteY11107"/>
              </a:cxn>
              <a:cxn ang="0">
                <a:pos x="connsiteX11108" y="connsiteY11108"/>
              </a:cxn>
              <a:cxn ang="0">
                <a:pos x="connsiteX11109" y="connsiteY11109"/>
              </a:cxn>
              <a:cxn ang="0">
                <a:pos x="connsiteX11110" y="connsiteY11110"/>
              </a:cxn>
              <a:cxn ang="0">
                <a:pos x="connsiteX11111" y="connsiteY11111"/>
              </a:cxn>
              <a:cxn ang="0">
                <a:pos x="connsiteX11112" y="connsiteY11112"/>
              </a:cxn>
              <a:cxn ang="0">
                <a:pos x="connsiteX11113" y="connsiteY11113"/>
              </a:cxn>
              <a:cxn ang="0">
                <a:pos x="connsiteX11114" y="connsiteY11114"/>
              </a:cxn>
              <a:cxn ang="0">
                <a:pos x="connsiteX11115" y="connsiteY11115"/>
              </a:cxn>
              <a:cxn ang="0">
                <a:pos x="connsiteX11116" y="connsiteY11116"/>
              </a:cxn>
              <a:cxn ang="0">
                <a:pos x="connsiteX11117" y="connsiteY11117"/>
              </a:cxn>
              <a:cxn ang="0">
                <a:pos x="connsiteX11118" y="connsiteY11118"/>
              </a:cxn>
              <a:cxn ang="0">
                <a:pos x="connsiteX11119" y="connsiteY11119"/>
              </a:cxn>
              <a:cxn ang="0">
                <a:pos x="connsiteX11120" y="connsiteY11120"/>
              </a:cxn>
              <a:cxn ang="0">
                <a:pos x="connsiteX11121" y="connsiteY11121"/>
              </a:cxn>
              <a:cxn ang="0">
                <a:pos x="connsiteX11122" y="connsiteY11122"/>
              </a:cxn>
              <a:cxn ang="0">
                <a:pos x="connsiteX11123" y="connsiteY11123"/>
              </a:cxn>
              <a:cxn ang="0">
                <a:pos x="connsiteX11124" y="connsiteY11124"/>
              </a:cxn>
              <a:cxn ang="0">
                <a:pos x="connsiteX11125" y="connsiteY11125"/>
              </a:cxn>
              <a:cxn ang="0">
                <a:pos x="connsiteX11126" y="connsiteY11126"/>
              </a:cxn>
              <a:cxn ang="0">
                <a:pos x="connsiteX11127" y="connsiteY11127"/>
              </a:cxn>
              <a:cxn ang="0">
                <a:pos x="connsiteX11128" y="connsiteY11128"/>
              </a:cxn>
              <a:cxn ang="0">
                <a:pos x="connsiteX11129" y="connsiteY11129"/>
              </a:cxn>
              <a:cxn ang="0">
                <a:pos x="connsiteX11130" y="connsiteY11130"/>
              </a:cxn>
              <a:cxn ang="0">
                <a:pos x="connsiteX11131" y="connsiteY11131"/>
              </a:cxn>
              <a:cxn ang="0">
                <a:pos x="connsiteX11132" y="connsiteY11132"/>
              </a:cxn>
              <a:cxn ang="0">
                <a:pos x="connsiteX11133" y="connsiteY11133"/>
              </a:cxn>
              <a:cxn ang="0">
                <a:pos x="connsiteX11134" y="connsiteY11134"/>
              </a:cxn>
              <a:cxn ang="0">
                <a:pos x="connsiteX11135" y="connsiteY11135"/>
              </a:cxn>
              <a:cxn ang="0">
                <a:pos x="connsiteX11136" y="connsiteY11136"/>
              </a:cxn>
              <a:cxn ang="0">
                <a:pos x="connsiteX11137" y="connsiteY11137"/>
              </a:cxn>
              <a:cxn ang="0">
                <a:pos x="connsiteX11138" y="connsiteY11138"/>
              </a:cxn>
              <a:cxn ang="0">
                <a:pos x="connsiteX11139" y="connsiteY11139"/>
              </a:cxn>
              <a:cxn ang="0">
                <a:pos x="connsiteX11140" y="connsiteY11140"/>
              </a:cxn>
              <a:cxn ang="0">
                <a:pos x="connsiteX11141" y="connsiteY11141"/>
              </a:cxn>
              <a:cxn ang="0">
                <a:pos x="connsiteX11142" y="connsiteY11142"/>
              </a:cxn>
              <a:cxn ang="0">
                <a:pos x="connsiteX11143" y="connsiteY11143"/>
              </a:cxn>
              <a:cxn ang="0">
                <a:pos x="connsiteX11144" y="connsiteY11144"/>
              </a:cxn>
              <a:cxn ang="0">
                <a:pos x="connsiteX11145" y="connsiteY11145"/>
              </a:cxn>
              <a:cxn ang="0">
                <a:pos x="connsiteX11146" y="connsiteY11146"/>
              </a:cxn>
              <a:cxn ang="0">
                <a:pos x="connsiteX11147" y="connsiteY11147"/>
              </a:cxn>
              <a:cxn ang="0">
                <a:pos x="connsiteX11148" y="connsiteY11148"/>
              </a:cxn>
              <a:cxn ang="0">
                <a:pos x="connsiteX11149" y="connsiteY11149"/>
              </a:cxn>
              <a:cxn ang="0">
                <a:pos x="connsiteX11150" y="connsiteY11150"/>
              </a:cxn>
              <a:cxn ang="0">
                <a:pos x="connsiteX11151" y="connsiteY11151"/>
              </a:cxn>
              <a:cxn ang="0">
                <a:pos x="connsiteX11152" y="connsiteY11152"/>
              </a:cxn>
              <a:cxn ang="0">
                <a:pos x="connsiteX11153" y="connsiteY11153"/>
              </a:cxn>
              <a:cxn ang="0">
                <a:pos x="connsiteX11154" y="connsiteY11154"/>
              </a:cxn>
              <a:cxn ang="0">
                <a:pos x="connsiteX11155" y="connsiteY11155"/>
              </a:cxn>
              <a:cxn ang="0">
                <a:pos x="connsiteX11156" y="connsiteY11156"/>
              </a:cxn>
              <a:cxn ang="0">
                <a:pos x="connsiteX11157" y="connsiteY11157"/>
              </a:cxn>
              <a:cxn ang="0">
                <a:pos x="connsiteX11158" y="connsiteY11158"/>
              </a:cxn>
              <a:cxn ang="0">
                <a:pos x="connsiteX11159" y="connsiteY11159"/>
              </a:cxn>
              <a:cxn ang="0">
                <a:pos x="connsiteX11160" y="connsiteY11160"/>
              </a:cxn>
              <a:cxn ang="0">
                <a:pos x="connsiteX11161" y="connsiteY11161"/>
              </a:cxn>
              <a:cxn ang="0">
                <a:pos x="connsiteX11162" y="connsiteY11162"/>
              </a:cxn>
              <a:cxn ang="0">
                <a:pos x="connsiteX11163" y="connsiteY11163"/>
              </a:cxn>
              <a:cxn ang="0">
                <a:pos x="connsiteX11164" y="connsiteY11164"/>
              </a:cxn>
              <a:cxn ang="0">
                <a:pos x="connsiteX11165" y="connsiteY11165"/>
              </a:cxn>
              <a:cxn ang="0">
                <a:pos x="connsiteX11166" y="connsiteY11166"/>
              </a:cxn>
              <a:cxn ang="0">
                <a:pos x="connsiteX11167" y="connsiteY11167"/>
              </a:cxn>
              <a:cxn ang="0">
                <a:pos x="connsiteX11168" y="connsiteY11168"/>
              </a:cxn>
              <a:cxn ang="0">
                <a:pos x="connsiteX11169" y="connsiteY11169"/>
              </a:cxn>
              <a:cxn ang="0">
                <a:pos x="connsiteX11170" y="connsiteY11170"/>
              </a:cxn>
              <a:cxn ang="0">
                <a:pos x="connsiteX11171" y="connsiteY11171"/>
              </a:cxn>
              <a:cxn ang="0">
                <a:pos x="connsiteX11172" y="connsiteY11172"/>
              </a:cxn>
              <a:cxn ang="0">
                <a:pos x="connsiteX11173" y="connsiteY11173"/>
              </a:cxn>
              <a:cxn ang="0">
                <a:pos x="connsiteX11174" y="connsiteY11174"/>
              </a:cxn>
              <a:cxn ang="0">
                <a:pos x="connsiteX11175" y="connsiteY11175"/>
              </a:cxn>
              <a:cxn ang="0">
                <a:pos x="connsiteX11176" y="connsiteY11176"/>
              </a:cxn>
              <a:cxn ang="0">
                <a:pos x="connsiteX11177" y="connsiteY11177"/>
              </a:cxn>
              <a:cxn ang="0">
                <a:pos x="connsiteX11178" y="connsiteY11178"/>
              </a:cxn>
              <a:cxn ang="0">
                <a:pos x="connsiteX11179" y="connsiteY11179"/>
              </a:cxn>
              <a:cxn ang="0">
                <a:pos x="connsiteX11180" y="connsiteY11180"/>
              </a:cxn>
              <a:cxn ang="0">
                <a:pos x="connsiteX11181" y="connsiteY11181"/>
              </a:cxn>
              <a:cxn ang="0">
                <a:pos x="connsiteX11182" y="connsiteY11182"/>
              </a:cxn>
              <a:cxn ang="0">
                <a:pos x="connsiteX11183" y="connsiteY11183"/>
              </a:cxn>
              <a:cxn ang="0">
                <a:pos x="connsiteX11184" y="connsiteY11184"/>
              </a:cxn>
              <a:cxn ang="0">
                <a:pos x="connsiteX11185" y="connsiteY11185"/>
              </a:cxn>
              <a:cxn ang="0">
                <a:pos x="connsiteX11186" y="connsiteY11186"/>
              </a:cxn>
              <a:cxn ang="0">
                <a:pos x="connsiteX11187" y="connsiteY11187"/>
              </a:cxn>
              <a:cxn ang="0">
                <a:pos x="connsiteX11188" y="connsiteY11188"/>
              </a:cxn>
              <a:cxn ang="0">
                <a:pos x="connsiteX11189" y="connsiteY11189"/>
              </a:cxn>
              <a:cxn ang="0">
                <a:pos x="connsiteX11190" y="connsiteY11190"/>
              </a:cxn>
              <a:cxn ang="0">
                <a:pos x="connsiteX11191" y="connsiteY11191"/>
              </a:cxn>
              <a:cxn ang="0">
                <a:pos x="connsiteX11192" y="connsiteY11192"/>
              </a:cxn>
              <a:cxn ang="0">
                <a:pos x="connsiteX11193" y="connsiteY11193"/>
              </a:cxn>
              <a:cxn ang="0">
                <a:pos x="connsiteX11194" y="connsiteY11194"/>
              </a:cxn>
              <a:cxn ang="0">
                <a:pos x="connsiteX11195" y="connsiteY11195"/>
              </a:cxn>
              <a:cxn ang="0">
                <a:pos x="connsiteX11196" y="connsiteY11196"/>
              </a:cxn>
              <a:cxn ang="0">
                <a:pos x="connsiteX11197" y="connsiteY11197"/>
              </a:cxn>
              <a:cxn ang="0">
                <a:pos x="connsiteX11198" y="connsiteY11198"/>
              </a:cxn>
              <a:cxn ang="0">
                <a:pos x="connsiteX11199" y="connsiteY11199"/>
              </a:cxn>
              <a:cxn ang="0">
                <a:pos x="connsiteX11200" y="connsiteY11200"/>
              </a:cxn>
              <a:cxn ang="0">
                <a:pos x="connsiteX11201" y="connsiteY11201"/>
              </a:cxn>
              <a:cxn ang="0">
                <a:pos x="connsiteX11202" y="connsiteY11202"/>
              </a:cxn>
              <a:cxn ang="0">
                <a:pos x="connsiteX11203" y="connsiteY11203"/>
              </a:cxn>
              <a:cxn ang="0">
                <a:pos x="connsiteX11204" y="connsiteY11204"/>
              </a:cxn>
              <a:cxn ang="0">
                <a:pos x="connsiteX11205" y="connsiteY11205"/>
              </a:cxn>
              <a:cxn ang="0">
                <a:pos x="connsiteX11206" y="connsiteY11206"/>
              </a:cxn>
              <a:cxn ang="0">
                <a:pos x="connsiteX11207" y="connsiteY11207"/>
              </a:cxn>
              <a:cxn ang="0">
                <a:pos x="connsiteX11208" y="connsiteY11208"/>
              </a:cxn>
              <a:cxn ang="0">
                <a:pos x="connsiteX11209" y="connsiteY11209"/>
              </a:cxn>
              <a:cxn ang="0">
                <a:pos x="connsiteX11210" y="connsiteY11210"/>
              </a:cxn>
              <a:cxn ang="0">
                <a:pos x="connsiteX11211" y="connsiteY11211"/>
              </a:cxn>
              <a:cxn ang="0">
                <a:pos x="connsiteX11212" y="connsiteY11212"/>
              </a:cxn>
              <a:cxn ang="0">
                <a:pos x="connsiteX11213" y="connsiteY11213"/>
              </a:cxn>
              <a:cxn ang="0">
                <a:pos x="connsiteX11214" y="connsiteY11214"/>
              </a:cxn>
              <a:cxn ang="0">
                <a:pos x="connsiteX11215" y="connsiteY11215"/>
              </a:cxn>
              <a:cxn ang="0">
                <a:pos x="connsiteX11216" y="connsiteY11216"/>
              </a:cxn>
              <a:cxn ang="0">
                <a:pos x="connsiteX11217" y="connsiteY11217"/>
              </a:cxn>
              <a:cxn ang="0">
                <a:pos x="connsiteX11218" y="connsiteY11218"/>
              </a:cxn>
              <a:cxn ang="0">
                <a:pos x="connsiteX11219" y="connsiteY11219"/>
              </a:cxn>
              <a:cxn ang="0">
                <a:pos x="connsiteX11220" y="connsiteY11220"/>
              </a:cxn>
              <a:cxn ang="0">
                <a:pos x="connsiteX11221" y="connsiteY11221"/>
              </a:cxn>
              <a:cxn ang="0">
                <a:pos x="connsiteX11222" y="connsiteY11222"/>
              </a:cxn>
              <a:cxn ang="0">
                <a:pos x="connsiteX11223" y="connsiteY11223"/>
              </a:cxn>
              <a:cxn ang="0">
                <a:pos x="connsiteX11224" y="connsiteY11224"/>
              </a:cxn>
              <a:cxn ang="0">
                <a:pos x="connsiteX11225" y="connsiteY11225"/>
              </a:cxn>
              <a:cxn ang="0">
                <a:pos x="connsiteX11226" y="connsiteY11226"/>
              </a:cxn>
              <a:cxn ang="0">
                <a:pos x="connsiteX11227" y="connsiteY11227"/>
              </a:cxn>
              <a:cxn ang="0">
                <a:pos x="connsiteX11228" y="connsiteY11228"/>
              </a:cxn>
              <a:cxn ang="0">
                <a:pos x="connsiteX11229" y="connsiteY11229"/>
              </a:cxn>
              <a:cxn ang="0">
                <a:pos x="connsiteX11230" y="connsiteY11230"/>
              </a:cxn>
              <a:cxn ang="0">
                <a:pos x="connsiteX11231" y="connsiteY11231"/>
              </a:cxn>
              <a:cxn ang="0">
                <a:pos x="connsiteX11232" y="connsiteY11232"/>
              </a:cxn>
              <a:cxn ang="0">
                <a:pos x="connsiteX11233" y="connsiteY11233"/>
              </a:cxn>
              <a:cxn ang="0">
                <a:pos x="connsiteX11234" y="connsiteY11234"/>
              </a:cxn>
              <a:cxn ang="0">
                <a:pos x="connsiteX11235" y="connsiteY11235"/>
              </a:cxn>
              <a:cxn ang="0">
                <a:pos x="connsiteX11236" y="connsiteY11236"/>
              </a:cxn>
              <a:cxn ang="0">
                <a:pos x="connsiteX11237" y="connsiteY11237"/>
              </a:cxn>
              <a:cxn ang="0">
                <a:pos x="connsiteX11238" y="connsiteY11238"/>
              </a:cxn>
              <a:cxn ang="0">
                <a:pos x="connsiteX11239" y="connsiteY11239"/>
              </a:cxn>
              <a:cxn ang="0">
                <a:pos x="connsiteX11240" y="connsiteY11240"/>
              </a:cxn>
              <a:cxn ang="0">
                <a:pos x="connsiteX11241" y="connsiteY11241"/>
              </a:cxn>
              <a:cxn ang="0">
                <a:pos x="connsiteX11242" y="connsiteY11242"/>
              </a:cxn>
              <a:cxn ang="0">
                <a:pos x="connsiteX11243" y="connsiteY11243"/>
              </a:cxn>
              <a:cxn ang="0">
                <a:pos x="connsiteX11244" y="connsiteY11244"/>
              </a:cxn>
              <a:cxn ang="0">
                <a:pos x="connsiteX11245" y="connsiteY11245"/>
              </a:cxn>
              <a:cxn ang="0">
                <a:pos x="connsiteX11246" y="connsiteY11246"/>
              </a:cxn>
              <a:cxn ang="0">
                <a:pos x="connsiteX11247" y="connsiteY11247"/>
              </a:cxn>
              <a:cxn ang="0">
                <a:pos x="connsiteX11248" y="connsiteY11248"/>
              </a:cxn>
              <a:cxn ang="0">
                <a:pos x="connsiteX11249" y="connsiteY11249"/>
              </a:cxn>
              <a:cxn ang="0">
                <a:pos x="connsiteX11250" y="connsiteY11250"/>
              </a:cxn>
              <a:cxn ang="0">
                <a:pos x="connsiteX11251" y="connsiteY11251"/>
              </a:cxn>
              <a:cxn ang="0">
                <a:pos x="connsiteX11252" y="connsiteY11252"/>
              </a:cxn>
              <a:cxn ang="0">
                <a:pos x="connsiteX11253" y="connsiteY11253"/>
              </a:cxn>
              <a:cxn ang="0">
                <a:pos x="connsiteX11254" y="connsiteY11254"/>
              </a:cxn>
              <a:cxn ang="0">
                <a:pos x="connsiteX11255" y="connsiteY11255"/>
              </a:cxn>
              <a:cxn ang="0">
                <a:pos x="connsiteX11256" y="connsiteY11256"/>
              </a:cxn>
              <a:cxn ang="0">
                <a:pos x="connsiteX11257" y="connsiteY11257"/>
              </a:cxn>
              <a:cxn ang="0">
                <a:pos x="connsiteX11258" y="connsiteY11258"/>
              </a:cxn>
              <a:cxn ang="0">
                <a:pos x="connsiteX11259" y="connsiteY11259"/>
              </a:cxn>
              <a:cxn ang="0">
                <a:pos x="connsiteX11260" y="connsiteY11260"/>
              </a:cxn>
              <a:cxn ang="0">
                <a:pos x="connsiteX11261" y="connsiteY11261"/>
              </a:cxn>
              <a:cxn ang="0">
                <a:pos x="connsiteX11262" y="connsiteY11262"/>
              </a:cxn>
              <a:cxn ang="0">
                <a:pos x="connsiteX11263" y="connsiteY11263"/>
              </a:cxn>
              <a:cxn ang="0">
                <a:pos x="connsiteX11264" y="connsiteY11264"/>
              </a:cxn>
              <a:cxn ang="0">
                <a:pos x="connsiteX11265" y="connsiteY11265"/>
              </a:cxn>
              <a:cxn ang="0">
                <a:pos x="connsiteX11266" y="connsiteY11266"/>
              </a:cxn>
              <a:cxn ang="0">
                <a:pos x="connsiteX11267" y="connsiteY11267"/>
              </a:cxn>
              <a:cxn ang="0">
                <a:pos x="connsiteX11268" y="connsiteY11268"/>
              </a:cxn>
              <a:cxn ang="0">
                <a:pos x="connsiteX11269" y="connsiteY11269"/>
              </a:cxn>
              <a:cxn ang="0">
                <a:pos x="connsiteX11270" y="connsiteY11270"/>
              </a:cxn>
              <a:cxn ang="0">
                <a:pos x="connsiteX11271" y="connsiteY11271"/>
              </a:cxn>
              <a:cxn ang="0">
                <a:pos x="connsiteX11272" y="connsiteY11272"/>
              </a:cxn>
              <a:cxn ang="0">
                <a:pos x="connsiteX11273" y="connsiteY11273"/>
              </a:cxn>
              <a:cxn ang="0">
                <a:pos x="connsiteX11274" y="connsiteY11274"/>
              </a:cxn>
              <a:cxn ang="0">
                <a:pos x="connsiteX11275" y="connsiteY11275"/>
              </a:cxn>
              <a:cxn ang="0">
                <a:pos x="connsiteX11276" y="connsiteY11276"/>
              </a:cxn>
              <a:cxn ang="0">
                <a:pos x="connsiteX11277" y="connsiteY11277"/>
              </a:cxn>
              <a:cxn ang="0">
                <a:pos x="connsiteX11278" y="connsiteY11278"/>
              </a:cxn>
              <a:cxn ang="0">
                <a:pos x="connsiteX11279" y="connsiteY11279"/>
              </a:cxn>
              <a:cxn ang="0">
                <a:pos x="connsiteX11280" y="connsiteY11280"/>
              </a:cxn>
              <a:cxn ang="0">
                <a:pos x="connsiteX11281" y="connsiteY11281"/>
              </a:cxn>
              <a:cxn ang="0">
                <a:pos x="connsiteX11282" y="connsiteY11282"/>
              </a:cxn>
              <a:cxn ang="0">
                <a:pos x="connsiteX11283" y="connsiteY11283"/>
              </a:cxn>
              <a:cxn ang="0">
                <a:pos x="connsiteX11284" y="connsiteY11284"/>
              </a:cxn>
              <a:cxn ang="0">
                <a:pos x="connsiteX11285" y="connsiteY11285"/>
              </a:cxn>
              <a:cxn ang="0">
                <a:pos x="connsiteX11286" y="connsiteY11286"/>
              </a:cxn>
              <a:cxn ang="0">
                <a:pos x="connsiteX11287" y="connsiteY11287"/>
              </a:cxn>
              <a:cxn ang="0">
                <a:pos x="connsiteX11288" y="connsiteY11288"/>
              </a:cxn>
              <a:cxn ang="0">
                <a:pos x="connsiteX11289" y="connsiteY11289"/>
              </a:cxn>
              <a:cxn ang="0">
                <a:pos x="connsiteX11290" y="connsiteY11290"/>
              </a:cxn>
              <a:cxn ang="0">
                <a:pos x="connsiteX11291" y="connsiteY11291"/>
              </a:cxn>
              <a:cxn ang="0">
                <a:pos x="connsiteX11292" y="connsiteY11292"/>
              </a:cxn>
              <a:cxn ang="0">
                <a:pos x="connsiteX11293" y="connsiteY11293"/>
              </a:cxn>
              <a:cxn ang="0">
                <a:pos x="connsiteX11294" y="connsiteY11294"/>
              </a:cxn>
              <a:cxn ang="0">
                <a:pos x="connsiteX11295" y="connsiteY11295"/>
              </a:cxn>
              <a:cxn ang="0">
                <a:pos x="connsiteX11296" y="connsiteY11296"/>
              </a:cxn>
              <a:cxn ang="0">
                <a:pos x="connsiteX11297" y="connsiteY11297"/>
              </a:cxn>
              <a:cxn ang="0">
                <a:pos x="connsiteX11298" y="connsiteY11298"/>
              </a:cxn>
              <a:cxn ang="0">
                <a:pos x="connsiteX11299" y="connsiteY11299"/>
              </a:cxn>
              <a:cxn ang="0">
                <a:pos x="connsiteX11300" y="connsiteY11300"/>
              </a:cxn>
              <a:cxn ang="0">
                <a:pos x="connsiteX11301" y="connsiteY11301"/>
              </a:cxn>
              <a:cxn ang="0">
                <a:pos x="connsiteX11302" y="connsiteY11302"/>
              </a:cxn>
              <a:cxn ang="0">
                <a:pos x="connsiteX11303" y="connsiteY11303"/>
              </a:cxn>
              <a:cxn ang="0">
                <a:pos x="connsiteX11304" y="connsiteY11304"/>
              </a:cxn>
              <a:cxn ang="0">
                <a:pos x="connsiteX11305" y="connsiteY11305"/>
              </a:cxn>
              <a:cxn ang="0">
                <a:pos x="connsiteX11306" y="connsiteY11306"/>
              </a:cxn>
              <a:cxn ang="0">
                <a:pos x="connsiteX11307" y="connsiteY11307"/>
              </a:cxn>
              <a:cxn ang="0">
                <a:pos x="connsiteX11308" y="connsiteY11308"/>
              </a:cxn>
              <a:cxn ang="0">
                <a:pos x="connsiteX11309" y="connsiteY11309"/>
              </a:cxn>
              <a:cxn ang="0">
                <a:pos x="connsiteX11310" y="connsiteY11310"/>
              </a:cxn>
              <a:cxn ang="0">
                <a:pos x="connsiteX11311" y="connsiteY11311"/>
              </a:cxn>
              <a:cxn ang="0">
                <a:pos x="connsiteX11312" y="connsiteY11312"/>
              </a:cxn>
              <a:cxn ang="0">
                <a:pos x="connsiteX11313" y="connsiteY11313"/>
              </a:cxn>
              <a:cxn ang="0">
                <a:pos x="connsiteX11314" y="connsiteY11314"/>
              </a:cxn>
              <a:cxn ang="0">
                <a:pos x="connsiteX11315" y="connsiteY11315"/>
              </a:cxn>
              <a:cxn ang="0">
                <a:pos x="connsiteX11316" y="connsiteY11316"/>
              </a:cxn>
              <a:cxn ang="0">
                <a:pos x="connsiteX11317" y="connsiteY11317"/>
              </a:cxn>
              <a:cxn ang="0">
                <a:pos x="connsiteX11318" y="connsiteY11318"/>
              </a:cxn>
              <a:cxn ang="0">
                <a:pos x="connsiteX11319" y="connsiteY11319"/>
              </a:cxn>
              <a:cxn ang="0">
                <a:pos x="connsiteX11320" y="connsiteY11320"/>
              </a:cxn>
              <a:cxn ang="0">
                <a:pos x="connsiteX11321" y="connsiteY11321"/>
              </a:cxn>
              <a:cxn ang="0">
                <a:pos x="connsiteX11322" y="connsiteY11322"/>
              </a:cxn>
              <a:cxn ang="0">
                <a:pos x="connsiteX11323" y="connsiteY11323"/>
              </a:cxn>
              <a:cxn ang="0">
                <a:pos x="connsiteX11324" y="connsiteY11324"/>
              </a:cxn>
              <a:cxn ang="0">
                <a:pos x="connsiteX11325" y="connsiteY11325"/>
              </a:cxn>
              <a:cxn ang="0">
                <a:pos x="connsiteX11326" y="connsiteY11326"/>
              </a:cxn>
              <a:cxn ang="0">
                <a:pos x="connsiteX11327" y="connsiteY11327"/>
              </a:cxn>
              <a:cxn ang="0">
                <a:pos x="connsiteX11328" y="connsiteY11328"/>
              </a:cxn>
              <a:cxn ang="0">
                <a:pos x="connsiteX11329" y="connsiteY11329"/>
              </a:cxn>
              <a:cxn ang="0">
                <a:pos x="connsiteX11330" y="connsiteY11330"/>
              </a:cxn>
              <a:cxn ang="0">
                <a:pos x="connsiteX11331" y="connsiteY11331"/>
              </a:cxn>
              <a:cxn ang="0">
                <a:pos x="connsiteX11332" y="connsiteY11332"/>
              </a:cxn>
              <a:cxn ang="0">
                <a:pos x="connsiteX11333" y="connsiteY11333"/>
              </a:cxn>
              <a:cxn ang="0">
                <a:pos x="connsiteX11334" y="connsiteY11334"/>
              </a:cxn>
              <a:cxn ang="0">
                <a:pos x="connsiteX11335" y="connsiteY11335"/>
              </a:cxn>
              <a:cxn ang="0">
                <a:pos x="connsiteX11336" y="connsiteY11336"/>
              </a:cxn>
              <a:cxn ang="0">
                <a:pos x="connsiteX11337" y="connsiteY11337"/>
              </a:cxn>
              <a:cxn ang="0">
                <a:pos x="connsiteX11338" y="connsiteY11338"/>
              </a:cxn>
              <a:cxn ang="0">
                <a:pos x="connsiteX11339" y="connsiteY11339"/>
              </a:cxn>
              <a:cxn ang="0">
                <a:pos x="connsiteX11340" y="connsiteY11340"/>
              </a:cxn>
              <a:cxn ang="0">
                <a:pos x="connsiteX11341" y="connsiteY11341"/>
              </a:cxn>
              <a:cxn ang="0">
                <a:pos x="connsiteX11342" y="connsiteY11342"/>
              </a:cxn>
              <a:cxn ang="0">
                <a:pos x="connsiteX11343" y="connsiteY11343"/>
              </a:cxn>
              <a:cxn ang="0">
                <a:pos x="connsiteX11344" y="connsiteY11344"/>
              </a:cxn>
              <a:cxn ang="0">
                <a:pos x="connsiteX11345" y="connsiteY11345"/>
              </a:cxn>
              <a:cxn ang="0">
                <a:pos x="connsiteX11346" y="connsiteY11346"/>
              </a:cxn>
              <a:cxn ang="0">
                <a:pos x="connsiteX11347" y="connsiteY11347"/>
              </a:cxn>
              <a:cxn ang="0">
                <a:pos x="connsiteX11348" y="connsiteY11348"/>
              </a:cxn>
              <a:cxn ang="0">
                <a:pos x="connsiteX11349" y="connsiteY11349"/>
              </a:cxn>
              <a:cxn ang="0">
                <a:pos x="connsiteX11350" y="connsiteY11350"/>
              </a:cxn>
              <a:cxn ang="0">
                <a:pos x="connsiteX11351" y="connsiteY11351"/>
              </a:cxn>
              <a:cxn ang="0">
                <a:pos x="connsiteX11352" y="connsiteY11352"/>
              </a:cxn>
              <a:cxn ang="0">
                <a:pos x="connsiteX11353" y="connsiteY11353"/>
              </a:cxn>
              <a:cxn ang="0">
                <a:pos x="connsiteX11354" y="connsiteY11354"/>
              </a:cxn>
              <a:cxn ang="0">
                <a:pos x="connsiteX11355" y="connsiteY11355"/>
              </a:cxn>
              <a:cxn ang="0">
                <a:pos x="connsiteX11356" y="connsiteY11356"/>
              </a:cxn>
              <a:cxn ang="0">
                <a:pos x="connsiteX11357" y="connsiteY11357"/>
              </a:cxn>
              <a:cxn ang="0">
                <a:pos x="connsiteX11358" y="connsiteY11358"/>
              </a:cxn>
              <a:cxn ang="0">
                <a:pos x="connsiteX11359" y="connsiteY11359"/>
              </a:cxn>
              <a:cxn ang="0">
                <a:pos x="connsiteX11360" y="connsiteY11360"/>
              </a:cxn>
              <a:cxn ang="0">
                <a:pos x="connsiteX11361" y="connsiteY11361"/>
              </a:cxn>
              <a:cxn ang="0">
                <a:pos x="connsiteX11362" y="connsiteY11362"/>
              </a:cxn>
              <a:cxn ang="0">
                <a:pos x="connsiteX11363" y="connsiteY11363"/>
              </a:cxn>
              <a:cxn ang="0">
                <a:pos x="connsiteX11364" y="connsiteY11364"/>
              </a:cxn>
              <a:cxn ang="0">
                <a:pos x="connsiteX11365" y="connsiteY11365"/>
              </a:cxn>
              <a:cxn ang="0">
                <a:pos x="connsiteX11366" y="connsiteY11366"/>
              </a:cxn>
              <a:cxn ang="0">
                <a:pos x="connsiteX11367" y="connsiteY11367"/>
              </a:cxn>
              <a:cxn ang="0">
                <a:pos x="connsiteX11368" y="connsiteY11368"/>
              </a:cxn>
              <a:cxn ang="0">
                <a:pos x="connsiteX11369" y="connsiteY11369"/>
              </a:cxn>
              <a:cxn ang="0">
                <a:pos x="connsiteX11370" y="connsiteY11370"/>
              </a:cxn>
              <a:cxn ang="0">
                <a:pos x="connsiteX11371" y="connsiteY11371"/>
              </a:cxn>
              <a:cxn ang="0">
                <a:pos x="connsiteX11372" y="connsiteY11372"/>
              </a:cxn>
              <a:cxn ang="0">
                <a:pos x="connsiteX11373" y="connsiteY11373"/>
              </a:cxn>
              <a:cxn ang="0">
                <a:pos x="connsiteX11374" y="connsiteY11374"/>
              </a:cxn>
              <a:cxn ang="0">
                <a:pos x="connsiteX11375" y="connsiteY11375"/>
              </a:cxn>
              <a:cxn ang="0">
                <a:pos x="connsiteX11376" y="connsiteY11376"/>
              </a:cxn>
              <a:cxn ang="0">
                <a:pos x="connsiteX11377" y="connsiteY11377"/>
              </a:cxn>
              <a:cxn ang="0">
                <a:pos x="connsiteX11378" y="connsiteY11378"/>
              </a:cxn>
              <a:cxn ang="0">
                <a:pos x="connsiteX11379" y="connsiteY11379"/>
              </a:cxn>
              <a:cxn ang="0">
                <a:pos x="connsiteX11380" y="connsiteY11380"/>
              </a:cxn>
              <a:cxn ang="0">
                <a:pos x="connsiteX11381" y="connsiteY11381"/>
              </a:cxn>
              <a:cxn ang="0">
                <a:pos x="connsiteX11382" y="connsiteY11382"/>
              </a:cxn>
              <a:cxn ang="0">
                <a:pos x="connsiteX11383" y="connsiteY11383"/>
              </a:cxn>
              <a:cxn ang="0">
                <a:pos x="connsiteX11384" y="connsiteY11384"/>
              </a:cxn>
              <a:cxn ang="0">
                <a:pos x="connsiteX11385" y="connsiteY11385"/>
              </a:cxn>
              <a:cxn ang="0">
                <a:pos x="connsiteX11386" y="connsiteY11386"/>
              </a:cxn>
              <a:cxn ang="0">
                <a:pos x="connsiteX11387" y="connsiteY11387"/>
              </a:cxn>
              <a:cxn ang="0">
                <a:pos x="connsiteX11388" y="connsiteY11388"/>
              </a:cxn>
              <a:cxn ang="0">
                <a:pos x="connsiteX11389" y="connsiteY11389"/>
              </a:cxn>
              <a:cxn ang="0">
                <a:pos x="connsiteX11390" y="connsiteY11390"/>
              </a:cxn>
              <a:cxn ang="0">
                <a:pos x="connsiteX11391" y="connsiteY11391"/>
              </a:cxn>
              <a:cxn ang="0">
                <a:pos x="connsiteX11392" y="connsiteY11392"/>
              </a:cxn>
              <a:cxn ang="0">
                <a:pos x="connsiteX11393" y="connsiteY11393"/>
              </a:cxn>
              <a:cxn ang="0">
                <a:pos x="connsiteX11394" y="connsiteY11394"/>
              </a:cxn>
              <a:cxn ang="0">
                <a:pos x="connsiteX11395" y="connsiteY11395"/>
              </a:cxn>
              <a:cxn ang="0">
                <a:pos x="connsiteX11396" y="connsiteY11396"/>
              </a:cxn>
              <a:cxn ang="0">
                <a:pos x="connsiteX11397" y="connsiteY11397"/>
              </a:cxn>
              <a:cxn ang="0">
                <a:pos x="connsiteX11398" y="connsiteY11398"/>
              </a:cxn>
              <a:cxn ang="0">
                <a:pos x="connsiteX11399" y="connsiteY11399"/>
              </a:cxn>
              <a:cxn ang="0">
                <a:pos x="connsiteX11400" y="connsiteY11400"/>
              </a:cxn>
              <a:cxn ang="0">
                <a:pos x="connsiteX11401" y="connsiteY11401"/>
              </a:cxn>
              <a:cxn ang="0">
                <a:pos x="connsiteX11402" y="connsiteY11402"/>
              </a:cxn>
              <a:cxn ang="0">
                <a:pos x="connsiteX11403" y="connsiteY11403"/>
              </a:cxn>
              <a:cxn ang="0">
                <a:pos x="connsiteX11404" y="connsiteY11404"/>
              </a:cxn>
              <a:cxn ang="0">
                <a:pos x="connsiteX11405" y="connsiteY11405"/>
              </a:cxn>
              <a:cxn ang="0">
                <a:pos x="connsiteX11406" y="connsiteY11406"/>
              </a:cxn>
              <a:cxn ang="0">
                <a:pos x="connsiteX11407" y="connsiteY11407"/>
              </a:cxn>
              <a:cxn ang="0">
                <a:pos x="connsiteX11408" y="connsiteY11408"/>
              </a:cxn>
              <a:cxn ang="0">
                <a:pos x="connsiteX11409" y="connsiteY11409"/>
              </a:cxn>
              <a:cxn ang="0">
                <a:pos x="connsiteX11410" y="connsiteY11410"/>
              </a:cxn>
              <a:cxn ang="0">
                <a:pos x="connsiteX11411" y="connsiteY11411"/>
              </a:cxn>
              <a:cxn ang="0">
                <a:pos x="connsiteX11412" y="connsiteY11412"/>
              </a:cxn>
              <a:cxn ang="0">
                <a:pos x="connsiteX11413" y="connsiteY11413"/>
              </a:cxn>
              <a:cxn ang="0">
                <a:pos x="connsiteX11414" y="connsiteY11414"/>
              </a:cxn>
              <a:cxn ang="0">
                <a:pos x="connsiteX11415" y="connsiteY11415"/>
              </a:cxn>
              <a:cxn ang="0">
                <a:pos x="connsiteX11416" y="connsiteY11416"/>
              </a:cxn>
              <a:cxn ang="0">
                <a:pos x="connsiteX11417" y="connsiteY11417"/>
              </a:cxn>
              <a:cxn ang="0">
                <a:pos x="connsiteX11418" y="connsiteY11418"/>
              </a:cxn>
              <a:cxn ang="0">
                <a:pos x="connsiteX11419" y="connsiteY11419"/>
              </a:cxn>
              <a:cxn ang="0">
                <a:pos x="connsiteX11420" y="connsiteY11420"/>
              </a:cxn>
              <a:cxn ang="0">
                <a:pos x="connsiteX11421" y="connsiteY11421"/>
              </a:cxn>
              <a:cxn ang="0">
                <a:pos x="connsiteX11422" y="connsiteY11422"/>
              </a:cxn>
              <a:cxn ang="0">
                <a:pos x="connsiteX11423" y="connsiteY11423"/>
              </a:cxn>
              <a:cxn ang="0">
                <a:pos x="connsiteX11424" y="connsiteY11424"/>
              </a:cxn>
              <a:cxn ang="0">
                <a:pos x="connsiteX11425" y="connsiteY11425"/>
              </a:cxn>
              <a:cxn ang="0">
                <a:pos x="connsiteX11426" y="connsiteY11426"/>
              </a:cxn>
              <a:cxn ang="0">
                <a:pos x="connsiteX11427" y="connsiteY11427"/>
              </a:cxn>
              <a:cxn ang="0">
                <a:pos x="connsiteX11428" y="connsiteY11428"/>
              </a:cxn>
              <a:cxn ang="0">
                <a:pos x="connsiteX11429" y="connsiteY11429"/>
              </a:cxn>
              <a:cxn ang="0">
                <a:pos x="connsiteX11430" y="connsiteY11430"/>
              </a:cxn>
              <a:cxn ang="0">
                <a:pos x="connsiteX11431" y="connsiteY11431"/>
              </a:cxn>
              <a:cxn ang="0">
                <a:pos x="connsiteX11432" y="connsiteY11432"/>
              </a:cxn>
              <a:cxn ang="0">
                <a:pos x="connsiteX11433" y="connsiteY11433"/>
              </a:cxn>
              <a:cxn ang="0">
                <a:pos x="connsiteX11434" y="connsiteY11434"/>
              </a:cxn>
              <a:cxn ang="0">
                <a:pos x="connsiteX11435" y="connsiteY11435"/>
              </a:cxn>
              <a:cxn ang="0">
                <a:pos x="connsiteX11436" y="connsiteY11436"/>
              </a:cxn>
              <a:cxn ang="0">
                <a:pos x="connsiteX11437" y="connsiteY11437"/>
              </a:cxn>
              <a:cxn ang="0">
                <a:pos x="connsiteX11438" y="connsiteY11438"/>
              </a:cxn>
              <a:cxn ang="0">
                <a:pos x="connsiteX11439" y="connsiteY11439"/>
              </a:cxn>
              <a:cxn ang="0">
                <a:pos x="connsiteX11440" y="connsiteY11440"/>
              </a:cxn>
              <a:cxn ang="0">
                <a:pos x="connsiteX11441" y="connsiteY11441"/>
              </a:cxn>
              <a:cxn ang="0">
                <a:pos x="connsiteX11442" y="connsiteY11442"/>
              </a:cxn>
              <a:cxn ang="0">
                <a:pos x="connsiteX11443" y="connsiteY11443"/>
              </a:cxn>
              <a:cxn ang="0">
                <a:pos x="connsiteX11444" y="connsiteY11444"/>
              </a:cxn>
              <a:cxn ang="0">
                <a:pos x="connsiteX11445" y="connsiteY11445"/>
              </a:cxn>
              <a:cxn ang="0">
                <a:pos x="connsiteX11446" y="connsiteY11446"/>
              </a:cxn>
              <a:cxn ang="0">
                <a:pos x="connsiteX11447" y="connsiteY11447"/>
              </a:cxn>
              <a:cxn ang="0">
                <a:pos x="connsiteX11448" y="connsiteY11448"/>
              </a:cxn>
              <a:cxn ang="0">
                <a:pos x="connsiteX11449" y="connsiteY11449"/>
              </a:cxn>
              <a:cxn ang="0">
                <a:pos x="connsiteX11450" y="connsiteY11450"/>
              </a:cxn>
              <a:cxn ang="0">
                <a:pos x="connsiteX11451" y="connsiteY11451"/>
              </a:cxn>
              <a:cxn ang="0">
                <a:pos x="connsiteX11452" y="connsiteY11452"/>
              </a:cxn>
              <a:cxn ang="0">
                <a:pos x="connsiteX11453" y="connsiteY11453"/>
              </a:cxn>
              <a:cxn ang="0">
                <a:pos x="connsiteX11454" y="connsiteY11454"/>
              </a:cxn>
              <a:cxn ang="0">
                <a:pos x="connsiteX11455" y="connsiteY11455"/>
              </a:cxn>
              <a:cxn ang="0">
                <a:pos x="connsiteX11456" y="connsiteY11456"/>
              </a:cxn>
              <a:cxn ang="0">
                <a:pos x="connsiteX11457" y="connsiteY11457"/>
              </a:cxn>
              <a:cxn ang="0">
                <a:pos x="connsiteX11458" y="connsiteY11458"/>
              </a:cxn>
              <a:cxn ang="0">
                <a:pos x="connsiteX11459" y="connsiteY11459"/>
              </a:cxn>
              <a:cxn ang="0">
                <a:pos x="connsiteX11460" y="connsiteY11460"/>
              </a:cxn>
              <a:cxn ang="0">
                <a:pos x="connsiteX11461" y="connsiteY11461"/>
              </a:cxn>
              <a:cxn ang="0">
                <a:pos x="connsiteX11462" y="connsiteY11462"/>
              </a:cxn>
              <a:cxn ang="0">
                <a:pos x="connsiteX11463" y="connsiteY11463"/>
              </a:cxn>
              <a:cxn ang="0">
                <a:pos x="connsiteX11464" y="connsiteY11464"/>
              </a:cxn>
              <a:cxn ang="0">
                <a:pos x="connsiteX11465" y="connsiteY11465"/>
              </a:cxn>
              <a:cxn ang="0">
                <a:pos x="connsiteX11466" y="connsiteY11466"/>
              </a:cxn>
              <a:cxn ang="0">
                <a:pos x="connsiteX11467" y="connsiteY11467"/>
              </a:cxn>
              <a:cxn ang="0">
                <a:pos x="connsiteX11468" y="connsiteY11468"/>
              </a:cxn>
              <a:cxn ang="0">
                <a:pos x="connsiteX11469" y="connsiteY11469"/>
              </a:cxn>
              <a:cxn ang="0">
                <a:pos x="connsiteX11470" y="connsiteY11470"/>
              </a:cxn>
              <a:cxn ang="0">
                <a:pos x="connsiteX11471" y="connsiteY11471"/>
              </a:cxn>
              <a:cxn ang="0">
                <a:pos x="connsiteX11472" y="connsiteY11472"/>
              </a:cxn>
              <a:cxn ang="0">
                <a:pos x="connsiteX11473" y="connsiteY11473"/>
              </a:cxn>
              <a:cxn ang="0">
                <a:pos x="connsiteX11474" y="connsiteY11474"/>
              </a:cxn>
              <a:cxn ang="0">
                <a:pos x="connsiteX11475" y="connsiteY11475"/>
              </a:cxn>
              <a:cxn ang="0">
                <a:pos x="connsiteX11476" y="connsiteY11476"/>
              </a:cxn>
              <a:cxn ang="0">
                <a:pos x="connsiteX11477" y="connsiteY11477"/>
              </a:cxn>
              <a:cxn ang="0">
                <a:pos x="connsiteX11478" y="connsiteY11478"/>
              </a:cxn>
              <a:cxn ang="0">
                <a:pos x="connsiteX11479" y="connsiteY11479"/>
              </a:cxn>
              <a:cxn ang="0">
                <a:pos x="connsiteX11480" y="connsiteY11480"/>
              </a:cxn>
              <a:cxn ang="0">
                <a:pos x="connsiteX11481" y="connsiteY11481"/>
              </a:cxn>
              <a:cxn ang="0">
                <a:pos x="connsiteX11482" y="connsiteY11482"/>
              </a:cxn>
              <a:cxn ang="0">
                <a:pos x="connsiteX11483" y="connsiteY11483"/>
              </a:cxn>
              <a:cxn ang="0">
                <a:pos x="connsiteX11484" y="connsiteY11484"/>
              </a:cxn>
              <a:cxn ang="0">
                <a:pos x="connsiteX11485" y="connsiteY11485"/>
              </a:cxn>
              <a:cxn ang="0">
                <a:pos x="connsiteX11486" y="connsiteY11486"/>
              </a:cxn>
              <a:cxn ang="0">
                <a:pos x="connsiteX11487" y="connsiteY11487"/>
              </a:cxn>
              <a:cxn ang="0">
                <a:pos x="connsiteX11488" y="connsiteY11488"/>
              </a:cxn>
              <a:cxn ang="0">
                <a:pos x="connsiteX11489" y="connsiteY11489"/>
              </a:cxn>
              <a:cxn ang="0">
                <a:pos x="connsiteX11490" y="connsiteY11490"/>
              </a:cxn>
              <a:cxn ang="0">
                <a:pos x="connsiteX11491" y="connsiteY11491"/>
              </a:cxn>
              <a:cxn ang="0">
                <a:pos x="connsiteX11492" y="connsiteY11492"/>
              </a:cxn>
              <a:cxn ang="0">
                <a:pos x="connsiteX11493" y="connsiteY11493"/>
              </a:cxn>
              <a:cxn ang="0">
                <a:pos x="connsiteX11494" y="connsiteY11494"/>
              </a:cxn>
              <a:cxn ang="0">
                <a:pos x="connsiteX11495" y="connsiteY11495"/>
              </a:cxn>
              <a:cxn ang="0">
                <a:pos x="connsiteX11496" y="connsiteY11496"/>
              </a:cxn>
              <a:cxn ang="0">
                <a:pos x="connsiteX11497" y="connsiteY11497"/>
              </a:cxn>
              <a:cxn ang="0">
                <a:pos x="connsiteX11498" y="connsiteY11498"/>
              </a:cxn>
              <a:cxn ang="0">
                <a:pos x="connsiteX11499" y="connsiteY11499"/>
              </a:cxn>
              <a:cxn ang="0">
                <a:pos x="connsiteX11500" y="connsiteY11500"/>
              </a:cxn>
              <a:cxn ang="0">
                <a:pos x="connsiteX11501" y="connsiteY11501"/>
              </a:cxn>
              <a:cxn ang="0">
                <a:pos x="connsiteX11502" y="connsiteY11502"/>
              </a:cxn>
              <a:cxn ang="0">
                <a:pos x="connsiteX11503" y="connsiteY11503"/>
              </a:cxn>
              <a:cxn ang="0">
                <a:pos x="connsiteX11504" y="connsiteY11504"/>
              </a:cxn>
              <a:cxn ang="0">
                <a:pos x="connsiteX11505" y="connsiteY11505"/>
              </a:cxn>
              <a:cxn ang="0">
                <a:pos x="connsiteX11506" y="connsiteY11506"/>
              </a:cxn>
              <a:cxn ang="0">
                <a:pos x="connsiteX11507" y="connsiteY11507"/>
              </a:cxn>
              <a:cxn ang="0">
                <a:pos x="connsiteX11508" y="connsiteY11508"/>
              </a:cxn>
              <a:cxn ang="0">
                <a:pos x="connsiteX11509" y="connsiteY11509"/>
              </a:cxn>
              <a:cxn ang="0">
                <a:pos x="connsiteX11510" y="connsiteY11510"/>
              </a:cxn>
              <a:cxn ang="0">
                <a:pos x="connsiteX11511" y="connsiteY11511"/>
              </a:cxn>
              <a:cxn ang="0">
                <a:pos x="connsiteX11512" y="connsiteY11512"/>
              </a:cxn>
              <a:cxn ang="0">
                <a:pos x="connsiteX11513" y="connsiteY11513"/>
              </a:cxn>
              <a:cxn ang="0">
                <a:pos x="connsiteX11514" y="connsiteY11514"/>
              </a:cxn>
              <a:cxn ang="0">
                <a:pos x="connsiteX11515" y="connsiteY11515"/>
              </a:cxn>
              <a:cxn ang="0">
                <a:pos x="connsiteX11516" y="connsiteY11516"/>
              </a:cxn>
              <a:cxn ang="0">
                <a:pos x="connsiteX11517" y="connsiteY11517"/>
              </a:cxn>
              <a:cxn ang="0">
                <a:pos x="connsiteX11518" y="connsiteY11518"/>
              </a:cxn>
              <a:cxn ang="0">
                <a:pos x="connsiteX11519" y="connsiteY11519"/>
              </a:cxn>
              <a:cxn ang="0">
                <a:pos x="connsiteX11520" y="connsiteY11520"/>
              </a:cxn>
              <a:cxn ang="0">
                <a:pos x="connsiteX11521" y="connsiteY11521"/>
              </a:cxn>
              <a:cxn ang="0">
                <a:pos x="connsiteX11522" y="connsiteY11522"/>
              </a:cxn>
              <a:cxn ang="0">
                <a:pos x="connsiteX11523" y="connsiteY11523"/>
              </a:cxn>
              <a:cxn ang="0">
                <a:pos x="connsiteX11524" y="connsiteY11524"/>
              </a:cxn>
              <a:cxn ang="0">
                <a:pos x="connsiteX11525" y="connsiteY11525"/>
              </a:cxn>
              <a:cxn ang="0">
                <a:pos x="connsiteX11526" y="connsiteY11526"/>
              </a:cxn>
              <a:cxn ang="0">
                <a:pos x="connsiteX11527" y="connsiteY11527"/>
              </a:cxn>
              <a:cxn ang="0">
                <a:pos x="connsiteX11528" y="connsiteY11528"/>
              </a:cxn>
              <a:cxn ang="0">
                <a:pos x="connsiteX11529" y="connsiteY11529"/>
              </a:cxn>
              <a:cxn ang="0">
                <a:pos x="connsiteX11530" y="connsiteY11530"/>
              </a:cxn>
              <a:cxn ang="0">
                <a:pos x="connsiteX11531" y="connsiteY11531"/>
              </a:cxn>
              <a:cxn ang="0">
                <a:pos x="connsiteX11532" y="connsiteY11532"/>
              </a:cxn>
              <a:cxn ang="0">
                <a:pos x="connsiteX11533" y="connsiteY11533"/>
              </a:cxn>
              <a:cxn ang="0">
                <a:pos x="connsiteX11534" y="connsiteY11534"/>
              </a:cxn>
              <a:cxn ang="0">
                <a:pos x="connsiteX11535" y="connsiteY11535"/>
              </a:cxn>
              <a:cxn ang="0">
                <a:pos x="connsiteX11536" y="connsiteY11536"/>
              </a:cxn>
              <a:cxn ang="0">
                <a:pos x="connsiteX11537" y="connsiteY11537"/>
              </a:cxn>
              <a:cxn ang="0">
                <a:pos x="connsiteX11538" y="connsiteY11538"/>
              </a:cxn>
              <a:cxn ang="0">
                <a:pos x="connsiteX11539" y="connsiteY11539"/>
              </a:cxn>
              <a:cxn ang="0">
                <a:pos x="connsiteX11540" y="connsiteY11540"/>
              </a:cxn>
              <a:cxn ang="0">
                <a:pos x="connsiteX11541" y="connsiteY11541"/>
              </a:cxn>
              <a:cxn ang="0">
                <a:pos x="connsiteX11542" y="connsiteY11542"/>
              </a:cxn>
              <a:cxn ang="0">
                <a:pos x="connsiteX11543" y="connsiteY11543"/>
              </a:cxn>
              <a:cxn ang="0">
                <a:pos x="connsiteX11544" y="connsiteY11544"/>
              </a:cxn>
              <a:cxn ang="0">
                <a:pos x="connsiteX11545" y="connsiteY11545"/>
              </a:cxn>
              <a:cxn ang="0">
                <a:pos x="connsiteX11546" y="connsiteY11546"/>
              </a:cxn>
              <a:cxn ang="0">
                <a:pos x="connsiteX11547" y="connsiteY11547"/>
              </a:cxn>
              <a:cxn ang="0">
                <a:pos x="connsiteX11548" y="connsiteY11548"/>
              </a:cxn>
              <a:cxn ang="0">
                <a:pos x="connsiteX11549" y="connsiteY11549"/>
              </a:cxn>
              <a:cxn ang="0">
                <a:pos x="connsiteX11550" y="connsiteY11550"/>
              </a:cxn>
              <a:cxn ang="0">
                <a:pos x="connsiteX11551" y="connsiteY11551"/>
              </a:cxn>
              <a:cxn ang="0">
                <a:pos x="connsiteX11552" y="connsiteY11552"/>
              </a:cxn>
              <a:cxn ang="0">
                <a:pos x="connsiteX11553" y="connsiteY11553"/>
              </a:cxn>
              <a:cxn ang="0">
                <a:pos x="connsiteX11554" y="connsiteY11554"/>
              </a:cxn>
              <a:cxn ang="0">
                <a:pos x="connsiteX11555" y="connsiteY11555"/>
              </a:cxn>
              <a:cxn ang="0">
                <a:pos x="connsiteX11556" y="connsiteY11556"/>
              </a:cxn>
              <a:cxn ang="0">
                <a:pos x="connsiteX11557" y="connsiteY11557"/>
              </a:cxn>
              <a:cxn ang="0">
                <a:pos x="connsiteX11558" y="connsiteY11558"/>
              </a:cxn>
              <a:cxn ang="0">
                <a:pos x="connsiteX11559" y="connsiteY11559"/>
              </a:cxn>
              <a:cxn ang="0">
                <a:pos x="connsiteX11560" y="connsiteY11560"/>
              </a:cxn>
              <a:cxn ang="0">
                <a:pos x="connsiteX11561" y="connsiteY11561"/>
              </a:cxn>
              <a:cxn ang="0">
                <a:pos x="connsiteX11562" y="connsiteY11562"/>
              </a:cxn>
              <a:cxn ang="0">
                <a:pos x="connsiteX11563" y="connsiteY11563"/>
              </a:cxn>
              <a:cxn ang="0">
                <a:pos x="connsiteX11564" y="connsiteY11564"/>
              </a:cxn>
              <a:cxn ang="0">
                <a:pos x="connsiteX11565" y="connsiteY11565"/>
              </a:cxn>
              <a:cxn ang="0">
                <a:pos x="connsiteX11566" y="connsiteY11566"/>
              </a:cxn>
              <a:cxn ang="0">
                <a:pos x="connsiteX11567" y="connsiteY11567"/>
              </a:cxn>
              <a:cxn ang="0">
                <a:pos x="connsiteX11568" y="connsiteY11568"/>
              </a:cxn>
              <a:cxn ang="0">
                <a:pos x="connsiteX11569" y="connsiteY11569"/>
              </a:cxn>
              <a:cxn ang="0">
                <a:pos x="connsiteX11570" y="connsiteY11570"/>
              </a:cxn>
              <a:cxn ang="0">
                <a:pos x="connsiteX11571" y="connsiteY11571"/>
              </a:cxn>
              <a:cxn ang="0">
                <a:pos x="connsiteX11572" y="connsiteY11572"/>
              </a:cxn>
              <a:cxn ang="0">
                <a:pos x="connsiteX11573" y="connsiteY11573"/>
              </a:cxn>
              <a:cxn ang="0">
                <a:pos x="connsiteX11574" y="connsiteY11574"/>
              </a:cxn>
              <a:cxn ang="0">
                <a:pos x="connsiteX11575" y="connsiteY11575"/>
              </a:cxn>
              <a:cxn ang="0">
                <a:pos x="connsiteX11576" y="connsiteY11576"/>
              </a:cxn>
              <a:cxn ang="0">
                <a:pos x="connsiteX11577" y="connsiteY11577"/>
              </a:cxn>
              <a:cxn ang="0">
                <a:pos x="connsiteX11578" y="connsiteY11578"/>
              </a:cxn>
              <a:cxn ang="0">
                <a:pos x="connsiteX11579" y="connsiteY11579"/>
              </a:cxn>
              <a:cxn ang="0">
                <a:pos x="connsiteX11580" y="connsiteY11580"/>
              </a:cxn>
              <a:cxn ang="0">
                <a:pos x="connsiteX11581" y="connsiteY11581"/>
              </a:cxn>
              <a:cxn ang="0">
                <a:pos x="connsiteX11582" y="connsiteY11582"/>
              </a:cxn>
              <a:cxn ang="0">
                <a:pos x="connsiteX11583" y="connsiteY11583"/>
              </a:cxn>
              <a:cxn ang="0">
                <a:pos x="connsiteX11584" y="connsiteY11584"/>
              </a:cxn>
              <a:cxn ang="0">
                <a:pos x="connsiteX11585" y="connsiteY11585"/>
              </a:cxn>
              <a:cxn ang="0">
                <a:pos x="connsiteX11586" y="connsiteY11586"/>
              </a:cxn>
              <a:cxn ang="0">
                <a:pos x="connsiteX11587" y="connsiteY11587"/>
              </a:cxn>
              <a:cxn ang="0">
                <a:pos x="connsiteX11588" y="connsiteY11588"/>
              </a:cxn>
              <a:cxn ang="0">
                <a:pos x="connsiteX11589" y="connsiteY11589"/>
              </a:cxn>
              <a:cxn ang="0">
                <a:pos x="connsiteX11590" y="connsiteY11590"/>
              </a:cxn>
              <a:cxn ang="0">
                <a:pos x="connsiteX11591" y="connsiteY11591"/>
              </a:cxn>
              <a:cxn ang="0">
                <a:pos x="connsiteX11592" y="connsiteY11592"/>
              </a:cxn>
              <a:cxn ang="0">
                <a:pos x="connsiteX11593" y="connsiteY11593"/>
              </a:cxn>
              <a:cxn ang="0">
                <a:pos x="connsiteX11594" y="connsiteY11594"/>
              </a:cxn>
              <a:cxn ang="0">
                <a:pos x="connsiteX11595" y="connsiteY11595"/>
              </a:cxn>
              <a:cxn ang="0">
                <a:pos x="connsiteX11596" y="connsiteY11596"/>
              </a:cxn>
              <a:cxn ang="0">
                <a:pos x="connsiteX11597" y="connsiteY11597"/>
              </a:cxn>
              <a:cxn ang="0">
                <a:pos x="connsiteX11598" y="connsiteY11598"/>
              </a:cxn>
              <a:cxn ang="0">
                <a:pos x="connsiteX11599" y="connsiteY11599"/>
              </a:cxn>
              <a:cxn ang="0">
                <a:pos x="connsiteX11600" y="connsiteY11600"/>
              </a:cxn>
              <a:cxn ang="0">
                <a:pos x="connsiteX11601" y="connsiteY11601"/>
              </a:cxn>
              <a:cxn ang="0">
                <a:pos x="connsiteX11602" y="connsiteY11602"/>
              </a:cxn>
              <a:cxn ang="0">
                <a:pos x="connsiteX11603" y="connsiteY11603"/>
              </a:cxn>
              <a:cxn ang="0">
                <a:pos x="connsiteX11604" y="connsiteY11604"/>
              </a:cxn>
              <a:cxn ang="0">
                <a:pos x="connsiteX11605" y="connsiteY11605"/>
              </a:cxn>
              <a:cxn ang="0">
                <a:pos x="connsiteX11606" y="connsiteY11606"/>
              </a:cxn>
              <a:cxn ang="0">
                <a:pos x="connsiteX11607" y="connsiteY11607"/>
              </a:cxn>
              <a:cxn ang="0">
                <a:pos x="connsiteX11608" y="connsiteY11608"/>
              </a:cxn>
              <a:cxn ang="0">
                <a:pos x="connsiteX11609" y="connsiteY11609"/>
              </a:cxn>
              <a:cxn ang="0">
                <a:pos x="connsiteX11610" y="connsiteY11610"/>
              </a:cxn>
              <a:cxn ang="0">
                <a:pos x="connsiteX11611" y="connsiteY11611"/>
              </a:cxn>
              <a:cxn ang="0">
                <a:pos x="connsiteX11612" y="connsiteY11612"/>
              </a:cxn>
              <a:cxn ang="0">
                <a:pos x="connsiteX11613" y="connsiteY11613"/>
              </a:cxn>
              <a:cxn ang="0">
                <a:pos x="connsiteX11614" y="connsiteY11614"/>
              </a:cxn>
              <a:cxn ang="0">
                <a:pos x="connsiteX11615" y="connsiteY11615"/>
              </a:cxn>
              <a:cxn ang="0">
                <a:pos x="connsiteX11616" y="connsiteY11616"/>
              </a:cxn>
              <a:cxn ang="0">
                <a:pos x="connsiteX11617" y="connsiteY11617"/>
              </a:cxn>
              <a:cxn ang="0">
                <a:pos x="connsiteX11618" y="connsiteY11618"/>
              </a:cxn>
              <a:cxn ang="0">
                <a:pos x="connsiteX11619" y="connsiteY11619"/>
              </a:cxn>
              <a:cxn ang="0">
                <a:pos x="connsiteX11620" y="connsiteY11620"/>
              </a:cxn>
              <a:cxn ang="0">
                <a:pos x="connsiteX11621" y="connsiteY11621"/>
              </a:cxn>
              <a:cxn ang="0">
                <a:pos x="connsiteX11622" y="connsiteY11622"/>
              </a:cxn>
              <a:cxn ang="0">
                <a:pos x="connsiteX11623" y="connsiteY11623"/>
              </a:cxn>
              <a:cxn ang="0">
                <a:pos x="connsiteX11624" y="connsiteY11624"/>
              </a:cxn>
              <a:cxn ang="0">
                <a:pos x="connsiteX11625" y="connsiteY11625"/>
              </a:cxn>
              <a:cxn ang="0">
                <a:pos x="connsiteX11626" y="connsiteY11626"/>
              </a:cxn>
              <a:cxn ang="0">
                <a:pos x="connsiteX11627" y="connsiteY11627"/>
              </a:cxn>
              <a:cxn ang="0">
                <a:pos x="connsiteX11628" y="connsiteY11628"/>
              </a:cxn>
              <a:cxn ang="0">
                <a:pos x="connsiteX11629" y="connsiteY11629"/>
              </a:cxn>
              <a:cxn ang="0">
                <a:pos x="connsiteX11630" y="connsiteY11630"/>
              </a:cxn>
              <a:cxn ang="0">
                <a:pos x="connsiteX11631" y="connsiteY11631"/>
              </a:cxn>
              <a:cxn ang="0">
                <a:pos x="connsiteX11632" y="connsiteY11632"/>
              </a:cxn>
              <a:cxn ang="0">
                <a:pos x="connsiteX11633" y="connsiteY11633"/>
              </a:cxn>
              <a:cxn ang="0">
                <a:pos x="connsiteX11634" y="connsiteY11634"/>
              </a:cxn>
              <a:cxn ang="0">
                <a:pos x="connsiteX11635" y="connsiteY11635"/>
              </a:cxn>
              <a:cxn ang="0">
                <a:pos x="connsiteX11636" y="connsiteY11636"/>
              </a:cxn>
              <a:cxn ang="0">
                <a:pos x="connsiteX11637" y="connsiteY11637"/>
              </a:cxn>
              <a:cxn ang="0">
                <a:pos x="connsiteX11638" y="connsiteY11638"/>
              </a:cxn>
              <a:cxn ang="0">
                <a:pos x="connsiteX11639" y="connsiteY11639"/>
              </a:cxn>
              <a:cxn ang="0">
                <a:pos x="connsiteX11640" y="connsiteY11640"/>
              </a:cxn>
              <a:cxn ang="0">
                <a:pos x="connsiteX11641" y="connsiteY11641"/>
              </a:cxn>
              <a:cxn ang="0">
                <a:pos x="connsiteX11642" y="connsiteY11642"/>
              </a:cxn>
              <a:cxn ang="0">
                <a:pos x="connsiteX11643" y="connsiteY11643"/>
              </a:cxn>
              <a:cxn ang="0">
                <a:pos x="connsiteX11644" y="connsiteY11644"/>
              </a:cxn>
              <a:cxn ang="0">
                <a:pos x="connsiteX11645" y="connsiteY11645"/>
              </a:cxn>
              <a:cxn ang="0">
                <a:pos x="connsiteX11646" y="connsiteY11646"/>
              </a:cxn>
              <a:cxn ang="0">
                <a:pos x="connsiteX11647" y="connsiteY11647"/>
              </a:cxn>
              <a:cxn ang="0">
                <a:pos x="connsiteX11648" y="connsiteY11648"/>
              </a:cxn>
              <a:cxn ang="0">
                <a:pos x="connsiteX11649" y="connsiteY11649"/>
              </a:cxn>
              <a:cxn ang="0">
                <a:pos x="connsiteX11650" y="connsiteY11650"/>
              </a:cxn>
              <a:cxn ang="0">
                <a:pos x="connsiteX11651" y="connsiteY11651"/>
              </a:cxn>
              <a:cxn ang="0">
                <a:pos x="connsiteX11652" y="connsiteY11652"/>
              </a:cxn>
              <a:cxn ang="0">
                <a:pos x="connsiteX11653" y="connsiteY11653"/>
              </a:cxn>
              <a:cxn ang="0">
                <a:pos x="connsiteX11654" y="connsiteY11654"/>
              </a:cxn>
              <a:cxn ang="0">
                <a:pos x="connsiteX11655" y="connsiteY11655"/>
              </a:cxn>
              <a:cxn ang="0">
                <a:pos x="connsiteX11656" y="connsiteY11656"/>
              </a:cxn>
              <a:cxn ang="0">
                <a:pos x="connsiteX11657" y="connsiteY11657"/>
              </a:cxn>
              <a:cxn ang="0">
                <a:pos x="connsiteX11658" y="connsiteY11658"/>
              </a:cxn>
              <a:cxn ang="0">
                <a:pos x="connsiteX11659" y="connsiteY11659"/>
              </a:cxn>
              <a:cxn ang="0">
                <a:pos x="connsiteX11660" y="connsiteY11660"/>
              </a:cxn>
              <a:cxn ang="0">
                <a:pos x="connsiteX11661" y="connsiteY11661"/>
              </a:cxn>
              <a:cxn ang="0">
                <a:pos x="connsiteX11662" y="connsiteY11662"/>
              </a:cxn>
              <a:cxn ang="0">
                <a:pos x="connsiteX11663" y="connsiteY11663"/>
              </a:cxn>
              <a:cxn ang="0">
                <a:pos x="connsiteX11664" y="connsiteY11664"/>
              </a:cxn>
              <a:cxn ang="0">
                <a:pos x="connsiteX11665" y="connsiteY11665"/>
              </a:cxn>
              <a:cxn ang="0">
                <a:pos x="connsiteX11666" y="connsiteY11666"/>
              </a:cxn>
              <a:cxn ang="0">
                <a:pos x="connsiteX11667" y="connsiteY11667"/>
              </a:cxn>
              <a:cxn ang="0">
                <a:pos x="connsiteX11668" y="connsiteY11668"/>
              </a:cxn>
              <a:cxn ang="0">
                <a:pos x="connsiteX11669" y="connsiteY11669"/>
              </a:cxn>
              <a:cxn ang="0">
                <a:pos x="connsiteX11670" y="connsiteY11670"/>
              </a:cxn>
              <a:cxn ang="0">
                <a:pos x="connsiteX11671" y="connsiteY11671"/>
              </a:cxn>
              <a:cxn ang="0">
                <a:pos x="connsiteX11672" y="connsiteY11672"/>
              </a:cxn>
              <a:cxn ang="0">
                <a:pos x="connsiteX11673" y="connsiteY11673"/>
              </a:cxn>
              <a:cxn ang="0">
                <a:pos x="connsiteX11674" y="connsiteY11674"/>
              </a:cxn>
              <a:cxn ang="0">
                <a:pos x="connsiteX11675" y="connsiteY11675"/>
              </a:cxn>
              <a:cxn ang="0">
                <a:pos x="connsiteX11676" y="connsiteY11676"/>
              </a:cxn>
              <a:cxn ang="0">
                <a:pos x="connsiteX11677" y="connsiteY11677"/>
              </a:cxn>
              <a:cxn ang="0">
                <a:pos x="connsiteX11678" y="connsiteY11678"/>
              </a:cxn>
              <a:cxn ang="0">
                <a:pos x="connsiteX11679" y="connsiteY11679"/>
              </a:cxn>
              <a:cxn ang="0">
                <a:pos x="connsiteX11680" y="connsiteY11680"/>
              </a:cxn>
              <a:cxn ang="0">
                <a:pos x="connsiteX11681" y="connsiteY11681"/>
              </a:cxn>
              <a:cxn ang="0">
                <a:pos x="connsiteX11682" y="connsiteY11682"/>
              </a:cxn>
              <a:cxn ang="0">
                <a:pos x="connsiteX11683" y="connsiteY11683"/>
              </a:cxn>
              <a:cxn ang="0">
                <a:pos x="connsiteX11684" y="connsiteY11684"/>
              </a:cxn>
              <a:cxn ang="0">
                <a:pos x="connsiteX11685" y="connsiteY11685"/>
              </a:cxn>
              <a:cxn ang="0">
                <a:pos x="connsiteX11686" y="connsiteY11686"/>
              </a:cxn>
              <a:cxn ang="0">
                <a:pos x="connsiteX11687" y="connsiteY11687"/>
              </a:cxn>
              <a:cxn ang="0">
                <a:pos x="connsiteX11688" y="connsiteY11688"/>
              </a:cxn>
              <a:cxn ang="0">
                <a:pos x="connsiteX11689" y="connsiteY11689"/>
              </a:cxn>
              <a:cxn ang="0">
                <a:pos x="connsiteX11690" y="connsiteY11690"/>
              </a:cxn>
              <a:cxn ang="0">
                <a:pos x="connsiteX11691" y="connsiteY11691"/>
              </a:cxn>
              <a:cxn ang="0">
                <a:pos x="connsiteX11692" y="connsiteY11692"/>
              </a:cxn>
              <a:cxn ang="0">
                <a:pos x="connsiteX11693" y="connsiteY11693"/>
              </a:cxn>
              <a:cxn ang="0">
                <a:pos x="connsiteX11694" y="connsiteY11694"/>
              </a:cxn>
              <a:cxn ang="0">
                <a:pos x="connsiteX11695" y="connsiteY11695"/>
              </a:cxn>
              <a:cxn ang="0">
                <a:pos x="connsiteX11696" y="connsiteY11696"/>
              </a:cxn>
              <a:cxn ang="0">
                <a:pos x="connsiteX11697" y="connsiteY11697"/>
              </a:cxn>
              <a:cxn ang="0">
                <a:pos x="connsiteX11698" y="connsiteY11698"/>
              </a:cxn>
              <a:cxn ang="0">
                <a:pos x="connsiteX11699" y="connsiteY11699"/>
              </a:cxn>
              <a:cxn ang="0">
                <a:pos x="connsiteX11700" y="connsiteY11700"/>
              </a:cxn>
              <a:cxn ang="0">
                <a:pos x="connsiteX11701" y="connsiteY11701"/>
              </a:cxn>
              <a:cxn ang="0">
                <a:pos x="connsiteX11702" y="connsiteY11702"/>
              </a:cxn>
              <a:cxn ang="0">
                <a:pos x="connsiteX11703" y="connsiteY11703"/>
              </a:cxn>
              <a:cxn ang="0">
                <a:pos x="connsiteX11704" y="connsiteY11704"/>
              </a:cxn>
              <a:cxn ang="0">
                <a:pos x="connsiteX11705" y="connsiteY11705"/>
              </a:cxn>
              <a:cxn ang="0">
                <a:pos x="connsiteX11706" y="connsiteY11706"/>
              </a:cxn>
              <a:cxn ang="0">
                <a:pos x="connsiteX11707" y="connsiteY11707"/>
              </a:cxn>
              <a:cxn ang="0">
                <a:pos x="connsiteX11708" y="connsiteY11708"/>
              </a:cxn>
              <a:cxn ang="0">
                <a:pos x="connsiteX11709" y="connsiteY11709"/>
              </a:cxn>
              <a:cxn ang="0">
                <a:pos x="connsiteX11710" y="connsiteY11710"/>
              </a:cxn>
              <a:cxn ang="0">
                <a:pos x="connsiteX11711" y="connsiteY11711"/>
              </a:cxn>
              <a:cxn ang="0">
                <a:pos x="connsiteX11712" y="connsiteY11712"/>
              </a:cxn>
              <a:cxn ang="0">
                <a:pos x="connsiteX11713" y="connsiteY11713"/>
              </a:cxn>
              <a:cxn ang="0">
                <a:pos x="connsiteX11714" y="connsiteY11714"/>
              </a:cxn>
              <a:cxn ang="0">
                <a:pos x="connsiteX11715" y="connsiteY11715"/>
              </a:cxn>
              <a:cxn ang="0">
                <a:pos x="connsiteX11716" y="connsiteY11716"/>
              </a:cxn>
              <a:cxn ang="0">
                <a:pos x="connsiteX11717" y="connsiteY11717"/>
              </a:cxn>
              <a:cxn ang="0">
                <a:pos x="connsiteX11718" y="connsiteY11718"/>
              </a:cxn>
              <a:cxn ang="0">
                <a:pos x="connsiteX11719" y="connsiteY11719"/>
              </a:cxn>
              <a:cxn ang="0">
                <a:pos x="connsiteX11720" y="connsiteY11720"/>
              </a:cxn>
              <a:cxn ang="0">
                <a:pos x="connsiteX11721" y="connsiteY11721"/>
              </a:cxn>
              <a:cxn ang="0">
                <a:pos x="connsiteX11722" y="connsiteY11722"/>
              </a:cxn>
              <a:cxn ang="0">
                <a:pos x="connsiteX11723" y="connsiteY11723"/>
              </a:cxn>
              <a:cxn ang="0">
                <a:pos x="connsiteX11724" y="connsiteY11724"/>
              </a:cxn>
              <a:cxn ang="0">
                <a:pos x="connsiteX11725" y="connsiteY11725"/>
              </a:cxn>
              <a:cxn ang="0">
                <a:pos x="connsiteX11726" y="connsiteY11726"/>
              </a:cxn>
              <a:cxn ang="0">
                <a:pos x="connsiteX11727" y="connsiteY11727"/>
              </a:cxn>
              <a:cxn ang="0">
                <a:pos x="connsiteX11728" y="connsiteY11728"/>
              </a:cxn>
              <a:cxn ang="0">
                <a:pos x="connsiteX11729" y="connsiteY11729"/>
              </a:cxn>
              <a:cxn ang="0">
                <a:pos x="connsiteX11730" y="connsiteY11730"/>
              </a:cxn>
              <a:cxn ang="0">
                <a:pos x="connsiteX11731" y="connsiteY11731"/>
              </a:cxn>
              <a:cxn ang="0">
                <a:pos x="connsiteX11732" y="connsiteY11732"/>
              </a:cxn>
              <a:cxn ang="0">
                <a:pos x="connsiteX11733" y="connsiteY11733"/>
              </a:cxn>
              <a:cxn ang="0">
                <a:pos x="connsiteX11734" y="connsiteY11734"/>
              </a:cxn>
              <a:cxn ang="0">
                <a:pos x="connsiteX11735" y="connsiteY11735"/>
              </a:cxn>
              <a:cxn ang="0">
                <a:pos x="connsiteX11736" y="connsiteY11736"/>
              </a:cxn>
              <a:cxn ang="0">
                <a:pos x="connsiteX11737" y="connsiteY11737"/>
              </a:cxn>
              <a:cxn ang="0">
                <a:pos x="connsiteX11738" y="connsiteY11738"/>
              </a:cxn>
              <a:cxn ang="0">
                <a:pos x="connsiteX11739" y="connsiteY11739"/>
              </a:cxn>
              <a:cxn ang="0">
                <a:pos x="connsiteX11740" y="connsiteY11740"/>
              </a:cxn>
              <a:cxn ang="0">
                <a:pos x="connsiteX11741" y="connsiteY11741"/>
              </a:cxn>
              <a:cxn ang="0">
                <a:pos x="connsiteX11742" y="connsiteY11742"/>
              </a:cxn>
              <a:cxn ang="0">
                <a:pos x="connsiteX11743" y="connsiteY11743"/>
              </a:cxn>
              <a:cxn ang="0">
                <a:pos x="connsiteX11744" y="connsiteY11744"/>
              </a:cxn>
              <a:cxn ang="0">
                <a:pos x="connsiteX11745" y="connsiteY11745"/>
              </a:cxn>
              <a:cxn ang="0">
                <a:pos x="connsiteX11746" y="connsiteY11746"/>
              </a:cxn>
              <a:cxn ang="0">
                <a:pos x="connsiteX11747" y="connsiteY11747"/>
              </a:cxn>
              <a:cxn ang="0">
                <a:pos x="connsiteX11748" y="connsiteY11748"/>
              </a:cxn>
              <a:cxn ang="0">
                <a:pos x="connsiteX11749" y="connsiteY11749"/>
              </a:cxn>
              <a:cxn ang="0">
                <a:pos x="connsiteX11750" y="connsiteY11750"/>
              </a:cxn>
              <a:cxn ang="0">
                <a:pos x="connsiteX11751" y="connsiteY11751"/>
              </a:cxn>
              <a:cxn ang="0">
                <a:pos x="connsiteX11752" y="connsiteY11752"/>
              </a:cxn>
              <a:cxn ang="0">
                <a:pos x="connsiteX11753" y="connsiteY11753"/>
              </a:cxn>
              <a:cxn ang="0">
                <a:pos x="connsiteX11754" y="connsiteY11754"/>
              </a:cxn>
              <a:cxn ang="0">
                <a:pos x="connsiteX11755" y="connsiteY11755"/>
              </a:cxn>
              <a:cxn ang="0">
                <a:pos x="connsiteX11756" y="connsiteY11756"/>
              </a:cxn>
              <a:cxn ang="0">
                <a:pos x="connsiteX11757" y="connsiteY11757"/>
              </a:cxn>
              <a:cxn ang="0">
                <a:pos x="connsiteX11758" y="connsiteY11758"/>
              </a:cxn>
              <a:cxn ang="0">
                <a:pos x="connsiteX11759" y="connsiteY11759"/>
              </a:cxn>
              <a:cxn ang="0">
                <a:pos x="connsiteX11760" y="connsiteY11760"/>
              </a:cxn>
              <a:cxn ang="0">
                <a:pos x="connsiteX11761" y="connsiteY11761"/>
              </a:cxn>
              <a:cxn ang="0">
                <a:pos x="connsiteX11762" y="connsiteY11762"/>
              </a:cxn>
              <a:cxn ang="0">
                <a:pos x="connsiteX11763" y="connsiteY11763"/>
              </a:cxn>
              <a:cxn ang="0">
                <a:pos x="connsiteX11764" y="connsiteY11764"/>
              </a:cxn>
              <a:cxn ang="0">
                <a:pos x="connsiteX11765" y="connsiteY11765"/>
              </a:cxn>
              <a:cxn ang="0">
                <a:pos x="connsiteX11766" y="connsiteY11766"/>
              </a:cxn>
              <a:cxn ang="0">
                <a:pos x="connsiteX11767" y="connsiteY11767"/>
              </a:cxn>
              <a:cxn ang="0">
                <a:pos x="connsiteX11768" y="connsiteY11768"/>
              </a:cxn>
              <a:cxn ang="0">
                <a:pos x="connsiteX11769" y="connsiteY11769"/>
              </a:cxn>
              <a:cxn ang="0">
                <a:pos x="connsiteX11770" y="connsiteY11770"/>
              </a:cxn>
              <a:cxn ang="0">
                <a:pos x="connsiteX11771" y="connsiteY11771"/>
              </a:cxn>
              <a:cxn ang="0">
                <a:pos x="connsiteX11772" y="connsiteY11772"/>
              </a:cxn>
              <a:cxn ang="0">
                <a:pos x="connsiteX11773" y="connsiteY11773"/>
              </a:cxn>
              <a:cxn ang="0">
                <a:pos x="connsiteX11774" y="connsiteY11774"/>
              </a:cxn>
              <a:cxn ang="0">
                <a:pos x="connsiteX11775" y="connsiteY11775"/>
              </a:cxn>
              <a:cxn ang="0">
                <a:pos x="connsiteX11776" y="connsiteY11776"/>
              </a:cxn>
              <a:cxn ang="0">
                <a:pos x="connsiteX11777" y="connsiteY11777"/>
              </a:cxn>
              <a:cxn ang="0">
                <a:pos x="connsiteX11778" y="connsiteY11778"/>
              </a:cxn>
              <a:cxn ang="0">
                <a:pos x="connsiteX11779" y="connsiteY11779"/>
              </a:cxn>
              <a:cxn ang="0">
                <a:pos x="connsiteX11780" y="connsiteY11780"/>
              </a:cxn>
              <a:cxn ang="0">
                <a:pos x="connsiteX11781" y="connsiteY11781"/>
              </a:cxn>
              <a:cxn ang="0">
                <a:pos x="connsiteX11782" y="connsiteY11782"/>
              </a:cxn>
              <a:cxn ang="0">
                <a:pos x="connsiteX11783" y="connsiteY11783"/>
              </a:cxn>
              <a:cxn ang="0">
                <a:pos x="connsiteX11784" y="connsiteY11784"/>
              </a:cxn>
              <a:cxn ang="0">
                <a:pos x="connsiteX11785" y="connsiteY11785"/>
              </a:cxn>
              <a:cxn ang="0">
                <a:pos x="connsiteX11786" y="connsiteY11786"/>
              </a:cxn>
              <a:cxn ang="0">
                <a:pos x="connsiteX11787" y="connsiteY11787"/>
              </a:cxn>
              <a:cxn ang="0">
                <a:pos x="connsiteX11788" y="connsiteY11788"/>
              </a:cxn>
              <a:cxn ang="0">
                <a:pos x="connsiteX11789" y="connsiteY11789"/>
              </a:cxn>
              <a:cxn ang="0">
                <a:pos x="connsiteX11790" y="connsiteY11790"/>
              </a:cxn>
              <a:cxn ang="0">
                <a:pos x="connsiteX11791" y="connsiteY11791"/>
              </a:cxn>
              <a:cxn ang="0">
                <a:pos x="connsiteX11792" y="connsiteY11792"/>
              </a:cxn>
              <a:cxn ang="0">
                <a:pos x="connsiteX11793" y="connsiteY11793"/>
              </a:cxn>
              <a:cxn ang="0">
                <a:pos x="connsiteX11794" y="connsiteY11794"/>
              </a:cxn>
              <a:cxn ang="0">
                <a:pos x="connsiteX11795" y="connsiteY11795"/>
              </a:cxn>
              <a:cxn ang="0">
                <a:pos x="connsiteX11796" y="connsiteY11796"/>
              </a:cxn>
              <a:cxn ang="0">
                <a:pos x="connsiteX11797" y="connsiteY11797"/>
              </a:cxn>
              <a:cxn ang="0">
                <a:pos x="connsiteX11798" y="connsiteY11798"/>
              </a:cxn>
              <a:cxn ang="0">
                <a:pos x="connsiteX11799" y="connsiteY11799"/>
              </a:cxn>
              <a:cxn ang="0">
                <a:pos x="connsiteX11800" y="connsiteY11800"/>
              </a:cxn>
              <a:cxn ang="0">
                <a:pos x="connsiteX11801" y="connsiteY11801"/>
              </a:cxn>
              <a:cxn ang="0">
                <a:pos x="connsiteX11802" y="connsiteY11802"/>
              </a:cxn>
              <a:cxn ang="0">
                <a:pos x="connsiteX11803" y="connsiteY11803"/>
              </a:cxn>
              <a:cxn ang="0">
                <a:pos x="connsiteX11804" y="connsiteY11804"/>
              </a:cxn>
              <a:cxn ang="0">
                <a:pos x="connsiteX11805" y="connsiteY11805"/>
              </a:cxn>
              <a:cxn ang="0">
                <a:pos x="connsiteX11806" y="connsiteY11806"/>
              </a:cxn>
              <a:cxn ang="0">
                <a:pos x="connsiteX11807" y="connsiteY11807"/>
              </a:cxn>
              <a:cxn ang="0">
                <a:pos x="connsiteX11808" y="connsiteY11808"/>
              </a:cxn>
              <a:cxn ang="0">
                <a:pos x="connsiteX11809" y="connsiteY11809"/>
              </a:cxn>
              <a:cxn ang="0">
                <a:pos x="connsiteX11810" y="connsiteY11810"/>
              </a:cxn>
              <a:cxn ang="0">
                <a:pos x="connsiteX11811" y="connsiteY11811"/>
              </a:cxn>
              <a:cxn ang="0">
                <a:pos x="connsiteX11812" y="connsiteY11812"/>
              </a:cxn>
              <a:cxn ang="0">
                <a:pos x="connsiteX11813" y="connsiteY11813"/>
              </a:cxn>
              <a:cxn ang="0">
                <a:pos x="connsiteX11814" y="connsiteY11814"/>
              </a:cxn>
              <a:cxn ang="0">
                <a:pos x="connsiteX11815" y="connsiteY11815"/>
              </a:cxn>
              <a:cxn ang="0">
                <a:pos x="connsiteX11816" y="connsiteY11816"/>
              </a:cxn>
              <a:cxn ang="0">
                <a:pos x="connsiteX11817" y="connsiteY11817"/>
              </a:cxn>
              <a:cxn ang="0">
                <a:pos x="connsiteX11818" y="connsiteY11818"/>
              </a:cxn>
              <a:cxn ang="0">
                <a:pos x="connsiteX11819" y="connsiteY11819"/>
              </a:cxn>
              <a:cxn ang="0">
                <a:pos x="connsiteX11820" y="connsiteY11820"/>
              </a:cxn>
              <a:cxn ang="0">
                <a:pos x="connsiteX11821" y="connsiteY11821"/>
              </a:cxn>
              <a:cxn ang="0">
                <a:pos x="connsiteX11822" y="connsiteY11822"/>
              </a:cxn>
              <a:cxn ang="0">
                <a:pos x="connsiteX11823" y="connsiteY11823"/>
              </a:cxn>
              <a:cxn ang="0">
                <a:pos x="connsiteX11824" y="connsiteY11824"/>
              </a:cxn>
              <a:cxn ang="0">
                <a:pos x="connsiteX11825" y="connsiteY11825"/>
              </a:cxn>
              <a:cxn ang="0">
                <a:pos x="connsiteX11826" y="connsiteY11826"/>
              </a:cxn>
              <a:cxn ang="0">
                <a:pos x="connsiteX11827" y="connsiteY11827"/>
              </a:cxn>
              <a:cxn ang="0">
                <a:pos x="connsiteX11828" y="connsiteY11828"/>
              </a:cxn>
              <a:cxn ang="0">
                <a:pos x="connsiteX11829" y="connsiteY11829"/>
              </a:cxn>
              <a:cxn ang="0">
                <a:pos x="connsiteX11830" y="connsiteY11830"/>
              </a:cxn>
              <a:cxn ang="0">
                <a:pos x="connsiteX11831" y="connsiteY11831"/>
              </a:cxn>
              <a:cxn ang="0">
                <a:pos x="connsiteX11832" y="connsiteY11832"/>
              </a:cxn>
              <a:cxn ang="0">
                <a:pos x="connsiteX11833" y="connsiteY11833"/>
              </a:cxn>
              <a:cxn ang="0">
                <a:pos x="connsiteX11834" y="connsiteY11834"/>
              </a:cxn>
              <a:cxn ang="0">
                <a:pos x="connsiteX11835" y="connsiteY11835"/>
              </a:cxn>
              <a:cxn ang="0">
                <a:pos x="connsiteX11836" y="connsiteY11836"/>
              </a:cxn>
              <a:cxn ang="0">
                <a:pos x="connsiteX11837" y="connsiteY11837"/>
              </a:cxn>
              <a:cxn ang="0">
                <a:pos x="connsiteX11838" y="connsiteY11838"/>
              </a:cxn>
              <a:cxn ang="0">
                <a:pos x="connsiteX11839" y="connsiteY11839"/>
              </a:cxn>
              <a:cxn ang="0">
                <a:pos x="connsiteX11840" y="connsiteY11840"/>
              </a:cxn>
              <a:cxn ang="0">
                <a:pos x="connsiteX11841" y="connsiteY11841"/>
              </a:cxn>
              <a:cxn ang="0">
                <a:pos x="connsiteX11842" y="connsiteY11842"/>
              </a:cxn>
              <a:cxn ang="0">
                <a:pos x="connsiteX11843" y="connsiteY11843"/>
              </a:cxn>
              <a:cxn ang="0">
                <a:pos x="connsiteX11844" y="connsiteY11844"/>
              </a:cxn>
              <a:cxn ang="0">
                <a:pos x="connsiteX11845" y="connsiteY11845"/>
              </a:cxn>
              <a:cxn ang="0">
                <a:pos x="connsiteX11846" y="connsiteY11846"/>
              </a:cxn>
              <a:cxn ang="0">
                <a:pos x="connsiteX11847" y="connsiteY11847"/>
              </a:cxn>
              <a:cxn ang="0">
                <a:pos x="connsiteX11848" y="connsiteY11848"/>
              </a:cxn>
              <a:cxn ang="0">
                <a:pos x="connsiteX11849" y="connsiteY11849"/>
              </a:cxn>
              <a:cxn ang="0">
                <a:pos x="connsiteX11850" y="connsiteY11850"/>
              </a:cxn>
              <a:cxn ang="0">
                <a:pos x="connsiteX11851" y="connsiteY11851"/>
              </a:cxn>
              <a:cxn ang="0">
                <a:pos x="connsiteX11852" y="connsiteY11852"/>
              </a:cxn>
              <a:cxn ang="0">
                <a:pos x="connsiteX11853" y="connsiteY11853"/>
              </a:cxn>
              <a:cxn ang="0">
                <a:pos x="connsiteX11854" y="connsiteY11854"/>
              </a:cxn>
              <a:cxn ang="0">
                <a:pos x="connsiteX11855" y="connsiteY11855"/>
              </a:cxn>
              <a:cxn ang="0">
                <a:pos x="connsiteX11856" y="connsiteY11856"/>
              </a:cxn>
              <a:cxn ang="0">
                <a:pos x="connsiteX11857" y="connsiteY11857"/>
              </a:cxn>
              <a:cxn ang="0">
                <a:pos x="connsiteX11858" y="connsiteY11858"/>
              </a:cxn>
              <a:cxn ang="0">
                <a:pos x="connsiteX11859" y="connsiteY11859"/>
              </a:cxn>
              <a:cxn ang="0">
                <a:pos x="connsiteX11860" y="connsiteY11860"/>
              </a:cxn>
              <a:cxn ang="0">
                <a:pos x="connsiteX11861" y="connsiteY11861"/>
              </a:cxn>
              <a:cxn ang="0">
                <a:pos x="connsiteX11862" y="connsiteY11862"/>
              </a:cxn>
              <a:cxn ang="0">
                <a:pos x="connsiteX11863" y="connsiteY11863"/>
              </a:cxn>
              <a:cxn ang="0">
                <a:pos x="connsiteX11864" y="connsiteY11864"/>
              </a:cxn>
              <a:cxn ang="0">
                <a:pos x="connsiteX11865" y="connsiteY11865"/>
              </a:cxn>
              <a:cxn ang="0">
                <a:pos x="connsiteX11866" y="connsiteY11866"/>
              </a:cxn>
              <a:cxn ang="0">
                <a:pos x="connsiteX11867" y="connsiteY11867"/>
              </a:cxn>
              <a:cxn ang="0">
                <a:pos x="connsiteX11868" y="connsiteY11868"/>
              </a:cxn>
              <a:cxn ang="0">
                <a:pos x="connsiteX11869" y="connsiteY11869"/>
              </a:cxn>
              <a:cxn ang="0">
                <a:pos x="connsiteX11870" y="connsiteY11870"/>
              </a:cxn>
              <a:cxn ang="0">
                <a:pos x="connsiteX11871" y="connsiteY11871"/>
              </a:cxn>
              <a:cxn ang="0">
                <a:pos x="connsiteX11872" y="connsiteY11872"/>
              </a:cxn>
              <a:cxn ang="0">
                <a:pos x="connsiteX11873" y="connsiteY11873"/>
              </a:cxn>
              <a:cxn ang="0">
                <a:pos x="connsiteX11874" y="connsiteY11874"/>
              </a:cxn>
              <a:cxn ang="0">
                <a:pos x="connsiteX11875" y="connsiteY11875"/>
              </a:cxn>
              <a:cxn ang="0">
                <a:pos x="connsiteX11876" y="connsiteY11876"/>
              </a:cxn>
              <a:cxn ang="0">
                <a:pos x="connsiteX11877" y="connsiteY11877"/>
              </a:cxn>
              <a:cxn ang="0">
                <a:pos x="connsiteX11878" y="connsiteY11878"/>
              </a:cxn>
              <a:cxn ang="0">
                <a:pos x="connsiteX11879" y="connsiteY11879"/>
              </a:cxn>
              <a:cxn ang="0">
                <a:pos x="connsiteX11880" y="connsiteY11880"/>
              </a:cxn>
              <a:cxn ang="0">
                <a:pos x="connsiteX11881" y="connsiteY11881"/>
              </a:cxn>
              <a:cxn ang="0">
                <a:pos x="connsiteX11882" y="connsiteY11882"/>
              </a:cxn>
              <a:cxn ang="0">
                <a:pos x="connsiteX11883" y="connsiteY11883"/>
              </a:cxn>
              <a:cxn ang="0">
                <a:pos x="connsiteX11884" y="connsiteY11884"/>
              </a:cxn>
              <a:cxn ang="0">
                <a:pos x="connsiteX11885" y="connsiteY11885"/>
              </a:cxn>
              <a:cxn ang="0">
                <a:pos x="connsiteX11886" y="connsiteY11886"/>
              </a:cxn>
              <a:cxn ang="0">
                <a:pos x="connsiteX11887" y="connsiteY11887"/>
              </a:cxn>
              <a:cxn ang="0">
                <a:pos x="connsiteX11888" y="connsiteY11888"/>
              </a:cxn>
              <a:cxn ang="0">
                <a:pos x="connsiteX11889" y="connsiteY11889"/>
              </a:cxn>
              <a:cxn ang="0">
                <a:pos x="connsiteX11890" y="connsiteY11890"/>
              </a:cxn>
              <a:cxn ang="0">
                <a:pos x="connsiteX11891" y="connsiteY11891"/>
              </a:cxn>
              <a:cxn ang="0">
                <a:pos x="connsiteX11892" y="connsiteY11892"/>
              </a:cxn>
              <a:cxn ang="0">
                <a:pos x="connsiteX11893" y="connsiteY11893"/>
              </a:cxn>
              <a:cxn ang="0">
                <a:pos x="connsiteX11894" y="connsiteY11894"/>
              </a:cxn>
              <a:cxn ang="0">
                <a:pos x="connsiteX11895" y="connsiteY11895"/>
              </a:cxn>
              <a:cxn ang="0">
                <a:pos x="connsiteX11896" y="connsiteY11896"/>
              </a:cxn>
              <a:cxn ang="0">
                <a:pos x="connsiteX11897" y="connsiteY11897"/>
              </a:cxn>
              <a:cxn ang="0">
                <a:pos x="connsiteX11898" y="connsiteY11898"/>
              </a:cxn>
              <a:cxn ang="0">
                <a:pos x="connsiteX11899" y="connsiteY11899"/>
              </a:cxn>
              <a:cxn ang="0">
                <a:pos x="connsiteX11900" y="connsiteY11900"/>
              </a:cxn>
              <a:cxn ang="0">
                <a:pos x="connsiteX11901" y="connsiteY11901"/>
              </a:cxn>
              <a:cxn ang="0">
                <a:pos x="connsiteX11902" y="connsiteY11902"/>
              </a:cxn>
              <a:cxn ang="0">
                <a:pos x="connsiteX11903" y="connsiteY11903"/>
              </a:cxn>
              <a:cxn ang="0">
                <a:pos x="connsiteX11904" y="connsiteY11904"/>
              </a:cxn>
              <a:cxn ang="0">
                <a:pos x="connsiteX11905" y="connsiteY11905"/>
              </a:cxn>
              <a:cxn ang="0">
                <a:pos x="connsiteX11906" y="connsiteY11906"/>
              </a:cxn>
              <a:cxn ang="0">
                <a:pos x="connsiteX11907" y="connsiteY11907"/>
              </a:cxn>
              <a:cxn ang="0">
                <a:pos x="connsiteX11908" y="connsiteY11908"/>
              </a:cxn>
              <a:cxn ang="0">
                <a:pos x="connsiteX11909" y="connsiteY11909"/>
              </a:cxn>
              <a:cxn ang="0">
                <a:pos x="connsiteX11910" y="connsiteY11910"/>
              </a:cxn>
              <a:cxn ang="0">
                <a:pos x="connsiteX11911" y="connsiteY11911"/>
              </a:cxn>
              <a:cxn ang="0">
                <a:pos x="connsiteX11912" y="connsiteY11912"/>
              </a:cxn>
              <a:cxn ang="0">
                <a:pos x="connsiteX11913" y="connsiteY11913"/>
              </a:cxn>
              <a:cxn ang="0">
                <a:pos x="connsiteX11914" y="connsiteY11914"/>
              </a:cxn>
              <a:cxn ang="0">
                <a:pos x="connsiteX11915" y="connsiteY11915"/>
              </a:cxn>
              <a:cxn ang="0">
                <a:pos x="connsiteX11916" y="connsiteY11916"/>
              </a:cxn>
              <a:cxn ang="0">
                <a:pos x="connsiteX11917" y="connsiteY11917"/>
              </a:cxn>
              <a:cxn ang="0">
                <a:pos x="connsiteX11918" y="connsiteY11918"/>
              </a:cxn>
              <a:cxn ang="0">
                <a:pos x="connsiteX11919" y="connsiteY11919"/>
              </a:cxn>
              <a:cxn ang="0">
                <a:pos x="connsiteX11920" y="connsiteY11920"/>
              </a:cxn>
              <a:cxn ang="0">
                <a:pos x="connsiteX11921" y="connsiteY11921"/>
              </a:cxn>
              <a:cxn ang="0">
                <a:pos x="connsiteX11922" y="connsiteY11922"/>
              </a:cxn>
              <a:cxn ang="0">
                <a:pos x="connsiteX11923" y="connsiteY11923"/>
              </a:cxn>
              <a:cxn ang="0">
                <a:pos x="connsiteX11924" y="connsiteY11924"/>
              </a:cxn>
              <a:cxn ang="0">
                <a:pos x="connsiteX11925" y="connsiteY11925"/>
              </a:cxn>
              <a:cxn ang="0">
                <a:pos x="connsiteX11926" y="connsiteY11926"/>
              </a:cxn>
              <a:cxn ang="0">
                <a:pos x="connsiteX11927" y="connsiteY11927"/>
              </a:cxn>
              <a:cxn ang="0">
                <a:pos x="connsiteX11928" y="connsiteY11928"/>
              </a:cxn>
              <a:cxn ang="0">
                <a:pos x="connsiteX11929" y="connsiteY11929"/>
              </a:cxn>
              <a:cxn ang="0">
                <a:pos x="connsiteX11930" y="connsiteY11930"/>
              </a:cxn>
              <a:cxn ang="0">
                <a:pos x="connsiteX11931" y="connsiteY11931"/>
              </a:cxn>
              <a:cxn ang="0">
                <a:pos x="connsiteX11932" y="connsiteY11932"/>
              </a:cxn>
              <a:cxn ang="0">
                <a:pos x="connsiteX11933" y="connsiteY11933"/>
              </a:cxn>
              <a:cxn ang="0">
                <a:pos x="connsiteX11934" y="connsiteY11934"/>
              </a:cxn>
              <a:cxn ang="0">
                <a:pos x="connsiteX11935" y="connsiteY11935"/>
              </a:cxn>
              <a:cxn ang="0">
                <a:pos x="connsiteX11936" y="connsiteY11936"/>
              </a:cxn>
              <a:cxn ang="0">
                <a:pos x="connsiteX11937" y="connsiteY11937"/>
              </a:cxn>
              <a:cxn ang="0">
                <a:pos x="connsiteX11938" y="connsiteY11938"/>
              </a:cxn>
              <a:cxn ang="0">
                <a:pos x="connsiteX11939" y="connsiteY11939"/>
              </a:cxn>
              <a:cxn ang="0">
                <a:pos x="connsiteX11940" y="connsiteY11940"/>
              </a:cxn>
              <a:cxn ang="0">
                <a:pos x="connsiteX11941" y="connsiteY11941"/>
              </a:cxn>
              <a:cxn ang="0">
                <a:pos x="connsiteX11942" y="connsiteY11942"/>
              </a:cxn>
              <a:cxn ang="0">
                <a:pos x="connsiteX11943" y="connsiteY11943"/>
              </a:cxn>
              <a:cxn ang="0">
                <a:pos x="connsiteX11944" y="connsiteY11944"/>
              </a:cxn>
              <a:cxn ang="0">
                <a:pos x="connsiteX11945" y="connsiteY11945"/>
              </a:cxn>
              <a:cxn ang="0">
                <a:pos x="connsiteX11946" y="connsiteY11946"/>
              </a:cxn>
              <a:cxn ang="0">
                <a:pos x="connsiteX11947" y="connsiteY11947"/>
              </a:cxn>
              <a:cxn ang="0">
                <a:pos x="connsiteX11948" y="connsiteY11948"/>
              </a:cxn>
              <a:cxn ang="0">
                <a:pos x="connsiteX11949" y="connsiteY11949"/>
              </a:cxn>
              <a:cxn ang="0">
                <a:pos x="connsiteX11950" y="connsiteY11950"/>
              </a:cxn>
              <a:cxn ang="0">
                <a:pos x="connsiteX11951" y="connsiteY11951"/>
              </a:cxn>
              <a:cxn ang="0">
                <a:pos x="connsiteX11952" y="connsiteY11952"/>
              </a:cxn>
              <a:cxn ang="0">
                <a:pos x="connsiteX11953" y="connsiteY11953"/>
              </a:cxn>
              <a:cxn ang="0">
                <a:pos x="connsiteX11954" y="connsiteY11954"/>
              </a:cxn>
              <a:cxn ang="0">
                <a:pos x="connsiteX11955" y="connsiteY11955"/>
              </a:cxn>
              <a:cxn ang="0">
                <a:pos x="connsiteX11956" y="connsiteY11956"/>
              </a:cxn>
              <a:cxn ang="0">
                <a:pos x="connsiteX11957" y="connsiteY11957"/>
              </a:cxn>
              <a:cxn ang="0">
                <a:pos x="connsiteX11958" y="connsiteY11958"/>
              </a:cxn>
              <a:cxn ang="0">
                <a:pos x="connsiteX11959" y="connsiteY11959"/>
              </a:cxn>
              <a:cxn ang="0">
                <a:pos x="connsiteX11960" y="connsiteY11960"/>
              </a:cxn>
              <a:cxn ang="0">
                <a:pos x="connsiteX11961" y="connsiteY11961"/>
              </a:cxn>
              <a:cxn ang="0">
                <a:pos x="connsiteX11962" y="connsiteY11962"/>
              </a:cxn>
              <a:cxn ang="0">
                <a:pos x="connsiteX11963" y="connsiteY11963"/>
              </a:cxn>
              <a:cxn ang="0">
                <a:pos x="connsiteX11964" y="connsiteY11964"/>
              </a:cxn>
              <a:cxn ang="0">
                <a:pos x="connsiteX11965" y="connsiteY11965"/>
              </a:cxn>
              <a:cxn ang="0">
                <a:pos x="connsiteX11966" y="connsiteY11966"/>
              </a:cxn>
              <a:cxn ang="0">
                <a:pos x="connsiteX11967" y="connsiteY11967"/>
              </a:cxn>
              <a:cxn ang="0">
                <a:pos x="connsiteX11968" y="connsiteY11968"/>
              </a:cxn>
              <a:cxn ang="0">
                <a:pos x="connsiteX11969" y="connsiteY11969"/>
              </a:cxn>
              <a:cxn ang="0">
                <a:pos x="connsiteX11970" y="connsiteY11970"/>
              </a:cxn>
              <a:cxn ang="0">
                <a:pos x="connsiteX11971" y="connsiteY11971"/>
              </a:cxn>
              <a:cxn ang="0">
                <a:pos x="connsiteX11972" y="connsiteY11972"/>
              </a:cxn>
              <a:cxn ang="0">
                <a:pos x="connsiteX11973" y="connsiteY11973"/>
              </a:cxn>
              <a:cxn ang="0">
                <a:pos x="connsiteX11974" y="connsiteY11974"/>
              </a:cxn>
              <a:cxn ang="0">
                <a:pos x="connsiteX11975" y="connsiteY11975"/>
              </a:cxn>
              <a:cxn ang="0">
                <a:pos x="connsiteX11976" y="connsiteY11976"/>
              </a:cxn>
              <a:cxn ang="0">
                <a:pos x="connsiteX11977" y="connsiteY11977"/>
              </a:cxn>
              <a:cxn ang="0">
                <a:pos x="connsiteX11978" y="connsiteY11978"/>
              </a:cxn>
              <a:cxn ang="0">
                <a:pos x="connsiteX11979" y="connsiteY11979"/>
              </a:cxn>
              <a:cxn ang="0">
                <a:pos x="connsiteX11980" y="connsiteY11980"/>
              </a:cxn>
              <a:cxn ang="0">
                <a:pos x="connsiteX11981" y="connsiteY11981"/>
              </a:cxn>
              <a:cxn ang="0">
                <a:pos x="connsiteX11982" y="connsiteY11982"/>
              </a:cxn>
              <a:cxn ang="0">
                <a:pos x="connsiteX11983" y="connsiteY11983"/>
              </a:cxn>
              <a:cxn ang="0">
                <a:pos x="connsiteX11984" y="connsiteY11984"/>
              </a:cxn>
              <a:cxn ang="0">
                <a:pos x="connsiteX11985" y="connsiteY11985"/>
              </a:cxn>
              <a:cxn ang="0">
                <a:pos x="connsiteX11986" y="connsiteY11986"/>
              </a:cxn>
              <a:cxn ang="0">
                <a:pos x="connsiteX11987" y="connsiteY11987"/>
              </a:cxn>
              <a:cxn ang="0">
                <a:pos x="connsiteX11988" y="connsiteY11988"/>
              </a:cxn>
              <a:cxn ang="0">
                <a:pos x="connsiteX11989" y="connsiteY11989"/>
              </a:cxn>
              <a:cxn ang="0">
                <a:pos x="connsiteX11990" y="connsiteY11990"/>
              </a:cxn>
              <a:cxn ang="0">
                <a:pos x="connsiteX11991" y="connsiteY11991"/>
              </a:cxn>
              <a:cxn ang="0">
                <a:pos x="connsiteX11992" y="connsiteY11992"/>
              </a:cxn>
              <a:cxn ang="0">
                <a:pos x="connsiteX11993" y="connsiteY11993"/>
              </a:cxn>
              <a:cxn ang="0">
                <a:pos x="connsiteX11994" y="connsiteY11994"/>
              </a:cxn>
              <a:cxn ang="0">
                <a:pos x="connsiteX11995" y="connsiteY11995"/>
              </a:cxn>
              <a:cxn ang="0">
                <a:pos x="connsiteX11996" y="connsiteY11996"/>
              </a:cxn>
              <a:cxn ang="0">
                <a:pos x="connsiteX11997" y="connsiteY11997"/>
              </a:cxn>
              <a:cxn ang="0">
                <a:pos x="connsiteX11998" y="connsiteY11998"/>
              </a:cxn>
              <a:cxn ang="0">
                <a:pos x="connsiteX11999" y="connsiteY11999"/>
              </a:cxn>
              <a:cxn ang="0">
                <a:pos x="connsiteX12000" y="connsiteY12000"/>
              </a:cxn>
              <a:cxn ang="0">
                <a:pos x="connsiteX12001" y="connsiteY12001"/>
              </a:cxn>
              <a:cxn ang="0">
                <a:pos x="connsiteX12002" y="connsiteY12002"/>
              </a:cxn>
              <a:cxn ang="0">
                <a:pos x="connsiteX12003" y="connsiteY12003"/>
              </a:cxn>
              <a:cxn ang="0">
                <a:pos x="connsiteX12004" y="connsiteY12004"/>
              </a:cxn>
              <a:cxn ang="0">
                <a:pos x="connsiteX12005" y="connsiteY12005"/>
              </a:cxn>
              <a:cxn ang="0">
                <a:pos x="connsiteX12006" y="connsiteY12006"/>
              </a:cxn>
              <a:cxn ang="0">
                <a:pos x="connsiteX12007" y="connsiteY12007"/>
              </a:cxn>
              <a:cxn ang="0">
                <a:pos x="connsiteX12008" y="connsiteY12008"/>
              </a:cxn>
              <a:cxn ang="0">
                <a:pos x="connsiteX12009" y="connsiteY12009"/>
              </a:cxn>
              <a:cxn ang="0">
                <a:pos x="connsiteX12010" y="connsiteY12010"/>
              </a:cxn>
              <a:cxn ang="0">
                <a:pos x="connsiteX12011" y="connsiteY12011"/>
              </a:cxn>
              <a:cxn ang="0">
                <a:pos x="connsiteX12012" y="connsiteY12012"/>
              </a:cxn>
              <a:cxn ang="0">
                <a:pos x="connsiteX12013" y="connsiteY12013"/>
              </a:cxn>
              <a:cxn ang="0">
                <a:pos x="connsiteX12014" y="connsiteY12014"/>
              </a:cxn>
              <a:cxn ang="0">
                <a:pos x="connsiteX12015" y="connsiteY12015"/>
              </a:cxn>
              <a:cxn ang="0">
                <a:pos x="connsiteX12016" y="connsiteY12016"/>
              </a:cxn>
              <a:cxn ang="0">
                <a:pos x="connsiteX12017" y="connsiteY12017"/>
              </a:cxn>
              <a:cxn ang="0">
                <a:pos x="connsiteX12018" y="connsiteY12018"/>
              </a:cxn>
              <a:cxn ang="0">
                <a:pos x="connsiteX12019" y="connsiteY12019"/>
              </a:cxn>
              <a:cxn ang="0">
                <a:pos x="connsiteX12020" y="connsiteY12020"/>
              </a:cxn>
              <a:cxn ang="0">
                <a:pos x="connsiteX12021" y="connsiteY12021"/>
              </a:cxn>
              <a:cxn ang="0">
                <a:pos x="connsiteX12022" y="connsiteY12022"/>
              </a:cxn>
              <a:cxn ang="0">
                <a:pos x="connsiteX12023" y="connsiteY12023"/>
              </a:cxn>
              <a:cxn ang="0">
                <a:pos x="connsiteX12024" y="connsiteY12024"/>
              </a:cxn>
              <a:cxn ang="0">
                <a:pos x="connsiteX12025" y="connsiteY12025"/>
              </a:cxn>
              <a:cxn ang="0">
                <a:pos x="connsiteX12026" y="connsiteY12026"/>
              </a:cxn>
              <a:cxn ang="0">
                <a:pos x="connsiteX12027" y="connsiteY12027"/>
              </a:cxn>
              <a:cxn ang="0">
                <a:pos x="connsiteX12028" y="connsiteY12028"/>
              </a:cxn>
              <a:cxn ang="0">
                <a:pos x="connsiteX12029" y="connsiteY12029"/>
              </a:cxn>
              <a:cxn ang="0">
                <a:pos x="connsiteX12030" y="connsiteY12030"/>
              </a:cxn>
              <a:cxn ang="0">
                <a:pos x="connsiteX12031" y="connsiteY12031"/>
              </a:cxn>
              <a:cxn ang="0">
                <a:pos x="connsiteX12032" y="connsiteY12032"/>
              </a:cxn>
              <a:cxn ang="0">
                <a:pos x="connsiteX12033" y="connsiteY12033"/>
              </a:cxn>
              <a:cxn ang="0">
                <a:pos x="connsiteX12034" y="connsiteY12034"/>
              </a:cxn>
              <a:cxn ang="0">
                <a:pos x="connsiteX12035" y="connsiteY12035"/>
              </a:cxn>
              <a:cxn ang="0">
                <a:pos x="connsiteX12036" y="connsiteY12036"/>
              </a:cxn>
              <a:cxn ang="0">
                <a:pos x="connsiteX12037" y="connsiteY12037"/>
              </a:cxn>
              <a:cxn ang="0">
                <a:pos x="connsiteX12038" y="connsiteY12038"/>
              </a:cxn>
              <a:cxn ang="0">
                <a:pos x="connsiteX12039" y="connsiteY12039"/>
              </a:cxn>
              <a:cxn ang="0">
                <a:pos x="connsiteX12040" y="connsiteY12040"/>
              </a:cxn>
              <a:cxn ang="0">
                <a:pos x="connsiteX12041" y="connsiteY12041"/>
              </a:cxn>
              <a:cxn ang="0">
                <a:pos x="connsiteX12042" y="connsiteY12042"/>
              </a:cxn>
              <a:cxn ang="0">
                <a:pos x="connsiteX12043" y="connsiteY12043"/>
              </a:cxn>
              <a:cxn ang="0">
                <a:pos x="connsiteX12044" y="connsiteY12044"/>
              </a:cxn>
              <a:cxn ang="0">
                <a:pos x="connsiteX12045" y="connsiteY12045"/>
              </a:cxn>
              <a:cxn ang="0">
                <a:pos x="connsiteX12046" y="connsiteY12046"/>
              </a:cxn>
              <a:cxn ang="0">
                <a:pos x="connsiteX12047" y="connsiteY12047"/>
              </a:cxn>
              <a:cxn ang="0">
                <a:pos x="connsiteX12048" y="connsiteY12048"/>
              </a:cxn>
              <a:cxn ang="0">
                <a:pos x="connsiteX12049" y="connsiteY12049"/>
              </a:cxn>
              <a:cxn ang="0">
                <a:pos x="connsiteX12050" y="connsiteY12050"/>
              </a:cxn>
              <a:cxn ang="0">
                <a:pos x="connsiteX12051" y="connsiteY12051"/>
              </a:cxn>
              <a:cxn ang="0">
                <a:pos x="connsiteX12052" y="connsiteY12052"/>
              </a:cxn>
              <a:cxn ang="0">
                <a:pos x="connsiteX12053" y="connsiteY12053"/>
              </a:cxn>
              <a:cxn ang="0">
                <a:pos x="connsiteX12054" y="connsiteY12054"/>
              </a:cxn>
              <a:cxn ang="0">
                <a:pos x="connsiteX12055" y="connsiteY12055"/>
              </a:cxn>
              <a:cxn ang="0">
                <a:pos x="connsiteX12056" y="connsiteY12056"/>
              </a:cxn>
              <a:cxn ang="0">
                <a:pos x="connsiteX12057" y="connsiteY12057"/>
              </a:cxn>
              <a:cxn ang="0">
                <a:pos x="connsiteX12058" y="connsiteY12058"/>
              </a:cxn>
              <a:cxn ang="0">
                <a:pos x="connsiteX12059" y="connsiteY12059"/>
              </a:cxn>
              <a:cxn ang="0">
                <a:pos x="connsiteX12060" y="connsiteY12060"/>
              </a:cxn>
              <a:cxn ang="0">
                <a:pos x="connsiteX12061" y="connsiteY12061"/>
              </a:cxn>
              <a:cxn ang="0">
                <a:pos x="connsiteX12062" y="connsiteY12062"/>
              </a:cxn>
              <a:cxn ang="0">
                <a:pos x="connsiteX12063" y="connsiteY12063"/>
              </a:cxn>
              <a:cxn ang="0">
                <a:pos x="connsiteX12064" y="connsiteY12064"/>
              </a:cxn>
              <a:cxn ang="0">
                <a:pos x="connsiteX12065" y="connsiteY12065"/>
              </a:cxn>
              <a:cxn ang="0">
                <a:pos x="connsiteX12066" y="connsiteY12066"/>
              </a:cxn>
              <a:cxn ang="0">
                <a:pos x="connsiteX12067" y="connsiteY12067"/>
              </a:cxn>
              <a:cxn ang="0">
                <a:pos x="connsiteX12068" y="connsiteY12068"/>
              </a:cxn>
              <a:cxn ang="0">
                <a:pos x="connsiteX12069" y="connsiteY12069"/>
              </a:cxn>
              <a:cxn ang="0">
                <a:pos x="connsiteX12070" y="connsiteY12070"/>
              </a:cxn>
              <a:cxn ang="0">
                <a:pos x="connsiteX12071" y="connsiteY12071"/>
              </a:cxn>
              <a:cxn ang="0">
                <a:pos x="connsiteX12072" y="connsiteY12072"/>
              </a:cxn>
              <a:cxn ang="0">
                <a:pos x="connsiteX12073" y="connsiteY12073"/>
              </a:cxn>
              <a:cxn ang="0">
                <a:pos x="connsiteX12074" y="connsiteY12074"/>
              </a:cxn>
              <a:cxn ang="0">
                <a:pos x="connsiteX12075" y="connsiteY12075"/>
              </a:cxn>
              <a:cxn ang="0">
                <a:pos x="connsiteX12076" y="connsiteY12076"/>
              </a:cxn>
              <a:cxn ang="0">
                <a:pos x="connsiteX12077" y="connsiteY12077"/>
              </a:cxn>
              <a:cxn ang="0">
                <a:pos x="connsiteX12078" y="connsiteY12078"/>
              </a:cxn>
              <a:cxn ang="0">
                <a:pos x="connsiteX12079" y="connsiteY12079"/>
              </a:cxn>
              <a:cxn ang="0">
                <a:pos x="connsiteX12080" y="connsiteY12080"/>
              </a:cxn>
              <a:cxn ang="0">
                <a:pos x="connsiteX12081" y="connsiteY12081"/>
              </a:cxn>
              <a:cxn ang="0">
                <a:pos x="connsiteX12082" y="connsiteY12082"/>
              </a:cxn>
              <a:cxn ang="0">
                <a:pos x="connsiteX12083" y="connsiteY12083"/>
              </a:cxn>
              <a:cxn ang="0">
                <a:pos x="connsiteX12084" y="connsiteY12084"/>
              </a:cxn>
              <a:cxn ang="0">
                <a:pos x="connsiteX12085" y="connsiteY12085"/>
              </a:cxn>
              <a:cxn ang="0">
                <a:pos x="connsiteX12086" y="connsiteY12086"/>
              </a:cxn>
              <a:cxn ang="0">
                <a:pos x="connsiteX12087" y="connsiteY12087"/>
              </a:cxn>
              <a:cxn ang="0">
                <a:pos x="connsiteX12088" y="connsiteY12088"/>
              </a:cxn>
              <a:cxn ang="0">
                <a:pos x="connsiteX12089" y="connsiteY12089"/>
              </a:cxn>
              <a:cxn ang="0">
                <a:pos x="connsiteX12090" y="connsiteY12090"/>
              </a:cxn>
              <a:cxn ang="0">
                <a:pos x="connsiteX12091" y="connsiteY12091"/>
              </a:cxn>
              <a:cxn ang="0">
                <a:pos x="connsiteX12092" y="connsiteY12092"/>
              </a:cxn>
              <a:cxn ang="0">
                <a:pos x="connsiteX12093" y="connsiteY12093"/>
              </a:cxn>
              <a:cxn ang="0">
                <a:pos x="connsiteX12094" y="connsiteY12094"/>
              </a:cxn>
              <a:cxn ang="0">
                <a:pos x="connsiteX12095" y="connsiteY12095"/>
              </a:cxn>
              <a:cxn ang="0">
                <a:pos x="connsiteX12096" y="connsiteY12096"/>
              </a:cxn>
              <a:cxn ang="0">
                <a:pos x="connsiteX12097" y="connsiteY12097"/>
              </a:cxn>
              <a:cxn ang="0">
                <a:pos x="connsiteX12098" y="connsiteY12098"/>
              </a:cxn>
              <a:cxn ang="0">
                <a:pos x="connsiteX12099" y="connsiteY12099"/>
              </a:cxn>
              <a:cxn ang="0">
                <a:pos x="connsiteX12100" y="connsiteY12100"/>
              </a:cxn>
              <a:cxn ang="0">
                <a:pos x="connsiteX12101" y="connsiteY12101"/>
              </a:cxn>
              <a:cxn ang="0">
                <a:pos x="connsiteX12102" y="connsiteY12102"/>
              </a:cxn>
              <a:cxn ang="0">
                <a:pos x="connsiteX12103" y="connsiteY12103"/>
              </a:cxn>
              <a:cxn ang="0">
                <a:pos x="connsiteX12104" y="connsiteY12104"/>
              </a:cxn>
              <a:cxn ang="0">
                <a:pos x="connsiteX12105" y="connsiteY12105"/>
              </a:cxn>
              <a:cxn ang="0">
                <a:pos x="connsiteX12106" y="connsiteY12106"/>
              </a:cxn>
              <a:cxn ang="0">
                <a:pos x="connsiteX12107" y="connsiteY12107"/>
              </a:cxn>
              <a:cxn ang="0">
                <a:pos x="connsiteX12108" y="connsiteY12108"/>
              </a:cxn>
              <a:cxn ang="0">
                <a:pos x="connsiteX12109" y="connsiteY12109"/>
              </a:cxn>
              <a:cxn ang="0">
                <a:pos x="connsiteX12110" y="connsiteY12110"/>
              </a:cxn>
              <a:cxn ang="0">
                <a:pos x="connsiteX12111" y="connsiteY12111"/>
              </a:cxn>
              <a:cxn ang="0">
                <a:pos x="connsiteX12112" y="connsiteY12112"/>
              </a:cxn>
              <a:cxn ang="0">
                <a:pos x="connsiteX12113" y="connsiteY12113"/>
              </a:cxn>
              <a:cxn ang="0">
                <a:pos x="connsiteX12114" y="connsiteY12114"/>
              </a:cxn>
              <a:cxn ang="0">
                <a:pos x="connsiteX12115" y="connsiteY12115"/>
              </a:cxn>
              <a:cxn ang="0">
                <a:pos x="connsiteX12116" y="connsiteY12116"/>
              </a:cxn>
              <a:cxn ang="0">
                <a:pos x="connsiteX12117" y="connsiteY12117"/>
              </a:cxn>
              <a:cxn ang="0">
                <a:pos x="connsiteX12118" y="connsiteY12118"/>
              </a:cxn>
              <a:cxn ang="0">
                <a:pos x="connsiteX12119" y="connsiteY12119"/>
              </a:cxn>
              <a:cxn ang="0">
                <a:pos x="connsiteX12120" y="connsiteY12120"/>
              </a:cxn>
              <a:cxn ang="0">
                <a:pos x="connsiteX12121" y="connsiteY12121"/>
              </a:cxn>
              <a:cxn ang="0">
                <a:pos x="connsiteX12122" y="connsiteY12122"/>
              </a:cxn>
              <a:cxn ang="0">
                <a:pos x="connsiteX12123" y="connsiteY12123"/>
              </a:cxn>
              <a:cxn ang="0">
                <a:pos x="connsiteX12124" y="connsiteY12124"/>
              </a:cxn>
              <a:cxn ang="0">
                <a:pos x="connsiteX12125" y="connsiteY12125"/>
              </a:cxn>
              <a:cxn ang="0">
                <a:pos x="connsiteX12126" y="connsiteY12126"/>
              </a:cxn>
              <a:cxn ang="0">
                <a:pos x="connsiteX12127" y="connsiteY12127"/>
              </a:cxn>
              <a:cxn ang="0">
                <a:pos x="connsiteX12128" y="connsiteY12128"/>
              </a:cxn>
              <a:cxn ang="0">
                <a:pos x="connsiteX12129" y="connsiteY12129"/>
              </a:cxn>
              <a:cxn ang="0">
                <a:pos x="connsiteX12130" y="connsiteY12130"/>
              </a:cxn>
              <a:cxn ang="0">
                <a:pos x="connsiteX12131" y="connsiteY12131"/>
              </a:cxn>
              <a:cxn ang="0">
                <a:pos x="connsiteX12132" y="connsiteY12132"/>
              </a:cxn>
              <a:cxn ang="0">
                <a:pos x="connsiteX12133" y="connsiteY12133"/>
              </a:cxn>
              <a:cxn ang="0">
                <a:pos x="connsiteX12134" y="connsiteY12134"/>
              </a:cxn>
              <a:cxn ang="0">
                <a:pos x="connsiteX12135" y="connsiteY12135"/>
              </a:cxn>
              <a:cxn ang="0">
                <a:pos x="connsiteX12136" y="connsiteY12136"/>
              </a:cxn>
              <a:cxn ang="0">
                <a:pos x="connsiteX12137" y="connsiteY12137"/>
              </a:cxn>
              <a:cxn ang="0">
                <a:pos x="connsiteX12138" y="connsiteY12138"/>
              </a:cxn>
              <a:cxn ang="0">
                <a:pos x="connsiteX12139" y="connsiteY12139"/>
              </a:cxn>
              <a:cxn ang="0">
                <a:pos x="connsiteX12140" y="connsiteY12140"/>
              </a:cxn>
              <a:cxn ang="0">
                <a:pos x="connsiteX12141" y="connsiteY12141"/>
              </a:cxn>
              <a:cxn ang="0">
                <a:pos x="connsiteX12142" y="connsiteY12142"/>
              </a:cxn>
              <a:cxn ang="0">
                <a:pos x="connsiteX12143" y="connsiteY12143"/>
              </a:cxn>
              <a:cxn ang="0">
                <a:pos x="connsiteX12144" y="connsiteY12144"/>
              </a:cxn>
              <a:cxn ang="0">
                <a:pos x="connsiteX12145" y="connsiteY12145"/>
              </a:cxn>
              <a:cxn ang="0">
                <a:pos x="connsiteX12146" y="connsiteY12146"/>
              </a:cxn>
              <a:cxn ang="0">
                <a:pos x="connsiteX12147" y="connsiteY12147"/>
              </a:cxn>
              <a:cxn ang="0">
                <a:pos x="connsiteX12148" y="connsiteY12148"/>
              </a:cxn>
              <a:cxn ang="0">
                <a:pos x="connsiteX12149" y="connsiteY12149"/>
              </a:cxn>
              <a:cxn ang="0">
                <a:pos x="connsiteX12150" y="connsiteY12150"/>
              </a:cxn>
              <a:cxn ang="0">
                <a:pos x="connsiteX12151" y="connsiteY12151"/>
              </a:cxn>
              <a:cxn ang="0">
                <a:pos x="connsiteX12152" y="connsiteY12152"/>
              </a:cxn>
              <a:cxn ang="0">
                <a:pos x="connsiteX12153" y="connsiteY12153"/>
              </a:cxn>
              <a:cxn ang="0">
                <a:pos x="connsiteX12154" y="connsiteY12154"/>
              </a:cxn>
              <a:cxn ang="0">
                <a:pos x="connsiteX12155" y="connsiteY12155"/>
              </a:cxn>
              <a:cxn ang="0">
                <a:pos x="connsiteX12156" y="connsiteY12156"/>
              </a:cxn>
              <a:cxn ang="0">
                <a:pos x="connsiteX12157" y="connsiteY12157"/>
              </a:cxn>
              <a:cxn ang="0">
                <a:pos x="connsiteX12158" y="connsiteY12158"/>
              </a:cxn>
              <a:cxn ang="0">
                <a:pos x="connsiteX12159" y="connsiteY12159"/>
              </a:cxn>
              <a:cxn ang="0">
                <a:pos x="connsiteX12160" y="connsiteY12160"/>
              </a:cxn>
              <a:cxn ang="0">
                <a:pos x="connsiteX12161" y="connsiteY12161"/>
              </a:cxn>
              <a:cxn ang="0">
                <a:pos x="connsiteX12162" y="connsiteY12162"/>
              </a:cxn>
              <a:cxn ang="0">
                <a:pos x="connsiteX12163" y="connsiteY12163"/>
              </a:cxn>
              <a:cxn ang="0">
                <a:pos x="connsiteX12164" y="connsiteY12164"/>
              </a:cxn>
              <a:cxn ang="0">
                <a:pos x="connsiteX12165" y="connsiteY12165"/>
              </a:cxn>
              <a:cxn ang="0">
                <a:pos x="connsiteX12166" y="connsiteY12166"/>
              </a:cxn>
              <a:cxn ang="0">
                <a:pos x="connsiteX12167" y="connsiteY12167"/>
              </a:cxn>
              <a:cxn ang="0">
                <a:pos x="connsiteX12168" y="connsiteY12168"/>
              </a:cxn>
              <a:cxn ang="0">
                <a:pos x="connsiteX12169" y="connsiteY12169"/>
              </a:cxn>
              <a:cxn ang="0">
                <a:pos x="connsiteX12170" y="connsiteY12170"/>
              </a:cxn>
              <a:cxn ang="0">
                <a:pos x="connsiteX12171" y="connsiteY12171"/>
              </a:cxn>
              <a:cxn ang="0">
                <a:pos x="connsiteX12172" y="connsiteY12172"/>
              </a:cxn>
              <a:cxn ang="0">
                <a:pos x="connsiteX12173" y="connsiteY12173"/>
              </a:cxn>
              <a:cxn ang="0">
                <a:pos x="connsiteX12174" y="connsiteY12174"/>
              </a:cxn>
              <a:cxn ang="0">
                <a:pos x="connsiteX12175" y="connsiteY12175"/>
              </a:cxn>
              <a:cxn ang="0">
                <a:pos x="connsiteX12176" y="connsiteY12176"/>
              </a:cxn>
              <a:cxn ang="0">
                <a:pos x="connsiteX12177" y="connsiteY12177"/>
              </a:cxn>
              <a:cxn ang="0">
                <a:pos x="connsiteX12178" y="connsiteY12178"/>
              </a:cxn>
              <a:cxn ang="0">
                <a:pos x="connsiteX12179" y="connsiteY12179"/>
              </a:cxn>
              <a:cxn ang="0">
                <a:pos x="connsiteX12180" y="connsiteY12180"/>
              </a:cxn>
              <a:cxn ang="0">
                <a:pos x="connsiteX12181" y="connsiteY12181"/>
              </a:cxn>
              <a:cxn ang="0">
                <a:pos x="connsiteX12182" y="connsiteY12182"/>
              </a:cxn>
              <a:cxn ang="0">
                <a:pos x="connsiteX12183" y="connsiteY12183"/>
              </a:cxn>
              <a:cxn ang="0">
                <a:pos x="connsiteX12184" y="connsiteY12184"/>
              </a:cxn>
              <a:cxn ang="0">
                <a:pos x="connsiteX12185" y="connsiteY12185"/>
              </a:cxn>
              <a:cxn ang="0">
                <a:pos x="connsiteX12186" y="connsiteY12186"/>
              </a:cxn>
              <a:cxn ang="0">
                <a:pos x="connsiteX12187" y="connsiteY12187"/>
              </a:cxn>
              <a:cxn ang="0">
                <a:pos x="connsiteX12188" y="connsiteY12188"/>
              </a:cxn>
              <a:cxn ang="0">
                <a:pos x="connsiteX12189" y="connsiteY12189"/>
              </a:cxn>
              <a:cxn ang="0">
                <a:pos x="connsiteX12190" y="connsiteY12190"/>
              </a:cxn>
              <a:cxn ang="0">
                <a:pos x="connsiteX12191" y="connsiteY12191"/>
              </a:cxn>
              <a:cxn ang="0">
                <a:pos x="connsiteX12192" y="connsiteY12192"/>
              </a:cxn>
              <a:cxn ang="0">
                <a:pos x="connsiteX12193" y="connsiteY12193"/>
              </a:cxn>
              <a:cxn ang="0">
                <a:pos x="connsiteX12194" y="connsiteY12194"/>
              </a:cxn>
              <a:cxn ang="0">
                <a:pos x="connsiteX12195" y="connsiteY12195"/>
              </a:cxn>
              <a:cxn ang="0">
                <a:pos x="connsiteX12196" y="connsiteY12196"/>
              </a:cxn>
              <a:cxn ang="0">
                <a:pos x="connsiteX12197" y="connsiteY12197"/>
              </a:cxn>
              <a:cxn ang="0">
                <a:pos x="connsiteX12198" y="connsiteY12198"/>
              </a:cxn>
              <a:cxn ang="0">
                <a:pos x="connsiteX12199" y="connsiteY12199"/>
              </a:cxn>
              <a:cxn ang="0">
                <a:pos x="connsiteX12200" y="connsiteY12200"/>
              </a:cxn>
              <a:cxn ang="0">
                <a:pos x="connsiteX12201" y="connsiteY12201"/>
              </a:cxn>
              <a:cxn ang="0">
                <a:pos x="connsiteX12202" y="connsiteY12202"/>
              </a:cxn>
              <a:cxn ang="0">
                <a:pos x="connsiteX12203" y="connsiteY12203"/>
              </a:cxn>
              <a:cxn ang="0">
                <a:pos x="connsiteX12204" y="connsiteY12204"/>
              </a:cxn>
              <a:cxn ang="0">
                <a:pos x="connsiteX12205" y="connsiteY12205"/>
              </a:cxn>
              <a:cxn ang="0">
                <a:pos x="connsiteX12206" y="connsiteY12206"/>
              </a:cxn>
              <a:cxn ang="0">
                <a:pos x="connsiteX12207" y="connsiteY12207"/>
              </a:cxn>
              <a:cxn ang="0">
                <a:pos x="connsiteX12208" y="connsiteY12208"/>
              </a:cxn>
              <a:cxn ang="0">
                <a:pos x="connsiteX12209" y="connsiteY12209"/>
              </a:cxn>
              <a:cxn ang="0">
                <a:pos x="connsiteX12210" y="connsiteY12210"/>
              </a:cxn>
              <a:cxn ang="0">
                <a:pos x="connsiteX12211" y="connsiteY12211"/>
              </a:cxn>
              <a:cxn ang="0">
                <a:pos x="connsiteX12212" y="connsiteY12212"/>
              </a:cxn>
              <a:cxn ang="0">
                <a:pos x="connsiteX12213" y="connsiteY12213"/>
              </a:cxn>
              <a:cxn ang="0">
                <a:pos x="connsiteX12214" y="connsiteY12214"/>
              </a:cxn>
              <a:cxn ang="0">
                <a:pos x="connsiteX12215" y="connsiteY12215"/>
              </a:cxn>
              <a:cxn ang="0">
                <a:pos x="connsiteX12216" y="connsiteY12216"/>
              </a:cxn>
              <a:cxn ang="0">
                <a:pos x="connsiteX12217" y="connsiteY12217"/>
              </a:cxn>
              <a:cxn ang="0">
                <a:pos x="connsiteX12218" y="connsiteY12218"/>
              </a:cxn>
              <a:cxn ang="0">
                <a:pos x="connsiteX12219" y="connsiteY12219"/>
              </a:cxn>
              <a:cxn ang="0">
                <a:pos x="connsiteX12220" y="connsiteY12220"/>
              </a:cxn>
              <a:cxn ang="0">
                <a:pos x="connsiteX12221" y="connsiteY12221"/>
              </a:cxn>
              <a:cxn ang="0">
                <a:pos x="connsiteX12222" y="connsiteY12222"/>
              </a:cxn>
              <a:cxn ang="0">
                <a:pos x="connsiteX12223" y="connsiteY12223"/>
              </a:cxn>
              <a:cxn ang="0">
                <a:pos x="connsiteX12224" y="connsiteY12224"/>
              </a:cxn>
              <a:cxn ang="0">
                <a:pos x="connsiteX12225" y="connsiteY12225"/>
              </a:cxn>
              <a:cxn ang="0">
                <a:pos x="connsiteX12226" y="connsiteY12226"/>
              </a:cxn>
              <a:cxn ang="0">
                <a:pos x="connsiteX12227" y="connsiteY12227"/>
              </a:cxn>
              <a:cxn ang="0">
                <a:pos x="connsiteX12228" y="connsiteY12228"/>
              </a:cxn>
              <a:cxn ang="0">
                <a:pos x="connsiteX12229" y="connsiteY12229"/>
              </a:cxn>
              <a:cxn ang="0">
                <a:pos x="connsiteX12230" y="connsiteY12230"/>
              </a:cxn>
              <a:cxn ang="0">
                <a:pos x="connsiteX12231" y="connsiteY12231"/>
              </a:cxn>
              <a:cxn ang="0">
                <a:pos x="connsiteX12232" y="connsiteY12232"/>
              </a:cxn>
              <a:cxn ang="0">
                <a:pos x="connsiteX12233" y="connsiteY12233"/>
              </a:cxn>
              <a:cxn ang="0">
                <a:pos x="connsiteX12234" y="connsiteY12234"/>
              </a:cxn>
              <a:cxn ang="0">
                <a:pos x="connsiteX12235" y="connsiteY12235"/>
              </a:cxn>
              <a:cxn ang="0">
                <a:pos x="connsiteX12236" y="connsiteY12236"/>
              </a:cxn>
              <a:cxn ang="0">
                <a:pos x="connsiteX12237" y="connsiteY12237"/>
              </a:cxn>
              <a:cxn ang="0">
                <a:pos x="connsiteX12238" y="connsiteY12238"/>
              </a:cxn>
              <a:cxn ang="0">
                <a:pos x="connsiteX12239" y="connsiteY12239"/>
              </a:cxn>
              <a:cxn ang="0">
                <a:pos x="connsiteX12240" y="connsiteY12240"/>
              </a:cxn>
              <a:cxn ang="0">
                <a:pos x="connsiteX12241" y="connsiteY12241"/>
              </a:cxn>
              <a:cxn ang="0">
                <a:pos x="connsiteX12242" y="connsiteY12242"/>
              </a:cxn>
              <a:cxn ang="0">
                <a:pos x="connsiteX12243" y="connsiteY12243"/>
              </a:cxn>
              <a:cxn ang="0">
                <a:pos x="connsiteX12244" y="connsiteY12244"/>
              </a:cxn>
              <a:cxn ang="0">
                <a:pos x="connsiteX12245" y="connsiteY12245"/>
              </a:cxn>
              <a:cxn ang="0">
                <a:pos x="connsiteX12246" y="connsiteY12246"/>
              </a:cxn>
              <a:cxn ang="0">
                <a:pos x="connsiteX12247" y="connsiteY12247"/>
              </a:cxn>
              <a:cxn ang="0">
                <a:pos x="connsiteX12248" y="connsiteY12248"/>
              </a:cxn>
              <a:cxn ang="0">
                <a:pos x="connsiteX12249" y="connsiteY12249"/>
              </a:cxn>
              <a:cxn ang="0">
                <a:pos x="connsiteX12250" y="connsiteY12250"/>
              </a:cxn>
              <a:cxn ang="0">
                <a:pos x="connsiteX12251" y="connsiteY12251"/>
              </a:cxn>
              <a:cxn ang="0">
                <a:pos x="connsiteX12252" y="connsiteY12252"/>
              </a:cxn>
              <a:cxn ang="0">
                <a:pos x="connsiteX12253" y="connsiteY12253"/>
              </a:cxn>
              <a:cxn ang="0">
                <a:pos x="connsiteX12254" y="connsiteY12254"/>
              </a:cxn>
              <a:cxn ang="0">
                <a:pos x="connsiteX12255" y="connsiteY12255"/>
              </a:cxn>
              <a:cxn ang="0">
                <a:pos x="connsiteX12256" y="connsiteY12256"/>
              </a:cxn>
              <a:cxn ang="0">
                <a:pos x="connsiteX12257" y="connsiteY12257"/>
              </a:cxn>
              <a:cxn ang="0">
                <a:pos x="connsiteX12258" y="connsiteY12258"/>
              </a:cxn>
              <a:cxn ang="0">
                <a:pos x="connsiteX12259" y="connsiteY12259"/>
              </a:cxn>
              <a:cxn ang="0">
                <a:pos x="connsiteX12260" y="connsiteY12260"/>
              </a:cxn>
              <a:cxn ang="0">
                <a:pos x="connsiteX12261" y="connsiteY12261"/>
              </a:cxn>
              <a:cxn ang="0">
                <a:pos x="connsiteX12262" y="connsiteY12262"/>
              </a:cxn>
              <a:cxn ang="0">
                <a:pos x="connsiteX12263" y="connsiteY12263"/>
              </a:cxn>
              <a:cxn ang="0">
                <a:pos x="connsiteX12264" y="connsiteY12264"/>
              </a:cxn>
              <a:cxn ang="0">
                <a:pos x="connsiteX12265" y="connsiteY12265"/>
              </a:cxn>
              <a:cxn ang="0">
                <a:pos x="connsiteX12266" y="connsiteY12266"/>
              </a:cxn>
              <a:cxn ang="0">
                <a:pos x="connsiteX12267" y="connsiteY12267"/>
              </a:cxn>
              <a:cxn ang="0">
                <a:pos x="connsiteX12268" y="connsiteY12268"/>
              </a:cxn>
              <a:cxn ang="0">
                <a:pos x="connsiteX12269" y="connsiteY12269"/>
              </a:cxn>
              <a:cxn ang="0">
                <a:pos x="connsiteX12270" y="connsiteY12270"/>
              </a:cxn>
              <a:cxn ang="0">
                <a:pos x="connsiteX12271" y="connsiteY12271"/>
              </a:cxn>
              <a:cxn ang="0">
                <a:pos x="connsiteX12272" y="connsiteY12272"/>
              </a:cxn>
              <a:cxn ang="0">
                <a:pos x="connsiteX12273" y="connsiteY12273"/>
              </a:cxn>
              <a:cxn ang="0">
                <a:pos x="connsiteX12274" y="connsiteY12274"/>
              </a:cxn>
              <a:cxn ang="0">
                <a:pos x="connsiteX12275" y="connsiteY12275"/>
              </a:cxn>
              <a:cxn ang="0">
                <a:pos x="connsiteX12276" y="connsiteY12276"/>
              </a:cxn>
              <a:cxn ang="0">
                <a:pos x="connsiteX12277" y="connsiteY12277"/>
              </a:cxn>
              <a:cxn ang="0">
                <a:pos x="connsiteX12278" y="connsiteY12278"/>
              </a:cxn>
              <a:cxn ang="0">
                <a:pos x="connsiteX12279" y="connsiteY12279"/>
              </a:cxn>
              <a:cxn ang="0">
                <a:pos x="connsiteX12280" y="connsiteY12280"/>
              </a:cxn>
              <a:cxn ang="0">
                <a:pos x="connsiteX12281" y="connsiteY12281"/>
              </a:cxn>
              <a:cxn ang="0">
                <a:pos x="connsiteX12282" y="connsiteY12282"/>
              </a:cxn>
              <a:cxn ang="0">
                <a:pos x="connsiteX12283" y="connsiteY12283"/>
              </a:cxn>
              <a:cxn ang="0">
                <a:pos x="connsiteX12284" y="connsiteY12284"/>
              </a:cxn>
              <a:cxn ang="0">
                <a:pos x="connsiteX12285" y="connsiteY12285"/>
              </a:cxn>
              <a:cxn ang="0">
                <a:pos x="connsiteX12286" y="connsiteY12286"/>
              </a:cxn>
              <a:cxn ang="0">
                <a:pos x="connsiteX12287" y="connsiteY12287"/>
              </a:cxn>
              <a:cxn ang="0">
                <a:pos x="connsiteX12288" y="connsiteY12288"/>
              </a:cxn>
              <a:cxn ang="0">
                <a:pos x="connsiteX12289" y="connsiteY12289"/>
              </a:cxn>
              <a:cxn ang="0">
                <a:pos x="connsiteX12290" y="connsiteY12290"/>
              </a:cxn>
              <a:cxn ang="0">
                <a:pos x="connsiteX12291" y="connsiteY12291"/>
              </a:cxn>
              <a:cxn ang="0">
                <a:pos x="connsiteX12292" y="connsiteY12292"/>
              </a:cxn>
              <a:cxn ang="0">
                <a:pos x="connsiteX12293" y="connsiteY12293"/>
              </a:cxn>
              <a:cxn ang="0">
                <a:pos x="connsiteX12294" y="connsiteY12294"/>
              </a:cxn>
              <a:cxn ang="0">
                <a:pos x="connsiteX12295" y="connsiteY12295"/>
              </a:cxn>
              <a:cxn ang="0">
                <a:pos x="connsiteX12296" y="connsiteY12296"/>
              </a:cxn>
              <a:cxn ang="0">
                <a:pos x="connsiteX12297" y="connsiteY12297"/>
              </a:cxn>
              <a:cxn ang="0">
                <a:pos x="connsiteX12298" y="connsiteY12298"/>
              </a:cxn>
              <a:cxn ang="0">
                <a:pos x="connsiteX12299" y="connsiteY12299"/>
              </a:cxn>
              <a:cxn ang="0">
                <a:pos x="connsiteX12300" y="connsiteY12300"/>
              </a:cxn>
              <a:cxn ang="0">
                <a:pos x="connsiteX12301" y="connsiteY12301"/>
              </a:cxn>
              <a:cxn ang="0">
                <a:pos x="connsiteX12302" y="connsiteY12302"/>
              </a:cxn>
              <a:cxn ang="0">
                <a:pos x="connsiteX12303" y="connsiteY12303"/>
              </a:cxn>
              <a:cxn ang="0">
                <a:pos x="connsiteX12304" y="connsiteY12304"/>
              </a:cxn>
              <a:cxn ang="0">
                <a:pos x="connsiteX12305" y="connsiteY12305"/>
              </a:cxn>
              <a:cxn ang="0">
                <a:pos x="connsiteX12306" y="connsiteY12306"/>
              </a:cxn>
              <a:cxn ang="0">
                <a:pos x="connsiteX12307" y="connsiteY12307"/>
              </a:cxn>
              <a:cxn ang="0">
                <a:pos x="connsiteX12308" y="connsiteY12308"/>
              </a:cxn>
              <a:cxn ang="0">
                <a:pos x="connsiteX12309" y="connsiteY12309"/>
              </a:cxn>
              <a:cxn ang="0">
                <a:pos x="connsiteX12310" y="connsiteY12310"/>
              </a:cxn>
              <a:cxn ang="0">
                <a:pos x="connsiteX12311" y="connsiteY12311"/>
              </a:cxn>
              <a:cxn ang="0">
                <a:pos x="connsiteX12312" y="connsiteY12312"/>
              </a:cxn>
              <a:cxn ang="0">
                <a:pos x="connsiteX12313" y="connsiteY12313"/>
              </a:cxn>
              <a:cxn ang="0">
                <a:pos x="connsiteX12314" y="connsiteY12314"/>
              </a:cxn>
              <a:cxn ang="0">
                <a:pos x="connsiteX12315" y="connsiteY12315"/>
              </a:cxn>
              <a:cxn ang="0">
                <a:pos x="connsiteX12316" y="connsiteY12316"/>
              </a:cxn>
              <a:cxn ang="0">
                <a:pos x="connsiteX12317" y="connsiteY12317"/>
              </a:cxn>
              <a:cxn ang="0">
                <a:pos x="connsiteX12318" y="connsiteY12318"/>
              </a:cxn>
              <a:cxn ang="0">
                <a:pos x="connsiteX12319" y="connsiteY12319"/>
              </a:cxn>
              <a:cxn ang="0">
                <a:pos x="connsiteX12320" y="connsiteY12320"/>
              </a:cxn>
              <a:cxn ang="0">
                <a:pos x="connsiteX12321" y="connsiteY12321"/>
              </a:cxn>
              <a:cxn ang="0">
                <a:pos x="connsiteX12322" y="connsiteY12322"/>
              </a:cxn>
              <a:cxn ang="0">
                <a:pos x="connsiteX12323" y="connsiteY12323"/>
              </a:cxn>
              <a:cxn ang="0">
                <a:pos x="connsiteX12324" y="connsiteY12324"/>
              </a:cxn>
              <a:cxn ang="0">
                <a:pos x="connsiteX12325" y="connsiteY12325"/>
              </a:cxn>
              <a:cxn ang="0">
                <a:pos x="connsiteX12326" y="connsiteY12326"/>
              </a:cxn>
              <a:cxn ang="0">
                <a:pos x="connsiteX12327" y="connsiteY12327"/>
              </a:cxn>
              <a:cxn ang="0">
                <a:pos x="connsiteX12328" y="connsiteY12328"/>
              </a:cxn>
              <a:cxn ang="0">
                <a:pos x="connsiteX12329" y="connsiteY12329"/>
              </a:cxn>
              <a:cxn ang="0">
                <a:pos x="connsiteX12330" y="connsiteY12330"/>
              </a:cxn>
              <a:cxn ang="0">
                <a:pos x="connsiteX12331" y="connsiteY12331"/>
              </a:cxn>
              <a:cxn ang="0">
                <a:pos x="connsiteX12332" y="connsiteY12332"/>
              </a:cxn>
              <a:cxn ang="0">
                <a:pos x="connsiteX12333" y="connsiteY12333"/>
              </a:cxn>
              <a:cxn ang="0">
                <a:pos x="connsiteX12334" y="connsiteY12334"/>
              </a:cxn>
              <a:cxn ang="0">
                <a:pos x="connsiteX12335" y="connsiteY12335"/>
              </a:cxn>
              <a:cxn ang="0">
                <a:pos x="connsiteX12336" y="connsiteY12336"/>
              </a:cxn>
              <a:cxn ang="0">
                <a:pos x="connsiteX12337" y="connsiteY12337"/>
              </a:cxn>
              <a:cxn ang="0">
                <a:pos x="connsiteX12338" y="connsiteY12338"/>
              </a:cxn>
              <a:cxn ang="0">
                <a:pos x="connsiteX12339" y="connsiteY12339"/>
              </a:cxn>
              <a:cxn ang="0">
                <a:pos x="connsiteX12340" y="connsiteY12340"/>
              </a:cxn>
              <a:cxn ang="0">
                <a:pos x="connsiteX12341" y="connsiteY12341"/>
              </a:cxn>
              <a:cxn ang="0">
                <a:pos x="connsiteX12342" y="connsiteY12342"/>
              </a:cxn>
              <a:cxn ang="0">
                <a:pos x="connsiteX12343" y="connsiteY12343"/>
              </a:cxn>
              <a:cxn ang="0">
                <a:pos x="connsiteX12344" y="connsiteY12344"/>
              </a:cxn>
              <a:cxn ang="0">
                <a:pos x="connsiteX12345" y="connsiteY12345"/>
              </a:cxn>
              <a:cxn ang="0">
                <a:pos x="connsiteX12346" y="connsiteY12346"/>
              </a:cxn>
              <a:cxn ang="0">
                <a:pos x="connsiteX12347" y="connsiteY12347"/>
              </a:cxn>
              <a:cxn ang="0">
                <a:pos x="connsiteX12348" y="connsiteY12348"/>
              </a:cxn>
              <a:cxn ang="0">
                <a:pos x="connsiteX12349" y="connsiteY12349"/>
              </a:cxn>
              <a:cxn ang="0">
                <a:pos x="connsiteX12350" y="connsiteY12350"/>
              </a:cxn>
              <a:cxn ang="0">
                <a:pos x="connsiteX12351" y="connsiteY12351"/>
              </a:cxn>
              <a:cxn ang="0">
                <a:pos x="connsiteX12352" y="connsiteY12352"/>
              </a:cxn>
              <a:cxn ang="0">
                <a:pos x="connsiteX12353" y="connsiteY12353"/>
              </a:cxn>
              <a:cxn ang="0">
                <a:pos x="connsiteX12354" y="connsiteY12354"/>
              </a:cxn>
              <a:cxn ang="0">
                <a:pos x="connsiteX12355" y="connsiteY12355"/>
              </a:cxn>
              <a:cxn ang="0">
                <a:pos x="connsiteX12356" y="connsiteY12356"/>
              </a:cxn>
              <a:cxn ang="0">
                <a:pos x="connsiteX12357" y="connsiteY12357"/>
              </a:cxn>
              <a:cxn ang="0">
                <a:pos x="connsiteX12358" y="connsiteY12358"/>
              </a:cxn>
              <a:cxn ang="0">
                <a:pos x="connsiteX12359" y="connsiteY12359"/>
              </a:cxn>
              <a:cxn ang="0">
                <a:pos x="connsiteX12360" y="connsiteY12360"/>
              </a:cxn>
              <a:cxn ang="0">
                <a:pos x="connsiteX12361" y="connsiteY12361"/>
              </a:cxn>
              <a:cxn ang="0">
                <a:pos x="connsiteX12362" y="connsiteY12362"/>
              </a:cxn>
              <a:cxn ang="0">
                <a:pos x="connsiteX12363" y="connsiteY12363"/>
              </a:cxn>
              <a:cxn ang="0">
                <a:pos x="connsiteX12364" y="connsiteY12364"/>
              </a:cxn>
              <a:cxn ang="0">
                <a:pos x="connsiteX12365" y="connsiteY12365"/>
              </a:cxn>
              <a:cxn ang="0">
                <a:pos x="connsiteX12366" y="connsiteY12366"/>
              </a:cxn>
              <a:cxn ang="0">
                <a:pos x="connsiteX12367" y="connsiteY12367"/>
              </a:cxn>
              <a:cxn ang="0">
                <a:pos x="connsiteX12368" y="connsiteY12368"/>
              </a:cxn>
              <a:cxn ang="0">
                <a:pos x="connsiteX12369" y="connsiteY12369"/>
              </a:cxn>
              <a:cxn ang="0">
                <a:pos x="connsiteX12370" y="connsiteY12370"/>
              </a:cxn>
              <a:cxn ang="0">
                <a:pos x="connsiteX12371" y="connsiteY12371"/>
              </a:cxn>
              <a:cxn ang="0">
                <a:pos x="connsiteX12372" y="connsiteY12372"/>
              </a:cxn>
              <a:cxn ang="0">
                <a:pos x="connsiteX12373" y="connsiteY12373"/>
              </a:cxn>
              <a:cxn ang="0">
                <a:pos x="connsiteX12374" y="connsiteY12374"/>
              </a:cxn>
              <a:cxn ang="0">
                <a:pos x="connsiteX12375" y="connsiteY12375"/>
              </a:cxn>
              <a:cxn ang="0">
                <a:pos x="connsiteX12376" y="connsiteY12376"/>
              </a:cxn>
              <a:cxn ang="0">
                <a:pos x="connsiteX12377" y="connsiteY12377"/>
              </a:cxn>
              <a:cxn ang="0">
                <a:pos x="connsiteX12378" y="connsiteY12378"/>
              </a:cxn>
              <a:cxn ang="0">
                <a:pos x="connsiteX12379" y="connsiteY12379"/>
              </a:cxn>
              <a:cxn ang="0">
                <a:pos x="connsiteX12380" y="connsiteY12380"/>
              </a:cxn>
              <a:cxn ang="0">
                <a:pos x="connsiteX12381" y="connsiteY12381"/>
              </a:cxn>
              <a:cxn ang="0">
                <a:pos x="connsiteX12382" y="connsiteY12382"/>
              </a:cxn>
              <a:cxn ang="0">
                <a:pos x="connsiteX12383" y="connsiteY12383"/>
              </a:cxn>
              <a:cxn ang="0">
                <a:pos x="connsiteX12384" y="connsiteY12384"/>
              </a:cxn>
              <a:cxn ang="0">
                <a:pos x="connsiteX12385" y="connsiteY12385"/>
              </a:cxn>
              <a:cxn ang="0">
                <a:pos x="connsiteX12386" y="connsiteY12386"/>
              </a:cxn>
              <a:cxn ang="0">
                <a:pos x="connsiteX12387" y="connsiteY12387"/>
              </a:cxn>
              <a:cxn ang="0">
                <a:pos x="connsiteX12388" y="connsiteY12388"/>
              </a:cxn>
              <a:cxn ang="0">
                <a:pos x="connsiteX12389" y="connsiteY12389"/>
              </a:cxn>
              <a:cxn ang="0">
                <a:pos x="connsiteX12390" y="connsiteY12390"/>
              </a:cxn>
              <a:cxn ang="0">
                <a:pos x="connsiteX12391" y="connsiteY12391"/>
              </a:cxn>
              <a:cxn ang="0">
                <a:pos x="connsiteX12392" y="connsiteY12392"/>
              </a:cxn>
              <a:cxn ang="0">
                <a:pos x="connsiteX12393" y="connsiteY12393"/>
              </a:cxn>
              <a:cxn ang="0">
                <a:pos x="connsiteX12394" y="connsiteY12394"/>
              </a:cxn>
              <a:cxn ang="0">
                <a:pos x="connsiteX12395" y="connsiteY12395"/>
              </a:cxn>
              <a:cxn ang="0">
                <a:pos x="connsiteX12396" y="connsiteY12396"/>
              </a:cxn>
              <a:cxn ang="0">
                <a:pos x="connsiteX12397" y="connsiteY12397"/>
              </a:cxn>
              <a:cxn ang="0">
                <a:pos x="connsiteX12398" y="connsiteY12398"/>
              </a:cxn>
              <a:cxn ang="0">
                <a:pos x="connsiteX12399" y="connsiteY12399"/>
              </a:cxn>
              <a:cxn ang="0">
                <a:pos x="connsiteX12400" y="connsiteY12400"/>
              </a:cxn>
              <a:cxn ang="0">
                <a:pos x="connsiteX12401" y="connsiteY12401"/>
              </a:cxn>
              <a:cxn ang="0">
                <a:pos x="connsiteX12402" y="connsiteY12402"/>
              </a:cxn>
              <a:cxn ang="0">
                <a:pos x="connsiteX12403" y="connsiteY12403"/>
              </a:cxn>
              <a:cxn ang="0">
                <a:pos x="connsiteX12404" y="connsiteY12404"/>
              </a:cxn>
              <a:cxn ang="0">
                <a:pos x="connsiteX12405" y="connsiteY12405"/>
              </a:cxn>
              <a:cxn ang="0">
                <a:pos x="connsiteX12406" y="connsiteY12406"/>
              </a:cxn>
              <a:cxn ang="0">
                <a:pos x="connsiteX12407" y="connsiteY12407"/>
              </a:cxn>
              <a:cxn ang="0">
                <a:pos x="connsiteX12408" y="connsiteY12408"/>
              </a:cxn>
              <a:cxn ang="0">
                <a:pos x="connsiteX12409" y="connsiteY12409"/>
              </a:cxn>
              <a:cxn ang="0">
                <a:pos x="connsiteX12410" y="connsiteY12410"/>
              </a:cxn>
              <a:cxn ang="0">
                <a:pos x="connsiteX12411" y="connsiteY12411"/>
              </a:cxn>
              <a:cxn ang="0">
                <a:pos x="connsiteX12412" y="connsiteY12412"/>
              </a:cxn>
              <a:cxn ang="0">
                <a:pos x="connsiteX12413" y="connsiteY12413"/>
              </a:cxn>
              <a:cxn ang="0">
                <a:pos x="connsiteX12414" y="connsiteY12414"/>
              </a:cxn>
              <a:cxn ang="0">
                <a:pos x="connsiteX12415" y="connsiteY12415"/>
              </a:cxn>
              <a:cxn ang="0">
                <a:pos x="connsiteX12416" y="connsiteY12416"/>
              </a:cxn>
              <a:cxn ang="0">
                <a:pos x="connsiteX12417" y="connsiteY12417"/>
              </a:cxn>
              <a:cxn ang="0">
                <a:pos x="connsiteX12418" y="connsiteY12418"/>
              </a:cxn>
              <a:cxn ang="0">
                <a:pos x="connsiteX12419" y="connsiteY12419"/>
              </a:cxn>
              <a:cxn ang="0">
                <a:pos x="connsiteX12420" y="connsiteY12420"/>
              </a:cxn>
              <a:cxn ang="0">
                <a:pos x="connsiteX12421" y="connsiteY12421"/>
              </a:cxn>
              <a:cxn ang="0">
                <a:pos x="connsiteX12422" y="connsiteY12422"/>
              </a:cxn>
              <a:cxn ang="0">
                <a:pos x="connsiteX12423" y="connsiteY12423"/>
              </a:cxn>
              <a:cxn ang="0">
                <a:pos x="connsiteX12424" y="connsiteY12424"/>
              </a:cxn>
              <a:cxn ang="0">
                <a:pos x="connsiteX12425" y="connsiteY12425"/>
              </a:cxn>
              <a:cxn ang="0">
                <a:pos x="connsiteX12426" y="connsiteY12426"/>
              </a:cxn>
              <a:cxn ang="0">
                <a:pos x="connsiteX12427" y="connsiteY12427"/>
              </a:cxn>
              <a:cxn ang="0">
                <a:pos x="connsiteX12428" y="connsiteY12428"/>
              </a:cxn>
              <a:cxn ang="0">
                <a:pos x="connsiteX12429" y="connsiteY12429"/>
              </a:cxn>
              <a:cxn ang="0">
                <a:pos x="connsiteX12430" y="connsiteY12430"/>
              </a:cxn>
              <a:cxn ang="0">
                <a:pos x="connsiteX12431" y="connsiteY12431"/>
              </a:cxn>
              <a:cxn ang="0">
                <a:pos x="connsiteX12432" y="connsiteY12432"/>
              </a:cxn>
              <a:cxn ang="0">
                <a:pos x="connsiteX12433" y="connsiteY12433"/>
              </a:cxn>
              <a:cxn ang="0">
                <a:pos x="connsiteX12434" y="connsiteY12434"/>
              </a:cxn>
              <a:cxn ang="0">
                <a:pos x="connsiteX12435" y="connsiteY12435"/>
              </a:cxn>
              <a:cxn ang="0">
                <a:pos x="connsiteX12436" y="connsiteY12436"/>
              </a:cxn>
              <a:cxn ang="0">
                <a:pos x="connsiteX12437" y="connsiteY12437"/>
              </a:cxn>
              <a:cxn ang="0">
                <a:pos x="connsiteX12438" y="connsiteY12438"/>
              </a:cxn>
              <a:cxn ang="0">
                <a:pos x="connsiteX12439" y="connsiteY12439"/>
              </a:cxn>
              <a:cxn ang="0">
                <a:pos x="connsiteX12440" y="connsiteY12440"/>
              </a:cxn>
              <a:cxn ang="0">
                <a:pos x="connsiteX12441" y="connsiteY12441"/>
              </a:cxn>
              <a:cxn ang="0">
                <a:pos x="connsiteX12442" y="connsiteY12442"/>
              </a:cxn>
              <a:cxn ang="0">
                <a:pos x="connsiteX12443" y="connsiteY12443"/>
              </a:cxn>
              <a:cxn ang="0">
                <a:pos x="connsiteX12444" y="connsiteY12444"/>
              </a:cxn>
              <a:cxn ang="0">
                <a:pos x="connsiteX12445" y="connsiteY12445"/>
              </a:cxn>
              <a:cxn ang="0">
                <a:pos x="connsiteX12446" y="connsiteY12446"/>
              </a:cxn>
              <a:cxn ang="0">
                <a:pos x="connsiteX12447" y="connsiteY12447"/>
              </a:cxn>
              <a:cxn ang="0">
                <a:pos x="connsiteX12448" y="connsiteY12448"/>
              </a:cxn>
              <a:cxn ang="0">
                <a:pos x="connsiteX12449" y="connsiteY12449"/>
              </a:cxn>
              <a:cxn ang="0">
                <a:pos x="connsiteX12450" y="connsiteY12450"/>
              </a:cxn>
              <a:cxn ang="0">
                <a:pos x="connsiteX12451" y="connsiteY12451"/>
              </a:cxn>
              <a:cxn ang="0">
                <a:pos x="connsiteX12452" y="connsiteY12452"/>
              </a:cxn>
              <a:cxn ang="0">
                <a:pos x="connsiteX12453" y="connsiteY12453"/>
              </a:cxn>
              <a:cxn ang="0">
                <a:pos x="connsiteX12454" y="connsiteY12454"/>
              </a:cxn>
              <a:cxn ang="0">
                <a:pos x="connsiteX12455" y="connsiteY12455"/>
              </a:cxn>
              <a:cxn ang="0">
                <a:pos x="connsiteX12456" y="connsiteY12456"/>
              </a:cxn>
              <a:cxn ang="0">
                <a:pos x="connsiteX12457" y="connsiteY12457"/>
              </a:cxn>
              <a:cxn ang="0">
                <a:pos x="connsiteX12458" y="connsiteY12458"/>
              </a:cxn>
              <a:cxn ang="0">
                <a:pos x="connsiteX12459" y="connsiteY12459"/>
              </a:cxn>
              <a:cxn ang="0">
                <a:pos x="connsiteX12460" y="connsiteY12460"/>
              </a:cxn>
              <a:cxn ang="0">
                <a:pos x="connsiteX12461" y="connsiteY12461"/>
              </a:cxn>
              <a:cxn ang="0">
                <a:pos x="connsiteX12462" y="connsiteY12462"/>
              </a:cxn>
              <a:cxn ang="0">
                <a:pos x="connsiteX12463" y="connsiteY12463"/>
              </a:cxn>
              <a:cxn ang="0">
                <a:pos x="connsiteX12464" y="connsiteY12464"/>
              </a:cxn>
              <a:cxn ang="0">
                <a:pos x="connsiteX12465" y="connsiteY12465"/>
              </a:cxn>
              <a:cxn ang="0">
                <a:pos x="connsiteX12466" y="connsiteY12466"/>
              </a:cxn>
              <a:cxn ang="0">
                <a:pos x="connsiteX12467" y="connsiteY12467"/>
              </a:cxn>
              <a:cxn ang="0">
                <a:pos x="connsiteX12468" y="connsiteY12468"/>
              </a:cxn>
              <a:cxn ang="0">
                <a:pos x="connsiteX12469" y="connsiteY12469"/>
              </a:cxn>
              <a:cxn ang="0">
                <a:pos x="connsiteX12470" y="connsiteY12470"/>
              </a:cxn>
              <a:cxn ang="0">
                <a:pos x="connsiteX12471" y="connsiteY12471"/>
              </a:cxn>
              <a:cxn ang="0">
                <a:pos x="connsiteX12472" y="connsiteY12472"/>
              </a:cxn>
              <a:cxn ang="0">
                <a:pos x="connsiteX12473" y="connsiteY12473"/>
              </a:cxn>
              <a:cxn ang="0">
                <a:pos x="connsiteX12474" y="connsiteY12474"/>
              </a:cxn>
              <a:cxn ang="0">
                <a:pos x="connsiteX12475" y="connsiteY12475"/>
              </a:cxn>
              <a:cxn ang="0">
                <a:pos x="connsiteX12476" y="connsiteY12476"/>
              </a:cxn>
              <a:cxn ang="0">
                <a:pos x="connsiteX12477" y="connsiteY12477"/>
              </a:cxn>
              <a:cxn ang="0">
                <a:pos x="connsiteX12478" y="connsiteY12478"/>
              </a:cxn>
              <a:cxn ang="0">
                <a:pos x="connsiteX12479" y="connsiteY12479"/>
              </a:cxn>
              <a:cxn ang="0">
                <a:pos x="connsiteX12480" y="connsiteY12480"/>
              </a:cxn>
              <a:cxn ang="0">
                <a:pos x="connsiteX12481" y="connsiteY12481"/>
              </a:cxn>
              <a:cxn ang="0">
                <a:pos x="connsiteX12482" y="connsiteY12482"/>
              </a:cxn>
              <a:cxn ang="0">
                <a:pos x="connsiteX12483" y="connsiteY12483"/>
              </a:cxn>
              <a:cxn ang="0">
                <a:pos x="connsiteX12484" y="connsiteY12484"/>
              </a:cxn>
              <a:cxn ang="0">
                <a:pos x="connsiteX12485" y="connsiteY12485"/>
              </a:cxn>
              <a:cxn ang="0">
                <a:pos x="connsiteX12486" y="connsiteY12486"/>
              </a:cxn>
              <a:cxn ang="0">
                <a:pos x="connsiteX12487" y="connsiteY12487"/>
              </a:cxn>
              <a:cxn ang="0">
                <a:pos x="connsiteX12488" y="connsiteY12488"/>
              </a:cxn>
              <a:cxn ang="0">
                <a:pos x="connsiteX12489" y="connsiteY12489"/>
              </a:cxn>
              <a:cxn ang="0">
                <a:pos x="connsiteX12490" y="connsiteY12490"/>
              </a:cxn>
              <a:cxn ang="0">
                <a:pos x="connsiteX12491" y="connsiteY12491"/>
              </a:cxn>
              <a:cxn ang="0">
                <a:pos x="connsiteX12492" y="connsiteY12492"/>
              </a:cxn>
              <a:cxn ang="0">
                <a:pos x="connsiteX12493" y="connsiteY12493"/>
              </a:cxn>
              <a:cxn ang="0">
                <a:pos x="connsiteX12494" y="connsiteY12494"/>
              </a:cxn>
              <a:cxn ang="0">
                <a:pos x="connsiteX12495" y="connsiteY12495"/>
              </a:cxn>
              <a:cxn ang="0">
                <a:pos x="connsiteX12496" y="connsiteY12496"/>
              </a:cxn>
              <a:cxn ang="0">
                <a:pos x="connsiteX12497" y="connsiteY12497"/>
              </a:cxn>
              <a:cxn ang="0">
                <a:pos x="connsiteX12498" y="connsiteY12498"/>
              </a:cxn>
              <a:cxn ang="0">
                <a:pos x="connsiteX12499" y="connsiteY12499"/>
              </a:cxn>
              <a:cxn ang="0">
                <a:pos x="connsiteX12500" y="connsiteY12500"/>
              </a:cxn>
              <a:cxn ang="0">
                <a:pos x="connsiteX12501" y="connsiteY12501"/>
              </a:cxn>
              <a:cxn ang="0">
                <a:pos x="connsiteX12502" y="connsiteY12502"/>
              </a:cxn>
              <a:cxn ang="0">
                <a:pos x="connsiteX12503" y="connsiteY12503"/>
              </a:cxn>
              <a:cxn ang="0">
                <a:pos x="connsiteX12504" y="connsiteY12504"/>
              </a:cxn>
              <a:cxn ang="0">
                <a:pos x="connsiteX12505" y="connsiteY12505"/>
              </a:cxn>
              <a:cxn ang="0">
                <a:pos x="connsiteX12506" y="connsiteY12506"/>
              </a:cxn>
              <a:cxn ang="0">
                <a:pos x="connsiteX12507" y="connsiteY12507"/>
              </a:cxn>
              <a:cxn ang="0">
                <a:pos x="connsiteX12508" y="connsiteY12508"/>
              </a:cxn>
              <a:cxn ang="0">
                <a:pos x="connsiteX12509" y="connsiteY12509"/>
              </a:cxn>
              <a:cxn ang="0">
                <a:pos x="connsiteX12510" y="connsiteY12510"/>
              </a:cxn>
              <a:cxn ang="0">
                <a:pos x="connsiteX12511" y="connsiteY12511"/>
              </a:cxn>
              <a:cxn ang="0">
                <a:pos x="connsiteX12512" y="connsiteY12512"/>
              </a:cxn>
              <a:cxn ang="0">
                <a:pos x="connsiteX12513" y="connsiteY12513"/>
              </a:cxn>
              <a:cxn ang="0">
                <a:pos x="connsiteX12514" y="connsiteY12514"/>
              </a:cxn>
              <a:cxn ang="0">
                <a:pos x="connsiteX12515" y="connsiteY12515"/>
              </a:cxn>
              <a:cxn ang="0">
                <a:pos x="connsiteX12516" y="connsiteY12516"/>
              </a:cxn>
              <a:cxn ang="0">
                <a:pos x="connsiteX12517" y="connsiteY12517"/>
              </a:cxn>
              <a:cxn ang="0">
                <a:pos x="connsiteX12518" y="connsiteY12518"/>
              </a:cxn>
              <a:cxn ang="0">
                <a:pos x="connsiteX12519" y="connsiteY12519"/>
              </a:cxn>
              <a:cxn ang="0">
                <a:pos x="connsiteX12520" y="connsiteY12520"/>
              </a:cxn>
              <a:cxn ang="0">
                <a:pos x="connsiteX12521" y="connsiteY12521"/>
              </a:cxn>
              <a:cxn ang="0">
                <a:pos x="connsiteX12522" y="connsiteY12522"/>
              </a:cxn>
              <a:cxn ang="0">
                <a:pos x="connsiteX12523" y="connsiteY12523"/>
              </a:cxn>
              <a:cxn ang="0">
                <a:pos x="connsiteX12524" y="connsiteY12524"/>
              </a:cxn>
              <a:cxn ang="0">
                <a:pos x="connsiteX12525" y="connsiteY12525"/>
              </a:cxn>
              <a:cxn ang="0">
                <a:pos x="connsiteX12526" y="connsiteY12526"/>
              </a:cxn>
              <a:cxn ang="0">
                <a:pos x="connsiteX12527" y="connsiteY12527"/>
              </a:cxn>
              <a:cxn ang="0">
                <a:pos x="connsiteX12528" y="connsiteY12528"/>
              </a:cxn>
              <a:cxn ang="0">
                <a:pos x="connsiteX12529" y="connsiteY12529"/>
              </a:cxn>
              <a:cxn ang="0">
                <a:pos x="connsiteX12530" y="connsiteY12530"/>
              </a:cxn>
              <a:cxn ang="0">
                <a:pos x="connsiteX12531" y="connsiteY12531"/>
              </a:cxn>
              <a:cxn ang="0">
                <a:pos x="connsiteX12532" y="connsiteY12532"/>
              </a:cxn>
              <a:cxn ang="0">
                <a:pos x="connsiteX12533" y="connsiteY12533"/>
              </a:cxn>
              <a:cxn ang="0">
                <a:pos x="connsiteX12534" y="connsiteY12534"/>
              </a:cxn>
              <a:cxn ang="0">
                <a:pos x="connsiteX12535" y="connsiteY12535"/>
              </a:cxn>
              <a:cxn ang="0">
                <a:pos x="connsiteX12536" y="connsiteY12536"/>
              </a:cxn>
              <a:cxn ang="0">
                <a:pos x="connsiteX12537" y="connsiteY12537"/>
              </a:cxn>
              <a:cxn ang="0">
                <a:pos x="connsiteX12538" y="connsiteY12538"/>
              </a:cxn>
              <a:cxn ang="0">
                <a:pos x="connsiteX12539" y="connsiteY12539"/>
              </a:cxn>
              <a:cxn ang="0">
                <a:pos x="connsiteX12540" y="connsiteY12540"/>
              </a:cxn>
              <a:cxn ang="0">
                <a:pos x="connsiteX12541" y="connsiteY12541"/>
              </a:cxn>
              <a:cxn ang="0">
                <a:pos x="connsiteX12542" y="connsiteY12542"/>
              </a:cxn>
              <a:cxn ang="0">
                <a:pos x="connsiteX12543" y="connsiteY12543"/>
              </a:cxn>
              <a:cxn ang="0">
                <a:pos x="connsiteX12544" y="connsiteY12544"/>
              </a:cxn>
              <a:cxn ang="0">
                <a:pos x="connsiteX12545" y="connsiteY12545"/>
              </a:cxn>
              <a:cxn ang="0">
                <a:pos x="connsiteX12546" y="connsiteY12546"/>
              </a:cxn>
              <a:cxn ang="0">
                <a:pos x="connsiteX12547" y="connsiteY12547"/>
              </a:cxn>
              <a:cxn ang="0">
                <a:pos x="connsiteX12548" y="connsiteY12548"/>
              </a:cxn>
              <a:cxn ang="0">
                <a:pos x="connsiteX12549" y="connsiteY12549"/>
              </a:cxn>
              <a:cxn ang="0">
                <a:pos x="connsiteX12550" y="connsiteY12550"/>
              </a:cxn>
              <a:cxn ang="0">
                <a:pos x="connsiteX12551" y="connsiteY12551"/>
              </a:cxn>
              <a:cxn ang="0">
                <a:pos x="connsiteX12552" y="connsiteY12552"/>
              </a:cxn>
              <a:cxn ang="0">
                <a:pos x="connsiteX12553" y="connsiteY12553"/>
              </a:cxn>
              <a:cxn ang="0">
                <a:pos x="connsiteX12554" y="connsiteY12554"/>
              </a:cxn>
              <a:cxn ang="0">
                <a:pos x="connsiteX12555" y="connsiteY12555"/>
              </a:cxn>
              <a:cxn ang="0">
                <a:pos x="connsiteX12556" y="connsiteY12556"/>
              </a:cxn>
              <a:cxn ang="0">
                <a:pos x="connsiteX12557" y="connsiteY12557"/>
              </a:cxn>
              <a:cxn ang="0">
                <a:pos x="connsiteX12558" y="connsiteY12558"/>
              </a:cxn>
              <a:cxn ang="0">
                <a:pos x="connsiteX12559" y="connsiteY12559"/>
              </a:cxn>
              <a:cxn ang="0">
                <a:pos x="connsiteX12560" y="connsiteY12560"/>
              </a:cxn>
              <a:cxn ang="0">
                <a:pos x="connsiteX12561" y="connsiteY12561"/>
              </a:cxn>
              <a:cxn ang="0">
                <a:pos x="connsiteX12562" y="connsiteY12562"/>
              </a:cxn>
              <a:cxn ang="0">
                <a:pos x="connsiteX12563" y="connsiteY12563"/>
              </a:cxn>
              <a:cxn ang="0">
                <a:pos x="connsiteX12564" y="connsiteY12564"/>
              </a:cxn>
              <a:cxn ang="0">
                <a:pos x="connsiteX12565" y="connsiteY12565"/>
              </a:cxn>
              <a:cxn ang="0">
                <a:pos x="connsiteX12566" y="connsiteY12566"/>
              </a:cxn>
              <a:cxn ang="0">
                <a:pos x="connsiteX12567" y="connsiteY12567"/>
              </a:cxn>
              <a:cxn ang="0">
                <a:pos x="connsiteX12568" y="connsiteY12568"/>
              </a:cxn>
              <a:cxn ang="0">
                <a:pos x="connsiteX12569" y="connsiteY12569"/>
              </a:cxn>
              <a:cxn ang="0">
                <a:pos x="connsiteX12570" y="connsiteY12570"/>
              </a:cxn>
              <a:cxn ang="0">
                <a:pos x="connsiteX12571" y="connsiteY12571"/>
              </a:cxn>
              <a:cxn ang="0">
                <a:pos x="connsiteX12572" y="connsiteY12572"/>
              </a:cxn>
              <a:cxn ang="0">
                <a:pos x="connsiteX12573" y="connsiteY12573"/>
              </a:cxn>
              <a:cxn ang="0">
                <a:pos x="connsiteX12574" y="connsiteY12574"/>
              </a:cxn>
              <a:cxn ang="0">
                <a:pos x="connsiteX12575" y="connsiteY12575"/>
              </a:cxn>
              <a:cxn ang="0">
                <a:pos x="connsiteX12576" y="connsiteY12576"/>
              </a:cxn>
              <a:cxn ang="0">
                <a:pos x="connsiteX12577" y="connsiteY12577"/>
              </a:cxn>
              <a:cxn ang="0">
                <a:pos x="connsiteX12578" y="connsiteY12578"/>
              </a:cxn>
              <a:cxn ang="0">
                <a:pos x="connsiteX12579" y="connsiteY12579"/>
              </a:cxn>
              <a:cxn ang="0">
                <a:pos x="connsiteX12580" y="connsiteY12580"/>
              </a:cxn>
              <a:cxn ang="0">
                <a:pos x="connsiteX12581" y="connsiteY12581"/>
              </a:cxn>
              <a:cxn ang="0">
                <a:pos x="connsiteX12582" y="connsiteY12582"/>
              </a:cxn>
              <a:cxn ang="0">
                <a:pos x="connsiteX12583" y="connsiteY12583"/>
              </a:cxn>
              <a:cxn ang="0">
                <a:pos x="connsiteX12584" y="connsiteY12584"/>
              </a:cxn>
              <a:cxn ang="0">
                <a:pos x="connsiteX12585" y="connsiteY12585"/>
              </a:cxn>
              <a:cxn ang="0">
                <a:pos x="connsiteX12586" y="connsiteY12586"/>
              </a:cxn>
              <a:cxn ang="0">
                <a:pos x="connsiteX12587" y="connsiteY12587"/>
              </a:cxn>
              <a:cxn ang="0">
                <a:pos x="connsiteX12588" y="connsiteY12588"/>
              </a:cxn>
              <a:cxn ang="0">
                <a:pos x="connsiteX12589" y="connsiteY12589"/>
              </a:cxn>
              <a:cxn ang="0">
                <a:pos x="connsiteX12590" y="connsiteY12590"/>
              </a:cxn>
              <a:cxn ang="0">
                <a:pos x="connsiteX12591" y="connsiteY12591"/>
              </a:cxn>
              <a:cxn ang="0">
                <a:pos x="connsiteX12592" y="connsiteY12592"/>
              </a:cxn>
              <a:cxn ang="0">
                <a:pos x="connsiteX12593" y="connsiteY12593"/>
              </a:cxn>
              <a:cxn ang="0">
                <a:pos x="connsiteX12594" y="connsiteY12594"/>
              </a:cxn>
              <a:cxn ang="0">
                <a:pos x="connsiteX12595" y="connsiteY12595"/>
              </a:cxn>
              <a:cxn ang="0">
                <a:pos x="connsiteX12596" y="connsiteY12596"/>
              </a:cxn>
              <a:cxn ang="0">
                <a:pos x="connsiteX12597" y="connsiteY12597"/>
              </a:cxn>
              <a:cxn ang="0">
                <a:pos x="connsiteX12598" y="connsiteY12598"/>
              </a:cxn>
              <a:cxn ang="0">
                <a:pos x="connsiteX12599" y="connsiteY12599"/>
              </a:cxn>
              <a:cxn ang="0">
                <a:pos x="connsiteX12600" y="connsiteY12600"/>
              </a:cxn>
              <a:cxn ang="0">
                <a:pos x="connsiteX12601" y="connsiteY12601"/>
              </a:cxn>
              <a:cxn ang="0">
                <a:pos x="connsiteX12602" y="connsiteY12602"/>
              </a:cxn>
              <a:cxn ang="0">
                <a:pos x="connsiteX12603" y="connsiteY12603"/>
              </a:cxn>
              <a:cxn ang="0">
                <a:pos x="connsiteX12604" y="connsiteY12604"/>
              </a:cxn>
              <a:cxn ang="0">
                <a:pos x="connsiteX12605" y="connsiteY12605"/>
              </a:cxn>
              <a:cxn ang="0">
                <a:pos x="connsiteX12606" y="connsiteY12606"/>
              </a:cxn>
              <a:cxn ang="0">
                <a:pos x="connsiteX12607" y="connsiteY12607"/>
              </a:cxn>
              <a:cxn ang="0">
                <a:pos x="connsiteX12608" y="connsiteY12608"/>
              </a:cxn>
              <a:cxn ang="0">
                <a:pos x="connsiteX12609" y="connsiteY12609"/>
              </a:cxn>
              <a:cxn ang="0">
                <a:pos x="connsiteX12610" y="connsiteY12610"/>
              </a:cxn>
              <a:cxn ang="0">
                <a:pos x="connsiteX12611" y="connsiteY12611"/>
              </a:cxn>
              <a:cxn ang="0">
                <a:pos x="connsiteX12612" y="connsiteY12612"/>
              </a:cxn>
              <a:cxn ang="0">
                <a:pos x="connsiteX12613" y="connsiteY12613"/>
              </a:cxn>
              <a:cxn ang="0">
                <a:pos x="connsiteX12614" y="connsiteY12614"/>
              </a:cxn>
              <a:cxn ang="0">
                <a:pos x="connsiteX12615" y="connsiteY12615"/>
              </a:cxn>
              <a:cxn ang="0">
                <a:pos x="connsiteX12616" y="connsiteY12616"/>
              </a:cxn>
              <a:cxn ang="0">
                <a:pos x="connsiteX12617" y="connsiteY12617"/>
              </a:cxn>
              <a:cxn ang="0">
                <a:pos x="connsiteX12618" y="connsiteY12618"/>
              </a:cxn>
              <a:cxn ang="0">
                <a:pos x="connsiteX12619" y="connsiteY12619"/>
              </a:cxn>
              <a:cxn ang="0">
                <a:pos x="connsiteX12620" y="connsiteY12620"/>
              </a:cxn>
              <a:cxn ang="0">
                <a:pos x="connsiteX12621" y="connsiteY12621"/>
              </a:cxn>
              <a:cxn ang="0">
                <a:pos x="connsiteX12622" y="connsiteY12622"/>
              </a:cxn>
              <a:cxn ang="0">
                <a:pos x="connsiteX12623" y="connsiteY12623"/>
              </a:cxn>
              <a:cxn ang="0">
                <a:pos x="connsiteX12624" y="connsiteY12624"/>
              </a:cxn>
              <a:cxn ang="0">
                <a:pos x="connsiteX12625" y="connsiteY12625"/>
              </a:cxn>
              <a:cxn ang="0">
                <a:pos x="connsiteX12626" y="connsiteY12626"/>
              </a:cxn>
              <a:cxn ang="0">
                <a:pos x="connsiteX12627" y="connsiteY12627"/>
              </a:cxn>
              <a:cxn ang="0">
                <a:pos x="connsiteX12628" y="connsiteY12628"/>
              </a:cxn>
              <a:cxn ang="0">
                <a:pos x="connsiteX12629" y="connsiteY12629"/>
              </a:cxn>
              <a:cxn ang="0">
                <a:pos x="connsiteX12630" y="connsiteY12630"/>
              </a:cxn>
              <a:cxn ang="0">
                <a:pos x="connsiteX12631" y="connsiteY12631"/>
              </a:cxn>
              <a:cxn ang="0">
                <a:pos x="connsiteX12632" y="connsiteY12632"/>
              </a:cxn>
              <a:cxn ang="0">
                <a:pos x="connsiteX12633" y="connsiteY12633"/>
              </a:cxn>
              <a:cxn ang="0">
                <a:pos x="connsiteX12634" y="connsiteY12634"/>
              </a:cxn>
              <a:cxn ang="0">
                <a:pos x="connsiteX12635" y="connsiteY12635"/>
              </a:cxn>
              <a:cxn ang="0">
                <a:pos x="connsiteX12636" y="connsiteY12636"/>
              </a:cxn>
              <a:cxn ang="0">
                <a:pos x="connsiteX12637" y="connsiteY12637"/>
              </a:cxn>
              <a:cxn ang="0">
                <a:pos x="connsiteX12638" y="connsiteY12638"/>
              </a:cxn>
              <a:cxn ang="0">
                <a:pos x="connsiteX12639" y="connsiteY12639"/>
              </a:cxn>
              <a:cxn ang="0">
                <a:pos x="connsiteX12640" y="connsiteY12640"/>
              </a:cxn>
              <a:cxn ang="0">
                <a:pos x="connsiteX12641" y="connsiteY12641"/>
              </a:cxn>
              <a:cxn ang="0">
                <a:pos x="connsiteX12642" y="connsiteY12642"/>
              </a:cxn>
              <a:cxn ang="0">
                <a:pos x="connsiteX12643" y="connsiteY12643"/>
              </a:cxn>
              <a:cxn ang="0">
                <a:pos x="connsiteX12644" y="connsiteY12644"/>
              </a:cxn>
              <a:cxn ang="0">
                <a:pos x="connsiteX12645" y="connsiteY12645"/>
              </a:cxn>
              <a:cxn ang="0">
                <a:pos x="connsiteX12646" y="connsiteY12646"/>
              </a:cxn>
              <a:cxn ang="0">
                <a:pos x="connsiteX12647" y="connsiteY12647"/>
              </a:cxn>
              <a:cxn ang="0">
                <a:pos x="connsiteX12648" y="connsiteY12648"/>
              </a:cxn>
              <a:cxn ang="0">
                <a:pos x="connsiteX12649" y="connsiteY12649"/>
              </a:cxn>
              <a:cxn ang="0">
                <a:pos x="connsiteX12650" y="connsiteY12650"/>
              </a:cxn>
              <a:cxn ang="0">
                <a:pos x="connsiteX12651" y="connsiteY12651"/>
              </a:cxn>
              <a:cxn ang="0">
                <a:pos x="connsiteX12652" y="connsiteY12652"/>
              </a:cxn>
              <a:cxn ang="0">
                <a:pos x="connsiteX12653" y="connsiteY12653"/>
              </a:cxn>
              <a:cxn ang="0">
                <a:pos x="connsiteX12654" y="connsiteY12654"/>
              </a:cxn>
              <a:cxn ang="0">
                <a:pos x="connsiteX12655" y="connsiteY12655"/>
              </a:cxn>
              <a:cxn ang="0">
                <a:pos x="connsiteX12656" y="connsiteY12656"/>
              </a:cxn>
              <a:cxn ang="0">
                <a:pos x="connsiteX12657" y="connsiteY12657"/>
              </a:cxn>
              <a:cxn ang="0">
                <a:pos x="connsiteX12658" y="connsiteY12658"/>
              </a:cxn>
              <a:cxn ang="0">
                <a:pos x="connsiteX12659" y="connsiteY12659"/>
              </a:cxn>
              <a:cxn ang="0">
                <a:pos x="connsiteX12660" y="connsiteY12660"/>
              </a:cxn>
              <a:cxn ang="0">
                <a:pos x="connsiteX12661" y="connsiteY12661"/>
              </a:cxn>
              <a:cxn ang="0">
                <a:pos x="connsiteX12662" y="connsiteY12662"/>
              </a:cxn>
              <a:cxn ang="0">
                <a:pos x="connsiteX12663" y="connsiteY12663"/>
              </a:cxn>
              <a:cxn ang="0">
                <a:pos x="connsiteX12664" y="connsiteY12664"/>
              </a:cxn>
              <a:cxn ang="0">
                <a:pos x="connsiteX12665" y="connsiteY12665"/>
              </a:cxn>
              <a:cxn ang="0">
                <a:pos x="connsiteX12666" y="connsiteY12666"/>
              </a:cxn>
              <a:cxn ang="0">
                <a:pos x="connsiteX12667" y="connsiteY12667"/>
              </a:cxn>
              <a:cxn ang="0">
                <a:pos x="connsiteX12668" y="connsiteY12668"/>
              </a:cxn>
              <a:cxn ang="0">
                <a:pos x="connsiteX12669" y="connsiteY12669"/>
              </a:cxn>
              <a:cxn ang="0">
                <a:pos x="connsiteX12670" y="connsiteY12670"/>
              </a:cxn>
              <a:cxn ang="0">
                <a:pos x="connsiteX12671" y="connsiteY12671"/>
              </a:cxn>
              <a:cxn ang="0">
                <a:pos x="connsiteX12672" y="connsiteY12672"/>
              </a:cxn>
              <a:cxn ang="0">
                <a:pos x="connsiteX12673" y="connsiteY12673"/>
              </a:cxn>
              <a:cxn ang="0">
                <a:pos x="connsiteX12674" y="connsiteY12674"/>
              </a:cxn>
              <a:cxn ang="0">
                <a:pos x="connsiteX12675" y="connsiteY12675"/>
              </a:cxn>
              <a:cxn ang="0">
                <a:pos x="connsiteX12676" y="connsiteY12676"/>
              </a:cxn>
              <a:cxn ang="0">
                <a:pos x="connsiteX12677" y="connsiteY12677"/>
              </a:cxn>
              <a:cxn ang="0">
                <a:pos x="connsiteX12678" y="connsiteY12678"/>
              </a:cxn>
              <a:cxn ang="0">
                <a:pos x="connsiteX12679" y="connsiteY12679"/>
              </a:cxn>
              <a:cxn ang="0">
                <a:pos x="connsiteX12680" y="connsiteY12680"/>
              </a:cxn>
              <a:cxn ang="0">
                <a:pos x="connsiteX12681" y="connsiteY12681"/>
              </a:cxn>
              <a:cxn ang="0">
                <a:pos x="connsiteX12682" y="connsiteY12682"/>
              </a:cxn>
              <a:cxn ang="0">
                <a:pos x="connsiteX12683" y="connsiteY12683"/>
              </a:cxn>
              <a:cxn ang="0">
                <a:pos x="connsiteX12684" y="connsiteY12684"/>
              </a:cxn>
              <a:cxn ang="0">
                <a:pos x="connsiteX12685" y="connsiteY12685"/>
              </a:cxn>
              <a:cxn ang="0">
                <a:pos x="connsiteX12686" y="connsiteY12686"/>
              </a:cxn>
              <a:cxn ang="0">
                <a:pos x="connsiteX12687" y="connsiteY12687"/>
              </a:cxn>
              <a:cxn ang="0">
                <a:pos x="connsiteX12688" y="connsiteY12688"/>
              </a:cxn>
              <a:cxn ang="0">
                <a:pos x="connsiteX12689" y="connsiteY12689"/>
              </a:cxn>
              <a:cxn ang="0">
                <a:pos x="connsiteX12690" y="connsiteY12690"/>
              </a:cxn>
              <a:cxn ang="0">
                <a:pos x="connsiteX12691" y="connsiteY12691"/>
              </a:cxn>
              <a:cxn ang="0">
                <a:pos x="connsiteX12692" y="connsiteY12692"/>
              </a:cxn>
              <a:cxn ang="0">
                <a:pos x="connsiteX12693" y="connsiteY12693"/>
              </a:cxn>
              <a:cxn ang="0">
                <a:pos x="connsiteX12694" y="connsiteY12694"/>
              </a:cxn>
              <a:cxn ang="0">
                <a:pos x="connsiteX12695" y="connsiteY12695"/>
              </a:cxn>
              <a:cxn ang="0">
                <a:pos x="connsiteX12696" y="connsiteY12696"/>
              </a:cxn>
              <a:cxn ang="0">
                <a:pos x="connsiteX12697" y="connsiteY12697"/>
              </a:cxn>
              <a:cxn ang="0">
                <a:pos x="connsiteX12698" y="connsiteY12698"/>
              </a:cxn>
              <a:cxn ang="0">
                <a:pos x="connsiteX12699" y="connsiteY12699"/>
              </a:cxn>
              <a:cxn ang="0">
                <a:pos x="connsiteX12700" y="connsiteY12700"/>
              </a:cxn>
              <a:cxn ang="0">
                <a:pos x="connsiteX12701" y="connsiteY12701"/>
              </a:cxn>
              <a:cxn ang="0">
                <a:pos x="connsiteX12702" y="connsiteY12702"/>
              </a:cxn>
              <a:cxn ang="0">
                <a:pos x="connsiteX12703" y="connsiteY12703"/>
              </a:cxn>
              <a:cxn ang="0">
                <a:pos x="connsiteX12704" y="connsiteY12704"/>
              </a:cxn>
              <a:cxn ang="0">
                <a:pos x="connsiteX12705" y="connsiteY12705"/>
              </a:cxn>
              <a:cxn ang="0">
                <a:pos x="connsiteX12706" y="connsiteY12706"/>
              </a:cxn>
              <a:cxn ang="0">
                <a:pos x="connsiteX12707" y="connsiteY12707"/>
              </a:cxn>
              <a:cxn ang="0">
                <a:pos x="connsiteX12708" y="connsiteY12708"/>
              </a:cxn>
              <a:cxn ang="0">
                <a:pos x="connsiteX12709" y="connsiteY12709"/>
              </a:cxn>
              <a:cxn ang="0">
                <a:pos x="connsiteX12710" y="connsiteY12710"/>
              </a:cxn>
              <a:cxn ang="0">
                <a:pos x="connsiteX12711" y="connsiteY12711"/>
              </a:cxn>
              <a:cxn ang="0">
                <a:pos x="connsiteX12712" y="connsiteY12712"/>
              </a:cxn>
              <a:cxn ang="0">
                <a:pos x="connsiteX12713" y="connsiteY12713"/>
              </a:cxn>
              <a:cxn ang="0">
                <a:pos x="connsiteX12714" y="connsiteY12714"/>
              </a:cxn>
              <a:cxn ang="0">
                <a:pos x="connsiteX12715" y="connsiteY12715"/>
              </a:cxn>
              <a:cxn ang="0">
                <a:pos x="connsiteX12716" y="connsiteY12716"/>
              </a:cxn>
              <a:cxn ang="0">
                <a:pos x="connsiteX12717" y="connsiteY12717"/>
              </a:cxn>
              <a:cxn ang="0">
                <a:pos x="connsiteX12718" y="connsiteY12718"/>
              </a:cxn>
              <a:cxn ang="0">
                <a:pos x="connsiteX12719" y="connsiteY12719"/>
              </a:cxn>
              <a:cxn ang="0">
                <a:pos x="connsiteX12720" y="connsiteY12720"/>
              </a:cxn>
              <a:cxn ang="0">
                <a:pos x="connsiteX12721" y="connsiteY12721"/>
              </a:cxn>
              <a:cxn ang="0">
                <a:pos x="connsiteX12722" y="connsiteY12722"/>
              </a:cxn>
              <a:cxn ang="0">
                <a:pos x="connsiteX12723" y="connsiteY12723"/>
              </a:cxn>
              <a:cxn ang="0">
                <a:pos x="connsiteX12724" y="connsiteY12724"/>
              </a:cxn>
              <a:cxn ang="0">
                <a:pos x="connsiteX12725" y="connsiteY12725"/>
              </a:cxn>
              <a:cxn ang="0">
                <a:pos x="connsiteX12726" y="connsiteY12726"/>
              </a:cxn>
              <a:cxn ang="0">
                <a:pos x="connsiteX12727" y="connsiteY12727"/>
              </a:cxn>
              <a:cxn ang="0">
                <a:pos x="connsiteX12728" y="connsiteY12728"/>
              </a:cxn>
              <a:cxn ang="0">
                <a:pos x="connsiteX12729" y="connsiteY12729"/>
              </a:cxn>
              <a:cxn ang="0">
                <a:pos x="connsiteX12730" y="connsiteY12730"/>
              </a:cxn>
              <a:cxn ang="0">
                <a:pos x="connsiteX12731" y="connsiteY12731"/>
              </a:cxn>
              <a:cxn ang="0">
                <a:pos x="connsiteX12732" y="connsiteY12732"/>
              </a:cxn>
              <a:cxn ang="0">
                <a:pos x="connsiteX12733" y="connsiteY12733"/>
              </a:cxn>
              <a:cxn ang="0">
                <a:pos x="connsiteX12734" y="connsiteY12734"/>
              </a:cxn>
              <a:cxn ang="0">
                <a:pos x="connsiteX12735" y="connsiteY12735"/>
              </a:cxn>
              <a:cxn ang="0">
                <a:pos x="connsiteX12736" y="connsiteY12736"/>
              </a:cxn>
              <a:cxn ang="0">
                <a:pos x="connsiteX12737" y="connsiteY12737"/>
              </a:cxn>
              <a:cxn ang="0">
                <a:pos x="connsiteX12738" y="connsiteY12738"/>
              </a:cxn>
              <a:cxn ang="0">
                <a:pos x="connsiteX12739" y="connsiteY12739"/>
              </a:cxn>
              <a:cxn ang="0">
                <a:pos x="connsiteX12740" y="connsiteY12740"/>
              </a:cxn>
              <a:cxn ang="0">
                <a:pos x="connsiteX12741" y="connsiteY12741"/>
              </a:cxn>
              <a:cxn ang="0">
                <a:pos x="connsiteX12742" y="connsiteY12742"/>
              </a:cxn>
              <a:cxn ang="0">
                <a:pos x="connsiteX12743" y="connsiteY12743"/>
              </a:cxn>
              <a:cxn ang="0">
                <a:pos x="connsiteX12744" y="connsiteY12744"/>
              </a:cxn>
              <a:cxn ang="0">
                <a:pos x="connsiteX12745" y="connsiteY12745"/>
              </a:cxn>
              <a:cxn ang="0">
                <a:pos x="connsiteX12746" y="connsiteY12746"/>
              </a:cxn>
              <a:cxn ang="0">
                <a:pos x="connsiteX12747" y="connsiteY12747"/>
              </a:cxn>
              <a:cxn ang="0">
                <a:pos x="connsiteX12748" y="connsiteY12748"/>
              </a:cxn>
              <a:cxn ang="0">
                <a:pos x="connsiteX12749" y="connsiteY12749"/>
              </a:cxn>
              <a:cxn ang="0">
                <a:pos x="connsiteX12750" y="connsiteY12750"/>
              </a:cxn>
              <a:cxn ang="0">
                <a:pos x="connsiteX12751" y="connsiteY12751"/>
              </a:cxn>
              <a:cxn ang="0">
                <a:pos x="connsiteX12752" y="connsiteY12752"/>
              </a:cxn>
              <a:cxn ang="0">
                <a:pos x="connsiteX12753" y="connsiteY12753"/>
              </a:cxn>
              <a:cxn ang="0">
                <a:pos x="connsiteX12754" y="connsiteY12754"/>
              </a:cxn>
              <a:cxn ang="0">
                <a:pos x="connsiteX12755" y="connsiteY12755"/>
              </a:cxn>
              <a:cxn ang="0">
                <a:pos x="connsiteX12756" y="connsiteY12756"/>
              </a:cxn>
              <a:cxn ang="0">
                <a:pos x="connsiteX12757" y="connsiteY12757"/>
              </a:cxn>
              <a:cxn ang="0">
                <a:pos x="connsiteX12758" y="connsiteY12758"/>
              </a:cxn>
              <a:cxn ang="0">
                <a:pos x="connsiteX12759" y="connsiteY12759"/>
              </a:cxn>
              <a:cxn ang="0">
                <a:pos x="connsiteX12760" y="connsiteY12760"/>
              </a:cxn>
              <a:cxn ang="0">
                <a:pos x="connsiteX12761" y="connsiteY12761"/>
              </a:cxn>
              <a:cxn ang="0">
                <a:pos x="connsiteX12762" y="connsiteY12762"/>
              </a:cxn>
              <a:cxn ang="0">
                <a:pos x="connsiteX12763" y="connsiteY12763"/>
              </a:cxn>
              <a:cxn ang="0">
                <a:pos x="connsiteX12764" y="connsiteY12764"/>
              </a:cxn>
              <a:cxn ang="0">
                <a:pos x="connsiteX12765" y="connsiteY12765"/>
              </a:cxn>
              <a:cxn ang="0">
                <a:pos x="connsiteX12766" y="connsiteY12766"/>
              </a:cxn>
              <a:cxn ang="0">
                <a:pos x="connsiteX12767" y="connsiteY12767"/>
              </a:cxn>
              <a:cxn ang="0">
                <a:pos x="connsiteX12768" y="connsiteY12768"/>
              </a:cxn>
              <a:cxn ang="0">
                <a:pos x="connsiteX12769" y="connsiteY12769"/>
              </a:cxn>
              <a:cxn ang="0">
                <a:pos x="connsiteX12770" y="connsiteY12770"/>
              </a:cxn>
              <a:cxn ang="0">
                <a:pos x="connsiteX12771" y="connsiteY12771"/>
              </a:cxn>
              <a:cxn ang="0">
                <a:pos x="connsiteX12772" y="connsiteY12772"/>
              </a:cxn>
              <a:cxn ang="0">
                <a:pos x="connsiteX12773" y="connsiteY12773"/>
              </a:cxn>
              <a:cxn ang="0">
                <a:pos x="connsiteX12774" y="connsiteY12774"/>
              </a:cxn>
              <a:cxn ang="0">
                <a:pos x="connsiteX12775" y="connsiteY12775"/>
              </a:cxn>
              <a:cxn ang="0">
                <a:pos x="connsiteX12776" y="connsiteY12776"/>
              </a:cxn>
              <a:cxn ang="0">
                <a:pos x="connsiteX12777" y="connsiteY12777"/>
              </a:cxn>
              <a:cxn ang="0">
                <a:pos x="connsiteX12778" y="connsiteY12778"/>
              </a:cxn>
              <a:cxn ang="0">
                <a:pos x="connsiteX12779" y="connsiteY12779"/>
              </a:cxn>
              <a:cxn ang="0">
                <a:pos x="connsiteX12780" y="connsiteY12780"/>
              </a:cxn>
              <a:cxn ang="0">
                <a:pos x="connsiteX12781" y="connsiteY12781"/>
              </a:cxn>
              <a:cxn ang="0">
                <a:pos x="connsiteX12782" y="connsiteY12782"/>
              </a:cxn>
              <a:cxn ang="0">
                <a:pos x="connsiteX12783" y="connsiteY12783"/>
              </a:cxn>
              <a:cxn ang="0">
                <a:pos x="connsiteX12784" y="connsiteY12784"/>
              </a:cxn>
              <a:cxn ang="0">
                <a:pos x="connsiteX12785" y="connsiteY12785"/>
              </a:cxn>
              <a:cxn ang="0">
                <a:pos x="connsiteX12786" y="connsiteY12786"/>
              </a:cxn>
              <a:cxn ang="0">
                <a:pos x="connsiteX12787" y="connsiteY12787"/>
              </a:cxn>
              <a:cxn ang="0">
                <a:pos x="connsiteX12788" y="connsiteY12788"/>
              </a:cxn>
              <a:cxn ang="0">
                <a:pos x="connsiteX12789" y="connsiteY12789"/>
              </a:cxn>
              <a:cxn ang="0">
                <a:pos x="connsiteX12790" y="connsiteY12790"/>
              </a:cxn>
              <a:cxn ang="0">
                <a:pos x="connsiteX12791" y="connsiteY12791"/>
              </a:cxn>
              <a:cxn ang="0">
                <a:pos x="connsiteX12792" y="connsiteY12792"/>
              </a:cxn>
              <a:cxn ang="0">
                <a:pos x="connsiteX12793" y="connsiteY12793"/>
              </a:cxn>
              <a:cxn ang="0">
                <a:pos x="connsiteX12794" y="connsiteY12794"/>
              </a:cxn>
              <a:cxn ang="0">
                <a:pos x="connsiteX12795" y="connsiteY12795"/>
              </a:cxn>
              <a:cxn ang="0">
                <a:pos x="connsiteX12796" y="connsiteY12796"/>
              </a:cxn>
              <a:cxn ang="0">
                <a:pos x="connsiteX12797" y="connsiteY12797"/>
              </a:cxn>
              <a:cxn ang="0">
                <a:pos x="connsiteX12798" y="connsiteY12798"/>
              </a:cxn>
              <a:cxn ang="0">
                <a:pos x="connsiteX12799" y="connsiteY12799"/>
              </a:cxn>
              <a:cxn ang="0">
                <a:pos x="connsiteX12800" y="connsiteY12800"/>
              </a:cxn>
              <a:cxn ang="0">
                <a:pos x="connsiteX12801" y="connsiteY12801"/>
              </a:cxn>
              <a:cxn ang="0">
                <a:pos x="connsiteX12802" y="connsiteY12802"/>
              </a:cxn>
              <a:cxn ang="0">
                <a:pos x="connsiteX12803" y="connsiteY12803"/>
              </a:cxn>
              <a:cxn ang="0">
                <a:pos x="connsiteX12804" y="connsiteY12804"/>
              </a:cxn>
              <a:cxn ang="0">
                <a:pos x="connsiteX12805" y="connsiteY12805"/>
              </a:cxn>
              <a:cxn ang="0">
                <a:pos x="connsiteX12806" y="connsiteY12806"/>
              </a:cxn>
              <a:cxn ang="0">
                <a:pos x="connsiteX12807" y="connsiteY12807"/>
              </a:cxn>
              <a:cxn ang="0">
                <a:pos x="connsiteX12808" y="connsiteY12808"/>
              </a:cxn>
              <a:cxn ang="0">
                <a:pos x="connsiteX12809" y="connsiteY12809"/>
              </a:cxn>
              <a:cxn ang="0">
                <a:pos x="connsiteX12810" y="connsiteY12810"/>
              </a:cxn>
              <a:cxn ang="0">
                <a:pos x="connsiteX12811" y="connsiteY12811"/>
              </a:cxn>
              <a:cxn ang="0">
                <a:pos x="connsiteX12812" y="connsiteY12812"/>
              </a:cxn>
              <a:cxn ang="0">
                <a:pos x="connsiteX12813" y="connsiteY12813"/>
              </a:cxn>
              <a:cxn ang="0">
                <a:pos x="connsiteX12814" y="connsiteY12814"/>
              </a:cxn>
              <a:cxn ang="0">
                <a:pos x="connsiteX12815" y="connsiteY12815"/>
              </a:cxn>
              <a:cxn ang="0">
                <a:pos x="connsiteX12816" y="connsiteY12816"/>
              </a:cxn>
              <a:cxn ang="0">
                <a:pos x="connsiteX12817" y="connsiteY12817"/>
              </a:cxn>
              <a:cxn ang="0">
                <a:pos x="connsiteX12818" y="connsiteY12818"/>
              </a:cxn>
              <a:cxn ang="0">
                <a:pos x="connsiteX12819" y="connsiteY12819"/>
              </a:cxn>
              <a:cxn ang="0">
                <a:pos x="connsiteX12820" y="connsiteY12820"/>
              </a:cxn>
              <a:cxn ang="0">
                <a:pos x="connsiteX12821" y="connsiteY12821"/>
              </a:cxn>
              <a:cxn ang="0">
                <a:pos x="connsiteX12822" y="connsiteY12822"/>
              </a:cxn>
              <a:cxn ang="0">
                <a:pos x="connsiteX12823" y="connsiteY12823"/>
              </a:cxn>
              <a:cxn ang="0">
                <a:pos x="connsiteX12824" y="connsiteY12824"/>
              </a:cxn>
              <a:cxn ang="0">
                <a:pos x="connsiteX12825" y="connsiteY12825"/>
              </a:cxn>
              <a:cxn ang="0">
                <a:pos x="connsiteX12826" y="connsiteY12826"/>
              </a:cxn>
              <a:cxn ang="0">
                <a:pos x="connsiteX12827" y="connsiteY12827"/>
              </a:cxn>
              <a:cxn ang="0">
                <a:pos x="connsiteX12828" y="connsiteY12828"/>
              </a:cxn>
              <a:cxn ang="0">
                <a:pos x="connsiteX12829" y="connsiteY12829"/>
              </a:cxn>
              <a:cxn ang="0">
                <a:pos x="connsiteX12830" y="connsiteY12830"/>
              </a:cxn>
              <a:cxn ang="0">
                <a:pos x="connsiteX12831" y="connsiteY12831"/>
              </a:cxn>
              <a:cxn ang="0">
                <a:pos x="connsiteX12832" y="connsiteY12832"/>
              </a:cxn>
              <a:cxn ang="0">
                <a:pos x="connsiteX12833" y="connsiteY12833"/>
              </a:cxn>
              <a:cxn ang="0">
                <a:pos x="connsiteX12834" y="connsiteY12834"/>
              </a:cxn>
              <a:cxn ang="0">
                <a:pos x="connsiteX12835" y="connsiteY12835"/>
              </a:cxn>
              <a:cxn ang="0">
                <a:pos x="connsiteX12836" y="connsiteY12836"/>
              </a:cxn>
              <a:cxn ang="0">
                <a:pos x="connsiteX12837" y="connsiteY12837"/>
              </a:cxn>
              <a:cxn ang="0">
                <a:pos x="connsiteX12838" y="connsiteY12838"/>
              </a:cxn>
              <a:cxn ang="0">
                <a:pos x="connsiteX12839" y="connsiteY12839"/>
              </a:cxn>
              <a:cxn ang="0">
                <a:pos x="connsiteX12840" y="connsiteY12840"/>
              </a:cxn>
              <a:cxn ang="0">
                <a:pos x="connsiteX12841" y="connsiteY12841"/>
              </a:cxn>
              <a:cxn ang="0">
                <a:pos x="connsiteX12842" y="connsiteY12842"/>
              </a:cxn>
              <a:cxn ang="0">
                <a:pos x="connsiteX12843" y="connsiteY12843"/>
              </a:cxn>
              <a:cxn ang="0">
                <a:pos x="connsiteX12844" y="connsiteY12844"/>
              </a:cxn>
              <a:cxn ang="0">
                <a:pos x="connsiteX12845" y="connsiteY12845"/>
              </a:cxn>
              <a:cxn ang="0">
                <a:pos x="connsiteX12846" y="connsiteY12846"/>
              </a:cxn>
              <a:cxn ang="0">
                <a:pos x="connsiteX12847" y="connsiteY12847"/>
              </a:cxn>
              <a:cxn ang="0">
                <a:pos x="connsiteX12848" y="connsiteY12848"/>
              </a:cxn>
              <a:cxn ang="0">
                <a:pos x="connsiteX12849" y="connsiteY12849"/>
              </a:cxn>
              <a:cxn ang="0">
                <a:pos x="connsiteX12850" y="connsiteY12850"/>
              </a:cxn>
              <a:cxn ang="0">
                <a:pos x="connsiteX12851" y="connsiteY12851"/>
              </a:cxn>
              <a:cxn ang="0">
                <a:pos x="connsiteX12852" y="connsiteY12852"/>
              </a:cxn>
              <a:cxn ang="0">
                <a:pos x="connsiteX12853" y="connsiteY12853"/>
              </a:cxn>
              <a:cxn ang="0">
                <a:pos x="connsiteX12854" y="connsiteY12854"/>
              </a:cxn>
              <a:cxn ang="0">
                <a:pos x="connsiteX12855" y="connsiteY12855"/>
              </a:cxn>
              <a:cxn ang="0">
                <a:pos x="connsiteX12856" y="connsiteY12856"/>
              </a:cxn>
              <a:cxn ang="0">
                <a:pos x="connsiteX12857" y="connsiteY12857"/>
              </a:cxn>
              <a:cxn ang="0">
                <a:pos x="connsiteX12858" y="connsiteY12858"/>
              </a:cxn>
              <a:cxn ang="0">
                <a:pos x="connsiteX12859" y="connsiteY12859"/>
              </a:cxn>
              <a:cxn ang="0">
                <a:pos x="connsiteX12860" y="connsiteY12860"/>
              </a:cxn>
              <a:cxn ang="0">
                <a:pos x="connsiteX12861" y="connsiteY12861"/>
              </a:cxn>
              <a:cxn ang="0">
                <a:pos x="connsiteX12862" y="connsiteY12862"/>
              </a:cxn>
              <a:cxn ang="0">
                <a:pos x="connsiteX12863" y="connsiteY12863"/>
              </a:cxn>
              <a:cxn ang="0">
                <a:pos x="connsiteX12864" y="connsiteY12864"/>
              </a:cxn>
              <a:cxn ang="0">
                <a:pos x="connsiteX12865" y="connsiteY12865"/>
              </a:cxn>
              <a:cxn ang="0">
                <a:pos x="connsiteX12866" y="connsiteY12866"/>
              </a:cxn>
              <a:cxn ang="0">
                <a:pos x="connsiteX12867" y="connsiteY12867"/>
              </a:cxn>
              <a:cxn ang="0">
                <a:pos x="connsiteX12868" y="connsiteY12868"/>
              </a:cxn>
              <a:cxn ang="0">
                <a:pos x="connsiteX12869" y="connsiteY12869"/>
              </a:cxn>
              <a:cxn ang="0">
                <a:pos x="connsiteX12870" y="connsiteY12870"/>
              </a:cxn>
              <a:cxn ang="0">
                <a:pos x="connsiteX12871" y="connsiteY12871"/>
              </a:cxn>
              <a:cxn ang="0">
                <a:pos x="connsiteX12872" y="connsiteY12872"/>
              </a:cxn>
              <a:cxn ang="0">
                <a:pos x="connsiteX12873" y="connsiteY12873"/>
              </a:cxn>
              <a:cxn ang="0">
                <a:pos x="connsiteX12874" y="connsiteY12874"/>
              </a:cxn>
              <a:cxn ang="0">
                <a:pos x="connsiteX12875" y="connsiteY12875"/>
              </a:cxn>
              <a:cxn ang="0">
                <a:pos x="connsiteX12876" y="connsiteY12876"/>
              </a:cxn>
              <a:cxn ang="0">
                <a:pos x="connsiteX12877" y="connsiteY12877"/>
              </a:cxn>
              <a:cxn ang="0">
                <a:pos x="connsiteX12878" y="connsiteY12878"/>
              </a:cxn>
              <a:cxn ang="0">
                <a:pos x="connsiteX12879" y="connsiteY12879"/>
              </a:cxn>
              <a:cxn ang="0">
                <a:pos x="connsiteX12880" y="connsiteY12880"/>
              </a:cxn>
              <a:cxn ang="0">
                <a:pos x="connsiteX12881" y="connsiteY12881"/>
              </a:cxn>
              <a:cxn ang="0">
                <a:pos x="connsiteX12882" y="connsiteY12882"/>
              </a:cxn>
              <a:cxn ang="0">
                <a:pos x="connsiteX12883" y="connsiteY12883"/>
              </a:cxn>
              <a:cxn ang="0">
                <a:pos x="connsiteX12884" y="connsiteY12884"/>
              </a:cxn>
              <a:cxn ang="0">
                <a:pos x="connsiteX12885" y="connsiteY12885"/>
              </a:cxn>
              <a:cxn ang="0">
                <a:pos x="connsiteX12886" y="connsiteY12886"/>
              </a:cxn>
              <a:cxn ang="0">
                <a:pos x="connsiteX12887" y="connsiteY12887"/>
              </a:cxn>
              <a:cxn ang="0">
                <a:pos x="connsiteX12888" y="connsiteY12888"/>
              </a:cxn>
              <a:cxn ang="0">
                <a:pos x="connsiteX12889" y="connsiteY12889"/>
              </a:cxn>
              <a:cxn ang="0">
                <a:pos x="connsiteX12890" y="connsiteY12890"/>
              </a:cxn>
              <a:cxn ang="0">
                <a:pos x="connsiteX12891" y="connsiteY12891"/>
              </a:cxn>
              <a:cxn ang="0">
                <a:pos x="connsiteX12892" y="connsiteY12892"/>
              </a:cxn>
              <a:cxn ang="0">
                <a:pos x="connsiteX12893" y="connsiteY12893"/>
              </a:cxn>
              <a:cxn ang="0">
                <a:pos x="connsiteX12894" y="connsiteY12894"/>
              </a:cxn>
              <a:cxn ang="0">
                <a:pos x="connsiteX12895" y="connsiteY12895"/>
              </a:cxn>
              <a:cxn ang="0">
                <a:pos x="connsiteX12896" y="connsiteY12896"/>
              </a:cxn>
              <a:cxn ang="0">
                <a:pos x="connsiteX12897" y="connsiteY12897"/>
              </a:cxn>
              <a:cxn ang="0">
                <a:pos x="connsiteX12898" y="connsiteY12898"/>
              </a:cxn>
              <a:cxn ang="0">
                <a:pos x="connsiteX12899" y="connsiteY12899"/>
              </a:cxn>
              <a:cxn ang="0">
                <a:pos x="connsiteX12900" y="connsiteY12900"/>
              </a:cxn>
              <a:cxn ang="0">
                <a:pos x="connsiteX12901" y="connsiteY12901"/>
              </a:cxn>
              <a:cxn ang="0">
                <a:pos x="connsiteX12902" y="connsiteY12902"/>
              </a:cxn>
              <a:cxn ang="0">
                <a:pos x="connsiteX12903" y="connsiteY12903"/>
              </a:cxn>
              <a:cxn ang="0">
                <a:pos x="connsiteX12904" y="connsiteY12904"/>
              </a:cxn>
              <a:cxn ang="0">
                <a:pos x="connsiteX12905" y="connsiteY12905"/>
              </a:cxn>
              <a:cxn ang="0">
                <a:pos x="connsiteX12906" y="connsiteY12906"/>
              </a:cxn>
              <a:cxn ang="0">
                <a:pos x="connsiteX12907" y="connsiteY12907"/>
              </a:cxn>
              <a:cxn ang="0">
                <a:pos x="connsiteX12908" y="connsiteY12908"/>
              </a:cxn>
              <a:cxn ang="0">
                <a:pos x="connsiteX12909" y="connsiteY12909"/>
              </a:cxn>
              <a:cxn ang="0">
                <a:pos x="connsiteX12910" y="connsiteY12910"/>
              </a:cxn>
              <a:cxn ang="0">
                <a:pos x="connsiteX12911" y="connsiteY12911"/>
              </a:cxn>
              <a:cxn ang="0">
                <a:pos x="connsiteX12912" y="connsiteY12912"/>
              </a:cxn>
              <a:cxn ang="0">
                <a:pos x="connsiteX12913" y="connsiteY12913"/>
              </a:cxn>
              <a:cxn ang="0">
                <a:pos x="connsiteX12914" y="connsiteY12914"/>
              </a:cxn>
              <a:cxn ang="0">
                <a:pos x="connsiteX12915" y="connsiteY12915"/>
              </a:cxn>
              <a:cxn ang="0">
                <a:pos x="connsiteX12916" y="connsiteY12916"/>
              </a:cxn>
              <a:cxn ang="0">
                <a:pos x="connsiteX12917" y="connsiteY12917"/>
              </a:cxn>
              <a:cxn ang="0">
                <a:pos x="connsiteX12918" y="connsiteY12918"/>
              </a:cxn>
              <a:cxn ang="0">
                <a:pos x="connsiteX12919" y="connsiteY12919"/>
              </a:cxn>
              <a:cxn ang="0">
                <a:pos x="connsiteX12920" y="connsiteY12920"/>
              </a:cxn>
              <a:cxn ang="0">
                <a:pos x="connsiteX12921" y="connsiteY12921"/>
              </a:cxn>
              <a:cxn ang="0">
                <a:pos x="connsiteX12922" y="connsiteY12922"/>
              </a:cxn>
              <a:cxn ang="0">
                <a:pos x="connsiteX12923" y="connsiteY12923"/>
              </a:cxn>
              <a:cxn ang="0">
                <a:pos x="connsiteX12924" y="connsiteY12924"/>
              </a:cxn>
              <a:cxn ang="0">
                <a:pos x="connsiteX12925" y="connsiteY12925"/>
              </a:cxn>
              <a:cxn ang="0">
                <a:pos x="connsiteX12926" y="connsiteY12926"/>
              </a:cxn>
              <a:cxn ang="0">
                <a:pos x="connsiteX12927" y="connsiteY12927"/>
              </a:cxn>
              <a:cxn ang="0">
                <a:pos x="connsiteX12928" y="connsiteY12928"/>
              </a:cxn>
              <a:cxn ang="0">
                <a:pos x="connsiteX12929" y="connsiteY12929"/>
              </a:cxn>
              <a:cxn ang="0">
                <a:pos x="connsiteX12930" y="connsiteY12930"/>
              </a:cxn>
              <a:cxn ang="0">
                <a:pos x="connsiteX12931" y="connsiteY12931"/>
              </a:cxn>
              <a:cxn ang="0">
                <a:pos x="connsiteX12932" y="connsiteY12932"/>
              </a:cxn>
              <a:cxn ang="0">
                <a:pos x="connsiteX12933" y="connsiteY12933"/>
              </a:cxn>
              <a:cxn ang="0">
                <a:pos x="connsiteX12934" y="connsiteY12934"/>
              </a:cxn>
              <a:cxn ang="0">
                <a:pos x="connsiteX12935" y="connsiteY12935"/>
              </a:cxn>
              <a:cxn ang="0">
                <a:pos x="connsiteX12936" y="connsiteY12936"/>
              </a:cxn>
              <a:cxn ang="0">
                <a:pos x="connsiteX12937" y="connsiteY12937"/>
              </a:cxn>
              <a:cxn ang="0">
                <a:pos x="connsiteX12938" y="connsiteY12938"/>
              </a:cxn>
              <a:cxn ang="0">
                <a:pos x="connsiteX12939" y="connsiteY12939"/>
              </a:cxn>
              <a:cxn ang="0">
                <a:pos x="connsiteX12940" y="connsiteY12940"/>
              </a:cxn>
              <a:cxn ang="0">
                <a:pos x="connsiteX12941" y="connsiteY12941"/>
              </a:cxn>
              <a:cxn ang="0">
                <a:pos x="connsiteX12942" y="connsiteY12942"/>
              </a:cxn>
              <a:cxn ang="0">
                <a:pos x="connsiteX12943" y="connsiteY12943"/>
              </a:cxn>
              <a:cxn ang="0">
                <a:pos x="connsiteX12944" y="connsiteY12944"/>
              </a:cxn>
              <a:cxn ang="0">
                <a:pos x="connsiteX12945" y="connsiteY12945"/>
              </a:cxn>
              <a:cxn ang="0">
                <a:pos x="connsiteX12946" y="connsiteY12946"/>
              </a:cxn>
              <a:cxn ang="0">
                <a:pos x="connsiteX12947" y="connsiteY12947"/>
              </a:cxn>
              <a:cxn ang="0">
                <a:pos x="connsiteX12948" y="connsiteY12948"/>
              </a:cxn>
              <a:cxn ang="0">
                <a:pos x="connsiteX12949" y="connsiteY12949"/>
              </a:cxn>
              <a:cxn ang="0">
                <a:pos x="connsiteX12950" y="connsiteY12950"/>
              </a:cxn>
              <a:cxn ang="0">
                <a:pos x="connsiteX12951" y="connsiteY12951"/>
              </a:cxn>
              <a:cxn ang="0">
                <a:pos x="connsiteX12952" y="connsiteY12952"/>
              </a:cxn>
              <a:cxn ang="0">
                <a:pos x="connsiteX12953" y="connsiteY12953"/>
              </a:cxn>
              <a:cxn ang="0">
                <a:pos x="connsiteX12954" y="connsiteY12954"/>
              </a:cxn>
              <a:cxn ang="0">
                <a:pos x="connsiteX12955" y="connsiteY12955"/>
              </a:cxn>
              <a:cxn ang="0">
                <a:pos x="connsiteX12956" y="connsiteY12956"/>
              </a:cxn>
              <a:cxn ang="0">
                <a:pos x="connsiteX12957" y="connsiteY12957"/>
              </a:cxn>
              <a:cxn ang="0">
                <a:pos x="connsiteX12958" y="connsiteY12958"/>
              </a:cxn>
              <a:cxn ang="0">
                <a:pos x="connsiteX12959" y="connsiteY12959"/>
              </a:cxn>
              <a:cxn ang="0">
                <a:pos x="connsiteX12960" y="connsiteY12960"/>
              </a:cxn>
              <a:cxn ang="0">
                <a:pos x="connsiteX12961" y="connsiteY12961"/>
              </a:cxn>
              <a:cxn ang="0">
                <a:pos x="connsiteX12962" y="connsiteY12962"/>
              </a:cxn>
              <a:cxn ang="0">
                <a:pos x="connsiteX12963" y="connsiteY12963"/>
              </a:cxn>
              <a:cxn ang="0">
                <a:pos x="connsiteX12964" y="connsiteY12964"/>
              </a:cxn>
              <a:cxn ang="0">
                <a:pos x="connsiteX12965" y="connsiteY12965"/>
              </a:cxn>
              <a:cxn ang="0">
                <a:pos x="connsiteX12966" y="connsiteY12966"/>
              </a:cxn>
              <a:cxn ang="0">
                <a:pos x="connsiteX12967" y="connsiteY12967"/>
              </a:cxn>
              <a:cxn ang="0">
                <a:pos x="connsiteX12968" y="connsiteY12968"/>
              </a:cxn>
              <a:cxn ang="0">
                <a:pos x="connsiteX12969" y="connsiteY12969"/>
              </a:cxn>
              <a:cxn ang="0">
                <a:pos x="connsiteX12970" y="connsiteY12970"/>
              </a:cxn>
              <a:cxn ang="0">
                <a:pos x="connsiteX12971" y="connsiteY12971"/>
              </a:cxn>
              <a:cxn ang="0">
                <a:pos x="connsiteX12972" y="connsiteY12972"/>
              </a:cxn>
              <a:cxn ang="0">
                <a:pos x="connsiteX12973" y="connsiteY12973"/>
              </a:cxn>
              <a:cxn ang="0">
                <a:pos x="connsiteX12974" y="connsiteY12974"/>
              </a:cxn>
              <a:cxn ang="0">
                <a:pos x="connsiteX12975" y="connsiteY12975"/>
              </a:cxn>
              <a:cxn ang="0">
                <a:pos x="connsiteX12976" y="connsiteY12976"/>
              </a:cxn>
              <a:cxn ang="0">
                <a:pos x="connsiteX12977" y="connsiteY12977"/>
              </a:cxn>
              <a:cxn ang="0">
                <a:pos x="connsiteX12978" y="connsiteY12978"/>
              </a:cxn>
              <a:cxn ang="0">
                <a:pos x="connsiteX12979" y="connsiteY12979"/>
              </a:cxn>
              <a:cxn ang="0">
                <a:pos x="connsiteX12980" y="connsiteY12980"/>
              </a:cxn>
              <a:cxn ang="0">
                <a:pos x="connsiteX12981" y="connsiteY12981"/>
              </a:cxn>
              <a:cxn ang="0">
                <a:pos x="connsiteX12982" y="connsiteY12982"/>
              </a:cxn>
              <a:cxn ang="0">
                <a:pos x="connsiteX12983" y="connsiteY12983"/>
              </a:cxn>
              <a:cxn ang="0">
                <a:pos x="connsiteX12984" y="connsiteY12984"/>
              </a:cxn>
              <a:cxn ang="0">
                <a:pos x="connsiteX12985" y="connsiteY12985"/>
              </a:cxn>
              <a:cxn ang="0">
                <a:pos x="connsiteX12986" y="connsiteY12986"/>
              </a:cxn>
              <a:cxn ang="0">
                <a:pos x="connsiteX12987" y="connsiteY12987"/>
              </a:cxn>
              <a:cxn ang="0">
                <a:pos x="connsiteX12988" y="connsiteY12988"/>
              </a:cxn>
              <a:cxn ang="0">
                <a:pos x="connsiteX12989" y="connsiteY12989"/>
              </a:cxn>
              <a:cxn ang="0">
                <a:pos x="connsiteX12990" y="connsiteY12990"/>
              </a:cxn>
              <a:cxn ang="0">
                <a:pos x="connsiteX12991" y="connsiteY12991"/>
              </a:cxn>
              <a:cxn ang="0">
                <a:pos x="connsiteX12992" y="connsiteY12992"/>
              </a:cxn>
              <a:cxn ang="0">
                <a:pos x="connsiteX12993" y="connsiteY12993"/>
              </a:cxn>
              <a:cxn ang="0">
                <a:pos x="connsiteX12994" y="connsiteY12994"/>
              </a:cxn>
              <a:cxn ang="0">
                <a:pos x="connsiteX12995" y="connsiteY12995"/>
              </a:cxn>
              <a:cxn ang="0">
                <a:pos x="connsiteX12996" y="connsiteY12996"/>
              </a:cxn>
              <a:cxn ang="0">
                <a:pos x="connsiteX12997" y="connsiteY12997"/>
              </a:cxn>
              <a:cxn ang="0">
                <a:pos x="connsiteX12998" y="connsiteY12998"/>
              </a:cxn>
              <a:cxn ang="0">
                <a:pos x="connsiteX12999" y="connsiteY12999"/>
              </a:cxn>
              <a:cxn ang="0">
                <a:pos x="connsiteX13000" y="connsiteY13000"/>
              </a:cxn>
              <a:cxn ang="0">
                <a:pos x="connsiteX13001" y="connsiteY13001"/>
              </a:cxn>
              <a:cxn ang="0">
                <a:pos x="connsiteX13002" y="connsiteY13002"/>
              </a:cxn>
              <a:cxn ang="0">
                <a:pos x="connsiteX13003" y="connsiteY13003"/>
              </a:cxn>
              <a:cxn ang="0">
                <a:pos x="connsiteX13004" y="connsiteY13004"/>
              </a:cxn>
              <a:cxn ang="0">
                <a:pos x="connsiteX13005" y="connsiteY13005"/>
              </a:cxn>
              <a:cxn ang="0">
                <a:pos x="connsiteX13006" y="connsiteY13006"/>
              </a:cxn>
              <a:cxn ang="0">
                <a:pos x="connsiteX13007" y="connsiteY13007"/>
              </a:cxn>
              <a:cxn ang="0">
                <a:pos x="connsiteX13008" y="connsiteY13008"/>
              </a:cxn>
              <a:cxn ang="0">
                <a:pos x="connsiteX13009" y="connsiteY13009"/>
              </a:cxn>
              <a:cxn ang="0">
                <a:pos x="connsiteX13010" y="connsiteY13010"/>
              </a:cxn>
              <a:cxn ang="0">
                <a:pos x="connsiteX13011" y="connsiteY13011"/>
              </a:cxn>
              <a:cxn ang="0">
                <a:pos x="connsiteX13012" y="connsiteY13012"/>
              </a:cxn>
              <a:cxn ang="0">
                <a:pos x="connsiteX13013" y="connsiteY13013"/>
              </a:cxn>
              <a:cxn ang="0">
                <a:pos x="connsiteX13014" y="connsiteY13014"/>
              </a:cxn>
              <a:cxn ang="0">
                <a:pos x="connsiteX13015" y="connsiteY13015"/>
              </a:cxn>
              <a:cxn ang="0">
                <a:pos x="connsiteX13016" y="connsiteY13016"/>
              </a:cxn>
              <a:cxn ang="0">
                <a:pos x="connsiteX13017" y="connsiteY13017"/>
              </a:cxn>
              <a:cxn ang="0">
                <a:pos x="connsiteX13018" y="connsiteY13018"/>
              </a:cxn>
              <a:cxn ang="0">
                <a:pos x="connsiteX13019" y="connsiteY13019"/>
              </a:cxn>
              <a:cxn ang="0">
                <a:pos x="connsiteX13020" y="connsiteY13020"/>
              </a:cxn>
              <a:cxn ang="0">
                <a:pos x="connsiteX13021" y="connsiteY13021"/>
              </a:cxn>
              <a:cxn ang="0">
                <a:pos x="connsiteX13022" y="connsiteY13022"/>
              </a:cxn>
              <a:cxn ang="0">
                <a:pos x="connsiteX13023" y="connsiteY13023"/>
              </a:cxn>
              <a:cxn ang="0">
                <a:pos x="connsiteX13024" y="connsiteY13024"/>
              </a:cxn>
              <a:cxn ang="0">
                <a:pos x="connsiteX13025" y="connsiteY13025"/>
              </a:cxn>
              <a:cxn ang="0">
                <a:pos x="connsiteX13026" y="connsiteY13026"/>
              </a:cxn>
              <a:cxn ang="0">
                <a:pos x="connsiteX13027" y="connsiteY13027"/>
              </a:cxn>
              <a:cxn ang="0">
                <a:pos x="connsiteX13028" y="connsiteY13028"/>
              </a:cxn>
              <a:cxn ang="0">
                <a:pos x="connsiteX13029" y="connsiteY13029"/>
              </a:cxn>
              <a:cxn ang="0">
                <a:pos x="connsiteX13030" y="connsiteY13030"/>
              </a:cxn>
              <a:cxn ang="0">
                <a:pos x="connsiteX13031" y="connsiteY13031"/>
              </a:cxn>
              <a:cxn ang="0">
                <a:pos x="connsiteX13032" y="connsiteY13032"/>
              </a:cxn>
              <a:cxn ang="0">
                <a:pos x="connsiteX13033" y="connsiteY13033"/>
              </a:cxn>
              <a:cxn ang="0">
                <a:pos x="connsiteX13034" y="connsiteY13034"/>
              </a:cxn>
              <a:cxn ang="0">
                <a:pos x="connsiteX13035" y="connsiteY13035"/>
              </a:cxn>
              <a:cxn ang="0">
                <a:pos x="connsiteX13036" y="connsiteY13036"/>
              </a:cxn>
              <a:cxn ang="0">
                <a:pos x="connsiteX13037" y="connsiteY13037"/>
              </a:cxn>
              <a:cxn ang="0">
                <a:pos x="connsiteX13038" y="connsiteY13038"/>
              </a:cxn>
              <a:cxn ang="0">
                <a:pos x="connsiteX13039" y="connsiteY13039"/>
              </a:cxn>
              <a:cxn ang="0">
                <a:pos x="connsiteX13040" y="connsiteY13040"/>
              </a:cxn>
              <a:cxn ang="0">
                <a:pos x="connsiteX13041" y="connsiteY13041"/>
              </a:cxn>
              <a:cxn ang="0">
                <a:pos x="connsiteX13042" y="connsiteY13042"/>
              </a:cxn>
              <a:cxn ang="0">
                <a:pos x="connsiteX13043" y="connsiteY13043"/>
              </a:cxn>
              <a:cxn ang="0">
                <a:pos x="connsiteX13044" y="connsiteY13044"/>
              </a:cxn>
              <a:cxn ang="0">
                <a:pos x="connsiteX13045" y="connsiteY13045"/>
              </a:cxn>
              <a:cxn ang="0">
                <a:pos x="connsiteX13046" y="connsiteY13046"/>
              </a:cxn>
              <a:cxn ang="0">
                <a:pos x="connsiteX13047" y="connsiteY13047"/>
              </a:cxn>
              <a:cxn ang="0">
                <a:pos x="connsiteX13048" y="connsiteY13048"/>
              </a:cxn>
              <a:cxn ang="0">
                <a:pos x="connsiteX13049" y="connsiteY13049"/>
              </a:cxn>
              <a:cxn ang="0">
                <a:pos x="connsiteX13050" y="connsiteY13050"/>
              </a:cxn>
              <a:cxn ang="0">
                <a:pos x="connsiteX13051" y="connsiteY13051"/>
              </a:cxn>
              <a:cxn ang="0">
                <a:pos x="connsiteX13052" y="connsiteY13052"/>
              </a:cxn>
              <a:cxn ang="0">
                <a:pos x="connsiteX13053" y="connsiteY13053"/>
              </a:cxn>
              <a:cxn ang="0">
                <a:pos x="connsiteX13054" y="connsiteY13054"/>
              </a:cxn>
              <a:cxn ang="0">
                <a:pos x="connsiteX13055" y="connsiteY13055"/>
              </a:cxn>
              <a:cxn ang="0">
                <a:pos x="connsiteX13056" y="connsiteY13056"/>
              </a:cxn>
              <a:cxn ang="0">
                <a:pos x="connsiteX13057" y="connsiteY13057"/>
              </a:cxn>
              <a:cxn ang="0">
                <a:pos x="connsiteX13058" y="connsiteY13058"/>
              </a:cxn>
              <a:cxn ang="0">
                <a:pos x="connsiteX13059" y="connsiteY13059"/>
              </a:cxn>
              <a:cxn ang="0">
                <a:pos x="connsiteX13060" y="connsiteY13060"/>
              </a:cxn>
              <a:cxn ang="0">
                <a:pos x="connsiteX13061" y="connsiteY13061"/>
              </a:cxn>
              <a:cxn ang="0">
                <a:pos x="connsiteX13062" y="connsiteY13062"/>
              </a:cxn>
              <a:cxn ang="0">
                <a:pos x="connsiteX13063" y="connsiteY13063"/>
              </a:cxn>
              <a:cxn ang="0">
                <a:pos x="connsiteX13064" y="connsiteY13064"/>
              </a:cxn>
              <a:cxn ang="0">
                <a:pos x="connsiteX13065" y="connsiteY13065"/>
              </a:cxn>
              <a:cxn ang="0">
                <a:pos x="connsiteX13066" y="connsiteY13066"/>
              </a:cxn>
              <a:cxn ang="0">
                <a:pos x="connsiteX13067" y="connsiteY13067"/>
              </a:cxn>
              <a:cxn ang="0">
                <a:pos x="connsiteX13068" y="connsiteY13068"/>
              </a:cxn>
              <a:cxn ang="0">
                <a:pos x="connsiteX13069" y="connsiteY13069"/>
              </a:cxn>
              <a:cxn ang="0">
                <a:pos x="connsiteX13070" y="connsiteY13070"/>
              </a:cxn>
              <a:cxn ang="0">
                <a:pos x="connsiteX13071" y="connsiteY13071"/>
              </a:cxn>
              <a:cxn ang="0">
                <a:pos x="connsiteX13072" y="connsiteY13072"/>
              </a:cxn>
              <a:cxn ang="0">
                <a:pos x="connsiteX13073" y="connsiteY13073"/>
              </a:cxn>
              <a:cxn ang="0">
                <a:pos x="connsiteX13074" y="connsiteY13074"/>
              </a:cxn>
              <a:cxn ang="0">
                <a:pos x="connsiteX13075" y="connsiteY13075"/>
              </a:cxn>
              <a:cxn ang="0">
                <a:pos x="connsiteX13076" y="connsiteY13076"/>
              </a:cxn>
              <a:cxn ang="0">
                <a:pos x="connsiteX13077" y="connsiteY13077"/>
              </a:cxn>
              <a:cxn ang="0">
                <a:pos x="connsiteX13078" y="connsiteY13078"/>
              </a:cxn>
              <a:cxn ang="0">
                <a:pos x="connsiteX13079" y="connsiteY13079"/>
              </a:cxn>
              <a:cxn ang="0">
                <a:pos x="connsiteX13080" y="connsiteY13080"/>
              </a:cxn>
              <a:cxn ang="0">
                <a:pos x="connsiteX13081" y="connsiteY13081"/>
              </a:cxn>
              <a:cxn ang="0">
                <a:pos x="connsiteX13082" y="connsiteY13082"/>
              </a:cxn>
              <a:cxn ang="0">
                <a:pos x="connsiteX13083" y="connsiteY13083"/>
              </a:cxn>
              <a:cxn ang="0">
                <a:pos x="connsiteX13084" y="connsiteY13084"/>
              </a:cxn>
              <a:cxn ang="0">
                <a:pos x="connsiteX13085" y="connsiteY13085"/>
              </a:cxn>
              <a:cxn ang="0">
                <a:pos x="connsiteX13086" y="connsiteY13086"/>
              </a:cxn>
              <a:cxn ang="0">
                <a:pos x="connsiteX13087" y="connsiteY13087"/>
              </a:cxn>
              <a:cxn ang="0">
                <a:pos x="connsiteX13088" y="connsiteY13088"/>
              </a:cxn>
              <a:cxn ang="0">
                <a:pos x="connsiteX13089" y="connsiteY13089"/>
              </a:cxn>
              <a:cxn ang="0">
                <a:pos x="connsiteX13090" y="connsiteY13090"/>
              </a:cxn>
              <a:cxn ang="0">
                <a:pos x="connsiteX13091" y="connsiteY13091"/>
              </a:cxn>
              <a:cxn ang="0">
                <a:pos x="connsiteX13092" y="connsiteY13092"/>
              </a:cxn>
              <a:cxn ang="0">
                <a:pos x="connsiteX13093" y="connsiteY13093"/>
              </a:cxn>
              <a:cxn ang="0">
                <a:pos x="connsiteX13094" y="connsiteY13094"/>
              </a:cxn>
              <a:cxn ang="0">
                <a:pos x="connsiteX13095" y="connsiteY13095"/>
              </a:cxn>
              <a:cxn ang="0">
                <a:pos x="connsiteX13096" y="connsiteY13096"/>
              </a:cxn>
              <a:cxn ang="0">
                <a:pos x="connsiteX13097" y="connsiteY13097"/>
              </a:cxn>
              <a:cxn ang="0">
                <a:pos x="connsiteX13098" y="connsiteY13098"/>
              </a:cxn>
              <a:cxn ang="0">
                <a:pos x="connsiteX13099" y="connsiteY13099"/>
              </a:cxn>
              <a:cxn ang="0">
                <a:pos x="connsiteX13100" y="connsiteY13100"/>
              </a:cxn>
              <a:cxn ang="0">
                <a:pos x="connsiteX13101" y="connsiteY13101"/>
              </a:cxn>
              <a:cxn ang="0">
                <a:pos x="connsiteX13102" y="connsiteY13102"/>
              </a:cxn>
              <a:cxn ang="0">
                <a:pos x="connsiteX13103" y="connsiteY13103"/>
              </a:cxn>
              <a:cxn ang="0">
                <a:pos x="connsiteX13104" y="connsiteY13104"/>
              </a:cxn>
              <a:cxn ang="0">
                <a:pos x="connsiteX13105" y="connsiteY13105"/>
              </a:cxn>
              <a:cxn ang="0">
                <a:pos x="connsiteX13106" y="connsiteY13106"/>
              </a:cxn>
              <a:cxn ang="0">
                <a:pos x="connsiteX13107" y="connsiteY13107"/>
              </a:cxn>
              <a:cxn ang="0">
                <a:pos x="connsiteX13108" y="connsiteY13108"/>
              </a:cxn>
              <a:cxn ang="0">
                <a:pos x="connsiteX13109" y="connsiteY13109"/>
              </a:cxn>
              <a:cxn ang="0">
                <a:pos x="connsiteX13110" y="connsiteY13110"/>
              </a:cxn>
              <a:cxn ang="0">
                <a:pos x="connsiteX13111" y="connsiteY13111"/>
              </a:cxn>
              <a:cxn ang="0">
                <a:pos x="connsiteX13112" y="connsiteY13112"/>
              </a:cxn>
              <a:cxn ang="0">
                <a:pos x="connsiteX13113" y="connsiteY13113"/>
              </a:cxn>
              <a:cxn ang="0">
                <a:pos x="connsiteX13114" y="connsiteY13114"/>
              </a:cxn>
              <a:cxn ang="0">
                <a:pos x="connsiteX13115" y="connsiteY13115"/>
              </a:cxn>
              <a:cxn ang="0">
                <a:pos x="connsiteX13116" y="connsiteY13116"/>
              </a:cxn>
              <a:cxn ang="0">
                <a:pos x="connsiteX13117" y="connsiteY13117"/>
              </a:cxn>
              <a:cxn ang="0">
                <a:pos x="connsiteX13118" y="connsiteY13118"/>
              </a:cxn>
              <a:cxn ang="0">
                <a:pos x="connsiteX13119" y="connsiteY13119"/>
              </a:cxn>
              <a:cxn ang="0">
                <a:pos x="connsiteX13120" y="connsiteY13120"/>
              </a:cxn>
              <a:cxn ang="0">
                <a:pos x="connsiteX13121" y="connsiteY13121"/>
              </a:cxn>
              <a:cxn ang="0">
                <a:pos x="connsiteX13122" y="connsiteY13122"/>
              </a:cxn>
              <a:cxn ang="0">
                <a:pos x="connsiteX13123" y="connsiteY13123"/>
              </a:cxn>
              <a:cxn ang="0">
                <a:pos x="connsiteX13124" y="connsiteY13124"/>
              </a:cxn>
              <a:cxn ang="0">
                <a:pos x="connsiteX13125" y="connsiteY13125"/>
              </a:cxn>
              <a:cxn ang="0">
                <a:pos x="connsiteX13126" y="connsiteY13126"/>
              </a:cxn>
              <a:cxn ang="0">
                <a:pos x="connsiteX13127" y="connsiteY13127"/>
              </a:cxn>
              <a:cxn ang="0">
                <a:pos x="connsiteX13128" y="connsiteY13128"/>
              </a:cxn>
              <a:cxn ang="0">
                <a:pos x="connsiteX13129" y="connsiteY13129"/>
              </a:cxn>
              <a:cxn ang="0">
                <a:pos x="connsiteX13130" y="connsiteY13130"/>
              </a:cxn>
              <a:cxn ang="0">
                <a:pos x="connsiteX13131" y="connsiteY13131"/>
              </a:cxn>
              <a:cxn ang="0">
                <a:pos x="connsiteX13132" y="connsiteY13132"/>
              </a:cxn>
              <a:cxn ang="0">
                <a:pos x="connsiteX13133" y="connsiteY13133"/>
              </a:cxn>
              <a:cxn ang="0">
                <a:pos x="connsiteX13134" y="connsiteY13134"/>
              </a:cxn>
              <a:cxn ang="0">
                <a:pos x="connsiteX13135" y="connsiteY13135"/>
              </a:cxn>
              <a:cxn ang="0">
                <a:pos x="connsiteX13136" y="connsiteY13136"/>
              </a:cxn>
              <a:cxn ang="0">
                <a:pos x="connsiteX13137" y="connsiteY13137"/>
              </a:cxn>
              <a:cxn ang="0">
                <a:pos x="connsiteX13138" y="connsiteY13138"/>
              </a:cxn>
              <a:cxn ang="0">
                <a:pos x="connsiteX13139" y="connsiteY13139"/>
              </a:cxn>
              <a:cxn ang="0">
                <a:pos x="connsiteX13140" y="connsiteY13140"/>
              </a:cxn>
              <a:cxn ang="0">
                <a:pos x="connsiteX13141" y="connsiteY13141"/>
              </a:cxn>
              <a:cxn ang="0">
                <a:pos x="connsiteX13142" y="connsiteY13142"/>
              </a:cxn>
              <a:cxn ang="0">
                <a:pos x="connsiteX13143" y="connsiteY13143"/>
              </a:cxn>
              <a:cxn ang="0">
                <a:pos x="connsiteX13144" y="connsiteY13144"/>
              </a:cxn>
              <a:cxn ang="0">
                <a:pos x="connsiteX13145" y="connsiteY13145"/>
              </a:cxn>
              <a:cxn ang="0">
                <a:pos x="connsiteX13146" y="connsiteY13146"/>
              </a:cxn>
              <a:cxn ang="0">
                <a:pos x="connsiteX13147" y="connsiteY13147"/>
              </a:cxn>
              <a:cxn ang="0">
                <a:pos x="connsiteX13148" y="connsiteY13148"/>
              </a:cxn>
              <a:cxn ang="0">
                <a:pos x="connsiteX13149" y="connsiteY13149"/>
              </a:cxn>
              <a:cxn ang="0">
                <a:pos x="connsiteX13150" y="connsiteY13150"/>
              </a:cxn>
              <a:cxn ang="0">
                <a:pos x="connsiteX13151" y="connsiteY13151"/>
              </a:cxn>
              <a:cxn ang="0">
                <a:pos x="connsiteX13152" y="connsiteY13152"/>
              </a:cxn>
              <a:cxn ang="0">
                <a:pos x="connsiteX13153" y="connsiteY13153"/>
              </a:cxn>
              <a:cxn ang="0">
                <a:pos x="connsiteX13154" y="connsiteY13154"/>
              </a:cxn>
              <a:cxn ang="0">
                <a:pos x="connsiteX13155" y="connsiteY13155"/>
              </a:cxn>
              <a:cxn ang="0">
                <a:pos x="connsiteX13156" y="connsiteY13156"/>
              </a:cxn>
              <a:cxn ang="0">
                <a:pos x="connsiteX13157" y="connsiteY13157"/>
              </a:cxn>
              <a:cxn ang="0">
                <a:pos x="connsiteX13158" y="connsiteY13158"/>
              </a:cxn>
              <a:cxn ang="0">
                <a:pos x="connsiteX13159" y="connsiteY13159"/>
              </a:cxn>
              <a:cxn ang="0">
                <a:pos x="connsiteX13160" y="connsiteY13160"/>
              </a:cxn>
              <a:cxn ang="0">
                <a:pos x="connsiteX13161" y="connsiteY13161"/>
              </a:cxn>
              <a:cxn ang="0">
                <a:pos x="connsiteX13162" y="connsiteY13162"/>
              </a:cxn>
              <a:cxn ang="0">
                <a:pos x="connsiteX13163" y="connsiteY13163"/>
              </a:cxn>
              <a:cxn ang="0">
                <a:pos x="connsiteX13164" y="connsiteY13164"/>
              </a:cxn>
              <a:cxn ang="0">
                <a:pos x="connsiteX13165" y="connsiteY13165"/>
              </a:cxn>
              <a:cxn ang="0">
                <a:pos x="connsiteX13166" y="connsiteY13166"/>
              </a:cxn>
              <a:cxn ang="0">
                <a:pos x="connsiteX13167" y="connsiteY13167"/>
              </a:cxn>
              <a:cxn ang="0">
                <a:pos x="connsiteX13168" y="connsiteY13168"/>
              </a:cxn>
              <a:cxn ang="0">
                <a:pos x="connsiteX13169" y="connsiteY13169"/>
              </a:cxn>
              <a:cxn ang="0">
                <a:pos x="connsiteX13170" y="connsiteY13170"/>
              </a:cxn>
              <a:cxn ang="0">
                <a:pos x="connsiteX13171" y="connsiteY13171"/>
              </a:cxn>
              <a:cxn ang="0">
                <a:pos x="connsiteX13172" y="connsiteY13172"/>
              </a:cxn>
              <a:cxn ang="0">
                <a:pos x="connsiteX13173" y="connsiteY13173"/>
              </a:cxn>
              <a:cxn ang="0">
                <a:pos x="connsiteX13174" y="connsiteY13174"/>
              </a:cxn>
              <a:cxn ang="0">
                <a:pos x="connsiteX13175" y="connsiteY13175"/>
              </a:cxn>
              <a:cxn ang="0">
                <a:pos x="connsiteX13176" y="connsiteY13176"/>
              </a:cxn>
              <a:cxn ang="0">
                <a:pos x="connsiteX13177" y="connsiteY13177"/>
              </a:cxn>
              <a:cxn ang="0">
                <a:pos x="connsiteX13178" y="connsiteY13178"/>
              </a:cxn>
              <a:cxn ang="0">
                <a:pos x="connsiteX13179" y="connsiteY13179"/>
              </a:cxn>
              <a:cxn ang="0">
                <a:pos x="connsiteX13180" y="connsiteY13180"/>
              </a:cxn>
              <a:cxn ang="0">
                <a:pos x="connsiteX13181" y="connsiteY13181"/>
              </a:cxn>
              <a:cxn ang="0">
                <a:pos x="connsiteX13182" y="connsiteY13182"/>
              </a:cxn>
              <a:cxn ang="0">
                <a:pos x="connsiteX13183" y="connsiteY13183"/>
              </a:cxn>
              <a:cxn ang="0">
                <a:pos x="connsiteX13184" y="connsiteY13184"/>
              </a:cxn>
              <a:cxn ang="0">
                <a:pos x="connsiteX13185" y="connsiteY13185"/>
              </a:cxn>
              <a:cxn ang="0">
                <a:pos x="connsiteX13186" y="connsiteY13186"/>
              </a:cxn>
              <a:cxn ang="0">
                <a:pos x="connsiteX13187" y="connsiteY13187"/>
              </a:cxn>
              <a:cxn ang="0">
                <a:pos x="connsiteX13188" y="connsiteY13188"/>
              </a:cxn>
              <a:cxn ang="0">
                <a:pos x="connsiteX13189" y="connsiteY13189"/>
              </a:cxn>
              <a:cxn ang="0">
                <a:pos x="connsiteX13190" y="connsiteY13190"/>
              </a:cxn>
              <a:cxn ang="0">
                <a:pos x="connsiteX13191" y="connsiteY13191"/>
              </a:cxn>
              <a:cxn ang="0">
                <a:pos x="connsiteX13192" y="connsiteY13192"/>
              </a:cxn>
              <a:cxn ang="0">
                <a:pos x="connsiteX13193" y="connsiteY13193"/>
              </a:cxn>
              <a:cxn ang="0">
                <a:pos x="connsiteX13194" y="connsiteY13194"/>
              </a:cxn>
              <a:cxn ang="0">
                <a:pos x="connsiteX13195" y="connsiteY13195"/>
              </a:cxn>
              <a:cxn ang="0">
                <a:pos x="connsiteX13196" y="connsiteY13196"/>
              </a:cxn>
              <a:cxn ang="0">
                <a:pos x="connsiteX13197" y="connsiteY13197"/>
              </a:cxn>
              <a:cxn ang="0">
                <a:pos x="connsiteX13198" y="connsiteY13198"/>
              </a:cxn>
              <a:cxn ang="0">
                <a:pos x="connsiteX13199" y="connsiteY13199"/>
              </a:cxn>
              <a:cxn ang="0">
                <a:pos x="connsiteX13200" y="connsiteY13200"/>
              </a:cxn>
              <a:cxn ang="0">
                <a:pos x="connsiteX13201" y="connsiteY13201"/>
              </a:cxn>
              <a:cxn ang="0">
                <a:pos x="connsiteX13202" y="connsiteY13202"/>
              </a:cxn>
              <a:cxn ang="0">
                <a:pos x="connsiteX13203" y="connsiteY13203"/>
              </a:cxn>
              <a:cxn ang="0">
                <a:pos x="connsiteX13204" y="connsiteY13204"/>
              </a:cxn>
              <a:cxn ang="0">
                <a:pos x="connsiteX13205" y="connsiteY13205"/>
              </a:cxn>
              <a:cxn ang="0">
                <a:pos x="connsiteX13206" y="connsiteY13206"/>
              </a:cxn>
              <a:cxn ang="0">
                <a:pos x="connsiteX13207" y="connsiteY13207"/>
              </a:cxn>
              <a:cxn ang="0">
                <a:pos x="connsiteX13208" y="connsiteY13208"/>
              </a:cxn>
              <a:cxn ang="0">
                <a:pos x="connsiteX13209" y="connsiteY13209"/>
              </a:cxn>
              <a:cxn ang="0">
                <a:pos x="connsiteX13210" y="connsiteY13210"/>
              </a:cxn>
              <a:cxn ang="0">
                <a:pos x="connsiteX13211" y="connsiteY13211"/>
              </a:cxn>
              <a:cxn ang="0">
                <a:pos x="connsiteX13212" y="connsiteY13212"/>
              </a:cxn>
              <a:cxn ang="0">
                <a:pos x="connsiteX13213" y="connsiteY13213"/>
              </a:cxn>
              <a:cxn ang="0">
                <a:pos x="connsiteX13214" y="connsiteY13214"/>
              </a:cxn>
              <a:cxn ang="0">
                <a:pos x="connsiteX13215" y="connsiteY13215"/>
              </a:cxn>
              <a:cxn ang="0">
                <a:pos x="connsiteX13216" y="connsiteY13216"/>
              </a:cxn>
              <a:cxn ang="0">
                <a:pos x="connsiteX13217" y="connsiteY13217"/>
              </a:cxn>
              <a:cxn ang="0">
                <a:pos x="connsiteX13218" y="connsiteY13218"/>
              </a:cxn>
              <a:cxn ang="0">
                <a:pos x="connsiteX13219" y="connsiteY13219"/>
              </a:cxn>
              <a:cxn ang="0">
                <a:pos x="connsiteX13220" y="connsiteY13220"/>
              </a:cxn>
              <a:cxn ang="0">
                <a:pos x="connsiteX13221" y="connsiteY13221"/>
              </a:cxn>
              <a:cxn ang="0">
                <a:pos x="connsiteX13222" y="connsiteY13222"/>
              </a:cxn>
              <a:cxn ang="0">
                <a:pos x="connsiteX13223" y="connsiteY13223"/>
              </a:cxn>
              <a:cxn ang="0">
                <a:pos x="connsiteX13224" y="connsiteY13224"/>
              </a:cxn>
              <a:cxn ang="0">
                <a:pos x="connsiteX13225" y="connsiteY13225"/>
              </a:cxn>
              <a:cxn ang="0">
                <a:pos x="connsiteX13226" y="connsiteY13226"/>
              </a:cxn>
              <a:cxn ang="0">
                <a:pos x="connsiteX13227" y="connsiteY13227"/>
              </a:cxn>
              <a:cxn ang="0">
                <a:pos x="connsiteX13228" y="connsiteY13228"/>
              </a:cxn>
              <a:cxn ang="0">
                <a:pos x="connsiteX13229" y="connsiteY13229"/>
              </a:cxn>
              <a:cxn ang="0">
                <a:pos x="connsiteX13230" y="connsiteY13230"/>
              </a:cxn>
              <a:cxn ang="0">
                <a:pos x="connsiteX13231" y="connsiteY13231"/>
              </a:cxn>
              <a:cxn ang="0">
                <a:pos x="connsiteX13232" y="connsiteY13232"/>
              </a:cxn>
              <a:cxn ang="0">
                <a:pos x="connsiteX13233" y="connsiteY13233"/>
              </a:cxn>
              <a:cxn ang="0">
                <a:pos x="connsiteX13234" y="connsiteY13234"/>
              </a:cxn>
              <a:cxn ang="0">
                <a:pos x="connsiteX13235" y="connsiteY13235"/>
              </a:cxn>
              <a:cxn ang="0">
                <a:pos x="connsiteX13236" y="connsiteY13236"/>
              </a:cxn>
              <a:cxn ang="0">
                <a:pos x="connsiteX13237" y="connsiteY13237"/>
              </a:cxn>
              <a:cxn ang="0">
                <a:pos x="connsiteX13238" y="connsiteY13238"/>
              </a:cxn>
              <a:cxn ang="0">
                <a:pos x="connsiteX13239" y="connsiteY13239"/>
              </a:cxn>
              <a:cxn ang="0">
                <a:pos x="connsiteX13240" y="connsiteY13240"/>
              </a:cxn>
              <a:cxn ang="0">
                <a:pos x="connsiteX13241" y="connsiteY13241"/>
              </a:cxn>
              <a:cxn ang="0">
                <a:pos x="connsiteX13242" y="connsiteY13242"/>
              </a:cxn>
              <a:cxn ang="0">
                <a:pos x="connsiteX13243" y="connsiteY13243"/>
              </a:cxn>
              <a:cxn ang="0">
                <a:pos x="connsiteX13244" y="connsiteY13244"/>
              </a:cxn>
              <a:cxn ang="0">
                <a:pos x="connsiteX13245" y="connsiteY13245"/>
              </a:cxn>
              <a:cxn ang="0">
                <a:pos x="connsiteX13246" y="connsiteY13246"/>
              </a:cxn>
              <a:cxn ang="0">
                <a:pos x="connsiteX13247" y="connsiteY13247"/>
              </a:cxn>
              <a:cxn ang="0">
                <a:pos x="connsiteX13248" y="connsiteY13248"/>
              </a:cxn>
              <a:cxn ang="0">
                <a:pos x="connsiteX13249" y="connsiteY13249"/>
              </a:cxn>
              <a:cxn ang="0">
                <a:pos x="connsiteX13250" y="connsiteY13250"/>
              </a:cxn>
              <a:cxn ang="0">
                <a:pos x="connsiteX13251" y="connsiteY13251"/>
              </a:cxn>
              <a:cxn ang="0">
                <a:pos x="connsiteX13252" y="connsiteY13252"/>
              </a:cxn>
              <a:cxn ang="0">
                <a:pos x="connsiteX13253" y="connsiteY13253"/>
              </a:cxn>
              <a:cxn ang="0">
                <a:pos x="connsiteX13254" y="connsiteY13254"/>
              </a:cxn>
              <a:cxn ang="0">
                <a:pos x="connsiteX13255" y="connsiteY13255"/>
              </a:cxn>
              <a:cxn ang="0">
                <a:pos x="connsiteX13256" y="connsiteY13256"/>
              </a:cxn>
              <a:cxn ang="0">
                <a:pos x="connsiteX13257" y="connsiteY13257"/>
              </a:cxn>
              <a:cxn ang="0">
                <a:pos x="connsiteX13258" y="connsiteY13258"/>
              </a:cxn>
              <a:cxn ang="0">
                <a:pos x="connsiteX13259" y="connsiteY13259"/>
              </a:cxn>
              <a:cxn ang="0">
                <a:pos x="connsiteX13260" y="connsiteY13260"/>
              </a:cxn>
              <a:cxn ang="0">
                <a:pos x="connsiteX13261" y="connsiteY13261"/>
              </a:cxn>
              <a:cxn ang="0">
                <a:pos x="connsiteX13262" y="connsiteY13262"/>
              </a:cxn>
              <a:cxn ang="0">
                <a:pos x="connsiteX13263" y="connsiteY13263"/>
              </a:cxn>
              <a:cxn ang="0">
                <a:pos x="connsiteX13264" y="connsiteY13264"/>
              </a:cxn>
              <a:cxn ang="0">
                <a:pos x="connsiteX13265" y="connsiteY13265"/>
              </a:cxn>
              <a:cxn ang="0">
                <a:pos x="connsiteX13266" y="connsiteY13266"/>
              </a:cxn>
              <a:cxn ang="0">
                <a:pos x="connsiteX13267" y="connsiteY13267"/>
              </a:cxn>
              <a:cxn ang="0">
                <a:pos x="connsiteX13268" y="connsiteY13268"/>
              </a:cxn>
              <a:cxn ang="0">
                <a:pos x="connsiteX13269" y="connsiteY13269"/>
              </a:cxn>
              <a:cxn ang="0">
                <a:pos x="connsiteX13270" y="connsiteY13270"/>
              </a:cxn>
              <a:cxn ang="0">
                <a:pos x="connsiteX13271" y="connsiteY13271"/>
              </a:cxn>
              <a:cxn ang="0">
                <a:pos x="connsiteX13272" y="connsiteY13272"/>
              </a:cxn>
              <a:cxn ang="0">
                <a:pos x="connsiteX13273" y="connsiteY13273"/>
              </a:cxn>
              <a:cxn ang="0">
                <a:pos x="connsiteX13274" y="connsiteY13274"/>
              </a:cxn>
              <a:cxn ang="0">
                <a:pos x="connsiteX13275" y="connsiteY13275"/>
              </a:cxn>
              <a:cxn ang="0">
                <a:pos x="connsiteX13276" y="connsiteY13276"/>
              </a:cxn>
              <a:cxn ang="0">
                <a:pos x="connsiteX13277" y="connsiteY13277"/>
              </a:cxn>
              <a:cxn ang="0">
                <a:pos x="connsiteX13278" y="connsiteY13278"/>
              </a:cxn>
              <a:cxn ang="0">
                <a:pos x="connsiteX13279" y="connsiteY13279"/>
              </a:cxn>
              <a:cxn ang="0">
                <a:pos x="connsiteX13280" y="connsiteY13280"/>
              </a:cxn>
              <a:cxn ang="0">
                <a:pos x="connsiteX13281" y="connsiteY13281"/>
              </a:cxn>
              <a:cxn ang="0">
                <a:pos x="connsiteX13282" y="connsiteY13282"/>
              </a:cxn>
              <a:cxn ang="0">
                <a:pos x="connsiteX13283" y="connsiteY13283"/>
              </a:cxn>
              <a:cxn ang="0">
                <a:pos x="connsiteX13284" y="connsiteY13284"/>
              </a:cxn>
              <a:cxn ang="0">
                <a:pos x="connsiteX13285" y="connsiteY13285"/>
              </a:cxn>
              <a:cxn ang="0">
                <a:pos x="connsiteX13286" y="connsiteY13286"/>
              </a:cxn>
              <a:cxn ang="0">
                <a:pos x="connsiteX13287" y="connsiteY13287"/>
              </a:cxn>
              <a:cxn ang="0">
                <a:pos x="connsiteX13288" y="connsiteY13288"/>
              </a:cxn>
              <a:cxn ang="0">
                <a:pos x="connsiteX13289" y="connsiteY13289"/>
              </a:cxn>
              <a:cxn ang="0">
                <a:pos x="connsiteX13290" y="connsiteY13290"/>
              </a:cxn>
              <a:cxn ang="0">
                <a:pos x="connsiteX13291" y="connsiteY13291"/>
              </a:cxn>
              <a:cxn ang="0">
                <a:pos x="connsiteX13292" y="connsiteY13292"/>
              </a:cxn>
              <a:cxn ang="0">
                <a:pos x="connsiteX13293" y="connsiteY13293"/>
              </a:cxn>
              <a:cxn ang="0">
                <a:pos x="connsiteX13294" y="connsiteY13294"/>
              </a:cxn>
              <a:cxn ang="0">
                <a:pos x="connsiteX13295" y="connsiteY13295"/>
              </a:cxn>
              <a:cxn ang="0">
                <a:pos x="connsiteX13296" y="connsiteY13296"/>
              </a:cxn>
              <a:cxn ang="0">
                <a:pos x="connsiteX13297" y="connsiteY13297"/>
              </a:cxn>
              <a:cxn ang="0">
                <a:pos x="connsiteX13298" y="connsiteY13298"/>
              </a:cxn>
              <a:cxn ang="0">
                <a:pos x="connsiteX13299" y="connsiteY13299"/>
              </a:cxn>
              <a:cxn ang="0">
                <a:pos x="connsiteX13300" y="connsiteY13300"/>
              </a:cxn>
              <a:cxn ang="0">
                <a:pos x="connsiteX13301" y="connsiteY13301"/>
              </a:cxn>
              <a:cxn ang="0">
                <a:pos x="connsiteX13302" y="connsiteY13302"/>
              </a:cxn>
              <a:cxn ang="0">
                <a:pos x="connsiteX13303" y="connsiteY13303"/>
              </a:cxn>
              <a:cxn ang="0">
                <a:pos x="connsiteX13304" y="connsiteY13304"/>
              </a:cxn>
              <a:cxn ang="0">
                <a:pos x="connsiteX13305" y="connsiteY13305"/>
              </a:cxn>
              <a:cxn ang="0">
                <a:pos x="connsiteX13306" y="connsiteY13306"/>
              </a:cxn>
              <a:cxn ang="0">
                <a:pos x="connsiteX13307" y="connsiteY13307"/>
              </a:cxn>
              <a:cxn ang="0">
                <a:pos x="connsiteX13308" y="connsiteY13308"/>
              </a:cxn>
              <a:cxn ang="0">
                <a:pos x="connsiteX13309" y="connsiteY13309"/>
              </a:cxn>
              <a:cxn ang="0">
                <a:pos x="connsiteX13310" y="connsiteY13310"/>
              </a:cxn>
              <a:cxn ang="0">
                <a:pos x="connsiteX13311" y="connsiteY13311"/>
              </a:cxn>
              <a:cxn ang="0">
                <a:pos x="connsiteX13312" y="connsiteY13312"/>
              </a:cxn>
              <a:cxn ang="0">
                <a:pos x="connsiteX13313" y="connsiteY13313"/>
              </a:cxn>
              <a:cxn ang="0">
                <a:pos x="connsiteX13314" y="connsiteY13314"/>
              </a:cxn>
              <a:cxn ang="0">
                <a:pos x="connsiteX13315" y="connsiteY13315"/>
              </a:cxn>
              <a:cxn ang="0">
                <a:pos x="connsiteX13316" y="connsiteY13316"/>
              </a:cxn>
              <a:cxn ang="0">
                <a:pos x="connsiteX13317" y="connsiteY13317"/>
              </a:cxn>
              <a:cxn ang="0">
                <a:pos x="connsiteX13318" y="connsiteY13318"/>
              </a:cxn>
              <a:cxn ang="0">
                <a:pos x="connsiteX13319" y="connsiteY13319"/>
              </a:cxn>
              <a:cxn ang="0">
                <a:pos x="connsiteX13320" y="connsiteY13320"/>
              </a:cxn>
              <a:cxn ang="0">
                <a:pos x="connsiteX13321" y="connsiteY13321"/>
              </a:cxn>
              <a:cxn ang="0">
                <a:pos x="connsiteX13322" y="connsiteY13322"/>
              </a:cxn>
              <a:cxn ang="0">
                <a:pos x="connsiteX13323" y="connsiteY13323"/>
              </a:cxn>
              <a:cxn ang="0">
                <a:pos x="connsiteX13324" y="connsiteY13324"/>
              </a:cxn>
              <a:cxn ang="0">
                <a:pos x="connsiteX13325" y="connsiteY13325"/>
              </a:cxn>
              <a:cxn ang="0">
                <a:pos x="connsiteX13326" y="connsiteY13326"/>
              </a:cxn>
              <a:cxn ang="0">
                <a:pos x="connsiteX13327" y="connsiteY13327"/>
              </a:cxn>
              <a:cxn ang="0">
                <a:pos x="connsiteX13328" y="connsiteY13328"/>
              </a:cxn>
              <a:cxn ang="0">
                <a:pos x="connsiteX13329" y="connsiteY13329"/>
              </a:cxn>
              <a:cxn ang="0">
                <a:pos x="connsiteX13330" y="connsiteY13330"/>
              </a:cxn>
              <a:cxn ang="0">
                <a:pos x="connsiteX13331" y="connsiteY13331"/>
              </a:cxn>
              <a:cxn ang="0">
                <a:pos x="connsiteX13332" y="connsiteY13332"/>
              </a:cxn>
              <a:cxn ang="0">
                <a:pos x="connsiteX13333" y="connsiteY13333"/>
              </a:cxn>
              <a:cxn ang="0">
                <a:pos x="connsiteX13334" y="connsiteY13334"/>
              </a:cxn>
              <a:cxn ang="0">
                <a:pos x="connsiteX13335" y="connsiteY13335"/>
              </a:cxn>
              <a:cxn ang="0">
                <a:pos x="connsiteX13336" y="connsiteY13336"/>
              </a:cxn>
              <a:cxn ang="0">
                <a:pos x="connsiteX13337" y="connsiteY13337"/>
              </a:cxn>
              <a:cxn ang="0">
                <a:pos x="connsiteX13338" y="connsiteY13338"/>
              </a:cxn>
              <a:cxn ang="0">
                <a:pos x="connsiteX13339" y="connsiteY13339"/>
              </a:cxn>
              <a:cxn ang="0">
                <a:pos x="connsiteX13340" y="connsiteY13340"/>
              </a:cxn>
              <a:cxn ang="0">
                <a:pos x="connsiteX13341" y="connsiteY13341"/>
              </a:cxn>
              <a:cxn ang="0">
                <a:pos x="connsiteX13342" y="connsiteY13342"/>
              </a:cxn>
              <a:cxn ang="0">
                <a:pos x="connsiteX13343" y="connsiteY13343"/>
              </a:cxn>
              <a:cxn ang="0">
                <a:pos x="connsiteX13344" y="connsiteY13344"/>
              </a:cxn>
              <a:cxn ang="0">
                <a:pos x="connsiteX13345" y="connsiteY13345"/>
              </a:cxn>
              <a:cxn ang="0">
                <a:pos x="connsiteX13346" y="connsiteY13346"/>
              </a:cxn>
              <a:cxn ang="0">
                <a:pos x="connsiteX13347" y="connsiteY13347"/>
              </a:cxn>
              <a:cxn ang="0">
                <a:pos x="connsiteX13348" y="connsiteY13348"/>
              </a:cxn>
              <a:cxn ang="0">
                <a:pos x="connsiteX13349" y="connsiteY13349"/>
              </a:cxn>
              <a:cxn ang="0">
                <a:pos x="connsiteX13350" y="connsiteY13350"/>
              </a:cxn>
              <a:cxn ang="0">
                <a:pos x="connsiteX13351" y="connsiteY13351"/>
              </a:cxn>
              <a:cxn ang="0">
                <a:pos x="connsiteX13352" y="connsiteY13352"/>
              </a:cxn>
              <a:cxn ang="0">
                <a:pos x="connsiteX13353" y="connsiteY13353"/>
              </a:cxn>
              <a:cxn ang="0">
                <a:pos x="connsiteX13354" y="connsiteY13354"/>
              </a:cxn>
              <a:cxn ang="0">
                <a:pos x="connsiteX13355" y="connsiteY13355"/>
              </a:cxn>
              <a:cxn ang="0">
                <a:pos x="connsiteX13356" y="connsiteY13356"/>
              </a:cxn>
              <a:cxn ang="0">
                <a:pos x="connsiteX13357" y="connsiteY13357"/>
              </a:cxn>
              <a:cxn ang="0">
                <a:pos x="connsiteX13358" y="connsiteY13358"/>
              </a:cxn>
              <a:cxn ang="0">
                <a:pos x="connsiteX13359" y="connsiteY13359"/>
              </a:cxn>
              <a:cxn ang="0">
                <a:pos x="connsiteX13360" y="connsiteY13360"/>
              </a:cxn>
              <a:cxn ang="0">
                <a:pos x="connsiteX13361" y="connsiteY13361"/>
              </a:cxn>
              <a:cxn ang="0">
                <a:pos x="connsiteX13362" y="connsiteY13362"/>
              </a:cxn>
              <a:cxn ang="0">
                <a:pos x="connsiteX13363" y="connsiteY13363"/>
              </a:cxn>
              <a:cxn ang="0">
                <a:pos x="connsiteX13364" y="connsiteY13364"/>
              </a:cxn>
              <a:cxn ang="0">
                <a:pos x="connsiteX13365" y="connsiteY13365"/>
              </a:cxn>
              <a:cxn ang="0">
                <a:pos x="connsiteX13366" y="connsiteY13366"/>
              </a:cxn>
              <a:cxn ang="0">
                <a:pos x="connsiteX13367" y="connsiteY13367"/>
              </a:cxn>
              <a:cxn ang="0">
                <a:pos x="connsiteX13368" y="connsiteY13368"/>
              </a:cxn>
              <a:cxn ang="0">
                <a:pos x="connsiteX13369" y="connsiteY13369"/>
              </a:cxn>
              <a:cxn ang="0">
                <a:pos x="connsiteX13370" y="connsiteY13370"/>
              </a:cxn>
              <a:cxn ang="0">
                <a:pos x="connsiteX13371" y="connsiteY13371"/>
              </a:cxn>
              <a:cxn ang="0">
                <a:pos x="connsiteX13372" y="connsiteY13372"/>
              </a:cxn>
              <a:cxn ang="0">
                <a:pos x="connsiteX13373" y="connsiteY13373"/>
              </a:cxn>
              <a:cxn ang="0">
                <a:pos x="connsiteX13374" y="connsiteY13374"/>
              </a:cxn>
              <a:cxn ang="0">
                <a:pos x="connsiteX13375" y="connsiteY13375"/>
              </a:cxn>
              <a:cxn ang="0">
                <a:pos x="connsiteX13376" y="connsiteY13376"/>
              </a:cxn>
              <a:cxn ang="0">
                <a:pos x="connsiteX13377" y="connsiteY13377"/>
              </a:cxn>
              <a:cxn ang="0">
                <a:pos x="connsiteX13378" y="connsiteY13378"/>
              </a:cxn>
              <a:cxn ang="0">
                <a:pos x="connsiteX13379" y="connsiteY13379"/>
              </a:cxn>
              <a:cxn ang="0">
                <a:pos x="connsiteX13380" y="connsiteY13380"/>
              </a:cxn>
              <a:cxn ang="0">
                <a:pos x="connsiteX13381" y="connsiteY13381"/>
              </a:cxn>
              <a:cxn ang="0">
                <a:pos x="connsiteX13382" y="connsiteY13382"/>
              </a:cxn>
              <a:cxn ang="0">
                <a:pos x="connsiteX13383" y="connsiteY13383"/>
              </a:cxn>
              <a:cxn ang="0">
                <a:pos x="connsiteX13384" y="connsiteY13384"/>
              </a:cxn>
              <a:cxn ang="0">
                <a:pos x="connsiteX13385" y="connsiteY13385"/>
              </a:cxn>
              <a:cxn ang="0">
                <a:pos x="connsiteX13386" y="connsiteY13386"/>
              </a:cxn>
              <a:cxn ang="0">
                <a:pos x="connsiteX13387" y="connsiteY13387"/>
              </a:cxn>
              <a:cxn ang="0">
                <a:pos x="connsiteX13388" y="connsiteY13388"/>
              </a:cxn>
              <a:cxn ang="0">
                <a:pos x="connsiteX13389" y="connsiteY13389"/>
              </a:cxn>
              <a:cxn ang="0">
                <a:pos x="connsiteX13390" y="connsiteY13390"/>
              </a:cxn>
              <a:cxn ang="0">
                <a:pos x="connsiteX13391" y="connsiteY13391"/>
              </a:cxn>
              <a:cxn ang="0">
                <a:pos x="connsiteX13392" y="connsiteY13392"/>
              </a:cxn>
              <a:cxn ang="0">
                <a:pos x="connsiteX13393" y="connsiteY13393"/>
              </a:cxn>
              <a:cxn ang="0">
                <a:pos x="connsiteX13394" y="connsiteY13394"/>
              </a:cxn>
              <a:cxn ang="0">
                <a:pos x="connsiteX13395" y="connsiteY13395"/>
              </a:cxn>
              <a:cxn ang="0">
                <a:pos x="connsiteX13396" y="connsiteY13396"/>
              </a:cxn>
              <a:cxn ang="0">
                <a:pos x="connsiteX13397" y="connsiteY13397"/>
              </a:cxn>
              <a:cxn ang="0">
                <a:pos x="connsiteX13398" y="connsiteY13398"/>
              </a:cxn>
              <a:cxn ang="0">
                <a:pos x="connsiteX13399" y="connsiteY13399"/>
              </a:cxn>
              <a:cxn ang="0">
                <a:pos x="connsiteX13400" y="connsiteY13400"/>
              </a:cxn>
              <a:cxn ang="0">
                <a:pos x="connsiteX13401" y="connsiteY13401"/>
              </a:cxn>
              <a:cxn ang="0">
                <a:pos x="connsiteX13402" y="connsiteY13402"/>
              </a:cxn>
              <a:cxn ang="0">
                <a:pos x="connsiteX13403" y="connsiteY13403"/>
              </a:cxn>
              <a:cxn ang="0">
                <a:pos x="connsiteX13404" y="connsiteY13404"/>
              </a:cxn>
              <a:cxn ang="0">
                <a:pos x="connsiteX13405" y="connsiteY13405"/>
              </a:cxn>
              <a:cxn ang="0">
                <a:pos x="connsiteX13406" y="connsiteY13406"/>
              </a:cxn>
              <a:cxn ang="0">
                <a:pos x="connsiteX13407" y="connsiteY13407"/>
              </a:cxn>
              <a:cxn ang="0">
                <a:pos x="connsiteX13408" y="connsiteY13408"/>
              </a:cxn>
              <a:cxn ang="0">
                <a:pos x="connsiteX13409" y="connsiteY13409"/>
              </a:cxn>
              <a:cxn ang="0">
                <a:pos x="connsiteX13410" y="connsiteY13410"/>
              </a:cxn>
              <a:cxn ang="0">
                <a:pos x="connsiteX13411" y="connsiteY13411"/>
              </a:cxn>
              <a:cxn ang="0">
                <a:pos x="connsiteX13412" y="connsiteY13412"/>
              </a:cxn>
              <a:cxn ang="0">
                <a:pos x="connsiteX13413" y="connsiteY13413"/>
              </a:cxn>
              <a:cxn ang="0">
                <a:pos x="connsiteX13414" y="connsiteY13414"/>
              </a:cxn>
              <a:cxn ang="0">
                <a:pos x="connsiteX13415" y="connsiteY13415"/>
              </a:cxn>
              <a:cxn ang="0">
                <a:pos x="connsiteX13416" y="connsiteY13416"/>
              </a:cxn>
              <a:cxn ang="0">
                <a:pos x="connsiteX13417" y="connsiteY13417"/>
              </a:cxn>
              <a:cxn ang="0">
                <a:pos x="connsiteX13418" y="connsiteY13418"/>
              </a:cxn>
              <a:cxn ang="0">
                <a:pos x="connsiteX13419" y="connsiteY13419"/>
              </a:cxn>
              <a:cxn ang="0">
                <a:pos x="connsiteX13420" y="connsiteY13420"/>
              </a:cxn>
              <a:cxn ang="0">
                <a:pos x="connsiteX13421" y="connsiteY13421"/>
              </a:cxn>
              <a:cxn ang="0">
                <a:pos x="connsiteX13422" y="connsiteY13422"/>
              </a:cxn>
              <a:cxn ang="0">
                <a:pos x="connsiteX13423" y="connsiteY13423"/>
              </a:cxn>
              <a:cxn ang="0">
                <a:pos x="connsiteX13424" y="connsiteY13424"/>
              </a:cxn>
              <a:cxn ang="0">
                <a:pos x="connsiteX13425" y="connsiteY13425"/>
              </a:cxn>
              <a:cxn ang="0">
                <a:pos x="connsiteX13426" y="connsiteY13426"/>
              </a:cxn>
              <a:cxn ang="0">
                <a:pos x="connsiteX13427" y="connsiteY13427"/>
              </a:cxn>
              <a:cxn ang="0">
                <a:pos x="connsiteX13428" y="connsiteY13428"/>
              </a:cxn>
              <a:cxn ang="0">
                <a:pos x="connsiteX13429" y="connsiteY13429"/>
              </a:cxn>
              <a:cxn ang="0">
                <a:pos x="connsiteX13430" y="connsiteY13430"/>
              </a:cxn>
              <a:cxn ang="0">
                <a:pos x="connsiteX13431" y="connsiteY13431"/>
              </a:cxn>
              <a:cxn ang="0">
                <a:pos x="connsiteX13432" y="connsiteY13432"/>
              </a:cxn>
              <a:cxn ang="0">
                <a:pos x="connsiteX13433" y="connsiteY13433"/>
              </a:cxn>
              <a:cxn ang="0">
                <a:pos x="connsiteX13434" y="connsiteY13434"/>
              </a:cxn>
              <a:cxn ang="0">
                <a:pos x="connsiteX13435" y="connsiteY13435"/>
              </a:cxn>
              <a:cxn ang="0">
                <a:pos x="connsiteX13436" y="connsiteY13436"/>
              </a:cxn>
              <a:cxn ang="0">
                <a:pos x="connsiteX13437" y="connsiteY13437"/>
              </a:cxn>
              <a:cxn ang="0">
                <a:pos x="connsiteX13438" y="connsiteY13438"/>
              </a:cxn>
              <a:cxn ang="0">
                <a:pos x="connsiteX13439" y="connsiteY13439"/>
              </a:cxn>
              <a:cxn ang="0">
                <a:pos x="connsiteX13440" y="connsiteY13440"/>
              </a:cxn>
              <a:cxn ang="0">
                <a:pos x="connsiteX13441" y="connsiteY13441"/>
              </a:cxn>
              <a:cxn ang="0">
                <a:pos x="connsiteX13442" y="connsiteY13442"/>
              </a:cxn>
              <a:cxn ang="0">
                <a:pos x="connsiteX13443" y="connsiteY13443"/>
              </a:cxn>
              <a:cxn ang="0">
                <a:pos x="connsiteX13444" y="connsiteY13444"/>
              </a:cxn>
              <a:cxn ang="0">
                <a:pos x="connsiteX13445" y="connsiteY13445"/>
              </a:cxn>
              <a:cxn ang="0">
                <a:pos x="connsiteX13446" y="connsiteY13446"/>
              </a:cxn>
              <a:cxn ang="0">
                <a:pos x="connsiteX13447" y="connsiteY13447"/>
              </a:cxn>
              <a:cxn ang="0">
                <a:pos x="connsiteX13448" y="connsiteY13448"/>
              </a:cxn>
              <a:cxn ang="0">
                <a:pos x="connsiteX13449" y="connsiteY13449"/>
              </a:cxn>
              <a:cxn ang="0">
                <a:pos x="connsiteX13450" y="connsiteY13450"/>
              </a:cxn>
              <a:cxn ang="0">
                <a:pos x="connsiteX13451" y="connsiteY13451"/>
              </a:cxn>
              <a:cxn ang="0">
                <a:pos x="connsiteX13452" y="connsiteY13452"/>
              </a:cxn>
              <a:cxn ang="0">
                <a:pos x="connsiteX13453" y="connsiteY13453"/>
              </a:cxn>
              <a:cxn ang="0">
                <a:pos x="connsiteX13454" y="connsiteY13454"/>
              </a:cxn>
              <a:cxn ang="0">
                <a:pos x="connsiteX13455" y="connsiteY13455"/>
              </a:cxn>
              <a:cxn ang="0">
                <a:pos x="connsiteX13456" y="connsiteY13456"/>
              </a:cxn>
              <a:cxn ang="0">
                <a:pos x="connsiteX13457" y="connsiteY13457"/>
              </a:cxn>
              <a:cxn ang="0">
                <a:pos x="connsiteX13458" y="connsiteY13458"/>
              </a:cxn>
              <a:cxn ang="0">
                <a:pos x="connsiteX13459" y="connsiteY13459"/>
              </a:cxn>
              <a:cxn ang="0">
                <a:pos x="connsiteX13460" y="connsiteY13460"/>
              </a:cxn>
              <a:cxn ang="0">
                <a:pos x="connsiteX13461" y="connsiteY13461"/>
              </a:cxn>
              <a:cxn ang="0">
                <a:pos x="connsiteX13462" y="connsiteY13462"/>
              </a:cxn>
              <a:cxn ang="0">
                <a:pos x="connsiteX13463" y="connsiteY13463"/>
              </a:cxn>
              <a:cxn ang="0">
                <a:pos x="connsiteX13464" y="connsiteY13464"/>
              </a:cxn>
              <a:cxn ang="0">
                <a:pos x="connsiteX13465" y="connsiteY13465"/>
              </a:cxn>
              <a:cxn ang="0">
                <a:pos x="connsiteX13466" y="connsiteY13466"/>
              </a:cxn>
              <a:cxn ang="0">
                <a:pos x="connsiteX13467" y="connsiteY13467"/>
              </a:cxn>
              <a:cxn ang="0">
                <a:pos x="connsiteX13468" y="connsiteY13468"/>
              </a:cxn>
              <a:cxn ang="0">
                <a:pos x="connsiteX13469" y="connsiteY13469"/>
              </a:cxn>
              <a:cxn ang="0">
                <a:pos x="connsiteX13470" y="connsiteY13470"/>
              </a:cxn>
              <a:cxn ang="0">
                <a:pos x="connsiteX13471" y="connsiteY13471"/>
              </a:cxn>
              <a:cxn ang="0">
                <a:pos x="connsiteX13472" y="connsiteY13472"/>
              </a:cxn>
              <a:cxn ang="0">
                <a:pos x="connsiteX13473" y="connsiteY13473"/>
              </a:cxn>
              <a:cxn ang="0">
                <a:pos x="connsiteX13474" y="connsiteY13474"/>
              </a:cxn>
              <a:cxn ang="0">
                <a:pos x="connsiteX13475" y="connsiteY13475"/>
              </a:cxn>
              <a:cxn ang="0">
                <a:pos x="connsiteX13476" y="connsiteY13476"/>
              </a:cxn>
              <a:cxn ang="0">
                <a:pos x="connsiteX13477" y="connsiteY13477"/>
              </a:cxn>
              <a:cxn ang="0">
                <a:pos x="connsiteX13478" y="connsiteY13478"/>
              </a:cxn>
              <a:cxn ang="0">
                <a:pos x="connsiteX13479" y="connsiteY13479"/>
              </a:cxn>
              <a:cxn ang="0">
                <a:pos x="connsiteX13480" y="connsiteY13480"/>
              </a:cxn>
              <a:cxn ang="0">
                <a:pos x="connsiteX13481" y="connsiteY13481"/>
              </a:cxn>
              <a:cxn ang="0">
                <a:pos x="connsiteX13482" y="connsiteY13482"/>
              </a:cxn>
              <a:cxn ang="0">
                <a:pos x="connsiteX13483" y="connsiteY13483"/>
              </a:cxn>
              <a:cxn ang="0">
                <a:pos x="connsiteX13484" y="connsiteY13484"/>
              </a:cxn>
              <a:cxn ang="0">
                <a:pos x="connsiteX13485" y="connsiteY13485"/>
              </a:cxn>
              <a:cxn ang="0">
                <a:pos x="connsiteX13486" y="connsiteY13486"/>
              </a:cxn>
              <a:cxn ang="0">
                <a:pos x="connsiteX13487" y="connsiteY13487"/>
              </a:cxn>
              <a:cxn ang="0">
                <a:pos x="connsiteX13488" y="connsiteY13488"/>
              </a:cxn>
              <a:cxn ang="0">
                <a:pos x="connsiteX13489" y="connsiteY13489"/>
              </a:cxn>
              <a:cxn ang="0">
                <a:pos x="connsiteX13490" y="connsiteY13490"/>
              </a:cxn>
              <a:cxn ang="0">
                <a:pos x="connsiteX13491" y="connsiteY13491"/>
              </a:cxn>
              <a:cxn ang="0">
                <a:pos x="connsiteX13492" y="connsiteY13492"/>
              </a:cxn>
              <a:cxn ang="0">
                <a:pos x="connsiteX13493" y="connsiteY13493"/>
              </a:cxn>
              <a:cxn ang="0">
                <a:pos x="connsiteX13494" y="connsiteY13494"/>
              </a:cxn>
              <a:cxn ang="0">
                <a:pos x="connsiteX13495" y="connsiteY13495"/>
              </a:cxn>
              <a:cxn ang="0">
                <a:pos x="connsiteX13496" y="connsiteY13496"/>
              </a:cxn>
              <a:cxn ang="0">
                <a:pos x="connsiteX13497" y="connsiteY13497"/>
              </a:cxn>
              <a:cxn ang="0">
                <a:pos x="connsiteX13498" y="connsiteY13498"/>
              </a:cxn>
              <a:cxn ang="0">
                <a:pos x="connsiteX13499" y="connsiteY13499"/>
              </a:cxn>
              <a:cxn ang="0">
                <a:pos x="connsiteX13500" y="connsiteY13500"/>
              </a:cxn>
              <a:cxn ang="0">
                <a:pos x="connsiteX13501" y="connsiteY13501"/>
              </a:cxn>
              <a:cxn ang="0">
                <a:pos x="connsiteX13502" y="connsiteY13502"/>
              </a:cxn>
              <a:cxn ang="0">
                <a:pos x="connsiteX13503" y="connsiteY13503"/>
              </a:cxn>
              <a:cxn ang="0">
                <a:pos x="connsiteX13504" y="connsiteY13504"/>
              </a:cxn>
              <a:cxn ang="0">
                <a:pos x="connsiteX13505" y="connsiteY13505"/>
              </a:cxn>
              <a:cxn ang="0">
                <a:pos x="connsiteX13506" y="connsiteY13506"/>
              </a:cxn>
              <a:cxn ang="0">
                <a:pos x="connsiteX13507" y="connsiteY13507"/>
              </a:cxn>
              <a:cxn ang="0">
                <a:pos x="connsiteX13508" y="connsiteY13508"/>
              </a:cxn>
              <a:cxn ang="0">
                <a:pos x="connsiteX13509" y="connsiteY13509"/>
              </a:cxn>
              <a:cxn ang="0">
                <a:pos x="connsiteX13510" y="connsiteY13510"/>
              </a:cxn>
              <a:cxn ang="0">
                <a:pos x="connsiteX13511" y="connsiteY13511"/>
              </a:cxn>
              <a:cxn ang="0">
                <a:pos x="connsiteX13512" y="connsiteY13512"/>
              </a:cxn>
              <a:cxn ang="0">
                <a:pos x="connsiteX13513" y="connsiteY13513"/>
              </a:cxn>
              <a:cxn ang="0">
                <a:pos x="connsiteX13514" y="connsiteY13514"/>
              </a:cxn>
              <a:cxn ang="0">
                <a:pos x="connsiteX13515" y="connsiteY13515"/>
              </a:cxn>
              <a:cxn ang="0">
                <a:pos x="connsiteX13516" y="connsiteY13516"/>
              </a:cxn>
              <a:cxn ang="0">
                <a:pos x="connsiteX13517" y="connsiteY13517"/>
              </a:cxn>
              <a:cxn ang="0">
                <a:pos x="connsiteX13518" y="connsiteY13518"/>
              </a:cxn>
              <a:cxn ang="0">
                <a:pos x="connsiteX13519" y="connsiteY13519"/>
              </a:cxn>
              <a:cxn ang="0">
                <a:pos x="connsiteX13520" y="connsiteY13520"/>
              </a:cxn>
              <a:cxn ang="0">
                <a:pos x="connsiteX13521" y="connsiteY13521"/>
              </a:cxn>
              <a:cxn ang="0">
                <a:pos x="connsiteX13522" y="connsiteY13522"/>
              </a:cxn>
              <a:cxn ang="0">
                <a:pos x="connsiteX13523" y="connsiteY13523"/>
              </a:cxn>
              <a:cxn ang="0">
                <a:pos x="connsiteX13524" y="connsiteY13524"/>
              </a:cxn>
              <a:cxn ang="0">
                <a:pos x="connsiteX13525" y="connsiteY13525"/>
              </a:cxn>
              <a:cxn ang="0">
                <a:pos x="connsiteX13526" y="connsiteY13526"/>
              </a:cxn>
              <a:cxn ang="0">
                <a:pos x="connsiteX13527" y="connsiteY13527"/>
              </a:cxn>
              <a:cxn ang="0">
                <a:pos x="connsiteX13528" y="connsiteY13528"/>
              </a:cxn>
              <a:cxn ang="0">
                <a:pos x="connsiteX13529" y="connsiteY13529"/>
              </a:cxn>
              <a:cxn ang="0">
                <a:pos x="connsiteX13530" y="connsiteY13530"/>
              </a:cxn>
              <a:cxn ang="0">
                <a:pos x="connsiteX13531" y="connsiteY13531"/>
              </a:cxn>
              <a:cxn ang="0">
                <a:pos x="connsiteX13532" y="connsiteY13532"/>
              </a:cxn>
              <a:cxn ang="0">
                <a:pos x="connsiteX13533" y="connsiteY13533"/>
              </a:cxn>
              <a:cxn ang="0">
                <a:pos x="connsiteX13534" y="connsiteY13534"/>
              </a:cxn>
              <a:cxn ang="0">
                <a:pos x="connsiteX13535" y="connsiteY13535"/>
              </a:cxn>
              <a:cxn ang="0">
                <a:pos x="connsiteX13536" y="connsiteY13536"/>
              </a:cxn>
              <a:cxn ang="0">
                <a:pos x="connsiteX13537" y="connsiteY13537"/>
              </a:cxn>
              <a:cxn ang="0">
                <a:pos x="connsiteX13538" y="connsiteY13538"/>
              </a:cxn>
              <a:cxn ang="0">
                <a:pos x="connsiteX13539" y="connsiteY13539"/>
              </a:cxn>
              <a:cxn ang="0">
                <a:pos x="connsiteX13540" y="connsiteY13540"/>
              </a:cxn>
              <a:cxn ang="0">
                <a:pos x="connsiteX13541" y="connsiteY13541"/>
              </a:cxn>
              <a:cxn ang="0">
                <a:pos x="connsiteX13542" y="connsiteY13542"/>
              </a:cxn>
              <a:cxn ang="0">
                <a:pos x="connsiteX13543" y="connsiteY13543"/>
              </a:cxn>
              <a:cxn ang="0">
                <a:pos x="connsiteX13544" y="connsiteY13544"/>
              </a:cxn>
              <a:cxn ang="0">
                <a:pos x="connsiteX13545" y="connsiteY13545"/>
              </a:cxn>
              <a:cxn ang="0">
                <a:pos x="connsiteX13546" y="connsiteY13546"/>
              </a:cxn>
              <a:cxn ang="0">
                <a:pos x="connsiteX13547" y="connsiteY13547"/>
              </a:cxn>
              <a:cxn ang="0">
                <a:pos x="connsiteX13548" y="connsiteY13548"/>
              </a:cxn>
              <a:cxn ang="0">
                <a:pos x="connsiteX13549" y="connsiteY13549"/>
              </a:cxn>
              <a:cxn ang="0">
                <a:pos x="connsiteX13550" y="connsiteY13550"/>
              </a:cxn>
              <a:cxn ang="0">
                <a:pos x="connsiteX13551" y="connsiteY13551"/>
              </a:cxn>
              <a:cxn ang="0">
                <a:pos x="connsiteX13552" y="connsiteY13552"/>
              </a:cxn>
              <a:cxn ang="0">
                <a:pos x="connsiteX13553" y="connsiteY13553"/>
              </a:cxn>
              <a:cxn ang="0">
                <a:pos x="connsiteX13554" y="connsiteY13554"/>
              </a:cxn>
              <a:cxn ang="0">
                <a:pos x="connsiteX13555" y="connsiteY13555"/>
              </a:cxn>
              <a:cxn ang="0">
                <a:pos x="connsiteX13556" y="connsiteY13556"/>
              </a:cxn>
              <a:cxn ang="0">
                <a:pos x="connsiteX13557" y="connsiteY13557"/>
              </a:cxn>
              <a:cxn ang="0">
                <a:pos x="connsiteX13558" y="connsiteY13558"/>
              </a:cxn>
              <a:cxn ang="0">
                <a:pos x="connsiteX13559" y="connsiteY13559"/>
              </a:cxn>
              <a:cxn ang="0">
                <a:pos x="connsiteX13560" y="connsiteY13560"/>
              </a:cxn>
              <a:cxn ang="0">
                <a:pos x="connsiteX13561" y="connsiteY13561"/>
              </a:cxn>
              <a:cxn ang="0">
                <a:pos x="connsiteX13562" y="connsiteY13562"/>
              </a:cxn>
              <a:cxn ang="0">
                <a:pos x="connsiteX13563" y="connsiteY13563"/>
              </a:cxn>
              <a:cxn ang="0">
                <a:pos x="connsiteX13564" y="connsiteY13564"/>
              </a:cxn>
              <a:cxn ang="0">
                <a:pos x="connsiteX13565" y="connsiteY13565"/>
              </a:cxn>
              <a:cxn ang="0">
                <a:pos x="connsiteX13566" y="connsiteY13566"/>
              </a:cxn>
              <a:cxn ang="0">
                <a:pos x="connsiteX13567" y="connsiteY13567"/>
              </a:cxn>
              <a:cxn ang="0">
                <a:pos x="connsiteX13568" y="connsiteY13568"/>
              </a:cxn>
              <a:cxn ang="0">
                <a:pos x="connsiteX13569" y="connsiteY13569"/>
              </a:cxn>
              <a:cxn ang="0">
                <a:pos x="connsiteX13570" y="connsiteY13570"/>
              </a:cxn>
              <a:cxn ang="0">
                <a:pos x="connsiteX13571" y="connsiteY13571"/>
              </a:cxn>
              <a:cxn ang="0">
                <a:pos x="connsiteX13572" y="connsiteY13572"/>
              </a:cxn>
              <a:cxn ang="0">
                <a:pos x="connsiteX13573" y="connsiteY13573"/>
              </a:cxn>
              <a:cxn ang="0">
                <a:pos x="connsiteX13574" y="connsiteY13574"/>
              </a:cxn>
              <a:cxn ang="0">
                <a:pos x="connsiteX13575" y="connsiteY13575"/>
              </a:cxn>
              <a:cxn ang="0">
                <a:pos x="connsiteX13576" y="connsiteY13576"/>
              </a:cxn>
              <a:cxn ang="0">
                <a:pos x="connsiteX13577" y="connsiteY13577"/>
              </a:cxn>
              <a:cxn ang="0">
                <a:pos x="connsiteX13578" y="connsiteY13578"/>
              </a:cxn>
              <a:cxn ang="0">
                <a:pos x="connsiteX13579" y="connsiteY13579"/>
              </a:cxn>
              <a:cxn ang="0">
                <a:pos x="connsiteX13580" y="connsiteY13580"/>
              </a:cxn>
              <a:cxn ang="0">
                <a:pos x="connsiteX13581" y="connsiteY13581"/>
              </a:cxn>
              <a:cxn ang="0">
                <a:pos x="connsiteX13582" y="connsiteY13582"/>
              </a:cxn>
              <a:cxn ang="0">
                <a:pos x="connsiteX13583" y="connsiteY13583"/>
              </a:cxn>
              <a:cxn ang="0">
                <a:pos x="connsiteX13584" y="connsiteY13584"/>
              </a:cxn>
              <a:cxn ang="0">
                <a:pos x="connsiteX13585" y="connsiteY13585"/>
              </a:cxn>
              <a:cxn ang="0">
                <a:pos x="connsiteX13586" y="connsiteY13586"/>
              </a:cxn>
              <a:cxn ang="0">
                <a:pos x="connsiteX13587" y="connsiteY13587"/>
              </a:cxn>
              <a:cxn ang="0">
                <a:pos x="connsiteX13588" y="connsiteY13588"/>
              </a:cxn>
              <a:cxn ang="0">
                <a:pos x="connsiteX13589" y="connsiteY13589"/>
              </a:cxn>
              <a:cxn ang="0">
                <a:pos x="connsiteX13590" y="connsiteY13590"/>
              </a:cxn>
              <a:cxn ang="0">
                <a:pos x="connsiteX13591" y="connsiteY13591"/>
              </a:cxn>
              <a:cxn ang="0">
                <a:pos x="connsiteX13592" y="connsiteY13592"/>
              </a:cxn>
              <a:cxn ang="0">
                <a:pos x="connsiteX13593" y="connsiteY13593"/>
              </a:cxn>
              <a:cxn ang="0">
                <a:pos x="connsiteX13594" y="connsiteY13594"/>
              </a:cxn>
              <a:cxn ang="0">
                <a:pos x="connsiteX13595" y="connsiteY13595"/>
              </a:cxn>
              <a:cxn ang="0">
                <a:pos x="connsiteX13596" y="connsiteY13596"/>
              </a:cxn>
              <a:cxn ang="0">
                <a:pos x="connsiteX13597" y="connsiteY13597"/>
              </a:cxn>
              <a:cxn ang="0">
                <a:pos x="connsiteX13598" y="connsiteY13598"/>
              </a:cxn>
              <a:cxn ang="0">
                <a:pos x="connsiteX13599" y="connsiteY13599"/>
              </a:cxn>
              <a:cxn ang="0">
                <a:pos x="connsiteX13600" y="connsiteY13600"/>
              </a:cxn>
              <a:cxn ang="0">
                <a:pos x="connsiteX13601" y="connsiteY13601"/>
              </a:cxn>
              <a:cxn ang="0">
                <a:pos x="connsiteX13602" y="connsiteY13602"/>
              </a:cxn>
              <a:cxn ang="0">
                <a:pos x="connsiteX13603" y="connsiteY13603"/>
              </a:cxn>
              <a:cxn ang="0">
                <a:pos x="connsiteX13604" y="connsiteY13604"/>
              </a:cxn>
              <a:cxn ang="0">
                <a:pos x="connsiteX13605" y="connsiteY13605"/>
              </a:cxn>
              <a:cxn ang="0">
                <a:pos x="connsiteX13606" y="connsiteY13606"/>
              </a:cxn>
              <a:cxn ang="0">
                <a:pos x="connsiteX13607" y="connsiteY13607"/>
              </a:cxn>
              <a:cxn ang="0">
                <a:pos x="connsiteX13608" y="connsiteY13608"/>
              </a:cxn>
              <a:cxn ang="0">
                <a:pos x="connsiteX13609" y="connsiteY13609"/>
              </a:cxn>
              <a:cxn ang="0">
                <a:pos x="connsiteX13610" y="connsiteY13610"/>
              </a:cxn>
              <a:cxn ang="0">
                <a:pos x="connsiteX13611" y="connsiteY13611"/>
              </a:cxn>
              <a:cxn ang="0">
                <a:pos x="connsiteX13612" y="connsiteY13612"/>
              </a:cxn>
              <a:cxn ang="0">
                <a:pos x="connsiteX13613" y="connsiteY13613"/>
              </a:cxn>
              <a:cxn ang="0">
                <a:pos x="connsiteX13614" y="connsiteY13614"/>
              </a:cxn>
              <a:cxn ang="0">
                <a:pos x="connsiteX13615" y="connsiteY13615"/>
              </a:cxn>
              <a:cxn ang="0">
                <a:pos x="connsiteX13616" y="connsiteY13616"/>
              </a:cxn>
              <a:cxn ang="0">
                <a:pos x="connsiteX13617" y="connsiteY13617"/>
              </a:cxn>
              <a:cxn ang="0">
                <a:pos x="connsiteX13618" y="connsiteY13618"/>
              </a:cxn>
              <a:cxn ang="0">
                <a:pos x="connsiteX13619" y="connsiteY13619"/>
              </a:cxn>
              <a:cxn ang="0">
                <a:pos x="connsiteX13620" y="connsiteY13620"/>
              </a:cxn>
              <a:cxn ang="0">
                <a:pos x="connsiteX13621" y="connsiteY13621"/>
              </a:cxn>
              <a:cxn ang="0">
                <a:pos x="connsiteX13622" y="connsiteY13622"/>
              </a:cxn>
              <a:cxn ang="0">
                <a:pos x="connsiteX13623" y="connsiteY13623"/>
              </a:cxn>
              <a:cxn ang="0">
                <a:pos x="connsiteX13624" y="connsiteY13624"/>
              </a:cxn>
              <a:cxn ang="0">
                <a:pos x="connsiteX13625" y="connsiteY13625"/>
              </a:cxn>
              <a:cxn ang="0">
                <a:pos x="connsiteX13626" y="connsiteY13626"/>
              </a:cxn>
              <a:cxn ang="0">
                <a:pos x="connsiteX13627" y="connsiteY13627"/>
              </a:cxn>
              <a:cxn ang="0">
                <a:pos x="connsiteX13628" y="connsiteY13628"/>
              </a:cxn>
              <a:cxn ang="0">
                <a:pos x="connsiteX13629" y="connsiteY13629"/>
              </a:cxn>
              <a:cxn ang="0">
                <a:pos x="connsiteX13630" y="connsiteY13630"/>
              </a:cxn>
              <a:cxn ang="0">
                <a:pos x="connsiteX13631" y="connsiteY13631"/>
              </a:cxn>
              <a:cxn ang="0">
                <a:pos x="connsiteX13632" y="connsiteY13632"/>
              </a:cxn>
              <a:cxn ang="0">
                <a:pos x="connsiteX13633" y="connsiteY13633"/>
              </a:cxn>
              <a:cxn ang="0">
                <a:pos x="connsiteX13634" y="connsiteY13634"/>
              </a:cxn>
              <a:cxn ang="0">
                <a:pos x="connsiteX13635" y="connsiteY13635"/>
              </a:cxn>
              <a:cxn ang="0">
                <a:pos x="connsiteX13636" y="connsiteY13636"/>
              </a:cxn>
              <a:cxn ang="0">
                <a:pos x="connsiteX13637" y="connsiteY13637"/>
              </a:cxn>
              <a:cxn ang="0">
                <a:pos x="connsiteX13638" y="connsiteY13638"/>
              </a:cxn>
              <a:cxn ang="0">
                <a:pos x="connsiteX13639" y="connsiteY13639"/>
              </a:cxn>
              <a:cxn ang="0">
                <a:pos x="connsiteX13640" y="connsiteY13640"/>
              </a:cxn>
              <a:cxn ang="0">
                <a:pos x="connsiteX13641" y="connsiteY13641"/>
              </a:cxn>
              <a:cxn ang="0">
                <a:pos x="connsiteX13642" y="connsiteY13642"/>
              </a:cxn>
              <a:cxn ang="0">
                <a:pos x="connsiteX13643" y="connsiteY13643"/>
              </a:cxn>
              <a:cxn ang="0">
                <a:pos x="connsiteX13644" y="connsiteY13644"/>
              </a:cxn>
              <a:cxn ang="0">
                <a:pos x="connsiteX13645" y="connsiteY13645"/>
              </a:cxn>
              <a:cxn ang="0">
                <a:pos x="connsiteX13646" y="connsiteY13646"/>
              </a:cxn>
              <a:cxn ang="0">
                <a:pos x="connsiteX13647" y="connsiteY13647"/>
              </a:cxn>
              <a:cxn ang="0">
                <a:pos x="connsiteX13648" y="connsiteY13648"/>
              </a:cxn>
              <a:cxn ang="0">
                <a:pos x="connsiteX13649" y="connsiteY13649"/>
              </a:cxn>
              <a:cxn ang="0">
                <a:pos x="connsiteX13650" y="connsiteY13650"/>
              </a:cxn>
              <a:cxn ang="0">
                <a:pos x="connsiteX13651" y="connsiteY13651"/>
              </a:cxn>
              <a:cxn ang="0">
                <a:pos x="connsiteX13652" y="connsiteY13652"/>
              </a:cxn>
              <a:cxn ang="0">
                <a:pos x="connsiteX13653" y="connsiteY13653"/>
              </a:cxn>
              <a:cxn ang="0">
                <a:pos x="connsiteX13654" y="connsiteY13654"/>
              </a:cxn>
              <a:cxn ang="0">
                <a:pos x="connsiteX13655" y="connsiteY13655"/>
              </a:cxn>
              <a:cxn ang="0">
                <a:pos x="connsiteX13656" y="connsiteY13656"/>
              </a:cxn>
              <a:cxn ang="0">
                <a:pos x="connsiteX13657" y="connsiteY13657"/>
              </a:cxn>
              <a:cxn ang="0">
                <a:pos x="connsiteX13658" y="connsiteY13658"/>
              </a:cxn>
              <a:cxn ang="0">
                <a:pos x="connsiteX13659" y="connsiteY13659"/>
              </a:cxn>
              <a:cxn ang="0">
                <a:pos x="connsiteX13660" y="connsiteY13660"/>
              </a:cxn>
              <a:cxn ang="0">
                <a:pos x="connsiteX13661" y="connsiteY13661"/>
              </a:cxn>
              <a:cxn ang="0">
                <a:pos x="connsiteX13662" y="connsiteY13662"/>
              </a:cxn>
              <a:cxn ang="0">
                <a:pos x="connsiteX13663" y="connsiteY13663"/>
              </a:cxn>
              <a:cxn ang="0">
                <a:pos x="connsiteX13664" y="connsiteY13664"/>
              </a:cxn>
              <a:cxn ang="0">
                <a:pos x="connsiteX13665" y="connsiteY13665"/>
              </a:cxn>
              <a:cxn ang="0">
                <a:pos x="connsiteX13666" y="connsiteY13666"/>
              </a:cxn>
              <a:cxn ang="0">
                <a:pos x="connsiteX13667" y="connsiteY13667"/>
              </a:cxn>
              <a:cxn ang="0">
                <a:pos x="connsiteX13668" y="connsiteY13668"/>
              </a:cxn>
              <a:cxn ang="0">
                <a:pos x="connsiteX13669" y="connsiteY13669"/>
              </a:cxn>
              <a:cxn ang="0">
                <a:pos x="connsiteX13670" y="connsiteY13670"/>
              </a:cxn>
              <a:cxn ang="0">
                <a:pos x="connsiteX13671" y="connsiteY13671"/>
              </a:cxn>
              <a:cxn ang="0">
                <a:pos x="connsiteX13672" y="connsiteY13672"/>
              </a:cxn>
              <a:cxn ang="0">
                <a:pos x="connsiteX13673" y="connsiteY13673"/>
              </a:cxn>
              <a:cxn ang="0">
                <a:pos x="connsiteX13674" y="connsiteY13674"/>
              </a:cxn>
              <a:cxn ang="0">
                <a:pos x="connsiteX13675" y="connsiteY13675"/>
              </a:cxn>
              <a:cxn ang="0">
                <a:pos x="connsiteX13676" y="connsiteY13676"/>
              </a:cxn>
              <a:cxn ang="0">
                <a:pos x="connsiteX13677" y="connsiteY13677"/>
              </a:cxn>
              <a:cxn ang="0">
                <a:pos x="connsiteX13678" y="connsiteY13678"/>
              </a:cxn>
              <a:cxn ang="0">
                <a:pos x="connsiteX13679" y="connsiteY13679"/>
              </a:cxn>
              <a:cxn ang="0">
                <a:pos x="connsiteX13680" y="connsiteY13680"/>
              </a:cxn>
              <a:cxn ang="0">
                <a:pos x="connsiteX13681" y="connsiteY13681"/>
              </a:cxn>
              <a:cxn ang="0">
                <a:pos x="connsiteX13682" y="connsiteY13682"/>
              </a:cxn>
              <a:cxn ang="0">
                <a:pos x="connsiteX13683" y="connsiteY13683"/>
              </a:cxn>
              <a:cxn ang="0">
                <a:pos x="connsiteX13684" y="connsiteY13684"/>
              </a:cxn>
              <a:cxn ang="0">
                <a:pos x="connsiteX13685" y="connsiteY13685"/>
              </a:cxn>
              <a:cxn ang="0">
                <a:pos x="connsiteX13686" y="connsiteY13686"/>
              </a:cxn>
              <a:cxn ang="0">
                <a:pos x="connsiteX13687" y="connsiteY13687"/>
              </a:cxn>
              <a:cxn ang="0">
                <a:pos x="connsiteX13688" y="connsiteY13688"/>
              </a:cxn>
              <a:cxn ang="0">
                <a:pos x="connsiteX13689" y="connsiteY13689"/>
              </a:cxn>
              <a:cxn ang="0">
                <a:pos x="connsiteX13690" y="connsiteY13690"/>
              </a:cxn>
              <a:cxn ang="0">
                <a:pos x="connsiteX13691" y="connsiteY13691"/>
              </a:cxn>
              <a:cxn ang="0">
                <a:pos x="connsiteX13692" y="connsiteY13692"/>
              </a:cxn>
              <a:cxn ang="0">
                <a:pos x="connsiteX13693" y="connsiteY13693"/>
              </a:cxn>
              <a:cxn ang="0">
                <a:pos x="connsiteX13694" y="connsiteY13694"/>
              </a:cxn>
              <a:cxn ang="0">
                <a:pos x="connsiteX13695" y="connsiteY13695"/>
              </a:cxn>
              <a:cxn ang="0">
                <a:pos x="connsiteX13696" y="connsiteY13696"/>
              </a:cxn>
              <a:cxn ang="0">
                <a:pos x="connsiteX13697" y="connsiteY13697"/>
              </a:cxn>
              <a:cxn ang="0">
                <a:pos x="connsiteX13698" y="connsiteY13698"/>
              </a:cxn>
              <a:cxn ang="0">
                <a:pos x="connsiteX13699" y="connsiteY13699"/>
              </a:cxn>
              <a:cxn ang="0">
                <a:pos x="connsiteX13700" y="connsiteY13700"/>
              </a:cxn>
              <a:cxn ang="0">
                <a:pos x="connsiteX13701" y="connsiteY13701"/>
              </a:cxn>
              <a:cxn ang="0">
                <a:pos x="connsiteX13702" y="connsiteY13702"/>
              </a:cxn>
              <a:cxn ang="0">
                <a:pos x="connsiteX13703" y="connsiteY13703"/>
              </a:cxn>
              <a:cxn ang="0">
                <a:pos x="connsiteX13704" y="connsiteY13704"/>
              </a:cxn>
              <a:cxn ang="0">
                <a:pos x="connsiteX13705" y="connsiteY13705"/>
              </a:cxn>
              <a:cxn ang="0">
                <a:pos x="connsiteX13706" y="connsiteY13706"/>
              </a:cxn>
              <a:cxn ang="0">
                <a:pos x="connsiteX13707" y="connsiteY13707"/>
              </a:cxn>
              <a:cxn ang="0">
                <a:pos x="connsiteX13708" y="connsiteY13708"/>
              </a:cxn>
              <a:cxn ang="0">
                <a:pos x="connsiteX13709" y="connsiteY13709"/>
              </a:cxn>
              <a:cxn ang="0">
                <a:pos x="connsiteX13710" y="connsiteY13710"/>
              </a:cxn>
              <a:cxn ang="0">
                <a:pos x="connsiteX13711" y="connsiteY13711"/>
              </a:cxn>
              <a:cxn ang="0">
                <a:pos x="connsiteX13712" y="connsiteY13712"/>
              </a:cxn>
              <a:cxn ang="0">
                <a:pos x="connsiteX13713" y="connsiteY13713"/>
              </a:cxn>
              <a:cxn ang="0">
                <a:pos x="connsiteX13714" y="connsiteY13714"/>
              </a:cxn>
              <a:cxn ang="0">
                <a:pos x="connsiteX13715" y="connsiteY13715"/>
              </a:cxn>
              <a:cxn ang="0">
                <a:pos x="connsiteX13716" y="connsiteY13716"/>
              </a:cxn>
              <a:cxn ang="0">
                <a:pos x="connsiteX13717" y="connsiteY13717"/>
              </a:cxn>
              <a:cxn ang="0">
                <a:pos x="connsiteX13718" y="connsiteY13718"/>
              </a:cxn>
              <a:cxn ang="0">
                <a:pos x="connsiteX13719" y="connsiteY13719"/>
              </a:cxn>
              <a:cxn ang="0">
                <a:pos x="connsiteX13720" y="connsiteY13720"/>
              </a:cxn>
              <a:cxn ang="0">
                <a:pos x="connsiteX13721" y="connsiteY13721"/>
              </a:cxn>
              <a:cxn ang="0">
                <a:pos x="connsiteX13722" y="connsiteY13722"/>
              </a:cxn>
              <a:cxn ang="0">
                <a:pos x="connsiteX13723" y="connsiteY13723"/>
              </a:cxn>
              <a:cxn ang="0">
                <a:pos x="connsiteX13724" y="connsiteY13724"/>
              </a:cxn>
              <a:cxn ang="0">
                <a:pos x="connsiteX13725" y="connsiteY13725"/>
              </a:cxn>
              <a:cxn ang="0">
                <a:pos x="connsiteX13726" y="connsiteY13726"/>
              </a:cxn>
              <a:cxn ang="0">
                <a:pos x="connsiteX13727" y="connsiteY13727"/>
              </a:cxn>
              <a:cxn ang="0">
                <a:pos x="connsiteX13728" y="connsiteY13728"/>
              </a:cxn>
              <a:cxn ang="0">
                <a:pos x="connsiteX13729" y="connsiteY13729"/>
              </a:cxn>
              <a:cxn ang="0">
                <a:pos x="connsiteX13730" y="connsiteY13730"/>
              </a:cxn>
              <a:cxn ang="0">
                <a:pos x="connsiteX13731" y="connsiteY13731"/>
              </a:cxn>
              <a:cxn ang="0">
                <a:pos x="connsiteX13732" y="connsiteY13732"/>
              </a:cxn>
              <a:cxn ang="0">
                <a:pos x="connsiteX13733" y="connsiteY13733"/>
              </a:cxn>
              <a:cxn ang="0">
                <a:pos x="connsiteX13734" y="connsiteY13734"/>
              </a:cxn>
              <a:cxn ang="0">
                <a:pos x="connsiteX13735" y="connsiteY13735"/>
              </a:cxn>
              <a:cxn ang="0">
                <a:pos x="connsiteX13736" y="connsiteY13736"/>
              </a:cxn>
              <a:cxn ang="0">
                <a:pos x="connsiteX13737" y="connsiteY13737"/>
              </a:cxn>
              <a:cxn ang="0">
                <a:pos x="connsiteX13738" y="connsiteY13738"/>
              </a:cxn>
              <a:cxn ang="0">
                <a:pos x="connsiteX13739" y="connsiteY13739"/>
              </a:cxn>
              <a:cxn ang="0">
                <a:pos x="connsiteX13740" y="connsiteY13740"/>
              </a:cxn>
              <a:cxn ang="0">
                <a:pos x="connsiteX13741" y="connsiteY13741"/>
              </a:cxn>
              <a:cxn ang="0">
                <a:pos x="connsiteX13742" y="connsiteY13742"/>
              </a:cxn>
              <a:cxn ang="0">
                <a:pos x="connsiteX13743" y="connsiteY13743"/>
              </a:cxn>
              <a:cxn ang="0">
                <a:pos x="connsiteX13744" y="connsiteY13744"/>
              </a:cxn>
              <a:cxn ang="0">
                <a:pos x="connsiteX13745" y="connsiteY13745"/>
              </a:cxn>
              <a:cxn ang="0">
                <a:pos x="connsiteX13746" y="connsiteY13746"/>
              </a:cxn>
              <a:cxn ang="0">
                <a:pos x="connsiteX13747" y="connsiteY13747"/>
              </a:cxn>
              <a:cxn ang="0">
                <a:pos x="connsiteX13748" y="connsiteY13748"/>
              </a:cxn>
              <a:cxn ang="0">
                <a:pos x="connsiteX13749" y="connsiteY13749"/>
              </a:cxn>
              <a:cxn ang="0">
                <a:pos x="connsiteX13750" y="connsiteY13750"/>
              </a:cxn>
              <a:cxn ang="0">
                <a:pos x="connsiteX13751" y="connsiteY13751"/>
              </a:cxn>
              <a:cxn ang="0">
                <a:pos x="connsiteX13752" y="connsiteY13752"/>
              </a:cxn>
              <a:cxn ang="0">
                <a:pos x="connsiteX13753" y="connsiteY13753"/>
              </a:cxn>
              <a:cxn ang="0">
                <a:pos x="connsiteX13754" y="connsiteY13754"/>
              </a:cxn>
              <a:cxn ang="0">
                <a:pos x="connsiteX13755" y="connsiteY13755"/>
              </a:cxn>
              <a:cxn ang="0">
                <a:pos x="connsiteX13756" y="connsiteY13756"/>
              </a:cxn>
              <a:cxn ang="0">
                <a:pos x="connsiteX13757" y="connsiteY13757"/>
              </a:cxn>
              <a:cxn ang="0">
                <a:pos x="connsiteX13758" y="connsiteY13758"/>
              </a:cxn>
              <a:cxn ang="0">
                <a:pos x="connsiteX13759" y="connsiteY13759"/>
              </a:cxn>
              <a:cxn ang="0">
                <a:pos x="connsiteX13760" y="connsiteY13760"/>
              </a:cxn>
              <a:cxn ang="0">
                <a:pos x="connsiteX13761" y="connsiteY13761"/>
              </a:cxn>
              <a:cxn ang="0">
                <a:pos x="connsiteX13762" y="connsiteY13762"/>
              </a:cxn>
              <a:cxn ang="0">
                <a:pos x="connsiteX13763" y="connsiteY13763"/>
              </a:cxn>
              <a:cxn ang="0">
                <a:pos x="connsiteX13764" y="connsiteY13764"/>
              </a:cxn>
              <a:cxn ang="0">
                <a:pos x="connsiteX13765" y="connsiteY13765"/>
              </a:cxn>
              <a:cxn ang="0">
                <a:pos x="connsiteX13766" y="connsiteY13766"/>
              </a:cxn>
              <a:cxn ang="0">
                <a:pos x="connsiteX13767" y="connsiteY13767"/>
              </a:cxn>
              <a:cxn ang="0">
                <a:pos x="connsiteX13768" y="connsiteY13768"/>
              </a:cxn>
              <a:cxn ang="0">
                <a:pos x="connsiteX13769" y="connsiteY13769"/>
              </a:cxn>
              <a:cxn ang="0">
                <a:pos x="connsiteX13770" y="connsiteY13770"/>
              </a:cxn>
              <a:cxn ang="0">
                <a:pos x="connsiteX13771" y="connsiteY13771"/>
              </a:cxn>
              <a:cxn ang="0">
                <a:pos x="connsiteX13772" y="connsiteY13772"/>
              </a:cxn>
              <a:cxn ang="0">
                <a:pos x="connsiteX13773" y="connsiteY13773"/>
              </a:cxn>
              <a:cxn ang="0">
                <a:pos x="connsiteX13774" y="connsiteY13774"/>
              </a:cxn>
              <a:cxn ang="0">
                <a:pos x="connsiteX13775" y="connsiteY13775"/>
              </a:cxn>
              <a:cxn ang="0">
                <a:pos x="connsiteX13776" y="connsiteY13776"/>
              </a:cxn>
              <a:cxn ang="0">
                <a:pos x="connsiteX13777" y="connsiteY13777"/>
              </a:cxn>
              <a:cxn ang="0">
                <a:pos x="connsiteX13778" y="connsiteY13778"/>
              </a:cxn>
              <a:cxn ang="0">
                <a:pos x="connsiteX13779" y="connsiteY13779"/>
              </a:cxn>
              <a:cxn ang="0">
                <a:pos x="connsiteX13780" y="connsiteY13780"/>
              </a:cxn>
              <a:cxn ang="0">
                <a:pos x="connsiteX13781" y="connsiteY13781"/>
              </a:cxn>
              <a:cxn ang="0">
                <a:pos x="connsiteX13782" y="connsiteY13782"/>
              </a:cxn>
              <a:cxn ang="0">
                <a:pos x="connsiteX13783" y="connsiteY13783"/>
              </a:cxn>
              <a:cxn ang="0">
                <a:pos x="connsiteX13784" y="connsiteY13784"/>
              </a:cxn>
              <a:cxn ang="0">
                <a:pos x="connsiteX13785" y="connsiteY13785"/>
              </a:cxn>
              <a:cxn ang="0">
                <a:pos x="connsiteX13786" y="connsiteY13786"/>
              </a:cxn>
              <a:cxn ang="0">
                <a:pos x="connsiteX13787" y="connsiteY13787"/>
              </a:cxn>
              <a:cxn ang="0">
                <a:pos x="connsiteX13788" y="connsiteY13788"/>
              </a:cxn>
              <a:cxn ang="0">
                <a:pos x="connsiteX13789" y="connsiteY13789"/>
              </a:cxn>
              <a:cxn ang="0">
                <a:pos x="connsiteX13790" y="connsiteY13790"/>
              </a:cxn>
              <a:cxn ang="0">
                <a:pos x="connsiteX13791" y="connsiteY13791"/>
              </a:cxn>
              <a:cxn ang="0">
                <a:pos x="connsiteX13792" y="connsiteY13792"/>
              </a:cxn>
              <a:cxn ang="0">
                <a:pos x="connsiteX13793" y="connsiteY13793"/>
              </a:cxn>
              <a:cxn ang="0">
                <a:pos x="connsiteX13794" y="connsiteY13794"/>
              </a:cxn>
              <a:cxn ang="0">
                <a:pos x="connsiteX13795" y="connsiteY13795"/>
              </a:cxn>
              <a:cxn ang="0">
                <a:pos x="connsiteX13796" y="connsiteY13796"/>
              </a:cxn>
              <a:cxn ang="0">
                <a:pos x="connsiteX13797" y="connsiteY13797"/>
              </a:cxn>
              <a:cxn ang="0">
                <a:pos x="connsiteX13798" y="connsiteY13798"/>
              </a:cxn>
              <a:cxn ang="0">
                <a:pos x="connsiteX13799" y="connsiteY13799"/>
              </a:cxn>
              <a:cxn ang="0">
                <a:pos x="connsiteX13800" y="connsiteY13800"/>
              </a:cxn>
              <a:cxn ang="0">
                <a:pos x="connsiteX13801" y="connsiteY13801"/>
              </a:cxn>
              <a:cxn ang="0">
                <a:pos x="connsiteX13802" y="connsiteY13802"/>
              </a:cxn>
              <a:cxn ang="0">
                <a:pos x="connsiteX13803" y="connsiteY13803"/>
              </a:cxn>
              <a:cxn ang="0">
                <a:pos x="connsiteX13804" y="connsiteY13804"/>
              </a:cxn>
              <a:cxn ang="0">
                <a:pos x="connsiteX13805" y="connsiteY13805"/>
              </a:cxn>
              <a:cxn ang="0">
                <a:pos x="connsiteX13806" y="connsiteY13806"/>
              </a:cxn>
              <a:cxn ang="0">
                <a:pos x="connsiteX13807" y="connsiteY13807"/>
              </a:cxn>
              <a:cxn ang="0">
                <a:pos x="connsiteX13808" y="connsiteY13808"/>
              </a:cxn>
              <a:cxn ang="0">
                <a:pos x="connsiteX13809" y="connsiteY13809"/>
              </a:cxn>
              <a:cxn ang="0">
                <a:pos x="connsiteX13810" y="connsiteY13810"/>
              </a:cxn>
              <a:cxn ang="0">
                <a:pos x="connsiteX13811" y="connsiteY13811"/>
              </a:cxn>
              <a:cxn ang="0">
                <a:pos x="connsiteX13812" y="connsiteY13812"/>
              </a:cxn>
              <a:cxn ang="0">
                <a:pos x="connsiteX13813" y="connsiteY13813"/>
              </a:cxn>
              <a:cxn ang="0">
                <a:pos x="connsiteX13814" y="connsiteY13814"/>
              </a:cxn>
              <a:cxn ang="0">
                <a:pos x="connsiteX13815" y="connsiteY13815"/>
              </a:cxn>
              <a:cxn ang="0">
                <a:pos x="connsiteX13816" y="connsiteY13816"/>
              </a:cxn>
              <a:cxn ang="0">
                <a:pos x="connsiteX13817" y="connsiteY13817"/>
              </a:cxn>
              <a:cxn ang="0">
                <a:pos x="connsiteX13818" y="connsiteY13818"/>
              </a:cxn>
              <a:cxn ang="0">
                <a:pos x="connsiteX13819" y="connsiteY13819"/>
              </a:cxn>
              <a:cxn ang="0">
                <a:pos x="connsiteX13820" y="connsiteY13820"/>
              </a:cxn>
              <a:cxn ang="0">
                <a:pos x="connsiteX13821" y="connsiteY13821"/>
              </a:cxn>
              <a:cxn ang="0">
                <a:pos x="connsiteX13822" y="connsiteY13822"/>
              </a:cxn>
              <a:cxn ang="0">
                <a:pos x="connsiteX13823" y="connsiteY13823"/>
              </a:cxn>
              <a:cxn ang="0">
                <a:pos x="connsiteX13824" y="connsiteY13824"/>
              </a:cxn>
              <a:cxn ang="0">
                <a:pos x="connsiteX13825" y="connsiteY13825"/>
              </a:cxn>
              <a:cxn ang="0">
                <a:pos x="connsiteX13826" y="connsiteY13826"/>
              </a:cxn>
              <a:cxn ang="0">
                <a:pos x="connsiteX13827" y="connsiteY13827"/>
              </a:cxn>
              <a:cxn ang="0">
                <a:pos x="connsiteX13828" y="connsiteY13828"/>
              </a:cxn>
              <a:cxn ang="0">
                <a:pos x="connsiteX13829" y="connsiteY13829"/>
              </a:cxn>
              <a:cxn ang="0">
                <a:pos x="connsiteX13830" y="connsiteY13830"/>
              </a:cxn>
              <a:cxn ang="0">
                <a:pos x="connsiteX13831" y="connsiteY13831"/>
              </a:cxn>
              <a:cxn ang="0">
                <a:pos x="connsiteX13832" y="connsiteY13832"/>
              </a:cxn>
              <a:cxn ang="0">
                <a:pos x="connsiteX13833" y="connsiteY13833"/>
              </a:cxn>
              <a:cxn ang="0">
                <a:pos x="connsiteX13834" y="connsiteY13834"/>
              </a:cxn>
              <a:cxn ang="0">
                <a:pos x="connsiteX13835" y="connsiteY13835"/>
              </a:cxn>
              <a:cxn ang="0">
                <a:pos x="connsiteX13836" y="connsiteY13836"/>
              </a:cxn>
              <a:cxn ang="0">
                <a:pos x="connsiteX13837" y="connsiteY13837"/>
              </a:cxn>
              <a:cxn ang="0">
                <a:pos x="connsiteX13838" y="connsiteY13838"/>
              </a:cxn>
              <a:cxn ang="0">
                <a:pos x="connsiteX13839" y="connsiteY13839"/>
              </a:cxn>
              <a:cxn ang="0">
                <a:pos x="connsiteX13840" y="connsiteY13840"/>
              </a:cxn>
              <a:cxn ang="0">
                <a:pos x="connsiteX13841" y="connsiteY13841"/>
              </a:cxn>
              <a:cxn ang="0">
                <a:pos x="connsiteX13842" y="connsiteY13842"/>
              </a:cxn>
              <a:cxn ang="0">
                <a:pos x="connsiteX13843" y="connsiteY13843"/>
              </a:cxn>
              <a:cxn ang="0">
                <a:pos x="connsiteX13844" y="connsiteY13844"/>
              </a:cxn>
              <a:cxn ang="0">
                <a:pos x="connsiteX13845" y="connsiteY13845"/>
              </a:cxn>
              <a:cxn ang="0">
                <a:pos x="connsiteX13846" y="connsiteY13846"/>
              </a:cxn>
              <a:cxn ang="0">
                <a:pos x="connsiteX13847" y="connsiteY13847"/>
              </a:cxn>
              <a:cxn ang="0">
                <a:pos x="connsiteX13848" y="connsiteY13848"/>
              </a:cxn>
              <a:cxn ang="0">
                <a:pos x="connsiteX13849" y="connsiteY13849"/>
              </a:cxn>
              <a:cxn ang="0">
                <a:pos x="connsiteX13850" y="connsiteY13850"/>
              </a:cxn>
              <a:cxn ang="0">
                <a:pos x="connsiteX13851" y="connsiteY13851"/>
              </a:cxn>
              <a:cxn ang="0">
                <a:pos x="connsiteX13852" y="connsiteY13852"/>
              </a:cxn>
              <a:cxn ang="0">
                <a:pos x="connsiteX13853" y="connsiteY13853"/>
              </a:cxn>
              <a:cxn ang="0">
                <a:pos x="connsiteX13854" y="connsiteY13854"/>
              </a:cxn>
              <a:cxn ang="0">
                <a:pos x="connsiteX13855" y="connsiteY13855"/>
              </a:cxn>
              <a:cxn ang="0">
                <a:pos x="connsiteX13856" y="connsiteY13856"/>
              </a:cxn>
              <a:cxn ang="0">
                <a:pos x="connsiteX13857" y="connsiteY13857"/>
              </a:cxn>
              <a:cxn ang="0">
                <a:pos x="connsiteX13858" y="connsiteY13858"/>
              </a:cxn>
              <a:cxn ang="0">
                <a:pos x="connsiteX13859" y="connsiteY13859"/>
              </a:cxn>
              <a:cxn ang="0">
                <a:pos x="connsiteX13860" y="connsiteY13860"/>
              </a:cxn>
              <a:cxn ang="0">
                <a:pos x="connsiteX13861" y="connsiteY13861"/>
              </a:cxn>
              <a:cxn ang="0">
                <a:pos x="connsiteX13862" y="connsiteY13862"/>
              </a:cxn>
              <a:cxn ang="0">
                <a:pos x="connsiteX13863" y="connsiteY13863"/>
              </a:cxn>
              <a:cxn ang="0">
                <a:pos x="connsiteX13864" y="connsiteY13864"/>
              </a:cxn>
              <a:cxn ang="0">
                <a:pos x="connsiteX13865" y="connsiteY13865"/>
              </a:cxn>
              <a:cxn ang="0">
                <a:pos x="connsiteX13866" y="connsiteY13866"/>
              </a:cxn>
              <a:cxn ang="0">
                <a:pos x="connsiteX13867" y="connsiteY13867"/>
              </a:cxn>
              <a:cxn ang="0">
                <a:pos x="connsiteX13868" y="connsiteY13868"/>
              </a:cxn>
              <a:cxn ang="0">
                <a:pos x="connsiteX13869" y="connsiteY13869"/>
              </a:cxn>
              <a:cxn ang="0">
                <a:pos x="connsiteX13870" y="connsiteY13870"/>
              </a:cxn>
              <a:cxn ang="0">
                <a:pos x="connsiteX13871" y="connsiteY13871"/>
              </a:cxn>
              <a:cxn ang="0">
                <a:pos x="connsiteX13872" y="connsiteY13872"/>
              </a:cxn>
              <a:cxn ang="0">
                <a:pos x="connsiteX13873" y="connsiteY13873"/>
              </a:cxn>
              <a:cxn ang="0">
                <a:pos x="connsiteX13874" y="connsiteY13874"/>
              </a:cxn>
              <a:cxn ang="0">
                <a:pos x="connsiteX13875" y="connsiteY13875"/>
              </a:cxn>
              <a:cxn ang="0">
                <a:pos x="connsiteX13876" y="connsiteY13876"/>
              </a:cxn>
              <a:cxn ang="0">
                <a:pos x="connsiteX13877" y="connsiteY13877"/>
              </a:cxn>
              <a:cxn ang="0">
                <a:pos x="connsiteX13878" y="connsiteY13878"/>
              </a:cxn>
              <a:cxn ang="0">
                <a:pos x="connsiteX13879" y="connsiteY13879"/>
              </a:cxn>
              <a:cxn ang="0">
                <a:pos x="connsiteX13880" y="connsiteY13880"/>
              </a:cxn>
              <a:cxn ang="0">
                <a:pos x="connsiteX13881" y="connsiteY13881"/>
              </a:cxn>
              <a:cxn ang="0">
                <a:pos x="connsiteX13882" y="connsiteY13882"/>
              </a:cxn>
              <a:cxn ang="0">
                <a:pos x="connsiteX13883" y="connsiteY13883"/>
              </a:cxn>
              <a:cxn ang="0">
                <a:pos x="connsiteX13884" y="connsiteY13884"/>
              </a:cxn>
              <a:cxn ang="0">
                <a:pos x="connsiteX13885" y="connsiteY13885"/>
              </a:cxn>
              <a:cxn ang="0">
                <a:pos x="connsiteX13886" y="connsiteY13886"/>
              </a:cxn>
              <a:cxn ang="0">
                <a:pos x="connsiteX13887" y="connsiteY13887"/>
              </a:cxn>
              <a:cxn ang="0">
                <a:pos x="connsiteX13888" y="connsiteY13888"/>
              </a:cxn>
              <a:cxn ang="0">
                <a:pos x="connsiteX13889" y="connsiteY13889"/>
              </a:cxn>
              <a:cxn ang="0">
                <a:pos x="connsiteX13890" y="connsiteY13890"/>
              </a:cxn>
              <a:cxn ang="0">
                <a:pos x="connsiteX13891" y="connsiteY13891"/>
              </a:cxn>
              <a:cxn ang="0">
                <a:pos x="connsiteX13892" y="connsiteY13892"/>
              </a:cxn>
              <a:cxn ang="0">
                <a:pos x="connsiteX13893" y="connsiteY13893"/>
              </a:cxn>
              <a:cxn ang="0">
                <a:pos x="connsiteX13894" y="connsiteY13894"/>
              </a:cxn>
              <a:cxn ang="0">
                <a:pos x="connsiteX13895" y="connsiteY13895"/>
              </a:cxn>
              <a:cxn ang="0">
                <a:pos x="connsiteX13896" y="connsiteY13896"/>
              </a:cxn>
              <a:cxn ang="0">
                <a:pos x="connsiteX13897" y="connsiteY13897"/>
              </a:cxn>
              <a:cxn ang="0">
                <a:pos x="connsiteX13898" y="connsiteY13898"/>
              </a:cxn>
              <a:cxn ang="0">
                <a:pos x="connsiteX13899" y="connsiteY13899"/>
              </a:cxn>
              <a:cxn ang="0">
                <a:pos x="connsiteX13900" y="connsiteY13900"/>
              </a:cxn>
              <a:cxn ang="0">
                <a:pos x="connsiteX13901" y="connsiteY13901"/>
              </a:cxn>
              <a:cxn ang="0">
                <a:pos x="connsiteX13902" y="connsiteY13902"/>
              </a:cxn>
              <a:cxn ang="0">
                <a:pos x="connsiteX13903" y="connsiteY13903"/>
              </a:cxn>
              <a:cxn ang="0">
                <a:pos x="connsiteX13904" y="connsiteY13904"/>
              </a:cxn>
              <a:cxn ang="0">
                <a:pos x="connsiteX13905" y="connsiteY13905"/>
              </a:cxn>
              <a:cxn ang="0">
                <a:pos x="connsiteX13906" y="connsiteY13906"/>
              </a:cxn>
              <a:cxn ang="0">
                <a:pos x="connsiteX13907" y="connsiteY13907"/>
              </a:cxn>
              <a:cxn ang="0">
                <a:pos x="connsiteX13908" y="connsiteY13908"/>
              </a:cxn>
              <a:cxn ang="0">
                <a:pos x="connsiteX13909" y="connsiteY13909"/>
              </a:cxn>
              <a:cxn ang="0">
                <a:pos x="connsiteX13910" y="connsiteY13910"/>
              </a:cxn>
              <a:cxn ang="0">
                <a:pos x="connsiteX13911" y="connsiteY13911"/>
              </a:cxn>
              <a:cxn ang="0">
                <a:pos x="connsiteX13912" y="connsiteY13912"/>
              </a:cxn>
              <a:cxn ang="0">
                <a:pos x="connsiteX13913" y="connsiteY13913"/>
              </a:cxn>
              <a:cxn ang="0">
                <a:pos x="connsiteX13914" y="connsiteY13914"/>
              </a:cxn>
              <a:cxn ang="0">
                <a:pos x="connsiteX13915" y="connsiteY13915"/>
              </a:cxn>
              <a:cxn ang="0">
                <a:pos x="connsiteX13916" y="connsiteY13916"/>
              </a:cxn>
              <a:cxn ang="0">
                <a:pos x="connsiteX13917" y="connsiteY13917"/>
              </a:cxn>
              <a:cxn ang="0">
                <a:pos x="connsiteX13918" y="connsiteY13918"/>
              </a:cxn>
              <a:cxn ang="0">
                <a:pos x="connsiteX13919" y="connsiteY13919"/>
              </a:cxn>
              <a:cxn ang="0">
                <a:pos x="connsiteX13920" y="connsiteY13920"/>
              </a:cxn>
              <a:cxn ang="0">
                <a:pos x="connsiteX13921" y="connsiteY13921"/>
              </a:cxn>
              <a:cxn ang="0">
                <a:pos x="connsiteX13922" y="connsiteY13922"/>
              </a:cxn>
              <a:cxn ang="0">
                <a:pos x="connsiteX13923" y="connsiteY13923"/>
              </a:cxn>
              <a:cxn ang="0">
                <a:pos x="connsiteX13924" y="connsiteY13924"/>
              </a:cxn>
              <a:cxn ang="0">
                <a:pos x="connsiteX13925" y="connsiteY13925"/>
              </a:cxn>
              <a:cxn ang="0">
                <a:pos x="connsiteX13926" y="connsiteY13926"/>
              </a:cxn>
              <a:cxn ang="0">
                <a:pos x="connsiteX13927" y="connsiteY13927"/>
              </a:cxn>
              <a:cxn ang="0">
                <a:pos x="connsiteX13928" y="connsiteY13928"/>
              </a:cxn>
              <a:cxn ang="0">
                <a:pos x="connsiteX13929" y="connsiteY13929"/>
              </a:cxn>
              <a:cxn ang="0">
                <a:pos x="connsiteX13930" y="connsiteY13930"/>
              </a:cxn>
              <a:cxn ang="0">
                <a:pos x="connsiteX13931" y="connsiteY13931"/>
              </a:cxn>
              <a:cxn ang="0">
                <a:pos x="connsiteX13932" y="connsiteY13932"/>
              </a:cxn>
              <a:cxn ang="0">
                <a:pos x="connsiteX13933" y="connsiteY13933"/>
              </a:cxn>
              <a:cxn ang="0">
                <a:pos x="connsiteX13934" y="connsiteY13934"/>
              </a:cxn>
              <a:cxn ang="0">
                <a:pos x="connsiteX13935" y="connsiteY13935"/>
              </a:cxn>
              <a:cxn ang="0">
                <a:pos x="connsiteX13936" y="connsiteY13936"/>
              </a:cxn>
              <a:cxn ang="0">
                <a:pos x="connsiteX13937" y="connsiteY13937"/>
              </a:cxn>
              <a:cxn ang="0">
                <a:pos x="connsiteX13938" y="connsiteY13938"/>
              </a:cxn>
              <a:cxn ang="0">
                <a:pos x="connsiteX13939" y="connsiteY13939"/>
              </a:cxn>
              <a:cxn ang="0">
                <a:pos x="connsiteX13940" y="connsiteY13940"/>
              </a:cxn>
              <a:cxn ang="0">
                <a:pos x="connsiteX13941" y="connsiteY13941"/>
              </a:cxn>
              <a:cxn ang="0">
                <a:pos x="connsiteX13942" y="connsiteY13942"/>
              </a:cxn>
              <a:cxn ang="0">
                <a:pos x="connsiteX13943" y="connsiteY13943"/>
              </a:cxn>
              <a:cxn ang="0">
                <a:pos x="connsiteX13944" y="connsiteY13944"/>
              </a:cxn>
              <a:cxn ang="0">
                <a:pos x="connsiteX13945" y="connsiteY13945"/>
              </a:cxn>
              <a:cxn ang="0">
                <a:pos x="connsiteX13946" y="connsiteY13946"/>
              </a:cxn>
              <a:cxn ang="0">
                <a:pos x="connsiteX13947" y="connsiteY13947"/>
              </a:cxn>
              <a:cxn ang="0">
                <a:pos x="connsiteX13948" y="connsiteY13948"/>
              </a:cxn>
              <a:cxn ang="0">
                <a:pos x="connsiteX13949" y="connsiteY13949"/>
              </a:cxn>
              <a:cxn ang="0">
                <a:pos x="connsiteX13950" y="connsiteY13950"/>
              </a:cxn>
              <a:cxn ang="0">
                <a:pos x="connsiteX13951" y="connsiteY13951"/>
              </a:cxn>
              <a:cxn ang="0">
                <a:pos x="connsiteX13952" y="connsiteY13952"/>
              </a:cxn>
              <a:cxn ang="0">
                <a:pos x="connsiteX13953" y="connsiteY13953"/>
              </a:cxn>
              <a:cxn ang="0">
                <a:pos x="connsiteX13954" y="connsiteY13954"/>
              </a:cxn>
              <a:cxn ang="0">
                <a:pos x="connsiteX13955" y="connsiteY13955"/>
              </a:cxn>
              <a:cxn ang="0">
                <a:pos x="connsiteX13956" y="connsiteY13956"/>
              </a:cxn>
              <a:cxn ang="0">
                <a:pos x="connsiteX13957" y="connsiteY13957"/>
              </a:cxn>
              <a:cxn ang="0">
                <a:pos x="connsiteX13958" y="connsiteY13958"/>
              </a:cxn>
              <a:cxn ang="0">
                <a:pos x="connsiteX13959" y="connsiteY13959"/>
              </a:cxn>
              <a:cxn ang="0">
                <a:pos x="connsiteX13960" y="connsiteY13960"/>
              </a:cxn>
              <a:cxn ang="0">
                <a:pos x="connsiteX13961" y="connsiteY13961"/>
              </a:cxn>
              <a:cxn ang="0">
                <a:pos x="connsiteX13962" y="connsiteY13962"/>
              </a:cxn>
              <a:cxn ang="0">
                <a:pos x="connsiteX13963" y="connsiteY13963"/>
              </a:cxn>
              <a:cxn ang="0">
                <a:pos x="connsiteX13964" y="connsiteY13964"/>
              </a:cxn>
              <a:cxn ang="0">
                <a:pos x="connsiteX13965" y="connsiteY13965"/>
              </a:cxn>
              <a:cxn ang="0">
                <a:pos x="connsiteX13966" y="connsiteY13966"/>
              </a:cxn>
              <a:cxn ang="0">
                <a:pos x="connsiteX13967" y="connsiteY13967"/>
              </a:cxn>
              <a:cxn ang="0">
                <a:pos x="connsiteX13968" y="connsiteY13968"/>
              </a:cxn>
              <a:cxn ang="0">
                <a:pos x="connsiteX13969" y="connsiteY13969"/>
              </a:cxn>
              <a:cxn ang="0">
                <a:pos x="connsiteX13970" y="connsiteY13970"/>
              </a:cxn>
              <a:cxn ang="0">
                <a:pos x="connsiteX13971" y="connsiteY13971"/>
              </a:cxn>
              <a:cxn ang="0">
                <a:pos x="connsiteX13972" y="connsiteY13972"/>
              </a:cxn>
              <a:cxn ang="0">
                <a:pos x="connsiteX13973" y="connsiteY13973"/>
              </a:cxn>
              <a:cxn ang="0">
                <a:pos x="connsiteX13974" y="connsiteY13974"/>
              </a:cxn>
              <a:cxn ang="0">
                <a:pos x="connsiteX13975" y="connsiteY13975"/>
              </a:cxn>
              <a:cxn ang="0">
                <a:pos x="connsiteX13976" y="connsiteY13976"/>
              </a:cxn>
              <a:cxn ang="0">
                <a:pos x="connsiteX13977" y="connsiteY13977"/>
              </a:cxn>
              <a:cxn ang="0">
                <a:pos x="connsiteX13978" y="connsiteY13978"/>
              </a:cxn>
              <a:cxn ang="0">
                <a:pos x="connsiteX13979" y="connsiteY13979"/>
              </a:cxn>
              <a:cxn ang="0">
                <a:pos x="connsiteX13980" y="connsiteY13980"/>
              </a:cxn>
              <a:cxn ang="0">
                <a:pos x="connsiteX13981" y="connsiteY13981"/>
              </a:cxn>
              <a:cxn ang="0">
                <a:pos x="connsiteX13982" y="connsiteY13982"/>
              </a:cxn>
              <a:cxn ang="0">
                <a:pos x="connsiteX13983" y="connsiteY13983"/>
              </a:cxn>
              <a:cxn ang="0">
                <a:pos x="connsiteX13984" y="connsiteY13984"/>
              </a:cxn>
              <a:cxn ang="0">
                <a:pos x="connsiteX13985" y="connsiteY13985"/>
              </a:cxn>
              <a:cxn ang="0">
                <a:pos x="connsiteX13986" y="connsiteY13986"/>
              </a:cxn>
              <a:cxn ang="0">
                <a:pos x="connsiteX13987" y="connsiteY13987"/>
              </a:cxn>
              <a:cxn ang="0">
                <a:pos x="connsiteX13988" y="connsiteY13988"/>
              </a:cxn>
              <a:cxn ang="0">
                <a:pos x="connsiteX13989" y="connsiteY13989"/>
              </a:cxn>
              <a:cxn ang="0">
                <a:pos x="connsiteX13990" y="connsiteY13990"/>
              </a:cxn>
              <a:cxn ang="0">
                <a:pos x="connsiteX13991" y="connsiteY13991"/>
              </a:cxn>
              <a:cxn ang="0">
                <a:pos x="connsiteX13992" y="connsiteY13992"/>
              </a:cxn>
              <a:cxn ang="0">
                <a:pos x="connsiteX13993" y="connsiteY13993"/>
              </a:cxn>
              <a:cxn ang="0">
                <a:pos x="connsiteX13994" y="connsiteY13994"/>
              </a:cxn>
              <a:cxn ang="0">
                <a:pos x="connsiteX13995" y="connsiteY13995"/>
              </a:cxn>
              <a:cxn ang="0">
                <a:pos x="connsiteX13996" y="connsiteY13996"/>
              </a:cxn>
              <a:cxn ang="0">
                <a:pos x="connsiteX13997" y="connsiteY13997"/>
              </a:cxn>
              <a:cxn ang="0">
                <a:pos x="connsiteX13998" y="connsiteY13998"/>
              </a:cxn>
              <a:cxn ang="0">
                <a:pos x="connsiteX13999" y="connsiteY13999"/>
              </a:cxn>
              <a:cxn ang="0">
                <a:pos x="connsiteX14000" y="connsiteY14000"/>
              </a:cxn>
              <a:cxn ang="0">
                <a:pos x="connsiteX14001" y="connsiteY14001"/>
              </a:cxn>
              <a:cxn ang="0">
                <a:pos x="connsiteX14002" y="connsiteY14002"/>
              </a:cxn>
              <a:cxn ang="0">
                <a:pos x="connsiteX14003" y="connsiteY14003"/>
              </a:cxn>
              <a:cxn ang="0">
                <a:pos x="connsiteX14004" y="connsiteY14004"/>
              </a:cxn>
              <a:cxn ang="0">
                <a:pos x="connsiteX14005" y="connsiteY14005"/>
              </a:cxn>
              <a:cxn ang="0">
                <a:pos x="connsiteX14006" y="connsiteY14006"/>
              </a:cxn>
              <a:cxn ang="0">
                <a:pos x="connsiteX14007" y="connsiteY14007"/>
              </a:cxn>
              <a:cxn ang="0">
                <a:pos x="connsiteX14008" y="connsiteY14008"/>
              </a:cxn>
              <a:cxn ang="0">
                <a:pos x="connsiteX14009" y="connsiteY14009"/>
              </a:cxn>
              <a:cxn ang="0">
                <a:pos x="connsiteX14010" y="connsiteY14010"/>
              </a:cxn>
              <a:cxn ang="0">
                <a:pos x="connsiteX14011" y="connsiteY14011"/>
              </a:cxn>
              <a:cxn ang="0">
                <a:pos x="connsiteX14012" y="connsiteY14012"/>
              </a:cxn>
              <a:cxn ang="0">
                <a:pos x="connsiteX14013" y="connsiteY14013"/>
              </a:cxn>
              <a:cxn ang="0">
                <a:pos x="connsiteX14014" y="connsiteY14014"/>
              </a:cxn>
              <a:cxn ang="0">
                <a:pos x="connsiteX14015" y="connsiteY14015"/>
              </a:cxn>
              <a:cxn ang="0">
                <a:pos x="connsiteX14016" y="connsiteY14016"/>
              </a:cxn>
              <a:cxn ang="0">
                <a:pos x="connsiteX14017" y="connsiteY14017"/>
              </a:cxn>
              <a:cxn ang="0">
                <a:pos x="connsiteX14018" y="connsiteY14018"/>
              </a:cxn>
              <a:cxn ang="0">
                <a:pos x="connsiteX14019" y="connsiteY14019"/>
              </a:cxn>
              <a:cxn ang="0">
                <a:pos x="connsiteX14020" y="connsiteY14020"/>
              </a:cxn>
              <a:cxn ang="0">
                <a:pos x="connsiteX14021" y="connsiteY14021"/>
              </a:cxn>
              <a:cxn ang="0">
                <a:pos x="connsiteX14022" y="connsiteY14022"/>
              </a:cxn>
              <a:cxn ang="0">
                <a:pos x="connsiteX14023" y="connsiteY14023"/>
              </a:cxn>
              <a:cxn ang="0">
                <a:pos x="connsiteX14024" y="connsiteY14024"/>
              </a:cxn>
              <a:cxn ang="0">
                <a:pos x="connsiteX14025" y="connsiteY14025"/>
              </a:cxn>
              <a:cxn ang="0">
                <a:pos x="connsiteX14026" y="connsiteY14026"/>
              </a:cxn>
              <a:cxn ang="0">
                <a:pos x="connsiteX14027" y="connsiteY14027"/>
              </a:cxn>
              <a:cxn ang="0">
                <a:pos x="connsiteX14028" y="connsiteY14028"/>
              </a:cxn>
              <a:cxn ang="0">
                <a:pos x="connsiteX14029" y="connsiteY14029"/>
              </a:cxn>
              <a:cxn ang="0">
                <a:pos x="connsiteX14030" y="connsiteY14030"/>
              </a:cxn>
              <a:cxn ang="0">
                <a:pos x="connsiteX14031" y="connsiteY14031"/>
              </a:cxn>
              <a:cxn ang="0">
                <a:pos x="connsiteX14032" y="connsiteY14032"/>
              </a:cxn>
              <a:cxn ang="0">
                <a:pos x="connsiteX14033" y="connsiteY14033"/>
              </a:cxn>
              <a:cxn ang="0">
                <a:pos x="connsiteX14034" y="connsiteY14034"/>
              </a:cxn>
              <a:cxn ang="0">
                <a:pos x="connsiteX14035" y="connsiteY14035"/>
              </a:cxn>
              <a:cxn ang="0">
                <a:pos x="connsiteX14036" y="connsiteY14036"/>
              </a:cxn>
              <a:cxn ang="0">
                <a:pos x="connsiteX14037" y="connsiteY14037"/>
              </a:cxn>
              <a:cxn ang="0">
                <a:pos x="connsiteX14038" y="connsiteY14038"/>
              </a:cxn>
              <a:cxn ang="0">
                <a:pos x="connsiteX14039" y="connsiteY14039"/>
              </a:cxn>
              <a:cxn ang="0">
                <a:pos x="connsiteX14040" y="connsiteY14040"/>
              </a:cxn>
              <a:cxn ang="0">
                <a:pos x="connsiteX14041" y="connsiteY14041"/>
              </a:cxn>
              <a:cxn ang="0">
                <a:pos x="connsiteX14042" y="connsiteY14042"/>
              </a:cxn>
              <a:cxn ang="0">
                <a:pos x="connsiteX14043" y="connsiteY14043"/>
              </a:cxn>
              <a:cxn ang="0">
                <a:pos x="connsiteX14044" y="connsiteY14044"/>
              </a:cxn>
              <a:cxn ang="0">
                <a:pos x="connsiteX14045" y="connsiteY14045"/>
              </a:cxn>
              <a:cxn ang="0">
                <a:pos x="connsiteX14046" y="connsiteY14046"/>
              </a:cxn>
              <a:cxn ang="0">
                <a:pos x="connsiteX14047" y="connsiteY14047"/>
              </a:cxn>
              <a:cxn ang="0">
                <a:pos x="connsiteX14048" y="connsiteY14048"/>
              </a:cxn>
              <a:cxn ang="0">
                <a:pos x="connsiteX14049" y="connsiteY14049"/>
              </a:cxn>
              <a:cxn ang="0">
                <a:pos x="connsiteX14050" y="connsiteY14050"/>
              </a:cxn>
              <a:cxn ang="0">
                <a:pos x="connsiteX14051" y="connsiteY14051"/>
              </a:cxn>
              <a:cxn ang="0">
                <a:pos x="connsiteX14052" y="connsiteY14052"/>
              </a:cxn>
              <a:cxn ang="0">
                <a:pos x="connsiteX14053" y="connsiteY14053"/>
              </a:cxn>
              <a:cxn ang="0">
                <a:pos x="connsiteX14054" y="connsiteY14054"/>
              </a:cxn>
              <a:cxn ang="0">
                <a:pos x="connsiteX14055" y="connsiteY14055"/>
              </a:cxn>
              <a:cxn ang="0">
                <a:pos x="connsiteX14056" y="connsiteY14056"/>
              </a:cxn>
              <a:cxn ang="0">
                <a:pos x="connsiteX14057" y="connsiteY14057"/>
              </a:cxn>
              <a:cxn ang="0">
                <a:pos x="connsiteX14058" y="connsiteY14058"/>
              </a:cxn>
              <a:cxn ang="0">
                <a:pos x="connsiteX14059" y="connsiteY14059"/>
              </a:cxn>
              <a:cxn ang="0">
                <a:pos x="connsiteX14060" y="connsiteY14060"/>
              </a:cxn>
              <a:cxn ang="0">
                <a:pos x="connsiteX14061" y="connsiteY14061"/>
              </a:cxn>
              <a:cxn ang="0">
                <a:pos x="connsiteX14062" y="connsiteY14062"/>
              </a:cxn>
              <a:cxn ang="0">
                <a:pos x="connsiteX14063" y="connsiteY14063"/>
              </a:cxn>
              <a:cxn ang="0">
                <a:pos x="connsiteX14064" y="connsiteY14064"/>
              </a:cxn>
              <a:cxn ang="0">
                <a:pos x="connsiteX14065" y="connsiteY14065"/>
              </a:cxn>
              <a:cxn ang="0">
                <a:pos x="connsiteX14066" y="connsiteY14066"/>
              </a:cxn>
              <a:cxn ang="0">
                <a:pos x="connsiteX14067" y="connsiteY14067"/>
              </a:cxn>
              <a:cxn ang="0">
                <a:pos x="connsiteX14068" y="connsiteY14068"/>
              </a:cxn>
              <a:cxn ang="0">
                <a:pos x="connsiteX14069" y="connsiteY14069"/>
              </a:cxn>
              <a:cxn ang="0">
                <a:pos x="connsiteX14070" y="connsiteY14070"/>
              </a:cxn>
              <a:cxn ang="0">
                <a:pos x="connsiteX14071" y="connsiteY14071"/>
              </a:cxn>
              <a:cxn ang="0">
                <a:pos x="connsiteX14072" y="connsiteY14072"/>
              </a:cxn>
              <a:cxn ang="0">
                <a:pos x="connsiteX14073" y="connsiteY14073"/>
              </a:cxn>
              <a:cxn ang="0">
                <a:pos x="connsiteX14074" y="connsiteY14074"/>
              </a:cxn>
              <a:cxn ang="0">
                <a:pos x="connsiteX14075" y="connsiteY14075"/>
              </a:cxn>
              <a:cxn ang="0">
                <a:pos x="connsiteX14076" y="connsiteY14076"/>
              </a:cxn>
              <a:cxn ang="0">
                <a:pos x="connsiteX14077" y="connsiteY14077"/>
              </a:cxn>
              <a:cxn ang="0">
                <a:pos x="connsiteX14078" y="connsiteY14078"/>
              </a:cxn>
              <a:cxn ang="0">
                <a:pos x="connsiteX14079" y="connsiteY14079"/>
              </a:cxn>
              <a:cxn ang="0">
                <a:pos x="connsiteX14080" y="connsiteY14080"/>
              </a:cxn>
              <a:cxn ang="0">
                <a:pos x="connsiteX14081" y="connsiteY14081"/>
              </a:cxn>
              <a:cxn ang="0">
                <a:pos x="connsiteX14082" y="connsiteY14082"/>
              </a:cxn>
              <a:cxn ang="0">
                <a:pos x="connsiteX14083" y="connsiteY14083"/>
              </a:cxn>
              <a:cxn ang="0">
                <a:pos x="connsiteX14084" y="connsiteY14084"/>
              </a:cxn>
              <a:cxn ang="0">
                <a:pos x="connsiteX14085" y="connsiteY14085"/>
              </a:cxn>
              <a:cxn ang="0">
                <a:pos x="connsiteX14086" y="connsiteY14086"/>
              </a:cxn>
              <a:cxn ang="0">
                <a:pos x="connsiteX14087" y="connsiteY14087"/>
              </a:cxn>
              <a:cxn ang="0">
                <a:pos x="connsiteX14088" y="connsiteY14088"/>
              </a:cxn>
              <a:cxn ang="0">
                <a:pos x="connsiteX14089" y="connsiteY14089"/>
              </a:cxn>
              <a:cxn ang="0">
                <a:pos x="connsiteX14090" y="connsiteY14090"/>
              </a:cxn>
              <a:cxn ang="0">
                <a:pos x="connsiteX14091" y="connsiteY14091"/>
              </a:cxn>
              <a:cxn ang="0">
                <a:pos x="connsiteX14092" y="connsiteY14092"/>
              </a:cxn>
              <a:cxn ang="0">
                <a:pos x="connsiteX14093" y="connsiteY14093"/>
              </a:cxn>
              <a:cxn ang="0">
                <a:pos x="connsiteX14094" y="connsiteY14094"/>
              </a:cxn>
              <a:cxn ang="0">
                <a:pos x="connsiteX14095" y="connsiteY14095"/>
              </a:cxn>
              <a:cxn ang="0">
                <a:pos x="connsiteX14096" y="connsiteY14096"/>
              </a:cxn>
              <a:cxn ang="0">
                <a:pos x="connsiteX14097" y="connsiteY14097"/>
              </a:cxn>
              <a:cxn ang="0">
                <a:pos x="connsiteX14098" y="connsiteY14098"/>
              </a:cxn>
              <a:cxn ang="0">
                <a:pos x="connsiteX14099" y="connsiteY14099"/>
              </a:cxn>
              <a:cxn ang="0">
                <a:pos x="connsiteX14100" y="connsiteY14100"/>
              </a:cxn>
              <a:cxn ang="0">
                <a:pos x="connsiteX14101" y="connsiteY14101"/>
              </a:cxn>
              <a:cxn ang="0">
                <a:pos x="connsiteX14102" y="connsiteY14102"/>
              </a:cxn>
              <a:cxn ang="0">
                <a:pos x="connsiteX14103" y="connsiteY14103"/>
              </a:cxn>
              <a:cxn ang="0">
                <a:pos x="connsiteX14104" y="connsiteY14104"/>
              </a:cxn>
              <a:cxn ang="0">
                <a:pos x="connsiteX14105" y="connsiteY14105"/>
              </a:cxn>
              <a:cxn ang="0">
                <a:pos x="connsiteX14106" y="connsiteY14106"/>
              </a:cxn>
              <a:cxn ang="0">
                <a:pos x="connsiteX14107" y="connsiteY14107"/>
              </a:cxn>
              <a:cxn ang="0">
                <a:pos x="connsiteX14108" y="connsiteY14108"/>
              </a:cxn>
              <a:cxn ang="0">
                <a:pos x="connsiteX14109" y="connsiteY14109"/>
              </a:cxn>
              <a:cxn ang="0">
                <a:pos x="connsiteX14110" y="connsiteY14110"/>
              </a:cxn>
              <a:cxn ang="0">
                <a:pos x="connsiteX14111" y="connsiteY14111"/>
              </a:cxn>
              <a:cxn ang="0">
                <a:pos x="connsiteX14112" y="connsiteY14112"/>
              </a:cxn>
              <a:cxn ang="0">
                <a:pos x="connsiteX14113" y="connsiteY14113"/>
              </a:cxn>
              <a:cxn ang="0">
                <a:pos x="connsiteX14114" y="connsiteY14114"/>
              </a:cxn>
              <a:cxn ang="0">
                <a:pos x="connsiteX14115" y="connsiteY14115"/>
              </a:cxn>
              <a:cxn ang="0">
                <a:pos x="connsiteX14116" y="connsiteY14116"/>
              </a:cxn>
              <a:cxn ang="0">
                <a:pos x="connsiteX14117" y="connsiteY14117"/>
              </a:cxn>
              <a:cxn ang="0">
                <a:pos x="connsiteX14118" y="connsiteY14118"/>
              </a:cxn>
              <a:cxn ang="0">
                <a:pos x="connsiteX14119" y="connsiteY14119"/>
              </a:cxn>
              <a:cxn ang="0">
                <a:pos x="connsiteX14120" y="connsiteY14120"/>
              </a:cxn>
              <a:cxn ang="0">
                <a:pos x="connsiteX14121" y="connsiteY14121"/>
              </a:cxn>
              <a:cxn ang="0">
                <a:pos x="connsiteX14122" y="connsiteY14122"/>
              </a:cxn>
              <a:cxn ang="0">
                <a:pos x="connsiteX14123" y="connsiteY14123"/>
              </a:cxn>
              <a:cxn ang="0">
                <a:pos x="connsiteX14124" y="connsiteY14124"/>
              </a:cxn>
              <a:cxn ang="0">
                <a:pos x="connsiteX14125" y="connsiteY14125"/>
              </a:cxn>
              <a:cxn ang="0">
                <a:pos x="connsiteX14126" y="connsiteY14126"/>
              </a:cxn>
              <a:cxn ang="0">
                <a:pos x="connsiteX14127" y="connsiteY14127"/>
              </a:cxn>
              <a:cxn ang="0">
                <a:pos x="connsiteX14128" y="connsiteY14128"/>
              </a:cxn>
              <a:cxn ang="0">
                <a:pos x="connsiteX14129" y="connsiteY14129"/>
              </a:cxn>
              <a:cxn ang="0">
                <a:pos x="connsiteX14130" y="connsiteY14130"/>
              </a:cxn>
              <a:cxn ang="0">
                <a:pos x="connsiteX14131" y="connsiteY14131"/>
              </a:cxn>
              <a:cxn ang="0">
                <a:pos x="connsiteX14132" y="connsiteY14132"/>
              </a:cxn>
              <a:cxn ang="0">
                <a:pos x="connsiteX14133" y="connsiteY14133"/>
              </a:cxn>
              <a:cxn ang="0">
                <a:pos x="connsiteX14134" y="connsiteY14134"/>
              </a:cxn>
              <a:cxn ang="0">
                <a:pos x="connsiteX14135" y="connsiteY14135"/>
              </a:cxn>
              <a:cxn ang="0">
                <a:pos x="connsiteX14136" y="connsiteY14136"/>
              </a:cxn>
              <a:cxn ang="0">
                <a:pos x="connsiteX14137" y="connsiteY14137"/>
              </a:cxn>
              <a:cxn ang="0">
                <a:pos x="connsiteX14138" y="connsiteY14138"/>
              </a:cxn>
              <a:cxn ang="0">
                <a:pos x="connsiteX14139" y="connsiteY14139"/>
              </a:cxn>
              <a:cxn ang="0">
                <a:pos x="connsiteX14140" y="connsiteY14140"/>
              </a:cxn>
              <a:cxn ang="0">
                <a:pos x="connsiteX14141" y="connsiteY14141"/>
              </a:cxn>
              <a:cxn ang="0">
                <a:pos x="connsiteX14142" y="connsiteY14142"/>
              </a:cxn>
              <a:cxn ang="0">
                <a:pos x="connsiteX14143" y="connsiteY14143"/>
              </a:cxn>
              <a:cxn ang="0">
                <a:pos x="connsiteX14144" y="connsiteY14144"/>
              </a:cxn>
              <a:cxn ang="0">
                <a:pos x="connsiteX14145" y="connsiteY14145"/>
              </a:cxn>
              <a:cxn ang="0">
                <a:pos x="connsiteX14146" y="connsiteY14146"/>
              </a:cxn>
              <a:cxn ang="0">
                <a:pos x="connsiteX14147" y="connsiteY14147"/>
              </a:cxn>
              <a:cxn ang="0">
                <a:pos x="connsiteX14148" y="connsiteY14148"/>
              </a:cxn>
              <a:cxn ang="0">
                <a:pos x="connsiteX14149" y="connsiteY14149"/>
              </a:cxn>
              <a:cxn ang="0">
                <a:pos x="connsiteX14150" y="connsiteY14150"/>
              </a:cxn>
              <a:cxn ang="0">
                <a:pos x="connsiteX14151" y="connsiteY14151"/>
              </a:cxn>
              <a:cxn ang="0">
                <a:pos x="connsiteX14152" y="connsiteY14152"/>
              </a:cxn>
              <a:cxn ang="0">
                <a:pos x="connsiteX14153" y="connsiteY14153"/>
              </a:cxn>
              <a:cxn ang="0">
                <a:pos x="connsiteX14154" y="connsiteY14154"/>
              </a:cxn>
              <a:cxn ang="0">
                <a:pos x="connsiteX14155" y="connsiteY14155"/>
              </a:cxn>
              <a:cxn ang="0">
                <a:pos x="connsiteX14156" y="connsiteY14156"/>
              </a:cxn>
              <a:cxn ang="0">
                <a:pos x="connsiteX14157" y="connsiteY14157"/>
              </a:cxn>
              <a:cxn ang="0">
                <a:pos x="connsiteX14158" y="connsiteY14158"/>
              </a:cxn>
              <a:cxn ang="0">
                <a:pos x="connsiteX14159" y="connsiteY14159"/>
              </a:cxn>
              <a:cxn ang="0">
                <a:pos x="connsiteX14160" y="connsiteY14160"/>
              </a:cxn>
              <a:cxn ang="0">
                <a:pos x="connsiteX14161" y="connsiteY14161"/>
              </a:cxn>
              <a:cxn ang="0">
                <a:pos x="connsiteX14162" y="connsiteY14162"/>
              </a:cxn>
              <a:cxn ang="0">
                <a:pos x="connsiteX14163" y="connsiteY14163"/>
              </a:cxn>
              <a:cxn ang="0">
                <a:pos x="connsiteX14164" y="connsiteY14164"/>
              </a:cxn>
              <a:cxn ang="0">
                <a:pos x="connsiteX14165" y="connsiteY14165"/>
              </a:cxn>
              <a:cxn ang="0">
                <a:pos x="connsiteX14166" y="connsiteY14166"/>
              </a:cxn>
              <a:cxn ang="0">
                <a:pos x="connsiteX14167" y="connsiteY14167"/>
              </a:cxn>
              <a:cxn ang="0">
                <a:pos x="connsiteX14168" y="connsiteY14168"/>
              </a:cxn>
              <a:cxn ang="0">
                <a:pos x="connsiteX14169" y="connsiteY14169"/>
              </a:cxn>
              <a:cxn ang="0">
                <a:pos x="connsiteX14170" y="connsiteY14170"/>
              </a:cxn>
              <a:cxn ang="0">
                <a:pos x="connsiteX14171" y="connsiteY14171"/>
              </a:cxn>
              <a:cxn ang="0">
                <a:pos x="connsiteX14172" y="connsiteY14172"/>
              </a:cxn>
              <a:cxn ang="0">
                <a:pos x="connsiteX14173" y="connsiteY14173"/>
              </a:cxn>
              <a:cxn ang="0">
                <a:pos x="connsiteX14174" y="connsiteY14174"/>
              </a:cxn>
              <a:cxn ang="0">
                <a:pos x="connsiteX14175" y="connsiteY14175"/>
              </a:cxn>
              <a:cxn ang="0">
                <a:pos x="connsiteX14176" y="connsiteY14176"/>
              </a:cxn>
              <a:cxn ang="0">
                <a:pos x="connsiteX14177" y="connsiteY14177"/>
              </a:cxn>
              <a:cxn ang="0">
                <a:pos x="connsiteX14178" y="connsiteY14178"/>
              </a:cxn>
              <a:cxn ang="0">
                <a:pos x="connsiteX14179" y="connsiteY14179"/>
              </a:cxn>
              <a:cxn ang="0">
                <a:pos x="connsiteX14180" y="connsiteY14180"/>
              </a:cxn>
              <a:cxn ang="0">
                <a:pos x="connsiteX14181" y="connsiteY14181"/>
              </a:cxn>
              <a:cxn ang="0">
                <a:pos x="connsiteX14182" y="connsiteY14182"/>
              </a:cxn>
              <a:cxn ang="0">
                <a:pos x="connsiteX14183" y="connsiteY14183"/>
              </a:cxn>
              <a:cxn ang="0">
                <a:pos x="connsiteX14184" y="connsiteY14184"/>
              </a:cxn>
              <a:cxn ang="0">
                <a:pos x="connsiteX14185" y="connsiteY14185"/>
              </a:cxn>
              <a:cxn ang="0">
                <a:pos x="connsiteX14186" y="connsiteY14186"/>
              </a:cxn>
              <a:cxn ang="0">
                <a:pos x="connsiteX14187" y="connsiteY14187"/>
              </a:cxn>
              <a:cxn ang="0">
                <a:pos x="connsiteX14188" y="connsiteY14188"/>
              </a:cxn>
              <a:cxn ang="0">
                <a:pos x="connsiteX14189" y="connsiteY14189"/>
              </a:cxn>
              <a:cxn ang="0">
                <a:pos x="connsiteX14190" y="connsiteY14190"/>
              </a:cxn>
              <a:cxn ang="0">
                <a:pos x="connsiteX14191" y="connsiteY14191"/>
              </a:cxn>
              <a:cxn ang="0">
                <a:pos x="connsiteX14192" y="connsiteY14192"/>
              </a:cxn>
              <a:cxn ang="0">
                <a:pos x="connsiteX14193" y="connsiteY14193"/>
              </a:cxn>
              <a:cxn ang="0">
                <a:pos x="connsiteX14194" y="connsiteY14194"/>
              </a:cxn>
              <a:cxn ang="0">
                <a:pos x="connsiteX14195" y="connsiteY14195"/>
              </a:cxn>
              <a:cxn ang="0">
                <a:pos x="connsiteX14196" y="connsiteY14196"/>
              </a:cxn>
              <a:cxn ang="0">
                <a:pos x="connsiteX14197" y="connsiteY14197"/>
              </a:cxn>
              <a:cxn ang="0">
                <a:pos x="connsiteX14198" y="connsiteY14198"/>
              </a:cxn>
              <a:cxn ang="0">
                <a:pos x="connsiteX14199" y="connsiteY14199"/>
              </a:cxn>
              <a:cxn ang="0">
                <a:pos x="connsiteX14200" y="connsiteY14200"/>
              </a:cxn>
              <a:cxn ang="0">
                <a:pos x="connsiteX14201" y="connsiteY14201"/>
              </a:cxn>
              <a:cxn ang="0">
                <a:pos x="connsiteX14202" y="connsiteY14202"/>
              </a:cxn>
              <a:cxn ang="0">
                <a:pos x="connsiteX14203" y="connsiteY14203"/>
              </a:cxn>
              <a:cxn ang="0">
                <a:pos x="connsiteX14204" y="connsiteY14204"/>
              </a:cxn>
              <a:cxn ang="0">
                <a:pos x="connsiteX14205" y="connsiteY14205"/>
              </a:cxn>
              <a:cxn ang="0">
                <a:pos x="connsiteX14206" y="connsiteY14206"/>
              </a:cxn>
              <a:cxn ang="0">
                <a:pos x="connsiteX14207" y="connsiteY14207"/>
              </a:cxn>
              <a:cxn ang="0">
                <a:pos x="connsiteX14208" y="connsiteY14208"/>
              </a:cxn>
              <a:cxn ang="0">
                <a:pos x="connsiteX14209" y="connsiteY14209"/>
              </a:cxn>
              <a:cxn ang="0">
                <a:pos x="connsiteX14210" y="connsiteY14210"/>
              </a:cxn>
              <a:cxn ang="0">
                <a:pos x="connsiteX14211" y="connsiteY14211"/>
              </a:cxn>
              <a:cxn ang="0">
                <a:pos x="connsiteX14212" y="connsiteY14212"/>
              </a:cxn>
              <a:cxn ang="0">
                <a:pos x="connsiteX14213" y="connsiteY14213"/>
              </a:cxn>
              <a:cxn ang="0">
                <a:pos x="connsiteX14214" y="connsiteY14214"/>
              </a:cxn>
              <a:cxn ang="0">
                <a:pos x="connsiteX14215" y="connsiteY14215"/>
              </a:cxn>
              <a:cxn ang="0">
                <a:pos x="connsiteX14216" y="connsiteY14216"/>
              </a:cxn>
              <a:cxn ang="0">
                <a:pos x="connsiteX14217" y="connsiteY14217"/>
              </a:cxn>
              <a:cxn ang="0">
                <a:pos x="connsiteX14218" y="connsiteY14218"/>
              </a:cxn>
              <a:cxn ang="0">
                <a:pos x="connsiteX14219" y="connsiteY14219"/>
              </a:cxn>
              <a:cxn ang="0">
                <a:pos x="connsiteX14220" y="connsiteY14220"/>
              </a:cxn>
              <a:cxn ang="0">
                <a:pos x="connsiteX14221" y="connsiteY14221"/>
              </a:cxn>
              <a:cxn ang="0">
                <a:pos x="connsiteX14222" y="connsiteY14222"/>
              </a:cxn>
              <a:cxn ang="0">
                <a:pos x="connsiteX14223" y="connsiteY14223"/>
              </a:cxn>
              <a:cxn ang="0">
                <a:pos x="connsiteX14224" y="connsiteY14224"/>
              </a:cxn>
              <a:cxn ang="0">
                <a:pos x="connsiteX14225" y="connsiteY14225"/>
              </a:cxn>
              <a:cxn ang="0">
                <a:pos x="connsiteX14226" y="connsiteY14226"/>
              </a:cxn>
              <a:cxn ang="0">
                <a:pos x="connsiteX14227" y="connsiteY14227"/>
              </a:cxn>
              <a:cxn ang="0">
                <a:pos x="connsiteX14228" y="connsiteY14228"/>
              </a:cxn>
              <a:cxn ang="0">
                <a:pos x="connsiteX14229" y="connsiteY14229"/>
              </a:cxn>
              <a:cxn ang="0">
                <a:pos x="connsiteX14230" y="connsiteY14230"/>
              </a:cxn>
              <a:cxn ang="0">
                <a:pos x="connsiteX14231" y="connsiteY14231"/>
              </a:cxn>
              <a:cxn ang="0">
                <a:pos x="connsiteX14232" y="connsiteY14232"/>
              </a:cxn>
              <a:cxn ang="0">
                <a:pos x="connsiteX14233" y="connsiteY14233"/>
              </a:cxn>
              <a:cxn ang="0">
                <a:pos x="connsiteX14234" y="connsiteY14234"/>
              </a:cxn>
              <a:cxn ang="0">
                <a:pos x="connsiteX14235" y="connsiteY14235"/>
              </a:cxn>
              <a:cxn ang="0">
                <a:pos x="connsiteX14236" y="connsiteY14236"/>
              </a:cxn>
              <a:cxn ang="0">
                <a:pos x="connsiteX14237" y="connsiteY14237"/>
              </a:cxn>
              <a:cxn ang="0">
                <a:pos x="connsiteX14238" y="connsiteY14238"/>
              </a:cxn>
              <a:cxn ang="0">
                <a:pos x="connsiteX14239" y="connsiteY14239"/>
              </a:cxn>
              <a:cxn ang="0">
                <a:pos x="connsiteX14240" y="connsiteY14240"/>
              </a:cxn>
              <a:cxn ang="0">
                <a:pos x="connsiteX14241" y="connsiteY14241"/>
              </a:cxn>
              <a:cxn ang="0">
                <a:pos x="connsiteX14242" y="connsiteY14242"/>
              </a:cxn>
              <a:cxn ang="0">
                <a:pos x="connsiteX14243" y="connsiteY14243"/>
              </a:cxn>
              <a:cxn ang="0">
                <a:pos x="connsiteX14244" y="connsiteY14244"/>
              </a:cxn>
              <a:cxn ang="0">
                <a:pos x="connsiteX14245" y="connsiteY14245"/>
              </a:cxn>
              <a:cxn ang="0">
                <a:pos x="connsiteX14246" y="connsiteY14246"/>
              </a:cxn>
              <a:cxn ang="0">
                <a:pos x="connsiteX14247" y="connsiteY14247"/>
              </a:cxn>
              <a:cxn ang="0">
                <a:pos x="connsiteX14248" y="connsiteY14248"/>
              </a:cxn>
              <a:cxn ang="0">
                <a:pos x="connsiteX14249" y="connsiteY14249"/>
              </a:cxn>
              <a:cxn ang="0">
                <a:pos x="connsiteX14250" y="connsiteY14250"/>
              </a:cxn>
              <a:cxn ang="0">
                <a:pos x="connsiteX14251" y="connsiteY14251"/>
              </a:cxn>
              <a:cxn ang="0">
                <a:pos x="connsiteX14252" y="connsiteY14252"/>
              </a:cxn>
              <a:cxn ang="0">
                <a:pos x="connsiteX14253" y="connsiteY14253"/>
              </a:cxn>
              <a:cxn ang="0">
                <a:pos x="connsiteX14254" y="connsiteY14254"/>
              </a:cxn>
              <a:cxn ang="0">
                <a:pos x="connsiteX14255" y="connsiteY14255"/>
              </a:cxn>
              <a:cxn ang="0">
                <a:pos x="connsiteX14256" y="connsiteY14256"/>
              </a:cxn>
              <a:cxn ang="0">
                <a:pos x="connsiteX14257" y="connsiteY14257"/>
              </a:cxn>
              <a:cxn ang="0">
                <a:pos x="connsiteX14258" y="connsiteY14258"/>
              </a:cxn>
              <a:cxn ang="0">
                <a:pos x="connsiteX14259" y="connsiteY14259"/>
              </a:cxn>
              <a:cxn ang="0">
                <a:pos x="connsiteX14260" y="connsiteY14260"/>
              </a:cxn>
              <a:cxn ang="0">
                <a:pos x="connsiteX14261" y="connsiteY14261"/>
              </a:cxn>
              <a:cxn ang="0">
                <a:pos x="connsiteX14262" y="connsiteY14262"/>
              </a:cxn>
              <a:cxn ang="0">
                <a:pos x="connsiteX14263" y="connsiteY14263"/>
              </a:cxn>
              <a:cxn ang="0">
                <a:pos x="connsiteX14264" y="connsiteY14264"/>
              </a:cxn>
              <a:cxn ang="0">
                <a:pos x="connsiteX14265" y="connsiteY14265"/>
              </a:cxn>
              <a:cxn ang="0">
                <a:pos x="connsiteX14266" y="connsiteY14266"/>
              </a:cxn>
              <a:cxn ang="0">
                <a:pos x="connsiteX14267" y="connsiteY14267"/>
              </a:cxn>
              <a:cxn ang="0">
                <a:pos x="connsiteX14268" y="connsiteY14268"/>
              </a:cxn>
              <a:cxn ang="0">
                <a:pos x="connsiteX14269" y="connsiteY14269"/>
              </a:cxn>
              <a:cxn ang="0">
                <a:pos x="connsiteX14270" y="connsiteY14270"/>
              </a:cxn>
              <a:cxn ang="0">
                <a:pos x="connsiteX14271" y="connsiteY14271"/>
              </a:cxn>
              <a:cxn ang="0">
                <a:pos x="connsiteX14272" y="connsiteY14272"/>
              </a:cxn>
              <a:cxn ang="0">
                <a:pos x="connsiteX14273" y="connsiteY14273"/>
              </a:cxn>
              <a:cxn ang="0">
                <a:pos x="connsiteX14274" y="connsiteY14274"/>
              </a:cxn>
              <a:cxn ang="0">
                <a:pos x="connsiteX14275" y="connsiteY14275"/>
              </a:cxn>
              <a:cxn ang="0">
                <a:pos x="connsiteX14276" y="connsiteY14276"/>
              </a:cxn>
              <a:cxn ang="0">
                <a:pos x="connsiteX14277" y="connsiteY14277"/>
              </a:cxn>
              <a:cxn ang="0">
                <a:pos x="connsiteX14278" y="connsiteY14278"/>
              </a:cxn>
              <a:cxn ang="0">
                <a:pos x="connsiteX14279" y="connsiteY14279"/>
              </a:cxn>
              <a:cxn ang="0">
                <a:pos x="connsiteX14280" y="connsiteY14280"/>
              </a:cxn>
              <a:cxn ang="0">
                <a:pos x="connsiteX14281" y="connsiteY14281"/>
              </a:cxn>
              <a:cxn ang="0">
                <a:pos x="connsiteX14282" y="connsiteY14282"/>
              </a:cxn>
              <a:cxn ang="0">
                <a:pos x="connsiteX14283" y="connsiteY14283"/>
              </a:cxn>
              <a:cxn ang="0">
                <a:pos x="connsiteX14284" y="connsiteY14284"/>
              </a:cxn>
              <a:cxn ang="0">
                <a:pos x="connsiteX14285" y="connsiteY14285"/>
              </a:cxn>
              <a:cxn ang="0">
                <a:pos x="connsiteX14286" y="connsiteY14286"/>
              </a:cxn>
              <a:cxn ang="0">
                <a:pos x="connsiteX14287" y="connsiteY14287"/>
              </a:cxn>
              <a:cxn ang="0">
                <a:pos x="connsiteX14288" y="connsiteY14288"/>
              </a:cxn>
              <a:cxn ang="0">
                <a:pos x="connsiteX14289" y="connsiteY14289"/>
              </a:cxn>
              <a:cxn ang="0">
                <a:pos x="connsiteX14290" y="connsiteY14290"/>
              </a:cxn>
              <a:cxn ang="0">
                <a:pos x="connsiteX14291" y="connsiteY14291"/>
              </a:cxn>
              <a:cxn ang="0">
                <a:pos x="connsiteX14292" y="connsiteY14292"/>
              </a:cxn>
              <a:cxn ang="0">
                <a:pos x="connsiteX14293" y="connsiteY14293"/>
              </a:cxn>
              <a:cxn ang="0">
                <a:pos x="connsiteX14294" y="connsiteY14294"/>
              </a:cxn>
              <a:cxn ang="0">
                <a:pos x="connsiteX14295" y="connsiteY14295"/>
              </a:cxn>
              <a:cxn ang="0">
                <a:pos x="connsiteX14296" y="connsiteY14296"/>
              </a:cxn>
              <a:cxn ang="0">
                <a:pos x="connsiteX14297" y="connsiteY14297"/>
              </a:cxn>
              <a:cxn ang="0">
                <a:pos x="connsiteX14298" y="connsiteY14298"/>
              </a:cxn>
              <a:cxn ang="0">
                <a:pos x="connsiteX14299" y="connsiteY14299"/>
              </a:cxn>
              <a:cxn ang="0">
                <a:pos x="connsiteX14300" y="connsiteY14300"/>
              </a:cxn>
              <a:cxn ang="0">
                <a:pos x="connsiteX14301" y="connsiteY14301"/>
              </a:cxn>
              <a:cxn ang="0">
                <a:pos x="connsiteX14302" y="connsiteY14302"/>
              </a:cxn>
              <a:cxn ang="0">
                <a:pos x="connsiteX14303" y="connsiteY14303"/>
              </a:cxn>
              <a:cxn ang="0">
                <a:pos x="connsiteX14304" y="connsiteY14304"/>
              </a:cxn>
              <a:cxn ang="0">
                <a:pos x="connsiteX14305" y="connsiteY14305"/>
              </a:cxn>
              <a:cxn ang="0">
                <a:pos x="connsiteX14306" y="connsiteY14306"/>
              </a:cxn>
              <a:cxn ang="0">
                <a:pos x="connsiteX14307" y="connsiteY14307"/>
              </a:cxn>
              <a:cxn ang="0">
                <a:pos x="connsiteX14308" y="connsiteY14308"/>
              </a:cxn>
              <a:cxn ang="0">
                <a:pos x="connsiteX14309" y="connsiteY14309"/>
              </a:cxn>
              <a:cxn ang="0">
                <a:pos x="connsiteX14310" y="connsiteY14310"/>
              </a:cxn>
              <a:cxn ang="0">
                <a:pos x="connsiteX14311" y="connsiteY14311"/>
              </a:cxn>
              <a:cxn ang="0">
                <a:pos x="connsiteX14312" y="connsiteY14312"/>
              </a:cxn>
              <a:cxn ang="0">
                <a:pos x="connsiteX14313" y="connsiteY14313"/>
              </a:cxn>
              <a:cxn ang="0">
                <a:pos x="connsiteX14314" y="connsiteY14314"/>
              </a:cxn>
              <a:cxn ang="0">
                <a:pos x="connsiteX14315" y="connsiteY14315"/>
              </a:cxn>
              <a:cxn ang="0">
                <a:pos x="connsiteX14316" y="connsiteY14316"/>
              </a:cxn>
              <a:cxn ang="0">
                <a:pos x="connsiteX14317" y="connsiteY14317"/>
              </a:cxn>
              <a:cxn ang="0">
                <a:pos x="connsiteX14318" y="connsiteY14318"/>
              </a:cxn>
              <a:cxn ang="0">
                <a:pos x="connsiteX14319" y="connsiteY14319"/>
              </a:cxn>
              <a:cxn ang="0">
                <a:pos x="connsiteX14320" y="connsiteY14320"/>
              </a:cxn>
              <a:cxn ang="0">
                <a:pos x="connsiteX14321" y="connsiteY14321"/>
              </a:cxn>
              <a:cxn ang="0">
                <a:pos x="connsiteX14322" y="connsiteY14322"/>
              </a:cxn>
              <a:cxn ang="0">
                <a:pos x="connsiteX14323" y="connsiteY14323"/>
              </a:cxn>
              <a:cxn ang="0">
                <a:pos x="connsiteX14324" y="connsiteY14324"/>
              </a:cxn>
              <a:cxn ang="0">
                <a:pos x="connsiteX14325" y="connsiteY14325"/>
              </a:cxn>
              <a:cxn ang="0">
                <a:pos x="connsiteX14326" y="connsiteY14326"/>
              </a:cxn>
              <a:cxn ang="0">
                <a:pos x="connsiteX14327" y="connsiteY14327"/>
              </a:cxn>
              <a:cxn ang="0">
                <a:pos x="connsiteX14328" y="connsiteY14328"/>
              </a:cxn>
              <a:cxn ang="0">
                <a:pos x="connsiteX14329" y="connsiteY14329"/>
              </a:cxn>
              <a:cxn ang="0">
                <a:pos x="connsiteX14330" y="connsiteY14330"/>
              </a:cxn>
              <a:cxn ang="0">
                <a:pos x="connsiteX14331" y="connsiteY14331"/>
              </a:cxn>
              <a:cxn ang="0">
                <a:pos x="connsiteX14332" y="connsiteY14332"/>
              </a:cxn>
              <a:cxn ang="0">
                <a:pos x="connsiteX14333" y="connsiteY14333"/>
              </a:cxn>
              <a:cxn ang="0">
                <a:pos x="connsiteX14334" y="connsiteY14334"/>
              </a:cxn>
              <a:cxn ang="0">
                <a:pos x="connsiteX14335" y="connsiteY14335"/>
              </a:cxn>
              <a:cxn ang="0">
                <a:pos x="connsiteX14336" y="connsiteY14336"/>
              </a:cxn>
              <a:cxn ang="0">
                <a:pos x="connsiteX14337" y="connsiteY14337"/>
              </a:cxn>
              <a:cxn ang="0">
                <a:pos x="connsiteX14338" y="connsiteY14338"/>
              </a:cxn>
              <a:cxn ang="0">
                <a:pos x="connsiteX14339" y="connsiteY14339"/>
              </a:cxn>
              <a:cxn ang="0">
                <a:pos x="connsiteX14340" y="connsiteY14340"/>
              </a:cxn>
              <a:cxn ang="0">
                <a:pos x="connsiteX14341" y="connsiteY14341"/>
              </a:cxn>
              <a:cxn ang="0">
                <a:pos x="connsiteX14342" y="connsiteY14342"/>
              </a:cxn>
              <a:cxn ang="0">
                <a:pos x="connsiteX14343" y="connsiteY14343"/>
              </a:cxn>
              <a:cxn ang="0">
                <a:pos x="connsiteX14344" y="connsiteY14344"/>
              </a:cxn>
              <a:cxn ang="0">
                <a:pos x="connsiteX14345" y="connsiteY14345"/>
              </a:cxn>
              <a:cxn ang="0">
                <a:pos x="connsiteX14346" y="connsiteY14346"/>
              </a:cxn>
              <a:cxn ang="0">
                <a:pos x="connsiteX14347" y="connsiteY14347"/>
              </a:cxn>
              <a:cxn ang="0">
                <a:pos x="connsiteX14348" y="connsiteY14348"/>
              </a:cxn>
              <a:cxn ang="0">
                <a:pos x="connsiteX14349" y="connsiteY14349"/>
              </a:cxn>
              <a:cxn ang="0">
                <a:pos x="connsiteX14350" y="connsiteY14350"/>
              </a:cxn>
              <a:cxn ang="0">
                <a:pos x="connsiteX14351" y="connsiteY14351"/>
              </a:cxn>
              <a:cxn ang="0">
                <a:pos x="connsiteX14352" y="connsiteY14352"/>
              </a:cxn>
              <a:cxn ang="0">
                <a:pos x="connsiteX14353" y="connsiteY14353"/>
              </a:cxn>
              <a:cxn ang="0">
                <a:pos x="connsiteX14354" y="connsiteY14354"/>
              </a:cxn>
              <a:cxn ang="0">
                <a:pos x="connsiteX14355" y="connsiteY14355"/>
              </a:cxn>
              <a:cxn ang="0">
                <a:pos x="connsiteX14356" y="connsiteY14356"/>
              </a:cxn>
              <a:cxn ang="0">
                <a:pos x="connsiteX14357" y="connsiteY14357"/>
              </a:cxn>
              <a:cxn ang="0">
                <a:pos x="connsiteX14358" y="connsiteY14358"/>
              </a:cxn>
              <a:cxn ang="0">
                <a:pos x="connsiteX14359" y="connsiteY14359"/>
              </a:cxn>
              <a:cxn ang="0">
                <a:pos x="connsiteX14360" y="connsiteY14360"/>
              </a:cxn>
              <a:cxn ang="0">
                <a:pos x="connsiteX14361" y="connsiteY14361"/>
              </a:cxn>
              <a:cxn ang="0">
                <a:pos x="connsiteX14362" y="connsiteY14362"/>
              </a:cxn>
              <a:cxn ang="0">
                <a:pos x="connsiteX14363" y="connsiteY14363"/>
              </a:cxn>
              <a:cxn ang="0">
                <a:pos x="connsiteX14364" y="connsiteY14364"/>
              </a:cxn>
              <a:cxn ang="0">
                <a:pos x="connsiteX14365" y="connsiteY14365"/>
              </a:cxn>
              <a:cxn ang="0">
                <a:pos x="connsiteX14366" y="connsiteY14366"/>
              </a:cxn>
              <a:cxn ang="0">
                <a:pos x="connsiteX14367" y="connsiteY14367"/>
              </a:cxn>
              <a:cxn ang="0">
                <a:pos x="connsiteX14368" y="connsiteY14368"/>
              </a:cxn>
              <a:cxn ang="0">
                <a:pos x="connsiteX14369" y="connsiteY14369"/>
              </a:cxn>
              <a:cxn ang="0">
                <a:pos x="connsiteX14370" y="connsiteY14370"/>
              </a:cxn>
              <a:cxn ang="0">
                <a:pos x="connsiteX14371" y="connsiteY14371"/>
              </a:cxn>
              <a:cxn ang="0">
                <a:pos x="connsiteX14372" y="connsiteY14372"/>
              </a:cxn>
              <a:cxn ang="0">
                <a:pos x="connsiteX14373" y="connsiteY14373"/>
              </a:cxn>
              <a:cxn ang="0">
                <a:pos x="connsiteX14374" y="connsiteY14374"/>
              </a:cxn>
              <a:cxn ang="0">
                <a:pos x="connsiteX14375" y="connsiteY14375"/>
              </a:cxn>
              <a:cxn ang="0">
                <a:pos x="connsiteX14376" y="connsiteY14376"/>
              </a:cxn>
              <a:cxn ang="0">
                <a:pos x="connsiteX14377" y="connsiteY14377"/>
              </a:cxn>
              <a:cxn ang="0">
                <a:pos x="connsiteX14378" y="connsiteY14378"/>
              </a:cxn>
              <a:cxn ang="0">
                <a:pos x="connsiteX14379" y="connsiteY14379"/>
              </a:cxn>
              <a:cxn ang="0">
                <a:pos x="connsiteX14380" y="connsiteY14380"/>
              </a:cxn>
              <a:cxn ang="0">
                <a:pos x="connsiteX14381" y="connsiteY14381"/>
              </a:cxn>
              <a:cxn ang="0">
                <a:pos x="connsiteX14382" y="connsiteY14382"/>
              </a:cxn>
              <a:cxn ang="0">
                <a:pos x="connsiteX14383" y="connsiteY14383"/>
              </a:cxn>
              <a:cxn ang="0">
                <a:pos x="connsiteX14384" y="connsiteY14384"/>
              </a:cxn>
              <a:cxn ang="0">
                <a:pos x="connsiteX14385" y="connsiteY14385"/>
              </a:cxn>
              <a:cxn ang="0">
                <a:pos x="connsiteX14386" y="connsiteY14386"/>
              </a:cxn>
              <a:cxn ang="0">
                <a:pos x="connsiteX14387" y="connsiteY14387"/>
              </a:cxn>
              <a:cxn ang="0">
                <a:pos x="connsiteX14388" y="connsiteY14388"/>
              </a:cxn>
              <a:cxn ang="0">
                <a:pos x="connsiteX14389" y="connsiteY14389"/>
              </a:cxn>
              <a:cxn ang="0">
                <a:pos x="connsiteX14390" y="connsiteY14390"/>
              </a:cxn>
              <a:cxn ang="0">
                <a:pos x="connsiteX14391" y="connsiteY14391"/>
              </a:cxn>
              <a:cxn ang="0">
                <a:pos x="connsiteX14392" y="connsiteY14392"/>
              </a:cxn>
              <a:cxn ang="0">
                <a:pos x="connsiteX14393" y="connsiteY14393"/>
              </a:cxn>
              <a:cxn ang="0">
                <a:pos x="connsiteX14394" y="connsiteY14394"/>
              </a:cxn>
              <a:cxn ang="0">
                <a:pos x="connsiteX14395" y="connsiteY14395"/>
              </a:cxn>
              <a:cxn ang="0">
                <a:pos x="connsiteX14396" y="connsiteY14396"/>
              </a:cxn>
              <a:cxn ang="0">
                <a:pos x="connsiteX14397" y="connsiteY14397"/>
              </a:cxn>
              <a:cxn ang="0">
                <a:pos x="connsiteX14398" y="connsiteY14398"/>
              </a:cxn>
              <a:cxn ang="0">
                <a:pos x="connsiteX14399" y="connsiteY14399"/>
              </a:cxn>
              <a:cxn ang="0">
                <a:pos x="connsiteX14400" y="connsiteY14400"/>
              </a:cxn>
              <a:cxn ang="0">
                <a:pos x="connsiteX14401" y="connsiteY14401"/>
              </a:cxn>
              <a:cxn ang="0">
                <a:pos x="connsiteX14402" y="connsiteY14402"/>
              </a:cxn>
              <a:cxn ang="0">
                <a:pos x="connsiteX14403" y="connsiteY14403"/>
              </a:cxn>
              <a:cxn ang="0">
                <a:pos x="connsiteX14404" y="connsiteY14404"/>
              </a:cxn>
              <a:cxn ang="0">
                <a:pos x="connsiteX14405" y="connsiteY14405"/>
              </a:cxn>
              <a:cxn ang="0">
                <a:pos x="connsiteX14406" y="connsiteY14406"/>
              </a:cxn>
              <a:cxn ang="0">
                <a:pos x="connsiteX14407" y="connsiteY14407"/>
              </a:cxn>
              <a:cxn ang="0">
                <a:pos x="connsiteX14408" y="connsiteY14408"/>
              </a:cxn>
              <a:cxn ang="0">
                <a:pos x="connsiteX14409" y="connsiteY14409"/>
              </a:cxn>
              <a:cxn ang="0">
                <a:pos x="connsiteX14410" y="connsiteY14410"/>
              </a:cxn>
              <a:cxn ang="0">
                <a:pos x="connsiteX14411" y="connsiteY14411"/>
              </a:cxn>
              <a:cxn ang="0">
                <a:pos x="connsiteX14412" y="connsiteY14412"/>
              </a:cxn>
              <a:cxn ang="0">
                <a:pos x="connsiteX14413" y="connsiteY14413"/>
              </a:cxn>
              <a:cxn ang="0">
                <a:pos x="connsiteX14414" y="connsiteY14414"/>
              </a:cxn>
              <a:cxn ang="0">
                <a:pos x="connsiteX14415" y="connsiteY14415"/>
              </a:cxn>
              <a:cxn ang="0">
                <a:pos x="connsiteX14416" y="connsiteY14416"/>
              </a:cxn>
              <a:cxn ang="0">
                <a:pos x="connsiteX14417" y="connsiteY14417"/>
              </a:cxn>
              <a:cxn ang="0">
                <a:pos x="connsiteX14418" y="connsiteY14418"/>
              </a:cxn>
              <a:cxn ang="0">
                <a:pos x="connsiteX14419" y="connsiteY14419"/>
              </a:cxn>
              <a:cxn ang="0">
                <a:pos x="connsiteX14420" y="connsiteY14420"/>
              </a:cxn>
              <a:cxn ang="0">
                <a:pos x="connsiteX14421" y="connsiteY14421"/>
              </a:cxn>
              <a:cxn ang="0">
                <a:pos x="connsiteX14422" y="connsiteY14422"/>
              </a:cxn>
              <a:cxn ang="0">
                <a:pos x="connsiteX14423" y="connsiteY14423"/>
              </a:cxn>
              <a:cxn ang="0">
                <a:pos x="connsiteX14424" y="connsiteY14424"/>
              </a:cxn>
              <a:cxn ang="0">
                <a:pos x="connsiteX14425" y="connsiteY14425"/>
              </a:cxn>
              <a:cxn ang="0">
                <a:pos x="connsiteX14426" y="connsiteY14426"/>
              </a:cxn>
              <a:cxn ang="0">
                <a:pos x="connsiteX14427" y="connsiteY14427"/>
              </a:cxn>
              <a:cxn ang="0">
                <a:pos x="connsiteX14428" y="connsiteY14428"/>
              </a:cxn>
              <a:cxn ang="0">
                <a:pos x="connsiteX14429" y="connsiteY14429"/>
              </a:cxn>
              <a:cxn ang="0">
                <a:pos x="connsiteX14430" y="connsiteY14430"/>
              </a:cxn>
              <a:cxn ang="0">
                <a:pos x="connsiteX14431" y="connsiteY14431"/>
              </a:cxn>
              <a:cxn ang="0">
                <a:pos x="connsiteX14432" y="connsiteY14432"/>
              </a:cxn>
              <a:cxn ang="0">
                <a:pos x="connsiteX14433" y="connsiteY14433"/>
              </a:cxn>
              <a:cxn ang="0">
                <a:pos x="connsiteX14434" y="connsiteY14434"/>
              </a:cxn>
              <a:cxn ang="0">
                <a:pos x="connsiteX14435" y="connsiteY14435"/>
              </a:cxn>
              <a:cxn ang="0">
                <a:pos x="connsiteX14436" y="connsiteY14436"/>
              </a:cxn>
              <a:cxn ang="0">
                <a:pos x="connsiteX14437" y="connsiteY14437"/>
              </a:cxn>
              <a:cxn ang="0">
                <a:pos x="connsiteX14438" y="connsiteY14438"/>
              </a:cxn>
              <a:cxn ang="0">
                <a:pos x="connsiteX14439" y="connsiteY14439"/>
              </a:cxn>
              <a:cxn ang="0">
                <a:pos x="connsiteX14440" y="connsiteY14440"/>
              </a:cxn>
              <a:cxn ang="0">
                <a:pos x="connsiteX14441" y="connsiteY14441"/>
              </a:cxn>
              <a:cxn ang="0">
                <a:pos x="connsiteX14442" y="connsiteY14442"/>
              </a:cxn>
              <a:cxn ang="0">
                <a:pos x="connsiteX14443" y="connsiteY14443"/>
              </a:cxn>
              <a:cxn ang="0">
                <a:pos x="connsiteX14444" y="connsiteY14444"/>
              </a:cxn>
              <a:cxn ang="0">
                <a:pos x="connsiteX14445" y="connsiteY14445"/>
              </a:cxn>
              <a:cxn ang="0">
                <a:pos x="connsiteX14446" y="connsiteY14446"/>
              </a:cxn>
              <a:cxn ang="0">
                <a:pos x="connsiteX14447" y="connsiteY14447"/>
              </a:cxn>
              <a:cxn ang="0">
                <a:pos x="connsiteX14448" y="connsiteY14448"/>
              </a:cxn>
              <a:cxn ang="0">
                <a:pos x="connsiteX14449" y="connsiteY14449"/>
              </a:cxn>
              <a:cxn ang="0">
                <a:pos x="connsiteX14450" y="connsiteY14450"/>
              </a:cxn>
              <a:cxn ang="0">
                <a:pos x="connsiteX14451" y="connsiteY14451"/>
              </a:cxn>
              <a:cxn ang="0">
                <a:pos x="connsiteX14452" y="connsiteY14452"/>
              </a:cxn>
              <a:cxn ang="0">
                <a:pos x="connsiteX14453" y="connsiteY14453"/>
              </a:cxn>
              <a:cxn ang="0">
                <a:pos x="connsiteX14454" y="connsiteY14454"/>
              </a:cxn>
              <a:cxn ang="0">
                <a:pos x="connsiteX14455" y="connsiteY14455"/>
              </a:cxn>
              <a:cxn ang="0">
                <a:pos x="connsiteX14456" y="connsiteY14456"/>
              </a:cxn>
              <a:cxn ang="0">
                <a:pos x="connsiteX14457" y="connsiteY14457"/>
              </a:cxn>
              <a:cxn ang="0">
                <a:pos x="connsiteX14458" y="connsiteY14458"/>
              </a:cxn>
              <a:cxn ang="0">
                <a:pos x="connsiteX14459" y="connsiteY14459"/>
              </a:cxn>
              <a:cxn ang="0">
                <a:pos x="connsiteX14460" y="connsiteY14460"/>
              </a:cxn>
              <a:cxn ang="0">
                <a:pos x="connsiteX14461" y="connsiteY14461"/>
              </a:cxn>
              <a:cxn ang="0">
                <a:pos x="connsiteX14462" y="connsiteY14462"/>
              </a:cxn>
              <a:cxn ang="0">
                <a:pos x="connsiteX14463" y="connsiteY14463"/>
              </a:cxn>
              <a:cxn ang="0">
                <a:pos x="connsiteX14464" y="connsiteY14464"/>
              </a:cxn>
              <a:cxn ang="0">
                <a:pos x="connsiteX14465" y="connsiteY14465"/>
              </a:cxn>
              <a:cxn ang="0">
                <a:pos x="connsiteX14466" y="connsiteY14466"/>
              </a:cxn>
              <a:cxn ang="0">
                <a:pos x="connsiteX14467" y="connsiteY14467"/>
              </a:cxn>
              <a:cxn ang="0">
                <a:pos x="connsiteX14468" y="connsiteY14468"/>
              </a:cxn>
              <a:cxn ang="0">
                <a:pos x="connsiteX14469" y="connsiteY14469"/>
              </a:cxn>
              <a:cxn ang="0">
                <a:pos x="connsiteX14470" y="connsiteY14470"/>
              </a:cxn>
              <a:cxn ang="0">
                <a:pos x="connsiteX14471" y="connsiteY14471"/>
              </a:cxn>
              <a:cxn ang="0">
                <a:pos x="connsiteX14472" y="connsiteY14472"/>
              </a:cxn>
              <a:cxn ang="0">
                <a:pos x="connsiteX14473" y="connsiteY14473"/>
              </a:cxn>
              <a:cxn ang="0">
                <a:pos x="connsiteX14474" y="connsiteY14474"/>
              </a:cxn>
              <a:cxn ang="0">
                <a:pos x="connsiteX14475" y="connsiteY14475"/>
              </a:cxn>
              <a:cxn ang="0">
                <a:pos x="connsiteX14476" y="connsiteY14476"/>
              </a:cxn>
              <a:cxn ang="0">
                <a:pos x="connsiteX14477" y="connsiteY14477"/>
              </a:cxn>
              <a:cxn ang="0">
                <a:pos x="connsiteX14478" y="connsiteY14478"/>
              </a:cxn>
              <a:cxn ang="0">
                <a:pos x="connsiteX14479" y="connsiteY14479"/>
              </a:cxn>
              <a:cxn ang="0">
                <a:pos x="connsiteX14480" y="connsiteY14480"/>
              </a:cxn>
              <a:cxn ang="0">
                <a:pos x="connsiteX14481" y="connsiteY14481"/>
              </a:cxn>
              <a:cxn ang="0">
                <a:pos x="connsiteX14482" y="connsiteY14482"/>
              </a:cxn>
              <a:cxn ang="0">
                <a:pos x="connsiteX14483" y="connsiteY14483"/>
              </a:cxn>
              <a:cxn ang="0">
                <a:pos x="connsiteX14484" y="connsiteY14484"/>
              </a:cxn>
              <a:cxn ang="0">
                <a:pos x="connsiteX14485" y="connsiteY14485"/>
              </a:cxn>
              <a:cxn ang="0">
                <a:pos x="connsiteX14486" y="connsiteY14486"/>
              </a:cxn>
              <a:cxn ang="0">
                <a:pos x="connsiteX14487" y="connsiteY14487"/>
              </a:cxn>
              <a:cxn ang="0">
                <a:pos x="connsiteX14488" y="connsiteY14488"/>
              </a:cxn>
              <a:cxn ang="0">
                <a:pos x="connsiteX14489" y="connsiteY14489"/>
              </a:cxn>
              <a:cxn ang="0">
                <a:pos x="connsiteX14490" y="connsiteY14490"/>
              </a:cxn>
              <a:cxn ang="0">
                <a:pos x="connsiteX14491" y="connsiteY14491"/>
              </a:cxn>
              <a:cxn ang="0">
                <a:pos x="connsiteX14492" y="connsiteY14492"/>
              </a:cxn>
              <a:cxn ang="0">
                <a:pos x="connsiteX14493" y="connsiteY14493"/>
              </a:cxn>
              <a:cxn ang="0">
                <a:pos x="connsiteX14494" y="connsiteY14494"/>
              </a:cxn>
              <a:cxn ang="0">
                <a:pos x="connsiteX14495" y="connsiteY14495"/>
              </a:cxn>
              <a:cxn ang="0">
                <a:pos x="connsiteX14496" y="connsiteY14496"/>
              </a:cxn>
              <a:cxn ang="0">
                <a:pos x="connsiteX14497" y="connsiteY14497"/>
              </a:cxn>
              <a:cxn ang="0">
                <a:pos x="connsiteX14498" y="connsiteY14498"/>
              </a:cxn>
              <a:cxn ang="0">
                <a:pos x="connsiteX14499" y="connsiteY14499"/>
              </a:cxn>
              <a:cxn ang="0">
                <a:pos x="connsiteX14500" y="connsiteY14500"/>
              </a:cxn>
              <a:cxn ang="0">
                <a:pos x="connsiteX14501" y="connsiteY14501"/>
              </a:cxn>
              <a:cxn ang="0">
                <a:pos x="connsiteX14502" y="connsiteY14502"/>
              </a:cxn>
              <a:cxn ang="0">
                <a:pos x="connsiteX14503" y="connsiteY14503"/>
              </a:cxn>
              <a:cxn ang="0">
                <a:pos x="connsiteX14504" y="connsiteY14504"/>
              </a:cxn>
              <a:cxn ang="0">
                <a:pos x="connsiteX14505" y="connsiteY14505"/>
              </a:cxn>
              <a:cxn ang="0">
                <a:pos x="connsiteX14506" y="connsiteY14506"/>
              </a:cxn>
              <a:cxn ang="0">
                <a:pos x="connsiteX14507" y="connsiteY14507"/>
              </a:cxn>
              <a:cxn ang="0">
                <a:pos x="connsiteX14508" y="connsiteY14508"/>
              </a:cxn>
              <a:cxn ang="0">
                <a:pos x="connsiteX14509" y="connsiteY14509"/>
              </a:cxn>
              <a:cxn ang="0">
                <a:pos x="connsiteX14510" y="connsiteY14510"/>
              </a:cxn>
              <a:cxn ang="0">
                <a:pos x="connsiteX14511" y="connsiteY14511"/>
              </a:cxn>
              <a:cxn ang="0">
                <a:pos x="connsiteX14512" y="connsiteY14512"/>
              </a:cxn>
              <a:cxn ang="0">
                <a:pos x="connsiteX14513" y="connsiteY14513"/>
              </a:cxn>
              <a:cxn ang="0">
                <a:pos x="connsiteX14514" y="connsiteY14514"/>
              </a:cxn>
              <a:cxn ang="0">
                <a:pos x="connsiteX14515" y="connsiteY14515"/>
              </a:cxn>
              <a:cxn ang="0">
                <a:pos x="connsiteX14516" y="connsiteY14516"/>
              </a:cxn>
              <a:cxn ang="0">
                <a:pos x="connsiteX14517" y="connsiteY14517"/>
              </a:cxn>
              <a:cxn ang="0">
                <a:pos x="connsiteX14518" y="connsiteY14518"/>
              </a:cxn>
              <a:cxn ang="0">
                <a:pos x="connsiteX14519" y="connsiteY14519"/>
              </a:cxn>
              <a:cxn ang="0">
                <a:pos x="connsiteX14520" y="connsiteY14520"/>
              </a:cxn>
              <a:cxn ang="0">
                <a:pos x="connsiteX14521" y="connsiteY14521"/>
              </a:cxn>
              <a:cxn ang="0">
                <a:pos x="connsiteX14522" y="connsiteY14522"/>
              </a:cxn>
              <a:cxn ang="0">
                <a:pos x="connsiteX14523" y="connsiteY14523"/>
              </a:cxn>
              <a:cxn ang="0">
                <a:pos x="connsiteX14524" y="connsiteY14524"/>
              </a:cxn>
              <a:cxn ang="0">
                <a:pos x="connsiteX14525" y="connsiteY14525"/>
              </a:cxn>
              <a:cxn ang="0">
                <a:pos x="connsiteX14526" y="connsiteY14526"/>
              </a:cxn>
              <a:cxn ang="0">
                <a:pos x="connsiteX14527" y="connsiteY14527"/>
              </a:cxn>
              <a:cxn ang="0">
                <a:pos x="connsiteX14528" y="connsiteY14528"/>
              </a:cxn>
              <a:cxn ang="0">
                <a:pos x="connsiteX14529" y="connsiteY14529"/>
              </a:cxn>
              <a:cxn ang="0">
                <a:pos x="connsiteX14530" y="connsiteY14530"/>
              </a:cxn>
              <a:cxn ang="0">
                <a:pos x="connsiteX14531" y="connsiteY14531"/>
              </a:cxn>
              <a:cxn ang="0">
                <a:pos x="connsiteX14532" y="connsiteY14532"/>
              </a:cxn>
              <a:cxn ang="0">
                <a:pos x="connsiteX14533" y="connsiteY14533"/>
              </a:cxn>
              <a:cxn ang="0">
                <a:pos x="connsiteX14534" y="connsiteY14534"/>
              </a:cxn>
              <a:cxn ang="0">
                <a:pos x="connsiteX14535" y="connsiteY14535"/>
              </a:cxn>
              <a:cxn ang="0">
                <a:pos x="connsiteX14536" y="connsiteY14536"/>
              </a:cxn>
              <a:cxn ang="0">
                <a:pos x="connsiteX14537" y="connsiteY14537"/>
              </a:cxn>
              <a:cxn ang="0">
                <a:pos x="connsiteX14538" y="connsiteY14538"/>
              </a:cxn>
              <a:cxn ang="0">
                <a:pos x="connsiteX14539" y="connsiteY14539"/>
              </a:cxn>
              <a:cxn ang="0">
                <a:pos x="connsiteX14540" y="connsiteY14540"/>
              </a:cxn>
              <a:cxn ang="0">
                <a:pos x="connsiteX14541" y="connsiteY14541"/>
              </a:cxn>
              <a:cxn ang="0">
                <a:pos x="connsiteX14542" y="connsiteY14542"/>
              </a:cxn>
              <a:cxn ang="0">
                <a:pos x="connsiteX14543" y="connsiteY14543"/>
              </a:cxn>
              <a:cxn ang="0">
                <a:pos x="connsiteX14544" y="connsiteY14544"/>
              </a:cxn>
              <a:cxn ang="0">
                <a:pos x="connsiteX14545" y="connsiteY14545"/>
              </a:cxn>
              <a:cxn ang="0">
                <a:pos x="connsiteX14546" y="connsiteY14546"/>
              </a:cxn>
              <a:cxn ang="0">
                <a:pos x="connsiteX14547" y="connsiteY14547"/>
              </a:cxn>
              <a:cxn ang="0">
                <a:pos x="connsiteX14548" y="connsiteY14548"/>
              </a:cxn>
              <a:cxn ang="0">
                <a:pos x="connsiteX14549" y="connsiteY14549"/>
              </a:cxn>
              <a:cxn ang="0">
                <a:pos x="connsiteX14550" y="connsiteY14550"/>
              </a:cxn>
              <a:cxn ang="0">
                <a:pos x="connsiteX14551" y="connsiteY14551"/>
              </a:cxn>
              <a:cxn ang="0">
                <a:pos x="connsiteX14552" y="connsiteY14552"/>
              </a:cxn>
              <a:cxn ang="0">
                <a:pos x="connsiteX14553" y="connsiteY14553"/>
              </a:cxn>
              <a:cxn ang="0">
                <a:pos x="connsiteX14554" y="connsiteY14554"/>
              </a:cxn>
              <a:cxn ang="0">
                <a:pos x="connsiteX14555" y="connsiteY14555"/>
              </a:cxn>
              <a:cxn ang="0">
                <a:pos x="connsiteX14556" y="connsiteY14556"/>
              </a:cxn>
              <a:cxn ang="0">
                <a:pos x="connsiteX14557" y="connsiteY14557"/>
              </a:cxn>
              <a:cxn ang="0">
                <a:pos x="connsiteX14558" y="connsiteY14558"/>
              </a:cxn>
              <a:cxn ang="0">
                <a:pos x="connsiteX14559" y="connsiteY14559"/>
              </a:cxn>
              <a:cxn ang="0">
                <a:pos x="connsiteX14560" y="connsiteY14560"/>
              </a:cxn>
              <a:cxn ang="0">
                <a:pos x="connsiteX14561" y="connsiteY14561"/>
              </a:cxn>
              <a:cxn ang="0">
                <a:pos x="connsiteX14562" y="connsiteY14562"/>
              </a:cxn>
              <a:cxn ang="0">
                <a:pos x="connsiteX14563" y="connsiteY14563"/>
              </a:cxn>
              <a:cxn ang="0">
                <a:pos x="connsiteX14564" y="connsiteY14564"/>
              </a:cxn>
              <a:cxn ang="0">
                <a:pos x="connsiteX14565" y="connsiteY14565"/>
              </a:cxn>
              <a:cxn ang="0">
                <a:pos x="connsiteX14566" y="connsiteY14566"/>
              </a:cxn>
              <a:cxn ang="0">
                <a:pos x="connsiteX14567" y="connsiteY14567"/>
              </a:cxn>
              <a:cxn ang="0">
                <a:pos x="connsiteX14568" y="connsiteY14568"/>
              </a:cxn>
              <a:cxn ang="0">
                <a:pos x="connsiteX14569" y="connsiteY14569"/>
              </a:cxn>
              <a:cxn ang="0">
                <a:pos x="connsiteX14570" y="connsiteY14570"/>
              </a:cxn>
              <a:cxn ang="0">
                <a:pos x="connsiteX14571" y="connsiteY14571"/>
              </a:cxn>
              <a:cxn ang="0">
                <a:pos x="connsiteX14572" y="connsiteY14572"/>
              </a:cxn>
              <a:cxn ang="0">
                <a:pos x="connsiteX14573" y="connsiteY14573"/>
              </a:cxn>
              <a:cxn ang="0">
                <a:pos x="connsiteX14574" y="connsiteY14574"/>
              </a:cxn>
              <a:cxn ang="0">
                <a:pos x="connsiteX14575" y="connsiteY14575"/>
              </a:cxn>
              <a:cxn ang="0">
                <a:pos x="connsiteX14576" y="connsiteY14576"/>
              </a:cxn>
              <a:cxn ang="0">
                <a:pos x="connsiteX14577" y="connsiteY14577"/>
              </a:cxn>
              <a:cxn ang="0">
                <a:pos x="connsiteX14578" y="connsiteY14578"/>
              </a:cxn>
              <a:cxn ang="0">
                <a:pos x="connsiteX14579" y="connsiteY14579"/>
              </a:cxn>
              <a:cxn ang="0">
                <a:pos x="connsiteX14580" y="connsiteY14580"/>
              </a:cxn>
              <a:cxn ang="0">
                <a:pos x="connsiteX14581" y="connsiteY14581"/>
              </a:cxn>
              <a:cxn ang="0">
                <a:pos x="connsiteX14582" y="connsiteY14582"/>
              </a:cxn>
              <a:cxn ang="0">
                <a:pos x="connsiteX14583" y="connsiteY14583"/>
              </a:cxn>
              <a:cxn ang="0">
                <a:pos x="connsiteX14584" y="connsiteY14584"/>
              </a:cxn>
              <a:cxn ang="0">
                <a:pos x="connsiteX14585" y="connsiteY14585"/>
              </a:cxn>
              <a:cxn ang="0">
                <a:pos x="connsiteX14586" y="connsiteY14586"/>
              </a:cxn>
              <a:cxn ang="0">
                <a:pos x="connsiteX14587" y="connsiteY14587"/>
              </a:cxn>
              <a:cxn ang="0">
                <a:pos x="connsiteX14588" y="connsiteY14588"/>
              </a:cxn>
              <a:cxn ang="0">
                <a:pos x="connsiteX14589" y="connsiteY14589"/>
              </a:cxn>
              <a:cxn ang="0">
                <a:pos x="connsiteX14590" y="connsiteY14590"/>
              </a:cxn>
              <a:cxn ang="0">
                <a:pos x="connsiteX14591" y="connsiteY14591"/>
              </a:cxn>
              <a:cxn ang="0">
                <a:pos x="connsiteX14592" y="connsiteY14592"/>
              </a:cxn>
              <a:cxn ang="0">
                <a:pos x="connsiteX14593" y="connsiteY14593"/>
              </a:cxn>
              <a:cxn ang="0">
                <a:pos x="connsiteX14594" y="connsiteY14594"/>
              </a:cxn>
              <a:cxn ang="0">
                <a:pos x="connsiteX14595" y="connsiteY14595"/>
              </a:cxn>
              <a:cxn ang="0">
                <a:pos x="connsiteX14596" y="connsiteY14596"/>
              </a:cxn>
              <a:cxn ang="0">
                <a:pos x="connsiteX14597" y="connsiteY14597"/>
              </a:cxn>
              <a:cxn ang="0">
                <a:pos x="connsiteX14598" y="connsiteY14598"/>
              </a:cxn>
              <a:cxn ang="0">
                <a:pos x="connsiteX14599" y="connsiteY14599"/>
              </a:cxn>
              <a:cxn ang="0">
                <a:pos x="connsiteX14600" y="connsiteY14600"/>
              </a:cxn>
              <a:cxn ang="0">
                <a:pos x="connsiteX14601" y="connsiteY14601"/>
              </a:cxn>
              <a:cxn ang="0">
                <a:pos x="connsiteX14602" y="connsiteY14602"/>
              </a:cxn>
              <a:cxn ang="0">
                <a:pos x="connsiteX14603" y="connsiteY14603"/>
              </a:cxn>
              <a:cxn ang="0">
                <a:pos x="connsiteX14604" y="connsiteY14604"/>
              </a:cxn>
              <a:cxn ang="0">
                <a:pos x="connsiteX14605" y="connsiteY14605"/>
              </a:cxn>
              <a:cxn ang="0">
                <a:pos x="connsiteX14606" y="connsiteY14606"/>
              </a:cxn>
              <a:cxn ang="0">
                <a:pos x="connsiteX14607" y="connsiteY14607"/>
              </a:cxn>
              <a:cxn ang="0">
                <a:pos x="connsiteX14608" y="connsiteY14608"/>
              </a:cxn>
              <a:cxn ang="0">
                <a:pos x="connsiteX14609" y="connsiteY14609"/>
              </a:cxn>
              <a:cxn ang="0">
                <a:pos x="connsiteX14610" y="connsiteY14610"/>
              </a:cxn>
              <a:cxn ang="0">
                <a:pos x="connsiteX14611" y="connsiteY14611"/>
              </a:cxn>
              <a:cxn ang="0">
                <a:pos x="connsiteX14612" y="connsiteY14612"/>
              </a:cxn>
              <a:cxn ang="0">
                <a:pos x="connsiteX14613" y="connsiteY14613"/>
              </a:cxn>
              <a:cxn ang="0">
                <a:pos x="connsiteX14614" y="connsiteY14614"/>
              </a:cxn>
              <a:cxn ang="0">
                <a:pos x="connsiteX14615" y="connsiteY14615"/>
              </a:cxn>
              <a:cxn ang="0">
                <a:pos x="connsiteX14616" y="connsiteY14616"/>
              </a:cxn>
              <a:cxn ang="0">
                <a:pos x="connsiteX14617" y="connsiteY14617"/>
              </a:cxn>
              <a:cxn ang="0">
                <a:pos x="connsiteX14618" y="connsiteY14618"/>
              </a:cxn>
              <a:cxn ang="0">
                <a:pos x="connsiteX14619" y="connsiteY14619"/>
              </a:cxn>
              <a:cxn ang="0">
                <a:pos x="connsiteX14620" y="connsiteY14620"/>
              </a:cxn>
              <a:cxn ang="0">
                <a:pos x="connsiteX14621" y="connsiteY14621"/>
              </a:cxn>
              <a:cxn ang="0">
                <a:pos x="connsiteX14622" y="connsiteY14622"/>
              </a:cxn>
              <a:cxn ang="0">
                <a:pos x="connsiteX14623" y="connsiteY14623"/>
              </a:cxn>
              <a:cxn ang="0">
                <a:pos x="connsiteX14624" y="connsiteY14624"/>
              </a:cxn>
              <a:cxn ang="0">
                <a:pos x="connsiteX14625" y="connsiteY14625"/>
              </a:cxn>
              <a:cxn ang="0">
                <a:pos x="connsiteX14626" y="connsiteY14626"/>
              </a:cxn>
              <a:cxn ang="0">
                <a:pos x="connsiteX14627" y="connsiteY14627"/>
              </a:cxn>
              <a:cxn ang="0">
                <a:pos x="connsiteX14628" y="connsiteY14628"/>
              </a:cxn>
              <a:cxn ang="0">
                <a:pos x="connsiteX14629" y="connsiteY14629"/>
              </a:cxn>
              <a:cxn ang="0">
                <a:pos x="connsiteX14630" y="connsiteY14630"/>
              </a:cxn>
              <a:cxn ang="0">
                <a:pos x="connsiteX14631" y="connsiteY14631"/>
              </a:cxn>
              <a:cxn ang="0">
                <a:pos x="connsiteX14632" y="connsiteY14632"/>
              </a:cxn>
              <a:cxn ang="0">
                <a:pos x="connsiteX14633" y="connsiteY14633"/>
              </a:cxn>
              <a:cxn ang="0">
                <a:pos x="connsiteX14634" y="connsiteY14634"/>
              </a:cxn>
              <a:cxn ang="0">
                <a:pos x="connsiteX14635" y="connsiteY14635"/>
              </a:cxn>
              <a:cxn ang="0">
                <a:pos x="connsiteX14636" y="connsiteY14636"/>
              </a:cxn>
              <a:cxn ang="0">
                <a:pos x="connsiteX14637" y="connsiteY14637"/>
              </a:cxn>
              <a:cxn ang="0">
                <a:pos x="connsiteX14638" y="connsiteY14638"/>
              </a:cxn>
              <a:cxn ang="0">
                <a:pos x="connsiteX14639" y="connsiteY14639"/>
              </a:cxn>
              <a:cxn ang="0">
                <a:pos x="connsiteX14640" y="connsiteY14640"/>
              </a:cxn>
              <a:cxn ang="0">
                <a:pos x="connsiteX14641" y="connsiteY14641"/>
              </a:cxn>
              <a:cxn ang="0">
                <a:pos x="connsiteX14642" y="connsiteY14642"/>
              </a:cxn>
              <a:cxn ang="0">
                <a:pos x="connsiteX14643" y="connsiteY14643"/>
              </a:cxn>
              <a:cxn ang="0">
                <a:pos x="connsiteX14644" y="connsiteY14644"/>
              </a:cxn>
              <a:cxn ang="0">
                <a:pos x="connsiteX14645" y="connsiteY14645"/>
              </a:cxn>
              <a:cxn ang="0">
                <a:pos x="connsiteX14646" y="connsiteY14646"/>
              </a:cxn>
              <a:cxn ang="0">
                <a:pos x="connsiteX14647" y="connsiteY14647"/>
              </a:cxn>
              <a:cxn ang="0">
                <a:pos x="connsiteX14648" y="connsiteY14648"/>
              </a:cxn>
              <a:cxn ang="0">
                <a:pos x="connsiteX14649" y="connsiteY14649"/>
              </a:cxn>
              <a:cxn ang="0">
                <a:pos x="connsiteX14650" y="connsiteY14650"/>
              </a:cxn>
              <a:cxn ang="0">
                <a:pos x="connsiteX14651" y="connsiteY14651"/>
              </a:cxn>
              <a:cxn ang="0">
                <a:pos x="connsiteX14652" y="connsiteY14652"/>
              </a:cxn>
              <a:cxn ang="0">
                <a:pos x="connsiteX14653" y="connsiteY14653"/>
              </a:cxn>
              <a:cxn ang="0">
                <a:pos x="connsiteX14654" y="connsiteY14654"/>
              </a:cxn>
              <a:cxn ang="0">
                <a:pos x="connsiteX14655" y="connsiteY14655"/>
              </a:cxn>
              <a:cxn ang="0">
                <a:pos x="connsiteX14656" y="connsiteY14656"/>
              </a:cxn>
              <a:cxn ang="0">
                <a:pos x="connsiteX14657" y="connsiteY14657"/>
              </a:cxn>
              <a:cxn ang="0">
                <a:pos x="connsiteX14658" y="connsiteY14658"/>
              </a:cxn>
              <a:cxn ang="0">
                <a:pos x="connsiteX14659" y="connsiteY14659"/>
              </a:cxn>
              <a:cxn ang="0">
                <a:pos x="connsiteX14660" y="connsiteY14660"/>
              </a:cxn>
              <a:cxn ang="0">
                <a:pos x="connsiteX14661" y="connsiteY14661"/>
              </a:cxn>
              <a:cxn ang="0">
                <a:pos x="connsiteX14662" y="connsiteY14662"/>
              </a:cxn>
              <a:cxn ang="0">
                <a:pos x="connsiteX14663" y="connsiteY14663"/>
              </a:cxn>
              <a:cxn ang="0">
                <a:pos x="connsiteX14664" y="connsiteY14664"/>
              </a:cxn>
              <a:cxn ang="0">
                <a:pos x="connsiteX14665" y="connsiteY14665"/>
              </a:cxn>
              <a:cxn ang="0">
                <a:pos x="connsiteX14666" y="connsiteY14666"/>
              </a:cxn>
              <a:cxn ang="0">
                <a:pos x="connsiteX14667" y="connsiteY14667"/>
              </a:cxn>
              <a:cxn ang="0">
                <a:pos x="connsiteX14668" y="connsiteY14668"/>
              </a:cxn>
              <a:cxn ang="0">
                <a:pos x="connsiteX14669" y="connsiteY14669"/>
              </a:cxn>
              <a:cxn ang="0">
                <a:pos x="connsiteX14670" y="connsiteY14670"/>
              </a:cxn>
              <a:cxn ang="0">
                <a:pos x="connsiteX14671" y="connsiteY14671"/>
              </a:cxn>
              <a:cxn ang="0">
                <a:pos x="connsiteX14672" y="connsiteY14672"/>
              </a:cxn>
              <a:cxn ang="0">
                <a:pos x="connsiteX14673" y="connsiteY14673"/>
              </a:cxn>
              <a:cxn ang="0">
                <a:pos x="connsiteX14674" y="connsiteY14674"/>
              </a:cxn>
              <a:cxn ang="0">
                <a:pos x="connsiteX14675" y="connsiteY14675"/>
              </a:cxn>
              <a:cxn ang="0">
                <a:pos x="connsiteX14676" y="connsiteY14676"/>
              </a:cxn>
              <a:cxn ang="0">
                <a:pos x="connsiteX14677" y="connsiteY14677"/>
              </a:cxn>
              <a:cxn ang="0">
                <a:pos x="connsiteX14678" y="connsiteY14678"/>
              </a:cxn>
              <a:cxn ang="0">
                <a:pos x="connsiteX14679" y="connsiteY14679"/>
              </a:cxn>
              <a:cxn ang="0">
                <a:pos x="connsiteX14680" y="connsiteY14680"/>
              </a:cxn>
              <a:cxn ang="0">
                <a:pos x="connsiteX14681" y="connsiteY14681"/>
              </a:cxn>
              <a:cxn ang="0">
                <a:pos x="connsiteX14682" y="connsiteY14682"/>
              </a:cxn>
              <a:cxn ang="0">
                <a:pos x="connsiteX14683" y="connsiteY14683"/>
              </a:cxn>
              <a:cxn ang="0">
                <a:pos x="connsiteX14684" y="connsiteY14684"/>
              </a:cxn>
              <a:cxn ang="0">
                <a:pos x="connsiteX14685" y="connsiteY14685"/>
              </a:cxn>
              <a:cxn ang="0">
                <a:pos x="connsiteX14686" y="connsiteY14686"/>
              </a:cxn>
              <a:cxn ang="0">
                <a:pos x="connsiteX14687" y="connsiteY14687"/>
              </a:cxn>
              <a:cxn ang="0">
                <a:pos x="connsiteX14688" y="connsiteY14688"/>
              </a:cxn>
              <a:cxn ang="0">
                <a:pos x="connsiteX14689" y="connsiteY14689"/>
              </a:cxn>
              <a:cxn ang="0">
                <a:pos x="connsiteX14690" y="connsiteY14690"/>
              </a:cxn>
              <a:cxn ang="0">
                <a:pos x="connsiteX14691" y="connsiteY14691"/>
              </a:cxn>
              <a:cxn ang="0">
                <a:pos x="connsiteX14692" y="connsiteY14692"/>
              </a:cxn>
              <a:cxn ang="0">
                <a:pos x="connsiteX14693" y="connsiteY14693"/>
              </a:cxn>
              <a:cxn ang="0">
                <a:pos x="connsiteX14694" y="connsiteY14694"/>
              </a:cxn>
              <a:cxn ang="0">
                <a:pos x="connsiteX14695" y="connsiteY14695"/>
              </a:cxn>
              <a:cxn ang="0">
                <a:pos x="connsiteX14696" y="connsiteY14696"/>
              </a:cxn>
              <a:cxn ang="0">
                <a:pos x="connsiteX14697" y="connsiteY14697"/>
              </a:cxn>
              <a:cxn ang="0">
                <a:pos x="connsiteX14698" y="connsiteY14698"/>
              </a:cxn>
              <a:cxn ang="0">
                <a:pos x="connsiteX14699" y="connsiteY14699"/>
              </a:cxn>
              <a:cxn ang="0">
                <a:pos x="connsiteX14700" y="connsiteY14700"/>
              </a:cxn>
              <a:cxn ang="0">
                <a:pos x="connsiteX14701" y="connsiteY14701"/>
              </a:cxn>
              <a:cxn ang="0">
                <a:pos x="connsiteX14702" y="connsiteY14702"/>
              </a:cxn>
              <a:cxn ang="0">
                <a:pos x="connsiteX14703" y="connsiteY14703"/>
              </a:cxn>
              <a:cxn ang="0">
                <a:pos x="connsiteX14704" y="connsiteY14704"/>
              </a:cxn>
              <a:cxn ang="0">
                <a:pos x="connsiteX14705" y="connsiteY14705"/>
              </a:cxn>
              <a:cxn ang="0">
                <a:pos x="connsiteX14706" y="connsiteY14706"/>
              </a:cxn>
              <a:cxn ang="0">
                <a:pos x="connsiteX14707" y="connsiteY14707"/>
              </a:cxn>
              <a:cxn ang="0">
                <a:pos x="connsiteX14708" y="connsiteY14708"/>
              </a:cxn>
              <a:cxn ang="0">
                <a:pos x="connsiteX14709" y="connsiteY14709"/>
              </a:cxn>
              <a:cxn ang="0">
                <a:pos x="connsiteX14710" y="connsiteY14710"/>
              </a:cxn>
              <a:cxn ang="0">
                <a:pos x="connsiteX14711" y="connsiteY14711"/>
              </a:cxn>
              <a:cxn ang="0">
                <a:pos x="connsiteX14712" y="connsiteY14712"/>
              </a:cxn>
              <a:cxn ang="0">
                <a:pos x="connsiteX14713" y="connsiteY14713"/>
              </a:cxn>
              <a:cxn ang="0">
                <a:pos x="connsiteX14714" y="connsiteY14714"/>
              </a:cxn>
              <a:cxn ang="0">
                <a:pos x="connsiteX14715" y="connsiteY14715"/>
              </a:cxn>
              <a:cxn ang="0">
                <a:pos x="connsiteX14716" y="connsiteY14716"/>
              </a:cxn>
              <a:cxn ang="0">
                <a:pos x="connsiteX14717" y="connsiteY14717"/>
              </a:cxn>
              <a:cxn ang="0">
                <a:pos x="connsiteX14718" y="connsiteY14718"/>
              </a:cxn>
              <a:cxn ang="0">
                <a:pos x="connsiteX14719" y="connsiteY14719"/>
              </a:cxn>
              <a:cxn ang="0">
                <a:pos x="connsiteX14720" y="connsiteY14720"/>
              </a:cxn>
              <a:cxn ang="0">
                <a:pos x="connsiteX14721" y="connsiteY14721"/>
              </a:cxn>
              <a:cxn ang="0">
                <a:pos x="connsiteX14722" y="connsiteY14722"/>
              </a:cxn>
              <a:cxn ang="0">
                <a:pos x="connsiteX14723" y="connsiteY14723"/>
              </a:cxn>
              <a:cxn ang="0">
                <a:pos x="connsiteX14724" y="connsiteY14724"/>
              </a:cxn>
              <a:cxn ang="0">
                <a:pos x="connsiteX14725" y="connsiteY14725"/>
              </a:cxn>
              <a:cxn ang="0">
                <a:pos x="connsiteX14726" y="connsiteY14726"/>
              </a:cxn>
              <a:cxn ang="0">
                <a:pos x="connsiteX14727" y="connsiteY14727"/>
              </a:cxn>
              <a:cxn ang="0">
                <a:pos x="connsiteX14728" y="connsiteY14728"/>
              </a:cxn>
              <a:cxn ang="0">
                <a:pos x="connsiteX14729" y="connsiteY14729"/>
              </a:cxn>
              <a:cxn ang="0">
                <a:pos x="connsiteX14730" y="connsiteY14730"/>
              </a:cxn>
              <a:cxn ang="0">
                <a:pos x="connsiteX14731" y="connsiteY14731"/>
              </a:cxn>
              <a:cxn ang="0">
                <a:pos x="connsiteX14732" y="connsiteY14732"/>
              </a:cxn>
              <a:cxn ang="0">
                <a:pos x="connsiteX14733" y="connsiteY14733"/>
              </a:cxn>
              <a:cxn ang="0">
                <a:pos x="connsiteX14734" y="connsiteY14734"/>
              </a:cxn>
              <a:cxn ang="0">
                <a:pos x="connsiteX14735" y="connsiteY14735"/>
              </a:cxn>
              <a:cxn ang="0">
                <a:pos x="connsiteX14736" y="connsiteY14736"/>
              </a:cxn>
              <a:cxn ang="0">
                <a:pos x="connsiteX14737" y="connsiteY14737"/>
              </a:cxn>
              <a:cxn ang="0">
                <a:pos x="connsiteX14738" y="connsiteY14738"/>
              </a:cxn>
              <a:cxn ang="0">
                <a:pos x="connsiteX14739" y="connsiteY14739"/>
              </a:cxn>
              <a:cxn ang="0">
                <a:pos x="connsiteX14740" y="connsiteY14740"/>
              </a:cxn>
              <a:cxn ang="0">
                <a:pos x="connsiteX14741" y="connsiteY14741"/>
              </a:cxn>
              <a:cxn ang="0">
                <a:pos x="connsiteX14742" y="connsiteY14742"/>
              </a:cxn>
              <a:cxn ang="0">
                <a:pos x="connsiteX14743" y="connsiteY14743"/>
              </a:cxn>
              <a:cxn ang="0">
                <a:pos x="connsiteX14744" y="connsiteY14744"/>
              </a:cxn>
              <a:cxn ang="0">
                <a:pos x="connsiteX14745" y="connsiteY14745"/>
              </a:cxn>
              <a:cxn ang="0">
                <a:pos x="connsiteX14746" y="connsiteY14746"/>
              </a:cxn>
              <a:cxn ang="0">
                <a:pos x="connsiteX14747" y="connsiteY14747"/>
              </a:cxn>
              <a:cxn ang="0">
                <a:pos x="connsiteX14748" y="connsiteY14748"/>
              </a:cxn>
              <a:cxn ang="0">
                <a:pos x="connsiteX14749" y="connsiteY14749"/>
              </a:cxn>
              <a:cxn ang="0">
                <a:pos x="connsiteX14750" y="connsiteY14750"/>
              </a:cxn>
              <a:cxn ang="0">
                <a:pos x="connsiteX14751" y="connsiteY14751"/>
              </a:cxn>
              <a:cxn ang="0">
                <a:pos x="connsiteX14752" y="connsiteY14752"/>
              </a:cxn>
              <a:cxn ang="0">
                <a:pos x="connsiteX14753" y="connsiteY14753"/>
              </a:cxn>
              <a:cxn ang="0">
                <a:pos x="connsiteX14754" y="connsiteY14754"/>
              </a:cxn>
              <a:cxn ang="0">
                <a:pos x="connsiteX14755" y="connsiteY14755"/>
              </a:cxn>
              <a:cxn ang="0">
                <a:pos x="connsiteX14756" y="connsiteY14756"/>
              </a:cxn>
              <a:cxn ang="0">
                <a:pos x="connsiteX14757" y="connsiteY14757"/>
              </a:cxn>
              <a:cxn ang="0">
                <a:pos x="connsiteX14758" y="connsiteY14758"/>
              </a:cxn>
              <a:cxn ang="0">
                <a:pos x="connsiteX14759" y="connsiteY14759"/>
              </a:cxn>
              <a:cxn ang="0">
                <a:pos x="connsiteX14760" y="connsiteY14760"/>
              </a:cxn>
              <a:cxn ang="0">
                <a:pos x="connsiteX14761" y="connsiteY14761"/>
              </a:cxn>
              <a:cxn ang="0">
                <a:pos x="connsiteX14762" y="connsiteY14762"/>
              </a:cxn>
              <a:cxn ang="0">
                <a:pos x="connsiteX14763" y="connsiteY14763"/>
              </a:cxn>
              <a:cxn ang="0">
                <a:pos x="connsiteX14764" y="connsiteY14764"/>
              </a:cxn>
              <a:cxn ang="0">
                <a:pos x="connsiteX14765" y="connsiteY14765"/>
              </a:cxn>
              <a:cxn ang="0">
                <a:pos x="connsiteX14766" y="connsiteY14766"/>
              </a:cxn>
              <a:cxn ang="0">
                <a:pos x="connsiteX14767" y="connsiteY14767"/>
              </a:cxn>
              <a:cxn ang="0">
                <a:pos x="connsiteX14768" y="connsiteY14768"/>
              </a:cxn>
              <a:cxn ang="0">
                <a:pos x="connsiteX14769" y="connsiteY14769"/>
              </a:cxn>
              <a:cxn ang="0">
                <a:pos x="connsiteX14770" y="connsiteY14770"/>
              </a:cxn>
              <a:cxn ang="0">
                <a:pos x="connsiteX14771" y="connsiteY14771"/>
              </a:cxn>
              <a:cxn ang="0">
                <a:pos x="connsiteX14772" y="connsiteY14772"/>
              </a:cxn>
              <a:cxn ang="0">
                <a:pos x="connsiteX14773" y="connsiteY14773"/>
              </a:cxn>
              <a:cxn ang="0">
                <a:pos x="connsiteX14774" y="connsiteY14774"/>
              </a:cxn>
              <a:cxn ang="0">
                <a:pos x="connsiteX14775" y="connsiteY14775"/>
              </a:cxn>
              <a:cxn ang="0">
                <a:pos x="connsiteX14776" y="connsiteY14776"/>
              </a:cxn>
              <a:cxn ang="0">
                <a:pos x="connsiteX14777" y="connsiteY14777"/>
              </a:cxn>
              <a:cxn ang="0">
                <a:pos x="connsiteX14778" y="connsiteY14778"/>
              </a:cxn>
              <a:cxn ang="0">
                <a:pos x="connsiteX14779" y="connsiteY14779"/>
              </a:cxn>
              <a:cxn ang="0">
                <a:pos x="connsiteX14780" y="connsiteY14780"/>
              </a:cxn>
              <a:cxn ang="0">
                <a:pos x="connsiteX14781" y="connsiteY14781"/>
              </a:cxn>
              <a:cxn ang="0">
                <a:pos x="connsiteX14782" y="connsiteY14782"/>
              </a:cxn>
              <a:cxn ang="0">
                <a:pos x="connsiteX14783" y="connsiteY14783"/>
              </a:cxn>
              <a:cxn ang="0">
                <a:pos x="connsiteX14784" y="connsiteY14784"/>
              </a:cxn>
              <a:cxn ang="0">
                <a:pos x="connsiteX14785" y="connsiteY14785"/>
              </a:cxn>
              <a:cxn ang="0">
                <a:pos x="connsiteX14786" y="connsiteY14786"/>
              </a:cxn>
              <a:cxn ang="0">
                <a:pos x="connsiteX14787" y="connsiteY14787"/>
              </a:cxn>
              <a:cxn ang="0">
                <a:pos x="connsiteX14788" y="connsiteY14788"/>
              </a:cxn>
              <a:cxn ang="0">
                <a:pos x="connsiteX14789" y="connsiteY14789"/>
              </a:cxn>
              <a:cxn ang="0">
                <a:pos x="connsiteX14790" y="connsiteY14790"/>
              </a:cxn>
              <a:cxn ang="0">
                <a:pos x="connsiteX14791" y="connsiteY14791"/>
              </a:cxn>
              <a:cxn ang="0">
                <a:pos x="connsiteX14792" y="connsiteY14792"/>
              </a:cxn>
              <a:cxn ang="0">
                <a:pos x="connsiteX14793" y="connsiteY14793"/>
              </a:cxn>
              <a:cxn ang="0">
                <a:pos x="connsiteX14794" y="connsiteY14794"/>
              </a:cxn>
              <a:cxn ang="0">
                <a:pos x="connsiteX14795" y="connsiteY14795"/>
              </a:cxn>
              <a:cxn ang="0">
                <a:pos x="connsiteX14796" y="connsiteY14796"/>
              </a:cxn>
              <a:cxn ang="0">
                <a:pos x="connsiteX14797" y="connsiteY14797"/>
              </a:cxn>
              <a:cxn ang="0">
                <a:pos x="connsiteX14798" y="connsiteY14798"/>
              </a:cxn>
              <a:cxn ang="0">
                <a:pos x="connsiteX14799" y="connsiteY14799"/>
              </a:cxn>
              <a:cxn ang="0">
                <a:pos x="connsiteX14800" y="connsiteY14800"/>
              </a:cxn>
              <a:cxn ang="0">
                <a:pos x="connsiteX14801" y="connsiteY14801"/>
              </a:cxn>
              <a:cxn ang="0">
                <a:pos x="connsiteX14802" y="connsiteY14802"/>
              </a:cxn>
              <a:cxn ang="0">
                <a:pos x="connsiteX14803" y="connsiteY14803"/>
              </a:cxn>
              <a:cxn ang="0">
                <a:pos x="connsiteX14804" y="connsiteY14804"/>
              </a:cxn>
              <a:cxn ang="0">
                <a:pos x="connsiteX14805" y="connsiteY14805"/>
              </a:cxn>
              <a:cxn ang="0">
                <a:pos x="connsiteX14806" y="connsiteY14806"/>
              </a:cxn>
              <a:cxn ang="0">
                <a:pos x="connsiteX14807" y="connsiteY14807"/>
              </a:cxn>
              <a:cxn ang="0">
                <a:pos x="connsiteX14808" y="connsiteY14808"/>
              </a:cxn>
              <a:cxn ang="0">
                <a:pos x="connsiteX14809" y="connsiteY14809"/>
              </a:cxn>
              <a:cxn ang="0">
                <a:pos x="connsiteX14810" y="connsiteY14810"/>
              </a:cxn>
              <a:cxn ang="0">
                <a:pos x="connsiteX14811" y="connsiteY14811"/>
              </a:cxn>
              <a:cxn ang="0">
                <a:pos x="connsiteX14812" y="connsiteY14812"/>
              </a:cxn>
              <a:cxn ang="0">
                <a:pos x="connsiteX14813" y="connsiteY14813"/>
              </a:cxn>
              <a:cxn ang="0">
                <a:pos x="connsiteX14814" y="connsiteY14814"/>
              </a:cxn>
              <a:cxn ang="0">
                <a:pos x="connsiteX14815" y="connsiteY14815"/>
              </a:cxn>
              <a:cxn ang="0">
                <a:pos x="connsiteX14816" y="connsiteY14816"/>
              </a:cxn>
              <a:cxn ang="0">
                <a:pos x="connsiteX14817" y="connsiteY14817"/>
              </a:cxn>
              <a:cxn ang="0">
                <a:pos x="connsiteX14818" y="connsiteY14818"/>
              </a:cxn>
              <a:cxn ang="0">
                <a:pos x="connsiteX14819" y="connsiteY14819"/>
              </a:cxn>
              <a:cxn ang="0">
                <a:pos x="connsiteX14820" y="connsiteY14820"/>
              </a:cxn>
              <a:cxn ang="0">
                <a:pos x="connsiteX14821" y="connsiteY14821"/>
              </a:cxn>
              <a:cxn ang="0">
                <a:pos x="connsiteX14822" y="connsiteY14822"/>
              </a:cxn>
              <a:cxn ang="0">
                <a:pos x="connsiteX14823" y="connsiteY14823"/>
              </a:cxn>
              <a:cxn ang="0">
                <a:pos x="connsiteX14824" y="connsiteY14824"/>
              </a:cxn>
              <a:cxn ang="0">
                <a:pos x="connsiteX14825" y="connsiteY14825"/>
              </a:cxn>
              <a:cxn ang="0">
                <a:pos x="connsiteX14826" y="connsiteY14826"/>
              </a:cxn>
              <a:cxn ang="0">
                <a:pos x="connsiteX14827" y="connsiteY14827"/>
              </a:cxn>
              <a:cxn ang="0">
                <a:pos x="connsiteX14828" y="connsiteY14828"/>
              </a:cxn>
              <a:cxn ang="0">
                <a:pos x="connsiteX14829" y="connsiteY14829"/>
              </a:cxn>
              <a:cxn ang="0">
                <a:pos x="connsiteX14830" y="connsiteY14830"/>
              </a:cxn>
              <a:cxn ang="0">
                <a:pos x="connsiteX14831" y="connsiteY14831"/>
              </a:cxn>
              <a:cxn ang="0">
                <a:pos x="connsiteX14832" y="connsiteY14832"/>
              </a:cxn>
              <a:cxn ang="0">
                <a:pos x="connsiteX14833" y="connsiteY14833"/>
              </a:cxn>
              <a:cxn ang="0">
                <a:pos x="connsiteX14834" y="connsiteY14834"/>
              </a:cxn>
              <a:cxn ang="0">
                <a:pos x="connsiteX14835" y="connsiteY14835"/>
              </a:cxn>
              <a:cxn ang="0">
                <a:pos x="connsiteX14836" y="connsiteY14836"/>
              </a:cxn>
              <a:cxn ang="0">
                <a:pos x="connsiteX14837" y="connsiteY14837"/>
              </a:cxn>
              <a:cxn ang="0">
                <a:pos x="connsiteX14838" y="connsiteY14838"/>
              </a:cxn>
              <a:cxn ang="0">
                <a:pos x="connsiteX14839" y="connsiteY14839"/>
              </a:cxn>
              <a:cxn ang="0">
                <a:pos x="connsiteX14840" y="connsiteY14840"/>
              </a:cxn>
              <a:cxn ang="0">
                <a:pos x="connsiteX14841" y="connsiteY14841"/>
              </a:cxn>
              <a:cxn ang="0">
                <a:pos x="connsiteX14842" y="connsiteY14842"/>
              </a:cxn>
              <a:cxn ang="0">
                <a:pos x="connsiteX14843" y="connsiteY14843"/>
              </a:cxn>
              <a:cxn ang="0">
                <a:pos x="connsiteX14844" y="connsiteY14844"/>
              </a:cxn>
              <a:cxn ang="0">
                <a:pos x="connsiteX14845" y="connsiteY14845"/>
              </a:cxn>
              <a:cxn ang="0">
                <a:pos x="connsiteX14846" y="connsiteY14846"/>
              </a:cxn>
              <a:cxn ang="0">
                <a:pos x="connsiteX14847" y="connsiteY14847"/>
              </a:cxn>
              <a:cxn ang="0">
                <a:pos x="connsiteX14848" y="connsiteY14848"/>
              </a:cxn>
              <a:cxn ang="0">
                <a:pos x="connsiteX14849" y="connsiteY14849"/>
              </a:cxn>
              <a:cxn ang="0">
                <a:pos x="connsiteX14850" y="connsiteY14850"/>
              </a:cxn>
              <a:cxn ang="0">
                <a:pos x="connsiteX14851" y="connsiteY14851"/>
              </a:cxn>
              <a:cxn ang="0">
                <a:pos x="connsiteX14852" y="connsiteY14852"/>
              </a:cxn>
              <a:cxn ang="0">
                <a:pos x="connsiteX14853" y="connsiteY14853"/>
              </a:cxn>
              <a:cxn ang="0">
                <a:pos x="connsiteX14854" y="connsiteY14854"/>
              </a:cxn>
              <a:cxn ang="0">
                <a:pos x="connsiteX14855" y="connsiteY14855"/>
              </a:cxn>
              <a:cxn ang="0">
                <a:pos x="connsiteX14856" y="connsiteY14856"/>
              </a:cxn>
              <a:cxn ang="0">
                <a:pos x="connsiteX14857" y="connsiteY14857"/>
              </a:cxn>
              <a:cxn ang="0">
                <a:pos x="connsiteX14858" y="connsiteY14858"/>
              </a:cxn>
              <a:cxn ang="0">
                <a:pos x="connsiteX14859" y="connsiteY14859"/>
              </a:cxn>
              <a:cxn ang="0">
                <a:pos x="connsiteX14860" y="connsiteY14860"/>
              </a:cxn>
              <a:cxn ang="0">
                <a:pos x="connsiteX14861" y="connsiteY14861"/>
              </a:cxn>
              <a:cxn ang="0">
                <a:pos x="connsiteX14862" y="connsiteY14862"/>
              </a:cxn>
              <a:cxn ang="0">
                <a:pos x="connsiteX14863" y="connsiteY14863"/>
              </a:cxn>
              <a:cxn ang="0">
                <a:pos x="connsiteX14864" y="connsiteY14864"/>
              </a:cxn>
              <a:cxn ang="0">
                <a:pos x="connsiteX14865" y="connsiteY14865"/>
              </a:cxn>
              <a:cxn ang="0">
                <a:pos x="connsiteX14866" y="connsiteY14866"/>
              </a:cxn>
              <a:cxn ang="0">
                <a:pos x="connsiteX14867" y="connsiteY14867"/>
              </a:cxn>
              <a:cxn ang="0">
                <a:pos x="connsiteX14868" y="connsiteY14868"/>
              </a:cxn>
              <a:cxn ang="0">
                <a:pos x="connsiteX14869" y="connsiteY14869"/>
              </a:cxn>
              <a:cxn ang="0">
                <a:pos x="connsiteX14870" y="connsiteY14870"/>
              </a:cxn>
              <a:cxn ang="0">
                <a:pos x="connsiteX14871" y="connsiteY14871"/>
              </a:cxn>
              <a:cxn ang="0">
                <a:pos x="connsiteX14872" y="connsiteY14872"/>
              </a:cxn>
              <a:cxn ang="0">
                <a:pos x="connsiteX14873" y="connsiteY14873"/>
              </a:cxn>
              <a:cxn ang="0">
                <a:pos x="connsiteX14874" y="connsiteY14874"/>
              </a:cxn>
              <a:cxn ang="0">
                <a:pos x="connsiteX14875" y="connsiteY14875"/>
              </a:cxn>
              <a:cxn ang="0">
                <a:pos x="connsiteX14876" y="connsiteY14876"/>
              </a:cxn>
              <a:cxn ang="0">
                <a:pos x="connsiteX14877" y="connsiteY14877"/>
              </a:cxn>
              <a:cxn ang="0">
                <a:pos x="connsiteX14878" y="connsiteY14878"/>
              </a:cxn>
              <a:cxn ang="0">
                <a:pos x="connsiteX14879" y="connsiteY14879"/>
              </a:cxn>
              <a:cxn ang="0">
                <a:pos x="connsiteX14880" y="connsiteY14880"/>
              </a:cxn>
              <a:cxn ang="0">
                <a:pos x="connsiteX14881" y="connsiteY14881"/>
              </a:cxn>
              <a:cxn ang="0">
                <a:pos x="connsiteX14882" y="connsiteY14882"/>
              </a:cxn>
              <a:cxn ang="0">
                <a:pos x="connsiteX14883" y="connsiteY14883"/>
              </a:cxn>
              <a:cxn ang="0">
                <a:pos x="connsiteX14884" y="connsiteY14884"/>
              </a:cxn>
              <a:cxn ang="0">
                <a:pos x="connsiteX14885" y="connsiteY14885"/>
              </a:cxn>
              <a:cxn ang="0">
                <a:pos x="connsiteX14886" y="connsiteY14886"/>
              </a:cxn>
              <a:cxn ang="0">
                <a:pos x="connsiteX14887" y="connsiteY14887"/>
              </a:cxn>
              <a:cxn ang="0">
                <a:pos x="connsiteX14888" y="connsiteY14888"/>
              </a:cxn>
              <a:cxn ang="0">
                <a:pos x="connsiteX14889" y="connsiteY14889"/>
              </a:cxn>
              <a:cxn ang="0">
                <a:pos x="connsiteX14890" y="connsiteY14890"/>
              </a:cxn>
              <a:cxn ang="0">
                <a:pos x="connsiteX14891" y="connsiteY14891"/>
              </a:cxn>
              <a:cxn ang="0">
                <a:pos x="connsiteX14892" y="connsiteY14892"/>
              </a:cxn>
              <a:cxn ang="0">
                <a:pos x="connsiteX14893" y="connsiteY14893"/>
              </a:cxn>
              <a:cxn ang="0">
                <a:pos x="connsiteX14894" y="connsiteY14894"/>
              </a:cxn>
              <a:cxn ang="0">
                <a:pos x="connsiteX14895" y="connsiteY14895"/>
              </a:cxn>
              <a:cxn ang="0">
                <a:pos x="connsiteX14896" y="connsiteY14896"/>
              </a:cxn>
              <a:cxn ang="0">
                <a:pos x="connsiteX14897" y="connsiteY14897"/>
              </a:cxn>
              <a:cxn ang="0">
                <a:pos x="connsiteX14898" y="connsiteY14898"/>
              </a:cxn>
              <a:cxn ang="0">
                <a:pos x="connsiteX14899" y="connsiteY14899"/>
              </a:cxn>
              <a:cxn ang="0">
                <a:pos x="connsiteX14900" y="connsiteY14900"/>
              </a:cxn>
              <a:cxn ang="0">
                <a:pos x="connsiteX14901" y="connsiteY14901"/>
              </a:cxn>
              <a:cxn ang="0">
                <a:pos x="connsiteX14902" y="connsiteY14902"/>
              </a:cxn>
              <a:cxn ang="0">
                <a:pos x="connsiteX14903" y="connsiteY14903"/>
              </a:cxn>
              <a:cxn ang="0">
                <a:pos x="connsiteX14904" y="connsiteY14904"/>
              </a:cxn>
              <a:cxn ang="0">
                <a:pos x="connsiteX14905" y="connsiteY14905"/>
              </a:cxn>
              <a:cxn ang="0">
                <a:pos x="connsiteX14906" y="connsiteY14906"/>
              </a:cxn>
              <a:cxn ang="0">
                <a:pos x="connsiteX14907" y="connsiteY14907"/>
              </a:cxn>
              <a:cxn ang="0">
                <a:pos x="connsiteX14908" y="connsiteY14908"/>
              </a:cxn>
              <a:cxn ang="0">
                <a:pos x="connsiteX14909" y="connsiteY14909"/>
              </a:cxn>
              <a:cxn ang="0">
                <a:pos x="connsiteX14910" y="connsiteY14910"/>
              </a:cxn>
              <a:cxn ang="0">
                <a:pos x="connsiteX14911" y="connsiteY14911"/>
              </a:cxn>
              <a:cxn ang="0">
                <a:pos x="connsiteX14912" y="connsiteY14912"/>
              </a:cxn>
              <a:cxn ang="0">
                <a:pos x="connsiteX14913" y="connsiteY14913"/>
              </a:cxn>
              <a:cxn ang="0">
                <a:pos x="connsiteX14914" y="connsiteY14914"/>
              </a:cxn>
              <a:cxn ang="0">
                <a:pos x="connsiteX14915" y="connsiteY14915"/>
              </a:cxn>
              <a:cxn ang="0">
                <a:pos x="connsiteX14916" y="connsiteY14916"/>
              </a:cxn>
              <a:cxn ang="0">
                <a:pos x="connsiteX14917" y="connsiteY14917"/>
              </a:cxn>
              <a:cxn ang="0">
                <a:pos x="connsiteX14918" y="connsiteY14918"/>
              </a:cxn>
              <a:cxn ang="0">
                <a:pos x="connsiteX14919" y="connsiteY14919"/>
              </a:cxn>
              <a:cxn ang="0">
                <a:pos x="connsiteX14920" y="connsiteY14920"/>
              </a:cxn>
              <a:cxn ang="0">
                <a:pos x="connsiteX14921" y="connsiteY14921"/>
              </a:cxn>
              <a:cxn ang="0">
                <a:pos x="connsiteX14922" y="connsiteY14922"/>
              </a:cxn>
              <a:cxn ang="0">
                <a:pos x="connsiteX14923" y="connsiteY14923"/>
              </a:cxn>
              <a:cxn ang="0">
                <a:pos x="connsiteX14924" y="connsiteY14924"/>
              </a:cxn>
              <a:cxn ang="0">
                <a:pos x="connsiteX14925" y="connsiteY14925"/>
              </a:cxn>
              <a:cxn ang="0">
                <a:pos x="connsiteX14926" y="connsiteY14926"/>
              </a:cxn>
              <a:cxn ang="0">
                <a:pos x="connsiteX14927" y="connsiteY14927"/>
              </a:cxn>
              <a:cxn ang="0">
                <a:pos x="connsiteX14928" y="connsiteY14928"/>
              </a:cxn>
              <a:cxn ang="0">
                <a:pos x="connsiteX14929" y="connsiteY14929"/>
              </a:cxn>
              <a:cxn ang="0">
                <a:pos x="connsiteX14930" y="connsiteY14930"/>
              </a:cxn>
              <a:cxn ang="0">
                <a:pos x="connsiteX14931" y="connsiteY14931"/>
              </a:cxn>
              <a:cxn ang="0">
                <a:pos x="connsiteX14932" y="connsiteY14932"/>
              </a:cxn>
              <a:cxn ang="0">
                <a:pos x="connsiteX14933" y="connsiteY14933"/>
              </a:cxn>
              <a:cxn ang="0">
                <a:pos x="connsiteX14934" y="connsiteY14934"/>
              </a:cxn>
              <a:cxn ang="0">
                <a:pos x="connsiteX14935" y="connsiteY14935"/>
              </a:cxn>
              <a:cxn ang="0">
                <a:pos x="connsiteX14936" y="connsiteY14936"/>
              </a:cxn>
              <a:cxn ang="0">
                <a:pos x="connsiteX14937" y="connsiteY14937"/>
              </a:cxn>
              <a:cxn ang="0">
                <a:pos x="connsiteX14938" y="connsiteY14938"/>
              </a:cxn>
              <a:cxn ang="0">
                <a:pos x="connsiteX14939" y="connsiteY14939"/>
              </a:cxn>
              <a:cxn ang="0">
                <a:pos x="connsiteX14940" y="connsiteY14940"/>
              </a:cxn>
              <a:cxn ang="0">
                <a:pos x="connsiteX14941" y="connsiteY14941"/>
              </a:cxn>
              <a:cxn ang="0">
                <a:pos x="connsiteX14942" y="connsiteY14942"/>
              </a:cxn>
              <a:cxn ang="0">
                <a:pos x="connsiteX14943" y="connsiteY14943"/>
              </a:cxn>
              <a:cxn ang="0">
                <a:pos x="connsiteX14944" y="connsiteY14944"/>
              </a:cxn>
              <a:cxn ang="0">
                <a:pos x="connsiteX14945" y="connsiteY14945"/>
              </a:cxn>
              <a:cxn ang="0">
                <a:pos x="connsiteX14946" y="connsiteY14946"/>
              </a:cxn>
              <a:cxn ang="0">
                <a:pos x="connsiteX14947" y="connsiteY14947"/>
              </a:cxn>
              <a:cxn ang="0">
                <a:pos x="connsiteX14948" y="connsiteY14948"/>
              </a:cxn>
              <a:cxn ang="0">
                <a:pos x="connsiteX14949" y="connsiteY14949"/>
              </a:cxn>
              <a:cxn ang="0">
                <a:pos x="connsiteX14950" y="connsiteY14950"/>
              </a:cxn>
              <a:cxn ang="0">
                <a:pos x="connsiteX14951" y="connsiteY14951"/>
              </a:cxn>
              <a:cxn ang="0">
                <a:pos x="connsiteX14952" y="connsiteY14952"/>
              </a:cxn>
              <a:cxn ang="0">
                <a:pos x="connsiteX14953" y="connsiteY14953"/>
              </a:cxn>
              <a:cxn ang="0">
                <a:pos x="connsiteX14954" y="connsiteY14954"/>
              </a:cxn>
              <a:cxn ang="0">
                <a:pos x="connsiteX14955" y="connsiteY14955"/>
              </a:cxn>
              <a:cxn ang="0">
                <a:pos x="connsiteX14956" y="connsiteY14956"/>
              </a:cxn>
              <a:cxn ang="0">
                <a:pos x="connsiteX14957" y="connsiteY14957"/>
              </a:cxn>
              <a:cxn ang="0">
                <a:pos x="connsiteX14958" y="connsiteY14958"/>
              </a:cxn>
              <a:cxn ang="0">
                <a:pos x="connsiteX14959" y="connsiteY14959"/>
              </a:cxn>
              <a:cxn ang="0">
                <a:pos x="connsiteX14960" y="connsiteY14960"/>
              </a:cxn>
              <a:cxn ang="0">
                <a:pos x="connsiteX14961" y="connsiteY14961"/>
              </a:cxn>
              <a:cxn ang="0">
                <a:pos x="connsiteX14962" y="connsiteY14962"/>
              </a:cxn>
              <a:cxn ang="0">
                <a:pos x="connsiteX14963" y="connsiteY14963"/>
              </a:cxn>
              <a:cxn ang="0">
                <a:pos x="connsiteX14964" y="connsiteY14964"/>
              </a:cxn>
              <a:cxn ang="0">
                <a:pos x="connsiteX14965" y="connsiteY14965"/>
              </a:cxn>
              <a:cxn ang="0">
                <a:pos x="connsiteX14966" y="connsiteY14966"/>
              </a:cxn>
              <a:cxn ang="0">
                <a:pos x="connsiteX14967" y="connsiteY14967"/>
              </a:cxn>
              <a:cxn ang="0">
                <a:pos x="connsiteX14968" y="connsiteY14968"/>
              </a:cxn>
              <a:cxn ang="0">
                <a:pos x="connsiteX14969" y="connsiteY14969"/>
              </a:cxn>
              <a:cxn ang="0">
                <a:pos x="connsiteX14970" y="connsiteY14970"/>
              </a:cxn>
              <a:cxn ang="0">
                <a:pos x="connsiteX14971" y="connsiteY14971"/>
              </a:cxn>
              <a:cxn ang="0">
                <a:pos x="connsiteX14972" y="connsiteY14972"/>
              </a:cxn>
              <a:cxn ang="0">
                <a:pos x="connsiteX14973" y="connsiteY14973"/>
              </a:cxn>
              <a:cxn ang="0">
                <a:pos x="connsiteX14974" y="connsiteY14974"/>
              </a:cxn>
              <a:cxn ang="0">
                <a:pos x="connsiteX14975" y="connsiteY14975"/>
              </a:cxn>
              <a:cxn ang="0">
                <a:pos x="connsiteX14976" y="connsiteY14976"/>
              </a:cxn>
              <a:cxn ang="0">
                <a:pos x="connsiteX14977" y="connsiteY14977"/>
              </a:cxn>
              <a:cxn ang="0">
                <a:pos x="connsiteX14978" y="connsiteY14978"/>
              </a:cxn>
              <a:cxn ang="0">
                <a:pos x="connsiteX14979" y="connsiteY14979"/>
              </a:cxn>
              <a:cxn ang="0">
                <a:pos x="connsiteX14980" y="connsiteY14980"/>
              </a:cxn>
              <a:cxn ang="0">
                <a:pos x="connsiteX14981" y="connsiteY14981"/>
              </a:cxn>
              <a:cxn ang="0">
                <a:pos x="connsiteX14982" y="connsiteY14982"/>
              </a:cxn>
              <a:cxn ang="0">
                <a:pos x="connsiteX14983" y="connsiteY14983"/>
              </a:cxn>
              <a:cxn ang="0">
                <a:pos x="connsiteX14984" y="connsiteY14984"/>
              </a:cxn>
              <a:cxn ang="0">
                <a:pos x="connsiteX14985" y="connsiteY14985"/>
              </a:cxn>
              <a:cxn ang="0">
                <a:pos x="connsiteX14986" y="connsiteY14986"/>
              </a:cxn>
              <a:cxn ang="0">
                <a:pos x="connsiteX14987" y="connsiteY14987"/>
              </a:cxn>
              <a:cxn ang="0">
                <a:pos x="connsiteX14988" y="connsiteY14988"/>
              </a:cxn>
              <a:cxn ang="0">
                <a:pos x="connsiteX14989" y="connsiteY14989"/>
              </a:cxn>
              <a:cxn ang="0">
                <a:pos x="connsiteX14990" y="connsiteY14990"/>
              </a:cxn>
              <a:cxn ang="0">
                <a:pos x="connsiteX14991" y="connsiteY14991"/>
              </a:cxn>
              <a:cxn ang="0">
                <a:pos x="connsiteX14992" y="connsiteY14992"/>
              </a:cxn>
              <a:cxn ang="0">
                <a:pos x="connsiteX14993" y="connsiteY14993"/>
              </a:cxn>
              <a:cxn ang="0">
                <a:pos x="connsiteX14994" y="connsiteY14994"/>
              </a:cxn>
              <a:cxn ang="0">
                <a:pos x="connsiteX14995" y="connsiteY14995"/>
              </a:cxn>
              <a:cxn ang="0">
                <a:pos x="connsiteX14996" y="connsiteY14996"/>
              </a:cxn>
              <a:cxn ang="0">
                <a:pos x="connsiteX14997" y="connsiteY14997"/>
              </a:cxn>
              <a:cxn ang="0">
                <a:pos x="connsiteX14998" y="connsiteY14998"/>
              </a:cxn>
              <a:cxn ang="0">
                <a:pos x="connsiteX14999" y="connsiteY14999"/>
              </a:cxn>
              <a:cxn ang="0">
                <a:pos x="connsiteX15000" y="connsiteY15000"/>
              </a:cxn>
              <a:cxn ang="0">
                <a:pos x="connsiteX15001" y="connsiteY15001"/>
              </a:cxn>
              <a:cxn ang="0">
                <a:pos x="connsiteX15002" y="connsiteY15002"/>
              </a:cxn>
              <a:cxn ang="0">
                <a:pos x="connsiteX15003" y="connsiteY15003"/>
              </a:cxn>
              <a:cxn ang="0">
                <a:pos x="connsiteX15004" y="connsiteY15004"/>
              </a:cxn>
              <a:cxn ang="0">
                <a:pos x="connsiteX15005" y="connsiteY15005"/>
              </a:cxn>
              <a:cxn ang="0">
                <a:pos x="connsiteX15006" y="connsiteY15006"/>
              </a:cxn>
              <a:cxn ang="0">
                <a:pos x="connsiteX15007" y="connsiteY15007"/>
              </a:cxn>
              <a:cxn ang="0">
                <a:pos x="connsiteX15008" y="connsiteY15008"/>
              </a:cxn>
              <a:cxn ang="0">
                <a:pos x="connsiteX15009" y="connsiteY15009"/>
              </a:cxn>
              <a:cxn ang="0">
                <a:pos x="connsiteX15010" y="connsiteY15010"/>
              </a:cxn>
              <a:cxn ang="0">
                <a:pos x="connsiteX15011" y="connsiteY15011"/>
              </a:cxn>
              <a:cxn ang="0">
                <a:pos x="connsiteX15012" y="connsiteY15012"/>
              </a:cxn>
              <a:cxn ang="0">
                <a:pos x="connsiteX15013" y="connsiteY15013"/>
              </a:cxn>
              <a:cxn ang="0">
                <a:pos x="connsiteX15014" y="connsiteY15014"/>
              </a:cxn>
              <a:cxn ang="0">
                <a:pos x="connsiteX15015" y="connsiteY15015"/>
              </a:cxn>
              <a:cxn ang="0">
                <a:pos x="connsiteX15016" y="connsiteY15016"/>
              </a:cxn>
              <a:cxn ang="0">
                <a:pos x="connsiteX15017" y="connsiteY15017"/>
              </a:cxn>
              <a:cxn ang="0">
                <a:pos x="connsiteX15018" y="connsiteY15018"/>
              </a:cxn>
              <a:cxn ang="0">
                <a:pos x="connsiteX15019" y="connsiteY15019"/>
              </a:cxn>
              <a:cxn ang="0">
                <a:pos x="connsiteX15020" y="connsiteY15020"/>
              </a:cxn>
              <a:cxn ang="0">
                <a:pos x="connsiteX15021" y="connsiteY15021"/>
              </a:cxn>
              <a:cxn ang="0">
                <a:pos x="connsiteX15022" y="connsiteY15022"/>
              </a:cxn>
              <a:cxn ang="0">
                <a:pos x="connsiteX15023" y="connsiteY15023"/>
              </a:cxn>
              <a:cxn ang="0">
                <a:pos x="connsiteX15024" y="connsiteY15024"/>
              </a:cxn>
              <a:cxn ang="0">
                <a:pos x="connsiteX15025" y="connsiteY15025"/>
              </a:cxn>
              <a:cxn ang="0">
                <a:pos x="connsiteX15026" y="connsiteY15026"/>
              </a:cxn>
              <a:cxn ang="0">
                <a:pos x="connsiteX15027" y="connsiteY15027"/>
              </a:cxn>
              <a:cxn ang="0">
                <a:pos x="connsiteX15028" y="connsiteY15028"/>
              </a:cxn>
              <a:cxn ang="0">
                <a:pos x="connsiteX15029" y="connsiteY15029"/>
              </a:cxn>
              <a:cxn ang="0">
                <a:pos x="connsiteX15030" y="connsiteY15030"/>
              </a:cxn>
              <a:cxn ang="0">
                <a:pos x="connsiteX15031" y="connsiteY15031"/>
              </a:cxn>
              <a:cxn ang="0">
                <a:pos x="connsiteX15032" y="connsiteY15032"/>
              </a:cxn>
              <a:cxn ang="0">
                <a:pos x="connsiteX15033" y="connsiteY15033"/>
              </a:cxn>
              <a:cxn ang="0">
                <a:pos x="connsiteX15034" y="connsiteY15034"/>
              </a:cxn>
              <a:cxn ang="0">
                <a:pos x="connsiteX15035" y="connsiteY15035"/>
              </a:cxn>
              <a:cxn ang="0">
                <a:pos x="connsiteX15036" y="connsiteY15036"/>
              </a:cxn>
              <a:cxn ang="0">
                <a:pos x="connsiteX15037" y="connsiteY15037"/>
              </a:cxn>
              <a:cxn ang="0">
                <a:pos x="connsiteX15038" y="connsiteY15038"/>
              </a:cxn>
              <a:cxn ang="0">
                <a:pos x="connsiteX15039" y="connsiteY15039"/>
              </a:cxn>
              <a:cxn ang="0">
                <a:pos x="connsiteX15040" y="connsiteY15040"/>
              </a:cxn>
              <a:cxn ang="0">
                <a:pos x="connsiteX15041" y="connsiteY15041"/>
              </a:cxn>
              <a:cxn ang="0">
                <a:pos x="connsiteX15042" y="connsiteY15042"/>
              </a:cxn>
              <a:cxn ang="0">
                <a:pos x="connsiteX15043" y="connsiteY15043"/>
              </a:cxn>
              <a:cxn ang="0">
                <a:pos x="connsiteX15044" y="connsiteY15044"/>
              </a:cxn>
              <a:cxn ang="0">
                <a:pos x="connsiteX15045" y="connsiteY15045"/>
              </a:cxn>
              <a:cxn ang="0">
                <a:pos x="connsiteX15046" y="connsiteY15046"/>
              </a:cxn>
              <a:cxn ang="0">
                <a:pos x="connsiteX15047" y="connsiteY15047"/>
              </a:cxn>
              <a:cxn ang="0">
                <a:pos x="connsiteX15048" y="connsiteY15048"/>
              </a:cxn>
              <a:cxn ang="0">
                <a:pos x="connsiteX15049" y="connsiteY15049"/>
              </a:cxn>
              <a:cxn ang="0">
                <a:pos x="connsiteX15050" y="connsiteY15050"/>
              </a:cxn>
              <a:cxn ang="0">
                <a:pos x="connsiteX15051" y="connsiteY15051"/>
              </a:cxn>
              <a:cxn ang="0">
                <a:pos x="connsiteX15052" y="connsiteY15052"/>
              </a:cxn>
              <a:cxn ang="0">
                <a:pos x="connsiteX15053" y="connsiteY15053"/>
              </a:cxn>
              <a:cxn ang="0">
                <a:pos x="connsiteX15054" y="connsiteY15054"/>
              </a:cxn>
              <a:cxn ang="0">
                <a:pos x="connsiteX15055" y="connsiteY15055"/>
              </a:cxn>
              <a:cxn ang="0">
                <a:pos x="connsiteX15056" y="connsiteY15056"/>
              </a:cxn>
              <a:cxn ang="0">
                <a:pos x="connsiteX15057" y="connsiteY15057"/>
              </a:cxn>
              <a:cxn ang="0">
                <a:pos x="connsiteX15058" y="connsiteY15058"/>
              </a:cxn>
              <a:cxn ang="0">
                <a:pos x="connsiteX15059" y="connsiteY15059"/>
              </a:cxn>
              <a:cxn ang="0">
                <a:pos x="connsiteX15060" y="connsiteY15060"/>
              </a:cxn>
              <a:cxn ang="0">
                <a:pos x="connsiteX15061" y="connsiteY15061"/>
              </a:cxn>
              <a:cxn ang="0">
                <a:pos x="connsiteX15062" y="connsiteY15062"/>
              </a:cxn>
              <a:cxn ang="0">
                <a:pos x="connsiteX15063" y="connsiteY15063"/>
              </a:cxn>
              <a:cxn ang="0">
                <a:pos x="connsiteX15064" y="connsiteY15064"/>
              </a:cxn>
              <a:cxn ang="0">
                <a:pos x="connsiteX15065" y="connsiteY15065"/>
              </a:cxn>
              <a:cxn ang="0">
                <a:pos x="connsiteX15066" y="connsiteY15066"/>
              </a:cxn>
              <a:cxn ang="0">
                <a:pos x="connsiteX15067" y="connsiteY15067"/>
              </a:cxn>
              <a:cxn ang="0">
                <a:pos x="connsiteX15068" y="connsiteY15068"/>
              </a:cxn>
              <a:cxn ang="0">
                <a:pos x="connsiteX15069" y="connsiteY15069"/>
              </a:cxn>
              <a:cxn ang="0">
                <a:pos x="connsiteX15070" y="connsiteY15070"/>
              </a:cxn>
              <a:cxn ang="0">
                <a:pos x="connsiteX15071" y="connsiteY15071"/>
              </a:cxn>
              <a:cxn ang="0">
                <a:pos x="connsiteX15072" y="connsiteY15072"/>
              </a:cxn>
              <a:cxn ang="0">
                <a:pos x="connsiteX15073" y="connsiteY15073"/>
              </a:cxn>
              <a:cxn ang="0">
                <a:pos x="connsiteX15074" y="connsiteY15074"/>
              </a:cxn>
              <a:cxn ang="0">
                <a:pos x="connsiteX15075" y="connsiteY15075"/>
              </a:cxn>
              <a:cxn ang="0">
                <a:pos x="connsiteX15076" y="connsiteY15076"/>
              </a:cxn>
              <a:cxn ang="0">
                <a:pos x="connsiteX15077" y="connsiteY15077"/>
              </a:cxn>
              <a:cxn ang="0">
                <a:pos x="connsiteX15078" y="connsiteY15078"/>
              </a:cxn>
              <a:cxn ang="0">
                <a:pos x="connsiteX15079" y="connsiteY15079"/>
              </a:cxn>
              <a:cxn ang="0">
                <a:pos x="connsiteX15080" y="connsiteY15080"/>
              </a:cxn>
              <a:cxn ang="0">
                <a:pos x="connsiteX15081" y="connsiteY15081"/>
              </a:cxn>
              <a:cxn ang="0">
                <a:pos x="connsiteX15082" y="connsiteY15082"/>
              </a:cxn>
              <a:cxn ang="0">
                <a:pos x="connsiteX15083" y="connsiteY15083"/>
              </a:cxn>
              <a:cxn ang="0">
                <a:pos x="connsiteX15084" y="connsiteY15084"/>
              </a:cxn>
              <a:cxn ang="0">
                <a:pos x="connsiteX15085" y="connsiteY15085"/>
              </a:cxn>
              <a:cxn ang="0">
                <a:pos x="connsiteX15086" y="connsiteY15086"/>
              </a:cxn>
              <a:cxn ang="0">
                <a:pos x="connsiteX15087" y="connsiteY15087"/>
              </a:cxn>
              <a:cxn ang="0">
                <a:pos x="connsiteX15088" y="connsiteY15088"/>
              </a:cxn>
              <a:cxn ang="0">
                <a:pos x="connsiteX15089" y="connsiteY15089"/>
              </a:cxn>
              <a:cxn ang="0">
                <a:pos x="connsiteX15090" y="connsiteY15090"/>
              </a:cxn>
              <a:cxn ang="0">
                <a:pos x="connsiteX15091" y="connsiteY15091"/>
              </a:cxn>
              <a:cxn ang="0">
                <a:pos x="connsiteX15092" y="connsiteY15092"/>
              </a:cxn>
              <a:cxn ang="0">
                <a:pos x="connsiteX15093" y="connsiteY15093"/>
              </a:cxn>
              <a:cxn ang="0">
                <a:pos x="connsiteX15094" y="connsiteY15094"/>
              </a:cxn>
              <a:cxn ang="0">
                <a:pos x="connsiteX15095" y="connsiteY15095"/>
              </a:cxn>
              <a:cxn ang="0">
                <a:pos x="connsiteX15096" y="connsiteY15096"/>
              </a:cxn>
              <a:cxn ang="0">
                <a:pos x="connsiteX15097" y="connsiteY15097"/>
              </a:cxn>
              <a:cxn ang="0">
                <a:pos x="connsiteX15098" y="connsiteY15098"/>
              </a:cxn>
              <a:cxn ang="0">
                <a:pos x="connsiteX15099" y="connsiteY15099"/>
              </a:cxn>
              <a:cxn ang="0">
                <a:pos x="connsiteX15100" y="connsiteY15100"/>
              </a:cxn>
              <a:cxn ang="0">
                <a:pos x="connsiteX15101" y="connsiteY15101"/>
              </a:cxn>
              <a:cxn ang="0">
                <a:pos x="connsiteX15102" y="connsiteY15102"/>
              </a:cxn>
              <a:cxn ang="0">
                <a:pos x="connsiteX15103" y="connsiteY15103"/>
              </a:cxn>
              <a:cxn ang="0">
                <a:pos x="connsiteX15104" y="connsiteY15104"/>
              </a:cxn>
              <a:cxn ang="0">
                <a:pos x="connsiteX15105" y="connsiteY15105"/>
              </a:cxn>
              <a:cxn ang="0">
                <a:pos x="connsiteX15106" y="connsiteY15106"/>
              </a:cxn>
              <a:cxn ang="0">
                <a:pos x="connsiteX15107" y="connsiteY15107"/>
              </a:cxn>
              <a:cxn ang="0">
                <a:pos x="connsiteX15108" y="connsiteY15108"/>
              </a:cxn>
              <a:cxn ang="0">
                <a:pos x="connsiteX15109" y="connsiteY15109"/>
              </a:cxn>
              <a:cxn ang="0">
                <a:pos x="connsiteX15110" y="connsiteY15110"/>
              </a:cxn>
              <a:cxn ang="0">
                <a:pos x="connsiteX15111" y="connsiteY15111"/>
              </a:cxn>
              <a:cxn ang="0">
                <a:pos x="connsiteX15112" y="connsiteY15112"/>
              </a:cxn>
              <a:cxn ang="0">
                <a:pos x="connsiteX15113" y="connsiteY15113"/>
              </a:cxn>
              <a:cxn ang="0">
                <a:pos x="connsiteX15114" y="connsiteY15114"/>
              </a:cxn>
              <a:cxn ang="0">
                <a:pos x="connsiteX15115" y="connsiteY15115"/>
              </a:cxn>
              <a:cxn ang="0">
                <a:pos x="connsiteX15116" y="connsiteY15116"/>
              </a:cxn>
              <a:cxn ang="0">
                <a:pos x="connsiteX15117" y="connsiteY15117"/>
              </a:cxn>
              <a:cxn ang="0">
                <a:pos x="connsiteX15118" y="connsiteY15118"/>
              </a:cxn>
              <a:cxn ang="0">
                <a:pos x="connsiteX15119" y="connsiteY15119"/>
              </a:cxn>
              <a:cxn ang="0">
                <a:pos x="connsiteX15120" y="connsiteY15120"/>
              </a:cxn>
              <a:cxn ang="0">
                <a:pos x="connsiteX15121" y="connsiteY15121"/>
              </a:cxn>
              <a:cxn ang="0">
                <a:pos x="connsiteX15122" y="connsiteY15122"/>
              </a:cxn>
              <a:cxn ang="0">
                <a:pos x="connsiteX15123" y="connsiteY15123"/>
              </a:cxn>
              <a:cxn ang="0">
                <a:pos x="connsiteX15124" y="connsiteY15124"/>
              </a:cxn>
              <a:cxn ang="0">
                <a:pos x="connsiteX15125" y="connsiteY15125"/>
              </a:cxn>
              <a:cxn ang="0">
                <a:pos x="connsiteX15126" y="connsiteY15126"/>
              </a:cxn>
              <a:cxn ang="0">
                <a:pos x="connsiteX15127" y="connsiteY15127"/>
              </a:cxn>
              <a:cxn ang="0">
                <a:pos x="connsiteX15128" y="connsiteY15128"/>
              </a:cxn>
              <a:cxn ang="0">
                <a:pos x="connsiteX15129" y="connsiteY15129"/>
              </a:cxn>
              <a:cxn ang="0">
                <a:pos x="connsiteX15130" y="connsiteY15130"/>
              </a:cxn>
              <a:cxn ang="0">
                <a:pos x="connsiteX15131" y="connsiteY15131"/>
              </a:cxn>
              <a:cxn ang="0">
                <a:pos x="connsiteX15132" y="connsiteY15132"/>
              </a:cxn>
              <a:cxn ang="0">
                <a:pos x="connsiteX15133" y="connsiteY15133"/>
              </a:cxn>
              <a:cxn ang="0">
                <a:pos x="connsiteX15134" y="connsiteY15134"/>
              </a:cxn>
              <a:cxn ang="0">
                <a:pos x="connsiteX15135" y="connsiteY15135"/>
              </a:cxn>
              <a:cxn ang="0">
                <a:pos x="connsiteX15136" y="connsiteY15136"/>
              </a:cxn>
              <a:cxn ang="0">
                <a:pos x="connsiteX15137" y="connsiteY15137"/>
              </a:cxn>
              <a:cxn ang="0">
                <a:pos x="connsiteX15138" y="connsiteY15138"/>
              </a:cxn>
              <a:cxn ang="0">
                <a:pos x="connsiteX15139" y="connsiteY15139"/>
              </a:cxn>
              <a:cxn ang="0">
                <a:pos x="connsiteX15140" y="connsiteY15140"/>
              </a:cxn>
              <a:cxn ang="0">
                <a:pos x="connsiteX15141" y="connsiteY15141"/>
              </a:cxn>
              <a:cxn ang="0">
                <a:pos x="connsiteX15142" y="connsiteY15142"/>
              </a:cxn>
              <a:cxn ang="0">
                <a:pos x="connsiteX15143" y="connsiteY15143"/>
              </a:cxn>
              <a:cxn ang="0">
                <a:pos x="connsiteX15144" y="connsiteY15144"/>
              </a:cxn>
              <a:cxn ang="0">
                <a:pos x="connsiteX15145" y="connsiteY15145"/>
              </a:cxn>
              <a:cxn ang="0">
                <a:pos x="connsiteX15146" y="connsiteY15146"/>
              </a:cxn>
              <a:cxn ang="0">
                <a:pos x="connsiteX15147" y="connsiteY15147"/>
              </a:cxn>
              <a:cxn ang="0">
                <a:pos x="connsiteX15148" y="connsiteY15148"/>
              </a:cxn>
              <a:cxn ang="0">
                <a:pos x="connsiteX15149" y="connsiteY15149"/>
              </a:cxn>
              <a:cxn ang="0">
                <a:pos x="connsiteX15150" y="connsiteY15150"/>
              </a:cxn>
              <a:cxn ang="0">
                <a:pos x="connsiteX15151" y="connsiteY15151"/>
              </a:cxn>
              <a:cxn ang="0">
                <a:pos x="connsiteX15152" y="connsiteY15152"/>
              </a:cxn>
              <a:cxn ang="0">
                <a:pos x="connsiteX15153" y="connsiteY15153"/>
              </a:cxn>
              <a:cxn ang="0">
                <a:pos x="connsiteX15154" y="connsiteY15154"/>
              </a:cxn>
              <a:cxn ang="0">
                <a:pos x="connsiteX15155" y="connsiteY15155"/>
              </a:cxn>
              <a:cxn ang="0">
                <a:pos x="connsiteX15156" y="connsiteY15156"/>
              </a:cxn>
              <a:cxn ang="0">
                <a:pos x="connsiteX15157" y="connsiteY15157"/>
              </a:cxn>
              <a:cxn ang="0">
                <a:pos x="connsiteX15158" y="connsiteY15158"/>
              </a:cxn>
              <a:cxn ang="0">
                <a:pos x="connsiteX15159" y="connsiteY15159"/>
              </a:cxn>
              <a:cxn ang="0">
                <a:pos x="connsiteX15160" y="connsiteY15160"/>
              </a:cxn>
              <a:cxn ang="0">
                <a:pos x="connsiteX15161" y="connsiteY15161"/>
              </a:cxn>
              <a:cxn ang="0">
                <a:pos x="connsiteX15162" y="connsiteY15162"/>
              </a:cxn>
              <a:cxn ang="0">
                <a:pos x="connsiteX15163" y="connsiteY15163"/>
              </a:cxn>
              <a:cxn ang="0">
                <a:pos x="connsiteX15164" y="connsiteY15164"/>
              </a:cxn>
              <a:cxn ang="0">
                <a:pos x="connsiteX15165" y="connsiteY15165"/>
              </a:cxn>
              <a:cxn ang="0">
                <a:pos x="connsiteX15166" y="connsiteY15166"/>
              </a:cxn>
              <a:cxn ang="0">
                <a:pos x="connsiteX15167" y="connsiteY15167"/>
              </a:cxn>
              <a:cxn ang="0">
                <a:pos x="connsiteX15168" y="connsiteY15168"/>
              </a:cxn>
              <a:cxn ang="0">
                <a:pos x="connsiteX15169" y="connsiteY15169"/>
              </a:cxn>
              <a:cxn ang="0">
                <a:pos x="connsiteX15170" y="connsiteY15170"/>
              </a:cxn>
              <a:cxn ang="0">
                <a:pos x="connsiteX15171" y="connsiteY15171"/>
              </a:cxn>
              <a:cxn ang="0">
                <a:pos x="connsiteX15172" y="connsiteY15172"/>
              </a:cxn>
              <a:cxn ang="0">
                <a:pos x="connsiteX15173" y="connsiteY15173"/>
              </a:cxn>
              <a:cxn ang="0">
                <a:pos x="connsiteX15174" y="connsiteY15174"/>
              </a:cxn>
              <a:cxn ang="0">
                <a:pos x="connsiteX15175" y="connsiteY15175"/>
              </a:cxn>
              <a:cxn ang="0">
                <a:pos x="connsiteX15176" y="connsiteY15176"/>
              </a:cxn>
              <a:cxn ang="0">
                <a:pos x="connsiteX15177" y="connsiteY15177"/>
              </a:cxn>
              <a:cxn ang="0">
                <a:pos x="connsiteX15178" y="connsiteY15178"/>
              </a:cxn>
              <a:cxn ang="0">
                <a:pos x="connsiteX15179" y="connsiteY15179"/>
              </a:cxn>
              <a:cxn ang="0">
                <a:pos x="connsiteX15180" y="connsiteY15180"/>
              </a:cxn>
              <a:cxn ang="0">
                <a:pos x="connsiteX15181" y="connsiteY15181"/>
              </a:cxn>
              <a:cxn ang="0">
                <a:pos x="connsiteX15182" y="connsiteY15182"/>
              </a:cxn>
              <a:cxn ang="0">
                <a:pos x="connsiteX15183" y="connsiteY15183"/>
              </a:cxn>
              <a:cxn ang="0">
                <a:pos x="connsiteX15184" y="connsiteY15184"/>
              </a:cxn>
              <a:cxn ang="0">
                <a:pos x="connsiteX15185" y="connsiteY15185"/>
              </a:cxn>
              <a:cxn ang="0">
                <a:pos x="connsiteX15186" y="connsiteY15186"/>
              </a:cxn>
              <a:cxn ang="0">
                <a:pos x="connsiteX15187" y="connsiteY15187"/>
              </a:cxn>
              <a:cxn ang="0">
                <a:pos x="connsiteX15188" y="connsiteY15188"/>
              </a:cxn>
              <a:cxn ang="0">
                <a:pos x="connsiteX15189" y="connsiteY15189"/>
              </a:cxn>
              <a:cxn ang="0">
                <a:pos x="connsiteX15190" y="connsiteY15190"/>
              </a:cxn>
              <a:cxn ang="0">
                <a:pos x="connsiteX15191" y="connsiteY15191"/>
              </a:cxn>
              <a:cxn ang="0">
                <a:pos x="connsiteX15192" y="connsiteY15192"/>
              </a:cxn>
              <a:cxn ang="0">
                <a:pos x="connsiteX15193" y="connsiteY15193"/>
              </a:cxn>
              <a:cxn ang="0">
                <a:pos x="connsiteX15194" y="connsiteY15194"/>
              </a:cxn>
              <a:cxn ang="0">
                <a:pos x="connsiteX15195" y="connsiteY15195"/>
              </a:cxn>
              <a:cxn ang="0">
                <a:pos x="connsiteX15196" y="connsiteY15196"/>
              </a:cxn>
              <a:cxn ang="0">
                <a:pos x="connsiteX15197" y="connsiteY15197"/>
              </a:cxn>
              <a:cxn ang="0">
                <a:pos x="connsiteX15198" y="connsiteY15198"/>
              </a:cxn>
              <a:cxn ang="0">
                <a:pos x="connsiteX15199" y="connsiteY15199"/>
              </a:cxn>
              <a:cxn ang="0">
                <a:pos x="connsiteX15200" y="connsiteY15200"/>
              </a:cxn>
              <a:cxn ang="0">
                <a:pos x="connsiteX15201" y="connsiteY15201"/>
              </a:cxn>
              <a:cxn ang="0">
                <a:pos x="connsiteX15202" y="connsiteY15202"/>
              </a:cxn>
              <a:cxn ang="0">
                <a:pos x="connsiteX15203" y="connsiteY15203"/>
              </a:cxn>
              <a:cxn ang="0">
                <a:pos x="connsiteX15204" y="connsiteY15204"/>
              </a:cxn>
              <a:cxn ang="0">
                <a:pos x="connsiteX15205" y="connsiteY15205"/>
              </a:cxn>
              <a:cxn ang="0">
                <a:pos x="connsiteX15206" y="connsiteY15206"/>
              </a:cxn>
              <a:cxn ang="0">
                <a:pos x="connsiteX15207" y="connsiteY15207"/>
              </a:cxn>
              <a:cxn ang="0">
                <a:pos x="connsiteX15208" y="connsiteY15208"/>
              </a:cxn>
              <a:cxn ang="0">
                <a:pos x="connsiteX15209" y="connsiteY15209"/>
              </a:cxn>
              <a:cxn ang="0">
                <a:pos x="connsiteX15210" y="connsiteY15210"/>
              </a:cxn>
              <a:cxn ang="0">
                <a:pos x="connsiteX15211" y="connsiteY15211"/>
              </a:cxn>
              <a:cxn ang="0">
                <a:pos x="connsiteX15212" y="connsiteY15212"/>
              </a:cxn>
              <a:cxn ang="0">
                <a:pos x="connsiteX15213" y="connsiteY15213"/>
              </a:cxn>
              <a:cxn ang="0">
                <a:pos x="connsiteX15214" y="connsiteY15214"/>
              </a:cxn>
              <a:cxn ang="0">
                <a:pos x="connsiteX15215" y="connsiteY15215"/>
              </a:cxn>
              <a:cxn ang="0">
                <a:pos x="connsiteX15216" y="connsiteY15216"/>
              </a:cxn>
              <a:cxn ang="0">
                <a:pos x="connsiteX15217" y="connsiteY15217"/>
              </a:cxn>
              <a:cxn ang="0">
                <a:pos x="connsiteX15218" y="connsiteY15218"/>
              </a:cxn>
              <a:cxn ang="0">
                <a:pos x="connsiteX15219" y="connsiteY15219"/>
              </a:cxn>
              <a:cxn ang="0">
                <a:pos x="connsiteX15220" y="connsiteY15220"/>
              </a:cxn>
              <a:cxn ang="0">
                <a:pos x="connsiteX15221" y="connsiteY15221"/>
              </a:cxn>
              <a:cxn ang="0">
                <a:pos x="connsiteX15222" y="connsiteY15222"/>
              </a:cxn>
              <a:cxn ang="0">
                <a:pos x="connsiteX15223" y="connsiteY15223"/>
              </a:cxn>
              <a:cxn ang="0">
                <a:pos x="connsiteX15224" y="connsiteY15224"/>
              </a:cxn>
              <a:cxn ang="0">
                <a:pos x="connsiteX15225" y="connsiteY15225"/>
              </a:cxn>
              <a:cxn ang="0">
                <a:pos x="connsiteX15226" y="connsiteY15226"/>
              </a:cxn>
              <a:cxn ang="0">
                <a:pos x="connsiteX15227" y="connsiteY15227"/>
              </a:cxn>
              <a:cxn ang="0">
                <a:pos x="connsiteX15228" y="connsiteY15228"/>
              </a:cxn>
              <a:cxn ang="0">
                <a:pos x="connsiteX15229" y="connsiteY15229"/>
              </a:cxn>
              <a:cxn ang="0">
                <a:pos x="connsiteX15230" y="connsiteY15230"/>
              </a:cxn>
              <a:cxn ang="0">
                <a:pos x="connsiteX15231" y="connsiteY15231"/>
              </a:cxn>
              <a:cxn ang="0">
                <a:pos x="connsiteX15232" y="connsiteY15232"/>
              </a:cxn>
              <a:cxn ang="0">
                <a:pos x="connsiteX15233" y="connsiteY15233"/>
              </a:cxn>
              <a:cxn ang="0">
                <a:pos x="connsiteX15234" y="connsiteY15234"/>
              </a:cxn>
              <a:cxn ang="0">
                <a:pos x="connsiteX15235" y="connsiteY15235"/>
              </a:cxn>
              <a:cxn ang="0">
                <a:pos x="connsiteX15236" y="connsiteY15236"/>
              </a:cxn>
              <a:cxn ang="0">
                <a:pos x="connsiteX15237" y="connsiteY15237"/>
              </a:cxn>
              <a:cxn ang="0">
                <a:pos x="connsiteX15238" y="connsiteY15238"/>
              </a:cxn>
              <a:cxn ang="0">
                <a:pos x="connsiteX15239" y="connsiteY15239"/>
              </a:cxn>
              <a:cxn ang="0">
                <a:pos x="connsiteX15240" y="connsiteY15240"/>
              </a:cxn>
              <a:cxn ang="0">
                <a:pos x="connsiteX15241" y="connsiteY15241"/>
              </a:cxn>
              <a:cxn ang="0">
                <a:pos x="connsiteX15242" y="connsiteY15242"/>
              </a:cxn>
              <a:cxn ang="0">
                <a:pos x="connsiteX15243" y="connsiteY15243"/>
              </a:cxn>
              <a:cxn ang="0">
                <a:pos x="connsiteX15244" y="connsiteY15244"/>
              </a:cxn>
              <a:cxn ang="0">
                <a:pos x="connsiteX15245" y="connsiteY15245"/>
              </a:cxn>
              <a:cxn ang="0">
                <a:pos x="connsiteX15246" y="connsiteY15246"/>
              </a:cxn>
              <a:cxn ang="0">
                <a:pos x="connsiteX15247" y="connsiteY15247"/>
              </a:cxn>
              <a:cxn ang="0">
                <a:pos x="connsiteX15248" y="connsiteY15248"/>
              </a:cxn>
              <a:cxn ang="0">
                <a:pos x="connsiteX15249" y="connsiteY15249"/>
              </a:cxn>
              <a:cxn ang="0">
                <a:pos x="connsiteX15250" y="connsiteY15250"/>
              </a:cxn>
              <a:cxn ang="0">
                <a:pos x="connsiteX15251" y="connsiteY15251"/>
              </a:cxn>
              <a:cxn ang="0">
                <a:pos x="connsiteX15252" y="connsiteY15252"/>
              </a:cxn>
              <a:cxn ang="0">
                <a:pos x="connsiteX15253" y="connsiteY15253"/>
              </a:cxn>
              <a:cxn ang="0">
                <a:pos x="connsiteX15254" y="connsiteY15254"/>
              </a:cxn>
              <a:cxn ang="0">
                <a:pos x="connsiteX15255" y="connsiteY15255"/>
              </a:cxn>
              <a:cxn ang="0">
                <a:pos x="connsiteX15256" y="connsiteY15256"/>
              </a:cxn>
              <a:cxn ang="0">
                <a:pos x="connsiteX15257" y="connsiteY15257"/>
              </a:cxn>
              <a:cxn ang="0">
                <a:pos x="connsiteX15258" y="connsiteY15258"/>
              </a:cxn>
              <a:cxn ang="0">
                <a:pos x="connsiteX15259" y="connsiteY15259"/>
              </a:cxn>
              <a:cxn ang="0">
                <a:pos x="connsiteX15260" y="connsiteY15260"/>
              </a:cxn>
              <a:cxn ang="0">
                <a:pos x="connsiteX15261" y="connsiteY15261"/>
              </a:cxn>
              <a:cxn ang="0">
                <a:pos x="connsiteX15262" y="connsiteY15262"/>
              </a:cxn>
              <a:cxn ang="0">
                <a:pos x="connsiteX15263" y="connsiteY15263"/>
              </a:cxn>
              <a:cxn ang="0">
                <a:pos x="connsiteX15264" y="connsiteY15264"/>
              </a:cxn>
              <a:cxn ang="0">
                <a:pos x="connsiteX15265" y="connsiteY15265"/>
              </a:cxn>
              <a:cxn ang="0">
                <a:pos x="connsiteX15266" y="connsiteY15266"/>
              </a:cxn>
              <a:cxn ang="0">
                <a:pos x="connsiteX15267" y="connsiteY15267"/>
              </a:cxn>
              <a:cxn ang="0">
                <a:pos x="connsiteX15268" y="connsiteY15268"/>
              </a:cxn>
              <a:cxn ang="0">
                <a:pos x="connsiteX15269" y="connsiteY15269"/>
              </a:cxn>
              <a:cxn ang="0">
                <a:pos x="connsiteX15270" y="connsiteY15270"/>
              </a:cxn>
              <a:cxn ang="0">
                <a:pos x="connsiteX15271" y="connsiteY15271"/>
              </a:cxn>
              <a:cxn ang="0">
                <a:pos x="connsiteX15272" y="connsiteY15272"/>
              </a:cxn>
              <a:cxn ang="0">
                <a:pos x="connsiteX15273" y="connsiteY15273"/>
              </a:cxn>
              <a:cxn ang="0">
                <a:pos x="connsiteX15274" y="connsiteY15274"/>
              </a:cxn>
              <a:cxn ang="0">
                <a:pos x="connsiteX15275" y="connsiteY15275"/>
              </a:cxn>
              <a:cxn ang="0">
                <a:pos x="connsiteX15276" y="connsiteY15276"/>
              </a:cxn>
              <a:cxn ang="0">
                <a:pos x="connsiteX15277" y="connsiteY15277"/>
              </a:cxn>
              <a:cxn ang="0">
                <a:pos x="connsiteX15278" y="connsiteY15278"/>
              </a:cxn>
              <a:cxn ang="0">
                <a:pos x="connsiteX15279" y="connsiteY15279"/>
              </a:cxn>
              <a:cxn ang="0">
                <a:pos x="connsiteX15280" y="connsiteY15280"/>
              </a:cxn>
              <a:cxn ang="0">
                <a:pos x="connsiteX15281" y="connsiteY15281"/>
              </a:cxn>
              <a:cxn ang="0">
                <a:pos x="connsiteX15282" y="connsiteY15282"/>
              </a:cxn>
              <a:cxn ang="0">
                <a:pos x="connsiteX15283" y="connsiteY15283"/>
              </a:cxn>
              <a:cxn ang="0">
                <a:pos x="connsiteX15284" y="connsiteY15284"/>
              </a:cxn>
              <a:cxn ang="0">
                <a:pos x="connsiteX15285" y="connsiteY15285"/>
              </a:cxn>
              <a:cxn ang="0">
                <a:pos x="connsiteX15286" y="connsiteY15286"/>
              </a:cxn>
              <a:cxn ang="0">
                <a:pos x="connsiteX15287" y="connsiteY15287"/>
              </a:cxn>
              <a:cxn ang="0">
                <a:pos x="connsiteX15288" y="connsiteY15288"/>
              </a:cxn>
              <a:cxn ang="0">
                <a:pos x="connsiteX15289" y="connsiteY15289"/>
              </a:cxn>
              <a:cxn ang="0">
                <a:pos x="connsiteX15290" y="connsiteY15290"/>
              </a:cxn>
              <a:cxn ang="0">
                <a:pos x="connsiteX15291" y="connsiteY15291"/>
              </a:cxn>
              <a:cxn ang="0">
                <a:pos x="connsiteX15292" y="connsiteY15292"/>
              </a:cxn>
              <a:cxn ang="0">
                <a:pos x="connsiteX15293" y="connsiteY15293"/>
              </a:cxn>
              <a:cxn ang="0">
                <a:pos x="connsiteX15294" y="connsiteY15294"/>
              </a:cxn>
              <a:cxn ang="0">
                <a:pos x="connsiteX15295" y="connsiteY15295"/>
              </a:cxn>
              <a:cxn ang="0">
                <a:pos x="connsiteX15296" y="connsiteY15296"/>
              </a:cxn>
              <a:cxn ang="0">
                <a:pos x="connsiteX15297" y="connsiteY15297"/>
              </a:cxn>
              <a:cxn ang="0">
                <a:pos x="connsiteX15298" y="connsiteY15298"/>
              </a:cxn>
              <a:cxn ang="0">
                <a:pos x="connsiteX15299" y="connsiteY15299"/>
              </a:cxn>
              <a:cxn ang="0">
                <a:pos x="connsiteX15300" y="connsiteY15300"/>
              </a:cxn>
              <a:cxn ang="0">
                <a:pos x="connsiteX15301" y="connsiteY15301"/>
              </a:cxn>
              <a:cxn ang="0">
                <a:pos x="connsiteX15302" y="connsiteY15302"/>
              </a:cxn>
              <a:cxn ang="0">
                <a:pos x="connsiteX15303" y="connsiteY15303"/>
              </a:cxn>
              <a:cxn ang="0">
                <a:pos x="connsiteX15304" y="connsiteY15304"/>
              </a:cxn>
              <a:cxn ang="0">
                <a:pos x="connsiteX15305" y="connsiteY15305"/>
              </a:cxn>
              <a:cxn ang="0">
                <a:pos x="connsiteX15306" y="connsiteY15306"/>
              </a:cxn>
              <a:cxn ang="0">
                <a:pos x="connsiteX15307" y="connsiteY15307"/>
              </a:cxn>
              <a:cxn ang="0">
                <a:pos x="connsiteX15308" y="connsiteY15308"/>
              </a:cxn>
              <a:cxn ang="0">
                <a:pos x="connsiteX15309" y="connsiteY15309"/>
              </a:cxn>
              <a:cxn ang="0">
                <a:pos x="connsiteX15310" y="connsiteY15310"/>
              </a:cxn>
              <a:cxn ang="0">
                <a:pos x="connsiteX15311" y="connsiteY15311"/>
              </a:cxn>
              <a:cxn ang="0">
                <a:pos x="connsiteX15312" y="connsiteY15312"/>
              </a:cxn>
              <a:cxn ang="0">
                <a:pos x="connsiteX15313" y="connsiteY15313"/>
              </a:cxn>
              <a:cxn ang="0">
                <a:pos x="connsiteX15314" y="connsiteY15314"/>
              </a:cxn>
              <a:cxn ang="0">
                <a:pos x="connsiteX15315" y="connsiteY15315"/>
              </a:cxn>
              <a:cxn ang="0">
                <a:pos x="connsiteX15316" y="connsiteY15316"/>
              </a:cxn>
              <a:cxn ang="0">
                <a:pos x="connsiteX15317" y="connsiteY15317"/>
              </a:cxn>
              <a:cxn ang="0">
                <a:pos x="connsiteX15318" y="connsiteY15318"/>
              </a:cxn>
              <a:cxn ang="0">
                <a:pos x="connsiteX15319" y="connsiteY15319"/>
              </a:cxn>
              <a:cxn ang="0">
                <a:pos x="connsiteX15320" y="connsiteY15320"/>
              </a:cxn>
              <a:cxn ang="0">
                <a:pos x="connsiteX15321" y="connsiteY15321"/>
              </a:cxn>
              <a:cxn ang="0">
                <a:pos x="connsiteX15322" y="connsiteY15322"/>
              </a:cxn>
              <a:cxn ang="0">
                <a:pos x="connsiteX15323" y="connsiteY15323"/>
              </a:cxn>
              <a:cxn ang="0">
                <a:pos x="connsiteX15324" y="connsiteY15324"/>
              </a:cxn>
              <a:cxn ang="0">
                <a:pos x="connsiteX15325" y="connsiteY15325"/>
              </a:cxn>
              <a:cxn ang="0">
                <a:pos x="connsiteX15326" y="connsiteY15326"/>
              </a:cxn>
              <a:cxn ang="0">
                <a:pos x="connsiteX15327" y="connsiteY15327"/>
              </a:cxn>
              <a:cxn ang="0">
                <a:pos x="connsiteX15328" y="connsiteY15328"/>
              </a:cxn>
              <a:cxn ang="0">
                <a:pos x="connsiteX15329" y="connsiteY15329"/>
              </a:cxn>
              <a:cxn ang="0">
                <a:pos x="connsiteX15330" y="connsiteY15330"/>
              </a:cxn>
              <a:cxn ang="0">
                <a:pos x="connsiteX15331" y="connsiteY15331"/>
              </a:cxn>
              <a:cxn ang="0">
                <a:pos x="connsiteX15332" y="connsiteY15332"/>
              </a:cxn>
              <a:cxn ang="0">
                <a:pos x="connsiteX15333" y="connsiteY15333"/>
              </a:cxn>
              <a:cxn ang="0">
                <a:pos x="connsiteX15334" y="connsiteY15334"/>
              </a:cxn>
              <a:cxn ang="0">
                <a:pos x="connsiteX15335" y="connsiteY15335"/>
              </a:cxn>
              <a:cxn ang="0">
                <a:pos x="connsiteX15336" y="connsiteY15336"/>
              </a:cxn>
              <a:cxn ang="0">
                <a:pos x="connsiteX15337" y="connsiteY15337"/>
              </a:cxn>
              <a:cxn ang="0">
                <a:pos x="connsiteX15338" y="connsiteY15338"/>
              </a:cxn>
              <a:cxn ang="0">
                <a:pos x="connsiteX15339" y="connsiteY15339"/>
              </a:cxn>
              <a:cxn ang="0">
                <a:pos x="connsiteX15340" y="connsiteY15340"/>
              </a:cxn>
              <a:cxn ang="0">
                <a:pos x="connsiteX15341" y="connsiteY15341"/>
              </a:cxn>
              <a:cxn ang="0">
                <a:pos x="connsiteX15342" y="connsiteY15342"/>
              </a:cxn>
              <a:cxn ang="0">
                <a:pos x="connsiteX15343" y="connsiteY15343"/>
              </a:cxn>
              <a:cxn ang="0">
                <a:pos x="connsiteX15344" y="connsiteY15344"/>
              </a:cxn>
              <a:cxn ang="0">
                <a:pos x="connsiteX15345" y="connsiteY15345"/>
              </a:cxn>
              <a:cxn ang="0">
                <a:pos x="connsiteX15346" y="connsiteY15346"/>
              </a:cxn>
              <a:cxn ang="0">
                <a:pos x="connsiteX15347" y="connsiteY15347"/>
              </a:cxn>
              <a:cxn ang="0">
                <a:pos x="connsiteX15348" y="connsiteY15348"/>
              </a:cxn>
              <a:cxn ang="0">
                <a:pos x="connsiteX15349" y="connsiteY15349"/>
              </a:cxn>
              <a:cxn ang="0">
                <a:pos x="connsiteX15350" y="connsiteY15350"/>
              </a:cxn>
              <a:cxn ang="0">
                <a:pos x="connsiteX15351" y="connsiteY15351"/>
              </a:cxn>
              <a:cxn ang="0">
                <a:pos x="connsiteX15352" y="connsiteY15352"/>
              </a:cxn>
              <a:cxn ang="0">
                <a:pos x="connsiteX15353" y="connsiteY15353"/>
              </a:cxn>
              <a:cxn ang="0">
                <a:pos x="connsiteX15354" y="connsiteY15354"/>
              </a:cxn>
              <a:cxn ang="0">
                <a:pos x="connsiteX15355" y="connsiteY15355"/>
              </a:cxn>
              <a:cxn ang="0">
                <a:pos x="connsiteX15356" y="connsiteY15356"/>
              </a:cxn>
              <a:cxn ang="0">
                <a:pos x="connsiteX15357" y="connsiteY15357"/>
              </a:cxn>
              <a:cxn ang="0">
                <a:pos x="connsiteX15358" y="connsiteY15358"/>
              </a:cxn>
              <a:cxn ang="0">
                <a:pos x="connsiteX15359" y="connsiteY15359"/>
              </a:cxn>
              <a:cxn ang="0">
                <a:pos x="connsiteX15360" y="connsiteY15360"/>
              </a:cxn>
              <a:cxn ang="0">
                <a:pos x="connsiteX15361" y="connsiteY15361"/>
              </a:cxn>
              <a:cxn ang="0">
                <a:pos x="connsiteX15362" y="connsiteY15362"/>
              </a:cxn>
              <a:cxn ang="0">
                <a:pos x="connsiteX15363" y="connsiteY15363"/>
              </a:cxn>
              <a:cxn ang="0">
                <a:pos x="connsiteX15364" y="connsiteY15364"/>
              </a:cxn>
              <a:cxn ang="0">
                <a:pos x="connsiteX15365" y="connsiteY15365"/>
              </a:cxn>
              <a:cxn ang="0">
                <a:pos x="connsiteX15366" y="connsiteY15366"/>
              </a:cxn>
              <a:cxn ang="0">
                <a:pos x="connsiteX15367" y="connsiteY15367"/>
              </a:cxn>
              <a:cxn ang="0">
                <a:pos x="connsiteX15368" y="connsiteY15368"/>
              </a:cxn>
              <a:cxn ang="0">
                <a:pos x="connsiteX15369" y="connsiteY15369"/>
              </a:cxn>
              <a:cxn ang="0">
                <a:pos x="connsiteX15370" y="connsiteY15370"/>
              </a:cxn>
              <a:cxn ang="0">
                <a:pos x="connsiteX15371" y="connsiteY15371"/>
              </a:cxn>
              <a:cxn ang="0">
                <a:pos x="connsiteX15372" y="connsiteY15372"/>
              </a:cxn>
              <a:cxn ang="0">
                <a:pos x="connsiteX15373" y="connsiteY15373"/>
              </a:cxn>
              <a:cxn ang="0">
                <a:pos x="connsiteX15374" y="connsiteY15374"/>
              </a:cxn>
              <a:cxn ang="0">
                <a:pos x="connsiteX15375" y="connsiteY15375"/>
              </a:cxn>
              <a:cxn ang="0">
                <a:pos x="connsiteX15376" y="connsiteY15376"/>
              </a:cxn>
              <a:cxn ang="0">
                <a:pos x="connsiteX15377" y="connsiteY15377"/>
              </a:cxn>
              <a:cxn ang="0">
                <a:pos x="connsiteX15378" y="connsiteY15378"/>
              </a:cxn>
              <a:cxn ang="0">
                <a:pos x="connsiteX15379" y="connsiteY15379"/>
              </a:cxn>
              <a:cxn ang="0">
                <a:pos x="connsiteX15380" y="connsiteY15380"/>
              </a:cxn>
              <a:cxn ang="0">
                <a:pos x="connsiteX15381" y="connsiteY15381"/>
              </a:cxn>
              <a:cxn ang="0">
                <a:pos x="connsiteX15382" y="connsiteY15382"/>
              </a:cxn>
              <a:cxn ang="0">
                <a:pos x="connsiteX15383" y="connsiteY15383"/>
              </a:cxn>
              <a:cxn ang="0">
                <a:pos x="connsiteX15384" y="connsiteY15384"/>
              </a:cxn>
              <a:cxn ang="0">
                <a:pos x="connsiteX15385" y="connsiteY15385"/>
              </a:cxn>
              <a:cxn ang="0">
                <a:pos x="connsiteX15386" y="connsiteY15386"/>
              </a:cxn>
              <a:cxn ang="0">
                <a:pos x="connsiteX15387" y="connsiteY15387"/>
              </a:cxn>
              <a:cxn ang="0">
                <a:pos x="connsiteX15388" y="connsiteY15388"/>
              </a:cxn>
              <a:cxn ang="0">
                <a:pos x="connsiteX15389" y="connsiteY15389"/>
              </a:cxn>
              <a:cxn ang="0">
                <a:pos x="connsiteX15390" y="connsiteY15390"/>
              </a:cxn>
              <a:cxn ang="0">
                <a:pos x="connsiteX15391" y="connsiteY15391"/>
              </a:cxn>
              <a:cxn ang="0">
                <a:pos x="connsiteX15392" y="connsiteY15392"/>
              </a:cxn>
              <a:cxn ang="0">
                <a:pos x="connsiteX15393" y="connsiteY15393"/>
              </a:cxn>
              <a:cxn ang="0">
                <a:pos x="connsiteX15394" y="connsiteY15394"/>
              </a:cxn>
              <a:cxn ang="0">
                <a:pos x="connsiteX15395" y="connsiteY15395"/>
              </a:cxn>
              <a:cxn ang="0">
                <a:pos x="connsiteX15396" y="connsiteY15396"/>
              </a:cxn>
              <a:cxn ang="0">
                <a:pos x="connsiteX15397" y="connsiteY15397"/>
              </a:cxn>
              <a:cxn ang="0">
                <a:pos x="connsiteX15398" y="connsiteY15398"/>
              </a:cxn>
              <a:cxn ang="0">
                <a:pos x="connsiteX15399" y="connsiteY15399"/>
              </a:cxn>
              <a:cxn ang="0">
                <a:pos x="connsiteX15400" y="connsiteY15400"/>
              </a:cxn>
              <a:cxn ang="0">
                <a:pos x="connsiteX15401" y="connsiteY15401"/>
              </a:cxn>
              <a:cxn ang="0">
                <a:pos x="connsiteX15402" y="connsiteY15402"/>
              </a:cxn>
              <a:cxn ang="0">
                <a:pos x="connsiteX15403" y="connsiteY15403"/>
              </a:cxn>
              <a:cxn ang="0">
                <a:pos x="connsiteX15404" y="connsiteY15404"/>
              </a:cxn>
              <a:cxn ang="0">
                <a:pos x="connsiteX15405" y="connsiteY15405"/>
              </a:cxn>
              <a:cxn ang="0">
                <a:pos x="connsiteX15406" y="connsiteY15406"/>
              </a:cxn>
              <a:cxn ang="0">
                <a:pos x="connsiteX15407" y="connsiteY15407"/>
              </a:cxn>
              <a:cxn ang="0">
                <a:pos x="connsiteX15408" y="connsiteY15408"/>
              </a:cxn>
              <a:cxn ang="0">
                <a:pos x="connsiteX15409" y="connsiteY15409"/>
              </a:cxn>
              <a:cxn ang="0">
                <a:pos x="connsiteX15410" y="connsiteY15410"/>
              </a:cxn>
              <a:cxn ang="0">
                <a:pos x="connsiteX15411" y="connsiteY15411"/>
              </a:cxn>
              <a:cxn ang="0">
                <a:pos x="connsiteX15412" y="connsiteY15412"/>
              </a:cxn>
              <a:cxn ang="0">
                <a:pos x="connsiteX15413" y="connsiteY15413"/>
              </a:cxn>
              <a:cxn ang="0">
                <a:pos x="connsiteX15414" y="connsiteY15414"/>
              </a:cxn>
              <a:cxn ang="0">
                <a:pos x="connsiteX15415" y="connsiteY15415"/>
              </a:cxn>
              <a:cxn ang="0">
                <a:pos x="connsiteX15416" y="connsiteY15416"/>
              </a:cxn>
              <a:cxn ang="0">
                <a:pos x="connsiteX15417" y="connsiteY15417"/>
              </a:cxn>
              <a:cxn ang="0">
                <a:pos x="connsiteX15418" y="connsiteY15418"/>
              </a:cxn>
              <a:cxn ang="0">
                <a:pos x="connsiteX15419" y="connsiteY15419"/>
              </a:cxn>
              <a:cxn ang="0">
                <a:pos x="connsiteX15420" y="connsiteY15420"/>
              </a:cxn>
              <a:cxn ang="0">
                <a:pos x="connsiteX15421" y="connsiteY15421"/>
              </a:cxn>
              <a:cxn ang="0">
                <a:pos x="connsiteX15422" y="connsiteY15422"/>
              </a:cxn>
              <a:cxn ang="0">
                <a:pos x="connsiteX15423" y="connsiteY15423"/>
              </a:cxn>
              <a:cxn ang="0">
                <a:pos x="connsiteX15424" y="connsiteY15424"/>
              </a:cxn>
              <a:cxn ang="0">
                <a:pos x="connsiteX15425" y="connsiteY15425"/>
              </a:cxn>
              <a:cxn ang="0">
                <a:pos x="connsiteX15426" y="connsiteY15426"/>
              </a:cxn>
              <a:cxn ang="0">
                <a:pos x="connsiteX15427" y="connsiteY15427"/>
              </a:cxn>
              <a:cxn ang="0">
                <a:pos x="connsiteX15428" y="connsiteY15428"/>
              </a:cxn>
              <a:cxn ang="0">
                <a:pos x="connsiteX15429" y="connsiteY15429"/>
              </a:cxn>
              <a:cxn ang="0">
                <a:pos x="connsiteX15430" y="connsiteY15430"/>
              </a:cxn>
              <a:cxn ang="0">
                <a:pos x="connsiteX15431" y="connsiteY15431"/>
              </a:cxn>
              <a:cxn ang="0">
                <a:pos x="connsiteX15432" y="connsiteY15432"/>
              </a:cxn>
              <a:cxn ang="0">
                <a:pos x="connsiteX15433" y="connsiteY15433"/>
              </a:cxn>
              <a:cxn ang="0">
                <a:pos x="connsiteX15434" y="connsiteY15434"/>
              </a:cxn>
              <a:cxn ang="0">
                <a:pos x="connsiteX15435" y="connsiteY15435"/>
              </a:cxn>
              <a:cxn ang="0">
                <a:pos x="connsiteX15436" y="connsiteY15436"/>
              </a:cxn>
              <a:cxn ang="0">
                <a:pos x="connsiteX15437" y="connsiteY15437"/>
              </a:cxn>
              <a:cxn ang="0">
                <a:pos x="connsiteX15438" y="connsiteY15438"/>
              </a:cxn>
              <a:cxn ang="0">
                <a:pos x="connsiteX15439" y="connsiteY15439"/>
              </a:cxn>
              <a:cxn ang="0">
                <a:pos x="connsiteX15440" y="connsiteY15440"/>
              </a:cxn>
              <a:cxn ang="0">
                <a:pos x="connsiteX15441" y="connsiteY15441"/>
              </a:cxn>
              <a:cxn ang="0">
                <a:pos x="connsiteX15442" y="connsiteY15442"/>
              </a:cxn>
              <a:cxn ang="0">
                <a:pos x="connsiteX15443" y="connsiteY15443"/>
              </a:cxn>
              <a:cxn ang="0">
                <a:pos x="connsiteX15444" y="connsiteY15444"/>
              </a:cxn>
              <a:cxn ang="0">
                <a:pos x="connsiteX15445" y="connsiteY15445"/>
              </a:cxn>
              <a:cxn ang="0">
                <a:pos x="connsiteX15446" y="connsiteY15446"/>
              </a:cxn>
              <a:cxn ang="0">
                <a:pos x="connsiteX15447" y="connsiteY15447"/>
              </a:cxn>
              <a:cxn ang="0">
                <a:pos x="connsiteX15448" y="connsiteY15448"/>
              </a:cxn>
              <a:cxn ang="0">
                <a:pos x="connsiteX15449" y="connsiteY15449"/>
              </a:cxn>
              <a:cxn ang="0">
                <a:pos x="connsiteX15450" y="connsiteY15450"/>
              </a:cxn>
              <a:cxn ang="0">
                <a:pos x="connsiteX15451" y="connsiteY15451"/>
              </a:cxn>
              <a:cxn ang="0">
                <a:pos x="connsiteX15452" y="connsiteY15452"/>
              </a:cxn>
              <a:cxn ang="0">
                <a:pos x="connsiteX15453" y="connsiteY15453"/>
              </a:cxn>
              <a:cxn ang="0">
                <a:pos x="connsiteX15454" y="connsiteY15454"/>
              </a:cxn>
              <a:cxn ang="0">
                <a:pos x="connsiteX15455" y="connsiteY15455"/>
              </a:cxn>
              <a:cxn ang="0">
                <a:pos x="connsiteX15456" y="connsiteY15456"/>
              </a:cxn>
              <a:cxn ang="0">
                <a:pos x="connsiteX15457" y="connsiteY15457"/>
              </a:cxn>
              <a:cxn ang="0">
                <a:pos x="connsiteX15458" y="connsiteY15458"/>
              </a:cxn>
              <a:cxn ang="0">
                <a:pos x="connsiteX15459" y="connsiteY15459"/>
              </a:cxn>
              <a:cxn ang="0">
                <a:pos x="connsiteX15460" y="connsiteY15460"/>
              </a:cxn>
              <a:cxn ang="0">
                <a:pos x="connsiteX15461" y="connsiteY15461"/>
              </a:cxn>
              <a:cxn ang="0">
                <a:pos x="connsiteX15462" y="connsiteY15462"/>
              </a:cxn>
              <a:cxn ang="0">
                <a:pos x="connsiteX15463" y="connsiteY15463"/>
              </a:cxn>
              <a:cxn ang="0">
                <a:pos x="connsiteX15464" y="connsiteY15464"/>
              </a:cxn>
              <a:cxn ang="0">
                <a:pos x="connsiteX15465" y="connsiteY15465"/>
              </a:cxn>
              <a:cxn ang="0">
                <a:pos x="connsiteX15466" y="connsiteY15466"/>
              </a:cxn>
              <a:cxn ang="0">
                <a:pos x="connsiteX15467" y="connsiteY15467"/>
              </a:cxn>
              <a:cxn ang="0">
                <a:pos x="connsiteX15468" y="connsiteY15468"/>
              </a:cxn>
              <a:cxn ang="0">
                <a:pos x="connsiteX15469" y="connsiteY15469"/>
              </a:cxn>
              <a:cxn ang="0">
                <a:pos x="connsiteX15470" y="connsiteY15470"/>
              </a:cxn>
              <a:cxn ang="0">
                <a:pos x="connsiteX15471" y="connsiteY15471"/>
              </a:cxn>
              <a:cxn ang="0">
                <a:pos x="connsiteX15472" y="connsiteY15472"/>
              </a:cxn>
              <a:cxn ang="0">
                <a:pos x="connsiteX15473" y="connsiteY15473"/>
              </a:cxn>
              <a:cxn ang="0">
                <a:pos x="connsiteX15474" y="connsiteY15474"/>
              </a:cxn>
              <a:cxn ang="0">
                <a:pos x="connsiteX15475" y="connsiteY15475"/>
              </a:cxn>
              <a:cxn ang="0">
                <a:pos x="connsiteX15476" y="connsiteY15476"/>
              </a:cxn>
              <a:cxn ang="0">
                <a:pos x="connsiteX15477" y="connsiteY15477"/>
              </a:cxn>
              <a:cxn ang="0">
                <a:pos x="connsiteX15478" y="connsiteY15478"/>
              </a:cxn>
              <a:cxn ang="0">
                <a:pos x="connsiteX15479" y="connsiteY15479"/>
              </a:cxn>
              <a:cxn ang="0">
                <a:pos x="connsiteX15480" y="connsiteY15480"/>
              </a:cxn>
              <a:cxn ang="0">
                <a:pos x="connsiteX15481" y="connsiteY15481"/>
              </a:cxn>
              <a:cxn ang="0">
                <a:pos x="connsiteX15482" y="connsiteY15482"/>
              </a:cxn>
              <a:cxn ang="0">
                <a:pos x="connsiteX15483" y="connsiteY15483"/>
              </a:cxn>
              <a:cxn ang="0">
                <a:pos x="connsiteX15484" y="connsiteY15484"/>
              </a:cxn>
              <a:cxn ang="0">
                <a:pos x="connsiteX15485" y="connsiteY15485"/>
              </a:cxn>
              <a:cxn ang="0">
                <a:pos x="connsiteX15486" y="connsiteY15486"/>
              </a:cxn>
              <a:cxn ang="0">
                <a:pos x="connsiteX15487" y="connsiteY15487"/>
              </a:cxn>
              <a:cxn ang="0">
                <a:pos x="connsiteX15488" y="connsiteY15488"/>
              </a:cxn>
              <a:cxn ang="0">
                <a:pos x="connsiteX15489" y="connsiteY15489"/>
              </a:cxn>
              <a:cxn ang="0">
                <a:pos x="connsiteX15490" y="connsiteY15490"/>
              </a:cxn>
              <a:cxn ang="0">
                <a:pos x="connsiteX15491" y="connsiteY15491"/>
              </a:cxn>
              <a:cxn ang="0">
                <a:pos x="connsiteX15492" y="connsiteY15492"/>
              </a:cxn>
              <a:cxn ang="0">
                <a:pos x="connsiteX15493" y="connsiteY15493"/>
              </a:cxn>
              <a:cxn ang="0">
                <a:pos x="connsiteX15494" y="connsiteY15494"/>
              </a:cxn>
              <a:cxn ang="0">
                <a:pos x="connsiteX15495" y="connsiteY15495"/>
              </a:cxn>
              <a:cxn ang="0">
                <a:pos x="connsiteX15496" y="connsiteY15496"/>
              </a:cxn>
              <a:cxn ang="0">
                <a:pos x="connsiteX15497" y="connsiteY15497"/>
              </a:cxn>
              <a:cxn ang="0">
                <a:pos x="connsiteX15498" y="connsiteY15498"/>
              </a:cxn>
              <a:cxn ang="0">
                <a:pos x="connsiteX15499" y="connsiteY15499"/>
              </a:cxn>
              <a:cxn ang="0">
                <a:pos x="connsiteX15500" y="connsiteY15500"/>
              </a:cxn>
              <a:cxn ang="0">
                <a:pos x="connsiteX15501" y="connsiteY15501"/>
              </a:cxn>
              <a:cxn ang="0">
                <a:pos x="connsiteX15502" y="connsiteY15502"/>
              </a:cxn>
              <a:cxn ang="0">
                <a:pos x="connsiteX15503" y="connsiteY15503"/>
              </a:cxn>
              <a:cxn ang="0">
                <a:pos x="connsiteX15504" y="connsiteY15504"/>
              </a:cxn>
              <a:cxn ang="0">
                <a:pos x="connsiteX15505" y="connsiteY15505"/>
              </a:cxn>
              <a:cxn ang="0">
                <a:pos x="connsiteX15506" y="connsiteY15506"/>
              </a:cxn>
              <a:cxn ang="0">
                <a:pos x="connsiteX15507" y="connsiteY15507"/>
              </a:cxn>
              <a:cxn ang="0">
                <a:pos x="connsiteX15508" y="connsiteY15508"/>
              </a:cxn>
              <a:cxn ang="0">
                <a:pos x="connsiteX15509" y="connsiteY15509"/>
              </a:cxn>
              <a:cxn ang="0">
                <a:pos x="connsiteX15510" y="connsiteY15510"/>
              </a:cxn>
              <a:cxn ang="0">
                <a:pos x="connsiteX15511" y="connsiteY15511"/>
              </a:cxn>
              <a:cxn ang="0">
                <a:pos x="connsiteX15512" y="connsiteY15512"/>
              </a:cxn>
              <a:cxn ang="0">
                <a:pos x="connsiteX15513" y="connsiteY15513"/>
              </a:cxn>
              <a:cxn ang="0">
                <a:pos x="connsiteX15514" y="connsiteY15514"/>
              </a:cxn>
              <a:cxn ang="0">
                <a:pos x="connsiteX15515" y="connsiteY15515"/>
              </a:cxn>
              <a:cxn ang="0">
                <a:pos x="connsiteX15516" y="connsiteY15516"/>
              </a:cxn>
              <a:cxn ang="0">
                <a:pos x="connsiteX15517" y="connsiteY15517"/>
              </a:cxn>
              <a:cxn ang="0">
                <a:pos x="connsiteX15518" y="connsiteY15518"/>
              </a:cxn>
              <a:cxn ang="0">
                <a:pos x="connsiteX15519" y="connsiteY15519"/>
              </a:cxn>
              <a:cxn ang="0">
                <a:pos x="connsiteX15520" y="connsiteY15520"/>
              </a:cxn>
              <a:cxn ang="0">
                <a:pos x="connsiteX15521" y="connsiteY15521"/>
              </a:cxn>
              <a:cxn ang="0">
                <a:pos x="connsiteX15522" y="connsiteY15522"/>
              </a:cxn>
              <a:cxn ang="0">
                <a:pos x="connsiteX15523" y="connsiteY15523"/>
              </a:cxn>
              <a:cxn ang="0">
                <a:pos x="connsiteX15524" y="connsiteY15524"/>
              </a:cxn>
              <a:cxn ang="0">
                <a:pos x="connsiteX15525" y="connsiteY15525"/>
              </a:cxn>
              <a:cxn ang="0">
                <a:pos x="connsiteX15526" y="connsiteY15526"/>
              </a:cxn>
              <a:cxn ang="0">
                <a:pos x="connsiteX15527" y="connsiteY15527"/>
              </a:cxn>
              <a:cxn ang="0">
                <a:pos x="connsiteX15528" y="connsiteY15528"/>
              </a:cxn>
              <a:cxn ang="0">
                <a:pos x="connsiteX15529" y="connsiteY15529"/>
              </a:cxn>
              <a:cxn ang="0">
                <a:pos x="connsiteX15530" y="connsiteY15530"/>
              </a:cxn>
              <a:cxn ang="0">
                <a:pos x="connsiteX15531" y="connsiteY15531"/>
              </a:cxn>
              <a:cxn ang="0">
                <a:pos x="connsiteX15532" y="connsiteY15532"/>
              </a:cxn>
              <a:cxn ang="0">
                <a:pos x="connsiteX15533" y="connsiteY15533"/>
              </a:cxn>
              <a:cxn ang="0">
                <a:pos x="connsiteX15534" y="connsiteY15534"/>
              </a:cxn>
              <a:cxn ang="0">
                <a:pos x="connsiteX15535" y="connsiteY15535"/>
              </a:cxn>
              <a:cxn ang="0">
                <a:pos x="connsiteX15536" y="connsiteY15536"/>
              </a:cxn>
              <a:cxn ang="0">
                <a:pos x="connsiteX15537" y="connsiteY15537"/>
              </a:cxn>
              <a:cxn ang="0">
                <a:pos x="connsiteX15538" y="connsiteY15538"/>
              </a:cxn>
              <a:cxn ang="0">
                <a:pos x="connsiteX15539" y="connsiteY15539"/>
              </a:cxn>
              <a:cxn ang="0">
                <a:pos x="connsiteX15540" y="connsiteY15540"/>
              </a:cxn>
              <a:cxn ang="0">
                <a:pos x="connsiteX15541" y="connsiteY15541"/>
              </a:cxn>
              <a:cxn ang="0">
                <a:pos x="connsiteX15542" y="connsiteY15542"/>
              </a:cxn>
              <a:cxn ang="0">
                <a:pos x="connsiteX15543" y="connsiteY15543"/>
              </a:cxn>
              <a:cxn ang="0">
                <a:pos x="connsiteX15544" y="connsiteY15544"/>
              </a:cxn>
              <a:cxn ang="0">
                <a:pos x="connsiteX15545" y="connsiteY15545"/>
              </a:cxn>
              <a:cxn ang="0">
                <a:pos x="connsiteX15546" y="connsiteY15546"/>
              </a:cxn>
              <a:cxn ang="0">
                <a:pos x="connsiteX15547" y="connsiteY15547"/>
              </a:cxn>
              <a:cxn ang="0">
                <a:pos x="connsiteX15548" y="connsiteY15548"/>
              </a:cxn>
              <a:cxn ang="0">
                <a:pos x="connsiteX15549" y="connsiteY15549"/>
              </a:cxn>
              <a:cxn ang="0">
                <a:pos x="connsiteX15550" y="connsiteY15550"/>
              </a:cxn>
              <a:cxn ang="0">
                <a:pos x="connsiteX15551" y="connsiteY15551"/>
              </a:cxn>
              <a:cxn ang="0">
                <a:pos x="connsiteX15552" y="connsiteY15552"/>
              </a:cxn>
              <a:cxn ang="0">
                <a:pos x="connsiteX15553" y="connsiteY15553"/>
              </a:cxn>
              <a:cxn ang="0">
                <a:pos x="connsiteX15554" y="connsiteY15554"/>
              </a:cxn>
              <a:cxn ang="0">
                <a:pos x="connsiteX15555" y="connsiteY15555"/>
              </a:cxn>
              <a:cxn ang="0">
                <a:pos x="connsiteX15556" y="connsiteY15556"/>
              </a:cxn>
              <a:cxn ang="0">
                <a:pos x="connsiteX15557" y="connsiteY15557"/>
              </a:cxn>
              <a:cxn ang="0">
                <a:pos x="connsiteX15558" y="connsiteY15558"/>
              </a:cxn>
              <a:cxn ang="0">
                <a:pos x="connsiteX15559" y="connsiteY15559"/>
              </a:cxn>
              <a:cxn ang="0">
                <a:pos x="connsiteX15560" y="connsiteY15560"/>
              </a:cxn>
              <a:cxn ang="0">
                <a:pos x="connsiteX15561" y="connsiteY15561"/>
              </a:cxn>
              <a:cxn ang="0">
                <a:pos x="connsiteX15562" y="connsiteY15562"/>
              </a:cxn>
              <a:cxn ang="0">
                <a:pos x="connsiteX15563" y="connsiteY15563"/>
              </a:cxn>
              <a:cxn ang="0">
                <a:pos x="connsiteX15564" y="connsiteY15564"/>
              </a:cxn>
              <a:cxn ang="0">
                <a:pos x="connsiteX15565" y="connsiteY15565"/>
              </a:cxn>
              <a:cxn ang="0">
                <a:pos x="connsiteX15566" y="connsiteY15566"/>
              </a:cxn>
              <a:cxn ang="0">
                <a:pos x="connsiteX15567" y="connsiteY15567"/>
              </a:cxn>
              <a:cxn ang="0">
                <a:pos x="connsiteX15568" y="connsiteY15568"/>
              </a:cxn>
              <a:cxn ang="0">
                <a:pos x="connsiteX15569" y="connsiteY15569"/>
              </a:cxn>
              <a:cxn ang="0">
                <a:pos x="connsiteX15570" y="connsiteY15570"/>
              </a:cxn>
              <a:cxn ang="0">
                <a:pos x="connsiteX15571" y="connsiteY15571"/>
              </a:cxn>
              <a:cxn ang="0">
                <a:pos x="connsiteX15572" y="connsiteY15572"/>
              </a:cxn>
              <a:cxn ang="0">
                <a:pos x="connsiteX15573" y="connsiteY15573"/>
              </a:cxn>
              <a:cxn ang="0">
                <a:pos x="connsiteX15574" y="connsiteY15574"/>
              </a:cxn>
              <a:cxn ang="0">
                <a:pos x="connsiteX15575" y="connsiteY15575"/>
              </a:cxn>
              <a:cxn ang="0">
                <a:pos x="connsiteX15576" y="connsiteY15576"/>
              </a:cxn>
              <a:cxn ang="0">
                <a:pos x="connsiteX15577" y="connsiteY15577"/>
              </a:cxn>
              <a:cxn ang="0">
                <a:pos x="connsiteX15578" y="connsiteY15578"/>
              </a:cxn>
              <a:cxn ang="0">
                <a:pos x="connsiteX15579" y="connsiteY15579"/>
              </a:cxn>
              <a:cxn ang="0">
                <a:pos x="connsiteX15580" y="connsiteY15580"/>
              </a:cxn>
              <a:cxn ang="0">
                <a:pos x="connsiteX15581" y="connsiteY15581"/>
              </a:cxn>
              <a:cxn ang="0">
                <a:pos x="connsiteX15582" y="connsiteY15582"/>
              </a:cxn>
              <a:cxn ang="0">
                <a:pos x="connsiteX15583" y="connsiteY15583"/>
              </a:cxn>
              <a:cxn ang="0">
                <a:pos x="connsiteX15584" y="connsiteY15584"/>
              </a:cxn>
              <a:cxn ang="0">
                <a:pos x="connsiteX15585" y="connsiteY15585"/>
              </a:cxn>
              <a:cxn ang="0">
                <a:pos x="connsiteX15586" y="connsiteY15586"/>
              </a:cxn>
              <a:cxn ang="0">
                <a:pos x="connsiteX15587" y="connsiteY15587"/>
              </a:cxn>
              <a:cxn ang="0">
                <a:pos x="connsiteX15588" y="connsiteY15588"/>
              </a:cxn>
              <a:cxn ang="0">
                <a:pos x="connsiteX15589" y="connsiteY15589"/>
              </a:cxn>
              <a:cxn ang="0">
                <a:pos x="connsiteX15590" y="connsiteY15590"/>
              </a:cxn>
              <a:cxn ang="0">
                <a:pos x="connsiteX15591" y="connsiteY15591"/>
              </a:cxn>
              <a:cxn ang="0">
                <a:pos x="connsiteX15592" y="connsiteY15592"/>
              </a:cxn>
              <a:cxn ang="0">
                <a:pos x="connsiteX15593" y="connsiteY15593"/>
              </a:cxn>
              <a:cxn ang="0">
                <a:pos x="connsiteX15594" y="connsiteY15594"/>
              </a:cxn>
              <a:cxn ang="0">
                <a:pos x="connsiteX15595" y="connsiteY15595"/>
              </a:cxn>
              <a:cxn ang="0">
                <a:pos x="connsiteX15596" y="connsiteY15596"/>
              </a:cxn>
              <a:cxn ang="0">
                <a:pos x="connsiteX15597" y="connsiteY15597"/>
              </a:cxn>
              <a:cxn ang="0">
                <a:pos x="connsiteX15598" y="connsiteY15598"/>
              </a:cxn>
              <a:cxn ang="0">
                <a:pos x="connsiteX15599" y="connsiteY15599"/>
              </a:cxn>
              <a:cxn ang="0">
                <a:pos x="connsiteX15600" y="connsiteY15600"/>
              </a:cxn>
              <a:cxn ang="0">
                <a:pos x="connsiteX15601" y="connsiteY15601"/>
              </a:cxn>
              <a:cxn ang="0">
                <a:pos x="connsiteX15602" y="connsiteY15602"/>
              </a:cxn>
              <a:cxn ang="0">
                <a:pos x="connsiteX15603" y="connsiteY15603"/>
              </a:cxn>
              <a:cxn ang="0">
                <a:pos x="connsiteX15604" y="connsiteY15604"/>
              </a:cxn>
              <a:cxn ang="0">
                <a:pos x="connsiteX15605" y="connsiteY15605"/>
              </a:cxn>
              <a:cxn ang="0">
                <a:pos x="connsiteX15606" y="connsiteY15606"/>
              </a:cxn>
              <a:cxn ang="0">
                <a:pos x="connsiteX15607" y="connsiteY15607"/>
              </a:cxn>
              <a:cxn ang="0">
                <a:pos x="connsiteX15608" y="connsiteY15608"/>
              </a:cxn>
              <a:cxn ang="0">
                <a:pos x="connsiteX15609" y="connsiteY15609"/>
              </a:cxn>
              <a:cxn ang="0">
                <a:pos x="connsiteX15610" y="connsiteY15610"/>
              </a:cxn>
              <a:cxn ang="0">
                <a:pos x="connsiteX15611" y="connsiteY15611"/>
              </a:cxn>
              <a:cxn ang="0">
                <a:pos x="connsiteX15612" y="connsiteY15612"/>
              </a:cxn>
              <a:cxn ang="0">
                <a:pos x="connsiteX15613" y="connsiteY15613"/>
              </a:cxn>
              <a:cxn ang="0">
                <a:pos x="connsiteX15614" y="connsiteY15614"/>
              </a:cxn>
              <a:cxn ang="0">
                <a:pos x="connsiteX15615" y="connsiteY15615"/>
              </a:cxn>
              <a:cxn ang="0">
                <a:pos x="connsiteX15616" y="connsiteY15616"/>
              </a:cxn>
              <a:cxn ang="0">
                <a:pos x="connsiteX15617" y="connsiteY15617"/>
              </a:cxn>
              <a:cxn ang="0">
                <a:pos x="connsiteX15618" y="connsiteY15618"/>
              </a:cxn>
              <a:cxn ang="0">
                <a:pos x="connsiteX15619" y="connsiteY15619"/>
              </a:cxn>
              <a:cxn ang="0">
                <a:pos x="connsiteX15620" y="connsiteY15620"/>
              </a:cxn>
              <a:cxn ang="0">
                <a:pos x="connsiteX15621" y="connsiteY15621"/>
              </a:cxn>
              <a:cxn ang="0">
                <a:pos x="connsiteX15622" y="connsiteY15622"/>
              </a:cxn>
              <a:cxn ang="0">
                <a:pos x="connsiteX15623" y="connsiteY15623"/>
              </a:cxn>
              <a:cxn ang="0">
                <a:pos x="connsiteX15624" y="connsiteY15624"/>
              </a:cxn>
              <a:cxn ang="0">
                <a:pos x="connsiteX15625" y="connsiteY15625"/>
              </a:cxn>
              <a:cxn ang="0">
                <a:pos x="connsiteX15626" y="connsiteY15626"/>
              </a:cxn>
              <a:cxn ang="0">
                <a:pos x="connsiteX15627" y="connsiteY15627"/>
              </a:cxn>
              <a:cxn ang="0">
                <a:pos x="connsiteX15628" y="connsiteY15628"/>
              </a:cxn>
              <a:cxn ang="0">
                <a:pos x="connsiteX15629" y="connsiteY15629"/>
              </a:cxn>
              <a:cxn ang="0">
                <a:pos x="connsiteX15630" y="connsiteY15630"/>
              </a:cxn>
              <a:cxn ang="0">
                <a:pos x="connsiteX15631" y="connsiteY15631"/>
              </a:cxn>
              <a:cxn ang="0">
                <a:pos x="connsiteX15632" y="connsiteY15632"/>
              </a:cxn>
              <a:cxn ang="0">
                <a:pos x="connsiteX15633" y="connsiteY15633"/>
              </a:cxn>
              <a:cxn ang="0">
                <a:pos x="connsiteX15634" y="connsiteY15634"/>
              </a:cxn>
              <a:cxn ang="0">
                <a:pos x="connsiteX15635" y="connsiteY15635"/>
              </a:cxn>
              <a:cxn ang="0">
                <a:pos x="connsiteX15636" y="connsiteY15636"/>
              </a:cxn>
              <a:cxn ang="0">
                <a:pos x="connsiteX15637" y="connsiteY15637"/>
              </a:cxn>
              <a:cxn ang="0">
                <a:pos x="connsiteX15638" y="connsiteY15638"/>
              </a:cxn>
              <a:cxn ang="0">
                <a:pos x="connsiteX15639" y="connsiteY15639"/>
              </a:cxn>
              <a:cxn ang="0">
                <a:pos x="connsiteX15640" y="connsiteY15640"/>
              </a:cxn>
              <a:cxn ang="0">
                <a:pos x="connsiteX15641" y="connsiteY15641"/>
              </a:cxn>
              <a:cxn ang="0">
                <a:pos x="connsiteX15642" y="connsiteY15642"/>
              </a:cxn>
              <a:cxn ang="0">
                <a:pos x="connsiteX15643" y="connsiteY15643"/>
              </a:cxn>
              <a:cxn ang="0">
                <a:pos x="connsiteX15644" y="connsiteY15644"/>
              </a:cxn>
              <a:cxn ang="0">
                <a:pos x="connsiteX15645" y="connsiteY15645"/>
              </a:cxn>
              <a:cxn ang="0">
                <a:pos x="connsiteX15646" y="connsiteY15646"/>
              </a:cxn>
              <a:cxn ang="0">
                <a:pos x="connsiteX15647" y="connsiteY15647"/>
              </a:cxn>
              <a:cxn ang="0">
                <a:pos x="connsiteX15648" y="connsiteY15648"/>
              </a:cxn>
              <a:cxn ang="0">
                <a:pos x="connsiteX15649" y="connsiteY15649"/>
              </a:cxn>
              <a:cxn ang="0">
                <a:pos x="connsiteX15650" y="connsiteY15650"/>
              </a:cxn>
              <a:cxn ang="0">
                <a:pos x="connsiteX15651" y="connsiteY15651"/>
              </a:cxn>
              <a:cxn ang="0">
                <a:pos x="connsiteX15652" y="connsiteY15652"/>
              </a:cxn>
              <a:cxn ang="0">
                <a:pos x="connsiteX15653" y="connsiteY15653"/>
              </a:cxn>
              <a:cxn ang="0">
                <a:pos x="connsiteX15654" y="connsiteY15654"/>
              </a:cxn>
              <a:cxn ang="0">
                <a:pos x="connsiteX15655" y="connsiteY15655"/>
              </a:cxn>
              <a:cxn ang="0">
                <a:pos x="connsiteX15656" y="connsiteY15656"/>
              </a:cxn>
              <a:cxn ang="0">
                <a:pos x="connsiteX15657" y="connsiteY15657"/>
              </a:cxn>
              <a:cxn ang="0">
                <a:pos x="connsiteX15658" y="connsiteY15658"/>
              </a:cxn>
              <a:cxn ang="0">
                <a:pos x="connsiteX15659" y="connsiteY15659"/>
              </a:cxn>
              <a:cxn ang="0">
                <a:pos x="connsiteX15660" y="connsiteY15660"/>
              </a:cxn>
              <a:cxn ang="0">
                <a:pos x="connsiteX15661" y="connsiteY15661"/>
              </a:cxn>
              <a:cxn ang="0">
                <a:pos x="connsiteX15662" y="connsiteY15662"/>
              </a:cxn>
              <a:cxn ang="0">
                <a:pos x="connsiteX15663" y="connsiteY15663"/>
              </a:cxn>
              <a:cxn ang="0">
                <a:pos x="connsiteX15664" y="connsiteY15664"/>
              </a:cxn>
              <a:cxn ang="0">
                <a:pos x="connsiteX15665" y="connsiteY15665"/>
              </a:cxn>
              <a:cxn ang="0">
                <a:pos x="connsiteX15666" y="connsiteY15666"/>
              </a:cxn>
              <a:cxn ang="0">
                <a:pos x="connsiteX15667" y="connsiteY15667"/>
              </a:cxn>
              <a:cxn ang="0">
                <a:pos x="connsiteX15668" y="connsiteY15668"/>
              </a:cxn>
              <a:cxn ang="0">
                <a:pos x="connsiteX15669" y="connsiteY15669"/>
              </a:cxn>
              <a:cxn ang="0">
                <a:pos x="connsiteX15670" y="connsiteY15670"/>
              </a:cxn>
              <a:cxn ang="0">
                <a:pos x="connsiteX15671" y="connsiteY15671"/>
              </a:cxn>
              <a:cxn ang="0">
                <a:pos x="connsiteX15672" y="connsiteY15672"/>
              </a:cxn>
              <a:cxn ang="0">
                <a:pos x="connsiteX15673" y="connsiteY15673"/>
              </a:cxn>
              <a:cxn ang="0">
                <a:pos x="connsiteX15674" y="connsiteY15674"/>
              </a:cxn>
              <a:cxn ang="0">
                <a:pos x="connsiteX15675" y="connsiteY15675"/>
              </a:cxn>
              <a:cxn ang="0">
                <a:pos x="connsiteX15676" y="connsiteY15676"/>
              </a:cxn>
              <a:cxn ang="0">
                <a:pos x="connsiteX15677" y="connsiteY15677"/>
              </a:cxn>
              <a:cxn ang="0">
                <a:pos x="connsiteX15678" y="connsiteY15678"/>
              </a:cxn>
              <a:cxn ang="0">
                <a:pos x="connsiteX15679" y="connsiteY15679"/>
              </a:cxn>
              <a:cxn ang="0">
                <a:pos x="connsiteX15680" y="connsiteY15680"/>
              </a:cxn>
              <a:cxn ang="0">
                <a:pos x="connsiteX15681" y="connsiteY15681"/>
              </a:cxn>
              <a:cxn ang="0">
                <a:pos x="connsiteX15682" y="connsiteY15682"/>
              </a:cxn>
              <a:cxn ang="0">
                <a:pos x="connsiteX15683" y="connsiteY15683"/>
              </a:cxn>
              <a:cxn ang="0">
                <a:pos x="connsiteX15684" y="connsiteY15684"/>
              </a:cxn>
              <a:cxn ang="0">
                <a:pos x="connsiteX15685" y="connsiteY15685"/>
              </a:cxn>
              <a:cxn ang="0">
                <a:pos x="connsiteX15686" y="connsiteY15686"/>
              </a:cxn>
              <a:cxn ang="0">
                <a:pos x="connsiteX15687" y="connsiteY15687"/>
              </a:cxn>
              <a:cxn ang="0">
                <a:pos x="connsiteX15688" y="connsiteY15688"/>
              </a:cxn>
              <a:cxn ang="0">
                <a:pos x="connsiteX15689" y="connsiteY15689"/>
              </a:cxn>
              <a:cxn ang="0">
                <a:pos x="connsiteX15690" y="connsiteY15690"/>
              </a:cxn>
              <a:cxn ang="0">
                <a:pos x="connsiteX15691" y="connsiteY15691"/>
              </a:cxn>
              <a:cxn ang="0">
                <a:pos x="connsiteX15692" y="connsiteY15692"/>
              </a:cxn>
              <a:cxn ang="0">
                <a:pos x="connsiteX15693" y="connsiteY15693"/>
              </a:cxn>
              <a:cxn ang="0">
                <a:pos x="connsiteX15694" y="connsiteY15694"/>
              </a:cxn>
              <a:cxn ang="0">
                <a:pos x="connsiteX15695" y="connsiteY15695"/>
              </a:cxn>
              <a:cxn ang="0">
                <a:pos x="connsiteX15696" y="connsiteY15696"/>
              </a:cxn>
              <a:cxn ang="0">
                <a:pos x="connsiteX15697" y="connsiteY15697"/>
              </a:cxn>
              <a:cxn ang="0">
                <a:pos x="connsiteX15698" y="connsiteY15698"/>
              </a:cxn>
              <a:cxn ang="0">
                <a:pos x="connsiteX15699" y="connsiteY15699"/>
              </a:cxn>
              <a:cxn ang="0">
                <a:pos x="connsiteX15700" y="connsiteY15700"/>
              </a:cxn>
              <a:cxn ang="0">
                <a:pos x="connsiteX15701" y="connsiteY15701"/>
              </a:cxn>
              <a:cxn ang="0">
                <a:pos x="connsiteX15702" y="connsiteY15702"/>
              </a:cxn>
              <a:cxn ang="0">
                <a:pos x="connsiteX15703" y="connsiteY15703"/>
              </a:cxn>
              <a:cxn ang="0">
                <a:pos x="connsiteX15704" y="connsiteY15704"/>
              </a:cxn>
              <a:cxn ang="0">
                <a:pos x="connsiteX15705" y="connsiteY15705"/>
              </a:cxn>
              <a:cxn ang="0">
                <a:pos x="connsiteX15706" y="connsiteY15706"/>
              </a:cxn>
              <a:cxn ang="0">
                <a:pos x="connsiteX15707" y="connsiteY15707"/>
              </a:cxn>
              <a:cxn ang="0">
                <a:pos x="connsiteX15708" y="connsiteY15708"/>
              </a:cxn>
              <a:cxn ang="0">
                <a:pos x="connsiteX15709" y="connsiteY15709"/>
              </a:cxn>
              <a:cxn ang="0">
                <a:pos x="connsiteX15710" y="connsiteY15710"/>
              </a:cxn>
              <a:cxn ang="0">
                <a:pos x="connsiteX15711" y="connsiteY15711"/>
              </a:cxn>
              <a:cxn ang="0">
                <a:pos x="connsiteX15712" y="connsiteY15712"/>
              </a:cxn>
              <a:cxn ang="0">
                <a:pos x="connsiteX15713" y="connsiteY15713"/>
              </a:cxn>
              <a:cxn ang="0">
                <a:pos x="connsiteX15714" y="connsiteY15714"/>
              </a:cxn>
              <a:cxn ang="0">
                <a:pos x="connsiteX15715" y="connsiteY15715"/>
              </a:cxn>
              <a:cxn ang="0">
                <a:pos x="connsiteX15716" y="connsiteY15716"/>
              </a:cxn>
              <a:cxn ang="0">
                <a:pos x="connsiteX15717" y="connsiteY15717"/>
              </a:cxn>
              <a:cxn ang="0">
                <a:pos x="connsiteX15718" y="connsiteY15718"/>
              </a:cxn>
              <a:cxn ang="0">
                <a:pos x="connsiteX15719" y="connsiteY15719"/>
              </a:cxn>
              <a:cxn ang="0">
                <a:pos x="connsiteX15720" y="connsiteY15720"/>
              </a:cxn>
              <a:cxn ang="0">
                <a:pos x="connsiteX15721" y="connsiteY15721"/>
              </a:cxn>
              <a:cxn ang="0">
                <a:pos x="connsiteX15722" y="connsiteY15722"/>
              </a:cxn>
              <a:cxn ang="0">
                <a:pos x="connsiteX15723" y="connsiteY15723"/>
              </a:cxn>
              <a:cxn ang="0">
                <a:pos x="connsiteX15724" y="connsiteY15724"/>
              </a:cxn>
              <a:cxn ang="0">
                <a:pos x="connsiteX15725" y="connsiteY15725"/>
              </a:cxn>
              <a:cxn ang="0">
                <a:pos x="connsiteX15726" y="connsiteY15726"/>
              </a:cxn>
              <a:cxn ang="0">
                <a:pos x="connsiteX15727" y="connsiteY15727"/>
              </a:cxn>
              <a:cxn ang="0">
                <a:pos x="connsiteX15728" y="connsiteY15728"/>
              </a:cxn>
              <a:cxn ang="0">
                <a:pos x="connsiteX15729" y="connsiteY15729"/>
              </a:cxn>
              <a:cxn ang="0">
                <a:pos x="connsiteX15730" y="connsiteY15730"/>
              </a:cxn>
              <a:cxn ang="0">
                <a:pos x="connsiteX15731" y="connsiteY15731"/>
              </a:cxn>
              <a:cxn ang="0">
                <a:pos x="connsiteX15732" y="connsiteY15732"/>
              </a:cxn>
              <a:cxn ang="0">
                <a:pos x="connsiteX15733" y="connsiteY15733"/>
              </a:cxn>
              <a:cxn ang="0">
                <a:pos x="connsiteX15734" y="connsiteY15734"/>
              </a:cxn>
              <a:cxn ang="0">
                <a:pos x="connsiteX15735" y="connsiteY15735"/>
              </a:cxn>
              <a:cxn ang="0">
                <a:pos x="connsiteX15736" y="connsiteY15736"/>
              </a:cxn>
              <a:cxn ang="0">
                <a:pos x="connsiteX15737" y="connsiteY15737"/>
              </a:cxn>
              <a:cxn ang="0">
                <a:pos x="connsiteX15738" y="connsiteY15738"/>
              </a:cxn>
              <a:cxn ang="0">
                <a:pos x="connsiteX15739" y="connsiteY15739"/>
              </a:cxn>
              <a:cxn ang="0">
                <a:pos x="connsiteX15740" y="connsiteY15740"/>
              </a:cxn>
              <a:cxn ang="0">
                <a:pos x="connsiteX15741" y="connsiteY15741"/>
              </a:cxn>
              <a:cxn ang="0">
                <a:pos x="connsiteX15742" y="connsiteY15742"/>
              </a:cxn>
              <a:cxn ang="0">
                <a:pos x="connsiteX15743" y="connsiteY15743"/>
              </a:cxn>
              <a:cxn ang="0">
                <a:pos x="connsiteX15744" y="connsiteY15744"/>
              </a:cxn>
              <a:cxn ang="0">
                <a:pos x="connsiteX15745" y="connsiteY15745"/>
              </a:cxn>
              <a:cxn ang="0">
                <a:pos x="connsiteX15746" y="connsiteY15746"/>
              </a:cxn>
              <a:cxn ang="0">
                <a:pos x="connsiteX15747" y="connsiteY15747"/>
              </a:cxn>
              <a:cxn ang="0">
                <a:pos x="connsiteX15748" y="connsiteY15748"/>
              </a:cxn>
              <a:cxn ang="0">
                <a:pos x="connsiteX15749" y="connsiteY15749"/>
              </a:cxn>
              <a:cxn ang="0">
                <a:pos x="connsiteX15750" y="connsiteY15750"/>
              </a:cxn>
              <a:cxn ang="0">
                <a:pos x="connsiteX15751" y="connsiteY15751"/>
              </a:cxn>
              <a:cxn ang="0">
                <a:pos x="connsiteX15752" y="connsiteY15752"/>
              </a:cxn>
              <a:cxn ang="0">
                <a:pos x="connsiteX15753" y="connsiteY15753"/>
              </a:cxn>
              <a:cxn ang="0">
                <a:pos x="connsiteX15754" y="connsiteY15754"/>
              </a:cxn>
              <a:cxn ang="0">
                <a:pos x="connsiteX15755" y="connsiteY15755"/>
              </a:cxn>
              <a:cxn ang="0">
                <a:pos x="connsiteX15756" y="connsiteY15756"/>
              </a:cxn>
              <a:cxn ang="0">
                <a:pos x="connsiteX15757" y="connsiteY15757"/>
              </a:cxn>
              <a:cxn ang="0">
                <a:pos x="connsiteX15758" y="connsiteY15758"/>
              </a:cxn>
              <a:cxn ang="0">
                <a:pos x="connsiteX15759" y="connsiteY15759"/>
              </a:cxn>
              <a:cxn ang="0">
                <a:pos x="connsiteX15760" y="connsiteY15760"/>
              </a:cxn>
              <a:cxn ang="0">
                <a:pos x="connsiteX15761" y="connsiteY15761"/>
              </a:cxn>
              <a:cxn ang="0">
                <a:pos x="connsiteX15762" y="connsiteY15762"/>
              </a:cxn>
              <a:cxn ang="0">
                <a:pos x="connsiteX15763" y="connsiteY15763"/>
              </a:cxn>
              <a:cxn ang="0">
                <a:pos x="connsiteX15764" y="connsiteY15764"/>
              </a:cxn>
              <a:cxn ang="0">
                <a:pos x="connsiteX15765" y="connsiteY15765"/>
              </a:cxn>
              <a:cxn ang="0">
                <a:pos x="connsiteX15766" y="connsiteY15766"/>
              </a:cxn>
              <a:cxn ang="0">
                <a:pos x="connsiteX15767" y="connsiteY15767"/>
              </a:cxn>
              <a:cxn ang="0">
                <a:pos x="connsiteX15768" y="connsiteY15768"/>
              </a:cxn>
              <a:cxn ang="0">
                <a:pos x="connsiteX15769" y="connsiteY15769"/>
              </a:cxn>
              <a:cxn ang="0">
                <a:pos x="connsiteX15770" y="connsiteY15770"/>
              </a:cxn>
              <a:cxn ang="0">
                <a:pos x="connsiteX15771" y="connsiteY15771"/>
              </a:cxn>
              <a:cxn ang="0">
                <a:pos x="connsiteX15772" y="connsiteY15772"/>
              </a:cxn>
              <a:cxn ang="0">
                <a:pos x="connsiteX15773" y="connsiteY15773"/>
              </a:cxn>
              <a:cxn ang="0">
                <a:pos x="connsiteX15774" y="connsiteY15774"/>
              </a:cxn>
              <a:cxn ang="0">
                <a:pos x="connsiteX15775" y="connsiteY15775"/>
              </a:cxn>
              <a:cxn ang="0">
                <a:pos x="connsiteX15776" y="connsiteY15776"/>
              </a:cxn>
              <a:cxn ang="0">
                <a:pos x="connsiteX15777" y="connsiteY15777"/>
              </a:cxn>
              <a:cxn ang="0">
                <a:pos x="connsiteX15778" y="connsiteY15778"/>
              </a:cxn>
              <a:cxn ang="0">
                <a:pos x="connsiteX15779" y="connsiteY15779"/>
              </a:cxn>
              <a:cxn ang="0">
                <a:pos x="connsiteX15780" y="connsiteY15780"/>
              </a:cxn>
              <a:cxn ang="0">
                <a:pos x="connsiteX15781" y="connsiteY15781"/>
              </a:cxn>
              <a:cxn ang="0">
                <a:pos x="connsiteX15782" y="connsiteY15782"/>
              </a:cxn>
              <a:cxn ang="0">
                <a:pos x="connsiteX15783" y="connsiteY15783"/>
              </a:cxn>
              <a:cxn ang="0">
                <a:pos x="connsiteX15784" y="connsiteY15784"/>
              </a:cxn>
              <a:cxn ang="0">
                <a:pos x="connsiteX15785" y="connsiteY15785"/>
              </a:cxn>
              <a:cxn ang="0">
                <a:pos x="connsiteX15786" y="connsiteY15786"/>
              </a:cxn>
              <a:cxn ang="0">
                <a:pos x="connsiteX15787" y="connsiteY15787"/>
              </a:cxn>
              <a:cxn ang="0">
                <a:pos x="connsiteX15788" y="connsiteY15788"/>
              </a:cxn>
              <a:cxn ang="0">
                <a:pos x="connsiteX15789" y="connsiteY15789"/>
              </a:cxn>
              <a:cxn ang="0">
                <a:pos x="connsiteX15790" y="connsiteY15790"/>
              </a:cxn>
              <a:cxn ang="0">
                <a:pos x="connsiteX15791" y="connsiteY15791"/>
              </a:cxn>
              <a:cxn ang="0">
                <a:pos x="connsiteX15792" y="connsiteY15792"/>
              </a:cxn>
              <a:cxn ang="0">
                <a:pos x="connsiteX15793" y="connsiteY15793"/>
              </a:cxn>
              <a:cxn ang="0">
                <a:pos x="connsiteX15794" y="connsiteY15794"/>
              </a:cxn>
              <a:cxn ang="0">
                <a:pos x="connsiteX15795" y="connsiteY15795"/>
              </a:cxn>
              <a:cxn ang="0">
                <a:pos x="connsiteX15796" y="connsiteY15796"/>
              </a:cxn>
              <a:cxn ang="0">
                <a:pos x="connsiteX15797" y="connsiteY15797"/>
              </a:cxn>
              <a:cxn ang="0">
                <a:pos x="connsiteX15798" y="connsiteY15798"/>
              </a:cxn>
              <a:cxn ang="0">
                <a:pos x="connsiteX15799" y="connsiteY15799"/>
              </a:cxn>
              <a:cxn ang="0">
                <a:pos x="connsiteX15800" y="connsiteY15800"/>
              </a:cxn>
              <a:cxn ang="0">
                <a:pos x="connsiteX15801" y="connsiteY15801"/>
              </a:cxn>
              <a:cxn ang="0">
                <a:pos x="connsiteX15802" y="connsiteY15802"/>
              </a:cxn>
              <a:cxn ang="0">
                <a:pos x="connsiteX15803" y="connsiteY15803"/>
              </a:cxn>
              <a:cxn ang="0">
                <a:pos x="connsiteX15804" y="connsiteY15804"/>
              </a:cxn>
              <a:cxn ang="0">
                <a:pos x="connsiteX15805" y="connsiteY15805"/>
              </a:cxn>
              <a:cxn ang="0">
                <a:pos x="connsiteX15806" y="connsiteY15806"/>
              </a:cxn>
              <a:cxn ang="0">
                <a:pos x="connsiteX15807" y="connsiteY15807"/>
              </a:cxn>
              <a:cxn ang="0">
                <a:pos x="connsiteX15808" y="connsiteY15808"/>
              </a:cxn>
              <a:cxn ang="0">
                <a:pos x="connsiteX15809" y="connsiteY15809"/>
              </a:cxn>
              <a:cxn ang="0">
                <a:pos x="connsiteX15810" y="connsiteY15810"/>
              </a:cxn>
              <a:cxn ang="0">
                <a:pos x="connsiteX15811" y="connsiteY15811"/>
              </a:cxn>
              <a:cxn ang="0">
                <a:pos x="connsiteX15812" y="connsiteY15812"/>
              </a:cxn>
              <a:cxn ang="0">
                <a:pos x="connsiteX15813" y="connsiteY15813"/>
              </a:cxn>
              <a:cxn ang="0">
                <a:pos x="connsiteX15814" y="connsiteY15814"/>
              </a:cxn>
              <a:cxn ang="0">
                <a:pos x="connsiteX15815" y="connsiteY15815"/>
              </a:cxn>
              <a:cxn ang="0">
                <a:pos x="connsiteX15816" y="connsiteY15816"/>
              </a:cxn>
              <a:cxn ang="0">
                <a:pos x="connsiteX15817" y="connsiteY15817"/>
              </a:cxn>
              <a:cxn ang="0">
                <a:pos x="connsiteX15818" y="connsiteY15818"/>
              </a:cxn>
              <a:cxn ang="0">
                <a:pos x="connsiteX15819" y="connsiteY15819"/>
              </a:cxn>
              <a:cxn ang="0">
                <a:pos x="connsiteX15820" y="connsiteY15820"/>
              </a:cxn>
              <a:cxn ang="0">
                <a:pos x="connsiteX15821" y="connsiteY15821"/>
              </a:cxn>
              <a:cxn ang="0">
                <a:pos x="connsiteX15822" y="connsiteY15822"/>
              </a:cxn>
              <a:cxn ang="0">
                <a:pos x="connsiteX15823" y="connsiteY15823"/>
              </a:cxn>
              <a:cxn ang="0">
                <a:pos x="connsiteX15824" y="connsiteY15824"/>
              </a:cxn>
              <a:cxn ang="0">
                <a:pos x="connsiteX15825" y="connsiteY15825"/>
              </a:cxn>
              <a:cxn ang="0">
                <a:pos x="connsiteX15826" y="connsiteY15826"/>
              </a:cxn>
              <a:cxn ang="0">
                <a:pos x="connsiteX15827" y="connsiteY15827"/>
              </a:cxn>
              <a:cxn ang="0">
                <a:pos x="connsiteX15828" y="connsiteY15828"/>
              </a:cxn>
              <a:cxn ang="0">
                <a:pos x="connsiteX15829" y="connsiteY15829"/>
              </a:cxn>
              <a:cxn ang="0">
                <a:pos x="connsiteX15830" y="connsiteY15830"/>
              </a:cxn>
              <a:cxn ang="0">
                <a:pos x="connsiteX15831" y="connsiteY15831"/>
              </a:cxn>
              <a:cxn ang="0">
                <a:pos x="connsiteX15832" y="connsiteY15832"/>
              </a:cxn>
              <a:cxn ang="0">
                <a:pos x="connsiteX15833" y="connsiteY15833"/>
              </a:cxn>
              <a:cxn ang="0">
                <a:pos x="connsiteX15834" y="connsiteY15834"/>
              </a:cxn>
              <a:cxn ang="0">
                <a:pos x="connsiteX15835" y="connsiteY15835"/>
              </a:cxn>
              <a:cxn ang="0">
                <a:pos x="connsiteX15836" y="connsiteY15836"/>
              </a:cxn>
              <a:cxn ang="0">
                <a:pos x="connsiteX15837" y="connsiteY15837"/>
              </a:cxn>
              <a:cxn ang="0">
                <a:pos x="connsiteX15838" y="connsiteY15838"/>
              </a:cxn>
              <a:cxn ang="0">
                <a:pos x="connsiteX15839" y="connsiteY15839"/>
              </a:cxn>
              <a:cxn ang="0">
                <a:pos x="connsiteX15840" y="connsiteY15840"/>
              </a:cxn>
              <a:cxn ang="0">
                <a:pos x="connsiteX15841" y="connsiteY15841"/>
              </a:cxn>
              <a:cxn ang="0">
                <a:pos x="connsiteX15842" y="connsiteY15842"/>
              </a:cxn>
              <a:cxn ang="0">
                <a:pos x="connsiteX15843" y="connsiteY15843"/>
              </a:cxn>
              <a:cxn ang="0">
                <a:pos x="connsiteX15844" y="connsiteY15844"/>
              </a:cxn>
              <a:cxn ang="0">
                <a:pos x="connsiteX15845" y="connsiteY15845"/>
              </a:cxn>
              <a:cxn ang="0">
                <a:pos x="connsiteX15846" y="connsiteY15846"/>
              </a:cxn>
              <a:cxn ang="0">
                <a:pos x="connsiteX15847" y="connsiteY15847"/>
              </a:cxn>
              <a:cxn ang="0">
                <a:pos x="connsiteX15848" y="connsiteY15848"/>
              </a:cxn>
              <a:cxn ang="0">
                <a:pos x="connsiteX15849" y="connsiteY15849"/>
              </a:cxn>
              <a:cxn ang="0">
                <a:pos x="connsiteX15850" y="connsiteY15850"/>
              </a:cxn>
              <a:cxn ang="0">
                <a:pos x="connsiteX15851" y="connsiteY15851"/>
              </a:cxn>
              <a:cxn ang="0">
                <a:pos x="connsiteX15852" y="connsiteY15852"/>
              </a:cxn>
              <a:cxn ang="0">
                <a:pos x="connsiteX15853" y="connsiteY15853"/>
              </a:cxn>
              <a:cxn ang="0">
                <a:pos x="connsiteX15854" y="connsiteY15854"/>
              </a:cxn>
              <a:cxn ang="0">
                <a:pos x="connsiteX15855" y="connsiteY15855"/>
              </a:cxn>
              <a:cxn ang="0">
                <a:pos x="connsiteX15856" y="connsiteY15856"/>
              </a:cxn>
              <a:cxn ang="0">
                <a:pos x="connsiteX15857" y="connsiteY15857"/>
              </a:cxn>
              <a:cxn ang="0">
                <a:pos x="connsiteX15858" y="connsiteY15858"/>
              </a:cxn>
              <a:cxn ang="0">
                <a:pos x="connsiteX15859" y="connsiteY15859"/>
              </a:cxn>
              <a:cxn ang="0">
                <a:pos x="connsiteX15860" y="connsiteY15860"/>
              </a:cxn>
              <a:cxn ang="0">
                <a:pos x="connsiteX15861" y="connsiteY15861"/>
              </a:cxn>
              <a:cxn ang="0">
                <a:pos x="connsiteX15862" y="connsiteY15862"/>
              </a:cxn>
              <a:cxn ang="0">
                <a:pos x="connsiteX15863" y="connsiteY15863"/>
              </a:cxn>
              <a:cxn ang="0">
                <a:pos x="connsiteX15864" y="connsiteY15864"/>
              </a:cxn>
              <a:cxn ang="0">
                <a:pos x="connsiteX15865" y="connsiteY15865"/>
              </a:cxn>
              <a:cxn ang="0">
                <a:pos x="connsiteX15866" y="connsiteY15866"/>
              </a:cxn>
              <a:cxn ang="0">
                <a:pos x="connsiteX15867" y="connsiteY15867"/>
              </a:cxn>
              <a:cxn ang="0">
                <a:pos x="connsiteX15868" y="connsiteY15868"/>
              </a:cxn>
              <a:cxn ang="0">
                <a:pos x="connsiteX15869" y="connsiteY15869"/>
              </a:cxn>
              <a:cxn ang="0">
                <a:pos x="connsiteX15870" y="connsiteY15870"/>
              </a:cxn>
              <a:cxn ang="0">
                <a:pos x="connsiteX15871" y="connsiteY15871"/>
              </a:cxn>
              <a:cxn ang="0">
                <a:pos x="connsiteX15872" y="connsiteY15872"/>
              </a:cxn>
              <a:cxn ang="0">
                <a:pos x="connsiteX15873" y="connsiteY15873"/>
              </a:cxn>
              <a:cxn ang="0">
                <a:pos x="connsiteX15874" y="connsiteY15874"/>
              </a:cxn>
              <a:cxn ang="0">
                <a:pos x="connsiteX15875" y="connsiteY15875"/>
              </a:cxn>
              <a:cxn ang="0">
                <a:pos x="connsiteX15876" y="connsiteY15876"/>
              </a:cxn>
              <a:cxn ang="0">
                <a:pos x="connsiteX15877" y="connsiteY15877"/>
              </a:cxn>
              <a:cxn ang="0">
                <a:pos x="connsiteX15878" y="connsiteY15878"/>
              </a:cxn>
              <a:cxn ang="0">
                <a:pos x="connsiteX15879" y="connsiteY15879"/>
              </a:cxn>
              <a:cxn ang="0">
                <a:pos x="connsiteX15880" y="connsiteY15880"/>
              </a:cxn>
              <a:cxn ang="0">
                <a:pos x="connsiteX15881" y="connsiteY15881"/>
              </a:cxn>
              <a:cxn ang="0">
                <a:pos x="connsiteX15882" y="connsiteY15882"/>
              </a:cxn>
              <a:cxn ang="0">
                <a:pos x="connsiteX15883" y="connsiteY15883"/>
              </a:cxn>
              <a:cxn ang="0">
                <a:pos x="connsiteX15884" y="connsiteY15884"/>
              </a:cxn>
              <a:cxn ang="0">
                <a:pos x="connsiteX15885" y="connsiteY15885"/>
              </a:cxn>
              <a:cxn ang="0">
                <a:pos x="connsiteX15886" y="connsiteY15886"/>
              </a:cxn>
              <a:cxn ang="0">
                <a:pos x="connsiteX15887" y="connsiteY15887"/>
              </a:cxn>
              <a:cxn ang="0">
                <a:pos x="connsiteX15888" y="connsiteY15888"/>
              </a:cxn>
              <a:cxn ang="0">
                <a:pos x="connsiteX15889" y="connsiteY15889"/>
              </a:cxn>
              <a:cxn ang="0">
                <a:pos x="connsiteX15890" y="connsiteY15890"/>
              </a:cxn>
              <a:cxn ang="0">
                <a:pos x="connsiteX15891" y="connsiteY15891"/>
              </a:cxn>
              <a:cxn ang="0">
                <a:pos x="connsiteX15892" y="connsiteY15892"/>
              </a:cxn>
              <a:cxn ang="0">
                <a:pos x="connsiteX15893" y="connsiteY15893"/>
              </a:cxn>
              <a:cxn ang="0">
                <a:pos x="connsiteX15894" y="connsiteY15894"/>
              </a:cxn>
              <a:cxn ang="0">
                <a:pos x="connsiteX15895" y="connsiteY15895"/>
              </a:cxn>
              <a:cxn ang="0">
                <a:pos x="connsiteX15896" y="connsiteY15896"/>
              </a:cxn>
              <a:cxn ang="0">
                <a:pos x="connsiteX15897" y="connsiteY15897"/>
              </a:cxn>
              <a:cxn ang="0">
                <a:pos x="connsiteX15898" y="connsiteY15898"/>
              </a:cxn>
              <a:cxn ang="0">
                <a:pos x="connsiteX15899" y="connsiteY15899"/>
              </a:cxn>
              <a:cxn ang="0">
                <a:pos x="connsiteX15900" y="connsiteY15900"/>
              </a:cxn>
              <a:cxn ang="0">
                <a:pos x="connsiteX15901" y="connsiteY15901"/>
              </a:cxn>
              <a:cxn ang="0">
                <a:pos x="connsiteX15902" y="connsiteY15902"/>
              </a:cxn>
              <a:cxn ang="0">
                <a:pos x="connsiteX15903" y="connsiteY15903"/>
              </a:cxn>
              <a:cxn ang="0">
                <a:pos x="connsiteX15904" y="connsiteY15904"/>
              </a:cxn>
              <a:cxn ang="0">
                <a:pos x="connsiteX15905" y="connsiteY15905"/>
              </a:cxn>
              <a:cxn ang="0">
                <a:pos x="connsiteX15906" y="connsiteY15906"/>
              </a:cxn>
              <a:cxn ang="0">
                <a:pos x="connsiteX15907" y="connsiteY15907"/>
              </a:cxn>
              <a:cxn ang="0">
                <a:pos x="connsiteX15908" y="connsiteY15908"/>
              </a:cxn>
              <a:cxn ang="0">
                <a:pos x="connsiteX15909" y="connsiteY15909"/>
              </a:cxn>
              <a:cxn ang="0">
                <a:pos x="connsiteX15910" y="connsiteY15910"/>
              </a:cxn>
              <a:cxn ang="0">
                <a:pos x="connsiteX15911" y="connsiteY15911"/>
              </a:cxn>
              <a:cxn ang="0">
                <a:pos x="connsiteX15912" y="connsiteY15912"/>
              </a:cxn>
              <a:cxn ang="0">
                <a:pos x="connsiteX15913" y="connsiteY15913"/>
              </a:cxn>
              <a:cxn ang="0">
                <a:pos x="connsiteX15914" y="connsiteY15914"/>
              </a:cxn>
              <a:cxn ang="0">
                <a:pos x="connsiteX15915" y="connsiteY15915"/>
              </a:cxn>
              <a:cxn ang="0">
                <a:pos x="connsiteX15916" y="connsiteY15916"/>
              </a:cxn>
              <a:cxn ang="0">
                <a:pos x="connsiteX15917" y="connsiteY15917"/>
              </a:cxn>
              <a:cxn ang="0">
                <a:pos x="connsiteX15918" y="connsiteY15918"/>
              </a:cxn>
              <a:cxn ang="0">
                <a:pos x="connsiteX15919" y="connsiteY15919"/>
              </a:cxn>
              <a:cxn ang="0">
                <a:pos x="connsiteX15920" y="connsiteY15920"/>
              </a:cxn>
              <a:cxn ang="0">
                <a:pos x="connsiteX15921" y="connsiteY15921"/>
              </a:cxn>
              <a:cxn ang="0">
                <a:pos x="connsiteX15922" y="connsiteY15922"/>
              </a:cxn>
              <a:cxn ang="0">
                <a:pos x="connsiteX15923" y="connsiteY15923"/>
              </a:cxn>
              <a:cxn ang="0">
                <a:pos x="connsiteX15924" y="connsiteY15924"/>
              </a:cxn>
              <a:cxn ang="0">
                <a:pos x="connsiteX15925" y="connsiteY15925"/>
              </a:cxn>
              <a:cxn ang="0">
                <a:pos x="connsiteX15926" y="connsiteY15926"/>
              </a:cxn>
              <a:cxn ang="0">
                <a:pos x="connsiteX15927" y="connsiteY15927"/>
              </a:cxn>
              <a:cxn ang="0">
                <a:pos x="connsiteX15928" y="connsiteY15928"/>
              </a:cxn>
              <a:cxn ang="0">
                <a:pos x="connsiteX15929" y="connsiteY15929"/>
              </a:cxn>
              <a:cxn ang="0">
                <a:pos x="connsiteX15930" y="connsiteY15930"/>
              </a:cxn>
              <a:cxn ang="0">
                <a:pos x="connsiteX15931" y="connsiteY15931"/>
              </a:cxn>
              <a:cxn ang="0">
                <a:pos x="connsiteX15932" y="connsiteY15932"/>
              </a:cxn>
              <a:cxn ang="0">
                <a:pos x="connsiteX15933" y="connsiteY15933"/>
              </a:cxn>
              <a:cxn ang="0">
                <a:pos x="connsiteX15934" y="connsiteY15934"/>
              </a:cxn>
              <a:cxn ang="0">
                <a:pos x="connsiteX15935" y="connsiteY15935"/>
              </a:cxn>
              <a:cxn ang="0">
                <a:pos x="connsiteX15936" y="connsiteY15936"/>
              </a:cxn>
              <a:cxn ang="0">
                <a:pos x="connsiteX15937" y="connsiteY15937"/>
              </a:cxn>
              <a:cxn ang="0">
                <a:pos x="connsiteX15938" y="connsiteY15938"/>
              </a:cxn>
              <a:cxn ang="0">
                <a:pos x="connsiteX15939" y="connsiteY15939"/>
              </a:cxn>
              <a:cxn ang="0">
                <a:pos x="connsiteX15940" y="connsiteY15940"/>
              </a:cxn>
              <a:cxn ang="0">
                <a:pos x="connsiteX15941" y="connsiteY15941"/>
              </a:cxn>
              <a:cxn ang="0">
                <a:pos x="connsiteX15942" y="connsiteY15942"/>
              </a:cxn>
              <a:cxn ang="0">
                <a:pos x="connsiteX15943" y="connsiteY15943"/>
              </a:cxn>
              <a:cxn ang="0">
                <a:pos x="connsiteX15944" y="connsiteY15944"/>
              </a:cxn>
              <a:cxn ang="0">
                <a:pos x="connsiteX15945" y="connsiteY15945"/>
              </a:cxn>
              <a:cxn ang="0">
                <a:pos x="connsiteX15946" y="connsiteY15946"/>
              </a:cxn>
              <a:cxn ang="0">
                <a:pos x="connsiteX15947" y="connsiteY15947"/>
              </a:cxn>
              <a:cxn ang="0">
                <a:pos x="connsiteX15948" y="connsiteY15948"/>
              </a:cxn>
              <a:cxn ang="0">
                <a:pos x="connsiteX15949" y="connsiteY15949"/>
              </a:cxn>
              <a:cxn ang="0">
                <a:pos x="connsiteX15950" y="connsiteY15950"/>
              </a:cxn>
              <a:cxn ang="0">
                <a:pos x="connsiteX15951" y="connsiteY15951"/>
              </a:cxn>
              <a:cxn ang="0">
                <a:pos x="connsiteX15952" y="connsiteY15952"/>
              </a:cxn>
              <a:cxn ang="0">
                <a:pos x="connsiteX15953" y="connsiteY15953"/>
              </a:cxn>
              <a:cxn ang="0">
                <a:pos x="connsiteX15954" y="connsiteY15954"/>
              </a:cxn>
              <a:cxn ang="0">
                <a:pos x="connsiteX15955" y="connsiteY15955"/>
              </a:cxn>
              <a:cxn ang="0">
                <a:pos x="connsiteX15956" y="connsiteY15956"/>
              </a:cxn>
              <a:cxn ang="0">
                <a:pos x="connsiteX15957" y="connsiteY15957"/>
              </a:cxn>
              <a:cxn ang="0">
                <a:pos x="connsiteX15958" y="connsiteY15958"/>
              </a:cxn>
              <a:cxn ang="0">
                <a:pos x="connsiteX15959" y="connsiteY15959"/>
              </a:cxn>
              <a:cxn ang="0">
                <a:pos x="connsiteX15960" y="connsiteY15960"/>
              </a:cxn>
              <a:cxn ang="0">
                <a:pos x="connsiteX15961" y="connsiteY15961"/>
              </a:cxn>
              <a:cxn ang="0">
                <a:pos x="connsiteX15962" y="connsiteY15962"/>
              </a:cxn>
              <a:cxn ang="0">
                <a:pos x="connsiteX15963" y="connsiteY15963"/>
              </a:cxn>
              <a:cxn ang="0">
                <a:pos x="connsiteX15964" y="connsiteY15964"/>
              </a:cxn>
              <a:cxn ang="0">
                <a:pos x="connsiteX15965" y="connsiteY15965"/>
              </a:cxn>
              <a:cxn ang="0">
                <a:pos x="connsiteX15966" y="connsiteY15966"/>
              </a:cxn>
              <a:cxn ang="0">
                <a:pos x="connsiteX15967" y="connsiteY15967"/>
              </a:cxn>
              <a:cxn ang="0">
                <a:pos x="connsiteX15968" y="connsiteY15968"/>
              </a:cxn>
              <a:cxn ang="0">
                <a:pos x="connsiteX15969" y="connsiteY15969"/>
              </a:cxn>
              <a:cxn ang="0">
                <a:pos x="connsiteX15970" y="connsiteY15970"/>
              </a:cxn>
              <a:cxn ang="0">
                <a:pos x="connsiteX15971" y="connsiteY15971"/>
              </a:cxn>
              <a:cxn ang="0">
                <a:pos x="connsiteX15972" y="connsiteY15972"/>
              </a:cxn>
              <a:cxn ang="0">
                <a:pos x="connsiteX15973" y="connsiteY15973"/>
              </a:cxn>
              <a:cxn ang="0">
                <a:pos x="connsiteX15974" y="connsiteY15974"/>
              </a:cxn>
              <a:cxn ang="0">
                <a:pos x="connsiteX15975" y="connsiteY15975"/>
              </a:cxn>
              <a:cxn ang="0">
                <a:pos x="connsiteX15976" y="connsiteY15976"/>
              </a:cxn>
              <a:cxn ang="0">
                <a:pos x="connsiteX15977" y="connsiteY15977"/>
              </a:cxn>
              <a:cxn ang="0">
                <a:pos x="connsiteX15978" y="connsiteY15978"/>
              </a:cxn>
              <a:cxn ang="0">
                <a:pos x="connsiteX15979" y="connsiteY15979"/>
              </a:cxn>
              <a:cxn ang="0">
                <a:pos x="connsiteX15980" y="connsiteY15980"/>
              </a:cxn>
              <a:cxn ang="0">
                <a:pos x="connsiteX15981" y="connsiteY15981"/>
              </a:cxn>
              <a:cxn ang="0">
                <a:pos x="connsiteX15982" y="connsiteY15982"/>
              </a:cxn>
              <a:cxn ang="0">
                <a:pos x="connsiteX15983" y="connsiteY15983"/>
              </a:cxn>
              <a:cxn ang="0">
                <a:pos x="connsiteX15984" y="connsiteY15984"/>
              </a:cxn>
              <a:cxn ang="0">
                <a:pos x="connsiteX15985" y="connsiteY15985"/>
              </a:cxn>
              <a:cxn ang="0">
                <a:pos x="connsiteX15986" y="connsiteY15986"/>
              </a:cxn>
              <a:cxn ang="0">
                <a:pos x="connsiteX15987" y="connsiteY15987"/>
              </a:cxn>
              <a:cxn ang="0">
                <a:pos x="connsiteX15988" y="connsiteY15988"/>
              </a:cxn>
              <a:cxn ang="0">
                <a:pos x="connsiteX15989" y="connsiteY15989"/>
              </a:cxn>
              <a:cxn ang="0">
                <a:pos x="connsiteX15990" y="connsiteY15990"/>
              </a:cxn>
              <a:cxn ang="0">
                <a:pos x="connsiteX15991" y="connsiteY15991"/>
              </a:cxn>
              <a:cxn ang="0">
                <a:pos x="connsiteX15992" y="connsiteY15992"/>
              </a:cxn>
              <a:cxn ang="0">
                <a:pos x="connsiteX15993" y="connsiteY15993"/>
              </a:cxn>
              <a:cxn ang="0">
                <a:pos x="connsiteX15994" y="connsiteY15994"/>
              </a:cxn>
              <a:cxn ang="0">
                <a:pos x="connsiteX15995" y="connsiteY15995"/>
              </a:cxn>
              <a:cxn ang="0">
                <a:pos x="connsiteX15996" y="connsiteY15996"/>
              </a:cxn>
              <a:cxn ang="0">
                <a:pos x="connsiteX15997" y="connsiteY15997"/>
              </a:cxn>
              <a:cxn ang="0">
                <a:pos x="connsiteX15998" y="connsiteY15998"/>
              </a:cxn>
              <a:cxn ang="0">
                <a:pos x="connsiteX15999" y="connsiteY15999"/>
              </a:cxn>
              <a:cxn ang="0">
                <a:pos x="connsiteX16000" y="connsiteY16000"/>
              </a:cxn>
              <a:cxn ang="0">
                <a:pos x="connsiteX16001" y="connsiteY16001"/>
              </a:cxn>
              <a:cxn ang="0">
                <a:pos x="connsiteX16002" y="connsiteY16002"/>
              </a:cxn>
              <a:cxn ang="0">
                <a:pos x="connsiteX16003" y="connsiteY16003"/>
              </a:cxn>
              <a:cxn ang="0">
                <a:pos x="connsiteX16004" y="connsiteY16004"/>
              </a:cxn>
              <a:cxn ang="0">
                <a:pos x="connsiteX16005" y="connsiteY16005"/>
              </a:cxn>
              <a:cxn ang="0">
                <a:pos x="connsiteX16006" y="connsiteY16006"/>
              </a:cxn>
              <a:cxn ang="0">
                <a:pos x="connsiteX16007" y="connsiteY16007"/>
              </a:cxn>
              <a:cxn ang="0">
                <a:pos x="connsiteX16008" y="connsiteY16008"/>
              </a:cxn>
              <a:cxn ang="0">
                <a:pos x="connsiteX16009" y="connsiteY16009"/>
              </a:cxn>
              <a:cxn ang="0">
                <a:pos x="connsiteX16010" y="connsiteY16010"/>
              </a:cxn>
              <a:cxn ang="0">
                <a:pos x="connsiteX16011" y="connsiteY16011"/>
              </a:cxn>
              <a:cxn ang="0">
                <a:pos x="connsiteX16012" y="connsiteY16012"/>
              </a:cxn>
              <a:cxn ang="0">
                <a:pos x="connsiteX16013" y="connsiteY16013"/>
              </a:cxn>
              <a:cxn ang="0">
                <a:pos x="connsiteX16014" y="connsiteY16014"/>
              </a:cxn>
              <a:cxn ang="0">
                <a:pos x="connsiteX16015" y="connsiteY16015"/>
              </a:cxn>
              <a:cxn ang="0">
                <a:pos x="connsiteX16016" y="connsiteY16016"/>
              </a:cxn>
              <a:cxn ang="0">
                <a:pos x="connsiteX16017" y="connsiteY16017"/>
              </a:cxn>
              <a:cxn ang="0">
                <a:pos x="connsiteX16018" y="connsiteY16018"/>
              </a:cxn>
              <a:cxn ang="0">
                <a:pos x="connsiteX16019" y="connsiteY16019"/>
              </a:cxn>
              <a:cxn ang="0">
                <a:pos x="connsiteX16020" y="connsiteY16020"/>
              </a:cxn>
              <a:cxn ang="0">
                <a:pos x="connsiteX16021" y="connsiteY16021"/>
              </a:cxn>
              <a:cxn ang="0">
                <a:pos x="connsiteX16022" y="connsiteY16022"/>
              </a:cxn>
              <a:cxn ang="0">
                <a:pos x="connsiteX16023" y="connsiteY16023"/>
              </a:cxn>
              <a:cxn ang="0">
                <a:pos x="connsiteX16024" y="connsiteY16024"/>
              </a:cxn>
              <a:cxn ang="0">
                <a:pos x="connsiteX16025" y="connsiteY16025"/>
              </a:cxn>
              <a:cxn ang="0">
                <a:pos x="connsiteX16026" y="connsiteY16026"/>
              </a:cxn>
              <a:cxn ang="0">
                <a:pos x="connsiteX16027" y="connsiteY16027"/>
              </a:cxn>
              <a:cxn ang="0">
                <a:pos x="connsiteX16028" y="connsiteY16028"/>
              </a:cxn>
              <a:cxn ang="0">
                <a:pos x="connsiteX16029" y="connsiteY16029"/>
              </a:cxn>
              <a:cxn ang="0">
                <a:pos x="connsiteX16030" y="connsiteY16030"/>
              </a:cxn>
              <a:cxn ang="0">
                <a:pos x="connsiteX16031" y="connsiteY16031"/>
              </a:cxn>
              <a:cxn ang="0">
                <a:pos x="connsiteX16032" y="connsiteY16032"/>
              </a:cxn>
              <a:cxn ang="0">
                <a:pos x="connsiteX16033" y="connsiteY16033"/>
              </a:cxn>
              <a:cxn ang="0">
                <a:pos x="connsiteX16034" y="connsiteY16034"/>
              </a:cxn>
              <a:cxn ang="0">
                <a:pos x="connsiteX16035" y="connsiteY16035"/>
              </a:cxn>
              <a:cxn ang="0">
                <a:pos x="connsiteX16036" y="connsiteY16036"/>
              </a:cxn>
              <a:cxn ang="0">
                <a:pos x="connsiteX16037" y="connsiteY16037"/>
              </a:cxn>
              <a:cxn ang="0">
                <a:pos x="connsiteX16038" y="connsiteY16038"/>
              </a:cxn>
              <a:cxn ang="0">
                <a:pos x="connsiteX16039" y="connsiteY16039"/>
              </a:cxn>
              <a:cxn ang="0">
                <a:pos x="connsiteX16040" y="connsiteY16040"/>
              </a:cxn>
              <a:cxn ang="0">
                <a:pos x="connsiteX16041" y="connsiteY16041"/>
              </a:cxn>
              <a:cxn ang="0">
                <a:pos x="connsiteX16042" y="connsiteY16042"/>
              </a:cxn>
              <a:cxn ang="0">
                <a:pos x="connsiteX16043" y="connsiteY16043"/>
              </a:cxn>
              <a:cxn ang="0">
                <a:pos x="connsiteX16044" y="connsiteY16044"/>
              </a:cxn>
              <a:cxn ang="0">
                <a:pos x="connsiteX16045" y="connsiteY16045"/>
              </a:cxn>
              <a:cxn ang="0">
                <a:pos x="connsiteX16046" y="connsiteY16046"/>
              </a:cxn>
              <a:cxn ang="0">
                <a:pos x="connsiteX16047" y="connsiteY16047"/>
              </a:cxn>
              <a:cxn ang="0">
                <a:pos x="connsiteX16048" y="connsiteY16048"/>
              </a:cxn>
              <a:cxn ang="0">
                <a:pos x="connsiteX16049" y="connsiteY16049"/>
              </a:cxn>
              <a:cxn ang="0">
                <a:pos x="connsiteX16050" y="connsiteY16050"/>
              </a:cxn>
              <a:cxn ang="0">
                <a:pos x="connsiteX16051" y="connsiteY16051"/>
              </a:cxn>
              <a:cxn ang="0">
                <a:pos x="connsiteX16052" y="connsiteY16052"/>
              </a:cxn>
              <a:cxn ang="0">
                <a:pos x="connsiteX16053" y="connsiteY16053"/>
              </a:cxn>
              <a:cxn ang="0">
                <a:pos x="connsiteX16054" y="connsiteY16054"/>
              </a:cxn>
              <a:cxn ang="0">
                <a:pos x="connsiteX16055" y="connsiteY16055"/>
              </a:cxn>
              <a:cxn ang="0">
                <a:pos x="connsiteX16056" y="connsiteY16056"/>
              </a:cxn>
              <a:cxn ang="0">
                <a:pos x="connsiteX16057" y="connsiteY16057"/>
              </a:cxn>
              <a:cxn ang="0">
                <a:pos x="connsiteX16058" y="connsiteY16058"/>
              </a:cxn>
              <a:cxn ang="0">
                <a:pos x="connsiteX16059" y="connsiteY16059"/>
              </a:cxn>
              <a:cxn ang="0">
                <a:pos x="connsiteX16060" y="connsiteY16060"/>
              </a:cxn>
              <a:cxn ang="0">
                <a:pos x="connsiteX16061" y="connsiteY16061"/>
              </a:cxn>
              <a:cxn ang="0">
                <a:pos x="connsiteX16062" y="connsiteY16062"/>
              </a:cxn>
              <a:cxn ang="0">
                <a:pos x="connsiteX16063" y="connsiteY16063"/>
              </a:cxn>
              <a:cxn ang="0">
                <a:pos x="connsiteX16064" y="connsiteY16064"/>
              </a:cxn>
              <a:cxn ang="0">
                <a:pos x="connsiteX16065" y="connsiteY16065"/>
              </a:cxn>
              <a:cxn ang="0">
                <a:pos x="connsiteX16066" y="connsiteY16066"/>
              </a:cxn>
              <a:cxn ang="0">
                <a:pos x="connsiteX16067" y="connsiteY16067"/>
              </a:cxn>
              <a:cxn ang="0">
                <a:pos x="connsiteX16068" y="connsiteY16068"/>
              </a:cxn>
              <a:cxn ang="0">
                <a:pos x="connsiteX16069" y="connsiteY16069"/>
              </a:cxn>
              <a:cxn ang="0">
                <a:pos x="connsiteX16070" y="connsiteY16070"/>
              </a:cxn>
              <a:cxn ang="0">
                <a:pos x="connsiteX16071" y="connsiteY16071"/>
              </a:cxn>
              <a:cxn ang="0">
                <a:pos x="connsiteX16072" y="connsiteY16072"/>
              </a:cxn>
              <a:cxn ang="0">
                <a:pos x="connsiteX16073" y="connsiteY16073"/>
              </a:cxn>
              <a:cxn ang="0">
                <a:pos x="connsiteX16074" y="connsiteY16074"/>
              </a:cxn>
              <a:cxn ang="0">
                <a:pos x="connsiteX16075" y="connsiteY16075"/>
              </a:cxn>
              <a:cxn ang="0">
                <a:pos x="connsiteX16076" y="connsiteY16076"/>
              </a:cxn>
              <a:cxn ang="0">
                <a:pos x="connsiteX16077" y="connsiteY16077"/>
              </a:cxn>
              <a:cxn ang="0">
                <a:pos x="connsiteX16078" y="connsiteY16078"/>
              </a:cxn>
              <a:cxn ang="0">
                <a:pos x="connsiteX16079" y="connsiteY16079"/>
              </a:cxn>
              <a:cxn ang="0">
                <a:pos x="connsiteX16080" y="connsiteY16080"/>
              </a:cxn>
              <a:cxn ang="0">
                <a:pos x="connsiteX16081" y="connsiteY16081"/>
              </a:cxn>
              <a:cxn ang="0">
                <a:pos x="connsiteX16082" y="connsiteY16082"/>
              </a:cxn>
              <a:cxn ang="0">
                <a:pos x="connsiteX16083" y="connsiteY16083"/>
              </a:cxn>
              <a:cxn ang="0">
                <a:pos x="connsiteX16084" y="connsiteY16084"/>
              </a:cxn>
              <a:cxn ang="0">
                <a:pos x="connsiteX16085" y="connsiteY16085"/>
              </a:cxn>
              <a:cxn ang="0">
                <a:pos x="connsiteX16086" y="connsiteY16086"/>
              </a:cxn>
              <a:cxn ang="0">
                <a:pos x="connsiteX16087" y="connsiteY16087"/>
              </a:cxn>
              <a:cxn ang="0">
                <a:pos x="connsiteX16088" y="connsiteY16088"/>
              </a:cxn>
              <a:cxn ang="0">
                <a:pos x="connsiteX16089" y="connsiteY16089"/>
              </a:cxn>
              <a:cxn ang="0">
                <a:pos x="connsiteX16090" y="connsiteY16090"/>
              </a:cxn>
              <a:cxn ang="0">
                <a:pos x="connsiteX16091" y="connsiteY16091"/>
              </a:cxn>
              <a:cxn ang="0">
                <a:pos x="connsiteX16092" y="connsiteY16092"/>
              </a:cxn>
              <a:cxn ang="0">
                <a:pos x="connsiteX16093" y="connsiteY16093"/>
              </a:cxn>
              <a:cxn ang="0">
                <a:pos x="connsiteX16094" y="connsiteY16094"/>
              </a:cxn>
              <a:cxn ang="0">
                <a:pos x="connsiteX16095" y="connsiteY16095"/>
              </a:cxn>
              <a:cxn ang="0">
                <a:pos x="connsiteX16096" y="connsiteY16096"/>
              </a:cxn>
              <a:cxn ang="0">
                <a:pos x="connsiteX16097" y="connsiteY16097"/>
              </a:cxn>
              <a:cxn ang="0">
                <a:pos x="connsiteX16098" y="connsiteY16098"/>
              </a:cxn>
              <a:cxn ang="0">
                <a:pos x="connsiteX16099" y="connsiteY16099"/>
              </a:cxn>
              <a:cxn ang="0">
                <a:pos x="connsiteX16100" y="connsiteY16100"/>
              </a:cxn>
              <a:cxn ang="0">
                <a:pos x="connsiteX16101" y="connsiteY16101"/>
              </a:cxn>
              <a:cxn ang="0">
                <a:pos x="connsiteX16102" y="connsiteY16102"/>
              </a:cxn>
              <a:cxn ang="0">
                <a:pos x="connsiteX16103" y="connsiteY16103"/>
              </a:cxn>
              <a:cxn ang="0">
                <a:pos x="connsiteX16104" y="connsiteY16104"/>
              </a:cxn>
              <a:cxn ang="0">
                <a:pos x="connsiteX16105" y="connsiteY16105"/>
              </a:cxn>
              <a:cxn ang="0">
                <a:pos x="connsiteX16106" y="connsiteY16106"/>
              </a:cxn>
              <a:cxn ang="0">
                <a:pos x="connsiteX16107" y="connsiteY16107"/>
              </a:cxn>
              <a:cxn ang="0">
                <a:pos x="connsiteX16108" y="connsiteY16108"/>
              </a:cxn>
              <a:cxn ang="0">
                <a:pos x="connsiteX16109" y="connsiteY16109"/>
              </a:cxn>
              <a:cxn ang="0">
                <a:pos x="connsiteX16110" y="connsiteY16110"/>
              </a:cxn>
              <a:cxn ang="0">
                <a:pos x="connsiteX16111" y="connsiteY16111"/>
              </a:cxn>
              <a:cxn ang="0">
                <a:pos x="connsiteX16112" y="connsiteY16112"/>
              </a:cxn>
              <a:cxn ang="0">
                <a:pos x="connsiteX16113" y="connsiteY16113"/>
              </a:cxn>
              <a:cxn ang="0">
                <a:pos x="connsiteX16114" y="connsiteY16114"/>
              </a:cxn>
              <a:cxn ang="0">
                <a:pos x="connsiteX16115" y="connsiteY16115"/>
              </a:cxn>
              <a:cxn ang="0">
                <a:pos x="connsiteX16116" y="connsiteY16116"/>
              </a:cxn>
              <a:cxn ang="0">
                <a:pos x="connsiteX16117" y="connsiteY16117"/>
              </a:cxn>
              <a:cxn ang="0">
                <a:pos x="connsiteX16118" y="connsiteY16118"/>
              </a:cxn>
              <a:cxn ang="0">
                <a:pos x="connsiteX16119" y="connsiteY16119"/>
              </a:cxn>
              <a:cxn ang="0">
                <a:pos x="connsiteX16120" y="connsiteY16120"/>
              </a:cxn>
              <a:cxn ang="0">
                <a:pos x="connsiteX16121" y="connsiteY16121"/>
              </a:cxn>
              <a:cxn ang="0">
                <a:pos x="connsiteX16122" y="connsiteY16122"/>
              </a:cxn>
              <a:cxn ang="0">
                <a:pos x="connsiteX16123" y="connsiteY16123"/>
              </a:cxn>
              <a:cxn ang="0">
                <a:pos x="connsiteX16124" y="connsiteY16124"/>
              </a:cxn>
              <a:cxn ang="0">
                <a:pos x="connsiteX16125" y="connsiteY16125"/>
              </a:cxn>
              <a:cxn ang="0">
                <a:pos x="connsiteX16126" y="connsiteY16126"/>
              </a:cxn>
              <a:cxn ang="0">
                <a:pos x="connsiteX16127" y="connsiteY16127"/>
              </a:cxn>
              <a:cxn ang="0">
                <a:pos x="connsiteX16128" y="connsiteY16128"/>
              </a:cxn>
              <a:cxn ang="0">
                <a:pos x="connsiteX16129" y="connsiteY16129"/>
              </a:cxn>
              <a:cxn ang="0">
                <a:pos x="connsiteX16130" y="connsiteY16130"/>
              </a:cxn>
              <a:cxn ang="0">
                <a:pos x="connsiteX16131" y="connsiteY16131"/>
              </a:cxn>
              <a:cxn ang="0">
                <a:pos x="connsiteX16132" y="connsiteY16132"/>
              </a:cxn>
              <a:cxn ang="0">
                <a:pos x="connsiteX16133" y="connsiteY16133"/>
              </a:cxn>
              <a:cxn ang="0">
                <a:pos x="connsiteX16134" y="connsiteY16134"/>
              </a:cxn>
              <a:cxn ang="0">
                <a:pos x="connsiteX16135" y="connsiteY16135"/>
              </a:cxn>
              <a:cxn ang="0">
                <a:pos x="connsiteX16136" y="connsiteY16136"/>
              </a:cxn>
              <a:cxn ang="0">
                <a:pos x="connsiteX16137" y="connsiteY16137"/>
              </a:cxn>
              <a:cxn ang="0">
                <a:pos x="connsiteX16138" y="connsiteY16138"/>
              </a:cxn>
              <a:cxn ang="0">
                <a:pos x="connsiteX16139" y="connsiteY16139"/>
              </a:cxn>
              <a:cxn ang="0">
                <a:pos x="connsiteX16140" y="connsiteY16140"/>
              </a:cxn>
              <a:cxn ang="0">
                <a:pos x="connsiteX16141" y="connsiteY16141"/>
              </a:cxn>
              <a:cxn ang="0">
                <a:pos x="connsiteX16142" y="connsiteY16142"/>
              </a:cxn>
              <a:cxn ang="0">
                <a:pos x="connsiteX16143" y="connsiteY16143"/>
              </a:cxn>
              <a:cxn ang="0">
                <a:pos x="connsiteX16144" y="connsiteY16144"/>
              </a:cxn>
              <a:cxn ang="0">
                <a:pos x="connsiteX16145" y="connsiteY16145"/>
              </a:cxn>
              <a:cxn ang="0">
                <a:pos x="connsiteX16146" y="connsiteY16146"/>
              </a:cxn>
              <a:cxn ang="0">
                <a:pos x="connsiteX16147" y="connsiteY16147"/>
              </a:cxn>
              <a:cxn ang="0">
                <a:pos x="connsiteX16148" y="connsiteY16148"/>
              </a:cxn>
              <a:cxn ang="0">
                <a:pos x="connsiteX16149" y="connsiteY16149"/>
              </a:cxn>
              <a:cxn ang="0">
                <a:pos x="connsiteX16150" y="connsiteY16150"/>
              </a:cxn>
              <a:cxn ang="0">
                <a:pos x="connsiteX16151" y="connsiteY16151"/>
              </a:cxn>
              <a:cxn ang="0">
                <a:pos x="connsiteX16152" y="connsiteY16152"/>
              </a:cxn>
              <a:cxn ang="0">
                <a:pos x="connsiteX16153" y="connsiteY16153"/>
              </a:cxn>
              <a:cxn ang="0">
                <a:pos x="connsiteX16154" y="connsiteY16154"/>
              </a:cxn>
              <a:cxn ang="0">
                <a:pos x="connsiteX16155" y="connsiteY16155"/>
              </a:cxn>
              <a:cxn ang="0">
                <a:pos x="connsiteX16156" y="connsiteY16156"/>
              </a:cxn>
              <a:cxn ang="0">
                <a:pos x="connsiteX16157" y="connsiteY16157"/>
              </a:cxn>
              <a:cxn ang="0">
                <a:pos x="connsiteX16158" y="connsiteY16158"/>
              </a:cxn>
              <a:cxn ang="0">
                <a:pos x="connsiteX16159" y="connsiteY16159"/>
              </a:cxn>
              <a:cxn ang="0">
                <a:pos x="connsiteX16160" y="connsiteY16160"/>
              </a:cxn>
              <a:cxn ang="0">
                <a:pos x="connsiteX16161" y="connsiteY16161"/>
              </a:cxn>
              <a:cxn ang="0">
                <a:pos x="connsiteX16162" y="connsiteY16162"/>
              </a:cxn>
              <a:cxn ang="0">
                <a:pos x="connsiteX16163" y="connsiteY16163"/>
              </a:cxn>
              <a:cxn ang="0">
                <a:pos x="connsiteX16164" y="connsiteY16164"/>
              </a:cxn>
              <a:cxn ang="0">
                <a:pos x="connsiteX16165" y="connsiteY16165"/>
              </a:cxn>
              <a:cxn ang="0">
                <a:pos x="connsiteX16166" y="connsiteY16166"/>
              </a:cxn>
              <a:cxn ang="0">
                <a:pos x="connsiteX16167" y="connsiteY16167"/>
              </a:cxn>
              <a:cxn ang="0">
                <a:pos x="connsiteX16168" y="connsiteY16168"/>
              </a:cxn>
              <a:cxn ang="0">
                <a:pos x="connsiteX16169" y="connsiteY16169"/>
              </a:cxn>
              <a:cxn ang="0">
                <a:pos x="connsiteX16170" y="connsiteY16170"/>
              </a:cxn>
              <a:cxn ang="0">
                <a:pos x="connsiteX16171" y="connsiteY16171"/>
              </a:cxn>
              <a:cxn ang="0">
                <a:pos x="connsiteX16172" y="connsiteY16172"/>
              </a:cxn>
              <a:cxn ang="0">
                <a:pos x="connsiteX16173" y="connsiteY16173"/>
              </a:cxn>
              <a:cxn ang="0">
                <a:pos x="connsiteX16174" y="connsiteY16174"/>
              </a:cxn>
              <a:cxn ang="0">
                <a:pos x="connsiteX16175" y="connsiteY16175"/>
              </a:cxn>
              <a:cxn ang="0">
                <a:pos x="connsiteX16176" y="connsiteY16176"/>
              </a:cxn>
              <a:cxn ang="0">
                <a:pos x="connsiteX16177" y="connsiteY16177"/>
              </a:cxn>
              <a:cxn ang="0">
                <a:pos x="connsiteX16178" y="connsiteY16178"/>
              </a:cxn>
              <a:cxn ang="0">
                <a:pos x="connsiteX16179" y="connsiteY16179"/>
              </a:cxn>
              <a:cxn ang="0">
                <a:pos x="connsiteX16180" y="connsiteY16180"/>
              </a:cxn>
              <a:cxn ang="0">
                <a:pos x="connsiteX16181" y="connsiteY16181"/>
              </a:cxn>
              <a:cxn ang="0">
                <a:pos x="connsiteX16182" y="connsiteY16182"/>
              </a:cxn>
              <a:cxn ang="0">
                <a:pos x="connsiteX16183" y="connsiteY16183"/>
              </a:cxn>
              <a:cxn ang="0">
                <a:pos x="connsiteX16184" y="connsiteY16184"/>
              </a:cxn>
              <a:cxn ang="0">
                <a:pos x="connsiteX16185" y="connsiteY16185"/>
              </a:cxn>
              <a:cxn ang="0">
                <a:pos x="connsiteX16186" y="connsiteY16186"/>
              </a:cxn>
              <a:cxn ang="0">
                <a:pos x="connsiteX16187" y="connsiteY16187"/>
              </a:cxn>
              <a:cxn ang="0">
                <a:pos x="connsiteX16188" y="connsiteY16188"/>
              </a:cxn>
              <a:cxn ang="0">
                <a:pos x="connsiteX16189" y="connsiteY16189"/>
              </a:cxn>
              <a:cxn ang="0">
                <a:pos x="connsiteX16190" y="connsiteY16190"/>
              </a:cxn>
              <a:cxn ang="0">
                <a:pos x="connsiteX16191" y="connsiteY16191"/>
              </a:cxn>
              <a:cxn ang="0">
                <a:pos x="connsiteX16192" y="connsiteY16192"/>
              </a:cxn>
              <a:cxn ang="0">
                <a:pos x="connsiteX16193" y="connsiteY16193"/>
              </a:cxn>
              <a:cxn ang="0">
                <a:pos x="connsiteX16194" y="connsiteY16194"/>
              </a:cxn>
              <a:cxn ang="0">
                <a:pos x="connsiteX16195" y="connsiteY16195"/>
              </a:cxn>
              <a:cxn ang="0">
                <a:pos x="connsiteX16196" y="connsiteY16196"/>
              </a:cxn>
              <a:cxn ang="0">
                <a:pos x="connsiteX16197" y="connsiteY16197"/>
              </a:cxn>
              <a:cxn ang="0">
                <a:pos x="connsiteX16198" y="connsiteY16198"/>
              </a:cxn>
              <a:cxn ang="0">
                <a:pos x="connsiteX16199" y="connsiteY16199"/>
              </a:cxn>
              <a:cxn ang="0">
                <a:pos x="connsiteX16200" y="connsiteY16200"/>
              </a:cxn>
              <a:cxn ang="0">
                <a:pos x="connsiteX16201" y="connsiteY16201"/>
              </a:cxn>
              <a:cxn ang="0">
                <a:pos x="connsiteX16202" y="connsiteY16202"/>
              </a:cxn>
              <a:cxn ang="0">
                <a:pos x="connsiteX16203" y="connsiteY16203"/>
              </a:cxn>
              <a:cxn ang="0">
                <a:pos x="connsiteX16204" y="connsiteY16204"/>
              </a:cxn>
              <a:cxn ang="0">
                <a:pos x="connsiteX16205" y="connsiteY16205"/>
              </a:cxn>
              <a:cxn ang="0">
                <a:pos x="connsiteX16206" y="connsiteY16206"/>
              </a:cxn>
              <a:cxn ang="0">
                <a:pos x="connsiteX16207" y="connsiteY16207"/>
              </a:cxn>
              <a:cxn ang="0">
                <a:pos x="connsiteX16208" y="connsiteY16208"/>
              </a:cxn>
              <a:cxn ang="0">
                <a:pos x="connsiteX16209" y="connsiteY16209"/>
              </a:cxn>
              <a:cxn ang="0">
                <a:pos x="connsiteX16210" y="connsiteY16210"/>
              </a:cxn>
              <a:cxn ang="0">
                <a:pos x="connsiteX16211" y="connsiteY16211"/>
              </a:cxn>
              <a:cxn ang="0">
                <a:pos x="connsiteX16212" y="connsiteY16212"/>
              </a:cxn>
              <a:cxn ang="0">
                <a:pos x="connsiteX16213" y="connsiteY16213"/>
              </a:cxn>
              <a:cxn ang="0">
                <a:pos x="connsiteX16214" y="connsiteY16214"/>
              </a:cxn>
              <a:cxn ang="0">
                <a:pos x="connsiteX16215" y="connsiteY16215"/>
              </a:cxn>
              <a:cxn ang="0">
                <a:pos x="connsiteX16216" y="connsiteY16216"/>
              </a:cxn>
              <a:cxn ang="0">
                <a:pos x="connsiteX16217" y="connsiteY16217"/>
              </a:cxn>
              <a:cxn ang="0">
                <a:pos x="connsiteX16218" y="connsiteY16218"/>
              </a:cxn>
              <a:cxn ang="0">
                <a:pos x="connsiteX16219" y="connsiteY16219"/>
              </a:cxn>
              <a:cxn ang="0">
                <a:pos x="connsiteX16220" y="connsiteY16220"/>
              </a:cxn>
              <a:cxn ang="0">
                <a:pos x="connsiteX16221" y="connsiteY16221"/>
              </a:cxn>
              <a:cxn ang="0">
                <a:pos x="connsiteX16222" y="connsiteY16222"/>
              </a:cxn>
              <a:cxn ang="0">
                <a:pos x="connsiteX16223" y="connsiteY16223"/>
              </a:cxn>
              <a:cxn ang="0">
                <a:pos x="connsiteX16224" y="connsiteY16224"/>
              </a:cxn>
              <a:cxn ang="0">
                <a:pos x="connsiteX16225" y="connsiteY16225"/>
              </a:cxn>
              <a:cxn ang="0">
                <a:pos x="connsiteX16226" y="connsiteY16226"/>
              </a:cxn>
              <a:cxn ang="0">
                <a:pos x="connsiteX16227" y="connsiteY16227"/>
              </a:cxn>
              <a:cxn ang="0">
                <a:pos x="connsiteX16228" y="connsiteY16228"/>
              </a:cxn>
              <a:cxn ang="0">
                <a:pos x="connsiteX16229" y="connsiteY16229"/>
              </a:cxn>
              <a:cxn ang="0">
                <a:pos x="connsiteX16230" y="connsiteY16230"/>
              </a:cxn>
              <a:cxn ang="0">
                <a:pos x="connsiteX16231" y="connsiteY16231"/>
              </a:cxn>
              <a:cxn ang="0">
                <a:pos x="connsiteX16232" y="connsiteY16232"/>
              </a:cxn>
              <a:cxn ang="0">
                <a:pos x="connsiteX16233" y="connsiteY16233"/>
              </a:cxn>
              <a:cxn ang="0">
                <a:pos x="connsiteX16234" y="connsiteY16234"/>
              </a:cxn>
              <a:cxn ang="0">
                <a:pos x="connsiteX16235" y="connsiteY16235"/>
              </a:cxn>
              <a:cxn ang="0">
                <a:pos x="connsiteX16236" y="connsiteY16236"/>
              </a:cxn>
              <a:cxn ang="0">
                <a:pos x="connsiteX16237" y="connsiteY16237"/>
              </a:cxn>
              <a:cxn ang="0">
                <a:pos x="connsiteX16238" y="connsiteY16238"/>
              </a:cxn>
              <a:cxn ang="0">
                <a:pos x="connsiteX16239" y="connsiteY16239"/>
              </a:cxn>
              <a:cxn ang="0">
                <a:pos x="connsiteX16240" y="connsiteY16240"/>
              </a:cxn>
              <a:cxn ang="0">
                <a:pos x="connsiteX16241" y="connsiteY16241"/>
              </a:cxn>
              <a:cxn ang="0">
                <a:pos x="connsiteX16242" y="connsiteY16242"/>
              </a:cxn>
              <a:cxn ang="0">
                <a:pos x="connsiteX16243" y="connsiteY16243"/>
              </a:cxn>
              <a:cxn ang="0">
                <a:pos x="connsiteX16244" y="connsiteY16244"/>
              </a:cxn>
              <a:cxn ang="0">
                <a:pos x="connsiteX16245" y="connsiteY16245"/>
              </a:cxn>
              <a:cxn ang="0">
                <a:pos x="connsiteX16246" y="connsiteY16246"/>
              </a:cxn>
              <a:cxn ang="0">
                <a:pos x="connsiteX16247" y="connsiteY16247"/>
              </a:cxn>
              <a:cxn ang="0">
                <a:pos x="connsiteX16248" y="connsiteY16248"/>
              </a:cxn>
              <a:cxn ang="0">
                <a:pos x="connsiteX16249" y="connsiteY16249"/>
              </a:cxn>
              <a:cxn ang="0">
                <a:pos x="connsiteX16250" y="connsiteY16250"/>
              </a:cxn>
              <a:cxn ang="0">
                <a:pos x="connsiteX16251" y="connsiteY16251"/>
              </a:cxn>
              <a:cxn ang="0">
                <a:pos x="connsiteX16252" y="connsiteY16252"/>
              </a:cxn>
              <a:cxn ang="0">
                <a:pos x="connsiteX16253" y="connsiteY16253"/>
              </a:cxn>
              <a:cxn ang="0">
                <a:pos x="connsiteX16254" y="connsiteY16254"/>
              </a:cxn>
              <a:cxn ang="0">
                <a:pos x="connsiteX16255" y="connsiteY16255"/>
              </a:cxn>
              <a:cxn ang="0">
                <a:pos x="connsiteX16256" y="connsiteY16256"/>
              </a:cxn>
              <a:cxn ang="0">
                <a:pos x="connsiteX16257" y="connsiteY16257"/>
              </a:cxn>
              <a:cxn ang="0">
                <a:pos x="connsiteX16258" y="connsiteY16258"/>
              </a:cxn>
              <a:cxn ang="0">
                <a:pos x="connsiteX16259" y="connsiteY16259"/>
              </a:cxn>
              <a:cxn ang="0">
                <a:pos x="connsiteX16260" y="connsiteY16260"/>
              </a:cxn>
              <a:cxn ang="0">
                <a:pos x="connsiteX16261" y="connsiteY16261"/>
              </a:cxn>
              <a:cxn ang="0">
                <a:pos x="connsiteX16262" y="connsiteY16262"/>
              </a:cxn>
              <a:cxn ang="0">
                <a:pos x="connsiteX16263" y="connsiteY16263"/>
              </a:cxn>
              <a:cxn ang="0">
                <a:pos x="connsiteX16264" y="connsiteY16264"/>
              </a:cxn>
              <a:cxn ang="0">
                <a:pos x="connsiteX16265" y="connsiteY16265"/>
              </a:cxn>
              <a:cxn ang="0">
                <a:pos x="connsiteX16266" y="connsiteY16266"/>
              </a:cxn>
              <a:cxn ang="0">
                <a:pos x="connsiteX16267" y="connsiteY16267"/>
              </a:cxn>
              <a:cxn ang="0">
                <a:pos x="connsiteX16268" y="connsiteY16268"/>
              </a:cxn>
              <a:cxn ang="0">
                <a:pos x="connsiteX16269" y="connsiteY16269"/>
              </a:cxn>
              <a:cxn ang="0">
                <a:pos x="connsiteX16270" y="connsiteY16270"/>
              </a:cxn>
              <a:cxn ang="0">
                <a:pos x="connsiteX16271" y="connsiteY16271"/>
              </a:cxn>
              <a:cxn ang="0">
                <a:pos x="connsiteX16272" y="connsiteY16272"/>
              </a:cxn>
              <a:cxn ang="0">
                <a:pos x="connsiteX16273" y="connsiteY16273"/>
              </a:cxn>
              <a:cxn ang="0">
                <a:pos x="connsiteX16274" y="connsiteY16274"/>
              </a:cxn>
              <a:cxn ang="0">
                <a:pos x="connsiteX16275" y="connsiteY16275"/>
              </a:cxn>
              <a:cxn ang="0">
                <a:pos x="connsiteX16276" y="connsiteY16276"/>
              </a:cxn>
              <a:cxn ang="0">
                <a:pos x="connsiteX16277" y="connsiteY16277"/>
              </a:cxn>
              <a:cxn ang="0">
                <a:pos x="connsiteX16278" y="connsiteY16278"/>
              </a:cxn>
              <a:cxn ang="0">
                <a:pos x="connsiteX16279" y="connsiteY16279"/>
              </a:cxn>
              <a:cxn ang="0">
                <a:pos x="connsiteX16280" y="connsiteY16280"/>
              </a:cxn>
              <a:cxn ang="0">
                <a:pos x="connsiteX16281" y="connsiteY16281"/>
              </a:cxn>
              <a:cxn ang="0">
                <a:pos x="connsiteX16282" y="connsiteY16282"/>
              </a:cxn>
              <a:cxn ang="0">
                <a:pos x="connsiteX16283" y="connsiteY16283"/>
              </a:cxn>
              <a:cxn ang="0">
                <a:pos x="connsiteX16284" y="connsiteY16284"/>
              </a:cxn>
              <a:cxn ang="0">
                <a:pos x="connsiteX16285" y="connsiteY16285"/>
              </a:cxn>
              <a:cxn ang="0">
                <a:pos x="connsiteX16286" y="connsiteY16286"/>
              </a:cxn>
              <a:cxn ang="0">
                <a:pos x="connsiteX16287" y="connsiteY16287"/>
              </a:cxn>
              <a:cxn ang="0">
                <a:pos x="connsiteX16288" y="connsiteY16288"/>
              </a:cxn>
              <a:cxn ang="0">
                <a:pos x="connsiteX16289" y="connsiteY16289"/>
              </a:cxn>
              <a:cxn ang="0">
                <a:pos x="connsiteX16290" y="connsiteY16290"/>
              </a:cxn>
              <a:cxn ang="0">
                <a:pos x="connsiteX16291" y="connsiteY16291"/>
              </a:cxn>
              <a:cxn ang="0">
                <a:pos x="connsiteX16292" y="connsiteY16292"/>
              </a:cxn>
              <a:cxn ang="0">
                <a:pos x="connsiteX16293" y="connsiteY16293"/>
              </a:cxn>
              <a:cxn ang="0">
                <a:pos x="connsiteX16294" y="connsiteY16294"/>
              </a:cxn>
              <a:cxn ang="0">
                <a:pos x="connsiteX16295" y="connsiteY16295"/>
              </a:cxn>
              <a:cxn ang="0">
                <a:pos x="connsiteX16296" y="connsiteY16296"/>
              </a:cxn>
              <a:cxn ang="0">
                <a:pos x="connsiteX16297" y="connsiteY16297"/>
              </a:cxn>
              <a:cxn ang="0">
                <a:pos x="connsiteX16298" y="connsiteY16298"/>
              </a:cxn>
              <a:cxn ang="0">
                <a:pos x="connsiteX16299" y="connsiteY16299"/>
              </a:cxn>
              <a:cxn ang="0">
                <a:pos x="connsiteX16300" y="connsiteY16300"/>
              </a:cxn>
              <a:cxn ang="0">
                <a:pos x="connsiteX16301" y="connsiteY16301"/>
              </a:cxn>
              <a:cxn ang="0">
                <a:pos x="connsiteX16302" y="connsiteY16302"/>
              </a:cxn>
              <a:cxn ang="0">
                <a:pos x="connsiteX16303" y="connsiteY16303"/>
              </a:cxn>
              <a:cxn ang="0">
                <a:pos x="connsiteX16304" y="connsiteY16304"/>
              </a:cxn>
              <a:cxn ang="0">
                <a:pos x="connsiteX16305" y="connsiteY16305"/>
              </a:cxn>
              <a:cxn ang="0">
                <a:pos x="connsiteX16306" y="connsiteY16306"/>
              </a:cxn>
              <a:cxn ang="0">
                <a:pos x="connsiteX16307" y="connsiteY16307"/>
              </a:cxn>
              <a:cxn ang="0">
                <a:pos x="connsiteX16308" y="connsiteY16308"/>
              </a:cxn>
              <a:cxn ang="0">
                <a:pos x="connsiteX16309" y="connsiteY16309"/>
              </a:cxn>
              <a:cxn ang="0">
                <a:pos x="connsiteX16310" y="connsiteY16310"/>
              </a:cxn>
              <a:cxn ang="0">
                <a:pos x="connsiteX16311" y="connsiteY16311"/>
              </a:cxn>
              <a:cxn ang="0">
                <a:pos x="connsiteX16312" y="connsiteY16312"/>
              </a:cxn>
              <a:cxn ang="0">
                <a:pos x="connsiteX16313" y="connsiteY16313"/>
              </a:cxn>
              <a:cxn ang="0">
                <a:pos x="connsiteX16314" y="connsiteY16314"/>
              </a:cxn>
              <a:cxn ang="0">
                <a:pos x="connsiteX16315" y="connsiteY16315"/>
              </a:cxn>
              <a:cxn ang="0">
                <a:pos x="connsiteX16316" y="connsiteY16316"/>
              </a:cxn>
              <a:cxn ang="0">
                <a:pos x="connsiteX16317" y="connsiteY16317"/>
              </a:cxn>
              <a:cxn ang="0">
                <a:pos x="connsiteX16318" y="connsiteY16318"/>
              </a:cxn>
              <a:cxn ang="0">
                <a:pos x="connsiteX16319" y="connsiteY16319"/>
              </a:cxn>
              <a:cxn ang="0">
                <a:pos x="connsiteX16320" y="connsiteY16320"/>
              </a:cxn>
              <a:cxn ang="0">
                <a:pos x="connsiteX16321" y="connsiteY16321"/>
              </a:cxn>
              <a:cxn ang="0">
                <a:pos x="connsiteX16322" y="connsiteY16322"/>
              </a:cxn>
              <a:cxn ang="0">
                <a:pos x="connsiteX16323" y="connsiteY16323"/>
              </a:cxn>
              <a:cxn ang="0">
                <a:pos x="connsiteX16324" y="connsiteY16324"/>
              </a:cxn>
              <a:cxn ang="0">
                <a:pos x="connsiteX16325" y="connsiteY16325"/>
              </a:cxn>
              <a:cxn ang="0">
                <a:pos x="connsiteX16326" y="connsiteY16326"/>
              </a:cxn>
              <a:cxn ang="0">
                <a:pos x="connsiteX16327" y="connsiteY16327"/>
              </a:cxn>
              <a:cxn ang="0">
                <a:pos x="connsiteX16328" y="connsiteY16328"/>
              </a:cxn>
              <a:cxn ang="0">
                <a:pos x="connsiteX16329" y="connsiteY16329"/>
              </a:cxn>
              <a:cxn ang="0">
                <a:pos x="connsiteX16330" y="connsiteY16330"/>
              </a:cxn>
              <a:cxn ang="0">
                <a:pos x="connsiteX16331" y="connsiteY16331"/>
              </a:cxn>
              <a:cxn ang="0">
                <a:pos x="connsiteX16332" y="connsiteY16332"/>
              </a:cxn>
              <a:cxn ang="0">
                <a:pos x="connsiteX16333" y="connsiteY16333"/>
              </a:cxn>
              <a:cxn ang="0">
                <a:pos x="connsiteX16334" y="connsiteY16334"/>
              </a:cxn>
              <a:cxn ang="0">
                <a:pos x="connsiteX16335" y="connsiteY16335"/>
              </a:cxn>
              <a:cxn ang="0">
                <a:pos x="connsiteX16336" y="connsiteY16336"/>
              </a:cxn>
              <a:cxn ang="0">
                <a:pos x="connsiteX16337" y="connsiteY16337"/>
              </a:cxn>
              <a:cxn ang="0">
                <a:pos x="connsiteX16338" y="connsiteY16338"/>
              </a:cxn>
              <a:cxn ang="0">
                <a:pos x="connsiteX16339" y="connsiteY16339"/>
              </a:cxn>
              <a:cxn ang="0">
                <a:pos x="connsiteX16340" y="connsiteY16340"/>
              </a:cxn>
              <a:cxn ang="0">
                <a:pos x="connsiteX16341" y="connsiteY16341"/>
              </a:cxn>
              <a:cxn ang="0">
                <a:pos x="connsiteX16342" y="connsiteY16342"/>
              </a:cxn>
              <a:cxn ang="0">
                <a:pos x="connsiteX16343" y="connsiteY16343"/>
              </a:cxn>
              <a:cxn ang="0">
                <a:pos x="connsiteX16344" y="connsiteY16344"/>
              </a:cxn>
              <a:cxn ang="0">
                <a:pos x="connsiteX16345" y="connsiteY16345"/>
              </a:cxn>
              <a:cxn ang="0">
                <a:pos x="connsiteX16346" y="connsiteY16346"/>
              </a:cxn>
              <a:cxn ang="0">
                <a:pos x="connsiteX16347" y="connsiteY16347"/>
              </a:cxn>
              <a:cxn ang="0">
                <a:pos x="connsiteX16348" y="connsiteY16348"/>
              </a:cxn>
              <a:cxn ang="0">
                <a:pos x="connsiteX16349" y="connsiteY16349"/>
              </a:cxn>
              <a:cxn ang="0">
                <a:pos x="connsiteX16350" y="connsiteY16350"/>
              </a:cxn>
              <a:cxn ang="0">
                <a:pos x="connsiteX16351" y="connsiteY16351"/>
              </a:cxn>
              <a:cxn ang="0">
                <a:pos x="connsiteX16352" y="connsiteY16352"/>
              </a:cxn>
              <a:cxn ang="0">
                <a:pos x="connsiteX16353" y="connsiteY16353"/>
              </a:cxn>
              <a:cxn ang="0">
                <a:pos x="connsiteX16354" y="connsiteY16354"/>
              </a:cxn>
              <a:cxn ang="0">
                <a:pos x="connsiteX16355" y="connsiteY16355"/>
              </a:cxn>
              <a:cxn ang="0">
                <a:pos x="connsiteX16356" y="connsiteY16356"/>
              </a:cxn>
              <a:cxn ang="0">
                <a:pos x="connsiteX16357" y="connsiteY16357"/>
              </a:cxn>
              <a:cxn ang="0">
                <a:pos x="connsiteX16358" y="connsiteY16358"/>
              </a:cxn>
              <a:cxn ang="0">
                <a:pos x="connsiteX16359" y="connsiteY16359"/>
              </a:cxn>
              <a:cxn ang="0">
                <a:pos x="connsiteX16360" y="connsiteY16360"/>
              </a:cxn>
              <a:cxn ang="0">
                <a:pos x="connsiteX16361" y="connsiteY16361"/>
              </a:cxn>
              <a:cxn ang="0">
                <a:pos x="connsiteX16362" y="connsiteY16362"/>
              </a:cxn>
              <a:cxn ang="0">
                <a:pos x="connsiteX16363" y="connsiteY16363"/>
              </a:cxn>
              <a:cxn ang="0">
                <a:pos x="connsiteX16364" y="connsiteY16364"/>
              </a:cxn>
              <a:cxn ang="0">
                <a:pos x="connsiteX16365" y="connsiteY16365"/>
              </a:cxn>
              <a:cxn ang="0">
                <a:pos x="connsiteX16366" y="connsiteY16366"/>
              </a:cxn>
              <a:cxn ang="0">
                <a:pos x="connsiteX16367" y="connsiteY16367"/>
              </a:cxn>
              <a:cxn ang="0">
                <a:pos x="connsiteX16368" y="connsiteY16368"/>
              </a:cxn>
              <a:cxn ang="0">
                <a:pos x="connsiteX16369" y="connsiteY16369"/>
              </a:cxn>
              <a:cxn ang="0">
                <a:pos x="connsiteX16370" y="connsiteY16370"/>
              </a:cxn>
              <a:cxn ang="0">
                <a:pos x="connsiteX16371" y="connsiteY16371"/>
              </a:cxn>
              <a:cxn ang="0">
                <a:pos x="connsiteX16372" y="connsiteY16372"/>
              </a:cxn>
              <a:cxn ang="0">
                <a:pos x="connsiteX16373" y="connsiteY16373"/>
              </a:cxn>
              <a:cxn ang="0">
                <a:pos x="connsiteX16374" y="connsiteY16374"/>
              </a:cxn>
              <a:cxn ang="0">
                <a:pos x="connsiteX16375" y="connsiteY16375"/>
              </a:cxn>
              <a:cxn ang="0">
                <a:pos x="connsiteX16376" y="connsiteY16376"/>
              </a:cxn>
              <a:cxn ang="0">
                <a:pos x="connsiteX16377" y="connsiteY16377"/>
              </a:cxn>
              <a:cxn ang="0">
                <a:pos x="connsiteX16378" y="connsiteY16378"/>
              </a:cxn>
              <a:cxn ang="0">
                <a:pos x="connsiteX16379" y="connsiteY16379"/>
              </a:cxn>
              <a:cxn ang="0">
                <a:pos x="connsiteX16380" y="connsiteY16380"/>
              </a:cxn>
              <a:cxn ang="0">
                <a:pos x="connsiteX16381" y="connsiteY16381"/>
              </a:cxn>
              <a:cxn ang="0">
                <a:pos x="connsiteX16382" y="connsiteY16382"/>
              </a:cxn>
              <a:cxn ang="0">
                <a:pos x="connsiteX16383" y="connsiteY16383"/>
              </a:cxn>
              <a:cxn ang="0">
                <a:pos x="connsiteX16384" y="connsiteY16384"/>
              </a:cxn>
              <a:cxn ang="0">
                <a:pos x="connsiteX16385" y="connsiteY16385"/>
              </a:cxn>
              <a:cxn ang="0">
                <a:pos x="connsiteX16386" y="connsiteY16386"/>
              </a:cxn>
              <a:cxn ang="0">
                <a:pos x="connsiteX16387" y="connsiteY16387"/>
              </a:cxn>
              <a:cxn ang="0">
                <a:pos x="connsiteX16388" y="connsiteY16388"/>
              </a:cxn>
              <a:cxn ang="0">
                <a:pos x="connsiteX16389" y="connsiteY16389"/>
              </a:cxn>
              <a:cxn ang="0">
                <a:pos x="connsiteX16390" y="connsiteY16390"/>
              </a:cxn>
              <a:cxn ang="0">
                <a:pos x="connsiteX16391" y="connsiteY16391"/>
              </a:cxn>
              <a:cxn ang="0">
                <a:pos x="connsiteX16392" y="connsiteY16392"/>
              </a:cxn>
              <a:cxn ang="0">
                <a:pos x="connsiteX16393" y="connsiteY16393"/>
              </a:cxn>
              <a:cxn ang="0">
                <a:pos x="connsiteX16394" y="connsiteY16394"/>
              </a:cxn>
              <a:cxn ang="0">
                <a:pos x="connsiteX16395" y="connsiteY16395"/>
              </a:cxn>
              <a:cxn ang="0">
                <a:pos x="connsiteX16396" y="connsiteY16396"/>
              </a:cxn>
              <a:cxn ang="0">
                <a:pos x="connsiteX16397" y="connsiteY16397"/>
              </a:cxn>
              <a:cxn ang="0">
                <a:pos x="connsiteX16398" y="connsiteY16398"/>
              </a:cxn>
              <a:cxn ang="0">
                <a:pos x="connsiteX16399" y="connsiteY16399"/>
              </a:cxn>
              <a:cxn ang="0">
                <a:pos x="connsiteX16400" y="connsiteY16400"/>
              </a:cxn>
              <a:cxn ang="0">
                <a:pos x="connsiteX16401" y="connsiteY16401"/>
              </a:cxn>
              <a:cxn ang="0">
                <a:pos x="connsiteX16402" y="connsiteY16402"/>
              </a:cxn>
              <a:cxn ang="0">
                <a:pos x="connsiteX16403" y="connsiteY16403"/>
              </a:cxn>
              <a:cxn ang="0">
                <a:pos x="connsiteX16404" y="connsiteY16404"/>
              </a:cxn>
              <a:cxn ang="0">
                <a:pos x="connsiteX16405" y="connsiteY16405"/>
              </a:cxn>
              <a:cxn ang="0">
                <a:pos x="connsiteX16406" y="connsiteY16406"/>
              </a:cxn>
              <a:cxn ang="0">
                <a:pos x="connsiteX16407" y="connsiteY16407"/>
              </a:cxn>
              <a:cxn ang="0">
                <a:pos x="connsiteX16408" y="connsiteY16408"/>
              </a:cxn>
              <a:cxn ang="0">
                <a:pos x="connsiteX16409" y="connsiteY16409"/>
              </a:cxn>
              <a:cxn ang="0">
                <a:pos x="connsiteX16410" y="connsiteY16410"/>
              </a:cxn>
              <a:cxn ang="0">
                <a:pos x="connsiteX16411" y="connsiteY16411"/>
              </a:cxn>
              <a:cxn ang="0">
                <a:pos x="connsiteX16412" y="connsiteY16412"/>
              </a:cxn>
              <a:cxn ang="0">
                <a:pos x="connsiteX16413" y="connsiteY16413"/>
              </a:cxn>
              <a:cxn ang="0">
                <a:pos x="connsiteX16414" y="connsiteY16414"/>
              </a:cxn>
              <a:cxn ang="0">
                <a:pos x="connsiteX16415" y="connsiteY16415"/>
              </a:cxn>
              <a:cxn ang="0">
                <a:pos x="connsiteX16416" y="connsiteY16416"/>
              </a:cxn>
              <a:cxn ang="0">
                <a:pos x="connsiteX16417" y="connsiteY16417"/>
              </a:cxn>
              <a:cxn ang="0">
                <a:pos x="connsiteX16418" y="connsiteY16418"/>
              </a:cxn>
              <a:cxn ang="0">
                <a:pos x="connsiteX16419" y="connsiteY16419"/>
              </a:cxn>
              <a:cxn ang="0">
                <a:pos x="connsiteX16420" y="connsiteY16420"/>
              </a:cxn>
              <a:cxn ang="0">
                <a:pos x="connsiteX16421" y="connsiteY16421"/>
              </a:cxn>
              <a:cxn ang="0">
                <a:pos x="connsiteX16422" y="connsiteY16422"/>
              </a:cxn>
              <a:cxn ang="0">
                <a:pos x="connsiteX16423" y="connsiteY16423"/>
              </a:cxn>
              <a:cxn ang="0">
                <a:pos x="connsiteX16424" y="connsiteY16424"/>
              </a:cxn>
              <a:cxn ang="0">
                <a:pos x="connsiteX16425" y="connsiteY16425"/>
              </a:cxn>
              <a:cxn ang="0">
                <a:pos x="connsiteX16426" y="connsiteY16426"/>
              </a:cxn>
              <a:cxn ang="0">
                <a:pos x="connsiteX16427" y="connsiteY16427"/>
              </a:cxn>
              <a:cxn ang="0">
                <a:pos x="connsiteX16428" y="connsiteY16428"/>
              </a:cxn>
              <a:cxn ang="0">
                <a:pos x="connsiteX16429" y="connsiteY16429"/>
              </a:cxn>
              <a:cxn ang="0">
                <a:pos x="connsiteX16430" y="connsiteY16430"/>
              </a:cxn>
              <a:cxn ang="0">
                <a:pos x="connsiteX16431" y="connsiteY16431"/>
              </a:cxn>
              <a:cxn ang="0">
                <a:pos x="connsiteX16432" y="connsiteY16432"/>
              </a:cxn>
              <a:cxn ang="0">
                <a:pos x="connsiteX16433" y="connsiteY16433"/>
              </a:cxn>
              <a:cxn ang="0">
                <a:pos x="connsiteX16434" y="connsiteY16434"/>
              </a:cxn>
              <a:cxn ang="0">
                <a:pos x="connsiteX16435" y="connsiteY16435"/>
              </a:cxn>
              <a:cxn ang="0">
                <a:pos x="connsiteX16436" y="connsiteY16436"/>
              </a:cxn>
              <a:cxn ang="0">
                <a:pos x="connsiteX16437" y="connsiteY16437"/>
              </a:cxn>
              <a:cxn ang="0">
                <a:pos x="connsiteX16438" y="connsiteY16438"/>
              </a:cxn>
              <a:cxn ang="0">
                <a:pos x="connsiteX16439" y="connsiteY16439"/>
              </a:cxn>
              <a:cxn ang="0">
                <a:pos x="connsiteX16440" y="connsiteY16440"/>
              </a:cxn>
              <a:cxn ang="0">
                <a:pos x="connsiteX16441" y="connsiteY16441"/>
              </a:cxn>
              <a:cxn ang="0">
                <a:pos x="connsiteX16442" y="connsiteY16442"/>
              </a:cxn>
              <a:cxn ang="0">
                <a:pos x="connsiteX16443" y="connsiteY16443"/>
              </a:cxn>
              <a:cxn ang="0">
                <a:pos x="connsiteX16444" y="connsiteY16444"/>
              </a:cxn>
              <a:cxn ang="0">
                <a:pos x="connsiteX16445" y="connsiteY16445"/>
              </a:cxn>
              <a:cxn ang="0">
                <a:pos x="connsiteX16446" y="connsiteY16446"/>
              </a:cxn>
              <a:cxn ang="0">
                <a:pos x="connsiteX16447" y="connsiteY16447"/>
              </a:cxn>
              <a:cxn ang="0">
                <a:pos x="connsiteX16448" y="connsiteY16448"/>
              </a:cxn>
              <a:cxn ang="0">
                <a:pos x="connsiteX16449" y="connsiteY16449"/>
              </a:cxn>
              <a:cxn ang="0">
                <a:pos x="connsiteX16450" y="connsiteY16450"/>
              </a:cxn>
              <a:cxn ang="0">
                <a:pos x="connsiteX16451" y="connsiteY16451"/>
              </a:cxn>
              <a:cxn ang="0">
                <a:pos x="connsiteX16452" y="connsiteY16452"/>
              </a:cxn>
              <a:cxn ang="0">
                <a:pos x="connsiteX16453" y="connsiteY16453"/>
              </a:cxn>
              <a:cxn ang="0">
                <a:pos x="connsiteX16454" y="connsiteY16454"/>
              </a:cxn>
              <a:cxn ang="0">
                <a:pos x="connsiteX16455" y="connsiteY16455"/>
              </a:cxn>
              <a:cxn ang="0">
                <a:pos x="connsiteX16456" y="connsiteY16456"/>
              </a:cxn>
              <a:cxn ang="0">
                <a:pos x="connsiteX16457" y="connsiteY16457"/>
              </a:cxn>
              <a:cxn ang="0">
                <a:pos x="connsiteX16458" y="connsiteY16458"/>
              </a:cxn>
              <a:cxn ang="0">
                <a:pos x="connsiteX16459" y="connsiteY16459"/>
              </a:cxn>
              <a:cxn ang="0">
                <a:pos x="connsiteX16460" y="connsiteY16460"/>
              </a:cxn>
              <a:cxn ang="0">
                <a:pos x="connsiteX16461" y="connsiteY16461"/>
              </a:cxn>
              <a:cxn ang="0">
                <a:pos x="connsiteX16462" y="connsiteY16462"/>
              </a:cxn>
              <a:cxn ang="0">
                <a:pos x="connsiteX16463" y="connsiteY16463"/>
              </a:cxn>
              <a:cxn ang="0">
                <a:pos x="connsiteX16464" y="connsiteY16464"/>
              </a:cxn>
              <a:cxn ang="0">
                <a:pos x="connsiteX16465" y="connsiteY16465"/>
              </a:cxn>
              <a:cxn ang="0">
                <a:pos x="connsiteX16466" y="connsiteY16466"/>
              </a:cxn>
              <a:cxn ang="0">
                <a:pos x="connsiteX16467" y="connsiteY16467"/>
              </a:cxn>
              <a:cxn ang="0">
                <a:pos x="connsiteX16468" y="connsiteY16468"/>
              </a:cxn>
              <a:cxn ang="0">
                <a:pos x="connsiteX16469" y="connsiteY16469"/>
              </a:cxn>
              <a:cxn ang="0">
                <a:pos x="connsiteX16470" y="connsiteY16470"/>
              </a:cxn>
              <a:cxn ang="0">
                <a:pos x="connsiteX16471" y="connsiteY16471"/>
              </a:cxn>
              <a:cxn ang="0">
                <a:pos x="connsiteX16472" y="connsiteY16472"/>
              </a:cxn>
              <a:cxn ang="0">
                <a:pos x="connsiteX16473" y="connsiteY16473"/>
              </a:cxn>
              <a:cxn ang="0">
                <a:pos x="connsiteX16474" y="connsiteY16474"/>
              </a:cxn>
              <a:cxn ang="0">
                <a:pos x="connsiteX16475" y="connsiteY16475"/>
              </a:cxn>
              <a:cxn ang="0">
                <a:pos x="connsiteX16476" y="connsiteY16476"/>
              </a:cxn>
              <a:cxn ang="0">
                <a:pos x="connsiteX16477" y="connsiteY16477"/>
              </a:cxn>
              <a:cxn ang="0">
                <a:pos x="connsiteX16478" y="connsiteY16478"/>
              </a:cxn>
              <a:cxn ang="0">
                <a:pos x="connsiteX16479" y="connsiteY16479"/>
              </a:cxn>
              <a:cxn ang="0">
                <a:pos x="connsiteX16480" y="connsiteY16480"/>
              </a:cxn>
              <a:cxn ang="0">
                <a:pos x="connsiteX16481" y="connsiteY16481"/>
              </a:cxn>
              <a:cxn ang="0">
                <a:pos x="connsiteX16482" y="connsiteY16482"/>
              </a:cxn>
              <a:cxn ang="0">
                <a:pos x="connsiteX16483" y="connsiteY16483"/>
              </a:cxn>
              <a:cxn ang="0">
                <a:pos x="connsiteX16484" y="connsiteY16484"/>
              </a:cxn>
              <a:cxn ang="0">
                <a:pos x="connsiteX16485" y="connsiteY16485"/>
              </a:cxn>
              <a:cxn ang="0">
                <a:pos x="connsiteX16486" y="connsiteY16486"/>
              </a:cxn>
              <a:cxn ang="0">
                <a:pos x="connsiteX16487" y="connsiteY16487"/>
              </a:cxn>
              <a:cxn ang="0">
                <a:pos x="connsiteX16488" y="connsiteY16488"/>
              </a:cxn>
              <a:cxn ang="0">
                <a:pos x="connsiteX16489" y="connsiteY16489"/>
              </a:cxn>
              <a:cxn ang="0">
                <a:pos x="connsiteX16490" y="connsiteY16490"/>
              </a:cxn>
              <a:cxn ang="0">
                <a:pos x="connsiteX16491" y="connsiteY16491"/>
              </a:cxn>
              <a:cxn ang="0">
                <a:pos x="connsiteX16492" y="connsiteY16492"/>
              </a:cxn>
              <a:cxn ang="0">
                <a:pos x="connsiteX16493" y="connsiteY16493"/>
              </a:cxn>
              <a:cxn ang="0">
                <a:pos x="connsiteX16494" y="connsiteY16494"/>
              </a:cxn>
              <a:cxn ang="0">
                <a:pos x="connsiteX16495" y="connsiteY16495"/>
              </a:cxn>
              <a:cxn ang="0">
                <a:pos x="connsiteX16496" y="connsiteY16496"/>
              </a:cxn>
              <a:cxn ang="0">
                <a:pos x="connsiteX16497" y="connsiteY16497"/>
              </a:cxn>
              <a:cxn ang="0">
                <a:pos x="connsiteX16498" y="connsiteY16498"/>
              </a:cxn>
              <a:cxn ang="0">
                <a:pos x="connsiteX16499" y="connsiteY16499"/>
              </a:cxn>
              <a:cxn ang="0">
                <a:pos x="connsiteX16500" y="connsiteY16500"/>
              </a:cxn>
              <a:cxn ang="0">
                <a:pos x="connsiteX16501" y="connsiteY16501"/>
              </a:cxn>
              <a:cxn ang="0">
                <a:pos x="connsiteX16502" y="connsiteY16502"/>
              </a:cxn>
              <a:cxn ang="0">
                <a:pos x="connsiteX16503" y="connsiteY16503"/>
              </a:cxn>
              <a:cxn ang="0">
                <a:pos x="connsiteX16504" y="connsiteY16504"/>
              </a:cxn>
              <a:cxn ang="0">
                <a:pos x="connsiteX16505" y="connsiteY16505"/>
              </a:cxn>
              <a:cxn ang="0">
                <a:pos x="connsiteX16506" y="connsiteY16506"/>
              </a:cxn>
              <a:cxn ang="0">
                <a:pos x="connsiteX16507" y="connsiteY16507"/>
              </a:cxn>
              <a:cxn ang="0">
                <a:pos x="connsiteX16508" y="connsiteY16508"/>
              </a:cxn>
              <a:cxn ang="0">
                <a:pos x="connsiteX16509" y="connsiteY16509"/>
              </a:cxn>
              <a:cxn ang="0">
                <a:pos x="connsiteX16510" y="connsiteY16510"/>
              </a:cxn>
              <a:cxn ang="0">
                <a:pos x="connsiteX16511" y="connsiteY16511"/>
              </a:cxn>
              <a:cxn ang="0">
                <a:pos x="connsiteX16512" y="connsiteY16512"/>
              </a:cxn>
              <a:cxn ang="0">
                <a:pos x="connsiteX16513" y="connsiteY16513"/>
              </a:cxn>
              <a:cxn ang="0">
                <a:pos x="connsiteX16514" y="connsiteY16514"/>
              </a:cxn>
              <a:cxn ang="0">
                <a:pos x="connsiteX16515" y="connsiteY16515"/>
              </a:cxn>
              <a:cxn ang="0">
                <a:pos x="connsiteX16516" y="connsiteY16516"/>
              </a:cxn>
              <a:cxn ang="0">
                <a:pos x="connsiteX16517" y="connsiteY16517"/>
              </a:cxn>
              <a:cxn ang="0">
                <a:pos x="connsiteX16518" y="connsiteY16518"/>
              </a:cxn>
              <a:cxn ang="0">
                <a:pos x="connsiteX16519" y="connsiteY16519"/>
              </a:cxn>
              <a:cxn ang="0">
                <a:pos x="connsiteX16520" y="connsiteY16520"/>
              </a:cxn>
              <a:cxn ang="0">
                <a:pos x="connsiteX16521" y="connsiteY16521"/>
              </a:cxn>
              <a:cxn ang="0">
                <a:pos x="connsiteX16522" y="connsiteY16522"/>
              </a:cxn>
              <a:cxn ang="0">
                <a:pos x="connsiteX16523" y="connsiteY16523"/>
              </a:cxn>
              <a:cxn ang="0">
                <a:pos x="connsiteX16524" y="connsiteY16524"/>
              </a:cxn>
              <a:cxn ang="0">
                <a:pos x="connsiteX16525" y="connsiteY16525"/>
              </a:cxn>
              <a:cxn ang="0">
                <a:pos x="connsiteX16526" y="connsiteY16526"/>
              </a:cxn>
              <a:cxn ang="0">
                <a:pos x="connsiteX16527" y="connsiteY16527"/>
              </a:cxn>
              <a:cxn ang="0">
                <a:pos x="connsiteX16528" y="connsiteY16528"/>
              </a:cxn>
              <a:cxn ang="0">
                <a:pos x="connsiteX16529" y="connsiteY16529"/>
              </a:cxn>
              <a:cxn ang="0">
                <a:pos x="connsiteX16530" y="connsiteY16530"/>
              </a:cxn>
              <a:cxn ang="0">
                <a:pos x="connsiteX16531" y="connsiteY16531"/>
              </a:cxn>
              <a:cxn ang="0">
                <a:pos x="connsiteX16532" y="connsiteY16532"/>
              </a:cxn>
              <a:cxn ang="0">
                <a:pos x="connsiteX16533" y="connsiteY16533"/>
              </a:cxn>
              <a:cxn ang="0">
                <a:pos x="connsiteX16534" y="connsiteY16534"/>
              </a:cxn>
              <a:cxn ang="0">
                <a:pos x="connsiteX16535" y="connsiteY16535"/>
              </a:cxn>
              <a:cxn ang="0">
                <a:pos x="connsiteX16536" y="connsiteY16536"/>
              </a:cxn>
              <a:cxn ang="0">
                <a:pos x="connsiteX16537" y="connsiteY16537"/>
              </a:cxn>
              <a:cxn ang="0">
                <a:pos x="connsiteX16538" y="connsiteY16538"/>
              </a:cxn>
              <a:cxn ang="0">
                <a:pos x="connsiteX16539" y="connsiteY16539"/>
              </a:cxn>
              <a:cxn ang="0">
                <a:pos x="connsiteX16540" y="connsiteY16540"/>
              </a:cxn>
              <a:cxn ang="0">
                <a:pos x="connsiteX16541" y="connsiteY16541"/>
              </a:cxn>
              <a:cxn ang="0">
                <a:pos x="connsiteX16542" y="connsiteY16542"/>
              </a:cxn>
              <a:cxn ang="0">
                <a:pos x="connsiteX16543" y="connsiteY16543"/>
              </a:cxn>
              <a:cxn ang="0">
                <a:pos x="connsiteX16544" y="connsiteY16544"/>
              </a:cxn>
              <a:cxn ang="0">
                <a:pos x="connsiteX16545" y="connsiteY16545"/>
              </a:cxn>
              <a:cxn ang="0">
                <a:pos x="connsiteX16546" y="connsiteY16546"/>
              </a:cxn>
              <a:cxn ang="0">
                <a:pos x="connsiteX16547" y="connsiteY16547"/>
              </a:cxn>
              <a:cxn ang="0">
                <a:pos x="connsiteX16548" y="connsiteY16548"/>
              </a:cxn>
              <a:cxn ang="0">
                <a:pos x="connsiteX16549" y="connsiteY16549"/>
              </a:cxn>
              <a:cxn ang="0">
                <a:pos x="connsiteX16550" y="connsiteY16550"/>
              </a:cxn>
              <a:cxn ang="0">
                <a:pos x="connsiteX16551" y="connsiteY16551"/>
              </a:cxn>
              <a:cxn ang="0">
                <a:pos x="connsiteX16552" y="connsiteY16552"/>
              </a:cxn>
              <a:cxn ang="0">
                <a:pos x="connsiteX16553" y="connsiteY16553"/>
              </a:cxn>
              <a:cxn ang="0">
                <a:pos x="connsiteX16554" y="connsiteY16554"/>
              </a:cxn>
              <a:cxn ang="0">
                <a:pos x="connsiteX16555" y="connsiteY16555"/>
              </a:cxn>
              <a:cxn ang="0">
                <a:pos x="connsiteX16556" y="connsiteY16556"/>
              </a:cxn>
              <a:cxn ang="0">
                <a:pos x="connsiteX16557" y="connsiteY16557"/>
              </a:cxn>
              <a:cxn ang="0">
                <a:pos x="connsiteX16558" y="connsiteY16558"/>
              </a:cxn>
              <a:cxn ang="0">
                <a:pos x="connsiteX16559" y="connsiteY16559"/>
              </a:cxn>
              <a:cxn ang="0">
                <a:pos x="connsiteX16560" y="connsiteY16560"/>
              </a:cxn>
              <a:cxn ang="0">
                <a:pos x="connsiteX16561" y="connsiteY16561"/>
              </a:cxn>
              <a:cxn ang="0">
                <a:pos x="connsiteX16562" y="connsiteY16562"/>
              </a:cxn>
              <a:cxn ang="0">
                <a:pos x="connsiteX16563" y="connsiteY16563"/>
              </a:cxn>
              <a:cxn ang="0">
                <a:pos x="connsiteX16564" y="connsiteY16564"/>
              </a:cxn>
              <a:cxn ang="0">
                <a:pos x="connsiteX16565" y="connsiteY16565"/>
              </a:cxn>
              <a:cxn ang="0">
                <a:pos x="connsiteX16566" y="connsiteY16566"/>
              </a:cxn>
              <a:cxn ang="0">
                <a:pos x="connsiteX16567" y="connsiteY16567"/>
              </a:cxn>
              <a:cxn ang="0">
                <a:pos x="connsiteX16568" y="connsiteY16568"/>
              </a:cxn>
              <a:cxn ang="0">
                <a:pos x="connsiteX16569" y="connsiteY16569"/>
              </a:cxn>
              <a:cxn ang="0">
                <a:pos x="connsiteX16570" y="connsiteY16570"/>
              </a:cxn>
              <a:cxn ang="0">
                <a:pos x="connsiteX16571" y="connsiteY16571"/>
              </a:cxn>
              <a:cxn ang="0">
                <a:pos x="connsiteX16572" y="connsiteY16572"/>
              </a:cxn>
              <a:cxn ang="0">
                <a:pos x="connsiteX16573" y="connsiteY16573"/>
              </a:cxn>
              <a:cxn ang="0">
                <a:pos x="connsiteX16574" y="connsiteY16574"/>
              </a:cxn>
              <a:cxn ang="0">
                <a:pos x="connsiteX16575" y="connsiteY16575"/>
              </a:cxn>
              <a:cxn ang="0">
                <a:pos x="connsiteX16576" y="connsiteY16576"/>
              </a:cxn>
              <a:cxn ang="0">
                <a:pos x="connsiteX16577" y="connsiteY16577"/>
              </a:cxn>
              <a:cxn ang="0">
                <a:pos x="connsiteX16578" y="connsiteY16578"/>
              </a:cxn>
              <a:cxn ang="0">
                <a:pos x="connsiteX16579" y="connsiteY16579"/>
              </a:cxn>
              <a:cxn ang="0">
                <a:pos x="connsiteX16580" y="connsiteY16580"/>
              </a:cxn>
              <a:cxn ang="0">
                <a:pos x="connsiteX16581" y="connsiteY16581"/>
              </a:cxn>
              <a:cxn ang="0">
                <a:pos x="connsiteX16582" y="connsiteY16582"/>
              </a:cxn>
              <a:cxn ang="0">
                <a:pos x="connsiteX16583" y="connsiteY16583"/>
              </a:cxn>
              <a:cxn ang="0">
                <a:pos x="connsiteX16584" y="connsiteY16584"/>
              </a:cxn>
              <a:cxn ang="0">
                <a:pos x="connsiteX16585" y="connsiteY16585"/>
              </a:cxn>
              <a:cxn ang="0">
                <a:pos x="connsiteX16586" y="connsiteY16586"/>
              </a:cxn>
              <a:cxn ang="0">
                <a:pos x="connsiteX16587" y="connsiteY16587"/>
              </a:cxn>
              <a:cxn ang="0">
                <a:pos x="connsiteX16588" y="connsiteY16588"/>
              </a:cxn>
              <a:cxn ang="0">
                <a:pos x="connsiteX16589" y="connsiteY16589"/>
              </a:cxn>
              <a:cxn ang="0">
                <a:pos x="connsiteX16590" y="connsiteY16590"/>
              </a:cxn>
              <a:cxn ang="0">
                <a:pos x="connsiteX16591" y="connsiteY16591"/>
              </a:cxn>
              <a:cxn ang="0">
                <a:pos x="connsiteX16592" y="connsiteY16592"/>
              </a:cxn>
              <a:cxn ang="0">
                <a:pos x="connsiteX16593" y="connsiteY16593"/>
              </a:cxn>
              <a:cxn ang="0">
                <a:pos x="connsiteX16594" y="connsiteY16594"/>
              </a:cxn>
              <a:cxn ang="0">
                <a:pos x="connsiteX16595" y="connsiteY16595"/>
              </a:cxn>
              <a:cxn ang="0">
                <a:pos x="connsiteX16596" y="connsiteY16596"/>
              </a:cxn>
              <a:cxn ang="0">
                <a:pos x="connsiteX16597" y="connsiteY16597"/>
              </a:cxn>
              <a:cxn ang="0">
                <a:pos x="connsiteX16598" y="connsiteY16598"/>
              </a:cxn>
              <a:cxn ang="0">
                <a:pos x="connsiteX16599" y="connsiteY16599"/>
              </a:cxn>
              <a:cxn ang="0">
                <a:pos x="connsiteX16600" y="connsiteY16600"/>
              </a:cxn>
              <a:cxn ang="0">
                <a:pos x="connsiteX16601" y="connsiteY16601"/>
              </a:cxn>
              <a:cxn ang="0">
                <a:pos x="connsiteX16602" y="connsiteY16602"/>
              </a:cxn>
              <a:cxn ang="0">
                <a:pos x="connsiteX16603" y="connsiteY16603"/>
              </a:cxn>
              <a:cxn ang="0">
                <a:pos x="connsiteX16604" y="connsiteY16604"/>
              </a:cxn>
              <a:cxn ang="0">
                <a:pos x="connsiteX16605" y="connsiteY16605"/>
              </a:cxn>
              <a:cxn ang="0">
                <a:pos x="connsiteX16606" y="connsiteY16606"/>
              </a:cxn>
              <a:cxn ang="0">
                <a:pos x="connsiteX16607" y="connsiteY16607"/>
              </a:cxn>
              <a:cxn ang="0">
                <a:pos x="connsiteX16608" y="connsiteY16608"/>
              </a:cxn>
              <a:cxn ang="0">
                <a:pos x="connsiteX16609" y="connsiteY16609"/>
              </a:cxn>
              <a:cxn ang="0">
                <a:pos x="connsiteX16610" y="connsiteY16610"/>
              </a:cxn>
              <a:cxn ang="0">
                <a:pos x="connsiteX16611" y="connsiteY16611"/>
              </a:cxn>
              <a:cxn ang="0">
                <a:pos x="connsiteX16612" y="connsiteY16612"/>
              </a:cxn>
              <a:cxn ang="0">
                <a:pos x="connsiteX16613" y="connsiteY16613"/>
              </a:cxn>
              <a:cxn ang="0">
                <a:pos x="connsiteX16614" y="connsiteY16614"/>
              </a:cxn>
              <a:cxn ang="0">
                <a:pos x="connsiteX16615" y="connsiteY16615"/>
              </a:cxn>
              <a:cxn ang="0">
                <a:pos x="connsiteX16616" y="connsiteY16616"/>
              </a:cxn>
              <a:cxn ang="0">
                <a:pos x="connsiteX16617" y="connsiteY16617"/>
              </a:cxn>
              <a:cxn ang="0">
                <a:pos x="connsiteX16618" y="connsiteY16618"/>
              </a:cxn>
              <a:cxn ang="0">
                <a:pos x="connsiteX16619" y="connsiteY16619"/>
              </a:cxn>
              <a:cxn ang="0">
                <a:pos x="connsiteX16620" y="connsiteY16620"/>
              </a:cxn>
              <a:cxn ang="0">
                <a:pos x="connsiteX16621" y="connsiteY16621"/>
              </a:cxn>
              <a:cxn ang="0">
                <a:pos x="connsiteX16622" y="connsiteY16622"/>
              </a:cxn>
              <a:cxn ang="0">
                <a:pos x="connsiteX16623" y="connsiteY16623"/>
              </a:cxn>
              <a:cxn ang="0">
                <a:pos x="connsiteX16624" y="connsiteY16624"/>
              </a:cxn>
              <a:cxn ang="0">
                <a:pos x="connsiteX16625" y="connsiteY16625"/>
              </a:cxn>
              <a:cxn ang="0">
                <a:pos x="connsiteX16626" y="connsiteY16626"/>
              </a:cxn>
              <a:cxn ang="0">
                <a:pos x="connsiteX16627" y="connsiteY16627"/>
              </a:cxn>
              <a:cxn ang="0">
                <a:pos x="connsiteX16628" y="connsiteY16628"/>
              </a:cxn>
              <a:cxn ang="0">
                <a:pos x="connsiteX16629" y="connsiteY16629"/>
              </a:cxn>
              <a:cxn ang="0">
                <a:pos x="connsiteX16630" y="connsiteY16630"/>
              </a:cxn>
              <a:cxn ang="0">
                <a:pos x="connsiteX16631" y="connsiteY16631"/>
              </a:cxn>
              <a:cxn ang="0">
                <a:pos x="connsiteX16632" y="connsiteY16632"/>
              </a:cxn>
              <a:cxn ang="0">
                <a:pos x="connsiteX16633" y="connsiteY16633"/>
              </a:cxn>
              <a:cxn ang="0">
                <a:pos x="connsiteX16634" y="connsiteY16634"/>
              </a:cxn>
              <a:cxn ang="0">
                <a:pos x="connsiteX16635" y="connsiteY16635"/>
              </a:cxn>
              <a:cxn ang="0">
                <a:pos x="connsiteX16636" y="connsiteY16636"/>
              </a:cxn>
              <a:cxn ang="0">
                <a:pos x="connsiteX16637" y="connsiteY16637"/>
              </a:cxn>
              <a:cxn ang="0">
                <a:pos x="connsiteX16638" y="connsiteY16638"/>
              </a:cxn>
              <a:cxn ang="0">
                <a:pos x="connsiteX16639" y="connsiteY16639"/>
              </a:cxn>
              <a:cxn ang="0">
                <a:pos x="connsiteX16640" y="connsiteY16640"/>
              </a:cxn>
              <a:cxn ang="0">
                <a:pos x="connsiteX16641" y="connsiteY16641"/>
              </a:cxn>
              <a:cxn ang="0">
                <a:pos x="connsiteX16642" y="connsiteY16642"/>
              </a:cxn>
              <a:cxn ang="0">
                <a:pos x="connsiteX16643" y="connsiteY16643"/>
              </a:cxn>
              <a:cxn ang="0">
                <a:pos x="connsiteX16644" y="connsiteY16644"/>
              </a:cxn>
              <a:cxn ang="0">
                <a:pos x="connsiteX16645" y="connsiteY16645"/>
              </a:cxn>
              <a:cxn ang="0">
                <a:pos x="connsiteX16646" y="connsiteY16646"/>
              </a:cxn>
              <a:cxn ang="0">
                <a:pos x="connsiteX16647" y="connsiteY16647"/>
              </a:cxn>
              <a:cxn ang="0">
                <a:pos x="connsiteX16648" y="connsiteY16648"/>
              </a:cxn>
              <a:cxn ang="0">
                <a:pos x="connsiteX16649" y="connsiteY16649"/>
              </a:cxn>
              <a:cxn ang="0">
                <a:pos x="connsiteX16650" y="connsiteY16650"/>
              </a:cxn>
              <a:cxn ang="0">
                <a:pos x="connsiteX16651" y="connsiteY16651"/>
              </a:cxn>
              <a:cxn ang="0">
                <a:pos x="connsiteX16652" y="connsiteY16652"/>
              </a:cxn>
              <a:cxn ang="0">
                <a:pos x="connsiteX16653" y="connsiteY16653"/>
              </a:cxn>
              <a:cxn ang="0">
                <a:pos x="connsiteX16654" y="connsiteY16654"/>
              </a:cxn>
              <a:cxn ang="0">
                <a:pos x="connsiteX16655" y="connsiteY16655"/>
              </a:cxn>
              <a:cxn ang="0">
                <a:pos x="connsiteX16656" y="connsiteY16656"/>
              </a:cxn>
              <a:cxn ang="0">
                <a:pos x="connsiteX16657" y="connsiteY16657"/>
              </a:cxn>
              <a:cxn ang="0">
                <a:pos x="connsiteX16658" y="connsiteY16658"/>
              </a:cxn>
              <a:cxn ang="0">
                <a:pos x="connsiteX16659" y="connsiteY16659"/>
              </a:cxn>
              <a:cxn ang="0">
                <a:pos x="connsiteX16660" y="connsiteY16660"/>
              </a:cxn>
              <a:cxn ang="0">
                <a:pos x="connsiteX16661" y="connsiteY16661"/>
              </a:cxn>
              <a:cxn ang="0">
                <a:pos x="connsiteX16662" y="connsiteY16662"/>
              </a:cxn>
              <a:cxn ang="0">
                <a:pos x="connsiteX16663" y="connsiteY16663"/>
              </a:cxn>
              <a:cxn ang="0">
                <a:pos x="connsiteX16664" y="connsiteY16664"/>
              </a:cxn>
              <a:cxn ang="0">
                <a:pos x="connsiteX16665" y="connsiteY16665"/>
              </a:cxn>
              <a:cxn ang="0">
                <a:pos x="connsiteX16666" y="connsiteY16666"/>
              </a:cxn>
              <a:cxn ang="0">
                <a:pos x="connsiteX16667" y="connsiteY16667"/>
              </a:cxn>
              <a:cxn ang="0">
                <a:pos x="connsiteX16668" y="connsiteY16668"/>
              </a:cxn>
              <a:cxn ang="0">
                <a:pos x="connsiteX16669" y="connsiteY16669"/>
              </a:cxn>
              <a:cxn ang="0">
                <a:pos x="connsiteX16670" y="connsiteY16670"/>
              </a:cxn>
              <a:cxn ang="0">
                <a:pos x="connsiteX16671" y="connsiteY16671"/>
              </a:cxn>
              <a:cxn ang="0">
                <a:pos x="connsiteX16672" y="connsiteY16672"/>
              </a:cxn>
              <a:cxn ang="0">
                <a:pos x="connsiteX16673" y="connsiteY16673"/>
              </a:cxn>
              <a:cxn ang="0">
                <a:pos x="connsiteX16674" y="connsiteY16674"/>
              </a:cxn>
              <a:cxn ang="0">
                <a:pos x="connsiteX16675" y="connsiteY16675"/>
              </a:cxn>
              <a:cxn ang="0">
                <a:pos x="connsiteX16676" y="connsiteY16676"/>
              </a:cxn>
              <a:cxn ang="0">
                <a:pos x="connsiteX16677" y="connsiteY16677"/>
              </a:cxn>
              <a:cxn ang="0">
                <a:pos x="connsiteX16678" y="connsiteY16678"/>
              </a:cxn>
              <a:cxn ang="0">
                <a:pos x="connsiteX16679" y="connsiteY16679"/>
              </a:cxn>
              <a:cxn ang="0">
                <a:pos x="connsiteX16680" y="connsiteY16680"/>
              </a:cxn>
              <a:cxn ang="0">
                <a:pos x="connsiteX16681" y="connsiteY16681"/>
              </a:cxn>
              <a:cxn ang="0">
                <a:pos x="connsiteX16682" y="connsiteY16682"/>
              </a:cxn>
              <a:cxn ang="0">
                <a:pos x="connsiteX16683" y="connsiteY16683"/>
              </a:cxn>
              <a:cxn ang="0">
                <a:pos x="connsiteX16684" y="connsiteY16684"/>
              </a:cxn>
              <a:cxn ang="0">
                <a:pos x="connsiteX16685" y="connsiteY16685"/>
              </a:cxn>
              <a:cxn ang="0">
                <a:pos x="connsiteX16686" y="connsiteY16686"/>
              </a:cxn>
              <a:cxn ang="0">
                <a:pos x="connsiteX16687" y="connsiteY16687"/>
              </a:cxn>
              <a:cxn ang="0">
                <a:pos x="connsiteX16688" y="connsiteY16688"/>
              </a:cxn>
              <a:cxn ang="0">
                <a:pos x="connsiteX16689" y="connsiteY16689"/>
              </a:cxn>
              <a:cxn ang="0">
                <a:pos x="connsiteX16690" y="connsiteY16690"/>
              </a:cxn>
              <a:cxn ang="0">
                <a:pos x="connsiteX16691" y="connsiteY16691"/>
              </a:cxn>
              <a:cxn ang="0">
                <a:pos x="connsiteX16692" y="connsiteY16692"/>
              </a:cxn>
              <a:cxn ang="0">
                <a:pos x="connsiteX16693" y="connsiteY16693"/>
              </a:cxn>
              <a:cxn ang="0">
                <a:pos x="connsiteX16694" y="connsiteY16694"/>
              </a:cxn>
              <a:cxn ang="0">
                <a:pos x="connsiteX16695" y="connsiteY16695"/>
              </a:cxn>
              <a:cxn ang="0">
                <a:pos x="connsiteX16696" y="connsiteY16696"/>
              </a:cxn>
              <a:cxn ang="0">
                <a:pos x="connsiteX16697" y="connsiteY16697"/>
              </a:cxn>
              <a:cxn ang="0">
                <a:pos x="connsiteX16698" y="connsiteY16698"/>
              </a:cxn>
              <a:cxn ang="0">
                <a:pos x="connsiteX16699" y="connsiteY16699"/>
              </a:cxn>
              <a:cxn ang="0">
                <a:pos x="connsiteX16700" y="connsiteY16700"/>
              </a:cxn>
              <a:cxn ang="0">
                <a:pos x="connsiteX16701" y="connsiteY16701"/>
              </a:cxn>
              <a:cxn ang="0">
                <a:pos x="connsiteX16702" y="connsiteY16702"/>
              </a:cxn>
              <a:cxn ang="0">
                <a:pos x="connsiteX16703" y="connsiteY16703"/>
              </a:cxn>
              <a:cxn ang="0">
                <a:pos x="connsiteX16704" y="connsiteY16704"/>
              </a:cxn>
              <a:cxn ang="0">
                <a:pos x="connsiteX16705" y="connsiteY16705"/>
              </a:cxn>
              <a:cxn ang="0">
                <a:pos x="connsiteX16706" y="connsiteY16706"/>
              </a:cxn>
              <a:cxn ang="0">
                <a:pos x="connsiteX16707" y="connsiteY16707"/>
              </a:cxn>
              <a:cxn ang="0">
                <a:pos x="connsiteX16708" y="connsiteY16708"/>
              </a:cxn>
              <a:cxn ang="0">
                <a:pos x="connsiteX16709" y="connsiteY16709"/>
              </a:cxn>
              <a:cxn ang="0">
                <a:pos x="connsiteX16710" y="connsiteY16710"/>
              </a:cxn>
              <a:cxn ang="0">
                <a:pos x="connsiteX16711" y="connsiteY16711"/>
              </a:cxn>
              <a:cxn ang="0">
                <a:pos x="connsiteX16712" y="connsiteY16712"/>
              </a:cxn>
              <a:cxn ang="0">
                <a:pos x="connsiteX16713" y="connsiteY16713"/>
              </a:cxn>
              <a:cxn ang="0">
                <a:pos x="connsiteX16714" y="connsiteY16714"/>
              </a:cxn>
              <a:cxn ang="0">
                <a:pos x="connsiteX16715" y="connsiteY16715"/>
              </a:cxn>
              <a:cxn ang="0">
                <a:pos x="connsiteX16716" y="connsiteY16716"/>
              </a:cxn>
              <a:cxn ang="0">
                <a:pos x="connsiteX16717" y="connsiteY16717"/>
              </a:cxn>
              <a:cxn ang="0">
                <a:pos x="connsiteX16718" y="connsiteY16718"/>
              </a:cxn>
              <a:cxn ang="0">
                <a:pos x="connsiteX16719" y="connsiteY16719"/>
              </a:cxn>
              <a:cxn ang="0">
                <a:pos x="connsiteX16720" y="connsiteY16720"/>
              </a:cxn>
              <a:cxn ang="0">
                <a:pos x="connsiteX16721" y="connsiteY16721"/>
              </a:cxn>
              <a:cxn ang="0">
                <a:pos x="connsiteX16722" y="connsiteY16722"/>
              </a:cxn>
              <a:cxn ang="0">
                <a:pos x="connsiteX16723" y="connsiteY16723"/>
              </a:cxn>
              <a:cxn ang="0">
                <a:pos x="connsiteX16724" y="connsiteY16724"/>
              </a:cxn>
              <a:cxn ang="0">
                <a:pos x="connsiteX16725" y="connsiteY16725"/>
              </a:cxn>
              <a:cxn ang="0">
                <a:pos x="connsiteX16726" y="connsiteY16726"/>
              </a:cxn>
              <a:cxn ang="0">
                <a:pos x="connsiteX16727" y="connsiteY16727"/>
              </a:cxn>
              <a:cxn ang="0">
                <a:pos x="connsiteX16728" y="connsiteY16728"/>
              </a:cxn>
              <a:cxn ang="0">
                <a:pos x="connsiteX16729" y="connsiteY16729"/>
              </a:cxn>
              <a:cxn ang="0">
                <a:pos x="connsiteX16730" y="connsiteY16730"/>
              </a:cxn>
              <a:cxn ang="0">
                <a:pos x="connsiteX16731" y="connsiteY16731"/>
              </a:cxn>
              <a:cxn ang="0">
                <a:pos x="connsiteX16732" y="connsiteY16732"/>
              </a:cxn>
              <a:cxn ang="0">
                <a:pos x="connsiteX16733" y="connsiteY16733"/>
              </a:cxn>
              <a:cxn ang="0">
                <a:pos x="connsiteX16734" y="connsiteY16734"/>
              </a:cxn>
              <a:cxn ang="0">
                <a:pos x="connsiteX16735" y="connsiteY16735"/>
              </a:cxn>
              <a:cxn ang="0">
                <a:pos x="connsiteX16736" y="connsiteY16736"/>
              </a:cxn>
              <a:cxn ang="0">
                <a:pos x="connsiteX16737" y="connsiteY16737"/>
              </a:cxn>
              <a:cxn ang="0">
                <a:pos x="connsiteX16738" y="connsiteY16738"/>
              </a:cxn>
              <a:cxn ang="0">
                <a:pos x="connsiteX16739" y="connsiteY16739"/>
              </a:cxn>
              <a:cxn ang="0">
                <a:pos x="connsiteX16740" y="connsiteY16740"/>
              </a:cxn>
              <a:cxn ang="0">
                <a:pos x="connsiteX16741" y="connsiteY16741"/>
              </a:cxn>
              <a:cxn ang="0">
                <a:pos x="connsiteX16742" y="connsiteY16742"/>
              </a:cxn>
              <a:cxn ang="0">
                <a:pos x="connsiteX16743" y="connsiteY16743"/>
              </a:cxn>
              <a:cxn ang="0">
                <a:pos x="connsiteX16744" y="connsiteY16744"/>
              </a:cxn>
              <a:cxn ang="0">
                <a:pos x="connsiteX16745" y="connsiteY16745"/>
              </a:cxn>
              <a:cxn ang="0">
                <a:pos x="connsiteX16746" y="connsiteY16746"/>
              </a:cxn>
              <a:cxn ang="0">
                <a:pos x="connsiteX16747" y="connsiteY16747"/>
              </a:cxn>
              <a:cxn ang="0">
                <a:pos x="connsiteX16748" y="connsiteY16748"/>
              </a:cxn>
              <a:cxn ang="0">
                <a:pos x="connsiteX16749" y="connsiteY16749"/>
              </a:cxn>
              <a:cxn ang="0">
                <a:pos x="connsiteX16750" y="connsiteY16750"/>
              </a:cxn>
              <a:cxn ang="0">
                <a:pos x="connsiteX16751" y="connsiteY16751"/>
              </a:cxn>
              <a:cxn ang="0">
                <a:pos x="connsiteX16752" y="connsiteY16752"/>
              </a:cxn>
              <a:cxn ang="0">
                <a:pos x="connsiteX16753" y="connsiteY16753"/>
              </a:cxn>
              <a:cxn ang="0">
                <a:pos x="connsiteX16754" y="connsiteY16754"/>
              </a:cxn>
              <a:cxn ang="0">
                <a:pos x="connsiteX16755" y="connsiteY16755"/>
              </a:cxn>
              <a:cxn ang="0">
                <a:pos x="connsiteX16756" y="connsiteY16756"/>
              </a:cxn>
              <a:cxn ang="0">
                <a:pos x="connsiteX16757" y="connsiteY16757"/>
              </a:cxn>
              <a:cxn ang="0">
                <a:pos x="connsiteX16758" y="connsiteY16758"/>
              </a:cxn>
              <a:cxn ang="0">
                <a:pos x="connsiteX16759" y="connsiteY16759"/>
              </a:cxn>
              <a:cxn ang="0">
                <a:pos x="connsiteX16760" y="connsiteY16760"/>
              </a:cxn>
              <a:cxn ang="0">
                <a:pos x="connsiteX16761" y="connsiteY16761"/>
              </a:cxn>
              <a:cxn ang="0">
                <a:pos x="connsiteX16762" y="connsiteY16762"/>
              </a:cxn>
              <a:cxn ang="0">
                <a:pos x="connsiteX16763" y="connsiteY16763"/>
              </a:cxn>
              <a:cxn ang="0">
                <a:pos x="connsiteX16764" y="connsiteY16764"/>
              </a:cxn>
              <a:cxn ang="0">
                <a:pos x="connsiteX16765" y="connsiteY16765"/>
              </a:cxn>
              <a:cxn ang="0">
                <a:pos x="connsiteX16766" y="connsiteY16766"/>
              </a:cxn>
              <a:cxn ang="0">
                <a:pos x="connsiteX16767" y="connsiteY16767"/>
              </a:cxn>
              <a:cxn ang="0">
                <a:pos x="connsiteX16768" y="connsiteY16768"/>
              </a:cxn>
              <a:cxn ang="0">
                <a:pos x="connsiteX16769" y="connsiteY16769"/>
              </a:cxn>
              <a:cxn ang="0">
                <a:pos x="connsiteX16770" y="connsiteY16770"/>
              </a:cxn>
              <a:cxn ang="0">
                <a:pos x="connsiteX16771" y="connsiteY16771"/>
              </a:cxn>
              <a:cxn ang="0">
                <a:pos x="connsiteX16772" y="connsiteY16772"/>
              </a:cxn>
              <a:cxn ang="0">
                <a:pos x="connsiteX16773" y="connsiteY16773"/>
              </a:cxn>
              <a:cxn ang="0">
                <a:pos x="connsiteX16774" y="connsiteY16774"/>
              </a:cxn>
              <a:cxn ang="0">
                <a:pos x="connsiteX16775" y="connsiteY16775"/>
              </a:cxn>
              <a:cxn ang="0">
                <a:pos x="connsiteX16776" y="connsiteY16776"/>
              </a:cxn>
              <a:cxn ang="0">
                <a:pos x="connsiteX16777" y="connsiteY16777"/>
              </a:cxn>
              <a:cxn ang="0">
                <a:pos x="connsiteX16778" y="connsiteY16778"/>
              </a:cxn>
              <a:cxn ang="0">
                <a:pos x="connsiteX16779" y="connsiteY16779"/>
              </a:cxn>
              <a:cxn ang="0">
                <a:pos x="connsiteX16780" y="connsiteY16780"/>
              </a:cxn>
              <a:cxn ang="0">
                <a:pos x="connsiteX16781" y="connsiteY16781"/>
              </a:cxn>
              <a:cxn ang="0">
                <a:pos x="connsiteX16782" y="connsiteY16782"/>
              </a:cxn>
              <a:cxn ang="0">
                <a:pos x="connsiteX16783" y="connsiteY16783"/>
              </a:cxn>
              <a:cxn ang="0">
                <a:pos x="connsiteX16784" y="connsiteY16784"/>
              </a:cxn>
              <a:cxn ang="0">
                <a:pos x="connsiteX16785" y="connsiteY16785"/>
              </a:cxn>
              <a:cxn ang="0">
                <a:pos x="connsiteX16786" y="connsiteY16786"/>
              </a:cxn>
              <a:cxn ang="0">
                <a:pos x="connsiteX16787" y="connsiteY16787"/>
              </a:cxn>
              <a:cxn ang="0">
                <a:pos x="connsiteX16788" y="connsiteY16788"/>
              </a:cxn>
              <a:cxn ang="0">
                <a:pos x="connsiteX16789" y="connsiteY16789"/>
              </a:cxn>
              <a:cxn ang="0">
                <a:pos x="connsiteX16790" y="connsiteY16790"/>
              </a:cxn>
              <a:cxn ang="0">
                <a:pos x="connsiteX16791" y="connsiteY16791"/>
              </a:cxn>
              <a:cxn ang="0">
                <a:pos x="connsiteX16792" y="connsiteY16792"/>
              </a:cxn>
              <a:cxn ang="0">
                <a:pos x="connsiteX16793" y="connsiteY16793"/>
              </a:cxn>
              <a:cxn ang="0">
                <a:pos x="connsiteX16794" y="connsiteY16794"/>
              </a:cxn>
              <a:cxn ang="0">
                <a:pos x="connsiteX16795" y="connsiteY16795"/>
              </a:cxn>
              <a:cxn ang="0">
                <a:pos x="connsiteX16796" y="connsiteY16796"/>
              </a:cxn>
              <a:cxn ang="0">
                <a:pos x="connsiteX16797" y="connsiteY16797"/>
              </a:cxn>
              <a:cxn ang="0">
                <a:pos x="connsiteX16798" y="connsiteY16798"/>
              </a:cxn>
              <a:cxn ang="0">
                <a:pos x="connsiteX16799" y="connsiteY16799"/>
              </a:cxn>
              <a:cxn ang="0">
                <a:pos x="connsiteX16800" y="connsiteY16800"/>
              </a:cxn>
              <a:cxn ang="0">
                <a:pos x="connsiteX16801" y="connsiteY16801"/>
              </a:cxn>
              <a:cxn ang="0">
                <a:pos x="connsiteX16802" y="connsiteY16802"/>
              </a:cxn>
              <a:cxn ang="0">
                <a:pos x="connsiteX16803" y="connsiteY16803"/>
              </a:cxn>
              <a:cxn ang="0">
                <a:pos x="connsiteX16804" y="connsiteY16804"/>
              </a:cxn>
              <a:cxn ang="0">
                <a:pos x="connsiteX16805" y="connsiteY16805"/>
              </a:cxn>
              <a:cxn ang="0">
                <a:pos x="connsiteX16806" y="connsiteY16806"/>
              </a:cxn>
              <a:cxn ang="0">
                <a:pos x="connsiteX16807" y="connsiteY16807"/>
              </a:cxn>
              <a:cxn ang="0">
                <a:pos x="connsiteX16808" y="connsiteY16808"/>
              </a:cxn>
              <a:cxn ang="0">
                <a:pos x="connsiteX16809" y="connsiteY16809"/>
              </a:cxn>
              <a:cxn ang="0">
                <a:pos x="connsiteX16810" y="connsiteY16810"/>
              </a:cxn>
              <a:cxn ang="0">
                <a:pos x="connsiteX16811" y="connsiteY16811"/>
              </a:cxn>
              <a:cxn ang="0">
                <a:pos x="connsiteX16812" y="connsiteY16812"/>
              </a:cxn>
              <a:cxn ang="0">
                <a:pos x="connsiteX16813" y="connsiteY16813"/>
              </a:cxn>
              <a:cxn ang="0">
                <a:pos x="connsiteX16814" y="connsiteY16814"/>
              </a:cxn>
              <a:cxn ang="0">
                <a:pos x="connsiteX16815" y="connsiteY16815"/>
              </a:cxn>
              <a:cxn ang="0">
                <a:pos x="connsiteX16816" y="connsiteY16816"/>
              </a:cxn>
              <a:cxn ang="0">
                <a:pos x="connsiteX16817" y="connsiteY16817"/>
              </a:cxn>
              <a:cxn ang="0">
                <a:pos x="connsiteX16818" y="connsiteY16818"/>
              </a:cxn>
              <a:cxn ang="0">
                <a:pos x="connsiteX16819" y="connsiteY16819"/>
              </a:cxn>
              <a:cxn ang="0">
                <a:pos x="connsiteX16820" y="connsiteY16820"/>
              </a:cxn>
              <a:cxn ang="0">
                <a:pos x="connsiteX16821" y="connsiteY16821"/>
              </a:cxn>
              <a:cxn ang="0">
                <a:pos x="connsiteX16822" y="connsiteY16822"/>
              </a:cxn>
              <a:cxn ang="0">
                <a:pos x="connsiteX16823" y="connsiteY16823"/>
              </a:cxn>
              <a:cxn ang="0">
                <a:pos x="connsiteX16824" y="connsiteY16824"/>
              </a:cxn>
              <a:cxn ang="0">
                <a:pos x="connsiteX16825" y="connsiteY16825"/>
              </a:cxn>
              <a:cxn ang="0">
                <a:pos x="connsiteX16826" y="connsiteY16826"/>
              </a:cxn>
              <a:cxn ang="0">
                <a:pos x="connsiteX16827" y="connsiteY16827"/>
              </a:cxn>
              <a:cxn ang="0">
                <a:pos x="connsiteX16828" y="connsiteY16828"/>
              </a:cxn>
              <a:cxn ang="0">
                <a:pos x="connsiteX16829" y="connsiteY16829"/>
              </a:cxn>
              <a:cxn ang="0">
                <a:pos x="connsiteX16830" y="connsiteY16830"/>
              </a:cxn>
              <a:cxn ang="0">
                <a:pos x="connsiteX16831" y="connsiteY16831"/>
              </a:cxn>
              <a:cxn ang="0">
                <a:pos x="connsiteX16832" y="connsiteY16832"/>
              </a:cxn>
              <a:cxn ang="0">
                <a:pos x="connsiteX16833" y="connsiteY16833"/>
              </a:cxn>
              <a:cxn ang="0">
                <a:pos x="connsiteX16834" y="connsiteY16834"/>
              </a:cxn>
              <a:cxn ang="0">
                <a:pos x="connsiteX16835" y="connsiteY16835"/>
              </a:cxn>
              <a:cxn ang="0">
                <a:pos x="connsiteX16836" y="connsiteY16836"/>
              </a:cxn>
              <a:cxn ang="0">
                <a:pos x="connsiteX16837" y="connsiteY16837"/>
              </a:cxn>
              <a:cxn ang="0">
                <a:pos x="connsiteX16838" y="connsiteY16838"/>
              </a:cxn>
              <a:cxn ang="0">
                <a:pos x="connsiteX16839" y="connsiteY16839"/>
              </a:cxn>
              <a:cxn ang="0">
                <a:pos x="connsiteX16840" y="connsiteY16840"/>
              </a:cxn>
              <a:cxn ang="0">
                <a:pos x="connsiteX16841" y="connsiteY16841"/>
              </a:cxn>
              <a:cxn ang="0">
                <a:pos x="connsiteX16842" y="connsiteY16842"/>
              </a:cxn>
              <a:cxn ang="0">
                <a:pos x="connsiteX16843" y="connsiteY16843"/>
              </a:cxn>
              <a:cxn ang="0">
                <a:pos x="connsiteX16844" y="connsiteY16844"/>
              </a:cxn>
              <a:cxn ang="0">
                <a:pos x="connsiteX16845" y="connsiteY16845"/>
              </a:cxn>
              <a:cxn ang="0">
                <a:pos x="connsiteX16846" y="connsiteY16846"/>
              </a:cxn>
              <a:cxn ang="0">
                <a:pos x="connsiteX16847" y="connsiteY16847"/>
              </a:cxn>
              <a:cxn ang="0">
                <a:pos x="connsiteX16848" y="connsiteY16848"/>
              </a:cxn>
              <a:cxn ang="0">
                <a:pos x="connsiteX16849" y="connsiteY16849"/>
              </a:cxn>
              <a:cxn ang="0">
                <a:pos x="connsiteX16850" y="connsiteY16850"/>
              </a:cxn>
              <a:cxn ang="0">
                <a:pos x="connsiteX16851" y="connsiteY16851"/>
              </a:cxn>
              <a:cxn ang="0">
                <a:pos x="connsiteX16852" y="connsiteY16852"/>
              </a:cxn>
              <a:cxn ang="0">
                <a:pos x="connsiteX16853" y="connsiteY16853"/>
              </a:cxn>
              <a:cxn ang="0">
                <a:pos x="connsiteX16854" y="connsiteY16854"/>
              </a:cxn>
              <a:cxn ang="0">
                <a:pos x="connsiteX16855" y="connsiteY16855"/>
              </a:cxn>
              <a:cxn ang="0">
                <a:pos x="connsiteX16856" y="connsiteY16856"/>
              </a:cxn>
              <a:cxn ang="0">
                <a:pos x="connsiteX16857" y="connsiteY16857"/>
              </a:cxn>
              <a:cxn ang="0">
                <a:pos x="connsiteX16858" y="connsiteY16858"/>
              </a:cxn>
              <a:cxn ang="0">
                <a:pos x="connsiteX16859" y="connsiteY16859"/>
              </a:cxn>
              <a:cxn ang="0">
                <a:pos x="connsiteX16860" y="connsiteY16860"/>
              </a:cxn>
              <a:cxn ang="0">
                <a:pos x="connsiteX16861" y="connsiteY16861"/>
              </a:cxn>
              <a:cxn ang="0">
                <a:pos x="connsiteX16862" y="connsiteY16862"/>
              </a:cxn>
              <a:cxn ang="0">
                <a:pos x="connsiteX16863" y="connsiteY16863"/>
              </a:cxn>
              <a:cxn ang="0">
                <a:pos x="connsiteX16864" y="connsiteY16864"/>
              </a:cxn>
              <a:cxn ang="0">
                <a:pos x="connsiteX16865" y="connsiteY16865"/>
              </a:cxn>
              <a:cxn ang="0">
                <a:pos x="connsiteX16866" y="connsiteY16866"/>
              </a:cxn>
              <a:cxn ang="0">
                <a:pos x="connsiteX16867" y="connsiteY16867"/>
              </a:cxn>
              <a:cxn ang="0">
                <a:pos x="connsiteX16868" y="connsiteY16868"/>
              </a:cxn>
              <a:cxn ang="0">
                <a:pos x="connsiteX16869" y="connsiteY16869"/>
              </a:cxn>
              <a:cxn ang="0">
                <a:pos x="connsiteX16870" y="connsiteY16870"/>
              </a:cxn>
              <a:cxn ang="0">
                <a:pos x="connsiteX16871" y="connsiteY16871"/>
              </a:cxn>
              <a:cxn ang="0">
                <a:pos x="connsiteX16872" y="connsiteY16872"/>
              </a:cxn>
              <a:cxn ang="0">
                <a:pos x="connsiteX16873" y="connsiteY16873"/>
              </a:cxn>
              <a:cxn ang="0">
                <a:pos x="connsiteX16874" y="connsiteY16874"/>
              </a:cxn>
              <a:cxn ang="0">
                <a:pos x="connsiteX16875" y="connsiteY16875"/>
              </a:cxn>
              <a:cxn ang="0">
                <a:pos x="connsiteX16876" y="connsiteY16876"/>
              </a:cxn>
              <a:cxn ang="0">
                <a:pos x="connsiteX16877" y="connsiteY16877"/>
              </a:cxn>
              <a:cxn ang="0">
                <a:pos x="connsiteX16878" y="connsiteY16878"/>
              </a:cxn>
              <a:cxn ang="0">
                <a:pos x="connsiteX16879" y="connsiteY16879"/>
              </a:cxn>
              <a:cxn ang="0">
                <a:pos x="connsiteX16880" y="connsiteY16880"/>
              </a:cxn>
              <a:cxn ang="0">
                <a:pos x="connsiteX16881" y="connsiteY16881"/>
              </a:cxn>
              <a:cxn ang="0">
                <a:pos x="connsiteX16882" y="connsiteY16882"/>
              </a:cxn>
              <a:cxn ang="0">
                <a:pos x="connsiteX16883" y="connsiteY16883"/>
              </a:cxn>
              <a:cxn ang="0">
                <a:pos x="connsiteX16884" y="connsiteY16884"/>
              </a:cxn>
              <a:cxn ang="0">
                <a:pos x="connsiteX16885" y="connsiteY16885"/>
              </a:cxn>
              <a:cxn ang="0">
                <a:pos x="connsiteX16886" y="connsiteY16886"/>
              </a:cxn>
              <a:cxn ang="0">
                <a:pos x="connsiteX16887" y="connsiteY16887"/>
              </a:cxn>
              <a:cxn ang="0">
                <a:pos x="connsiteX16888" y="connsiteY16888"/>
              </a:cxn>
              <a:cxn ang="0">
                <a:pos x="connsiteX16889" y="connsiteY16889"/>
              </a:cxn>
              <a:cxn ang="0">
                <a:pos x="connsiteX16890" y="connsiteY16890"/>
              </a:cxn>
              <a:cxn ang="0">
                <a:pos x="connsiteX16891" y="connsiteY16891"/>
              </a:cxn>
              <a:cxn ang="0">
                <a:pos x="connsiteX16892" y="connsiteY16892"/>
              </a:cxn>
              <a:cxn ang="0">
                <a:pos x="connsiteX16893" y="connsiteY16893"/>
              </a:cxn>
              <a:cxn ang="0">
                <a:pos x="connsiteX16894" y="connsiteY16894"/>
              </a:cxn>
              <a:cxn ang="0">
                <a:pos x="connsiteX16895" y="connsiteY16895"/>
              </a:cxn>
              <a:cxn ang="0">
                <a:pos x="connsiteX16896" y="connsiteY16896"/>
              </a:cxn>
              <a:cxn ang="0">
                <a:pos x="connsiteX16897" y="connsiteY16897"/>
              </a:cxn>
              <a:cxn ang="0">
                <a:pos x="connsiteX16898" y="connsiteY16898"/>
              </a:cxn>
              <a:cxn ang="0">
                <a:pos x="connsiteX16899" y="connsiteY16899"/>
              </a:cxn>
              <a:cxn ang="0">
                <a:pos x="connsiteX16900" y="connsiteY16900"/>
              </a:cxn>
              <a:cxn ang="0">
                <a:pos x="connsiteX16901" y="connsiteY16901"/>
              </a:cxn>
              <a:cxn ang="0">
                <a:pos x="connsiteX16902" y="connsiteY16902"/>
              </a:cxn>
              <a:cxn ang="0">
                <a:pos x="connsiteX16903" y="connsiteY16903"/>
              </a:cxn>
              <a:cxn ang="0">
                <a:pos x="connsiteX16904" y="connsiteY16904"/>
              </a:cxn>
              <a:cxn ang="0">
                <a:pos x="connsiteX16905" y="connsiteY16905"/>
              </a:cxn>
              <a:cxn ang="0">
                <a:pos x="connsiteX16906" y="connsiteY16906"/>
              </a:cxn>
              <a:cxn ang="0">
                <a:pos x="connsiteX16907" y="connsiteY16907"/>
              </a:cxn>
              <a:cxn ang="0">
                <a:pos x="connsiteX16908" y="connsiteY16908"/>
              </a:cxn>
              <a:cxn ang="0">
                <a:pos x="connsiteX16909" y="connsiteY16909"/>
              </a:cxn>
              <a:cxn ang="0">
                <a:pos x="connsiteX16910" y="connsiteY16910"/>
              </a:cxn>
              <a:cxn ang="0">
                <a:pos x="connsiteX16911" y="connsiteY16911"/>
              </a:cxn>
              <a:cxn ang="0">
                <a:pos x="connsiteX16912" y="connsiteY16912"/>
              </a:cxn>
              <a:cxn ang="0">
                <a:pos x="connsiteX16913" y="connsiteY16913"/>
              </a:cxn>
              <a:cxn ang="0">
                <a:pos x="connsiteX16914" y="connsiteY16914"/>
              </a:cxn>
              <a:cxn ang="0">
                <a:pos x="connsiteX16915" y="connsiteY16915"/>
              </a:cxn>
              <a:cxn ang="0">
                <a:pos x="connsiteX16916" y="connsiteY16916"/>
              </a:cxn>
              <a:cxn ang="0">
                <a:pos x="connsiteX16917" y="connsiteY16917"/>
              </a:cxn>
              <a:cxn ang="0">
                <a:pos x="connsiteX16918" y="connsiteY16918"/>
              </a:cxn>
              <a:cxn ang="0">
                <a:pos x="connsiteX16919" y="connsiteY16919"/>
              </a:cxn>
              <a:cxn ang="0">
                <a:pos x="connsiteX16920" y="connsiteY16920"/>
              </a:cxn>
              <a:cxn ang="0">
                <a:pos x="connsiteX16921" y="connsiteY16921"/>
              </a:cxn>
              <a:cxn ang="0">
                <a:pos x="connsiteX16922" y="connsiteY16922"/>
              </a:cxn>
              <a:cxn ang="0">
                <a:pos x="connsiteX16923" y="connsiteY16923"/>
              </a:cxn>
              <a:cxn ang="0">
                <a:pos x="connsiteX16924" y="connsiteY16924"/>
              </a:cxn>
              <a:cxn ang="0">
                <a:pos x="connsiteX16925" y="connsiteY16925"/>
              </a:cxn>
              <a:cxn ang="0">
                <a:pos x="connsiteX16926" y="connsiteY16926"/>
              </a:cxn>
              <a:cxn ang="0">
                <a:pos x="connsiteX16927" y="connsiteY16927"/>
              </a:cxn>
              <a:cxn ang="0">
                <a:pos x="connsiteX16928" y="connsiteY16928"/>
              </a:cxn>
              <a:cxn ang="0">
                <a:pos x="connsiteX16929" y="connsiteY16929"/>
              </a:cxn>
              <a:cxn ang="0">
                <a:pos x="connsiteX16930" y="connsiteY16930"/>
              </a:cxn>
              <a:cxn ang="0">
                <a:pos x="connsiteX16931" y="connsiteY16931"/>
              </a:cxn>
              <a:cxn ang="0">
                <a:pos x="connsiteX16932" y="connsiteY16932"/>
              </a:cxn>
              <a:cxn ang="0">
                <a:pos x="connsiteX16933" y="connsiteY16933"/>
              </a:cxn>
              <a:cxn ang="0">
                <a:pos x="connsiteX16934" y="connsiteY16934"/>
              </a:cxn>
              <a:cxn ang="0">
                <a:pos x="connsiteX16935" y="connsiteY16935"/>
              </a:cxn>
              <a:cxn ang="0">
                <a:pos x="connsiteX16936" y="connsiteY16936"/>
              </a:cxn>
              <a:cxn ang="0">
                <a:pos x="connsiteX16937" y="connsiteY16937"/>
              </a:cxn>
              <a:cxn ang="0">
                <a:pos x="connsiteX16938" y="connsiteY16938"/>
              </a:cxn>
              <a:cxn ang="0">
                <a:pos x="connsiteX16939" y="connsiteY16939"/>
              </a:cxn>
              <a:cxn ang="0">
                <a:pos x="connsiteX16940" y="connsiteY16940"/>
              </a:cxn>
              <a:cxn ang="0">
                <a:pos x="connsiteX16941" y="connsiteY16941"/>
              </a:cxn>
              <a:cxn ang="0">
                <a:pos x="connsiteX16942" y="connsiteY16942"/>
              </a:cxn>
              <a:cxn ang="0">
                <a:pos x="connsiteX16943" y="connsiteY16943"/>
              </a:cxn>
              <a:cxn ang="0">
                <a:pos x="connsiteX16944" y="connsiteY16944"/>
              </a:cxn>
              <a:cxn ang="0">
                <a:pos x="connsiteX16945" y="connsiteY16945"/>
              </a:cxn>
              <a:cxn ang="0">
                <a:pos x="connsiteX16946" y="connsiteY16946"/>
              </a:cxn>
              <a:cxn ang="0">
                <a:pos x="connsiteX16947" y="connsiteY16947"/>
              </a:cxn>
              <a:cxn ang="0">
                <a:pos x="connsiteX16948" y="connsiteY16948"/>
              </a:cxn>
              <a:cxn ang="0">
                <a:pos x="connsiteX16949" y="connsiteY16949"/>
              </a:cxn>
              <a:cxn ang="0">
                <a:pos x="connsiteX16950" y="connsiteY16950"/>
              </a:cxn>
              <a:cxn ang="0">
                <a:pos x="connsiteX16951" y="connsiteY16951"/>
              </a:cxn>
              <a:cxn ang="0">
                <a:pos x="connsiteX16952" y="connsiteY16952"/>
              </a:cxn>
              <a:cxn ang="0">
                <a:pos x="connsiteX16953" y="connsiteY16953"/>
              </a:cxn>
              <a:cxn ang="0">
                <a:pos x="connsiteX16954" y="connsiteY16954"/>
              </a:cxn>
              <a:cxn ang="0">
                <a:pos x="connsiteX16955" y="connsiteY16955"/>
              </a:cxn>
              <a:cxn ang="0">
                <a:pos x="connsiteX16956" y="connsiteY16956"/>
              </a:cxn>
              <a:cxn ang="0">
                <a:pos x="connsiteX16957" y="connsiteY16957"/>
              </a:cxn>
              <a:cxn ang="0">
                <a:pos x="connsiteX16958" y="connsiteY16958"/>
              </a:cxn>
              <a:cxn ang="0">
                <a:pos x="connsiteX16959" y="connsiteY16959"/>
              </a:cxn>
              <a:cxn ang="0">
                <a:pos x="connsiteX16960" y="connsiteY16960"/>
              </a:cxn>
              <a:cxn ang="0">
                <a:pos x="connsiteX16961" y="connsiteY16961"/>
              </a:cxn>
              <a:cxn ang="0">
                <a:pos x="connsiteX16962" y="connsiteY16962"/>
              </a:cxn>
              <a:cxn ang="0">
                <a:pos x="connsiteX16963" y="connsiteY16963"/>
              </a:cxn>
              <a:cxn ang="0">
                <a:pos x="connsiteX16964" y="connsiteY16964"/>
              </a:cxn>
              <a:cxn ang="0">
                <a:pos x="connsiteX16965" y="connsiteY16965"/>
              </a:cxn>
              <a:cxn ang="0">
                <a:pos x="connsiteX16966" y="connsiteY16966"/>
              </a:cxn>
              <a:cxn ang="0">
                <a:pos x="connsiteX16967" y="connsiteY16967"/>
              </a:cxn>
              <a:cxn ang="0">
                <a:pos x="connsiteX16968" y="connsiteY16968"/>
              </a:cxn>
              <a:cxn ang="0">
                <a:pos x="connsiteX16969" y="connsiteY16969"/>
              </a:cxn>
              <a:cxn ang="0">
                <a:pos x="connsiteX16970" y="connsiteY16970"/>
              </a:cxn>
              <a:cxn ang="0">
                <a:pos x="connsiteX16971" y="connsiteY16971"/>
              </a:cxn>
              <a:cxn ang="0">
                <a:pos x="connsiteX16972" y="connsiteY16972"/>
              </a:cxn>
              <a:cxn ang="0">
                <a:pos x="connsiteX16973" y="connsiteY16973"/>
              </a:cxn>
              <a:cxn ang="0">
                <a:pos x="connsiteX16974" y="connsiteY16974"/>
              </a:cxn>
              <a:cxn ang="0">
                <a:pos x="connsiteX16975" y="connsiteY16975"/>
              </a:cxn>
              <a:cxn ang="0">
                <a:pos x="connsiteX16976" y="connsiteY16976"/>
              </a:cxn>
              <a:cxn ang="0">
                <a:pos x="connsiteX16977" y="connsiteY16977"/>
              </a:cxn>
              <a:cxn ang="0">
                <a:pos x="connsiteX16978" y="connsiteY16978"/>
              </a:cxn>
              <a:cxn ang="0">
                <a:pos x="connsiteX16979" y="connsiteY16979"/>
              </a:cxn>
              <a:cxn ang="0">
                <a:pos x="connsiteX16980" y="connsiteY16980"/>
              </a:cxn>
              <a:cxn ang="0">
                <a:pos x="connsiteX16981" y="connsiteY16981"/>
              </a:cxn>
              <a:cxn ang="0">
                <a:pos x="connsiteX16982" y="connsiteY16982"/>
              </a:cxn>
              <a:cxn ang="0">
                <a:pos x="connsiteX16983" y="connsiteY16983"/>
              </a:cxn>
              <a:cxn ang="0">
                <a:pos x="connsiteX16984" y="connsiteY16984"/>
              </a:cxn>
              <a:cxn ang="0">
                <a:pos x="connsiteX16985" y="connsiteY16985"/>
              </a:cxn>
              <a:cxn ang="0">
                <a:pos x="connsiteX16986" y="connsiteY16986"/>
              </a:cxn>
              <a:cxn ang="0">
                <a:pos x="connsiteX16987" y="connsiteY16987"/>
              </a:cxn>
              <a:cxn ang="0">
                <a:pos x="connsiteX16988" y="connsiteY16988"/>
              </a:cxn>
              <a:cxn ang="0">
                <a:pos x="connsiteX16989" y="connsiteY16989"/>
              </a:cxn>
              <a:cxn ang="0">
                <a:pos x="connsiteX16990" y="connsiteY16990"/>
              </a:cxn>
              <a:cxn ang="0">
                <a:pos x="connsiteX16991" y="connsiteY16991"/>
              </a:cxn>
              <a:cxn ang="0">
                <a:pos x="connsiteX16992" y="connsiteY16992"/>
              </a:cxn>
              <a:cxn ang="0">
                <a:pos x="connsiteX16993" y="connsiteY16993"/>
              </a:cxn>
              <a:cxn ang="0">
                <a:pos x="connsiteX16994" y="connsiteY16994"/>
              </a:cxn>
              <a:cxn ang="0">
                <a:pos x="connsiteX16995" y="connsiteY16995"/>
              </a:cxn>
              <a:cxn ang="0">
                <a:pos x="connsiteX16996" y="connsiteY16996"/>
              </a:cxn>
              <a:cxn ang="0">
                <a:pos x="connsiteX16997" y="connsiteY16997"/>
              </a:cxn>
              <a:cxn ang="0">
                <a:pos x="connsiteX16998" y="connsiteY16998"/>
              </a:cxn>
              <a:cxn ang="0">
                <a:pos x="connsiteX16999" y="connsiteY16999"/>
              </a:cxn>
              <a:cxn ang="0">
                <a:pos x="connsiteX17000" y="connsiteY17000"/>
              </a:cxn>
              <a:cxn ang="0">
                <a:pos x="connsiteX17001" y="connsiteY17001"/>
              </a:cxn>
              <a:cxn ang="0">
                <a:pos x="connsiteX17002" y="connsiteY17002"/>
              </a:cxn>
              <a:cxn ang="0">
                <a:pos x="connsiteX17003" y="connsiteY17003"/>
              </a:cxn>
              <a:cxn ang="0">
                <a:pos x="connsiteX17004" y="connsiteY17004"/>
              </a:cxn>
              <a:cxn ang="0">
                <a:pos x="connsiteX17005" y="connsiteY17005"/>
              </a:cxn>
              <a:cxn ang="0">
                <a:pos x="connsiteX17006" y="connsiteY17006"/>
              </a:cxn>
              <a:cxn ang="0">
                <a:pos x="connsiteX17007" y="connsiteY17007"/>
              </a:cxn>
              <a:cxn ang="0">
                <a:pos x="connsiteX17008" y="connsiteY17008"/>
              </a:cxn>
              <a:cxn ang="0">
                <a:pos x="connsiteX17009" y="connsiteY17009"/>
              </a:cxn>
              <a:cxn ang="0">
                <a:pos x="connsiteX17010" y="connsiteY17010"/>
              </a:cxn>
              <a:cxn ang="0">
                <a:pos x="connsiteX17011" y="connsiteY17011"/>
              </a:cxn>
              <a:cxn ang="0">
                <a:pos x="connsiteX17012" y="connsiteY17012"/>
              </a:cxn>
              <a:cxn ang="0">
                <a:pos x="connsiteX17013" y="connsiteY17013"/>
              </a:cxn>
              <a:cxn ang="0">
                <a:pos x="connsiteX17014" y="connsiteY17014"/>
              </a:cxn>
              <a:cxn ang="0">
                <a:pos x="connsiteX17015" y="connsiteY17015"/>
              </a:cxn>
              <a:cxn ang="0">
                <a:pos x="connsiteX17016" y="connsiteY17016"/>
              </a:cxn>
              <a:cxn ang="0">
                <a:pos x="connsiteX17017" y="connsiteY17017"/>
              </a:cxn>
              <a:cxn ang="0">
                <a:pos x="connsiteX17018" y="connsiteY17018"/>
              </a:cxn>
              <a:cxn ang="0">
                <a:pos x="connsiteX17019" y="connsiteY17019"/>
              </a:cxn>
              <a:cxn ang="0">
                <a:pos x="connsiteX17020" y="connsiteY17020"/>
              </a:cxn>
              <a:cxn ang="0">
                <a:pos x="connsiteX17021" y="connsiteY17021"/>
              </a:cxn>
              <a:cxn ang="0">
                <a:pos x="connsiteX17022" y="connsiteY17022"/>
              </a:cxn>
              <a:cxn ang="0">
                <a:pos x="connsiteX17023" y="connsiteY17023"/>
              </a:cxn>
              <a:cxn ang="0">
                <a:pos x="connsiteX17024" y="connsiteY17024"/>
              </a:cxn>
              <a:cxn ang="0">
                <a:pos x="connsiteX17025" y="connsiteY17025"/>
              </a:cxn>
              <a:cxn ang="0">
                <a:pos x="connsiteX17026" y="connsiteY17026"/>
              </a:cxn>
              <a:cxn ang="0">
                <a:pos x="connsiteX17027" y="connsiteY17027"/>
              </a:cxn>
              <a:cxn ang="0">
                <a:pos x="connsiteX17028" y="connsiteY17028"/>
              </a:cxn>
              <a:cxn ang="0">
                <a:pos x="connsiteX17029" y="connsiteY17029"/>
              </a:cxn>
              <a:cxn ang="0">
                <a:pos x="connsiteX17030" y="connsiteY17030"/>
              </a:cxn>
              <a:cxn ang="0">
                <a:pos x="connsiteX17031" y="connsiteY17031"/>
              </a:cxn>
              <a:cxn ang="0">
                <a:pos x="connsiteX17032" y="connsiteY17032"/>
              </a:cxn>
              <a:cxn ang="0">
                <a:pos x="connsiteX17033" y="connsiteY17033"/>
              </a:cxn>
              <a:cxn ang="0">
                <a:pos x="connsiteX17034" y="connsiteY17034"/>
              </a:cxn>
              <a:cxn ang="0">
                <a:pos x="connsiteX17035" y="connsiteY17035"/>
              </a:cxn>
              <a:cxn ang="0">
                <a:pos x="connsiteX17036" y="connsiteY17036"/>
              </a:cxn>
              <a:cxn ang="0">
                <a:pos x="connsiteX17037" y="connsiteY17037"/>
              </a:cxn>
              <a:cxn ang="0">
                <a:pos x="connsiteX17038" y="connsiteY17038"/>
              </a:cxn>
              <a:cxn ang="0">
                <a:pos x="connsiteX17039" y="connsiteY17039"/>
              </a:cxn>
              <a:cxn ang="0">
                <a:pos x="connsiteX17040" y="connsiteY17040"/>
              </a:cxn>
              <a:cxn ang="0">
                <a:pos x="connsiteX17041" y="connsiteY17041"/>
              </a:cxn>
              <a:cxn ang="0">
                <a:pos x="connsiteX17042" y="connsiteY17042"/>
              </a:cxn>
              <a:cxn ang="0">
                <a:pos x="connsiteX17043" y="connsiteY17043"/>
              </a:cxn>
              <a:cxn ang="0">
                <a:pos x="connsiteX17044" y="connsiteY17044"/>
              </a:cxn>
              <a:cxn ang="0">
                <a:pos x="connsiteX17045" y="connsiteY17045"/>
              </a:cxn>
              <a:cxn ang="0">
                <a:pos x="connsiteX17046" y="connsiteY17046"/>
              </a:cxn>
              <a:cxn ang="0">
                <a:pos x="connsiteX17047" y="connsiteY17047"/>
              </a:cxn>
              <a:cxn ang="0">
                <a:pos x="connsiteX17048" y="connsiteY17048"/>
              </a:cxn>
              <a:cxn ang="0">
                <a:pos x="connsiteX17049" y="connsiteY17049"/>
              </a:cxn>
              <a:cxn ang="0">
                <a:pos x="connsiteX17050" y="connsiteY17050"/>
              </a:cxn>
              <a:cxn ang="0">
                <a:pos x="connsiteX17051" y="connsiteY17051"/>
              </a:cxn>
              <a:cxn ang="0">
                <a:pos x="connsiteX17052" y="connsiteY17052"/>
              </a:cxn>
              <a:cxn ang="0">
                <a:pos x="connsiteX17053" y="connsiteY17053"/>
              </a:cxn>
              <a:cxn ang="0">
                <a:pos x="connsiteX17054" y="connsiteY17054"/>
              </a:cxn>
              <a:cxn ang="0">
                <a:pos x="connsiteX17055" y="connsiteY17055"/>
              </a:cxn>
              <a:cxn ang="0">
                <a:pos x="connsiteX17056" y="connsiteY17056"/>
              </a:cxn>
              <a:cxn ang="0">
                <a:pos x="connsiteX17057" y="connsiteY17057"/>
              </a:cxn>
              <a:cxn ang="0">
                <a:pos x="connsiteX17058" y="connsiteY17058"/>
              </a:cxn>
              <a:cxn ang="0">
                <a:pos x="connsiteX17059" y="connsiteY17059"/>
              </a:cxn>
              <a:cxn ang="0">
                <a:pos x="connsiteX17060" y="connsiteY17060"/>
              </a:cxn>
              <a:cxn ang="0">
                <a:pos x="connsiteX17061" y="connsiteY17061"/>
              </a:cxn>
              <a:cxn ang="0">
                <a:pos x="connsiteX17062" y="connsiteY17062"/>
              </a:cxn>
              <a:cxn ang="0">
                <a:pos x="connsiteX17063" y="connsiteY17063"/>
              </a:cxn>
              <a:cxn ang="0">
                <a:pos x="connsiteX17064" y="connsiteY17064"/>
              </a:cxn>
              <a:cxn ang="0">
                <a:pos x="connsiteX17065" y="connsiteY17065"/>
              </a:cxn>
              <a:cxn ang="0">
                <a:pos x="connsiteX17066" y="connsiteY17066"/>
              </a:cxn>
              <a:cxn ang="0">
                <a:pos x="connsiteX17067" y="connsiteY17067"/>
              </a:cxn>
              <a:cxn ang="0">
                <a:pos x="connsiteX17068" y="connsiteY17068"/>
              </a:cxn>
              <a:cxn ang="0">
                <a:pos x="connsiteX17069" y="connsiteY17069"/>
              </a:cxn>
              <a:cxn ang="0">
                <a:pos x="connsiteX17070" y="connsiteY17070"/>
              </a:cxn>
              <a:cxn ang="0">
                <a:pos x="connsiteX17071" y="connsiteY17071"/>
              </a:cxn>
              <a:cxn ang="0">
                <a:pos x="connsiteX17072" y="connsiteY17072"/>
              </a:cxn>
              <a:cxn ang="0">
                <a:pos x="connsiteX17073" y="connsiteY17073"/>
              </a:cxn>
              <a:cxn ang="0">
                <a:pos x="connsiteX17074" y="connsiteY17074"/>
              </a:cxn>
              <a:cxn ang="0">
                <a:pos x="connsiteX17075" y="connsiteY17075"/>
              </a:cxn>
              <a:cxn ang="0">
                <a:pos x="connsiteX17076" y="connsiteY17076"/>
              </a:cxn>
              <a:cxn ang="0">
                <a:pos x="connsiteX17077" y="connsiteY17077"/>
              </a:cxn>
              <a:cxn ang="0">
                <a:pos x="connsiteX17078" y="connsiteY17078"/>
              </a:cxn>
              <a:cxn ang="0">
                <a:pos x="connsiteX17079" y="connsiteY17079"/>
              </a:cxn>
              <a:cxn ang="0">
                <a:pos x="connsiteX17080" y="connsiteY17080"/>
              </a:cxn>
              <a:cxn ang="0">
                <a:pos x="connsiteX17081" y="connsiteY17081"/>
              </a:cxn>
              <a:cxn ang="0">
                <a:pos x="connsiteX17082" y="connsiteY17082"/>
              </a:cxn>
              <a:cxn ang="0">
                <a:pos x="connsiteX17083" y="connsiteY17083"/>
              </a:cxn>
              <a:cxn ang="0">
                <a:pos x="connsiteX17084" y="connsiteY17084"/>
              </a:cxn>
              <a:cxn ang="0">
                <a:pos x="connsiteX17085" y="connsiteY17085"/>
              </a:cxn>
              <a:cxn ang="0">
                <a:pos x="connsiteX17086" y="connsiteY17086"/>
              </a:cxn>
              <a:cxn ang="0">
                <a:pos x="connsiteX17087" y="connsiteY17087"/>
              </a:cxn>
              <a:cxn ang="0">
                <a:pos x="connsiteX17088" y="connsiteY17088"/>
              </a:cxn>
              <a:cxn ang="0">
                <a:pos x="connsiteX17089" y="connsiteY17089"/>
              </a:cxn>
              <a:cxn ang="0">
                <a:pos x="connsiteX17090" y="connsiteY17090"/>
              </a:cxn>
              <a:cxn ang="0">
                <a:pos x="connsiteX17091" y="connsiteY17091"/>
              </a:cxn>
              <a:cxn ang="0">
                <a:pos x="connsiteX17092" y="connsiteY17092"/>
              </a:cxn>
              <a:cxn ang="0">
                <a:pos x="connsiteX17093" y="connsiteY17093"/>
              </a:cxn>
              <a:cxn ang="0">
                <a:pos x="connsiteX17094" y="connsiteY17094"/>
              </a:cxn>
              <a:cxn ang="0">
                <a:pos x="connsiteX17095" y="connsiteY17095"/>
              </a:cxn>
              <a:cxn ang="0">
                <a:pos x="connsiteX17096" y="connsiteY17096"/>
              </a:cxn>
              <a:cxn ang="0">
                <a:pos x="connsiteX17097" y="connsiteY17097"/>
              </a:cxn>
              <a:cxn ang="0">
                <a:pos x="connsiteX17098" y="connsiteY17098"/>
              </a:cxn>
              <a:cxn ang="0">
                <a:pos x="connsiteX17099" y="connsiteY17099"/>
              </a:cxn>
              <a:cxn ang="0">
                <a:pos x="connsiteX17100" y="connsiteY17100"/>
              </a:cxn>
              <a:cxn ang="0">
                <a:pos x="connsiteX17101" y="connsiteY17101"/>
              </a:cxn>
              <a:cxn ang="0">
                <a:pos x="connsiteX17102" y="connsiteY17102"/>
              </a:cxn>
              <a:cxn ang="0">
                <a:pos x="connsiteX17103" y="connsiteY17103"/>
              </a:cxn>
              <a:cxn ang="0">
                <a:pos x="connsiteX17104" y="connsiteY17104"/>
              </a:cxn>
              <a:cxn ang="0">
                <a:pos x="connsiteX17105" y="connsiteY17105"/>
              </a:cxn>
              <a:cxn ang="0">
                <a:pos x="connsiteX17106" y="connsiteY17106"/>
              </a:cxn>
              <a:cxn ang="0">
                <a:pos x="connsiteX17107" y="connsiteY17107"/>
              </a:cxn>
              <a:cxn ang="0">
                <a:pos x="connsiteX17108" y="connsiteY17108"/>
              </a:cxn>
              <a:cxn ang="0">
                <a:pos x="connsiteX17109" y="connsiteY17109"/>
              </a:cxn>
              <a:cxn ang="0">
                <a:pos x="connsiteX17110" y="connsiteY17110"/>
              </a:cxn>
              <a:cxn ang="0">
                <a:pos x="connsiteX17111" y="connsiteY17111"/>
              </a:cxn>
              <a:cxn ang="0">
                <a:pos x="connsiteX17112" y="connsiteY17112"/>
              </a:cxn>
              <a:cxn ang="0">
                <a:pos x="connsiteX17113" y="connsiteY17113"/>
              </a:cxn>
              <a:cxn ang="0">
                <a:pos x="connsiteX17114" y="connsiteY17114"/>
              </a:cxn>
              <a:cxn ang="0">
                <a:pos x="connsiteX17115" y="connsiteY17115"/>
              </a:cxn>
              <a:cxn ang="0">
                <a:pos x="connsiteX17116" y="connsiteY17116"/>
              </a:cxn>
              <a:cxn ang="0">
                <a:pos x="connsiteX17117" y="connsiteY17117"/>
              </a:cxn>
              <a:cxn ang="0">
                <a:pos x="connsiteX17118" y="connsiteY17118"/>
              </a:cxn>
              <a:cxn ang="0">
                <a:pos x="connsiteX17119" y="connsiteY17119"/>
              </a:cxn>
              <a:cxn ang="0">
                <a:pos x="connsiteX17120" y="connsiteY17120"/>
              </a:cxn>
              <a:cxn ang="0">
                <a:pos x="connsiteX17121" y="connsiteY17121"/>
              </a:cxn>
              <a:cxn ang="0">
                <a:pos x="connsiteX17122" y="connsiteY17122"/>
              </a:cxn>
              <a:cxn ang="0">
                <a:pos x="connsiteX17123" y="connsiteY17123"/>
              </a:cxn>
              <a:cxn ang="0">
                <a:pos x="connsiteX17124" y="connsiteY17124"/>
              </a:cxn>
              <a:cxn ang="0">
                <a:pos x="connsiteX17125" y="connsiteY17125"/>
              </a:cxn>
              <a:cxn ang="0">
                <a:pos x="connsiteX17126" y="connsiteY17126"/>
              </a:cxn>
              <a:cxn ang="0">
                <a:pos x="connsiteX17127" y="connsiteY17127"/>
              </a:cxn>
              <a:cxn ang="0">
                <a:pos x="connsiteX17128" y="connsiteY17128"/>
              </a:cxn>
              <a:cxn ang="0">
                <a:pos x="connsiteX17129" y="connsiteY17129"/>
              </a:cxn>
              <a:cxn ang="0">
                <a:pos x="connsiteX17130" y="connsiteY17130"/>
              </a:cxn>
              <a:cxn ang="0">
                <a:pos x="connsiteX17131" y="connsiteY17131"/>
              </a:cxn>
              <a:cxn ang="0">
                <a:pos x="connsiteX17132" y="connsiteY17132"/>
              </a:cxn>
              <a:cxn ang="0">
                <a:pos x="connsiteX17133" y="connsiteY17133"/>
              </a:cxn>
              <a:cxn ang="0">
                <a:pos x="connsiteX17134" y="connsiteY17134"/>
              </a:cxn>
              <a:cxn ang="0">
                <a:pos x="connsiteX17135" y="connsiteY17135"/>
              </a:cxn>
              <a:cxn ang="0">
                <a:pos x="connsiteX17136" y="connsiteY17136"/>
              </a:cxn>
              <a:cxn ang="0">
                <a:pos x="connsiteX17137" y="connsiteY17137"/>
              </a:cxn>
              <a:cxn ang="0">
                <a:pos x="connsiteX17138" y="connsiteY17138"/>
              </a:cxn>
              <a:cxn ang="0">
                <a:pos x="connsiteX17139" y="connsiteY17139"/>
              </a:cxn>
              <a:cxn ang="0">
                <a:pos x="connsiteX17140" y="connsiteY17140"/>
              </a:cxn>
              <a:cxn ang="0">
                <a:pos x="connsiteX17141" y="connsiteY17141"/>
              </a:cxn>
              <a:cxn ang="0">
                <a:pos x="connsiteX17142" y="connsiteY17142"/>
              </a:cxn>
              <a:cxn ang="0">
                <a:pos x="connsiteX17143" y="connsiteY17143"/>
              </a:cxn>
              <a:cxn ang="0">
                <a:pos x="connsiteX17144" y="connsiteY17144"/>
              </a:cxn>
              <a:cxn ang="0">
                <a:pos x="connsiteX17145" y="connsiteY17145"/>
              </a:cxn>
              <a:cxn ang="0">
                <a:pos x="connsiteX17146" y="connsiteY17146"/>
              </a:cxn>
              <a:cxn ang="0">
                <a:pos x="connsiteX17147" y="connsiteY17147"/>
              </a:cxn>
              <a:cxn ang="0">
                <a:pos x="connsiteX17148" y="connsiteY17148"/>
              </a:cxn>
              <a:cxn ang="0">
                <a:pos x="connsiteX17149" y="connsiteY17149"/>
              </a:cxn>
              <a:cxn ang="0">
                <a:pos x="connsiteX17150" y="connsiteY17150"/>
              </a:cxn>
              <a:cxn ang="0">
                <a:pos x="connsiteX17151" y="connsiteY17151"/>
              </a:cxn>
              <a:cxn ang="0">
                <a:pos x="connsiteX17152" y="connsiteY17152"/>
              </a:cxn>
              <a:cxn ang="0">
                <a:pos x="connsiteX17153" y="connsiteY17153"/>
              </a:cxn>
              <a:cxn ang="0">
                <a:pos x="connsiteX17154" y="connsiteY17154"/>
              </a:cxn>
              <a:cxn ang="0">
                <a:pos x="connsiteX17155" y="connsiteY17155"/>
              </a:cxn>
              <a:cxn ang="0">
                <a:pos x="connsiteX17156" y="connsiteY17156"/>
              </a:cxn>
              <a:cxn ang="0">
                <a:pos x="connsiteX17157" y="connsiteY17157"/>
              </a:cxn>
              <a:cxn ang="0">
                <a:pos x="connsiteX17158" y="connsiteY17158"/>
              </a:cxn>
              <a:cxn ang="0">
                <a:pos x="connsiteX17159" y="connsiteY17159"/>
              </a:cxn>
              <a:cxn ang="0">
                <a:pos x="connsiteX17160" y="connsiteY17160"/>
              </a:cxn>
              <a:cxn ang="0">
                <a:pos x="connsiteX17161" y="connsiteY17161"/>
              </a:cxn>
              <a:cxn ang="0">
                <a:pos x="connsiteX17162" y="connsiteY17162"/>
              </a:cxn>
              <a:cxn ang="0">
                <a:pos x="connsiteX17163" y="connsiteY17163"/>
              </a:cxn>
              <a:cxn ang="0">
                <a:pos x="connsiteX17164" y="connsiteY17164"/>
              </a:cxn>
              <a:cxn ang="0">
                <a:pos x="connsiteX17165" y="connsiteY17165"/>
              </a:cxn>
              <a:cxn ang="0">
                <a:pos x="connsiteX17166" y="connsiteY17166"/>
              </a:cxn>
              <a:cxn ang="0">
                <a:pos x="connsiteX17167" y="connsiteY17167"/>
              </a:cxn>
              <a:cxn ang="0">
                <a:pos x="connsiteX17168" y="connsiteY17168"/>
              </a:cxn>
              <a:cxn ang="0">
                <a:pos x="connsiteX17169" y="connsiteY17169"/>
              </a:cxn>
              <a:cxn ang="0">
                <a:pos x="connsiteX17170" y="connsiteY17170"/>
              </a:cxn>
              <a:cxn ang="0">
                <a:pos x="connsiteX17171" y="connsiteY17171"/>
              </a:cxn>
              <a:cxn ang="0">
                <a:pos x="connsiteX17172" y="connsiteY17172"/>
              </a:cxn>
              <a:cxn ang="0">
                <a:pos x="connsiteX17173" y="connsiteY17173"/>
              </a:cxn>
              <a:cxn ang="0">
                <a:pos x="connsiteX17174" y="connsiteY17174"/>
              </a:cxn>
              <a:cxn ang="0">
                <a:pos x="connsiteX17175" y="connsiteY17175"/>
              </a:cxn>
              <a:cxn ang="0">
                <a:pos x="connsiteX17176" y="connsiteY17176"/>
              </a:cxn>
              <a:cxn ang="0">
                <a:pos x="connsiteX17177" y="connsiteY17177"/>
              </a:cxn>
              <a:cxn ang="0">
                <a:pos x="connsiteX17178" y="connsiteY17178"/>
              </a:cxn>
              <a:cxn ang="0">
                <a:pos x="connsiteX17179" y="connsiteY17179"/>
              </a:cxn>
              <a:cxn ang="0">
                <a:pos x="connsiteX17180" y="connsiteY17180"/>
              </a:cxn>
              <a:cxn ang="0">
                <a:pos x="connsiteX17181" y="connsiteY17181"/>
              </a:cxn>
              <a:cxn ang="0">
                <a:pos x="connsiteX17182" y="connsiteY17182"/>
              </a:cxn>
              <a:cxn ang="0">
                <a:pos x="connsiteX17183" y="connsiteY17183"/>
              </a:cxn>
              <a:cxn ang="0">
                <a:pos x="connsiteX17184" y="connsiteY17184"/>
              </a:cxn>
              <a:cxn ang="0">
                <a:pos x="connsiteX17185" y="connsiteY17185"/>
              </a:cxn>
              <a:cxn ang="0">
                <a:pos x="connsiteX17186" y="connsiteY17186"/>
              </a:cxn>
              <a:cxn ang="0">
                <a:pos x="connsiteX17187" y="connsiteY17187"/>
              </a:cxn>
              <a:cxn ang="0">
                <a:pos x="connsiteX17188" y="connsiteY17188"/>
              </a:cxn>
              <a:cxn ang="0">
                <a:pos x="connsiteX17189" y="connsiteY17189"/>
              </a:cxn>
              <a:cxn ang="0">
                <a:pos x="connsiteX17190" y="connsiteY17190"/>
              </a:cxn>
              <a:cxn ang="0">
                <a:pos x="connsiteX17191" y="connsiteY17191"/>
              </a:cxn>
              <a:cxn ang="0">
                <a:pos x="connsiteX17192" y="connsiteY17192"/>
              </a:cxn>
              <a:cxn ang="0">
                <a:pos x="connsiteX17193" y="connsiteY17193"/>
              </a:cxn>
              <a:cxn ang="0">
                <a:pos x="connsiteX17194" y="connsiteY17194"/>
              </a:cxn>
              <a:cxn ang="0">
                <a:pos x="connsiteX17195" y="connsiteY17195"/>
              </a:cxn>
              <a:cxn ang="0">
                <a:pos x="connsiteX17196" y="connsiteY17196"/>
              </a:cxn>
              <a:cxn ang="0">
                <a:pos x="connsiteX17197" y="connsiteY17197"/>
              </a:cxn>
              <a:cxn ang="0">
                <a:pos x="connsiteX17198" y="connsiteY17198"/>
              </a:cxn>
              <a:cxn ang="0">
                <a:pos x="connsiteX17199" y="connsiteY17199"/>
              </a:cxn>
              <a:cxn ang="0">
                <a:pos x="connsiteX17200" y="connsiteY17200"/>
              </a:cxn>
              <a:cxn ang="0">
                <a:pos x="connsiteX17201" y="connsiteY17201"/>
              </a:cxn>
              <a:cxn ang="0">
                <a:pos x="connsiteX17202" y="connsiteY17202"/>
              </a:cxn>
              <a:cxn ang="0">
                <a:pos x="connsiteX17203" y="connsiteY17203"/>
              </a:cxn>
              <a:cxn ang="0">
                <a:pos x="connsiteX17204" y="connsiteY17204"/>
              </a:cxn>
              <a:cxn ang="0">
                <a:pos x="connsiteX17205" y="connsiteY17205"/>
              </a:cxn>
              <a:cxn ang="0">
                <a:pos x="connsiteX17206" y="connsiteY17206"/>
              </a:cxn>
              <a:cxn ang="0">
                <a:pos x="connsiteX17207" y="connsiteY17207"/>
              </a:cxn>
              <a:cxn ang="0">
                <a:pos x="connsiteX17208" y="connsiteY17208"/>
              </a:cxn>
              <a:cxn ang="0">
                <a:pos x="connsiteX17209" y="connsiteY17209"/>
              </a:cxn>
              <a:cxn ang="0">
                <a:pos x="connsiteX17210" y="connsiteY17210"/>
              </a:cxn>
              <a:cxn ang="0">
                <a:pos x="connsiteX17211" y="connsiteY17211"/>
              </a:cxn>
              <a:cxn ang="0">
                <a:pos x="connsiteX17212" y="connsiteY17212"/>
              </a:cxn>
              <a:cxn ang="0">
                <a:pos x="connsiteX17213" y="connsiteY17213"/>
              </a:cxn>
              <a:cxn ang="0">
                <a:pos x="connsiteX17214" y="connsiteY17214"/>
              </a:cxn>
              <a:cxn ang="0">
                <a:pos x="connsiteX17215" y="connsiteY17215"/>
              </a:cxn>
              <a:cxn ang="0">
                <a:pos x="connsiteX17216" y="connsiteY17216"/>
              </a:cxn>
              <a:cxn ang="0">
                <a:pos x="connsiteX17217" y="connsiteY17217"/>
              </a:cxn>
              <a:cxn ang="0">
                <a:pos x="connsiteX17218" y="connsiteY17218"/>
              </a:cxn>
              <a:cxn ang="0">
                <a:pos x="connsiteX17219" y="connsiteY17219"/>
              </a:cxn>
              <a:cxn ang="0">
                <a:pos x="connsiteX17220" y="connsiteY17220"/>
              </a:cxn>
              <a:cxn ang="0">
                <a:pos x="connsiteX17221" y="connsiteY17221"/>
              </a:cxn>
              <a:cxn ang="0">
                <a:pos x="connsiteX17222" y="connsiteY17222"/>
              </a:cxn>
              <a:cxn ang="0">
                <a:pos x="connsiteX17223" y="connsiteY17223"/>
              </a:cxn>
              <a:cxn ang="0">
                <a:pos x="connsiteX17224" y="connsiteY17224"/>
              </a:cxn>
              <a:cxn ang="0">
                <a:pos x="connsiteX17225" y="connsiteY17225"/>
              </a:cxn>
              <a:cxn ang="0">
                <a:pos x="connsiteX17226" y="connsiteY17226"/>
              </a:cxn>
              <a:cxn ang="0">
                <a:pos x="connsiteX17227" y="connsiteY17227"/>
              </a:cxn>
              <a:cxn ang="0">
                <a:pos x="connsiteX17228" y="connsiteY17228"/>
              </a:cxn>
              <a:cxn ang="0">
                <a:pos x="connsiteX17229" y="connsiteY17229"/>
              </a:cxn>
              <a:cxn ang="0">
                <a:pos x="connsiteX17230" y="connsiteY17230"/>
              </a:cxn>
              <a:cxn ang="0">
                <a:pos x="connsiteX17231" y="connsiteY17231"/>
              </a:cxn>
              <a:cxn ang="0">
                <a:pos x="connsiteX17232" y="connsiteY17232"/>
              </a:cxn>
              <a:cxn ang="0">
                <a:pos x="connsiteX17233" y="connsiteY17233"/>
              </a:cxn>
              <a:cxn ang="0">
                <a:pos x="connsiteX17234" y="connsiteY17234"/>
              </a:cxn>
              <a:cxn ang="0">
                <a:pos x="connsiteX17235" y="connsiteY17235"/>
              </a:cxn>
              <a:cxn ang="0">
                <a:pos x="connsiteX17236" y="connsiteY17236"/>
              </a:cxn>
              <a:cxn ang="0">
                <a:pos x="connsiteX17237" y="connsiteY17237"/>
              </a:cxn>
              <a:cxn ang="0">
                <a:pos x="connsiteX17238" y="connsiteY17238"/>
              </a:cxn>
              <a:cxn ang="0">
                <a:pos x="connsiteX17239" y="connsiteY17239"/>
              </a:cxn>
              <a:cxn ang="0">
                <a:pos x="connsiteX17240" y="connsiteY17240"/>
              </a:cxn>
              <a:cxn ang="0">
                <a:pos x="connsiteX17241" y="connsiteY17241"/>
              </a:cxn>
              <a:cxn ang="0">
                <a:pos x="connsiteX17242" y="connsiteY17242"/>
              </a:cxn>
              <a:cxn ang="0">
                <a:pos x="connsiteX17243" y="connsiteY17243"/>
              </a:cxn>
              <a:cxn ang="0">
                <a:pos x="connsiteX17244" y="connsiteY17244"/>
              </a:cxn>
              <a:cxn ang="0">
                <a:pos x="connsiteX17245" y="connsiteY17245"/>
              </a:cxn>
              <a:cxn ang="0">
                <a:pos x="connsiteX17246" y="connsiteY17246"/>
              </a:cxn>
              <a:cxn ang="0">
                <a:pos x="connsiteX17247" y="connsiteY17247"/>
              </a:cxn>
              <a:cxn ang="0">
                <a:pos x="connsiteX17248" y="connsiteY17248"/>
              </a:cxn>
              <a:cxn ang="0">
                <a:pos x="connsiteX17249" y="connsiteY17249"/>
              </a:cxn>
              <a:cxn ang="0">
                <a:pos x="connsiteX17250" y="connsiteY17250"/>
              </a:cxn>
              <a:cxn ang="0">
                <a:pos x="connsiteX17251" y="connsiteY17251"/>
              </a:cxn>
              <a:cxn ang="0">
                <a:pos x="connsiteX17252" y="connsiteY17252"/>
              </a:cxn>
              <a:cxn ang="0">
                <a:pos x="connsiteX17253" y="connsiteY17253"/>
              </a:cxn>
              <a:cxn ang="0">
                <a:pos x="connsiteX17254" y="connsiteY17254"/>
              </a:cxn>
              <a:cxn ang="0">
                <a:pos x="connsiteX17255" y="connsiteY17255"/>
              </a:cxn>
              <a:cxn ang="0">
                <a:pos x="connsiteX17256" y="connsiteY17256"/>
              </a:cxn>
              <a:cxn ang="0">
                <a:pos x="connsiteX17257" y="connsiteY17257"/>
              </a:cxn>
              <a:cxn ang="0">
                <a:pos x="connsiteX17258" y="connsiteY17258"/>
              </a:cxn>
              <a:cxn ang="0">
                <a:pos x="connsiteX17259" y="connsiteY17259"/>
              </a:cxn>
              <a:cxn ang="0">
                <a:pos x="connsiteX17260" y="connsiteY17260"/>
              </a:cxn>
              <a:cxn ang="0">
                <a:pos x="connsiteX17261" y="connsiteY17261"/>
              </a:cxn>
              <a:cxn ang="0">
                <a:pos x="connsiteX17262" y="connsiteY17262"/>
              </a:cxn>
              <a:cxn ang="0">
                <a:pos x="connsiteX17263" y="connsiteY17263"/>
              </a:cxn>
              <a:cxn ang="0">
                <a:pos x="connsiteX17264" y="connsiteY17264"/>
              </a:cxn>
              <a:cxn ang="0">
                <a:pos x="connsiteX17265" y="connsiteY17265"/>
              </a:cxn>
              <a:cxn ang="0">
                <a:pos x="connsiteX17266" y="connsiteY17266"/>
              </a:cxn>
              <a:cxn ang="0">
                <a:pos x="connsiteX17267" y="connsiteY17267"/>
              </a:cxn>
              <a:cxn ang="0">
                <a:pos x="connsiteX17268" y="connsiteY17268"/>
              </a:cxn>
              <a:cxn ang="0">
                <a:pos x="connsiteX17269" y="connsiteY17269"/>
              </a:cxn>
              <a:cxn ang="0">
                <a:pos x="connsiteX17270" y="connsiteY17270"/>
              </a:cxn>
              <a:cxn ang="0">
                <a:pos x="connsiteX17271" y="connsiteY17271"/>
              </a:cxn>
              <a:cxn ang="0">
                <a:pos x="connsiteX17272" y="connsiteY17272"/>
              </a:cxn>
              <a:cxn ang="0">
                <a:pos x="connsiteX17273" y="connsiteY17273"/>
              </a:cxn>
              <a:cxn ang="0">
                <a:pos x="connsiteX17274" y="connsiteY17274"/>
              </a:cxn>
              <a:cxn ang="0">
                <a:pos x="connsiteX17275" y="connsiteY17275"/>
              </a:cxn>
              <a:cxn ang="0">
                <a:pos x="connsiteX17276" y="connsiteY17276"/>
              </a:cxn>
              <a:cxn ang="0">
                <a:pos x="connsiteX17277" y="connsiteY17277"/>
              </a:cxn>
              <a:cxn ang="0">
                <a:pos x="connsiteX17278" y="connsiteY17278"/>
              </a:cxn>
              <a:cxn ang="0">
                <a:pos x="connsiteX17279" y="connsiteY17279"/>
              </a:cxn>
              <a:cxn ang="0">
                <a:pos x="connsiteX17280" y="connsiteY17280"/>
              </a:cxn>
              <a:cxn ang="0">
                <a:pos x="connsiteX17281" y="connsiteY17281"/>
              </a:cxn>
              <a:cxn ang="0">
                <a:pos x="connsiteX17282" y="connsiteY17282"/>
              </a:cxn>
              <a:cxn ang="0">
                <a:pos x="connsiteX17283" y="connsiteY17283"/>
              </a:cxn>
              <a:cxn ang="0">
                <a:pos x="connsiteX17284" y="connsiteY17284"/>
              </a:cxn>
              <a:cxn ang="0">
                <a:pos x="connsiteX17285" y="connsiteY17285"/>
              </a:cxn>
              <a:cxn ang="0">
                <a:pos x="connsiteX17286" y="connsiteY17286"/>
              </a:cxn>
              <a:cxn ang="0">
                <a:pos x="connsiteX17287" y="connsiteY17287"/>
              </a:cxn>
              <a:cxn ang="0">
                <a:pos x="connsiteX17288" y="connsiteY17288"/>
              </a:cxn>
              <a:cxn ang="0">
                <a:pos x="connsiteX17289" y="connsiteY17289"/>
              </a:cxn>
              <a:cxn ang="0">
                <a:pos x="connsiteX17290" y="connsiteY17290"/>
              </a:cxn>
              <a:cxn ang="0">
                <a:pos x="connsiteX17291" y="connsiteY17291"/>
              </a:cxn>
              <a:cxn ang="0">
                <a:pos x="connsiteX17292" y="connsiteY17292"/>
              </a:cxn>
              <a:cxn ang="0">
                <a:pos x="connsiteX17293" y="connsiteY17293"/>
              </a:cxn>
              <a:cxn ang="0">
                <a:pos x="connsiteX17294" y="connsiteY17294"/>
              </a:cxn>
              <a:cxn ang="0">
                <a:pos x="connsiteX17295" y="connsiteY17295"/>
              </a:cxn>
              <a:cxn ang="0">
                <a:pos x="connsiteX17296" y="connsiteY17296"/>
              </a:cxn>
              <a:cxn ang="0">
                <a:pos x="connsiteX17297" y="connsiteY17297"/>
              </a:cxn>
              <a:cxn ang="0">
                <a:pos x="connsiteX17298" y="connsiteY17298"/>
              </a:cxn>
              <a:cxn ang="0">
                <a:pos x="connsiteX17299" y="connsiteY17299"/>
              </a:cxn>
              <a:cxn ang="0">
                <a:pos x="connsiteX17300" y="connsiteY17300"/>
              </a:cxn>
              <a:cxn ang="0">
                <a:pos x="connsiteX17301" y="connsiteY17301"/>
              </a:cxn>
              <a:cxn ang="0">
                <a:pos x="connsiteX17302" y="connsiteY17302"/>
              </a:cxn>
              <a:cxn ang="0">
                <a:pos x="connsiteX17303" y="connsiteY17303"/>
              </a:cxn>
              <a:cxn ang="0">
                <a:pos x="connsiteX17304" y="connsiteY17304"/>
              </a:cxn>
              <a:cxn ang="0">
                <a:pos x="connsiteX17305" y="connsiteY17305"/>
              </a:cxn>
              <a:cxn ang="0">
                <a:pos x="connsiteX17306" y="connsiteY17306"/>
              </a:cxn>
              <a:cxn ang="0">
                <a:pos x="connsiteX17307" y="connsiteY17307"/>
              </a:cxn>
              <a:cxn ang="0">
                <a:pos x="connsiteX17308" y="connsiteY17308"/>
              </a:cxn>
              <a:cxn ang="0">
                <a:pos x="connsiteX17309" y="connsiteY17309"/>
              </a:cxn>
              <a:cxn ang="0">
                <a:pos x="connsiteX17310" y="connsiteY17310"/>
              </a:cxn>
              <a:cxn ang="0">
                <a:pos x="connsiteX17311" y="connsiteY17311"/>
              </a:cxn>
              <a:cxn ang="0">
                <a:pos x="connsiteX17312" y="connsiteY17312"/>
              </a:cxn>
              <a:cxn ang="0">
                <a:pos x="connsiteX17313" y="connsiteY17313"/>
              </a:cxn>
              <a:cxn ang="0">
                <a:pos x="connsiteX17314" y="connsiteY17314"/>
              </a:cxn>
              <a:cxn ang="0">
                <a:pos x="connsiteX17315" y="connsiteY17315"/>
              </a:cxn>
              <a:cxn ang="0">
                <a:pos x="connsiteX17316" y="connsiteY17316"/>
              </a:cxn>
              <a:cxn ang="0">
                <a:pos x="connsiteX17317" y="connsiteY17317"/>
              </a:cxn>
              <a:cxn ang="0">
                <a:pos x="connsiteX17318" y="connsiteY17318"/>
              </a:cxn>
              <a:cxn ang="0">
                <a:pos x="connsiteX17319" y="connsiteY17319"/>
              </a:cxn>
              <a:cxn ang="0">
                <a:pos x="connsiteX17320" y="connsiteY17320"/>
              </a:cxn>
              <a:cxn ang="0">
                <a:pos x="connsiteX17321" y="connsiteY17321"/>
              </a:cxn>
              <a:cxn ang="0">
                <a:pos x="connsiteX17322" y="connsiteY17322"/>
              </a:cxn>
              <a:cxn ang="0">
                <a:pos x="connsiteX17323" y="connsiteY17323"/>
              </a:cxn>
              <a:cxn ang="0">
                <a:pos x="connsiteX17324" y="connsiteY17324"/>
              </a:cxn>
              <a:cxn ang="0">
                <a:pos x="connsiteX17325" y="connsiteY17325"/>
              </a:cxn>
              <a:cxn ang="0">
                <a:pos x="connsiteX17326" y="connsiteY17326"/>
              </a:cxn>
              <a:cxn ang="0">
                <a:pos x="connsiteX17327" y="connsiteY17327"/>
              </a:cxn>
              <a:cxn ang="0">
                <a:pos x="connsiteX17328" y="connsiteY17328"/>
              </a:cxn>
              <a:cxn ang="0">
                <a:pos x="connsiteX17329" y="connsiteY17329"/>
              </a:cxn>
              <a:cxn ang="0">
                <a:pos x="connsiteX17330" y="connsiteY17330"/>
              </a:cxn>
              <a:cxn ang="0">
                <a:pos x="connsiteX17331" y="connsiteY17331"/>
              </a:cxn>
              <a:cxn ang="0">
                <a:pos x="connsiteX17332" y="connsiteY17332"/>
              </a:cxn>
              <a:cxn ang="0">
                <a:pos x="connsiteX17333" y="connsiteY17333"/>
              </a:cxn>
              <a:cxn ang="0">
                <a:pos x="connsiteX17334" y="connsiteY17334"/>
              </a:cxn>
              <a:cxn ang="0">
                <a:pos x="connsiteX17335" y="connsiteY17335"/>
              </a:cxn>
              <a:cxn ang="0">
                <a:pos x="connsiteX17336" y="connsiteY17336"/>
              </a:cxn>
              <a:cxn ang="0">
                <a:pos x="connsiteX17337" y="connsiteY17337"/>
              </a:cxn>
              <a:cxn ang="0">
                <a:pos x="connsiteX17338" y="connsiteY17338"/>
              </a:cxn>
              <a:cxn ang="0">
                <a:pos x="connsiteX17339" y="connsiteY17339"/>
              </a:cxn>
              <a:cxn ang="0">
                <a:pos x="connsiteX17340" y="connsiteY17340"/>
              </a:cxn>
              <a:cxn ang="0">
                <a:pos x="connsiteX17341" y="connsiteY17341"/>
              </a:cxn>
              <a:cxn ang="0">
                <a:pos x="connsiteX17342" y="connsiteY17342"/>
              </a:cxn>
              <a:cxn ang="0">
                <a:pos x="connsiteX17343" y="connsiteY17343"/>
              </a:cxn>
              <a:cxn ang="0">
                <a:pos x="connsiteX17344" y="connsiteY17344"/>
              </a:cxn>
              <a:cxn ang="0">
                <a:pos x="connsiteX17345" y="connsiteY17345"/>
              </a:cxn>
              <a:cxn ang="0">
                <a:pos x="connsiteX17346" y="connsiteY17346"/>
              </a:cxn>
              <a:cxn ang="0">
                <a:pos x="connsiteX17347" y="connsiteY17347"/>
              </a:cxn>
              <a:cxn ang="0">
                <a:pos x="connsiteX17348" y="connsiteY17348"/>
              </a:cxn>
              <a:cxn ang="0">
                <a:pos x="connsiteX17349" y="connsiteY17349"/>
              </a:cxn>
              <a:cxn ang="0">
                <a:pos x="connsiteX17350" y="connsiteY17350"/>
              </a:cxn>
              <a:cxn ang="0">
                <a:pos x="connsiteX17351" y="connsiteY17351"/>
              </a:cxn>
              <a:cxn ang="0">
                <a:pos x="connsiteX17352" y="connsiteY17352"/>
              </a:cxn>
              <a:cxn ang="0">
                <a:pos x="connsiteX17353" y="connsiteY17353"/>
              </a:cxn>
              <a:cxn ang="0">
                <a:pos x="connsiteX17354" y="connsiteY17354"/>
              </a:cxn>
              <a:cxn ang="0">
                <a:pos x="connsiteX17355" y="connsiteY17355"/>
              </a:cxn>
              <a:cxn ang="0">
                <a:pos x="connsiteX17356" y="connsiteY17356"/>
              </a:cxn>
              <a:cxn ang="0">
                <a:pos x="connsiteX17357" y="connsiteY17357"/>
              </a:cxn>
              <a:cxn ang="0">
                <a:pos x="connsiteX17358" y="connsiteY17358"/>
              </a:cxn>
              <a:cxn ang="0">
                <a:pos x="connsiteX17359" y="connsiteY17359"/>
              </a:cxn>
              <a:cxn ang="0">
                <a:pos x="connsiteX17360" y="connsiteY17360"/>
              </a:cxn>
              <a:cxn ang="0">
                <a:pos x="connsiteX17361" y="connsiteY17361"/>
              </a:cxn>
              <a:cxn ang="0">
                <a:pos x="connsiteX17362" y="connsiteY17362"/>
              </a:cxn>
              <a:cxn ang="0">
                <a:pos x="connsiteX17363" y="connsiteY17363"/>
              </a:cxn>
              <a:cxn ang="0">
                <a:pos x="connsiteX17364" y="connsiteY17364"/>
              </a:cxn>
              <a:cxn ang="0">
                <a:pos x="connsiteX17365" y="connsiteY17365"/>
              </a:cxn>
              <a:cxn ang="0">
                <a:pos x="connsiteX17366" y="connsiteY17366"/>
              </a:cxn>
              <a:cxn ang="0">
                <a:pos x="connsiteX17367" y="connsiteY17367"/>
              </a:cxn>
              <a:cxn ang="0">
                <a:pos x="connsiteX17368" y="connsiteY17368"/>
              </a:cxn>
              <a:cxn ang="0">
                <a:pos x="connsiteX17369" y="connsiteY17369"/>
              </a:cxn>
              <a:cxn ang="0">
                <a:pos x="connsiteX17370" y="connsiteY17370"/>
              </a:cxn>
              <a:cxn ang="0">
                <a:pos x="connsiteX17371" y="connsiteY17371"/>
              </a:cxn>
              <a:cxn ang="0">
                <a:pos x="connsiteX17372" y="connsiteY17372"/>
              </a:cxn>
              <a:cxn ang="0">
                <a:pos x="connsiteX17373" y="connsiteY17373"/>
              </a:cxn>
              <a:cxn ang="0">
                <a:pos x="connsiteX17374" y="connsiteY17374"/>
              </a:cxn>
              <a:cxn ang="0">
                <a:pos x="connsiteX17375" y="connsiteY17375"/>
              </a:cxn>
              <a:cxn ang="0">
                <a:pos x="connsiteX17376" y="connsiteY17376"/>
              </a:cxn>
              <a:cxn ang="0">
                <a:pos x="connsiteX17377" y="connsiteY17377"/>
              </a:cxn>
              <a:cxn ang="0">
                <a:pos x="connsiteX17378" y="connsiteY17378"/>
              </a:cxn>
              <a:cxn ang="0">
                <a:pos x="connsiteX17379" y="connsiteY17379"/>
              </a:cxn>
              <a:cxn ang="0">
                <a:pos x="connsiteX17380" y="connsiteY17380"/>
              </a:cxn>
              <a:cxn ang="0">
                <a:pos x="connsiteX17381" y="connsiteY17381"/>
              </a:cxn>
              <a:cxn ang="0">
                <a:pos x="connsiteX17382" y="connsiteY17382"/>
              </a:cxn>
              <a:cxn ang="0">
                <a:pos x="connsiteX17383" y="connsiteY17383"/>
              </a:cxn>
              <a:cxn ang="0">
                <a:pos x="connsiteX17384" y="connsiteY17384"/>
              </a:cxn>
              <a:cxn ang="0">
                <a:pos x="connsiteX17385" y="connsiteY17385"/>
              </a:cxn>
              <a:cxn ang="0">
                <a:pos x="connsiteX17386" y="connsiteY17386"/>
              </a:cxn>
              <a:cxn ang="0">
                <a:pos x="connsiteX17387" y="connsiteY17387"/>
              </a:cxn>
              <a:cxn ang="0">
                <a:pos x="connsiteX17388" y="connsiteY17388"/>
              </a:cxn>
              <a:cxn ang="0">
                <a:pos x="connsiteX17389" y="connsiteY17389"/>
              </a:cxn>
              <a:cxn ang="0">
                <a:pos x="connsiteX17390" y="connsiteY17390"/>
              </a:cxn>
              <a:cxn ang="0">
                <a:pos x="connsiteX17391" y="connsiteY17391"/>
              </a:cxn>
              <a:cxn ang="0">
                <a:pos x="connsiteX17392" y="connsiteY17392"/>
              </a:cxn>
              <a:cxn ang="0">
                <a:pos x="connsiteX17393" y="connsiteY17393"/>
              </a:cxn>
              <a:cxn ang="0">
                <a:pos x="connsiteX17394" y="connsiteY17394"/>
              </a:cxn>
              <a:cxn ang="0">
                <a:pos x="connsiteX17395" y="connsiteY17395"/>
              </a:cxn>
              <a:cxn ang="0">
                <a:pos x="connsiteX17396" y="connsiteY17396"/>
              </a:cxn>
              <a:cxn ang="0">
                <a:pos x="connsiteX17397" y="connsiteY17397"/>
              </a:cxn>
              <a:cxn ang="0">
                <a:pos x="connsiteX17398" y="connsiteY17398"/>
              </a:cxn>
              <a:cxn ang="0">
                <a:pos x="connsiteX17399" y="connsiteY17399"/>
              </a:cxn>
              <a:cxn ang="0">
                <a:pos x="connsiteX17400" y="connsiteY17400"/>
              </a:cxn>
              <a:cxn ang="0">
                <a:pos x="connsiteX17401" y="connsiteY17401"/>
              </a:cxn>
              <a:cxn ang="0">
                <a:pos x="connsiteX17402" y="connsiteY17402"/>
              </a:cxn>
              <a:cxn ang="0">
                <a:pos x="connsiteX17403" y="connsiteY17403"/>
              </a:cxn>
              <a:cxn ang="0">
                <a:pos x="connsiteX17404" y="connsiteY17404"/>
              </a:cxn>
              <a:cxn ang="0">
                <a:pos x="connsiteX17405" y="connsiteY17405"/>
              </a:cxn>
              <a:cxn ang="0">
                <a:pos x="connsiteX17406" y="connsiteY17406"/>
              </a:cxn>
              <a:cxn ang="0">
                <a:pos x="connsiteX17407" y="connsiteY17407"/>
              </a:cxn>
              <a:cxn ang="0">
                <a:pos x="connsiteX17408" y="connsiteY17408"/>
              </a:cxn>
              <a:cxn ang="0">
                <a:pos x="connsiteX17409" y="connsiteY17409"/>
              </a:cxn>
              <a:cxn ang="0">
                <a:pos x="connsiteX17410" y="connsiteY17410"/>
              </a:cxn>
              <a:cxn ang="0">
                <a:pos x="connsiteX17411" y="connsiteY17411"/>
              </a:cxn>
              <a:cxn ang="0">
                <a:pos x="connsiteX17412" y="connsiteY17412"/>
              </a:cxn>
              <a:cxn ang="0">
                <a:pos x="connsiteX17413" y="connsiteY17413"/>
              </a:cxn>
              <a:cxn ang="0">
                <a:pos x="connsiteX17414" y="connsiteY17414"/>
              </a:cxn>
              <a:cxn ang="0">
                <a:pos x="connsiteX17415" y="connsiteY17415"/>
              </a:cxn>
              <a:cxn ang="0">
                <a:pos x="connsiteX17416" y="connsiteY17416"/>
              </a:cxn>
              <a:cxn ang="0">
                <a:pos x="connsiteX17417" y="connsiteY17417"/>
              </a:cxn>
              <a:cxn ang="0">
                <a:pos x="connsiteX17418" y="connsiteY17418"/>
              </a:cxn>
              <a:cxn ang="0">
                <a:pos x="connsiteX17419" y="connsiteY17419"/>
              </a:cxn>
              <a:cxn ang="0">
                <a:pos x="connsiteX17420" y="connsiteY17420"/>
              </a:cxn>
              <a:cxn ang="0">
                <a:pos x="connsiteX17421" y="connsiteY17421"/>
              </a:cxn>
              <a:cxn ang="0">
                <a:pos x="connsiteX17422" y="connsiteY17422"/>
              </a:cxn>
              <a:cxn ang="0">
                <a:pos x="connsiteX17423" y="connsiteY17423"/>
              </a:cxn>
              <a:cxn ang="0">
                <a:pos x="connsiteX17424" y="connsiteY17424"/>
              </a:cxn>
              <a:cxn ang="0">
                <a:pos x="connsiteX17425" y="connsiteY17425"/>
              </a:cxn>
              <a:cxn ang="0">
                <a:pos x="connsiteX17426" y="connsiteY17426"/>
              </a:cxn>
              <a:cxn ang="0">
                <a:pos x="connsiteX17427" y="connsiteY17427"/>
              </a:cxn>
              <a:cxn ang="0">
                <a:pos x="connsiteX17428" y="connsiteY17428"/>
              </a:cxn>
              <a:cxn ang="0">
                <a:pos x="connsiteX17429" y="connsiteY17429"/>
              </a:cxn>
              <a:cxn ang="0">
                <a:pos x="connsiteX17430" y="connsiteY17430"/>
              </a:cxn>
              <a:cxn ang="0">
                <a:pos x="connsiteX17431" y="connsiteY17431"/>
              </a:cxn>
              <a:cxn ang="0">
                <a:pos x="connsiteX17432" y="connsiteY17432"/>
              </a:cxn>
              <a:cxn ang="0">
                <a:pos x="connsiteX17433" y="connsiteY17433"/>
              </a:cxn>
              <a:cxn ang="0">
                <a:pos x="connsiteX17434" y="connsiteY17434"/>
              </a:cxn>
              <a:cxn ang="0">
                <a:pos x="connsiteX17435" y="connsiteY17435"/>
              </a:cxn>
              <a:cxn ang="0">
                <a:pos x="connsiteX17436" y="connsiteY17436"/>
              </a:cxn>
              <a:cxn ang="0">
                <a:pos x="connsiteX17437" y="connsiteY17437"/>
              </a:cxn>
              <a:cxn ang="0">
                <a:pos x="connsiteX17438" y="connsiteY17438"/>
              </a:cxn>
              <a:cxn ang="0">
                <a:pos x="connsiteX17439" y="connsiteY17439"/>
              </a:cxn>
              <a:cxn ang="0">
                <a:pos x="connsiteX17440" y="connsiteY17440"/>
              </a:cxn>
              <a:cxn ang="0">
                <a:pos x="connsiteX17441" y="connsiteY17441"/>
              </a:cxn>
              <a:cxn ang="0">
                <a:pos x="connsiteX17442" y="connsiteY17442"/>
              </a:cxn>
              <a:cxn ang="0">
                <a:pos x="connsiteX17443" y="connsiteY17443"/>
              </a:cxn>
              <a:cxn ang="0">
                <a:pos x="connsiteX17444" y="connsiteY17444"/>
              </a:cxn>
              <a:cxn ang="0">
                <a:pos x="connsiteX17445" y="connsiteY17445"/>
              </a:cxn>
              <a:cxn ang="0">
                <a:pos x="connsiteX17446" y="connsiteY17446"/>
              </a:cxn>
              <a:cxn ang="0">
                <a:pos x="connsiteX17447" y="connsiteY17447"/>
              </a:cxn>
              <a:cxn ang="0">
                <a:pos x="connsiteX17448" y="connsiteY17448"/>
              </a:cxn>
              <a:cxn ang="0">
                <a:pos x="connsiteX17449" y="connsiteY17449"/>
              </a:cxn>
              <a:cxn ang="0">
                <a:pos x="connsiteX17450" y="connsiteY17450"/>
              </a:cxn>
              <a:cxn ang="0">
                <a:pos x="connsiteX17451" y="connsiteY17451"/>
              </a:cxn>
              <a:cxn ang="0">
                <a:pos x="connsiteX17452" y="connsiteY17452"/>
              </a:cxn>
              <a:cxn ang="0">
                <a:pos x="connsiteX17453" y="connsiteY17453"/>
              </a:cxn>
              <a:cxn ang="0">
                <a:pos x="connsiteX17454" y="connsiteY17454"/>
              </a:cxn>
              <a:cxn ang="0">
                <a:pos x="connsiteX17455" y="connsiteY17455"/>
              </a:cxn>
              <a:cxn ang="0">
                <a:pos x="connsiteX17456" y="connsiteY17456"/>
              </a:cxn>
              <a:cxn ang="0">
                <a:pos x="connsiteX17457" y="connsiteY17457"/>
              </a:cxn>
              <a:cxn ang="0">
                <a:pos x="connsiteX17458" y="connsiteY17458"/>
              </a:cxn>
              <a:cxn ang="0">
                <a:pos x="connsiteX17459" y="connsiteY17459"/>
              </a:cxn>
              <a:cxn ang="0">
                <a:pos x="connsiteX17460" y="connsiteY17460"/>
              </a:cxn>
              <a:cxn ang="0">
                <a:pos x="connsiteX17461" y="connsiteY17461"/>
              </a:cxn>
              <a:cxn ang="0">
                <a:pos x="connsiteX17462" y="connsiteY17462"/>
              </a:cxn>
              <a:cxn ang="0">
                <a:pos x="connsiteX17463" y="connsiteY17463"/>
              </a:cxn>
              <a:cxn ang="0">
                <a:pos x="connsiteX17464" y="connsiteY17464"/>
              </a:cxn>
              <a:cxn ang="0">
                <a:pos x="connsiteX17465" y="connsiteY17465"/>
              </a:cxn>
              <a:cxn ang="0">
                <a:pos x="connsiteX17466" y="connsiteY17466"/>
              </a:cxn>
              <a:cxn ang="0">
                <a:pos x="connsiteX17467" y="connsiteY17467"/>
              </a:cxn>
              <a:cxn ang="0">
                <a:pos x="connsiteX17468" y="connsiteY17468"/>
              </a:cxn>
              <a:cxn ang="0">
                <a:pos x="connsiteX17469" y="connsiteY17469"/>
              </a:cxn>
              <a:cxn ang="0">
                <a:pos x="connsiteX17470" y="connsiteY17470"/>
              </a:cxn>
              <a:cxn ang="0">
                <a:pos x="connsiteX17471" y="connsiteY17471"/>
              </a:cxn>
              <a:cxn ang="0">
                <a:pos x="connsiteX17472" y="connsiteY17472"/>
              </a:cxn>
              <a:cxn ang="0">
                <a:pos x="connsiteX17473" y="connsiteY17473"/>
              </a:cxn>
              <a:cxn ang="0">
                <a:pos x="connsiteX17474" y="connsiteY17474"/>
              </a:cxn>
              <a:cxn ang="0">
                <a:pos x="connsiteX17475" y="connsiteY17475"/>
              </a:cxn>
              <a:cxn ang="0">
                <a:pos x="connsiteX17476" y="connsiteY17476"/>
              </a:cxn>
              <a:cxn ang="0">
                <a:pos x="connsiteX17477" y="connsiteY17477"/>
              </a:cxn>
              <a:cxn ang="0">
                <a:pos x="connsiteX17478" y="connsiteY17478"/>
              </a:cxn>
              <a:cxn ang="0">
                <a:pos x="connsiteX17479" y="connsiteY17479"/>
              </a:cxn>
              <a:cxn ang="0">
                <a:pos x="connsiteX17480" y="connsiteY17480"/>
              </a:cxn>
              <a:cxn ang="0">
                <a:pos x="connsiteX17481" y="connsiteY17481"/>
              </a:cxn>
              <a:cxn ang="0">
                <a:pos x="connsiteX17482" y="connsiteY17482"/>
              </a:cxn>
              <a:cxn ang="0">
                <a:pos x="connsiteX17483" y="connsiteY17483"/>
              </a:cxn>
              <a:cxn ang="0">
                <a:pos x="connsiteX17484" y="connsiteY17484"/>
              </a:cxn>
              <a:cxn ang="0">
                <a:pos x="connsiteX17485" y="connsiteY17485"/>
              </a:cxn>
              <a:cxn ang="0">
                <a:pos x="connsiteX17486" y="connsiteY17486"/>
              </a:cxn>
              <a:cxn ang="0">
                <a:pos x="connsiteX17487" y="connsiteY17487"/>
              </a:cxn>
              <a:cxn ang="0">
                <a:pos x="connsiteX17488" y="connsiteY17488"/>
              </a:cxn>
              <a:cxn ang="0">
                <a:pos x="connsiteX17489" y="connsiteY17489"/>
              </a:cxn>
              <a:cxn ang="0">
                <a:pos x="connsiteX17490" y="connsiteY17490"/>
              </a:cxn>
              <a:cxn ang="0">
                <a:pos x="connsiteX17491" y="connsiteY17491"/>
              </a:cxn>
              <a:cxn ang="0">
                <a:pos x="connsiteX17492" y="connsiteY17492"/>
              </a:cxn>
              <a:cxn ang="0">
                <a:pos x="connsiteX17493" y="connsiteY17493"/>
              </a:cxn>
              <a:cxn ang="0">
                <a:pos x="connsiteX17494" y="connsiteY17494"/>
              </a:cxn>
              <a:cxn ang="0">
                <a:pos x="connsiteX17495" y="connsiteY17495"/>
              </a:cxn>
              <a:cxn ang="0">
                <a:pos x="connsiteX17496" y="connsiteY17496"/>
              </a:cxn>
              <a:cxn ang="0">
                <a:pos x="connsiteX17497" y="connsiteY17497"/>
              </a:cxn>
              <a:cxn ang="0">
                <a:pos x="connsiteX17498" y="connsiteY17498"/>
              </a:cxn>
              <a:cxn ang="0">
                <a:pos x="connsiteX17499" y="connsiteY17499"/>
              </a:cxn>
              <a:cxn ang="0">
                <a:pos x="connsiteX17500" y="connsiteY17500"/>
              </a:cxn>
              <a:cxn ang="0">
                <a:pos x="connsiteX17501" y="connsiteY17501"/>
              </a:cxn>
              <a:cxn ang="0">
                <a:pos x="connsiteX17502" y="connsiteY17502"/>
              </a:cxn>
              <a:cxn ang="0">
                <a:pos x="connsiteX17503" y="connsiteY17503"/>
              </a:cxn>
              <a:cxn ang="0">
                <a:pos x="connsiteX17504" y="connsiteY17504"/>
              </a:cxn>
              <a:cxn ang="0">
                <a:pos x="connsiteX17505" y="connsiteY17505"/>
              </a:cxn>
              <a:cxn ang="0">
                <a:pos x="connsiteX17506" y="connsiteY17506"/>
              </a:cxn>
              <a:cxn ang="0">
                <a:pos x="connsiteX17507" y="connsiteY17507"/>
              </a:cxn>
              <a:cxn ang="0">
                <a:pos x="connsiteX17508" y="connsiteY17508"/>
              </a:cxn>
              <a:cxn ang="0">
                <a:pos x="connsiteX17509" y="connsiteY17509"/>
              </a:cxn>
              <a:cxn ang="0">
                <a:pos x="connsiteX17510" y="connsiteY17510"/>
              </a:cxn>
              <a:cxn ang="0">
                <a:pos x="connsiteX17511" y="connsiteY17511"/>
              </a:cxn>
              <a:cxn ang="0">
                <a:pos x="connsiteX17512" y="connsiteY17512"/>
              </a:cxn>
              <a:cxn ang="0">
                <a:pos x="connsiteX17513" y="connsiteY17513"/>
              </a:cxn>
              <a:cxn ang="0">
                <a:pos x="connsiteX17514" y="connsiteY17514"/>
              </a:cxn>
              <a:cxn ang="0">
                <a:pos x="connsiteX17515" y="connsiteY17515"/>
              </a:cxn>
              <a:cxn ang="0">
                <a:pos x="connsiteX17516" y="connsiteY17516"/>
              </a:cxn>
              <a:cxn ang="0">
                <a:pos x="connsiteX17517" y="connsiteY17517"/>
              </a:cxn>
              <a:cxn ang="0">
                <a:pos x="connsiteX17518" y="connsiteY17518"/>
              </a:cxn>
              <a:cxn ang="0">
                <a:pos x="connsiteX17519" y="connsiteY17519"/>
              </a:cxn>
              <a:cxn ang="0">
                <a:pos x="connsiteX17520" y="connsiteY17520"/>
              </a:cxn>
              <a:cxn ang="0">
                <a:pos x="connsiteX17521" y="connsiteY17521"/>
              </a:cxn>
              <a:cxn ang="0">
                <a:pos x="connsiteX17522" y="connsiteY17522"/>
              </a:cxn>
              <a:cxn ang="0">
                <a:pos x="connsiteX17523" y="connsiteY17523"/>
              </a:cxn>
              <a:cxn ang="0">
                <a:pos x="connsiteX17524" y="connsiteY17524"/>
              </a:cxn>
              <a:cxn ang="0">
                <a:pos x="connsiteX17525" y="connsiteY17525"/>
              </a:cxn>
              <a:cxn ang="0">
                <a:pos x="connsiteX17526" y="connsiteY17526"/>
              </a:cxn>
              <a:cxn ang="0">
                <a:pos x="connsiteX17527" y="connsiteY17527"/>
              </a:cxn>
              <a:cxn ang="0">
                <a:pos x="connsiteX17528" y="connsiteY17528"/>
              </a:cxn>
              <a:cxn ang="0">
                <a:pos x="connsiteX17529" y="connsiteY17529"/>
              </a:cxn>
              <a:cxn ang="0">
                <a:pos x="connsiteX17530" y="connsiteY17530"/>
              </a:cxn>
              <a:cxn ang="0">
                <a:pos x="connsiteX17531" y="connsiteY17531"/>
              </a:cxn>
              <a:cxn ang="0">
                <a:pos x="connsiteX17532" y="connsiteY17532"/>
              </a:cxn>
              <a:cxn ang="0">
                <a:pos x="connsiteX17533" y="connsiteY17533"/>
              </a:cxn>
              <a:cxn ang="0">
                <a:pos x="connsiteX17534" y="connsiteY17534"/>
              </a:cxn>
              <a:cxn ang="0">
                <a:pos x="connsiteX17535" y="connsiteY17535"/>
              </a:cxn>
              <a:cxn ang="0">
                <a:pos x="connsiteX17536" y="connsiteY17536"/>
              </a:cxn>
              <a:cxn ang="0">
                <a:pos x="connsiteX17537" y="connsiteY17537"/>
              </a:cxn>
              <a:cxn ang="0">
                <a:pos x="connsiteX17538" y="connsiteY17538"/>
              </a:cxn>
              <a:cxn ang="0">
                <a:pos x="connsiteX17539" y="connsiteY17539"/>
              </a:cxn>
              <a:cxn ang="0">
                <a:pos x="connsiteX17540" y="connsiteY17540"/>
              </a:cxn>
              <a:cxn ang="0">
                <a:pos x="connsiteX17541" y="connsiteY17541"/>
              </a:cxn>
              <a:cxn ang="0">
                <a:pos x="connsiteX17542" y="connsiteY17542"/>
              </a:cxn>
              <a:cxn ang="0">
                <a:pos x="connsiteX17543" y="connsiteY17543"/>
              </a:cxn>
              <a:cxn ang="0">
                <a:pos x="connsiteX17544" y="connsiteY17544"/>
              </a:cxn>
              <a:cxn ang="0">
                <a:pos x="connsiteX17545" y="connsiteY17545"/>
              </a:cxn>
              <a:cxn ang="0">
                <a:pos x="connsiteX17546" y="connsiteY17546"/>
              </a:cxn>
              <a:cxn ang="0">
                <a:pos x="connsiteX17547" y="connsiteY17547"/>
              </a:cxn>
              <a:cxn ang="0">
                <a:pos x="connsiteX17548" y="connsiteY17548"/>
              </a:cxn>
              <a:cxn ang="0">
                <a:pos x="connsiteX17549" y="connsiteY17549"/>
              </a:cxn>
              <a:cxn ang="0">
                <a:pos x="connsiteX17550" y="connsiteY17550"/>
              </a:cxn>
              <a:cxn ang="0">
                <a:pos x="connsiteX17551" y="connsiteY17551"/>
              </a:cxn>
              <a:cxn ang="0">
                <a:pos x="connsiteX17552" y="connsiteY17552"/>
              </a:cxn>
              <a:cxn ang="0">
                <a:pos x="connsiteX17553" y="connsiteY17553"/>
              </a:cxn>
              <a:cxn ang="0">
                <a:pos x="connsiteX17554" y="connsiteY17554"/>
              </a:cxn>
              <a:cxn ang="0">
                <a:pos x="connsiteX17555" y="connsiteY17555"/>
              </a:cxn>
              <a:cxn ang="0">
                <a:pos x="connsiteX17556" y="connsiteY17556"/>
              </a:cxn>
              <a:cxn ang="0">
                <a:pos x="connsiteX17557" y="connsiteY17557"/>
              </a:cxn>
              <a:cxn ang="0">
                <a:pos x="connsiteX17558" y="connsiteY17558"/>
              </a:cxn>
              <a:cxn ang="0">
                <a:pos x="connsiteX17559" y="connsiteY17559"/>
              </a:cxn>
              <a:cxn ang="0">
                <a:pos x="connsiteX17560" y="connsiteY17560"/>
              </a:cxn>
              <a:cxn ang="0">
                <a:pos x="connsiteX17561" y="connsiteY17561"/>
              </a:cxn>
              <a:cxn ang="0">
                <a:pos x="connsiteX17562" y="connsiteY17562"/>
              </a:cxn>
              <a:cxn ang="0">
                <a:pos x="connsiteX17563" y="connsiteY17563"/>
              </a:cxn>
              <a:cxn ang="0">
                <a:pos x="connsiteX17564" y="connsiteY17564"/>
              </a:cxn>
              <a:cxn ang="0">
                <a:pos x="connsiteX17565" y="connsiteY17565"/>
              </a:cxn>
              <a:cxn ang="0">
                <a:pos x="connsiteX17566" y="connsiteY17566"/>
              </a:cxn>
              <a:cxn ang="0">
                <a:pos x="connsiteX17567" y="connsiteY17567"/>
              </a:cxn>
              <a:cxn ang="0">
                <a:pos x="connsiteX17568" y="connsiteY17568"/>
              </a:cxn>
              <a:cxn ang="0">
                <a:pos x="connsiteX17569" y="connsiteY17569"/>
              </a:cxn>
              <a:cxn ang="0">
                <a:pos x="connsiteX17570" y="connsiteY17570"/>
              </a:cxn>
              <a:cxn ang="0">
                <a:pos x="connsiteX17571" y="connsiteY17571"/>
              </a:cxn>
              <a:cxn ang="0">
                <a:pos x="connsiteX17572" y="connsiteY17572"/>
              </a:cxn>
              <a:cxn ang="0">
                <a:pos x="connsiteX17573" y="connsiteY17573"/>
              </a:cxn>
              <a:cxn ang="0">
                <a:pos x="connsiteX17574" y="connsiteY17574"/>
              </a:cxn>
              <a:cxn ang="0">
                <a:pos x="connsiteX17575" y="connsiteY17575"/>
              </a:cxn>
              <a:cxn ang="0">
                <a:pos x="connsiteX17576" y="connsiteY17576"/>
              </a:cxn>
              <a:cxn ang="0">
                <a:pos x="connsiteX17577" y="connsiteY17577"/>
              </a:cxn>
              <a:cxn ang="0">
                <a:pos x="connsiteX17578" y="connsiteY17578"/>
              </a:cxn>
              <a:cxn ang="0">
                <a:pos x="connsiteX17579" y="connsiteY17579"/>
              </a:cxn>
              <a:cxn ang="0">
                <a:pos x="connsiteX17580" y="connsiteY17580"/>
              </a:cxn>
              <a:cxn ang="0">
                <a:pos x="connsiteX17581" y="connsiteY17581"/>
              </a:cxn>
              <a:cxn ang="0">
                <a:pos x="connsiteX17582" y="connsiteY17582"/>
              </a:cxn>
              <a:cxn ang="0">
                <a:pos x="connsiteX17583" y="connsiteY17583"/>
              </a:cxn>
              <a:cxn ang="0">
                <a:pos x="connsiteX17584" y="connsiteY17584"/>
              </a:cxn>
              <a:cxn ang="0">
                <a:pos x="connsiteX17585" y="connsiteY17585"/>
              </a:cxn>
              <a:cxn ang="0">
                <a:pos x="connsiteX17586" y="connsiteY17586"/>
              </a:cxn>
              <a:cxn ang="0">
                <a:pos x="connsiteX17587" y="connsiteY17587"/>
              </a:cxn>
              <a:cxn ang="0">
                <a:pos x="connsiteX17588" y="connsiteY17588"/>
              </a:cxn>
              <a:cxn ang="0">
                <a:pos x="connsiteX17589" y="connsiteY17589"/>
              </a:cxn>
              <a:cxn ang="0">
                <a:pos x="connsiteX17590" y="connsiteY17590"/>
              </a:cxn>
              <a:cxn ang="0">
                <a:pos x="connsiteX17591" y="connsiteY17591"/>
              </a:cxn>
              <a:cxn ang="0">
                <a:pos x="connsiteX17592" y="connsiteY17592"/>
              </a:cxn>
              <a:cxn ang="0">
                <a:pos x="connsiteX17593" y="connsiteY17593"/>
              </a:cxn>
              <a:cxn ang="0">
                <a:pos x="connsiteX17594" y="connsiteY17594"/>
              </a:cxn>
              <a:cxn ang="0">
                <a:pos x="connsiteX17595" y="connsiteY17595"/>
              </a:cxn>
              <a:cxn ang="0">
                <a:pos x="connsiteX17596" y="connsiteY17596"/>
              </a:cxn>
              <a:cxn ang="0">
                <a:pos x="connsiteX17597" y="connsiteY17597"/>
              </a:cxn>
              <a:cxn ang="0">
                <a:pos x="connsiteX17598" y="connsiteY17598"/>
              </a:cxn>
              <a:cxn ang="0">
                <a:pos x="connsiteX17599" y="connsiteY17599"/>
              </a:cxn>
              <a:cxn ang="0">
                <a:pos x="connsiteX17600" y="connsiteY17600"/>
              </a:cxn>
              <a:cxn ang="0">
                <a:pos x="connsiteX17601" y="connsiteY17601"/>
              </a:cxn>
              <a:cxn ang="0">
                <a:pos x="connsiteX17602" y="connsiteY17602"/>
              </a:cxn>
              <a:cxn ang="0">
                <a:pos x="connsiteX17603" y="connsiteY17603"/>
              </a:cxn>
              <a:cxn ang="0">
                <a:pos x="connsiteX17604" y="connsiteY17604"/>
              </a:cxn>
              <a:cxn ang="0">
                <a:pos x="connsiteX17605" y="connsiteY17605"/>
              </a:cxn>
              <a:cxn ang="0">
                <a:pos x="connsiteX17606" y="connsiteY17606"/>
              </a:cxn>
              <a:cxn ang="0">
                <a:pos x="connsiteX17607" y="connsiteY17607"/>
              </a:cxn>
              <a:cxn ang="0">
                <a:pos x="connsiteX17608" y="connsiteY17608"/>
              </a:cxn>
              <a:cxn ang="0">
                <a:pos x="connsiteX17609" y="connsiteY17609"/>
              </a:cxn>
              <a:cxn ang="0">
                <a:pos x="connsiteX17610" y="connsiteY17610"/>
              </a:cxn>
              <a:cxn ang="0">
                <a:pos x="connsiteX17611" y="connsiteY17611"/>
              </a:cxn>
              <a:cxn ang="0">
                <a:pos x="connsiteX17612" y="connsiteY17612"/>
              </a:cxn>
              <a:cxn ang="0">
                <a:pos x="connsiteX17613" y="connsiteY17613"/>
              </a:cxn>
              <a:cxn ang="0">
                <a:pos x="connsiteX17614" y="connsiteY17614"/>
              </a:cxn>
              <a:cxn ang="0">
                <a:pos x="connsiteX17615" y="connsiteY17615"/>
              </a:cxn>
              <a:cxn ang="0">
                <a:pos x="connsiteX17616" y="connsiteY17616"/>
              </a:cxn>
              <a:cxn ang="0">
                <a:pos x="connsiteX17617" y="connsiteY17617"/>
              </a:cxn>
              <a:cxn ang="0">
                <a:pos x="connsiteX17618" y="connsiteY17618"/>
              </a:cxn>
              <a:cxn ang="0">
                <a:pos x="connsiteX17619" y="connsiteY17619"/>
              </a:cxn>
              <a:cxn ang="0">
                <a:pos x="connsiteX17620" y="connsiteY17620"/>
              </a:cxn>
              <a:cxn ang="0">
                <a:pos x="connsiteX17621" y="connsiteY17621"/>
              </a:cxn>
              <a:cxn ang="0">
                <a:pos x="connsiteX17622" y="connsiteY17622"/>
              </a:cxn>
              <a:cxn ang="0">
                <a:pos x="connsiteX17623" y="connsiteY17623"/>
              </a:cxn>
              <a:cxn ang="0">
                <a:pos x="connsiteX17624" y="connsiteY17624"/>
              </a:cxn>
              <a:cxn ang="0">
                <a:pos x="connsiteX17625" y="connsiteY17625"/>
              </a:cxn>
              <a:cxn ang="0">
                <a:pos x="connsiteX17626" y="connsiteY17626"/>
              </a:cxn>
              <a:cxn ang="0">
                <a:pos x="connsiteX17627" y="connsiteY17627"/>
              </a:cxn>
              <a:cxn ang="0">
                <a:pos x="connsiteX17628" y="connsiteY17628"/>
              </a:cxn>
              <a:cxn ang="0">
                <a:pos x="connsiteX17629" y="connsiteY17629"/>
              </a:cxn>
              <a:cxn ang="0">
                <a:pos x="connsiteX17630" y="connsiteY17630"/>
              </a:cxn>
              <a:cxn ang="0">
                <a:pos x="connsiteX17631" y="connsiteY17631"/>
              </a:cxn>
              <a:cxn ang="0">
                <a:pos x="connsiteX17632" y="connsiteY17632"/>
              </a:cxn>
              <a:cxn ang="0">
                <a:pos x="connsiteX17633" y="connsiteY17633"/>
              </a:cxn>
              <a:cxn ang="0">
                <a:pos x="connsiteX17634" y="connsiteY17634"/>
              </a:cxn>
              <a:cxn ang="0">
                <a:pos x="connsiteX17635" y="connsiteY17635"/>
              </a:cxn>
              <a:cxn ang="0">
                <a:pos x="connsiteX17636" y="connsiteY17636"/>
              </a:cxn>
              <a:cxn ang="0">
                <a:pos x="connsiteX17637" y="connsiteY17637"/>
              </a:cxn>
              <a:cxn ang="0">
                <a:pos x="connsiteX17638" y="connsiteY17638"/>
              </a:cxn>
              <a:cxn ang="0">
                <a:pos x="connsiteX17639" y="connsiteY17639"/>
              </a:cxn>
              <a:cxn ang="0">
                <a:pos x="connsiteX17640" y="connsiteY17640"/>
              </a:cxn>
              <a:cxn ang="0">
                <a:pos x="connsiteX17641" y="connsiteY17641"/>
              </a:cxn>
              <a:cxn ang="0">
                <a:pos x="connsiteX17642" y="connsiteY17642"/>
              </a:cxn>
              <a:cxn ang="0">
                <a:pos x="connsiteX17643" y="connsiteY17643"/>
              </a:cxn>
              <a:cxn ang="0">
                <a:pos x="connsiteX17644" y="connsiteY17644"/>
              </a:cxn>
              <a:cxn ang="0">
                <a:pos x="connsiteX17645" y="connsiteY17645"/>
              </a:cxn>
              <a:cxn ang="0">
                <a:pos x="connsiteX17646" y="connsiteY17646"/>
              </a:cxn>
              <a:cxn ang="0">
                <a:pos x="connsiteX17647" y="connsiteY17647"/>
              </a:cxn>
              <a:cxn ang="0">
                <a:pos x="connsiteX17648" y="connsiteY17648"/>
              </a:cxn>
              <a:cxn ang="0">
                <a:pos x="connsiteX17649" y="connsiteY17649"/>
              </a:cxn>
              <a:cxn ang="0">
                <a:pos x="connsiteX17650" y="connsiteY17650"/>
              </a:cxn>
              <a:cxn ang="0">
                <a:pos x="connsiteX17651" y="connsiteY17651"/>
              </a:cxn>
              <a:cxn ang="0">
                <a:pos x="connsiteX17652" y="connsiteY17652"/>
              </a:cxn>
              <a:cxn ang="0">
                <a:pos x="connsiteX17653" y="connsiteY17653"/>
              </a:cxn>
              <a:cxn ang="0">
                <a:pos x="connsiteX17654" y="connsiteY17654"/>
              </a:cxn>
              <a:cxn ang="0">
                <a:pos x="connsiteX17655" y="connsiteY17655"/>
              </a:cxn>
              <a:cxn ang="0">
                <a:pos x="connsiteX17656" y="connsiteY17656"/>
              </a:cxn>
              <a:cxn ang="0">
                <a:pos x="connsiteX17657" y="connsiteY17657"/>
              </a:cxn>
              <a:cxn ang="0">
                <a:pos x="connsiteX17658" y="connsiteY17658"/>
              </a:cxn>
              <a:cxn ang="0">
                <a:pos x="connsiteX17659" y="connsiteY17659"/>
              </a:cxn>
              <a:cxn ang="0">
                <a:pos x="connsiteX17660" y="connsiteY17660"/>
              </a:cxn>
              <a:cxn ang="0">
                <a:pos x="connsiteX17661" y="connsiteY17661"/>
              </a:cxn>
              <a:cxn ang="0">
                <a:pos x="connsiteX17662" y="connsiteY17662"/>
              </a:cxn>
              <a:cxn ang="0">
                <a:pos x="connsiteX17663" y="connsiteY17663"/>
              </a:cxn>
              <a:cxn ang="0">
                <a:pos x="connsiteX17664" y="connsiteY17664"/>
              </a:cxn>
              <a:cxn ang="0">
                <a:pos x="connsiteX17665" y="connsiteY17665"/>
              </a:cxn>
              <a:cxn ang="0">
                <a:pos x="connsiteX17666" y="connsiteY17666"/>
              </a:cxn>
              <a:cxn ang="0">
                <a:pos x="connsiteX17667" y="connsiteY17667"/>
              </a:cxn>
              <a:cxn ang="0">
                <a:pos x="connsiteX17668" y="connsiteY17668"/>
              </a:cxn>
              <a:cxn ang="0">
                <a:pos x="connsiteX17669" y="connsiteY17669"/>
              </a:cxn>
              <a:cxn ang="0">
                <a:pos x="connsiteX17670" y="connsiteY17670"/>
              </a:cxn>
              <a:cxn ang="0">
                <a:pos x="connsiteX17671" y="connsiteY17671"/>
              </a:cxn>
              <a:cxn ang="0">
                <a:pos x="connsiteX17672" y="connsiteY17672"/>
              </a:cxn>
              <a:cxn ang="0">
                <a:pos x="connsiteX17673" y="connsiteY17673"/>
              </a:cxn>
              <a:cxn ang="0">
                <a:pos x="connsiteX17674" y="connsiteY17674"/>
              </a:cxn>
              <a:cxn ang="0">
                <a:pos x="connsiteX17675" y="connsiteY17675"/>
              </a:cxn>
              <a:cxn ang="0">
                <a:pos x="connsiteX17676" y="connsiteY17676"/>
              </a:cxn>
              <a:cxn ang="0">
                <a:pos x="connsiteX17677" y="connsiteY17677"/>
              </a:cxn>
              <a:cxn ang="0">
                <a:pos x="connsiteX17678" y="connsiteY17678"/>
              </a:cxn>
              <a:cxn ang="0">
                <a:pos x="connsiteX17679" y="connsiteY17679"/>
              </a:cxn>
              <a:cxn ang="0">
                <a:pos x="connsiteX17680" y="connsiteY17680"/>
              </a:cxn>
              <a:cxn ang="0">
                <a:pos x="connsiteX17681" y="connsiteY17681"/>
              </a:cxn>
              <a:cxn ang="0">
                <a:pos x="connsiteX17682" y="connsiteY17682"/>
              </a:cxn>
              <a:cxn ang="0">
                <a:pos x="connsiteX17683" y="connsiteY17683"/>
              </a:cxn>
              <a:cxn ang="0">
                <a:pos x="connsiteX17684" y="connsiteY17684"/>
              </a:cxn>
              <a:cxn ang="0">
                <a:pos x="connsiteX17685" y="connsiteY17685"/>
              </a:cxn>
              <a:cxn ang="0">
                <a:pos x="connsiteX17686" y="connsiteY17686"/>
              </a:cxn>
              <a:cxn ang="0">
                <a:pos x="connsiteX17687" y="connsiteY17687"/>
              </a:cxn>
              <a:cxn ang="0">
                <a:pos x="connsiteX17688" y="connsiteY17688"/>
              </a:cxn>
              <a:cxn ang="0">
                <a:pos x="connsiteX17689" y="connsiteY17689"/>
              </a:cxn>
              <a:cxn ang="0">
                <a:pos x="connsiteX17690" y="connsiteY17690"/>
              </a:cxn>
              <a:cxn ang="0">
                <a:pos x="connsiteX17691" y="connsiteY17691"/>
              </a:cxn>
              <a:cxn ang="0">
                <a:pos x="connsiteX17692" y="connsiteY17692"/>
              </a:cxn>
              <a:cxn ang="0">
                <a:pos x="connsiteX17693" y="connsiteY17693"/>
              </a:cxn>
              <a:cxn ang="0">
                <a:pos x="connsiteX17694" y="connsiteY17694"/>
              </a:cxn>
              <a:cxn ang="0">
                <a:pos x="connsiteX17695" y="connsiteY17695"/>
              </a:cxn>
              <a:cxn ang="0">
                <a:pos x="connsiteX17696" y="connsiteY17696"/>
              </a:cxn>
              <a:cxn ang="0">
                <a:pos x="connsiteX17697" y="connsiteY17697"/>
              </a:cxn>
              <a:cxn ang="0">
                <a:pos x="connsiteX17698" y="connsiteY17698"/>
              </a:cxn>
              <a:cxn ang="0">
                <a:pos x="connsiteX17699" y="connsiteY17699"/>
              </a:cxn>
              <a:cxn ang="0">
                <a:pos x="connsiteX17700" y="connsiteY17700"/>
              </a:cxn>
              <a:cxn ang="0">
                <a:pos x="connsiteX17701" y="connsiteY17701"/>
              </a:cxn>
              <a:cxn ang="0">
                <a:pos x="connsiteX17702" y="connsiteY17702"/>
              </a:cxn>
              <a:cxn ang="0">
                <a:pos x="connsiteX17703" y="connsiteY17703"/>
              </a:cxn>
              <a:cxn ang="0">
                <a:pos x="connsiteX17704" y="connsiteY17704"/>
              </a:cxn>
              <a:cxn ang="0">
                <a:pos x="connsiteX17705" y="connsiteY17705"/>
              </a:cxn>
              <a:cxn ang="0">
                <a:pos x="connsiteX17706" y="connsiteY17706"/>
              </a:cxn>
              <a:cxn ang="0">
                <a:pos x="connsiteX17707" y="connsiteY17707"/>
              </a:cxn>
              <a:cxn ang="0">
                <a:pos x="connsiteX17708" y="connsiteY17708"/>
              </a:cxn>
              <a:cxn ang="0">
                <a:pos x="connsiteX17709" y="connsiteY17709"/>
              </a:cxn>
              <a:cxn ang="0">
                <a:pos x="connsiteX17710" y="connsiteY17710"/>
              </a:cxn>
              <a:cxn ang="0">
                <a:pos x="connsiteX17711" y="connsiteY17711"/>
              </a:cxn>
              <a:cxn ang="0">
                <a:pos x="connsiteX17712" y="connsiteY17712"/>
              </a:cxn>
              <a:cxn ang="0">
                <a:pos x="connsiteX17713" y="connsiteY17713"/>
              </a:cxn>
              <a:cxn ang="0">
                <a:pos x="connsiteX17714" y="connsiteY17714"/>
              </a:cxn>
              <a:cxn ang="0">
                <a:pos x="connsiteX17715" y="connsiteY17715"/>
              </a:cxn>
              <a:cxn ang="0">
                <a:pos x="connsiteX17716" y="connsiteY17716"/>
              </a:cxn>
              <a:cxn ang="0">
                <a:pos x="connsiteX17717" y="connsiteY17717"/>
              </a:cxn>
              <a:cxn ang="0">
                <a:pos x="connsiteX17718" y="connsiteY17718"/>
              </a:cxn>
              <a:cxn ang="0">
                <a:pos x="connsiteX17719" y="connsiteY17719"/>
              </a:cxn>
              <a:cxn ang="0">
                <a:pos x="connsiteX17720" y="connsiteY17720"/>
              </a:cxn>
              <a:cxn ang="0">
                <a:pos x="connsiteX17721" y="connsiteY17721"/>
              </a:cxn>
              <a:cxn ang="0">
                <a:pos x="connsiteX17722" y="connsiteY17722"/>
              </a:cxn>
              <a:cxn ang="0">
                <a:pos x="connsiteX17723" y="connsiteY17723"/>
              </a:cxn>
              <a:cxn ang="0">
                <a:pos x="connsiteX17724" y="connsiteY17724"/>
              </a:cxn>
              <a:cxn ang="0">
                <a:pos x="connsiteX17725" y="connsiteY17725"/>
              </a:cxn>
              <a:cxn ang="0">
                <a:pos x="connsiteX17726" y="connsiteY17726"/>
              </a:cxn>
              <a:cxn ang="0">
                <a:pos x="connsiteX17727" y="connsiteY17727"/>
              </a:cxn>
              <a:cxn ang="0">
                <a:pos x="connsiteX17728" y="connsiteY17728"/>
              </a:cxn>
              <a:cxn ang="0">
                <a:pos x="connsiteX17729" y="connsiteY17729"/>
              </a:cxn>
              <a:cxn ang="0">
                <a:pos x="connsiteX17730" y="connsiteY17730"/>
              </a:cxn>
              <a:cxn ang="0">
                <a:pos x="connsiteX17731" y="connsiteY17731"/>
              </a:cxn>
              <a:cxn ang="0">
                <a:pos x="connsiteX17732" y="connsiteY17732"/>
              </a:cxn>
              <a:cxn ang="0">
                <a:pos x="connsiteX17733" y="connsiteY17733"/>
              </a:cxn>
              <a:cxn ang="0">
                <a:pos x="connsiteX17734" y="connsiteY17734"/>
              </a:cxn>
              <a:cxn ang="0">
                <a:pos x="connsiteX17735" y="connsiteY17735"/>
              </a:cxn>
              <a:cxn ang="0">
                <a:pos x="connsiteX17736" y="connsiteY17736"/>
              </a:cxn>
              <a:cxn ang="0">
                <a:pos x="connsiteX17737" y="connsiteY17737"/>
              </a:cxn>
              <a:cxn ang="0">
                <a:pos x="connsiteX17738" y="connsiteY17738"/>
              </a:cxn>
              <a:cxn ang="0">
                <a:pos x="connsiteX17739" y="connsiteY17739"/>
              </a:cxn>
              <a:cxn ang="0">
                <a:pos x="connsiteX17740" y="connsiteY17740"/>
              </a:cxn>
              <a:cxn ang="0">
                <a:pos x="connsiteX17741" y="connsiteY17741"/>
              </a:cxn>
              <a:cxn ang="0">
                <a:pos x="connsiteX17742" y="connsiteY17742"/>
              </a:cxn>
              <a:cxn ang="0">
                <a:pos x="connsiteX17743" y="connsiteY17743"/>
              </a:cxn>
              <a:cxn ang="0">
                <a:pos x="connsiteX17744" y="connsiteY17744"/>
              </a:cxn>
              <a:cxn ang="0">
                <a:pos x="connsiteX17745" y="connsiteY17745"/>
              </a:cxn>
              <a:cxn ang="0">
                <a:pos x="connsiteX17746" y="connsiteY17746"/>
              </a:cxn>
              <a:cxn ang="0">
                <a:pos x="connsiteX17747" y="connsiteY17747"/>
              </a:cxn>
              <a:cxn ang="0">
                <a:pos x="connsiteX17748" y="connsiteY17748"/>
              </a:cxn>
              <a:cxn ang="0">
                <a:pos x="connsiteX17749" y="connsiteY17749"/>
              </a:cxn>
              <a:cxn ang="0">
                <a:pos x="connsiteX17750" y="connsiteY17750"/>
              </a:cxn>
              <a:cxn ang="0">
                <a:pos x="connsiteX17751" y="connsiteY17751"/>
              </a:cxn>
              <a:cxn ang="0">
                <a:pos x="connsiteX17752" y="connsiteY17752"/>
              </a:cxn>
              <a:cxn ang="0">
                <a:pos x="connsiteX17753" y="connsiteY17753"/>
              </a:cxn>
              <a:cxn ang="0">
                <a:pos x="connsiteX17754" y="connsiteY17754"/>
              </a:cxn>
              <a:cxn ang="0">
                <a:pos x="connsiteX17755" y="connsiteY17755"/>
              </a:cxn>
              <a:cxn ang="0">
                <a:pos x="connsiteX17756" y="connsiteY17756"/>
              </a:cxn>
              <a:cxn ang="0">
                <a:pos x="connsiteX17757" y="connsiteY17757"/>
              </a:cxn>
              <a:cxn ang="0">
                <a:pos x="connsiteX17758" y="connsiteY17758"/>
              </a:cxn>
              <a:cxn ang="0">
                <a:pos x="connsiteX17759" y="connsiteY17759"/>
              </a:cxn>
              <a:cxn ang="0">
                <a:pos x="connsiteX17760" y="connsiteY17760"/>
              </a:cxn>
              <a:cxn ang="0">
                <a:pos x="connsiteX17761" y="connsiteY17761"/>
              </a:cxn>
              <a:cxn ang="0">
                <a:pos x="connsiteX17762" y="connsiteY17762"/>
              </a:cxn>
              <a:cxn ang="0">
                <a:pos x="connsiteX17763" y="connsiteY17763"/>
              </a:cxn>
              <a:cxn ang="0">
                <a:pos x="connsiteX17764" y="connsiteY17764"/>
              </a:cxn>
              <a:cxn ang="0">
                <a:pos x="connsiteX17765" y="connsiteY17765"/>
              </a:cxn>
              <a:cxn ang="0">
                <a:pos x="connsiteX17766" y="connsiteY17766"/>
              </a:cxn>
              <a:cxn ang="0">
                <a:pos x="connsiteX17767" y="connsiteY17767"/>
              </a:cxn>
              <a:cxn ang="0">
                <a:pos x="connsiteX17768" y="connsiteY17768"/>
              </a:cxn>
              <a:cxn ang="0">
                <a:pos x="connsiteX17769" y="connsiteY17769"/>
              </a:cxn>
              <a:cxn ang="0">
                <a:pos x="connsiteX17770" y="connsiteY17770"/>
              </a:cxn>
              <a:cxn ang="0">
                <a:pos x="connsiteX17771" y="connsiteY17771"/>
              </a:cxn>
              <a:cxn ang="0">
                <a:pos x="connsiteX17772" y="connsiteY17772"/>
              </a:cxn>
              <a:cxn ang="0">
                <a:pos x="connsiteX17773" y="connsiteY17773"/>
              </a:cxn>
              <a:cxn ang="0">
                <a:pos x="connsiteX17774" y="connsiteY17774"/>
              </a:cxn>
              <a:cxn ang="0">
                <a:pos x="connsiteX17775" y="connsiteY17775"/>
              </a:cxn>
              <a:cxn ang="0">
                <a:pos x="connsiteX17776" y="connsiteY17776"/>
              </a:cxn>
              <a:cxn ang="0">
                <a:pos x="connsiteX17777" y="connsiteY17777"/>
              </a:cxn>
              <a:cxn ang="0">
                <a:pos x="connsiteX17778" y="connsiteY17778"/>
              </a:cxn>
              <a:cxn ang="0">
                <a:pos x="connsiteX17779" y="connsiteY17779"/>
              </a:cxn>
              <a:cxn ang="0">
                <a:pos x="connsiteX17780" y="connsiteY17780"/>
              </a:cxn>
              <a:cxn ang="0">
                <a:pos x="connsiteX17781" y="connsiteY17781"/>
              </a:cxn>
              <a:cxn ang="0">
                <a:pos x="connsiteX17782" y="connsiteY17782"/>
              </a:cxn>
              <a:cxn ang="0">
                <a:pos x="connsiteX17783" y="connsiteY17783"/>
              </a:cxn>
              <a:cxn ang="0">
                <a:pos x="connsiteX17784" y="connsiteY17784"/>
              </a:cxn>
              <a:cxn ang="0">
                <a:pos x="connsiteX17785" y="connsiteY17785"/>
              </a:cxn>
              <a:cxn ang="0">
                <a:pos x="connsiteX17786" y="connsiteY17786"/>
              </a:cxn>
              <a:cxn ang="0">
                <a:pos x="connsiteX17787" y="connsiteY17787"/>
              </a:cxn>
              <a:cxn ang="0">
                <a:pos x="connsiteX17788" y="connsiteY17788"/>
              </a:cxn>
              <a:cxn ang="0">
                <a:pos x="connsiteX17789" y="connsiteY17789"/>
              </a:cxn>
              <a:cxn ang="0">
                <a:pos x="connsiteX17790" y="connsiteY17790"/>
              </a:cxn>
              <a:cxn ang="0">
                <a:pos x="connsiteX17791" y="connsiteY17791"/>
              </a:cxn>
              <a:cxn ang="0">
                <a:pos x="connsiteX17792" y="connsiteY17792"/>
              </a:cxn>
              <a:cxn ang="0">
                <a:pos x="connsiteX17793" y="connsiteY17793"/>
              </a:cxn>
              <a:cxn ang="0">
                <a:pos x="connsiteX17794" y="connsiteY17794"/>
              </a:cxn>
              <a:cxn ang="0">
                <a:pos x="connsiteX17795" y="connsiteY17795"/>
              </a:cxn>
              <a:cxn ang="0">
                <a:pos x="connsiteX17796" y="connsiteY17796"/>
              </a:cxn>
              <a:cxn ang="0">
                <a:pos x="connsiteX17797" y="connsiteY17797"/>
              </a:cxn>
              <a:cxn ang="0">
                <a:pos x="connsiteX17798" y="connsiteY17798"/>
              </a:cxn>
              <a:cxn ang="0">
                <a:pos x="connsiteX17799" y="connsiteY17799"/>
              </a:cxn>
              <a:cxn ang="0">
                <a:pos x="connsiteX17800" y="connsiteY17800"/>
              </a:cxn>
              <a:cxn ang="0">
                <a:pos x="connsiteX17801" y="connsiteY17801"/>
              </a:cxn>
              <a:cxn ang="0">
                <a:pos x="connsiteX17802" y="connsiteY17802"/>
              </a:cxn>
              <a:cxn ang="0">
                <a:pos x="connsiteX17803" y="connsiteY17803"/>
              </a:cxn>
              <a:cxn ang="0">
                <a:pos x="connsiteX17804" y="connsiteY17804"/>
              </a:cxn>
              <a:cxn ang="0">
                <a:pos x="connsiteX17805" y="connsiteY17805"/>
              </a:cxn>
              <a:cxn ang="0">
                <a:pos x="connsiteX17806" y="connsiteY17806"/>
              </a:cxn>
              <a:cxn ang="0">
                <a:pos x="connsiteX17807" y="connsiteY17807"/>
              </a:cxn>
              <a:cxn ang="0">
                <a:pos x="connsiteX17808" y="connsiteY17808"/>
              </a:cxn>
              <a:cxn ang="0">
                <a:pos x="connsiteX17809" y="connsiteY17809"/>
              </a:cxn>
              <a:cxn ang="0">
                <a:pos x="connsiteX17810" y="connsiteY17810"/>
              </a:cxn>
              <a:cxn ang="0">
                <a:pos x="connsiteX17811" y="connsiteY17811"/>
              </a:cxn>
              <a:cxn ang="0">
                <a:pos x="connsiteX17812" y="connsiteY17812"/>
              </a:cxn>
              <a:cxn ang="0">
                <a:pos x="connsiteX17813" y="connsiteY17813"/>
              </a:cxn>
              <a:cxn ang="0">
                <a:pos x="connsiteX17814" y="connsiteY17814"/>
              </a:cxn>
              <a:cxn ang="0">
                <a:pos x="connsiteX17815" y="connsiteY17815"/>
              </a:cxn>
              <a:cxn ang="0">
                <a:pos x="connsiteX17816" y="connsiteY17816"/>
              </a:cxn>
              <a:cxn ang="0">
                <a:pos x="connsiteX17817" y="connsiteY17817"/>
              </a:cxn>
              <a:cxn ang="0">
                <a:pos x="connsiteX17818" y="connsiteY17818"/>
              </a:cxn>
              <a:cxn ang="0">
                <a:pos x="connsiteX17819" y="connsiteY17819"/>
              </a:cxn>
              <a:cxn ang="0">
                <a:pos x="connsiteX17820" y="connsiteY17820"/>
              </a:cxn>
              <a:cxn ang="0">
                <a:pos x="connsiteX17821" y="connsiteY17821"/>
              </a:cxn>
              <a:cxn ang="0">
                <a:pos x="connsiteX17822" y="connsiteY17822"/>
              </a:cxn>
              <a:cxn ang="0">
                <a:pos x="connsiteX17823" y="connsiteY17823"/>
              </a:cxn>
              <a:cxn ang="0">
                <a:pos x="connsiteX17824" y="connsiteY17824"/>
              </a:cxn>
              <a:cxn ang="0">
                <a:pos x="connsiteX17825" y="connsiteY17825"/>
              </a:cxn>
              <a:cxn ang="0">
                <a:pos x="connsiteX17826" y="connsiteY17826"/>
              </a:cxn>
              <a:cxn ang="0">
                <a:pos x="connsiteX17827" y="connsiteY17827"/>
              </a:cxn>
              <a:cxn ang="0">
                <a:pos x="connsiteX17828" y="connsiteY17828"/>
              </a:cxn>
              <a:cxn ang="0">
                <a:pos x="connsiteX17829" y="connsiteY17829"/>
              </a:cxn>
              <a:cxn ang="0">
                <a:pos x="connsiteX17830" y="connsiteY17830"/>
              </a:cxn>
              <a:cxn ang="0">
                <a:pos x="connsiteX17831" y="connsiteY17831"/>
              </a:cxn>
              <a:cxn ang="0">
                <a:pos x="connsiteX17832" y="connsiteY17832"/>
              </a:cxn>
              <a:cxn ang="0">
                <a:pos x="connsiteX17833" y="connsiteY17833"/>
              </a:cxn>
              <a:cxn ang="0">
                <a:pos x="connsiteX17834" y="connsiteY17834"/>
              </a:cxn>
              <a:cxn ang="0">
                <a:pos x="connsiteX17835" y="connsiteY17835"/>
              </a:cxn>
              <a:cxn ang="0">
                <a:pos x="connsiteX17836" y="connsiteY17836"/>
              </a:cxn>
              <a:cxn ang="0">
                <a:pos x="connsiteX17837" y="connsiteY17837"/>
              </a:cxn>
              <a:cxn ang="0">
                <a:pos x="connsiteX17838" y="connsiteY17838"/>
              </a:cxn>
              <a:cxn ang="0">
                <a:pos x="connsiteX17839" y="connsiteY17839"/>
              </a:cxn>
              <a:cxn ang="0">
                <a:pos x="connsiteX17840" y="connsiteY17840"/>
              </a:cxn>
              <a:cxn ang="0">
                <a:pos x="connsiteX17841" y="connsiteY17841"/>
              </a:cxn>
              <a:cxn ang="0">
                <a:pos x="connsiteX17842" y="connsiteY17842"/>
              </a:cxn>
              <a:cxn ang="0">
                <a:pos x="connsiteX17843" y="connsiteY17843"/>
              </a:cxn>
              <a:cxn ang="0">
                <a:pos x="connsiteX17844" y="connsiteY17844"/>
              </a:cxn>
              <a:cxn ang="0">
                <a:pos x="connsiteX17845" y="connsiteY17845"/>
              </a:cxn>
              <a:cxn ang="0">
                <a:pos x="connsiteX17846" y="connsiteY17846"/>
              </a:cxn>
              <a:cxn ang="0">
                <a:pos x="connsiteX17847" y="connsiteY17847"/>
              </a:cxn>
              <a:cxn ang="0">
                <a:pos x="connsiteX17848" y="connsiteY17848"/>
              </a:cxn>
              <a:cxn ang="0">
                <a:pos x="connsiteX17849" y="connsiteY17849"/>
              </a:cxn>
              <a:cxn ang="0">
                <a:pos x="connsiteX17850" y="connsiteY17850"/>
              </a:cxn>
              <a:cxn ang="0">
                <a:pos x="connsiteX17851" y="connsiteY17851"/>
              </a:cxn>
              <a:cxn ang="0">
                <a:pos x="connsiteX17852" y="connsiteY17852"/>
              </a:cxn>
              <a:cxn ang="0">
                <a:pos x="connsiteX17853" y="connsiteY17853"/>
              </a:cxn>
              <a:cxn ang="0">
                <a:pos x="connsiteX17854" y="connsiteY17854"/>
              </a:cxn>
              <a:cxn ang="0">
                <a:pos x="connsiteX17855" y="connsiteY17855"/>
              </a:cxn>
              <a:cxn ang="0">
                <a:pos x="connsiteX17856" y="connsiteY17856"/>
              </a:cxn>
              <a:cxn ang="0">
                <a:pos x="connsiteX17857" y="connsiteY17857"/>
              </a:cxn>
              <a:cxn ang="0">
                <a:pos x="connsiteX17858" y="connsiteY17858"/>
              </a:cxn>
              <a:cxn ang="0">
                <a:pos x="connsiteX17859" y="connsiteY17859"/>
              </a:cxn>
              <a:cxn ang="0">
                <a:pos x="connsiteX17860" y="connsiteY17860"/>
              </a:cxn>
              <a:cxn ang="0">
                <a:pos x="connsiteX17861" y="connsiteY17861"/>
              </a:cxn>
              <a:cxn ang="0">
                <a:pos x="connsiteX17862" y="connsiteY17862"/>
              </a:cxn>
              <a:cxn ang="0">
                <a:pos x="connsiteX17863" y="connsiteY17863"/>
              </a:cxn>
              <a:cxn ang="0">
                <a:pos x="connsiteX17864" y="connsiteY17864"/>
              </a:cxn>
              <a:cxn ang="0">
                <a:pos x="connsiteX17865" y="connsiteY17865"/>
              </a:cxn>
              <a:cxn ang="0">
                <a:pos x="connsiteX17866" y="connsiteY17866"/>
              </a:cxn>
              <a:cxn ang="0">
                <a:pos x="connsiteX17867" y="connsiteY17867"/>
              </a:cxn>
              <a:cxn ang="0">
                <a:pos x="connsiteX17868" y="connsiteY17868"/>
              </a:cxn>
              <a:cxn ang="0">
                <a:pos x="connsiteX17869" y="connsiteY17869"/>
              </a:cxn>
              <a:cxn ang="0">
                <a:pos x="connsiteX17870" y="connsiteY17870"/>
              </a:cxn>
              <a:cxn ang="0">
                <a:pos x="connsiteX17871" y="connsiteY17871"/>
              </a:cxn>
              <a:cxn ang="0">
                <a:pos x="connsiteX17872" y="connsiteY17872"/>
              </a:cxn>
              <a:cxn ang="0">
                <a:pos x="connsiteX17873" y="connsiteY17873"/>
              </a:cxn>
              <a:cxn ang="0">
                <a:pos x="connsiteX17874" y="connsiteY17874"/>
              </a:cxn>
              <a:cxn ang="0">
                <a:pos x="connsiteX17875" y="connsiteY17875"/>
              </a:cxn>
              <a:cxn ang="0">
                <a:pos x="connsiteX17876" y="connsiteY17876"/>
              </a:cxn>
              <a:cxn ang="0">
                <a:pos x="connsiteX17877" y="connsiteY17877"/>
              </a:cxn>
              <a:cxn ang="0">
                <a:pos x="connsiteX17878" y="connsiteY17878"/>
              </a:cxn>
              <a:cxn ang="0">
                <a:pos x="connsiteX17879" y="connsiteY17879"/>
              </a:cxn>
              <a:cxn ang="0">
                <a:pos x="connsiteX17880" y="connsiteY17880"/>
              </a:cxn>
              <a:cxn ang="0">
                <a:pos x="connsiteX17881" y="connsiteY17881"/>
              </a:cxn>
              <a:cxn ang="0">
                <a:pos x="connsiteX17882" y="connsiteY17882"/>
              </a:cxn>
              <a:cxn ang="0">
                <a:pos x="connsiteX17883" y="connsiteY17883"/>
              </a:cxn>
              <a:cxn ang="0">
                <a:pos x="connsiteX17884" y="connsiteY17884"/>
              </a:cxn>
              <a:cxn ang="0">
                <a:pos x="connsiteX17885" y="connsiteY17885"/>
              </a:cxn>
              <a:cxn ang="0">
                <a:pos x="connsiteX17886" y="connsiteY17886"/>
              </a:cxn>
              <a:cxn ang="0">
                <a:pos x="connsiteX17887" y="connsiteY17887"/>
              </a:cxn>
              <a:cxn ang="0">
                <a:pos x="connsiteX17888" y="connsiteY17888"/>
              </a:cxn>
              <a:cxn ang="0">
                <a:pos x="connsiteX17889" y="connsiteY17889"/>
              </a:cxn>
              <a:cxn ang="0">
                <a:pos x="connsiteX17890" y="connsiteY17890"/>
              </a:cxn>
              <a:cxn ang="0">
                <a:pos x="connsiteX17891" y="connsiteY17891"/>
              </a:cxn>
              <a:cxn ang="0">
                <a:pos x="connsiteX17892" y="connsiteY17892"/>
              </a:cxn>
              <a:cxn ang="0">
                <a:pos x="connsiteX17893" y="connsiteY17893"/>
              </a:cxn>
              <a:cxn ang="0">
                <a:pos x="connsiteX17894" y="connsiteY17894"/>
              </a:cxn>
              <a:cxn ang="0">
                <a:pos x="connsiteX17895" y="connsiteY17895"/>
              </a:cxn>
              <a:cxn ang="0">
                <a:pos x="connsiteX17896" y="connsiteY17896"/>
              </a:cxn>
              <a:cxn ang="0">
                <a:pos x="connsiteX17897" y="connsiteY17897"/>
              </a:cxn>
              <a:cxn ang="0">
                <a:pos x="connsiteX17898" y="connsiteY17898"/>
              </a:cxn>
              <a:cxn ang="0">
                <a:pos x="connsiteX17899" y="connsiteY17899"/>
              </a:cxn>
              <a:cxn ang="0">
                <a:pos x="connsiteX17900" y="connsiteY17900"/>
              </a:cxn>
              <a:cxn ang="0">
                <a:pos x="connsiteX17901" y="connsiteY17901"/>
              </a:cxn>
              <a:cxn ang="0">
                <a:pos x="connsiteX17902" y="connsiteY17902"/>
              </a:cxn>
              <a:cxn ang="0">
                <a:pos x="connsiteX17903" y="connsiteY17903"/>
              </a:cxn>
              <a:cxn ang="0">
                <a:pos x="connsiteX17904" y="connsiteY17904"/>
              </a:cxn>
              <a:cxn ang="0">
                <a:pos x="connsiteX17905" y="connsiteY17905"/>
              </a:cxn>
              <a:cxn ang="0">
                <a:pos x="connsiteX17906" y="connsiteY17906"/>
              </a:cxn>
              <a:cxn ang="0">
                <a:pos x="connsiteX17907" y="connsiteY17907"/>
              </a:cxn>
              <a:cxn ang="0">
                <a:pos x="connsiteX17908" y="connsiteY17908"/>
              </a:cxn>
              <a:cxn ang="0">
                <a:pos x="connsiteX17909" y="connsiteY17909"/>
              </a:cxn>
              <a:cxn ang="0">
                <a:pos x="connsiteX17910" y="connsiteY17910"/>
              </a:cxn>
              <a:cxn ang="0">
                <a:pos x="connsiteX17911" y="connsiteY17911"/>
              </a:cxn>
              <a:cxn ang="0">
                <a:pos x="connsiteX17912" y="connsiteY17912"/>
              </a:cxn>
              <a:cxn ang="0">
                <a:pos x="connsiteX17913" y="connsiteY17913"/>
              </a:cxn>
              <a:cxn ang="0">
                <a:pos x="connsiteX17914" y="connsiteY17914"/>
              </a:cxn>
              <a:cxn ang="0">
                <a:pos x="connsiteX17915" y="connsiteY17915"/>
              </a:cxn>
              <a:cxn ang="0">
                <a:pos x="connsiteX17916" y="connsiteY17916"/>
              </a:cxn>
              <a:cxn ang="0">
                <a:pos x="connsiteX17917" y="connsiteY17917"/>
              </a:cxn>
              <a:cxn ang="0">
                <a:pos x="connsiteX17918" y="connsiteY17918"/>
              </a:cxn>
              <a:cxn ang="0">
                <a:pos x="connsiteX17919" y="connsiteY17919"/>
              </a:cxn>
              <a:cxn ang="0">
                <a:pos x="connsiteX17920" y="connsiteY17920"/>
              </a:cxn>
              <a:cxn ang="0">
                <a:pos x="connsiteX17921" y="connsiteY17921"/>
              </a:cxn>
              <a:cxn ang="0">
                <a:pos x="connsiteX17922" y="connsiteY17922"/>
              </a:cxn>
              <a:cxn ang="0">
                <a:pos x="connsiteX17923" y="connsiteY17923"/>
              </a:cxn>
              <a:cxn ang="0">
                <a:pos x="connsiteX17924" y="connsiteY17924"/>
              </a:cxn>
              <a:cxn ang="0">
                <a:pos x="connsiteX17925" y="connsiteY17925"/>
              </a:cxn>
              <a:cxn ang="0">
                <a:pos x="connsiteX17926" y="connsiteY17926"/>
              </a:cxn>
              <a:cxn ang="0">
                <a:pos x="connsiteX17927" y="connsiteY17927"/>
              </a:cxn>
              <a:cxn ang="0">
                <a:pos x="connsiteX17928" y="connsiteY17928"/>
              </a:cxn>
              <a:cxn ang="0">
                <a:pos x="connsiteX17929" y="connsiteY17929"/>
              </a:cxn>
              <a:cxn ang="0">
                <a:pos x="connsiteX17930" y="connsiteY17930"/>
              </a:cxn>
              <a:cxn ang="0">
                <a:pos x="connsiteX17931" y="connsiteY17931"/>
              </a:cxn>
              <a:cxn ang="0">
                <a:pos x="connsiteX17932" y="connsiteY17932"/>
              </a:cxn>
              <a:cxn ang="0">
                <a:pos x="connsiteX17933" y="connsiteY17933"/>
              </a:cxn>
              <a:cxn ang="0">
                <a:pos x="connsiteX17934" y="connsiteY17934"/>
              </a:cxn>
              <a:cxn ang="0">
                <a:pos x="connsiteX17935" y="connsiteY17935"/>
              </a:cxn>
              <a:cxn ang="0">
                <a:pos x="connsiteX17936" y="connsiteY17936"/>
              </a:cxn>
              <a:cxn ang="0">
                <a:pos x="connsiteX17937" y="connsiteY17937"/>
              </a:cxn>
              <a:cxn ang="0">
                <a:pos x="connsiteX17938" y="connsiteY17938"/>
              </a:cxn>
              <a:cxn ang="0">
                <a:pos x="connsiteX17939" y="connsiteY17939"/>
              </a:cxn>
              <a:cxn ang="0">
                <a:pos x="connsiteX17940" y="connsiteY17940"/>
              </a:cxn>
              <a:cxn ang="0">
                <a:pos x="connsiteX17941" y="connsiteY17941"/>
              </a:cxn>
              <a:cxn ang="0">
                <a:pos x="connsiteX17942" y="connsiteY17942"/>
              </a:cxn>
              <a:cxn ang="0">
                <a:pos x="connsiteX17943" y="connsiteY17943"/>
              </a:cxn>
              <a:cxn ang="0">
                <a:pos x="connsiteX17944" y="connsiteY17944"/>
              </a:cxn>
              <a:cxn ang="0">
                <a:pos x="connsiteX17945" y="connsiteY17945"/>
              </a:cxn>
              <a:cxn ang="0">
                <a:pos x="connsiteX17946" y="connsiteY17946"/>
              </a:cxn>
              <a:cxn ang="0">
                <a:pos x="connsiteX17947" y="connsiteY17947"/>
              </a:cxn>
              <a:cxn ang="0">
                <a:pos x="connsiteX17948" y="connsiteY17948"/>
              </a:cxn>
              <a:cxn ang="0">
                <a:pos x="connsiteX17949" y="connsiteY17949"/>
              </a:cxn>
              <a:cxn ang="0">
                <a:pos x="connsiteX17950" y="connsiteY17950"/>
              </a:cxn>
              <a:cxn ang="0">
                <a:pos x="connsiteX17951" y="connsiteY17951"/>
              </a:cxn>
              <a:cxn ang="0">
                <a:pos x="connsiteX17952" y="connsiteY17952"/>
              </a:cxn>
              <a:cxn ang="0">
                <a:pos x="connsiteX17953" y="connsiteY17953"/>
              </a:cxn>
              <a:cxn ang="0">
                <a:pos x="connsiteX17954" y="connsiteY17954"/>
              </a:cxn>
              <a:cxn ang="0">
                <a:pos x="connsiteX17955" y="connsiteY17955"/>
              </a:cxn>
              <a:cxn ang="0">
                <a:pos x="connsiteX17956" y="connsiteY17956"/>
              </a:cxn>
              <a:cxn ang="0">
                <a:pos x="connsiteX17957" y="connsiteY17957"/>
              </a:cxn>
              <a:cxn ang="0">
                <a:pos x="connsiteX17958" y="connsiteY17958"/>
              </a:cxn>
              <a:cxn ang="0">
                <a:pos x="connsiteX17959" y="connsiteY17959"/>
              </a:cxn>
              <a:cxn ang="0">
                <a:pos x="connsiteX17960" y="connsiteY17960"/>
              </a:cxn>
              <a:cxn ang="0">
                <a:pos x="connsiteX17961" y="connsiteY17961"/>
              </a:cxn>
              <a:cxn ang="0">
                <a:pos x="connsiteX17962" y="connsiteY17962"/>
              </a:cxn>
              <a:cxn ang="0">
                <a:pos x="connsiteX17963" y="connsiteY17963"/>
              </a:cxn>
              <a:cxn ang="0">
                <a:pos x="connsiteX17964" y="connsiteY17964"/>
              </a:cxn>
              <a:cxn ang="0">
                <a:pos x="connsiteX17965" y="connsiteY17965"/>
              </a:cxn>
              <a:cxn ang="0">
                <a:pos x="connsiteX17966" y="connsiteY17966"/>
              </a:cxn>
              <a:cxn ang="0">
                <a:pos x="connsiteX17967" y="connsiteY17967"/>
              </a:cxn>
              <a:cxn ang="0">
                <a:pos x="connsiteX17968" y="connsiteY17968"/>
              </a:cxn>
              <a:cxn ang="0">
                <a:pos x="connsiteX17969" y="connsiteY17969"/>
              </a:cxn>
              <a:cxn ang="0">
                <a:pos x="connsiteX17970" y="connsiteY17970"/>
              </a:cxn>
              <a:cxn ang="0">
                <a:pos x="connsiteX17971" y="connsiteY17971"/>
              </a:cxn>
              <a:cxn ang="0">
                <a:pos x="connsiteX17972" y="connsiteY17972"/>
              </a:cxn>
              <a:cxn ang="0">
                <a:pos x="connsiteX17973" y="connsiteY17973"/>
              </a:cxn>
              <a:cxn ang="0">
                <a:pos x="connsiteX17974" y="connsiteY17974"/>
              </a:cxn>
              <a:cxn ang="0">
                <a:pos x="connsiteX17975" y="connsiteY17975"/>
              </a:cxn>
              <a:cxn ang="0">
                <a:pos x="connsiteX17976" y="connsiteY17976"/>
              </a:cxn>
              <a:cxn ang="0">
                <a:pos x="connsiteX17977" y="connsiteY17977"/>
              </a:cxn>
              <a:cxn ang="0">
                <a:pos x="connsiteX17978" y="connsiteY17978"/>
              </a:cxn>
              <a:cxn ang="0">
                <a:pos x="connsiteX17979" y="connsiteY17979"/>
              </a:cxn>
              <a:cxn ang="0">
                <a:pos x="connsiteX17980" y="connsiteY17980"/>
              </a:cxn>
              <a:cxn ang="0">
                <a:pos x="connsiteX17981" y="connsiteY17981"/>
              </a:cxn>
              <a:cxn ang="0">
                <a:pos x="connsiteX17982" y="connsiteY17982"/>
              </a:cxn>
              <a:cxn ang="0">
                <a:pos x="connsiteX17983" y="connsiteY17983"/>
              </a:cxn>
              <a:cxn ang="0">
                <a:pos x="connsiteX17984" y="connsiteY17984"/>
              </a:cxn>
              <a:cxn ang="0">
                <a:pos x="connsiteX17985" y="connsiteY17985"/>
              </a:cxn>
              <a:cxn ang="0">
                <a:pos x="connsiteX17986" y="connsiteY17986"/>
              </a:cxn>
              <a:cxn ang="0">
                <a:pos x="connsiteX17987" y="connsiteY17987"/>
              </a:cxn>
              <a:cxn ang="0">
                <a:pos x="connsiteX17988" y="connsiteY17988"/>
              </a:cxn>
              <a:cxn ang="0">
                <a:pos x="connsiteX17989" y="connsiteY17989"/>
              </a:cxn>
              <a:cxn ang="0">
                <a:pos x="connsiteX17990" y="connsiteY17990"/>
              </a:cxn>
              <a:cxn ang="0">
                <a:pos x="connsiteX17991" y="connsiteY17991"/>
              </a:cxn>
              <a:cxn ang="0">
                <a:pos x="connsiteX17992" y="connsiteY17992"/>
              </a:cxn>
              <a:cxn ang="0">
                <a:pos x="connsiteX17993" y="connsiteY17993"/>
              </a:cxn>
              <a:cxn ang="0">
                <a:pos x="connsiteX17994" y="connsiteY17994"/>
              </a:cxn>
              <a:cxn ang="0">
                <a:pos x="connsiteX17995" y="connsiteY17995"/>
              </a:cxn>
              <a:cxn ang="0">
                <a:pos x="connsiteX17996" y="connsiteY17996"/>
              </a:cxn>
              <a:cxn ang="0">
                <a:pos x="connsiteX17997" y="connsiteY17997"/>
              </a:cxn>
              <a:cxn ang="0">
                <a:pos x="connsiteX17998" y="connsiteY17998"/>
              </a:cxn>
              <a:cxn ang="0">
                <a:pos x="connsiteX17999" y="connsiteY17999"/>
              </a:cxn>
              <a:cxn ang="0">
                <a:pos x="connsiteX18000" y="connsiteY18000"/>
              </a:cxn>
              <a:cxn ang="0">
                <a:pos x="connsiteX18001" y="connsiteY18001"/>
              </a:cxn>
              <a:cxn ang="0">
                <a:pos x="connsiteX18002" y="connsiteY18002"/>
              </a:cxn>
              <a:cxn ang="0">
                <a:pos x="connsiteX18003" y="connsiteY18003"/>
              </a:cxn>
              <a:cxn ang="0">
                <a:pos x="connsiteX18004" y="connsiteY18004"/>
              </a:cxn>
              <a:cxn ang="0">
                <a:pos x="connsiteX18005" y="connsiteY18005"/>
              </a:cxn>
              <a:cxn ang="0">
                <a:pos x="connsiteX18006" y="connsiteY18006"/>
              </a:cxn>
              <a:cxn ang="0">
                <a:pos x="connsiteX18007" y="connsiteY18007"/>
              </a:cxn>
              <a:cxn ang="0">
                <a:pos x="connsiteX18008" y="connsiteY18008"/>
              </a:cxn>
              <a:cxn ang="0">
                <a:pos x="connsiteX18009" y="connsiteY18009"/>
              </a:cxn>
              <a:cxn ang="0">
                <a:pos x="connsiteX18010" y="connsiteY18010"/>
              </a:cxn>
              <a:cxn ang="0">
                <a:pos x="connsiteX18011" y="connsiteY18011"/>
              </a:cxn>
              <a:cxn ang="0">
                <a:pos x="connsiteX18012" y="connsiteY18012"/>
              </a:cxn>
              <a:cxn ang="0">
                <a:pos x="connsiteX18013" y="connsiteY18013"/>
              </a:cxn>
              <a:cxn ang="0">
                <a:pos x="connsiteX18014" y="connsiteY18014"/>
              </a:cxn>
              <a:cxn ang="0">
                <a:pos x="connsiteX18015" y="connsiteY18015"/>
              </a:cxn>
              <a:cxn ang="0">
                <a:pos x="connsiteX18016" y="connsiteY18016"/>
              </a:cxn>
              <a:cxn ang="0">
                <a:pos x="connsiteX18017" y="connsiteY18017"/>
              </a:cxn>
              <a:cxn ang="0">
                <a:pos x="connsiteX18018" y="connsiteY18018"/>
              </a:cxn>
              <a:cxn ang="0">
                <a:pos x="connsiteX18019" y="connsiteY18019"/>
              </a:cxn>
              <a:cxn ang="0">
                <a:pos x="connsiteX18020" y="connsiteY18020"/>
              </a:cxn>
              <a:cxn ang="0">
                <a:pos x="connsiteX18021" y="connsiteY18021"/>
              </a:cxn>
              <a:cxn ang="0">
                <a:pos x="connsiteX18022" y="connsiteY18022"/>
              </a:cxn>
              <a:cxn ang="0">
                <a:pos x="connsiteX18023" y="connsiteY18023"/>
              </a:cxn>
              <a:cxn ang="0">
                <a:pos x="connsiteX18024" y="connsiteY18024"/>
              </a:cxn>
              <a:cxn ang="0">
                <a:pos x="connsiteX18025" y="connsiteY18025"/>
              </a:cxn>
              <a:cxn ang="0">
                <a:pos x="connsiteX18026" y="connsiteY18026"/>
              </a:cxn>
              <a:cxn ang="0">
                <a:pos x="connsiteX18027" y="connsiteY18027"/>
              </a:cxn>
              <a:cxn ang="0">
                <a:pos x="connsiteX18028" y="connsiteY18028"/>
              </a:cxn>
              <a:cxn ang="0">
                <a:pos x="connsiteX18029" y="connsiteY18029"/>
              </a:cxn>
              <a:cxn ang="0">
                <a:pos x="connsiteX18030" y="connsiteY18030"/>
              </a:cxn>
              <a:cxn ang="0">
                <a:pos x="connsiteX18031" y="connsiteY18031"/>
              </a:cxn>
              <a:cxn ang="0">
                <a:pos x="connsiteX18032" y="connsiteY18032"/>
              </a:cxn>
              <a:cxn ang="0">
                <a:pos x="connsiteX18033" y="connsiteY18033"/>
              </a:cxn>
              <a:cxn ang="0">
                <a:pos x="connsiteX18034" y="connsiteY18034"/>
              </a:cxn>
              <a:cxn ang="0">
                <a:pos x="connsiteX18035" y="connsiteY18035"/>
              </a:cxn>
              <a:cxn ang="0">
                <a:pos x="connsiteX18036" y="connsiteY18036"/>
              </a:cxn>
              <a:cxn ang="0">
                <a:pos x="connsiteX18037" y="connsiteY18037"/>
              </a:cxn>
              <a:cxn ang="0">
                <a:pos x="connsiteX18038" y="connsiteY18038"/>
              </a:cxn>
              <a:cxn ang="0">
                <a:pos x="connsiteX18039" y="connsiteY18039"/>
              </a:cxn>
              <a:cxn ang="0">
                <a:pos x="connsiteX18040" y="connsiteY18040"/>
              </a:cxn>
              <a:cxn ang="0">
                <a:pos x="connsiteX18041" y="connsiteY18041"/>
              </a:cxn>
              <a:cxn ang="0">
                <a:pos x="connsiteX18042" y="connsiteY18042"/>
              </a:cxn>
              <a:cxn ang="0">
                <a:pos x="connsiteX18043" y="connsiteY18043"/>
              </a:cxn>
              <a:cxn ang="0">
                <a:pos x="connsiteX18044" y="connsiteY18044"/>
              </a:cxn>
              <a:cxn ang="0">
                <a:pos x="connsiteX18045" y="connsiteY18045"/>
              </a:cxn>
              <a:cxn ang="0">
                <a:pos x="connsiteX18046" y="connsiteY18046"/>
              </a:cxn>
              <a:cxn ang="0">
                <a:pos x="connsiteX18047" y="connsiteY18047"/>
              </a:cxn>
              <a:cxn ang="0">
                <a:pos x="connsiteX18048" y="connsiteY18048"/>
              </a:cxn>
              <a:cxn ang="0">
                <a:pos x="connsiteX18049" y="connsiteY18049"/>
              </a:cxn>
              <a:cxn ang="0">
                <a:pos x="connsiteX18050" y="connsiteY18050"/>
              </a:cxn>
              <a:cxn ang="0">
                <a:pos x="connsiteX18051" y="connsiteY18051"/>
              </a:cxn>
              <a:cxn ang="0">
                <a:pos x="connsiteX18052" y="connsiteY18052"/>
              </a:cxn>
              <a:cxn ang="0">
                <a:pos x="connsiteX18053" y="connsiteY18053"/>
              </a:cxn>
              <a:cxn ang="0">
                <a:pos x="connsiteX18054" y="connsiteY18054"/>
              </a:cxn>
              <a:cxn ang="0">
                <a:pos x="connsiteX18055" y="connsiteY18055"/>
              </a:cxn>
              <a:cxn ang="0">
                <a:pos x="connsiteX18056" y="connsiteY18056"/>
              </a:cxn>
              <a:cxn ang="0">
                <a:pos x="connsiteX18057" y="connsiteY18057"/>
              </a:cxn>
              <a:cxn ang="0">
                <a:pos x="connsiteX18058" y="connsiteY18058"/>
              </a:cxn>
              <a:cxn ang="0">
                <a:pos x="connsiteX18059" y="connsiteY18059"/>
              </a:cxn>
              <a:cxn ang="0">
                <a:pos x="connsiteX18060" y="connsiteY18060"/>
              </a:cxn>
              <a:cxn ang="0">
                <a:pos x="connsiteX18061" y="connsiteY18061"/>
              </a:cxn>
              <a:cxn ang="0">
                <a:pos x="connsiteX18062" y="connsiteY18062"/>
              </a:cxn>
              <a:cxn ang="0">
                <a:pos x="connsiteX18063" y="connsiteY18063"/>
              </a:cxn>
              <a:cxn ang="0">
                <a:pos x="connsiteX18064" y="connsiteY18064"/>
              </a:cxn>
              <a:cxn ang="0">
                <a:pos x="connsiteX18065" y="connsiteY18065"/>
              </a:cxn>
              <a:cxn ang="0">
                <a:pos x="connsiteX18066" y="connsiteY18066"/>
              </a:cxn>
              <a:cxn ang="0">
                <a:pos x="connsiteX18067" y="connsiteY18067"/>
              </a:cxn>
              <a:cxn ang="0">
                <a:pos x="connsiteX18068" y="connsiteY18068"/>
              </a:cxn>
              <a:cxn ang="0">
                <a:pos x="connsiteX18069" y="connsiteY18069"/>
              </a:cxn>
              <a:cxn ang="0">
                <a:pos x="connsiteX18070" y="connsiteY18070"/>
              </a:cxn>
              <a:cxn ang="0">
                <a:pos x="connsiteX18071" y="connsiteY18071"/>
              </a:cxn>
              <a:cxn ang="0">
                <a:pos x="connsiteX18072" y="connsiteY18072"/>
              </a:cxn>
              <a:cxn ang="0">
                <a:pos x="connsiteX18073" y="connsiteY18073"/>
              </a:cxn>
              <a:cxn ang="0">
                <a:pos x="connsiteX18074" y="connsiteY18074"/>
              </a:cxn>
              <a:cxn ang="0">
                <a:pos x="connsiteX18075" y="connsiteY18075"/>
              </a:cxn>
              <a:cxn ang="0">
                <a:pos x="connsiteX18076" y="connsiteY18076"/>
              </a:cxn>
              <a:cxn ang="0">
                <a:pos x="connsiteX18077" y="connsiteY18077"/>
              </a:cxn>
              <a:cxn ang="0">
                <a:pos x="connsiteX18078" y="connsiteY18078"/>
              </a:cxn>
              <a:cxn ang="0">
                <a:pos x="connsiteX18079" y="connsiteY18079"/>
              </a:cxn>
              <a:cxn ang="0">
                <a:pos x="connsiteX18080" y="connsiteY18080"/>
              </a:cxn>
              <a:cxn ang="0">
                <a:pos x="connsiteX18081" y="connsiteY18081"/>
              </a:cxn>
              <a:cxn ang="0">
                <a:pos x="connsiteX18082" y="connsiteY18082"/>
              </a:cxn>
              <a:cxn ang="0">
                <a:pos x="connsiteX18083" y="connsiteY18083"/>
              </a:cxn>
              <a:cxn ang="0">
                <a:pos x="connsiteX18084" y="connsiteY18084"/>
              </a:cxn>
              <a:cxn ang="0">
                <a:pos x="connsiteX18085" y="connsiteY18085"/>
              </a:cxn>
              <a:cxn ang="0">
                <a:pos x="connsiteX18086" y="connsiteY18086"/>
              </a:cxn>
              <a:cxn ang="0">
                <a:pos x="connsiteX18087" y="connsiteY18087"/>
              </a:cxn>
              <a:cxn ang="0">
                <a:pos x="connsiteX18088" y="connsiteY18088"/>
              </a:cxn>
              <a:cxn ang="0">
                <a:pos x="connsiteX18089" y="connsiteY18089"/>
              </a:cxn>
              <a:cxn ang="0">
                <a:pos x="connsiteX18090" y="connsiteY18090"/>
              </a:cxn>
              <a:cxn ang="0">
                <a:pos x="connsiteX18091" y="connsiteY18091"/>
              </a:cxn>
              <a:cxn ang="0">
                <a:pos x="connsiteX18092" y="connsiteY18092"/>
              </a:cxn>
              <a:cxn ang="0">
                <a:pos x="connsiteX18093" y="connsiteY18093"/>
              </a:cxn>
              <a:cxn ang="0">
                <a:pos x="connsiteX18094" y="connsiteY18094"/>
              </a:cxn>
              <a:cxn ang="0">
                <a:pos x="connsiteX18095" y="connsiteY18095"/>
              </a:cxn>
              <a:cxn ang="0">
                <a:pos x="connsiteX18096" y="connsiteY18096"/>
              </a:cxn>
              <a:cxn ang="0">
                <a:pos x="connsiteX18097" y="connsiteY18097"/>
              </a:cxn>
              <a:cxn ang="0">
                <a:pos x="connsiteX18098" y="connsiteY18098"/>
              </a:cxn>
              <a:cxn ang="0">
                <a:pos x="connsiteX18099" y="connsiteY18099"/>
              </a:cxn>
              <a:cxn ang="0">
                <a:pos x="connsiteX18100" y="connsiteY18100"/>
              </a:cxn>
              <a:cxn ang="0">
                <a:pos x="connsiteX18101" y="connsiteY18101"/>
              </a:cxn>
              <a:cxn ang="0">
                <a:pos x="connsiteX18102" y="connsiteY18102"/>
              </a:cxn>
              <a:cxn ang="0">
                <a:pos x="connsiteX18103" y="connsiteY18103"/>
              </a:cxn>
              <a:cxn ang="0">
                <a:pos x="connsiteX18104" y="connsiteY18104"/>
              </a:cxn>
              <a:cxn ang="0">
                <a:pos x="connsiteX18105" y="connsiteY18105"/>
              </a:cxn>
              <a:cxn ang="0">
                <a:pos x="connsiteX18106" y="connsiteY18106"/>
              </a:cxn>
              <a:cxn ang="0">
                <a:pos x="connsiteX18107" y="connsiteY18107"/>
              </a:cxn>
              <a:cxn ang="0">
                <a:pos x="connsiteX18108" y="connsiteY18108"/>
              </a:cxn>
              <a:cxn ang="0">
                <a:pos x="connsiteX18109" y="connsiteY18109"/>
              </a:cxn>
              <a:cxn ang="0">
                <a:pos x="connsiteX18110" y="connsiteY18110"/>
              </a:cxn>
              <a:cxn ang="0">
                <a:pos x="connsiteX18111" y="connsiteY18111"/>
              </a:cxn>
              <a:cxn ang="0">
                <a:pos x="connsiteX18112" y="connsiteY18112"/>
              </a:cxn>
              <a:cxn ang="0">
                <a:pos x="connsiteX18113" y="connsiteY18113"/>
              </a:cxn>
              <a:cxn ang="0">
                <a:pos x="connsiteX18114" y="connsiteY18114"/>
              </a:cxn>
              <a:cxn ang="0">
                <a:pos x="connsiteX18115" y="connsiteY18115"/>
              </a:cxn>
              <a:cxn ang="0">
                <a:pos x="connsiteX18116" y="connsiteY18116"/>
              </a:cxn>
              <a:cxn ang="0">
                <a:pos x="connsiteX18117" y="connsiteY18117"/>
              </a:cxn>
              <a:cxn ang="0">
                <a:pos x="connsiteX18118" y="connsiteY18118"/>
              </a:cxn>
              <a:cxn ang="0">
                <a:pos x="connsiteX18119" y="connsiteY18119"/>
              </a:cxn>
              <a:cxn ang="0">
                <a:pos x="connsiteX18120" y="connsiteY18120"/>
              </a:cxn>
              <a:cxn ang="0">
                <a:pos x="connsiteX18121" y="connsiteY18121"/>
              </a:cxn>
              <a:cxn ang="0">
                <a:pos x="connsiteX18122" y="connsiteY18122"/>
              </a:cxn>
              <a:cxn ang="0">
                <a:pos x="connsiteX18123" y="connsiteY18123"/>
              </a:cxn>
              <a:cxn ang="0">
                <a:pos x="connsiteX18124" y="connsiteY18124"/>
              </a:cxn>
              <a:cxn ang="0">
                <a:pos x="connsiteX18125" y="connsiteY18125"/>
              </a:cxn>
              <a:cxn ang="0">
                <a:pos x="connsiteX18126" y="connsiteY18126"/>
              </a:cxn>
              <a:cxn ang="0">
                <a:pos x="connsiteX18127" y="connsiteY18127"/>
              </a:cxn>
              <a:cxn ang="0">
                <a:pos x="connsiteX18128" y="connsiteY18128"/>
              </a:cxn>
              <a:cxn ang="0">
                <a:pos x="connsiteX18129" y="connsiteY18129"/>
              </a:cxn>
              <a:cxn ang="0">
                <a:pos x="connsiteX18130" y="connsiteY18130"/>
              </a:cxn>
              <a:cxn ang="0">
                <a:pos x="connsiteX18131" y="connsiteY18131"/>
              </a:cxn>
              <a:cxn ang="0">
                <a:pos x="connsiteX18132" y="connsiteY18132"/>
              </a:cxn>
              <a:cxn ang="0">
                <a:pos x="connsiteX18133" y="connsiteY18133"/>
              </a:cxn>
              <a:cxn ang="0">
                <a:pos x="connsiteX18134" y="connsiteY18134"/>
              </a:cxn>
              <a:cxn ang="0">
                <a:pos x="connsiteX18135" y="connsiteY18135"/>
              </a:cxn>
              <a:cxn ang="0">
                <a:pos x="connsiteX18136" y="connsiteY18136"/>
              </a:cxn>
              <a:cxn ang="0">
                <a:pos x="connsiteX18137" y="connsiteY18137"/>
              </a:cxn>
              <a:cxn ang="0">
                <a:pos x="connsiteX18138" y="connsiteY18138"/>
              </a:cxn>
              <a:cxn ang="0">
                <a:pos x="connsiteX18139" y="connsiteY18139"/>
              </a:cxn>
              <a:cxn ang="0">
                <a:pos x="connsiteX18140" y="connsiteY18140"/>
              </a:cxn>
              <a:cxn ang="0">
                <a:pos x="connsiteX18141" y="connsiteY18141"/>
              </a:cxn>
              <a:cxn ang="0">
                <a:pos x="connsiteX18142" y="connsiteY18142"/>
              </a:cxn>
              <a:cxn ang="0">
                <a:pos x="connsiteX18143" y="connsiteY18143"/>
              </a:cxn>
              <a:cxn ang="0">
                <a:pos x="connsiteX18144" y="connsiteY18144"/>
              </a:cxn>
              <a:cxn ang="0">
                <a:pos x="connsiteX18145" y="connsiteY18145"/>
              </a:cxn>
              <a:cxn ang="0">
                <a:pos x="connsiteX18146" y="connsiteY18146"/>
              </a:cxn>
              <a:cxn ang="0">
                <a:pos x="connsiteX18147" y="connsiteY18147"/>
              </a:cxn>
              <a:cxn ang="0">
                <a:pos x="connsiteX18148" y="connsiteY18148"/>
              </a:cxn>
              <a:cxn ang="0">
                <a:pos x="connsiteX18149" y="connsiteY18149"/>
              </a:cxn>
              <a:cxn ang="0">
                <a:pos x="connsiteX18150" y="connsiteY18150"/>
              </a:cxn>
              <a:cxn ang="0">
                <a:pos x="connsiteX18151" y="connsiteY18151"/>
              </a:cxn>
              <a:cxn ang="0">
                <a:pos x="connsiteX18152" y="connsiteY18152"/>
              </a:cxn>
              <a:cxn ang="0">
                <a:pos x="connsiteX18153" y="connsiteY18153"/>
              </a:cxn>
              <a:cxn ang="0">
                <a:pos x="connsiteX18154" y="connsiteY18154"/>
              </a:cxn>
              <a:cxn ang="0">
                <a:pos x="connsiteX18155" y="connsiteY18155"/>
              </a:cxn>
              <a:cxn ang="0">
                <a:pos x="connsiteX18156" y="connsiteY18156"/>
              </a:cxn>
              <a:cxn ang="0">
                <a:pos x="connsiteX18157" y="connsiteY18157"/>
              </a:cxn>
              <a:cxn ang="0">
                <a:pos x="connsiteX18158" y="connsiteY18158"/>
              </a:cxn>
              <a:cxn ang="0">
                <a:pos x="connsiteX18159" y="connsiteY18159"/>
              </a:cxn>
              <a:cxn ang="0">
                <a:pos x="connsiteX18160" y="connsiteY18160"/>
              </a:cxn>
              <a:cxn ang="0">
                <a:pos x="connsiteX18161" y="connsiteY18161"/>
              </a:cxn>
              <a:cxn ang="0">
                <a:pos x="connsiteX18162" y="connsiteY18162"/>
              </a:cxn>
              <a:cxn ang="0">
                <a:pos x="connsiteX18163" y="connsiteY18163"/>
              </a:cxn>
              <a:cxn ang="0">
                <a:pos x="connsiteX18164" y="connsiteY18164"/>
              </a:cxn>
              <a:cxn ang="0">
                <a:pos x="connsiteX18165" y="connsiteY18165"/>
              </a:cxn>
              <a:cxn ang="0">
                <a:pos x="connsiteX18166" y="connsiteY18166"/>
              </a:cxn>
              <a:cxn ang="0">
                <a:pos x="connsiteX18167" y="connsiteY18167"/>
              </a:cxn>
              <a:cxn ang="0">
                <a:pos x="connsiteX18168" y="connsiteY18168"/>
              </a:cxn>
              <a:cxn ang="0">
                <a:pos x="connsiteX18169" y="connsiteY18169"/>
              </a:cxn>
              <a:cxn ang="0">
                <a:pos x="connsiteX18170" y="connsiteY18170"/>
              </a:cxn>
              <a:cxn ang="0">
                <a:pos x="connsiteX18171" y="connsiteY18171"/>
              </a:cxn>
              <a:cxn ang="0">
                <a:pos x="connsiteX18172" y="connsiteY18172"/>
              </a:cxn>
              <a:cxn ang="0">
                <a:pos x="connsiteX18173" y="connsiteY18173"/>
              </a:cxn>
              <a:cxn ang="0">
                <a:pos x="connsiteX18174" y="connsiteY18174"/>
              </a:cxn>
              <a:cxn ang="0">
                <a:pos x="connsiteX18175" y="connsiteY18175"/>
              </a:cxn>
              <a:cxn ang="0">
                <a:pos x="connsiteX18176" y="connsiteY18176"/>
              </a:cxn>
              <a:cxn ang="0">
                <a:pos x="connsiteX18177" y="connsiteY18177"/>
              </a:cxn>
              <a:cxn ang="0">
                <a:pos x="connsiteX18178" y="connsiteY18178"/>
              </a:cxn>
              <a:cxn ang="0">
                <a:pos x="connsiteX18179" y="connsiteY18179"/>
              </a:cxn>
              <a:cxn ang="0">
                <a:pos x="connsiteX18180" y="connsiteY18180"/>
              </a:cxn>
              <a:cxn ang="0">
                <a:pos x="connsiteX18181" y="connsiteY18181"/>
              </a:cxn>
              <a:cxn ang="0">
                <a:pos x="connsiteX18182" y="connsiteY18182"/>
              </a:cxn>
              <a:cxn ang="0">
                <a:pos x="connsiteX18183" y="connsiteY18183"/>
              </a:cxn>
              <a:cxn ang="0">
                <a:pos x="connsiteX18184" y="connsiteY18184"/>
              </a:cxn>
              <a:cxn ang="0">
                <a:pos x="connsiteX18185" y="connsiteY18185"/>
              </a:cxn>
              <a:cxn ang="0">
                <a:pos x="connsiteX18186" y="connsiteY18186"/>
              </a:cxn>
              <a:cxn ang="0">
                <a:pos x="connsiteX18187" y="connsiteY18187"/>
              </a:cxn>
              <a:cxn ang="0">
                <a:pos x="connsiteX18188" y="connsiteY18188"/>
              </a:cxn>
              <a:cxn ang="0">
                <a:pos x="connsiteX18189" y="connsiteY18189"/>
              </a:cxn>
              <a:cxn ang="0">
                <a:pos x="connsiteX18190" y="connsiteY18190"/>
              </a:cxn>
              <a:cxn ang="0">
                <a:pos x="connsiteX18191" y="connsiteY18191"/>
              </a:cxn>
              <a:cxn ang="0">
                <a:pos x="connsiteX18192" y="connsiteY18192"/>
              </a:cxn>
              <a:cxn ang="0">
                <a:pos x="connsiteX18193" y="connsiteY18193"/>
              </a:cxn>
              <a:cxn ang="0">
                <a:pos x="connsiteX18194" y="connsiteY18194"/>
              </a:cxn>
              <a:cxn ang="0">
                <a:pos x="connsiteX18195" y="connsiteY18195"/>
              </a:cxn>
              <a:cxn ang="0">
                <a:pos x="connsiteX18196" y="connsiteY18196"/>
              </a:cxn>
              <a:cxn ang="0">
                <a:pos x="connsiteX18197" y="connsiteY18197"/>
              </a:cxn>
              <a:cxn ang="0">
                <a:pos x="connsiteX18198" y="connsiteY18198"/>
              </a:cxn>
              <a:cxn ang="0">
                <a:pos x="connsiteX18199" y="connsiteY18199"/>
              </a:cxn>
              <a:cxn ang="0">
                <a:pos x="connsiteX18200" y="connsiteY18200"/>
              </a:cxn>
              <a:cxn ang="0">
                <a:pos x="connsiteX18201" y="connsiteY18201"/>
              </a:cxn>
              <a:cxn ang="0">
                <a:pos x="connsiteX18202" y="connsiteY18202"/>
              </a:cxn>
              <a:cxn ang="0">
                <a:pos x="connsiteX18203" y="connsiteY18203"/>
              </a:cxn>
              <a:cxn ang="0">
                <a:pos x="connsiteX18204" y="connsiteY18204"/>
              </a:cxn>
              <a:cxn ang="0">
                <a:pos x="connsiteX18205" y="connsiteY18205"/>
              </a:cxn>
              <a:cxn ang="0">
                <a:pos x="connsiteX18206" y="connsiteY18206"/>
              </a:cxn>
              <a:cxn ang="0">
                <a:pos x="connsiteX18207" y="connsiteY18207"/>
              </a:cxn>
              <a:cxn ang="0">
                <a:pos x="connsiteX18208" y="connsiteY18208"/>
              </a:cxn>
              <a:cxn ang="0">
                <a:pos x="connsiteX18209" y="connsiteY18209"/>
              </a:cxn>
              <a:cxn ang="0">
                <a:pos x="connsiteX18210" y="connsiteY18210"/>
              </a:cxn>
              <a:cxn ang="0">
                <a:pos x="connsiteX18211" y="connsiteY18211"/>
              </a:cxn>
              <a:cxn ang="0">
                <a:pos x="connsiteX18212" y="connsiteY18212"/>
              </a:cxn>
              <a:cxn ang="0">
                <a:pos x="connsiteX18213" y="connsiteY18213"/>
              </a:cxn>
              <a:cxn ang="0">
                <a:pos x="connsiteX18214" y="connsiteY18214"/>
              </a:cxn>
              <a:cxn ang="0">
                <a:pos x="connsiteX18215" y="connsiteY18215"/>
              </a:cxn>
              <a:cxn ang="0">
                <a:pos x="connsiteX18216" y="connsiteY18216"/>
              </a:cxn>
              <a:cxn ang="0">
                <a:pos x="connsiteX18217" y="connsiteY18217"/>
              </a:cxn>
              <a:cxn ang="0">
                <a:pos x="connsiteX18218" y="connsiteY18218"/>
              </a:cxn>
              <a:cxn ang="0">
                <a:pos x="connsiteX18219" y="connsiteY18219"/>
              </a:cxn>
              <a:cxn ang="0">
                <a:pos x="connsiteX18220" y="connsiteY18220"/>
              </a:cxn>
              <a:cxn ang="0">
                <a:pos x="connsiteX18221" y="connsiteY18221"/>
              </a:cxn>
              <a:cxn ang="0">
                <a:pos x="connsiteX18222" y="connsiteY18222"/>
              </a:cxn>
              <a:cxn ang="0">
                <a:pos x="connsiteX18223" y="connsiteY18223"/>
              </a:cxn>
              <a:cxn ang="0">
                <a:pos x="connsiteX18224" y="connsiteY18224"/>
              </a:cxn>
              <a:cxn ang="0">
                <a:pos x="connsiteX18225" y="connsiteY18225"/>
              </a:cxn>
              <a:cxn ang="0">
                <a:pos x="connsiteX18226" y="connsiteY18226"/>
              </a:cxn>
              <a:cxn ang="0">
                <a:pos x="connsiteX18227" y="connsiteY18227"/>
              </a:cxn>
              <a:cxn ang="0">
                <a:pos x="connsiteX18228" y="connsiteY18228"/>
              </a:cxn>
              <a:cxn ang="0">
                <a:pos x="connsiteX18229" y="connsiteY18229"/>
              </a:cxn>
              <a:cxn ang="0">
                <a:pos x="connsiteX18230" y="connsiteY18230"/>
              </a:cxn>
              <a:cxn ang="0">
                <a:pos x="connsiteX18231" y="connsiteY18231"/>
              </a:cxn>
              <a:cxn ang="0">
                <a:pos x="connsiteX18232" y="connsiteY18232"/>
              </a:cxn>
              <a:cxn ang="0">
                <a:pos x="connsiteX18233" y="connsiteY18233"/>
              </a:cxn>
              <a:cxn ang="0">
                <a:pos x="connsiteX18234" y="connsiteY18234"/>
              </a:cxn>
              <a:cxn ang="0">
                <a:pos x="connsiteX18235" y="connsiteY18235"/>
              </a:cxn>
              <a:cxn ang="0">
                <a:pos x="connsiteX18236" y="connsiteY18236"/>
              </a:cxn>
              <a:cxn ang="0">
                <a:pos x="connsiteX18237" y="connsiteY18237"/>
              </a:cxn>
              <a:cxn ang="0">
                <a:pos x="connsiteX18238" y="connsiteY18238"/>
              </a:cxn>
              <a:cxn ang="0">
                <a:pos x="connsiteX18239" y="connsiteY18239"/>
              </a:cxn>
              <a:cxn ang="0">
                <a:pos x="connsiteX18240" y="connsiteY18240"/>
              </a:cxn>
              <a:cxn ang="0">
                <a:pos x="connsiteX18241" y="connsiteY18241"/>
              </a:cxn>
              <a:cxn ang="0">
                <a:pos x="connsiteX18242" y="connsiteY18242"/>
              </a:cxn>
              <a:cxn ang="0">
                <a:pos x="connsiteX18243" y="connsiteY18243"/>
              </a:cxn>
              <a:cxn ang="0">
                <a:pos x="connsiteX18244" y="connsiteY18244"/>
              </a:cxn>
              <a:cxn ang="0">
                <a:pos x="connsiteX18245" y="connsiteY18245"/>
              </a:cxn>
              <a:cxn ang="0">
                <a:pos x="connsiteX18246" y="connsiteY18246"/>
              </a:cxn>
              <a:cxn ang="0">
                <a:pos x="connsiteX18247" y="connsiteY18247"/>
              </a:cxn>
              <a:cxn ang="0">
                <a:pos x="connsiteX18248" y="connsiteY18248"/>
              </a:cxn>
              <a:cxn ang="0">
                <a:pos x="connsiteX18249" y="connsiteY18249"/>
              </a:cxn>
              <a:cxn ang="0">
                <a:pos x="connsiteX18250" y="connsiteY18250"/>
              </a:cxn>
              <a:cxn ang="0">
                <a:pos x="connsiteX18251" y="connsiteY18251"/>
              </a:cxn>
              <a:cxn ang="0">
                <a:pos x="connsiteX18252" y="connsiteY18252"/>
              </a:cxn>
              <a:cxn ang="0">
                <a:pos x="connsiteX18253" y="connsiteY18253"/>
              </a:cxn>
              <a:cxn ang="0">
                <a:pos x="connsiteX18254" y="connsiteY18254"/>
              </a:cxn>
              <a:cxn ang="0">
                <a:pos x="connsiteX18255" y="connsiteY18255"/>
              </a:cxn>
              <a:cxn ang="0">
                <a:pos x="connsiteX18256" y="connsiteY18256"/>
              </a:cxn>
              <a:cxn ang="0">
                <a:pos x="connsiteX18257" y="connsiteY18257"/>
              </a:cxn>
              <a:cxn ang="0">
                <a:pos x="connsiteX18258" y="connsiteY18258"/>
              </a:cxn>
              <a:cxn ang="0">
                <a:pos x="connsiteX18259" y="connsiteY18259"/>
              </a:cxn>
              <a:cxn ang="0">
                <a:pos x="connsiteX18260" y="connsiteY18260"/>
              </a:cxn>
              <a:cxn ang="0">
                <a:pos x="connsiteX18261" y="connsiteY18261"/>
              </a:cxn>
              <a:cxn ang="0">
                <a:pos x="connsiteX18262" y="connsiteY18262"/>
              </a:cxn>
              <a:cxn ang="0">
                <a:pos x="connsiteX18263" y="connsiteY18263"/>
              </a:cxn>
              <a:cxn ang="0">
                <a:pos x="connsiteX18264" y="connsiteY18264"/>
              </a:cxn>
              <a:cxn ang="0">
                <a:pos x="connsiteX18265" y="connsiteY18265"/>
              </a:cxn>
              <a:cxn ang="0">
                <a:pos x="connsiteX18266" y="connsiteY18266"/>
              </a:cxn>
              <a:cxn ang="0">
                <a:pos x="connsiteX18267" y="connsiteY18267"/>
              </a:cxn>
              <a:cxn ang="0">
                <a:pos x="connsiteX18268" y="connsiteY18268"/>
              </a:cxn>
              <a:cxn ang="0">
                <a:pos x="connsiteX18269" y="connsiteY18269"/>
              </a:cxn>
              <a:cxn ang="0">
                <a:pos x="connsiteX18270" y="connsiteY18270"/>
              </a:cxn>
              <a:cxn ang="0">
                <a:pos x="connsiteX18271" y="connsiteY18271"/>
              </a:cxn>
              <a:cxn ang="0">
                <a:pos x="connsiteX18272" y="connsiteY18272"/>
              </a:cxn>
              <a:cxn ang="0">
                <a:pos x="connsiteX18273" y="connsiteY18273"/>
              </a:cxn>
              <a:cxn ang="0">
                <a:pos x="connsiteX18274" y="connsiteY18274"/>
              </a:cxn>
              <a:cxn ang="0">
                <a:pos x="connsiteX18275" y="connsiteY18275"/>
              </a:cxn>
              <a:cxn ang="0">
                <a:pos x="connsiteX18276" y="connsiteY18276"/>
              </a:cxn>
              <a:cxn ang="0">
                <a:pos x="connsiteX18277" y="connsiteY18277"/>
              </a:cxn>
              <a:cxn ang="0">
                <a:pos x="connsiteX18278" y="connsiteY18278"/>
              </a:cxn>
              <a:cxn ang="0">
                <a:pos x="connsiteX18279" y="connsiteY18279"/>
              </a:cxn>
              <a:cxn ang="0">
                <a:pos x="connsiteX18280" y="connsiteY18280"/>
              </a:cxn>
              <a:cxn ang="0">
                <a:pos x="connsiteX18281" y="connsiteY18281"/>
              </a:cxn>
              <a:cxn ang="0">
                <a:pos x="connsiteX18282" y="connsiteY18282"/>
              </a:cxn>
              <a:cxn ang="0">
                <a:pos x="connsiteX18283" y="connsiteY18283"/>
              </a:cxn>
              <a:cxn ang="0">
                <a:pos x="connsiteX18284" y="connsiteY18284"/>
              </a:cxn>
              <a:cxn ang="0">
                <a:pos x="connsiteX18285" y="connsiteY18285"/>
              </a:cxn>
              <a:cxn ang="0">
                <a:pos x="connsiteX18286" y="connsiteY18286"/>
              </a:cxn>
              <a:cxn ang="0">
                <a:pos x="connsiteX18287" y="connsiteY18287"/>
              </a:cxn>
              <a:cxn ang="0">
                <a:pos x="connsiteX18288" y="connsiteY18288"/>
              </a:cxn>
              <a:cxn ang="0">
                <a:pos x="connsiteX18289" y="connsiteY18289"/>
              </a:cxn>
              <a:cxn ang="0">
                <a:pos x="connsiteX18290" y="connsiteY18290"/>
              </a:cxn>
              <a:cxn ang="0">
                <a:pos x="connsiteX18291" y="connsiteY18291"/>
              </a:cxn>
              <a:cxn ang="0">
                <a:pos x="connsiteX18292" y="connsiteY18292"/>
              </a:cxn>
              <a:cxn ang="0">
                <a:pos x="connsiteX18293" y="connsiteY18293"/>
              </a:cxn>
              <a:cxn ang="0">
                <a:pos x="connsiteX18294" y="connsiteY18294"/>
              </a:cxn>
              <a:cxn ang="0">
                <a:pos x="connsiteX18295" y="connsiteY18295"/>
              </a:cxn>
              <a:cxn ang="0">
                <a:pos x="connsiteX18296" y="connsiteY18296"/>
              </a:cxn>
              <a:cxn ang="0">
                <a:pos x="connsiteX18297" y="connsiteY18297"/>
              </a:cxn>
              <a:cxn ang="0">
                <a:pos x="connsiteX18298" y="connsiteY18298"/>
              </a:cxn>
              <a:cxn ang="0">
                <a:pos x="connsiteX18299" y="connsiteY18299"/>
              </a:cxn>
              <a:cxn ang="0">
                <a:pos x="connsiteX18300" y="connsiteY18300"/>
              </a:cxn>
              <a:cxn ang="0">
                <a:pos x="connsiteX18301" y="connsiteY18301"/>
              </a:cxn>
              <a:cxn ang="0">
                <a:pos x="connsiteX18302" y="connsiteY18302"/>
              </a:cxn>
              <a:cxn ang="0">
                <a:pos x="connsiteX18303" y="connsiteY18303"/>
              </a:cxn>
              <a:cxn ang="0">
                <a:pos x="connsiteX18304" y="connsiteY18304"/>
              </a:cxn>
              <a:cxn ang="0">
                <a:pos x="connsiteX18305" y="connsiteY18305"/>
              </a:cxn>
              <a:cxn ang="0">
                <a:pos x="connsiteX18306" y="connsiteY18306"/>
              </a:cxn>
              <a:cxn ang="0">
                <a:pos x="connsiteX18307" y="connsiteY18307"/>
              </a:cxn>
              <a:cxn ang="0">
                <a:pos x="connsiteX18308" y="connsiteY18308"/>
              </a:cxn>
              <a:cxn ang="0">
                <a:pos x="connsiteX18309" y="connsiteY18309"/>
              </a:cxn>
              <a:cxn ang="0">
                <a:pos x="connsiteX18310" y="connsiteY18310"/>
              </a:cxn>
              <a:cxn ang="0">
                <a:pos x="connsiteX18311" y="connsiteY18311"/>
              </a:cxn>
              <a:cxn ang="0">
                <a:pos x="connsiteX18312" y="connsiteY18312"/>
              </a:cxn>
              <a:cxn ang="0">
                <a:pos x="connsiteX18313" y="connsiteY18313"/>
              </a:cxn>
              <a:cxn ang="0">
                <a:pos x="connsiteX18314" y="connsiteY18314"/>
              </a:cxn>
              <a:cxn ang="0">
                <a:pos x="connsiteX18315" y="connsiteY18315"/>
              </a:cxn>
              <a:cxn ang="0">
                <a:pos x="connsiteX18316" y="connsiteY18316"/>
              </a:cxn>
              <a:cxn ang="0">
                <a:pos x="connsiteX18317" y="connsiteY18317"/>
              </a:cxn>
              <a:cxn ang="0">
                <a:pos x="connsiteX18318" y="connsiteY18318"/>
              </a:cxn>
              <a:cxn ang="0">
                <a:pos x="connsiteX18319" y="connsiteY18319"/>
              </a:cxn>
              <a:cxn ang="0">
                <a:pos x="connsiteX18320" y="connsiteY18320"/>
              </a:cxn>
              <a:cxn ang="0">
                <a:pos x="connsiteX18321" y="connsiteY18321"/>
              </a:cxn>
              <a:cxn ang="0">
                <a:pos x="connsiteX18322" y="connsiteY18322"/>
              </a:cxn>
              <a:cxn ang="0">
                <a:pos x="connsiteX18323" y="connsiteY18323"/>
              </a:cxn>
              <a:cxn ang="0">
                <a:pos x="connsiteX18324" y="connsiteY18324"/>
              </a:cxn>
              <a:cxn ang="0">
                <a:pos x="connsiteX18325" y="connsiteY18325"/>
              </a:cxn>
              <a:cxn ang="0">
                <a:pos x="connsiteX18326" y="connsiteY18326"/>
              </a:cxn>
              <a:cxn ang="0">
                <a:pos x="connsiteX18327" y="connsiteY18327"/>
              </a:cxn>
              <a:cxn ang="0">
                <a:pos x="connsiteX18328" y="connsiteY18328"/>
              </a:cxn>
              <a:cxn ang="0">
                <a:pos x="connsiteX18329" y="connsiteY18329"/>
              </a:cxn>
              <a:cxn ang="0">
                <a:pos x="connsiteX18330" y="connsiteY18330"/>
              </a:cxn>
              <a:cxn ang="0">
                <a:pos x="connsiteX18331" y="connsiteY18331"/>
              </a:cxn>
              <a:cxn ang="0">
                <a:pos x="connsiteX18332" y="connsiteY18332"/>
              </a:cxn>
              <a:cxn ang="0">
                <a:pos x="connsiteX18333" y="connsiteY18333"/>
              </a:cxn>
              <a:cxn ang="0">
                <a:pos x="connsiteX18334" y="connsiteY18334"/>
              </a:cxn>
              <a:cxn ang="0">
                <a:pos x="connsiteX18335" y="connsiteY18335"/>
              </a:cxn>
              <a:cxn ang="0">
                <a:pos x="connsiteX18336" y="connsiteY18336"/>
              </a:cxn>
              <a:cxn ang="0">
                <a:pos x="connsiteX18337" y="connsiteY18337"/>
              </a:cxn>
              <a:cxn ang="0">
                <a:pos x="connsiteX18338" y="connsiteY18338"/>
              </a:cxn>
              <a:cxn ang="0">
                <a:pos x="connsiteX18339" y="connsiteY18339"/>
              </a:cxn>
              <a:cxn ang="0">
                <a:pos x="connsiteX18340" y="connsiteY18340"/>
              </a:cxn>
              <a:cxn ang="0">
                <a:pos x="connsiteX18341" y="connsiteY18341"/>
              </a:cxn>
              <a:cxn ang="0">
                <a:pos x="connsiteX18342" y="connsiteY18342"/>
              </a:cxn>
              <a:cxn ang="0">
                <a:pos x="connsiteX18343" y="connsiteY18343"/>
              </a:cxn>
              <a:cxn ang="0">
                <a:pos x="connsiteX18344" y="connsiteY18344"/>
              </a:cxn>
              <a:cxn ang="0">
                <a:pos x="connsiteX18345" y="connsiteY18345"/>
              </a:cxn>
              <a:cxn ang="0">
                <a:pos x="connsiteX18346" y="connsiteY18346"/>
              </a:cxn>
              <a:cxn ang="0">
                <a:pos x="connsiteX18347" y="connsiteY18347"/>
              </a:cxn>
              <a:cxn ang="0">
                <a:pos x="connsiteX18348" y="connsiteY18348"/>
              </a:cxn>
              <a:cxn ang="0">
                <a:pos x="connsiteX18349" y="connsiteY18349"/>
              </a:cxn>
              <a:cxn ang="0">
                <a:pos x="connsiteX18350" y="connsiteY18350"/>
              </a:cxn>
              <a:cxn ang="0">
                <a:pos x="connsiteX18351" y="connsiteY18351"/>
              </a:cxn>
              <a:cxn ang="0">
                <a:pos x="connsiteX18352" y="connsiteY18352"/>
              </a:cxn>
              <a:cxn ang="0">
                <a:pos x="connsiteX18353" y="connsiteY18353"/>
              </a:cxn>
              <a:cxn ang="0">
                <a:pos x="connsiteX18354" y="connsiteY18354"/>
              </a:cxn>
              <a:cxn ang="0">
                <a:pos x="connsiteX18355" y="connsiteY18355"/>
              </a:cxn>
              <a:cxn ang="0">
                <a:pos x="connsiteX18356" y="connsiteY18356"/>
              </a:cxn>
              <a:cxn ang="0">
                <a:pos x="connsiteX18357" y="connsiteY18357"/>
              </a:cxn>
              <a:cxn ang="0">
                <a:pos x="connsiteX18358" y="connsiteY18358"/>
              </a:cxn>
              <a:cxn ang="0">
                <a:pos x="connsiteX18359" y="connsiteY18359"/>
              </a:cxn>
              <a:cxn ang="0">
                <a:pos x="connsiteX18360" y="connsiteY18360"/>
              </a:cxn>
              <a:cxn ang="0">
                <a:pos x="connsiteX18361" y="connsiteY18361"/>
              </a:cxn>
              <a:cxn ang="0">
                <a:pos x="connsiteX18362" y="connsiteY18362"/>
              </a:cxn>
              <a:cxn ang="0">
                <a:pos x="connsiteX18363" y="connsiteY18363"/>
              </a:cxn>
              <a:cxn ang="0">
                <a:pos x="connsiteX18364" y="connsiteY18364"/>
              </a:cxn>
              <a:cxn ang="0">
                <a:pos x="connsiteX18365" y="connsiteY18365"/>
              </a:cxn>
              <a:cxn ang="0">
                <a:pos x="connsiteX18366" y="connsiteY18366"/>
              </a:cxn>
              <a:cxn ang="0">
                <a:pos x="connsiteX18367" y="connsiteY18367"/>
              </a:cxn>
              <a:cxn ang="0">
                <a:pos x="connsiteX18368" y="connsiteY18368"/>
              </a:cxn>
              <a:cxn ang="0">
                <a:pos x="connsiteX18369" y="connsiteY18369"/>
              </a:cxn>
              <a:cxn ang="0">
                <a:pos x="connsiteX18370" y="connsiteY18370"/>
              </a:cxn>
              <a:cxn ang="0">
                <a:pos x="connsiteX18371" y="connsiteY18371"/>
              </a:cxn>
              <a:cxn ang="0">
                <a:pos x="connsiteX18372" y="connsiteY18372"/>
              </a:cxn>
              <a:cxn ang="0">
                <a:pos x="connsiteX18373" y="connsiteY18373"/>
              </a:cxn>
              <a:cxn ang="0">
                <a:pos x="connsiteX18374" y="connsiteY18374"/>
              </a:cxn>
              <a:cxn ang="0">
                <a:pos x="connsiteX18375" y="connsiteY18375"/>
              </a:cxn>
              <a:cxn ang="0">
                <a:pos x="connsiteX18376" y="connsiteY18376"/>
              </a:cxn>
              <a:cxn ang="0">
                <a:pos x="connsiteX18377" y="connsiteY18377"/>
              </a:cxn>
              <a:cxn ang="0">
                <a:pos x="connsiteX18378" y="connsiteY18378"/>
              </a:cxn>
              <a:cxn ang="0">
                <a:pos x="connsiteX18379" y="connsiteY18379"/>
              </a:cxn>
              <a:cxn ang="0">
                <a:pos x="connsiteX18380" y="connsiteY18380"/>
              </a:cxn>
              <a:cxn ang="0">
                <a:pos x="connsiteX18381" y="connsiteY18381"/>
              </a:cxn>
              <a:cxn ang="0">
                <a:pos x="connsiteX18382" y="connsiteY18382"/>
              </a:cxn>
              <a:cxn ang="0">
                <a:pos x="connsiteX18383" y="connsiteY18383"/>
              </a:cxn>
              <a:cxn ang="0">
                <a:pos x="connsiteX18384" y="connsiteY18384"/>
              </a:cxn>
              <a:cxn ang="0">
                <a:pos x="connsiteX18385" y="connsiteY18385"/>
              </a:cxn>
              <a:cxn ang="0">
                <a:pos x="connsiteX18386" y="connsiteY18386"/>
              </a:cxn>
              <a:cxn ang="0">
                <a:pos x="connsiteX18387" y="connsiteY18387"/>
              </a:cxn>
              <a:cxn ang="0">
                <a:pos x="connsiteX18388" y="connsiteY18388"/>
              </a:cxn>
              <a:cxn ang="0">
                <a:pos x="connsiteX18389" y="connsiteY18389"/>
              </a:cxn>
              <a:cxn ang="0">
                <a:pos x="connsiteX18390" y="connsiteY18390"/>
              </a:cxn>
              <a:cxn ang="0">
                <a:pos x="connsiteX18391" y="connsiteY18391"/>
              </a:cxn>
              <a:cxn ang="0">
                <a:pos x="connsiteX18392" y="connsiteY18392"/>
              </a:cxn>
              <a:cxn ang="0">
                <a:pos x="connsiteX18393" y="connsiteY18393"/>
              </a:cxn>
              <a:cxn ang="0">
                <a:pos x="connsiteX18394" y="connsiteY18394"/>
              </a:cxn>
              <a:cxn ang="0">
                <a:pos x="connsiteX18395" y="connsiteY18395"/>
              </a:cxn>
              <a:cxn ang="0">
                <a:pos x="connsiteX18396" y="connsiteY18396"/>
              </a:cxn>
              <a:cxn ang="0">
                <a:pos x="connsiteX18397" y="connsiteY18397"/>
              </a:cxn>
              <a:cxn ang="0">
                <a:pos x="connsiteX18398" y="connsiteY18398"/>
              </a:cxn>
              <a:cxn ang="0">
                <a:pos x="connsiteX18399" y="connsiteY18399"/>
              </a:cxn>
              <a:cxn ang="0">
                <a:pos x="connsiteX18400" y="connsiteY18400"/>
              </a:cxn>
              <a:cxn ang="0">
                <a:pos x="connsiteX18401" y="connsiteY18401"/>
              </a:cxn>
              <a:cxn ang="0">
                <a:pos x="connsiteX18402" y="connsiteY18402"/>
              </a:cxn>
              <a:cxn ang="0">
                <a:pos x="connsiteX18403" y="connsiteY18403"/>
              </a:cxn>
              <a:cxn ang="0">
                <a:pos x="connsiteX18404" y="connsiteY18404"/>
              </a:cxn>
              <a:cxn ang="0">
                <a:pos x="connsiteX18405" y="connsiteY18405"/>
              </a:cxn>
              <a:cxn ang="0">
                <a:pos x="connsiteX18406" y="connsiteY18406"/>
              </a:cxn>
              <a:cxn ang="0">
                <a:pos x="connsiteX18407" y="connsiteY18407"/>
              </a:cxn>
              <a:cxn ang="0">
                <a:pos x="connsiteX18408" y="connsiteY18408"/>
              </a:cxn>
              <a:cxn ang="0">
                <a:pos x="connsiteX18409" y="connsiteY18409"/>
              </a:cxn>
              <a:cxn ang="0">
                <a:pos x="connsiteX18410" y="connsiteY18410"/>
              </a:cxn>
              <a:cxn ang="0">
                <a:pos x="connsiteX18411" y="connsiteY18411"/>
              </a:cxn>
              <a:cxn ang="0">
                <a:pos x="connsiteX18412" y="connsiteY18412"/>
              </a:cxn>
              <a:cxn ang="0">
                <a:pos x="connsiteX18413" y="connsiteY18413"/>
              </a:cxn>
              <a:cxn ang="0">
                <a:pos x="connsiteX18414" y="connsiteY18414"/>
              </a:cxn>
              <a:cxn ang="0">
                <a:pos x="connsiteX18415" y="connsiteY18415"/>
              </a:cxn>
              <a:cxn ang="0">
                <a:pos x="connsiteX18416" y="connsiteY18416"/>
              </a:cxn>
              <a:cxn ang="0">
                <a:pos x="connsiteX18417" y="connsiteY18417"/>
              </a:cxn>
              <a:cxn ang="0">
                <a:pos x="connsiteX18418" y="connsiteY18418"/>
              </a:cxn>
              <a:cxn ang="0">
                <a:pos x="connsiteX18419" y="connsiteY18419"/>
              </a:cxn>
              <a:cxn ang="0">
                <a:pos x="connsiteX18420" y="connsiteY18420"/>
              </a:cxn>
              <a:cxn ang="0">
                <a:pos x="connsiteX18421" y="connsiteY18421"/>
              </a:cxn>
              <a:cxn ang="0">
                <a:pos x="connsiteX18422" y="connsiteY18422"/>
              </a:cxn>
              <a:cxn ang="0">
                <a:pos x="connsiteX18423" y="connsiteY18423"/>
              </a:cxn>
              <a:cxn ang="0">
                <a:pos x="connsiteX18424" y="connsiteY18424"/>
              </a:cxn>
              <a:cxn ang="0">
                <a:pos x="connsiteX18425" y="connsiteY18425"/>
              </a:cxn>
              <a:cxn ang="0">
                <a:pos x="connsiteX18426" y="connsiteY18426"/>
              </a:cxn>
              <a:cxn ang="0">
                <a:pos x="connsiteX18427" y="connsiteY18427"/>
              </a:cxn>
              <a:cxn ang="0">
                <a:pos x="connsiteX18428" y="connsiteY18428"/>
              </a:cxn>
              <a:cxn ang="0">
                <a:pos x="connsiteX18429" y="connsiteY18429"/>
              </a:cxn>
              <a:cxn ang="0">
                <a:pos x="connsiteX18430" y="connsiteY18430"/>
              </a:cxn>
              <a:cxn ang="0">
                <a:pos x="connsiteX18431" y="connsiteY18431"/>
              </a:cxn>
              <a:cxn ang="0">
                <a:pos x="connsiteX18432" y="connsiteY18432"/>
              </a:cxn>
              <a:cxn ang="0">
                <a:pos x="connsiteX18433" y="connsiteY18433"/>
              </a:cxn>
              <a:cxn ang="0">
                <a:pos x="connsiteX18434" y="connsiteY18434"/>
              </a:cxn>
              <a:cxn ang="0">
                <a:pos x="connsiteX18435" y="connsiteY18435"/>
              </a:cxn>
              <a:cxn ang="0">
                <a:pos x="connsiteX18436" y="connsiteY18436"/>
              </a:cxn>
              <a:cxn ang="0">
                <a:pos x="connsiteX18437" y="connsiteY18437"/>
              </a:cxn>
              <a:cxn ang="0">
                <a:pos x="connsiteX18438" y="connsiteY18438"/>
              </a:cxn>
              <a:cxn ang="0">
                <a:pos x="connsiteX18439" y="connsiteY18439"/>
              </a:cxn>
              <a:cxn ang="0">
                <a:pos x="connsiteX18440" y="connsiteY18440"/>
              </a:cxn>
              <a:cxn ang="0">
                <a:pos x="connsiteX18441" y="connsiteY18441"/>
              </a:cxn>
              <a:cxn ang="0">
                <a:pos x="connsiteX18442" y="connsiteY18442"/>
              </a:cxn>
              <a:cxn ang="0">
                <a:pos x="connsiteX18443" y="connsiteY18443"/>
              </a:cxn>
              <a:cxn ang="0">
                <a:pos x="connsiteX18444" y="connsiteY18444"/>
              </a:cxn>
              <a:cxn ang="0">
                <a:pos x="connsiteX18445" y="connsiteY18445"/>
              </a:cxn>
              <a:cxn ang="0">
                <a:pos x="connsiteX18446" y="connsiteY18446"/>
              </a:cxn>
              <a:cxn ang="0">
                <a:pos x="connsiteX18447" y="connsiteY18447"/>
              </a:cxn>
              <a:cxn ang="0">
                <a:pos x="connsiteX18448" y="connsiteY18448"/>
              </a:cxn>
              <a:cxn ang="0">
                <a:pos x="connsiteX18449" y="connsiteY18449"/>
              </a:cxn>
              <a:cxn ang="0">
                <a:pos x="connsiteX18450" y="connsiteY18450"/>
              </a:cxn>
              <a:cxn ang="0">
                <a:pos x="connsiteX18451" y="connsiteY18451"/>
              </a:cxn>
              <a:cxn ang="0">
                <a:pos x="connsiteX18452" y="connsiteY18452"/>
              </a:cxn>
              <a:cxn ang="0">
                <a:pos x="connsiteX18453" y="connsiteY18453"/>
              </a:cxn>
              <a:cxn ang="0">
                <a:pos x="connsiteX18454" y="connsiteY18454"/>
              </a:cxn>
              <a:cxn ang="0">
                <a:pos x="connsiteX18455" y="connsiteY18455"/>
              </a:cxn>
              <a:cxn ang="0">
                <a:pos x="connsiteX18456" y="connsiteY18456"/>
              </a:cxn>
              <a:cxn ang="0">
                <a:pos x="connsiteX18457" y="connsiteY18457"/>
              </a:cxn>
              <a:cxn ang="0">
                <a:pos x="connsiteX18458" y="connsiteY18458"/>
              </a:cxn>
              <a:cxn ang="0">
                <a:pos x="connsiteX18459" y="connsiteY18459"/>
              </a:cxn>
              <a:cxn ang="0">
                <a:pos x="connsiteX18460" y="connsiteY18460"/>
              </a:cxn>
              <a:cxn ang="0">
                <a:pos x="connsiteX18461" y="connsiteY18461"/>
              </a:cxn>
              <a:cxn ang="0">
                <a:pos x="connsiteX18462" y="connsiteY18462"/>
              </a:cxn>
              <a:cxn ang="0">
                <a:pos x="connsiteX18463" y="connsiteY18463"/>
              </a:cxn>
              <a:cxn ang="0">
                <a:pos x="connsiteX18464" y="connsiteY18464"/>
              </a:cxn>
              <a:cxn ang="0">
                <a:pos x="connsiteX18465" y="connsiteY18465"/>
              </a:cxn>
              <a:cxn ang="0">
                <a:pos x="connsiteX18466" y="connsiteY18466"/>
              </a:cxn>
              <a:cxn ang="0">
                <a:pos x="connsiteX18467" y="connsiteY18467"/>
              </a:cxn>
              <a:cxn ang="0">
                <a:pos x="connsiteX18468" y="connsiteY18468"/>
              </a:cxn>
              <a:cxn ang="0">
                <a:pos x="connsiteX18469" y="connsiteY18469"/>
              </a:cxn>
              <a:cxn ang="0">
                <a:pos x="connsiteX18470" y="connsiteY18470"/>
              </a:cxn>
              <a:cxn ang="0">
                <a:pos x="connsiteX18471" y="connsiteY18471"/>
              </a:cxn>
              <a:cxn ang="0">
                <a:pos x="connsiteX18472" y="connsiteY18472"/>
              </a:cxn>
              <a:cxn ang="0">
                <a:pos x="connsiteX18473" y="connsiteY18473"/>
              </a:cxn>
              <a:cxn ang="0">
                <a:pos x="connsiteX18474" y="connsiteY18474"/>
              </a:cxn>
              <a:cxn ang="0">
                <a:pos x="connsiteX18475" y="connsiteY18475"/>
              </a:cxn>
              <a:cxn ang="0">
                <a:pos x="connsiteX18476" y="connsiteY18476"/>
              </a:cxn>
              <a:cxn ang="0">
                <a:pos x="connsiteX18477" y="connsiteY18477"/>
              </a:cxn>
              <a:cxn ang="0">
                <a:pos x="connsiteX18478" y="connsiteY18478"/>
              </a:cxn>
              <a:cxn ang="0">
                <a:pos x="connsiteX18479" y="connsiteY18479"/>
              </a:cxn>
              <a:cxn ang="0">
                <a:pos x="connsiteX18480" y="connsiteY18480"/>
              </a:cxn>
              <a:cxn ang="0">
                <a:pos x="connsiteX18481" y="connsiteY18481"/>
              </a:cxn>
              <a:cxn ang="0">
                <a:pos x="connsiteX18482" y="connsiteY18482"/>
              </a:cxn>
              <a:cxn ang="0">
                <a:pos x="connsiteX18483" y="connsiteY18483"/>
              </a:cxn>
              <a:cxn ang="0">
                <a:pos x="connsiteX18484" y="connsiteY18484"/>
              </a:cxn>
              <a:cxn ang="0">
                <a:pos x="connsiteX18485" y="connsiteY18485"/>
              </a:cxn>
              <a:cxn ang="0">
                <a:pos x="connsiteX18486" y="connsiteY18486"/>
              </a:cxn>
              <a:cxn ang="0">
                <a:pos x="connsiteX18487" y="connsiteY18487"/>
              </a:cxn>
              <a:cxn ang="0">
                <a:pos x="connsiteX18488" y="connsiteY18488"/>
              </a:cxn>
              <a:cxn ang="0">
                <a:pos x="connsiteX18489" y="connsiteY18489"/>
              </a:cxn>
              <a:cxn ang="0">
                <a:pos x="connsiteX18490" y="connsiteY18490"/>
              </a:cxn>
              <a:cxn ang="0">
                <a:pos x="connsiteX18491" y="connsiteY18491"/>
              </a:cxn>
              <a:cxn ang="0">
                <a:pos x="connsiteX18492" y="connsiteY18492"/>
              </a:cxn>
              <a:cxn ang="0">
                <a:pos x="connsiteX18493" y="connsiteY18493"/>
              </a:cxn>
              <a:cxn ang="0">
                <a:pos x="connsiteX18494" y="connsiteY18494"/>
              </a:cxn>
              <a:cxn ang="0">
                <a:pos x="connsiteX18495" y="connsiteY18495"/>
              </a:cxn>
              <a:cxn ang="0">
                <a:pos x="connsiteX18496" y="connsiteY18496"/>
              </a:cxn>
              <a:cxn ang="0">
                <a:pos x="connsiteX18497" y="connsiteY18497"/>
              </a:cxn>
              <a:cxn ang="0">
                <a:pos x="connsiteX18498" y="connsiteY18498"/>
              </a:cxn>
              <a:cxn ang="0">
                <a:pos x="connsiteX18499" y="connsiteY18499"/>
              </a:cxn>
              <a:cxn ang="0">
                <a:pos x="connsiteX18500" y="connsiteY18500"/>
              </a:cxn>
              <a:cxn ang="0">
                <a:pos x="connsiteX18501" y="connsiteY18501"/>
              </a:cxn>
              <a:cxn ang="0">
                <a:pos x="connsiteX18502" y="connsiteY18502"/>
              </a:cxn>
              <a:cxn ang="0">
                <a:pos x="connsiteX18503" y="connsiteY18503"/>
              </a:cxn>
              <a:cxn ang="0">
                <a:pos x="connsiteX18504" y="connsiteY18504"/>
              </a:cxn>
              <a:cxn ang="0">
                <a:pos x="connsiteX18505" y="connsiteY18505"/>
              </a:cxn>
              <a:cxn ang="0">
                <a:pos x="connsiteX18506" y="connsiteY18506"/>
              </a:cxn>
              <a:cxn ang="0">
                <a:pos x="connsiteX18507" y="connsiteY18507"/>
              </a:cxn>
              <a:cxn ang="0">
                <a:pos x="connsiteX18508" y="connsiteY18508"/>
              </a:cxn>
              <a:cxn ang="0">
                <a:pos x="connsiteX18509" y="connsiteY18509"/>
              </a:cxn>
              <a:cxn ang="0">
                <a:pos x="connsiteX18510" y="connsiteY18510"/>
              </a:cxn>
              <a:cxn ang="0">
                <a:pos x="connsiteX18511" y="connsiteY18511"/>
              </a:cxn>
              <a:cxn ang="0">
                <a:pos x="connsiteX18512" y="connsiteY18512"/>
              </a:cxn>
              <a:cxn ang="0">
                <a:pos x="connsiteX18513" y="connsiteY18513"/>
              </a:cxn>
              <a:cxn ang="0">
                <a:pos x="connsiteX18514" y="connsiteY18514"/>
              </a:cxn>
              <a:cxn ang="0">
                <a:pos x="connsiteX18515" y="connsiteY18515"/>
              </a:cxn>
              <a:cxn ang="0">
                <a:pos x="connsiteX18516" y="connsiteY18516"/>
              </a:cxn>
              <a:cxn ang="0">
                <a:pos x="connsiteX18517" y="connsiteY18517"/>
              </a:cxn>
              <a:cxn ang="0">
                <a:pos x="connsiteX18518" y="connsiteY18518"/>
              </a:cxn>
              <a:cxn ang="0">
                <a:pos x="connsiteX18519" y="connsiteY18519"/>
              </a:cxn>
              <a:cxn ang="0">
                <a:pos x="connsiteX18520" y="connsiteY18520"/>
              </a:cxn>
              <a:cxn ang="0">
                <a:pos x="connsiteX18521" y="connsiteY18521"/>
              </a:cxn>
              <a:cxn ang="0">
                <a:pos x="connsiteX18522" y="connsiteY18522"/>
              </a:cxn>
              <a:cxn ang="0">
                <a:pos x="connsiteX18523" y="connsiteY18523"/>
              </a:cxn>
              <a:cxn ang="0">
                <a:pos x="connsiteX18524" y="connsiteY18524"/>
              </a:cxn>
              <a:cxn ang="0">
                <a:pos x="connsiteX18525" y="connsiteY18525"/>
              </a:cxn>
              <a:cxn ang="0">
                <a:pos x="connsiteX18526" y="connsiteY18526"/>
              </a:cxn>
              <a:cxn ang="0">
                <a:pos x="connsiteX18527" y="connsiteY18527"/>
              </a:cxn>
              <a:cxn ang="0">
                <a:pos x="connsiteX18528" y="connsiteY18528"/>
              </a:cxn>
              <a:cxn ang="0">
                <a:pos x="connsiteX18529" y="connsiteY18529"/>
              </a:cxn>
              <a:cxn ang="0">
                <a:pos x="connsiteX18530" y="connsiteY18530"/>
              </a:cxn>
              <a:cxn ang="0">
                <a:pos x="connsiteX18531" y="connsiteY18531"/>
              </a:cxn>
              <a:cxn ang="0">
                <a:pos x="connsiteX18532" y="connsiteY18532"/>
              </a:cxn>
              <a:cxn ang="0">
                <a:pos x="connsiteX18533" y="connsiteY18533"/>
              </a:cxn>
              <a:cxn ang="0">
                <a:pos x="connsiteX18534" y="connsiteY18534"/>
              </a:cxn>
              <a:cxn ang="0">
                <a:pos x="connsiteX18535" y="connsiteY18535"/>
              </a:cxn>
              <a:cxn ang="0">
                <a:pos x="connsiteX18536" y="connsiteY18536"/>
              </a:cxn>
              <a:cxn ang="0">
                <a:pos x="connsiteX18537" y="connsiteY18537"/>
              </a:cxn>
              <a:cxn ang="0">
                <a:pos x="connsiteX18538" y="connsiteY18538"/>
              </a:cxn>
              <a:cxn ang="0">
                <a:pos x="connsiteX18539" y="connsiteY18539"/>
              </a:cxn>
              <a:cxn ang="0">
                <a:pos x="connsiteX18540" y="connsiteY18540"/>
              </a:cxn>
              <a:cxn ang="0">
                <a:pos x="connsiteX18541" y="connsiteY18541"/>
              </a:cxn>
              <a:cxn ang="0">
                <a:pos x="connsiteX18542" y="connsiteY18542"/>
              </a:cxn>
              <a:cxn ang="0">
                <a:pos x="connsiteX18543" y="connsiteY18543"/>
              </a:cxn>
              <a:cxn ang="0">
                <a:pos x="connsiteX18544" y="connsiteY18544"/>
              </a:cxn>
              <a:cxn ang="0">
                <a:pos x="connsiteX18545" y="connsiteY18545"/>
              </a:cxn>
              <a:cxn ang="0">
                <a:pos x="connsiteX18546" y="connsiteY18546"/>
              </a:cxn>
              <a:cxn ang="0">
                <a:pos x="connsiteX18547" y="connsiteY18547"/>
              </a:cxn>
              <a:cxn ang="0">
                <a:pos x="connsiteX18548" y="connsiteY18548"/>
              </a:cxn>
              <a:cxn ang="0">
                <a:pos x="connsiteX18549" y="connsiteY18549"/>
              </a:cxn>
              <a:cxn ang="0">
                <a:pos x="connsiteX18550" y="connsiteY18550"/>
              </a:cxn>
              <a:cxn ang="0">
                <a:pos x="connsiteX18551" y="connsiteY18551"/>
              </a:cxn>
              <a:cxn ang="0">
                <a:pos x="connsiteX18552" y="connsiteY18552"/>
              </a:cxn>
              <a:cxn ang="0">
                <a:pos x="connsiteX18553" y="connsiteY18553"/>
              </a:cxn>
              <a:cxn ang="0">
                <a:pos x="connsiteX18554" y="connsiteY18554"/>
              </a:cxn>
              <a:cxn ang="0">
                <a:pos x="connsiteX18555" y="connsiteY18555"/>
              </a:cxn>
              <a:cxn ang="0">
                <a:pos x="connsiteX18556" y="connsiteY18556"/>
              </a:cxn>
              <a:cxn ang="0">
                <a:pos x="connsiteX18557" y="connsiteY18557"/>
              </a:cxn>
              <a:cxn ang="0">
                <a:pos x="connsiteX18558" y="connsiteY18558"/>
              </a:cxn>
              <a:cxn ang="0">
                <a:pos x="connsiteX18559" y="connsiteY18559"/>
              </a:cxn>
              <a:cxn ang="0">
                <a:pos x="connsiteX18560" y="connsiteY18560"/>
              </a:cxn>
              <a:cxn ang="0">
                <a:pos x="connsiteX18561" y="connsiteY18561"/>
              </a:cxn>
              <a:cxn ang="0">
                <a:pos x="connsiteX18562" y="connsiteY18562"/>
              </a:cxn>
              <a:cxn ang="0">
                <a:pos x="connsiteX18563" y="connsiteY18563"/>
              </a:cxn>
              <a:cxn ang="0">
                <a:pos x="connsiteX18564" y="connsiteY18564"/>
              </a:cxn>
              <a:cxn ang="0">
                <a:pos x="connsiteX18565" y="connsiteY18565"/>
              </a:cxn>
              <a:cxn ang="0">
                <a:pos x="connsiteX18566" y="connsiteY18566"/>
              </a:cxn>
              <a:cxn ang="0">
                <a:pos x="connsiteX18567" y="connsiteY18567"/>
              </a:cxn>
              <a:cxn ang="0">
                <a:pos x="connsiteX18568" y="connsiteY18568"/>
              </a:cxn>
              <a:cxn ang="0">
                <a:pos x="connsiteX18569" y="connsiteY18569"/>
              </a:cxn>
              <a:cxn ang="0">
                <a:pos x="connsiteX18570" y="connsiteY18570"/>
              </a:cxn>
              <a:cxn ang="0">
                <a:pos x="connsiteX18571" y="connsiteY18571"/>
              </a:cxn>
              <a:cxn ang="0">
                <a:pos x="connsiteX18572" y="connsiteY18572"/>
              </a:cxn>
              <a:cxn ang="0">
                <a:pos x="connsiteX18573" y="connsiteY18573"/>
              </a:cxn>
              <a:cxn ang="0">
                <a:pos x="connsiteX18574" y="connsiteY18574"/>
              </a:cxn>
              <a:cxn ang="0">
                <a:pos x="connsiteX18575" y="connsiteY18575"/>
              </a:cxn>
              <a:cxn ang="0">
                <a:pos x="connsiteX18576" y="connsiteY18576"/>
              </a:cxn>
              <a:cxn ang="0">
                <a:pos x="connsiteX18577" y="connsiteY18577"/>
              </a:cxn>
              <a:cxn ang="0">
                <a:pos x="connsiteX18578" y="connsiteY18578"/>
              </a:cxn>
              <a:cxn ang="0">
                <a:pos x="connsiteX18579" y="connsiteY18579"/>
              </a:cxn>
              <a:cxn ang="0">
                <a:pos x="connsiteX18580" y="connsiteY18580"/>
              </a:cxn>
              <a:cxn ang="0">
                <a:pos x="connsiteX18581" y="connsiteY18581"/>
              </a:cxn>
              <a:cxn ang="0">
                <a:pos x="connsiteX18582" y="connsiteY18582"/>
              </a:cxn>
              <a:cxn ang="0">
                <a:pos x="connsiteX18583" y="connsiteY18583"/>
              </a:cxn>
              <a:cxn ang="0">
                <a:pos x="connsiteX18584" y="connsiteY18584"/>
              </a:cxn>
              <a:cxn ang="0">
                <a:pos x="connsiteX18585" y="connsiteY18585"/>
              </a:cxn>
              <a:cxn ang="0">
                <a:pos x="connsiteX18586" y="connsiteY18586"/>
              </a:cxn>
              <a:cxn ang="0">
                <a:pos x="connsiteX18587" y="connsiteY18587"/>
              </a:cxn>
              <a:cxn ang="0">
                <a:pos x="connsiteX18588" y="connsiteY18588"/>
              </a:cxn>
              <a:cxn ang="0">
                <a:pos x="connsiteX18589" y="connsiteY18589"/>
              </a:cxn>
              <a:cxn ang="0">
                <a:pos x="connsiteX18590" y="connsiteY18590"/>
              </a:cxn>
              <a:cxn ang="0">
                <a:pos x="connsiteX18591" y="connsiteY18591"/>
              </a:cxn>
              <a:cxn ang="0">
                <a:pos x="connsiteX18592" y="connsiteY18592"/>
              </a:cxn>
              <a:cxn ang="0">
                <a:pos x="connsiteX18593" y="connsiteY18593"/>
              </a:cxn>
              <a:cxn ang="0">
                <a:pos x="connsiteX18594" y="connsiteY18594"/>
              </a:cxn>
              <a:cxn ang="0">
                <a:pos x="connsiteX18595" y="connsiteY18595"/>
              </a:cxn>
              <a:cxn ang="0">
                <a:pos x="connsiteX18596" y="connsiteY18596"/>
              </a:cxn>
              <a:cxn ang="0">
                <a:pos x="connsiteX18597" y="connsiteY18597"/>
              </a:cxn>
              <a:cxn ang="0">
                <a:pos x="connsiteX18598" y="connsiteY18598"/>
              </a:cxn>
              <a:cxn ang="0">
                <a:pos x="connsiteX18599" y="connsiteY18599"/>
              </a:cxn>
              <a:cxn ang="0">
                <a:pos x="connsiteX18600" y="connsiteY18600"/>
              </a:cxn>
              <a:cxn ang="0">
                <a:pos x="connsiteX18601" y="connsiteY18601"/>
              </a:cxn>
              <a:cxn ang="0">
                <a:pos x="connsiteX18602" y="connsiteY18602"/>
              </a:cxn>
              <a:cxn ang="0">
                <a:pos x="connsiteX18603" y="connsiteY18603"/>
              </a:cxn>
              <a:cxn ang="0">
                <a:pos x="connsiteX18604" y="connsiteY18604"/>
              </a:cxn>
              <a:cxn ang="0">
                <a:pos x="connsiteX18605" y="connsiteY18605"/>
              </a:cxn>
              <a:cxn ang="0">
                <a:pos x="connsiteX18606" y="connsiteY18606"/>
              </a:cxn>
              <a:cxn ang="0">
                <a:pos x="connsiteX18607" y="connsiteY18607"/>
              </a:cxn>
              <a:cxn ang="0">
                <a:pos x="connsiteX18608" y="connsiteY18608"/>
              </a:cxn>
              <a:cxn ang="0">
                <a:pos x="connsiteX18609" y="connsiteY18609"/>
              </a:cxn>
              <a:cxn ang="0">
                <a:pos x="connsiteX18610" y="connsiteY18610"/>
              </a:cxn>
              <a:cxn ang="0">
                <a:pos x="connsiteX18611" y="connsiteY18611"/>
              </a:cxn>
              <a:cxn ang="0">
                <a:pos x="connsiteX18612" y="connsiteY18612"/>
              </a:cxn>
              <a:cxn ang="0">
                <a:pos x="connsiteX18613" y="connsiteY18613"/>
              </a:cxn>
              <a:cxn ang="0">
                <a:pos x="connsiteX18614" y="connsiteY18614"/>
              </a:cxn>
              <a:cxn ang="0">
                <a:pos x="connsiteX18615" y="connsiteY18615"/>
              </a:cxn>
              <a:cxn ang="0">
                <a:pos x="connsiteX18616" y="connsiteY18616"/>
              </a:cxn>
              <a:cxn ang="0">
                <a:pos x="connsiteX18617" y="connsiteY18617"/>
              </a:cxn>
              <a:cxn ang="0">
                <a:pos x="connsiteX18618" y="connsiteY18618"/>
              </a:cxn>
              <a:cxn ang="0">
                <a:pos x="connsiteX18619" y="connsiteY18619"/>
              </a:cxn>
              <a:cxn ang="0">
                <a:pos x="connsiteX18620" y="connsiteY18620"/>
              </a:cxn>
              <a:cxn ang="0">
                <a:pos x="connsiteX18621" y="connsiteY18621"/>
              </a:cxn>
              <a:cxn ang="0">
                <a:pos x="connsiteX18622" y="connsiteY18622"/>
              </a:cxn>
              <a:cxn ang="0">
                <a:pos x="connsiteX18623" y="connsiteY18623"/>
              </a:cxn>
              <a:cxn ang="0">
                <a:pos x="connsiteX18624" y="connsiteY18624"/>
              </a:cxn>
              <a:cxn ang="0">
                <a:pos x="connsiteX18625" y="connsiteY18625"/>
              </a:cxn>
              <a:cxn ang="0">
                <a:pos x="connsiteX18626" y="connsiteY18626"/>
              </a:cxn>
              <a:cxn ang="0">
                <a:pos x="connsiteX18627" y="connsiteY18627"/>
              </a:cxn>
              <a:cxn ang="0">
                <a:pos x="connsiteX18628" y="connsiteY18628"/>
              </a:cxn>
              <a:cxn ang="0">
                <a:pos x="connsiteX18629" y="connsiteY18629"/>
              </a:cxn>
              <a:cxn ang="0">
                <a:pos x="connsiteX18630" y="connsiteY18630"/>
              </a:cxn>
              <a:cxn ang="0">
                <a:pos x="connsiteX18631" y="connsiteY18631"/>
              </a:cxn>
              <a:cxn ang="0">
                <a:pos x="connsiteX18632" y="connsiteY18632"/>
              </a:cxn>
              <a:cxn ang="0">
                <a:pos x="connsiteX18633" y="connsiteY18633"/>
              </a:cxn>
              <a:cxn ang="0">
                <a:pos x="connsiteX18634" y="connsiteY18634"/>
              </a:cxn>
              <a:cxn ang="0">
                <a:pos x="connsiteX18635" y="connsiteY18635"/>
              </a:cxn>
              <a:cxn ang="0">
                <a:pos x="connsiteX18636" y="connsiteY18636"/>
              </a:cxn>
              <a:cxn ang="0">
                <a:pos x="connsiteX18637" y="connsiteY18637"/>
              </a:cxn>
              <a:cxn ang="0">
                <a:pos x="connsiteX18638" y="connsiteY18638"/>
              </a:cxn>
              <a:cxn ang="0">
                <a:pos x="connsiteX18639" y="connsiteY18639"/>
              </a:cxn>
              <a:cxn ang="0">
                <a:pos x="connsiteX18640" y="connsiteY18640"/>
              </a:cxn>
              <a:cxn ang="0">
                <a:pos x="connsiteX18641" y="connsiteY18641"/>
              </a:cxn>
              <a:cxn ang="0">
                <a:pos x="connsiteX18642" y="connsiteY18642"/>
              </a:cxn>
              <a:cxn ang="0">
                <a:pos x="connsiteX18643" y="connsiteY18643"/>
              </a:cxn>
              <a:cxn ang="0">
                <a:pos x="connsiteX18644" y="connsiteY18644"/>
              </a:cxn>
              <a:cxn ang="0">
                <a:pos x="connsiteX18645" y="connsiteY18645"/>
              </a:cxn>
              <a:cxn ang="0">
                <a:pos x="connsiteX18646" y="connsiteY18646"/>
              </a:cxn>
              <a:cxn ang="0">
                <a:pos x="connsiteX18647" y="connsiteY18647"/>
              </a:cxn>
              <a:cxn ang="0">
                <a:pos x="connsiteX18648" y="connsiteY18648"/>
              </a:cxn>
              <a:cxn ang="0">
                <a:pos x="connsiteX18649" y="connsiteY18649"/>
              </a:cxn>
              <a:cxn ang="0">
                <a:pos x="connsiteX18650" y="connsiteY18650"/>
              </a:cxn>
              <a:cxn ang="0">
                <a:pos x="connsiteX18651" y="connsiteY18651"/>
              </a:cxn>
              <a:cxn ang="0">
                <a:pos x="connsiteX18652" y="connsiteY18652"/>
              </a:cxn>
              <a:cxn ang="0">
                <a:pos x="connsiteX18653" y="connsiteY18653"/>
              </a:cxn>
              <a:cxn ang="0">
                <a:pos x="connsiteX18654" y="connsiteY18654"/>
              </a:cxn>
              <a:cxn ang="0">
                <a:pos x="connsiteX18655" y="connsiteY18655"/>
              </a:cxn>
              <a:cxn ang="0">
                <a:pos x="connsiteX18656" y="connsiteY18656"/>
              </a:cxn>
              <a:cxn ang="0">
                <a:pos x="connsiteX18657" y="connsiteY18657"/>
              </a:cxn>
              <a:cxn ang="0">
                <a:pos x="connsiteX18658" y="connsiteY18658"/>
              </a:cxn>
              <a:cxn ang="0">
                <a:pos x="connsiteX18659" y="connsiteY18659"/>
              </a:cxn>
              <a:cxn ang="0">
                <a:pos x="connsiteX18660" y="connsiteY18660"/>
              </a:cxn>
              <a:cxn ang="0">
                <a:pos x="connsiteX18661" y="connsiteY18661"/>
              </a:cxn>
              <a:cxn ang="0">
                <a:pos x="connsiteX18662" y="connsiteY18662"/>
              </a:cxn>
              <a:cxn ang="0">
                <a:pos x="connsiteX18663" y="connsiteY18663"/>
              </a:cxn>
              <a:cxn ang="0">
                <a:pos x="connsiteX18664" y="connsiteY18664"/>
              </a:cxn>
              <a:cxn ang="0">
                <a:pos x="connsiteX18665" y="connsiteY18665"/>
              </a:cxn>
              <a:cxn ang="0">
                <a:pos x="connsiteX18666" y="connsiteY18666"/>
              </a:cxn>
              <a:cxn ang="0">
                <a:pos x="connsiteX18667" y="connsiteY18667"/>
              </a:cxn>
              <a:cxn ang="0">
                <a:pos x="connsiteX18668" y="connsiteY18668"/>
              </a:cxn>
              <a:cxn ang="0">
                <a:pos x="connsiteX18669" y="connsiteY18669"/>
              </a:cxn>
              <a:cxn ang="0">
                <a:pos x="connsiteX18670" y="connsiteY18670"/>
              </a:cxn>
              <a:cxn ang="0">
                <a:pos x="connsiteX18671" y="connsiteY18671"/>
              </a:cxn>
              <a:cxn ang="0">
                <a:pos x="connsiteX18672" y="connsiteY18672"/>
              </a:cxn>
              <a:cxn ang="0">
                <a:pos x="connsiteX18673" y="connsiteY18673"/>
              </a:cxn>
              <a:cxn ang="0">
                <a:pos x="connsiteX18674" y="connsiteY18674"/>
              </a:cxn>
              <a:cxn ang="0">
                <a:pos x="connsiteX18675" y="connsiteY18675"/>
              </a:cxn>
              <a:cxn ang="0">
                <a:pos x="connsiteX18676" y="connsiteY18676"/>
              </a:cxn>
              <a:cxn ang="0">
                <a:pos x="connsiteX18677" y="connsiteY18677"/>
              </a:cxn>
              <a:cxn ang="0">
                <a:pos x="connsiteX18678" y="connsiteY18678"/>
              </a:cxn>
              <a:cxn ang="0">
                <a:pos x="connsiteX18679" y="connsiteY18679"/>
              </a:cxn>
              <a:cxn ang="0">
                <a:pos x="connsiteX18680" y="connsiteY18680"/>
              </a:cxn>
              <a:cxn ang="0">
                <a:pos x="connsiteX18681" y="connsiteY18681"/>
              </a:cxn>
              <a:cxn ang="0">
                <a:pos x="connsiteX18682" y="connsiteY18682"/>
              </a:cxn>
              <a:cxn ang="0">
                <a:pos x="connsiteX18683" y="connsiteY18683"/>
              </a:cxn>
              <a:cxn ang="0">
                <a:pos x="connsiteX18684" y="connsiteY18684"/>
              </a:cxn>
              <a:cxn ang="0">
                <a:pos x="connsiteX18685" y="connsiteY18685"/>
              </a:cxn>
              <a:cxn ang="0">
                <a:pos x="connsiteX18686" y="connsiteY18686"/>
              </a:cxn>
              <a:cxn ang="0">
                <a:pos x="connsiteX18687" y="connsiteY18687"/>
              </a:cxn>
              <a:cxn ang="0">
                <a:pos x="connsiteX18688" y="connsiteY18688"/>
              </a:cxn>
              <a:cxn ang="0">
                <a:pos x="connsiteX18689" y="connsiteY18689"/>
              </a:cxn>
              <a:cxn ang="0">
                <a:pos x="connsiteX18690" y="connsiteY18690"/>
              </a:cxn>
              <a:cxn ang="0">
                <a:pos x="connsiteX18691" y="connsiteY18691"/>
              </a:cxn>
              <a:cxn ang="0">
                <a:pos x="connsiteX18692" y="connsiteY18692"/>
              </a:cxn>
              <a:cxn ang="0">
                <a:pos x="connsiteX18693" y="connsiteY18693"/>
              </a:cxn>
              <a:cxn ang="0">
                <a:pos x="connsiteX18694" y="connsiteY18694"/>
              </a:cxn>
              <a:cxn ang="0">
                <a:pos x="connsiteX18695" y="connsiteY18695"/>
              </a:cxn>
              <a:cxn ang="0">
                <a:pos x="connsiteX18696" y="connsiteY18696"/>
              </a:cxn>
              <a:cxn ang="0">
                <a:pos x="connsiteX18697" y="connsiteY18697"/>
              </a:cxn>
              <a:cxn ang="0">
                <a:pos x="connsiteX18698" y="connsiteY18698"/>
              </a:cxn>
              <a:cxn ang="0">
                <a:pos x="connsiteX18699" y="connsiteY18699"/>
              </a:cxn>
              <a:cxn ang="0">
                <a:pos x="connsiteX18700" y="connsiteY18700"/>
              </a:cxn>
              <a:cxn ang="0">
                <a:pos x="connsiteX18701" y="connsiteY18701"/>
              </a:cxn>
              <a:cxn ang="0">
                <a:pos x="connsiteX18702" y="connsiteY18702"/>
              </a:cxn>
              <a:cxn ang="0">
                <a:pos x="connsiteX18703" y="connsiteY18703"/>
              </a:cxn>
              <a:cxn ang="0">
                <a:pos x="connsiteX18704" y="connsiteY18704"/>
              </a:cxn>
              <a:cxn ang="0">
                <a:pos x="connsiteX18705" y="connsiteY18705"/>
              </a:cxn>
              <a:cxn ang="0">
                <a:pos x="connsiteX18706" y="connsiteY18706"/>
              </a:cxn>
              <a:cxn ang="0">
                <a:pos x="connsiteX18707" y="connsiteY18707"/>
              </a:cxn>
              <a:cxn ang="0">
                <a:pos x="connsiteX18708" y="connsiteY18708"/>
              </a:cxn>
              <a:cxn ang="0">
                <a:pos x="connsiteX18709" y="connsiteY18709"/>
              </a:cxn>
              <a:cxn ang="0">
                <a:pos x="connsiteX18710" y="connsiteY18710"/>
              </a:cxn>
              <a:cxn ang="0">
                <a:pos x="connsiteX18711" y="connsiteY18711"/>
              </a:cxn>
              <a:cxn ang="0">
                <a:pos x="connsiteX18712" y="connsiteY18712"/>
              </a:cxn>
              <a:cxn ang="0">
                <a:pos x="connsiteX18713" y="connsiteY18713"/>
              </a:cxn>
              <a:cxn ang="0">
                <a:pos x="connsiteX18714" y="connsiteY18714"/>
              </a:cxn>
              <a:cxn ang="0">
                <a:pos x="connsiteX18715" y="connsiteY18715"/>
              </a:cxn>
              <a:cxn ang="0">
                <a:pos x="connsiteX18716" y="connsiteY18716"/>
              </a:cxn>
              <a:cxn ang="0">
                <a:pos x="connsiteX18717" y="connsiteY18717"/>
              </a:cxn>
              <a:cxn ang="0">
                <a:pos x="connsiteX18718" y="connsiteY18718"/>
              </a:cxn>
              <a:cxn ang="0">
                <a:pos x="connsiteX18719" y="connsiteY18719"/>
              </a:cxn>
              <a:cxn ang="0">
                <a:pos x="connsiteX18720" y="connsiteY18720"/>
              </a:cxn>
              <a:cxn ang="0">
                <a:pos x="connsiteX18721" y="connsiteY18721"/>
              </a:cxn>
              <a:cxn ang="0">
                <a:pos x="connsiteX18722" y="connsiteY18722"/>
              </a:cxn>
              <a:cxn ang="0">
                <a:pos x="connsiteX18723" y="connsiteY18723"/>
              </a:cxn>
              <a:cxn ang="0">
                <a:pos x="connsiteX18724" y="connsiteY18724"/>
              </a:cxn>
              <a:cxn ang="0">
                <a:pos x="connsiteX18725" y="connsiteY18725"/>
              </a:cxn>
              <a:cxn ang="0">
                <a:pos x="connsiteX18726" y="connsiteY18726"/>
              </a:cxn>
              <a:cxn ang="0">
                <a:pos x="connsiteX18727" y="connsiteY18727"/>
              </a:cxn>
              <a:cxn ang="0">
                <a:pos x="connsiteX18728" y="connsiteY18728"/>
              </a:cxn>
              <a:cxn ang="0">
                <a:pos x="connsiteX18729" y="connsiteY18729"/>
              </a:cxn>
              <a:cxn ang="0">
                <a:pos x="connsiteX18730" y="connsiteY18730"/>
              </a:cxn>
              <a:cxn ang="0">
                <a:pos x="connsiteX18731" y="connsiteY18731"/>
              </a:cxn>
              <a:cxn ang="0">
                <a:pos x="connsiteX18732" y="connsiteY18732"/>
              </a:cxn>
              <a:cxn ang="0">
                <a:pos x="connsiteX18733" y="connsiteY18733"/>
              </a:cxn>
              <a:cxn ang="0">
                <a:pos x="connsiteX18734" y="connsiteY18734"/>
              </a:cxn>
              <a:cxn ang="0">
                <a:pos x="connsiteX18735" y="connsiteY18735"/>
              </a:cxn>
              <a:cxn ang="0">
                <a:pos x="connsiteX18736" y="connsiteY18736"/>
              </a:cxn>
              <a:cxn ang="0">
                <a:pos x="connsiteX18737" y="connsiteY18737"/>
              </a:cxn>
              <a:cxn ang="0">
                <a:pos x="connsiteX18738" y="connsiteY18738"/>
              </a:cxn>
              <a:cxn ang="0">
                <a:pos x="connsiteX18739" y="connsiteY18739"/>
              </a:cxn>
              <a:cxn ang="0">
                <a:pos x="connsiteX18740" y="connsiteY18740"/>
              </a:cxn>
              <a:cxn ang="0">
                <a:pos x="connsiteX18741" y="connsiteY18741"/>
              </a:cxn>
              <a:cxn ang="0">
                <a:pos x="connsiteX18742" y="connsiteY18742"/>
              </a:cxn>
              <a:cxn ang="0">
                <a:pos x="connsiteX18743" y="connsiteY18743"/>
              </a:cxn>
              <a:cxn ang="0">
                <a:pos x="connsiteX18744" y="connsiteY18744"/>
              </a:cxn>
              <a:cxn ang="0">
                <a:pos x="connsiteX18745" y="connsiteY18745"/>
              </a:cxn>
              <a:cxn ang="0">
                <a:pos x="connsiteX18746" y="connsiteY18746"/>
              </a:cxn>
              <a:cxn ang="0">
                <a:pos x="connsiteX18747" y="connsiteY18747"/>
              </a:cxn>
              <a:cxn ang="0">
                <a:pos x="connsiteX18748" y="connsiteY18748"/>
              </a:cxn>
              <a:cxn ang="0">
                <a:pos x="connsiteX18749" y="connsiteY18749"/>
              </a:cxn>
              <a:cxn ang="0">
                <a:pos x="connsiteX18750" y="connsiteY18750"/>
              </a:cxn>
              <a:cxn ang="0">
                <a:pos x="connsiteX18751" y="connsiteY18751"/>
              </a:cxn>
              <a:cxn ang="0">
                <a:pos x="connsiteX18752" y="connsiteY18752"/>
              </a:cxn>
              <a:cxn ang="0">
                <a:pos x="connsiteX18753" y="connsiteY18753"/>
              </a:cxn>
              <a:cxn ang="0">
                <a:pos x="connsiteX18754" y="connsiteY18754"/>
              </a:cxn>
              <a:cxn ang="0">
                <a:pos x="connsiteX18755" y="connsiteY18755"/>
              </a:cxn>
              <a:cxn ang="0">
                <a:pos x="connsiteX18756" y="connsiteY18756"/>
              </a:cxn>
              <a:cxn ang="0">
                <a:pos x="connsiteX18757" y="connsiteY18757"/>
              </a:cxn>
              <a:cxn ang="0">
                <a:pos x="connsiteX18758" y="connsiteY18758"/>
              </a:cxn>
              <a:cxn ang="0">
                <a:pos x="connsiteX18759" y="connsiteY18759"/>
              </a:cxn>
              <a:cxn ang="0">
                <a:pos x="connsiteX18760" y="connsiteY18760"/>
              </a:cxn>
              <a:cxn ang="0">
                <a:pos x="connsiteX18761" y="connsiteY18761"/>
              </a:cxn>
              <a:cxn ang="0">
                <a:pos x="connsiteX18762" y="connsiteY18762"/>
              </a:cxn>
              <a:cxn ang="0">
                <a:pos x="connsiteX18763" y="connsiteY18763"/>
              </a:cxn>
              <a:cxn ang="0">
                <a:pos x="connsiteX18764" y="connsiteY18764"/>
              </a:cxn>
              <a:cxn ang="0">
                <a:pos x="connsiteX18765" y="connsiteY18765"/>
              </a:cxn>
              <a:cxn ang="0">
                <a:pos x="connsiteX18766" y="connsiteY18766"/>
              </a:cxn>
              <a:cxn ang="0">
                <a:pos x="connsiteX18767" y="connsiteY18767"/>
              </a:cxn>
              <a:cxn ang="0">
                <a:pos x="connsiteX18768" y="connsiteY18768"/>
              </a:cxn>
              <a:cxn ang="0">
                <a:pos x="connsiteX18769" y="connsiteY18769"/>
              </a:cxn>
              <a:cxn ang="0">
                <a:pos x="connsiteX18770" y="connsiteY18770"/>
              </a:cxn>
              <a:cxn ang="0">
                <a:pos x="connsiteX18771" y="connsiteY18771"/>
              </a:cxn>
              <a:cxn ang="0">
                <a:pos x="connsiteX18772" y="connsiteY18772"/>
              </a:cxn>
              <a:cxn ang="0">
                <a:pos x="connsiteX18773" y="connsiteY18773"/>
              </a:cxn>
              <a:cxn ang="0">
                <a:pos x="connsiteX18774" y="connsiteY18774"/>
              </a:cxn>
              <a:cxn ang="0">
                <a:pos x="connsiteX18775" y="connsiteY18775"/>
              </a:cxn>
              <a:cxn ang="0">
                <a:pos x="connsiteX18776" y="connsiteY18776"/>
              </a:cxn>
              <a:cxn ang="0">
                <a:pos x="connsiteX18777" y="connsiteY18777"/>
              </a:cxn>
              <a:cxn ang="0">
                <a:pos x="connsiteX18778" y="connsiteY18778"/>
              </a:cxn>
              <a:cxn ang="0">
                <a:pos x="connsiteX18779" y="connsiteY18779"/>
              </a:cxn>
              <a:cxn ang="0">
                <a:pos x="connsiteX18780" y="connsiteY18780"/>
              </a:cxn>
              <a:cxn ang="0">
                <a:pos x="connsiteX18781" y="connsiteY18781"/>
              </a:cxn>
              <a:cxn ang="0">
                <a:pos x="connsiteX18782" y="connsiteY18782"/>
              </a:cxn>
              <a:cxn ang="0">
                <a:pos x="connsiteX18783" y="connsiteY18783"/>
              </a:cxn>
              <a:cxn ang="0">
                <a:pos x="connsiteX18784" y="connsiteY18784"/>
              </a:cxn>
              <a:cxn ang="0">
                <a:pos x="connsiteX18785" y="connsiteY18785"/>
              </a:cxn>
              <a:cxn ang="0">
                <a:pos x="connsiteX18786" y="connsiteY18786"/>
              </a:cxn>
              <a:cxn ang="0">
                <a:pos x="connsiteX18787" y="connsiteY18787"/>
              </a:cxn>
              <a:cxn ang="0">
                <a:pos x="connsiteX18788" y="connsiteY18788"/>
              </a:cxn>
              <a:cxn ang="0">
                <a:pos x="connsiteX18789" y="connsiteY18789"/>
              </a:cxn>
              <a:cxn ang="0">
                <a:pos x="connsiteX18790" y="connsiteY18790"/>
              </a:cxn>
              <a:cxn ang="0">
                <a:pos x="connsiteX18791" y="connsiteY18791"/>
              </a:cxn>
              <a:cxn ang="0">
                <a:pos x="connsiteX18792" y="connsiteY18792"/>
              </a:cxn>
              <a:cxn ang="0">
                <a:pos x="connsiteX18793" y="connsiteY18793"/>
              </a:cxn>
              <a:cxn ang="0">
                <a:pos x="connsiteX18794" y="connsiteY18794"/>
              </a:cxn>
              <a:cxn ang="0">
                <a:pos x="connsiteX18795" y="connsiteY18795"/>
              </a:cxn>
              <a:cxn ang="0">
                <a:pos x="connsiteX18796" y="connsiteY18796"/>
              </a:cxn>
              <a:cxn ang="0">
                <a:pos x="connsiteX18797" y="connsiteY18797"/>
              </a:cxn>
              <a:cxn ang="0">
                <a:pos x="connsiteX18798" y="connsiteY18798"/>
              </a:cxn>
              <a:cxn ang="0">
                <a:pos x="connsiteX18799" y="connsiteY18799"/>
              </a:cxn>
              <a:cxn ang="0">
                <a:pos x="connsiteX18800" y="connsiteY18800"/>
              </a:cxn>
              <a:cxn ang="0">
                <a:pos x="connsiteX18801" y="connsiteY18801"/>
              </a:cxn>
              <a:cxn ang="0">
                <a:pos x="connsiteX18802" y="connsiteY18802"/>
              </a:cxn>
              <a:cxn ang="0">
                <a:pos x="connsiteX18803" y="connsiteY18803"/>
              </a:cxn>
              <a:cxn ang="0">
                <a:pos x="connsiteX18804" y="connsiteY18804"/>
              </a:cxn>
              <a:cxn ang="0">
                <a:pos x="connsiteX18805" y="connsiteY18805"/>
              </a:cxn>
              <a:cxn ang="0">
                <a:pos x="connsiteX18806" y="connsiteY18806"/>
              </a:cxn>
              <a:cxn ang="0">
                <a:pos x="connsiteX18807" y="connsiteY18807"/>
              </a:cxn>
              <a:cxn ang="0">
                <a:pos x="connsiteX18808" y="connsiteY18808"/>
              </a:cxn>
              <a:cxn ang="0">
                <a:pos x="connsiteX18809" y="connsiteY18809"/>
              </a:cxn>
              <a:cxn ang="0">
                <a:pos x="connsiteX18810" y="connsiteY18810"/>
              </a:cxn>
              <a:cxn ang="0">
                <a:pos x="connsiteX18811" y="connsiteY18811"/>
              </a:cxn>
              <a:cxn ang="0">
                <a:pos x="connsiteX18812" y="connsiteY18812"/>
              </a:cxn>
              <a:cxn ang="0">
                <a:pos x="connsiteX18813" y="connsiteY18813"/>
              </a:cxn>
              <a:cxn ang="0">
                <a:pos x="connsiteX18814" y="connsiteY18814"/>
              </a:cxn>
              <a:cxn ang="0">
                <a:pos x="connsiteX18815" y="connsiteY18815"/>
              </a:cxn>
              <a:cxn ang="0">
                <a:pos x="connsiteX18816" y="connsiteY18816"/>
              </a:cxn>
              <a:cxn ang="0">
                <a:pos x="connsiteX18817" y="connsiteY18817"/>
              </a:cxn>
              <a:cxn ang="0">
                <a:pos x="connsiteX18818" y="connsiteY18818"/>
              </a:cxn>
              <a:cxn ang="0">
                <a:pos x="connsiteX18819" y="connsiteY18819"/>
              </a:cxn>
              <a:cxn ang="0">
                <a:pos x="connsiteX18820" y="connsiteY18820"/>
              </a:cxn>
              <a:cxn ang="0">
                <a:pos x="connsiteX18821" y="connsiteY18821"/>
              </a:cxn>
              <a:cxn ang="0">
                <a:pos x="connsiteX18822" y="connsiteY18822"/>
              </a:cxn>
              <a:cxn ang="0">
                <a:pos x="connsiteX18823" y="connsiteY18823"/>
              </a:cxn>
              <a:cxn ang="0">
                <a:pos x="connsiteX18824" y="connsiteY18824"/>
              </a:cxn>
              <a:cxn ang="0">
                <a:pos x="connsiteX18825" y="connsiteY18825"/>
              </a:cxn>
              <a:cxn ang="0">
                <a:pos x="connsiteX18826" y="connsiteY18826"/>
              </a:cxn>
              <a:cxn ang="0">
                <a:pos x="connsiteX18827" y="connsiteY18827"/>
              </a:cxn>
              <a:cxn ang="0">
                <a:pos x="connsiteX18828" y="connsiteY18828"/>
              </a:cxn>
              <a:cxn ang="0">
                <a:pos x="connsiteX18829" y="connsiteY18829"/>
              </a:cxn>
              <a:cxn ang="0">
                <a:pos x="connsiteX18830" y="connsiteY18830"/>
              </a:cxn>
              <a:cxn ang="0">
                <a:pos x="connsiteX18831" y="connsiteY18831"/>
              </a:cxn>
              <a:cxn ang="0">
                <a:pos x="connsiteX18832" y="connsiteY18832"/>
              </a:cxn>
              <a:cxn ang="0">
                <a:pos x="connsiteX18833" y="connsiteY18833"/>
              </a:cxn>
              <a:cxn ang="0">
                <a:pos x="connsiteX18834" y="connsiteY18834"/>
              </a:cxn>
              <a:cxn ang="0">
                <a:pos x="connsiteX18835" y="connsiteY18835"/>
              </a:cxn>
              <a:cxn ang="0">
                <a:pos x="connsiteX18836" y="connsiteY18836"/>
              </a:cxn>
              <a:cxn ang="0">
                <a:pos x="connsiteX18837" y="connsiteY18837"/>
              </a:cxn>
              <a:cxn ang="0">
                <a:pos x="connsiteX18838" y="connsiteY18838"/>
              </a:cxn>
              <a:cxn ang="0">
                <a:pos x="connsiteX18839" y="connsiteY18839"/>
              </a:cxn>
              <a:cxn ang="0">
                <a:pos x="connsiteX18840" y="connsiteY18840"/>
              </a:cxn>
              <a:cxn ang="0">
                <a:pos x="connsiteX18841" y="connsiteY18841"/>
              </a:cxn>
              <a:cxn ang="0">
                <a:pos x="connsiteX18842" y="connsiteY18842"/>
              </a:cxn>
              <a:cxn ang="0">
                <a:pos x="connsiteX18843" y="connsiteY18843"/>
              </a:cxn>
              <a:cxn ang="0">
                <a:pos x="connsiteX18844" y="connsiteY18844"/>
              </a:cxn>
              <a:cxn ang="0">
                <a:pos x="connsiteX18845" y="connsiteY18845"/>
              </a:cxn>
              <a:cxn ang="0">
                <a:pos x="connsiteX18846" y="connsiteY18846"/>
              </a:cxn>
              <a:cxn ang="0">
                <a:pos x="connsiteX18847" y="connsiteY18847"/>
              </a:cxn>
              <a:cxn ang="0">
                <a:pos x="connsiteX18848" y="connsiteY18848"/>
              </a:cxn>
              <a:cxn ang="0">
                <a:pos x="connsiteX18849" y="connsiteY18849"/>
              </a:cxn>
              <a:cxn ang="0">
                <a:pos x="connsiteX18850" y="connsiteY18850"/>
              </a:cxn>
              <a:cxn ang="0">
                <a:pos x="connsiteX18851" y="connsiteY18851"/>
              </a:cxn>
              <a:cxn ang="0">
                <a:pos x="connsiteX18852" y="connsiteY18852"/>
              </a:cxn>
              <a:cxn ang="0">
                <a:pos x="connsiteX18853" y="connsiteY18853"/>
              </a:cxn>
              <a:cxn ang="0">
                <a:pos x="connsiteX18854" y="connsiteY18854"/>
              </a:cxn>
              <a:cxn ang="0">
                <a:pos x="connsiteX18855" y="connsiteY18855"/>
              </a:cxn>
              <a:cxn ang="0">
                <a:pos x="connsiteX18856" y="connsiteY18856"/>
              </a:cxn>
              <a:cxn ang="0">
                <a:pos x="connsiteX18857" y="connsiteY18857"/>
              </a:cxn>
              <a:cxn ang="0">
                <a:pos x="connsiteX18858" y="connsiteY18858"/>
              </a:cxn>
              <a:cxn ang="0">
                <a:pos x="connsiteX18859" y="connsiteY18859"/>
              </a:cxn>
              <a:cxn ang="0">
                <a:pos x="connsiteX18860" y="connsiteY18860"/>
              </a:cxn>
              <a:cxn ang="0">
                <a:pos x="connsiteX18861" y="connsiteY18861"/>
              </a:cxn>
              <a:cxn ang="0">
                <a:pos x="connsiteX18862" y="connsiteY18862"/>
              </a:cxn>
              <a:cxn ang="0">
                <a:pos x="connsiteX18863" y="connsiteY18863"/>
              </a:cxn>
              <a:cxn ang="0">
                <a:pos x="connsiteX18864" y="connsiteY18864"/>
              </a:cxn>
              <a:cxn ang="0">
                <a:pos x="connsiteX18865" y="connsiteY18865"/>
              </a:cxn>
              <a:cxn ang="0">
                <a:pos x="connsiteX18866" y="connsiteY18866"/>
              </a:cxn>
              <a:cxn ang="0">
                <a:pos x="connsiteX18867" y="connsiteY18867"/>
              </a:cxn>
              <a:cxn ang="0">
                <a:pos x="connsiteX18868" y="connsiteY18868"/>
              </a:cxn>
              <a:cxn ang="0">
                <a:pos x="connsiteX18869" y="connsiteY18869"/>
              </a:cxn>
              <a:cxn ang="0">
                <a:pos x="connsiteX18870" y="connsiteY18870"/>
              </a:cxn>
              <a:cxn ang="0">
                <a:pos x="connsiteX18871" y="connsiteY18871"/>
              </a:cxn>
              <a:cxn ang="0">
                <a:pos x="connsiteX18872" y="connsiteY18872"/>
              </a:cxn>
              <a:cxn ang="0">
                <a:pos x="connsiteX18873" y="connsiteY18873"/>
              </a:cxn>
              <a:cxn ang="0">
                <a:pos x="connsiteX18874" y="connsiteY18874"/>
              </a:cxn>
              <a:cxn ang="0">
                <a:pos x="connsiteX18875" y="connsiteY18875"/>
              </a:cxn>
              <a:cxn ang="0">
                <a:pos x="connsiteX18876" y="connsiteY18876"/>
              </a:cxn>
              <a:cxn ang="0">
                <a:pos x="connsiteX18877" y="connsiteY18877"/>
              </a:cxn>
              <a:cxn ang="0">
                <a:pos x="connsiteX18878" y="connsiteY18878"/>
              </a:cxn>
              <a:cxn ang="0">
                <a:pos x="connsiteX18879" y="connsiteY18879"/>
              </a:cxn>
              <a:cxn ang="0">
                <a:pos x="connsiteX18880" y="connsiteY18880"/>
              </a:cxn>
              <a:cxn ang="0">
                <a:pos x="connsiteX18881" y="connsiteY18881"/>
              </a:cxn>
              <a:cxn ang="0">
                <a:pos x="connsiteX18882" y="connsiteY18882"/>
              </a:cxn>
              <a:cxn ang="0">
                <a:pos x="connsiteX18883" y="connsiteY18883"/>
              </a:cxn>
              <a:cxn ang="0">
                <a:pos x="connsiteX18884" y="connsiteY18884"/>
              </a:cxn>
              <a:cxn ang="0">
                <a:pos x="connsiteX18885" y="connsiteY18885"/>
              </a:cxn>
              <a:cxn ang="0">
                <a:pos x="connsiteX18886" y="connsiteY18886"/>
              </a:cxn>
              <a:cxn ang="0">
                <a:pos x="connsiteX18887" y="connsiteY18887"/>
              </a:cxn>
              <a:cxn ang="0">
                <a:pos x="connsiteX18888" y="connsiteY18888"/>
              </a:cxn>
              <a:cxn ang="0">
                <a:pos x="connsiteX18889" y="connsiteY18889"/>
              </a:cxn>
              <a:cxn ang="0">
                <a:pos x="connsiteX18890" y="connsiteY18890"/>
              </a:cxn>
              <a:cxn ang="0">
                <a:pos x="connsiteX18891" y="connsiteY18891"/>
              </a:cxn>
              <a:cxn ang="0">
                <a:pos x="connsiteX18892" y="connsiteY18892"/>
              </a:cxn>
              <a:cxn ang="0">
                <a:pos x="connsiteX18893" y="connsiteY18893"/>
              </a:cxn>
              <a:cxn ang="0">
                <a:pos x="connsiteX18894" y="connsiteY18894"/>
              </a:cxn>
              <a:cxn ang="0">
                <a:pos x="connsiteX18895" y="connsiteY18895"/>
              </a:cxn>
              <a:cxn ang="0">
                <a:pos x="connsiteX18896" y="connsiteY18896"/>
              </a:cxn>
              <a:cxn ang="0">
                <a:pos x="connsiteX18897" y="connsiteY18897"/>
              </a:cxn>
              <a:cxn ang="0">
                <a:pos x="connsiteX18898" y="connsiteY18898"/>
              </a:cxn>
              <a:cxn ang="0">
                <a:pos x="connsiteX18899" y="connsiteY18899"/>
              </a:cxn>
              <a:cxn ang="0">
                <a:pos x="connsiteX18900" y="connsiteY18900"/>
              </a:cxn>
              <a:cxn ang="0">
                <a:pos x="connsiteX18901" y="connsiteY18901"/>
              </a:cxn>
              <a:cxn ang="0">
                <a:pos x="connsiteX18902" y="connsiteY18902"/>
              </a:cxn>
              <a:cxn ang="0">
                <a:pos x="connsiteX18903" y="connsiteY18903"/>
              </a:cxn>
              <a:cxn ang="0">
                <a:pos x="connsiteX18904" y="connsiteY18904"/>
              </a:cxn>
              <a:cxn ang="0">
                <a:pos x="connsiteX18905" y="connsiteY18905"/>
              </a:cxn>
              <a:cxn ang="0">
                <a:pos x="connsiteX18906" y="connsiteY18906"/>
              </a:cxn>
              <a:cxn ang="0">
                <a:pos x="connsiteX18907" y="connsiteY18907"/>
              </a:cxn>
              <a:cxn ang="0">
                <a:pos x="connsiteX18908" y="connsiteY18908"/>
              </a:cxn>
              <a:cxn ang="0">
                <a:pos x="connsiteX18909" y="connsiteY18909"/>
              </a:cxn>
              <a:cxn ang="0">
                <a:pos x="connsiteX18910" y="connsiteY18910"/>
              </a:cxn>
              <a:cxn ang="0">
                <a:pos x="connsiteX18911" y="connsiteY18911"/>
              </a:cxn>
              <a:cxn ang="0">
                <a:pos x="connsiteX18912" y="connsiteY18912"/>
              </a:cxn>
              <a:cxn ang="0">
                <a:pos x="connsiteX18913" y="connsiteY18913"/>
              </a:cxn>
              <a:cxn ang="0">
                <a:pos x="connsiteX18914" y="connsiteY18914"/>
              </a:cxn>
              <a:cxn ang="0">
                <a:pos x="connsiteX18915" y="connsiteY18915"/>
              </a:cxn>
              <a:cxn ang="0">
                <a:pos x="connsiteX18916" y="connsiteY18916"/>
              </a:cxn>
              <a:cxn ang="0">
                <a:pos x="connsiteX18917" y="connsiteY18917"/>
              </a:cxn>
              <a:cxn ang="0">
                <a:pos x="connsiteX18918" y="connsiteY18918"/>
              </a:cxn>
              <a:cxn ang="0">
                <a:pos x="connsiteX18919" y="connsiteY18919"/>
              </a:cxn>
              <a:cxn ang="0">
                <a:pos x="connsiteX18920" y="connsiteY18920"/>
              </a:cxn>
              <a:cxn ang="0">
                <a:pos x="connsiteX18921" y="connsiteY18921"/>
              </a:cxn>
              <a:cxn ang="0">
                <a:pos x="connsiteX18922" y="connsiteY18922"/>
              </a:cxn>
              <a:cxn ang="0">
                <a:pos x="connsiteX18923" y="connsiteY18923"/>
              </a:cxn>
              <a:cxn ang="0">
                <a:pos x="connsiteX18924" y="connsiteY18924"/>
              </a:cxn>
              <a:cxn ang="0">
                <a:pos x="connsiteX18925" y="connsiteY18925"/>
              </a:cxn>
              <a:cxn ang="0">
                <a:pos x="connsiteX18926" y="connsiteY18926"/>
              </a:cxn>
              <a:cxn ang="0">
                <a:pos x="connsiteX18927" y="connsiteY18927"/>
              </a:cxn>
              <a:cxn ang="0">
                <a:pos x="connsiteX18928" y="connsiteY18928"/>
              </a:cxn>
              <a:cxn ang="0">
                <a:pos x="connsiteX18929" y="connsiteY18929"/>
              </a:cxn>
              <a:cxn ang="0">
                <a:pos x="connsiteX18930" y="connsiteY18930"/>
              </a:cxn>
              <a:cxn ang="0">
                <a:pos x="connsiteX18931" y="connsiteY18931"/>
              </a:cxn>
              <a:cxn ang="0">
                <a:pos x="connsiteX18932" y="connsiteY18932"/>
              </a:cxn>
              <a:cxn ang="0">
                <a:pos x="connsiteX18933" y="connsiteY18933"/>
              </a:cxn>
              <a:cxn ang="0">
                <a:pos x="connsiteX18934" y="connsiteY18934"/>
              </a:cxn>
              <a:cxn ang="0">
                <a:pos x="connsiteX18935" y="connsiteY18935"/>
              </a:cxn>
              <a:cxn ang="0">
                <a:pos x="connsiteX18936" y="connsiteY18936"/>
              </a:cxn>
              <a:cxn ang="0">
                <a:pos x="connsiteX18937" y="connsiteY18937"/>
              </a:cxn>
              <a:cxn ang="0">
                <a:pos x="connsiteX18938" y="connsiteY18938"/>
              </a:cxn>
              <a:cxn ang="0">
                <a:pos x="connsiteX18939" y="connsiteY18939"/>
              </a:cxn>
              <a:cxn ang="0">
                <a:pos x="connsiteX18940" y="connsiteY18940"/>
              </a:cxn>
              <a:cxn ang="0">
                <a:pos x="connsiteX18941" y="connsiteY18941"/>
              </a:cxn>
              <a:cxn ang="0">
                <a:pos x="connsiteX18942" y="connsiteY18942"/>
              </a:cxn>
              <a:cxn ang="0">
                <a:pos x="connsiteX18943" y="connsiteY18943"/>
              </a:cxn>
              <a:cxn ang="0">
                <a:pos x="connsiteX18944" y="connsiteY18944"/>
              </a:cxn>
              <a:cxn ang="0">
                <a:pos x="connsiteX18945" y="connsiteY18945"/>
              </a:cxn>
              <a:cxn ang="0">
                <a:pos x="connsiteX18946" y="connsiteY18946"/>
              </a:cxn>
              <a:cxn ang="0">
                <a:pos x="connsiteX18947" y="connsiteY18947"/>
              </a:cxn>
              <a:cxn ang="0">
                <a:pos x="connsiteX18948" y="connsiteY18948"/>
              </a:cxn>
              <a:cxn ang="0">
                <a:pos x="connsiteX18949" y="connsiteY18949"/>
              </a:cxn>
              <a:cxn ang="0">
                <a:pos x="connsiteX18950" y="connsiteY18950"/>
              </a:cxn>
              <a:cxn ang="0">
                <a:pos x="connsiteX18951" y="connsiteY18951"/>
              </a:cxn>
              <a:cxn ang="0">
                <a:pos x="connsiteX18952" y="connsiteY18952"/>
              </a:cxn>
              <a:cxn ang="0">
                <a:pos x="connsiteX18953" y="connsiteY18953"/>
              </a:cxn>
              <a:cxn ang="0">
                <a:pos x="connsiteX18954" y="connsiteY18954"/>
              </a:cxn>
              <a:cxn ang="0">
                <a:pos x="connsiteX18955" y="connsiteY18955"/>
              </a:cxn>
              <a:cxn ang="0">
                <a:pos x="connsiteX18956" y="connsiteY18956"/>
              </a:cxn>
              <a:cxn ang="0">
                <a:pos x="connsiteX18957" y="connsiteY18957"/>
              </a:cxn>
              <a:cxn ang="0">
                <a:pos x="connsiteX18958" y="connsiteY18958"/>
              </a:cxn>
              <a:cxn ang="0">
                <a:pos x="connsiteX18959" y="connsiteY18959"/>
              </a:cxn>
              <a:cxn ang="0">
                <a:pos x="connsiteX18960" y="connsiteY18960"/>
              </a:cxn>
              <a:cxn ang="0">
                <a:pos x="connsiteX18961" y="connsiteY18961"/>
              </a:cxn>
              <a:cxn ang="0">
                <a:pos x="connsiteX18962" y="connsiteY18962"/>
              </a:cxn>
              <a:cxn ang="0">
                <a:pos x="connsiteX18963" y="connsiteY18963"/>
              </a:cxn>
              <a:cxn ang="0">
                <a:pos x="connsiteX18964" y="connsiteY18964"/>
              </a:cxn>
              <a:cxn ang="0">
                <a:pos x="connsiteX18965" y="connsiteY18965"/>
              </a:cxn>
              <a:cxn ang="0">
                <a:pos x="connsiteX18966" y="connsiteY18966"/>
              </a:cxn>
              <a:cxn ang="0">
                <a:pos x="connsiteX18967" y="connsiteY18967"/>
              </a:cxn>
              <a:cxn ang="0">
                <a:pos x="connsiteX18968" y="connsiteY18968"/>
              </a:cxn>
              <a:cxn ang="0">
                <a:pos x="connsiteX18969" y="connsiteY18969"/>
              </a:cxn>
              <a:cxn ang="0">
                <a:pos x="connsiteX18970" y="connsiteY18970"/>
              </a:cxn>
              <a:cxn ang="0">
                <a:pos x="connsiteX18971" y="connsiteY18971"/>
              </a:cxn>
              <a:cxn ang="0">
                <a:pos x="connsiteX18972" y="connsiteY18972"/>
              </a:cxn>
              <a:cxn ang="0">
                <a:pos x="connsiteX18973" y="connsiteY18973"/>
              </a:cxn>
              <a:cxn ang="0">
                <a:pos x="connsiteX18974" y="connsiteY18974"/>
              </a:cxn>
              <a:cxn ang="0">
                <a:pos x="connsiteX18975" y="connsiteY18975"/>
              </a:cxn>
              <a:cxn ang="0">
                <a:pos x="connsiteX18976" y="connsiteY18976"/>
              </a:cxn>
              <a:cxn ang="0">
                <a:pos x="connsiteX18977" y="connsiteY18977"/>
              </a:cxn>
              <a:cxn ang="0">
                <a:pos x="connsiteX18978" y="connsiteY18978"/>
              </a:cxn>
              <a:cxn ang="0">
                <a:pos x="connsiteX18979" y="connsiteY18979"/>
              </a:cxn>
              <a:cxn ang="0">
                <a:pos x="connsiteX18980" y="connsiteY18980"/>
              </a:cxn>
              <a:cxn ang="0">
                <a:pos x="connsiteX18981" y="connsiteY18981"/>
              </a:cxn>
              <a:cxn ang="0">
                <a:pos x="connsiteX18982" y="connsiteY18982"/>
              </a:cxn>
              <a:cxn ang="0">
                <a:pos x="connsiteX18983" y="connsiteY18983"/>
              </a:cxn>
              <a:cxn ang="0">
                <a:pos x="connsiteX18984" y="connsiteY18984"/>
              </a:cxn>
              <a:cxn ang="0">
                <a:pos x="connsiteX18985" y="connsiteY18985"/>
              </a:cxn>
              <a:cxn ang="0">
                <a:pos x="connsiteX18986" y="connsiteY18986"/>
              </a:cxn>
              <a:cxn ang="0">
                <a:pos x="connsiteX18987" y="connsiteY18987"/>
              </a:cxn>
              <a:cxn ang="0">
                <a:pos x="connsiteX18988" y="connsiteY18988"/>
              </a:cxn>
              <a:cxn ang="0">
                <a:pos x="connsiteX18989" y="connsiteY18989"/>
              </a:cxn>
              <a:cxn ang="0">
                <a:pos x="connsiteX18990" y="connsiteY18990"/>
              </a:cxn>
              <a:cxn ang="0">
                <a:pos x="connsiteX18991" y="connsiteY18991"/>
              </a:cxn>
              <a:cxn ang="0">
                <a:pos x="connsiteX18992" y="connsiteY18992"/>
              </a:cxn>
              <a:cxn ang="0">
                <a:pos x="connsiteX18993" y="connsiteY18993"/>
              </a:cxn>
              <a:cxn ang="0">
                <a:pos x="connsiteX18994" y="connsiteY18994"/>
              </a:cxn>
              <a:cxn ang="0">
                <a:pos x="connsiteX18995" y="connsiteY18995"/>
              </a:cxn>
              <a:cxn ang="0">
                <a:pos x="connsiteX18996" y="connsiteY18996"/>
              </a:cxn>
              <a:cxn ang="0">
                <a:pos x="connsiteX18997" y="connsiteY18997"/>
              </a:cxn>
              <a:cxn ang="0">
                <a:pos x="connsiteX18998" y="connsiteY18998"/>
              </a:cxn>
              <a:cxn ang="0">
                <a:pos x="connsiteX18999" y="connsiteY18999"/>
              </a:cxn>
              <a:cxn ang="0">
                <a:pos x="connsiteX19000" y="connsiteY19000"/>
              </a:cxn>
              <a:cxn ang="0">
                <a:pos x="connsiteX19001" y="connsiteY19001"/>
              </a:cxn>
              <a:cxn ang="0">
                <a:pos x="connsiteX19002" y="connsiteY19002"/>
              </a:cxn>
              <a:cxn ang="0">
                <a:pos x="connsiteX19003" y="connsiteY19003"/>
              </a:cxn>
              <a:cxn ang="0">
                <a:pos x="connsiteX19004" y="connsiteY19004"/>
              </a:cxn>
              <a:cxn ang="0">
                <a:pos x="connsiteX19005" y="connsiteY19005"/>
              </a:cxn>
              <a:cxn ang="0">
                <a:pos x="connsiteX19006" y="connsiteY19006"/>
              </a:cxn>
              <a:cxn ang="0">
                <a:pos x="connsiteX19007" y="connsiteY19007"/>
              </a:cxn>
              <a:cxn ang="0">
                <a:pos x="connsiteX19008" y="connsiteY19008"/>
              </a:cxn>
              <a:cxn ang="0">
                <a:pos x="connsiteX19009" y="connsiteY19009"/>
              </a:cxn>
              <a:cxn ang="0">
                <a:pos x="connsiteX19010" y="connsiteY19010"/>
              </a:cxn>
              <a:cxn ang="0">
                <a:pos x="connsiteX19011" y="connsiteY19011"/>
              </a:cxn>
              <a:cxn ang="0">
                <a:pos x="connsiteX19012" y="connsiteY19012"/>
              </a:cxn>
              <a:cxn ang="0">
                <a:pos x="connsiteX19013" y="connsiteY19013"/>
              </a:cxn>
              <a:cxn ang="0">
                <a:pos x="connsiteX19014" y="connsiteY19014"/>
              </a:cxn>
              <a:cxn ang="0">
                <a:pos x="connsiteX19015" y="connsiteY19015"/>
              </a:cxn>
              <a:cxn ang="0">
                <a:pos x="connsiteX19016" y="connsiteY19016"/>
              </a:cxn>
              <a:cxn ang="0">
                <a:pos x="connsiteX19017" y="connsiteY19017"/>
              </a:cxn>
              <a:cxn ang="0">
                <a:pos x="connsiteX19018" y="connsiteY19018"/>
              </a:cxn>
              <a:cxn ang="0">
                <a:pos x="connsiteX19019" y="connsiteY19019"/>
              </a:cxn>
              <a:cxn ang="0">
                <a:pos x="connsiteX19020" y="connsiteY19020"/>
              </a:cxn>
              <a:cxn ang="0">
                <a:pos x="connsiteX19021" y="connsiteY19021"/>
              </a:cxn>
              <a:cxn ang="0">
                <a:pos x="connsiteX19022" y="connsiteY19022"/>
              </a:cxn>
              <a:cxn ang="0">
                <a:pos x="connsiteX19023" y="connsiteY19023"/>
              </a:cxn>
              <a:cxn ang="0">
                <a:pos x="connsiteX19024" y="connsiteY19024"/>
              </a:cxn>
              <a:cxn ang="0">
                <a:pos x="connsiteX19025" y="connsiteY19025"/>
              </a:cxn>
              <a:cxn ang="0">
                <a:pos x="connsiteX19026" y="connsiteY19026"/>
              </a:cxn>
              <a:cxn ang="0">
                <a:pos x="connsiteX19027" y="connsiteY19027"/>
              </a:cxn>
              <a:cxn ang="0">
                <a:pos x="connsiteX19028" y="connsiteY19028"/>
              </a:cxn>
              <a:cxn ang="0">
                <a:pos x="connsiteX19029" y="connsiteY19029"/>
              </a:cxn>
              <a:cxn ang="0">
                <a:pos x="connsiteX19030" y="connsiteY19030"/>
              </a:cxn>
              <a:cxn ang="0">
                <a:pos x="connsiteX19031" y="connsiteY19031"/>
              </a:cxn>
              <a:cxn ang="0">
                <a:pos x="connsiteX19032" y="connsiteY19032"/>
              </a:cxn>
              <a:cxn ang="0">
                <a:pos x="connsiteX19033" y="connsiteY19033"/>
              </a:cxn>
              <a:cxn ang="0">
                <a:pos x="connsiteX19034" y="connsiteY19034"/>
              </a:cxn>
              <a:cxn ang="0">
                <a:pos x="connsiteX19035" y="connsiteY19035"/>
              </a:cxn>
              <a:cxn ang="0">
                <a:pos x="connsiteX19036" y="connsiteY19036"/>
              </a:cxn>
              <a:cxn ang="0">
                <a:pos x="connsiteX19037" y="connsiteY19037"/>
              </a:cxn>
              <a:cxn ang="0">
                <a:pos x="connsiteX19038" y="connsiteY19038"/>
              </a:cxn>
              <a:cxn ang="0">
                <a:pos x="connsiteX19039" y="connsiteY19039"/>
              </a:cxn>
              <a:cxn ang="0">
                <a:pos x="connsiteX19040" y="connsiteY19040"/>
              </a:cxn>
              <a:cxn ang="0">
                <a:pos x="connsiteX19041" y="connsiteY19041"/>
              </a:cxn>
              <a:cxn ang="0">
                <a:pos x="connsiteX19042" y="connsiteY19042"/>
              </a:cxn>
              <a:cxn ang="0">
                <a:pos x="connsiteX19043" y="connsiteY19043"/>
              </a:cxn>
              <a:cxn ang="0">
                <a:pos x="connsiteX19044" y="connsiteY19044"/>
              </a:cxn>
              <a:cxn ang="0">
                <a:pos x="connsiteX19045" y="connsiteY19045"/>
              </a:cxn>
              <a:cxn ang="0">
                <a:pos x="connsiteX19046" y="connsiteY19046"/>
              </a:cxn>
              <a:cxn ang="0">
                <a:pos x="connsiteX19047" y="connsiteY19047"/>
              </a:cxn>
              <a:cxn ang="0">
                <a:pos x="connsiteX19048" y="connsiteY19048"/>
              </a:cxn>
              <a:cxn ang="0">
                <a:pos x="connsiteX19049" y="connsiteY19049"/>
              </a:cxn>
              <a:cxn ang="0">
                <a:pos x="connsiteX19050" y="connsiteY19050"/>
              </a:cxn>
              <a:cxn ang="0">
                <a:pos x="connsiteX19051" y="connsiteY19051"/>
              </a:cxn>
              <a:cxn ang="0">
                <a:pos x="connsiteX19052" y="connsiteY19052"/>
              </a:cxn>
              <a:cxn ang="0">
                <a:pos x="connsiteX19053" y="connsiteY19053"/>
              </a:cxn>
              <a:cxn ang="0">
                <a:pos x="connsiteX19054" y="connsiteY19054"/>
              </a:cxn>
              <a:cxn ang="0">
                <a:pos x="connsiteX19055" y="connsiteY19055"/>
              </a:cxn>
              <a:cxn ang="0">
                <a:pos x="connsiteX19056" y="connsiteY19056"/>
              </a:cxn>
              <a:cxn ang="0">
                <a:pos x="connsiteX19057" y="connsiteY19057"/>
              </a:cxn>
              <a:cxn ang="0">
                <a:pos x="connsiteX19058" y="connsiteY19058"/>
              </a:cxn>
              <a:cxn ang="0">
                <a:pos x="connsiteX19059" y="connsiteY19059"/>
              </a:cxn>
              <a:cxn ang="0">
                <a:pos x="connsiteX19060" y="connsiteY19060"/>
              </a:cxn>
              <a:cxn ang="0">
                <a:pos x="connsiteX19061" y="connsiteY19061"/>
              </a:cxn>
              <a:cxn ang="0">
                <a:pos x="connsiteX19062" y="connsiteY19062"/>
              </a:cxn>
              <a:cxn ang="0">
                <a:pos x="connsiteX19063" y="connsiteY19063"/>
              </a:cxn>
              <a:cxn ang="0">
                <a:pos x="connsiteX19064" y="connsiteY19064"/>
              </a:cxn>
              <a:cxn ang="0">
                <a:pos x="connsiteX19065" y="connsiteY19065"/>
              </a:cxn>
              <a:cxn ang="0">
                <a:pos x="connsiteX19066" y="connsiteY19066"/>
              </a:cxn>
              <a:cxn ang="0">
                <a:pos x="connsiteX19067" y="connsiteY19067"/>
              </a:cxn>
              <a:cxn ang="0">
                <a:pos x="connsiteX19068" y="connsiteY19068"/>
              </a:cxn>
              <a:cxn ang="0">
                <a:pos x="connsiteX19069" y="connsiteY19069"/>
              </a:cxn>
              <a:cxn ang="0">
                <a:pos x="connsiteX19070" y="connsiteY19070"/>
              </a:cxn>
              <a:cxn ang="0">
                <a:pos x="connsiteX19071" y="connsiteY19071"/>
              </a:cxn>
              <a:cxn ang="0">
                <a:pos x="connsiteX19072" y="connsiteY19072"/>
              </a:cxn>
              <a:cxn ang="0">
                <a:pos x="connsiteX19073" y="connsiteY19073"/>
              </a:cxn>
              <a:cxn ang="0">
                <a:pos x="connsiteX19074" y="connsiteY19074"/>
              </a:cxn>
              <a:cxn ang="0">
                <a:pos x="connsiteX19075" y="connsiteY19075"/>
              </a:cxn>
              <a:cxn ang="0">
                <a:pos x="connsiteX19076" y="connsiteY19076"/>
              </a:cxn>
              <a:cxn ang="0">
                <a:pos x="connsiteX19077" y="connsiteY19077"/>
              </a:cxn>
              <a:cxn ang="0">
                <a:pos x="connsiteX19078" y="connsiteY19078"/>
              </a:cxn>
              <a:cxn ang="0">
                <a:pos x="connsiteX19079" y="connsiteY19079"/>
              </a:cxn>
              <a:cxn ang="0">
                <a:pos x="connsiteX19080" y="connsiteY19080"/>
              </a:cxn>
              <a:cxn ang="0">
                <a:pos x="connsiteX19081" y="connsiteY19081"/>
              </a:cxn>
              <a:cxn ang="0">
                <a:pos x="connsiteX19082" y="connsiteY19082"/>
              </a:cxn>
              <a:cxn ang="0">
                <a:pos x="connsiteX19083" y="connsiteY19083"/>
              </a:cxn>
              <a:cxn ang="0">
                <a:pos x="connsiteX19084" y="connsiteY19084"/>
              </a:cxn>
              <a:cxn ang="0">
                <a:pos x="connsiteX19085" y="connsiteY19085"/>
              </a:cxn>
              <a:cxn ang="0">
                <a:pos x="connsiteX19086" y="connsiteY19086"/>
              </a:cxn>
              <a:cxn ang="0">
                <a:pos x="connsiteX19087" y="connsiteY19087"/>
              </a:cxn>
              <a:cxn ang="0">
                <a:pos x="connsiteX19088" y="connsiteY19088"/>
              </a:cxn>
              <a:cxn ang="0">
                <a:pos x="connsiteX19089" y="connsiteY19089"/>
              </a:cxn>
              <a:cxn ang="0">
                <a:pos x="connsiteX19090" y="connsiteY19090"/>
              </a:cxn>
              <a:cxn ang="0">
                <a:pos x="connsiteX19091" y="connsiteY19091"/>
              </a:cxn>
              <a:cxn ang="0">
                <a:pos x="connsiteX19092" y="connsiteY19092"/>
              </a:cxn>
              <a:cxn ang="0">
                <a:pos x="connsiteX19093" y="connsiteY19093"/>
              </a:cxn>
              <a:cxn ang="0">
                <a:pos x="connsiteX19094" y="connsiteY19094"/>
              </a:cxn>
              <a:cxn ang="0">
                <a:pos x="connsiteX19095" y="connsiteY19095"/>
              </a:cxn>
              <a:cxn ang="0">
                <a:pos x="connsiteX19096" y="connsiteY19096"/>
              </a:cxn>
              <a:cxn ang="0">
                <a:pos x="connsiteX19097" y="connsiteY19097"/>
              </a:cxn>
              <a:cxn ang="0">
                <a:pos x="connsiteX19098" y="connsiteY19098"/>
              </a:cxn>
              <a:cxn ang="0">
                <a:pos x="connsiteX19099" y="connsiteY19099"/>
              </a:cxn>
              <a:cxn ang="0">
                <a:pos x="connsiteX19100" y="connsiteY19100"/>
              </a:cxn>
              <a:cxn ang="0">
                <a:pos x="connsiteX19101" y="connsiteY19101"/>
              </a:cxn>
              <a:cxn ang="0">
                <a:pos x="connsiteX19102" y="connsiteY19102"/>
              </a:cxn>
              <a:cxn ang="0">
                <a:pos x="connsiteX19103" y="connsiteY19103"/>
              </a:cxn>
              <a:cxn ang="0">
                <a:pos x="connsiteX19104" y="connsiteY19104"/>
              </a:cxn>
              <a:cxn ang="0">
                <a:pos x="connsiteX19105" y="connsiteY19105"/>
              </a:cxn>
              <a:cxn ang="0">
                <a:pos x="connsiteX19106" y="connsiteY19106"/>
              </a:cxn>
              <a:cxn ang="0">
                <a:pos x="connsiteX19107" y="connsiteY19107"/>
              </a:cxn>
              <a:cxn ang="0">
                <a:pos x="connsiteX19108" y="connsiteY19108"/>
              </a:cxn>
              <a:cxn ang="0">
                <a:pos x="connsiteX19109" y="connsiteY19109"/>
              </a:cxn>
              <a:cxn ang="0">
                <a:pos x="connsiteX19110" y="connsiteY19110"/>
              </a:cxn>
              <a:cxn ang="0">
                <a:pos x="connsiteX19111" y="connsiteY19111"/>
              </a:cxn>
              <a:cxn ang="0">
                <a:pos x="connsiteX19112" y="connsiteY19112"/>
              </a:cxn>
              <a:cxn ang="0">
                <a:pos x="connsiteX19113" y="connsiteY19113"/>
              </a:cxn>
              <a:cxn ang="0">
                <a:pos x="connsiteX19114" y="connsiteY19114"/>
              </a:cxn>
              <a:cxn ang="0">
                <a:pos x="connsiteX19115" y="connsiteY19115"/>
              </a:cxn>
              <a:cxn ang="0">
                <a:pos x="connsiteX19116" y="connsiteY19116"/>
              </a:cxn>
              <a:cxn ang="0">
                <a:pos x="connsiteX19117" y="connsiteY19117"/>
              </a:cxn>
              <a:cxn ang="0">
                <a:pos x="connsiteX19118" y="connsiteY19118"/>
              </a:cxn>
              <a:cxn ang="0">
                <a:pos x="connsiteX19119" y="connsiteY19119"/>
              </a:cxn>
              <a:cxn ang="0">
                <a:pos x="connsiteX19120" y="connsiteY19120"/>
              </a:cxn>
              <a:cxn ang="0">
                <a:pos x="connsiteX19121" y="connsiteY19121"/>
              </a:cxn>
              <a:cxn ang="0">
                <a:pos x="connsiteX19122" y="connsiteY19122"/>
              </a:cxn>
              <a:cxn ang="0">
                <a:pos x="connsiteX19123" y="connsiteY19123"/>
              </a:cxn>
              <a:cxn ang="0">
                <a:pos x="connsiteX19124" y="connsiteY19124"/>
              </a:cxn>
              <a:cxn ang="0">
                <a:pos x="connsiteX19125" y="connsiteY19125"/>
              </a:cxn>
              <a:cxn ang="0">
                <a:pos x="connsiteX19126" y="connsiteY19126"/>
              </a:cxn>
              <a:cxn ang="0">
                <a:pos x="connsiteX19127" y="connsiteY19127"/>
              </a:cxn>
              <a:cxn ang="0">
                <a:pos x="connsiteX19128" y="connsiteY19128"/>
              </a:cxn>
              <a:cxn ang="0">
                <a:pos x="connsiteX19129" y="connsiteY19129"/>
              </a:cxn>
              <a:cxn ang="0">
                <a:pos x="connsiteX19130" y="connsiteY19130"/>
              </a:cxn>
              <a:cxn ang="0">
                <a:pos x="connsiteX19131" y="connsiteY19131"/>
              </a:cxn>
              <a:cxn ang="0">
                <a:pos x="connsiteX19132" y="connsiteY19132"/>
              </a:cxn>
              <a:cxn ang="0">
                <a:pos x="connsiteX19133" y="connsiteY19133"/>
              </a:cxn>
              <a:cxn ang="0">
                <a:pos x="connsiteX19134" y="connsiteY19134"/>
              </a:cxn>
              <a:cxn ang="0">
                <a:pos x="connsiteX19135" y="connsiteY19135"/>
              </a:cxn>
              <a:cxn ang="0">
                <a:pos x="connsiteX19136" y="connsiteY19136"/>
              </a:cxn>
              <a:cxn ang="0">
                <a:pos x="connsiteX19137" y="connsiteY19137"/>
              </a:cxn>
              <a:cxn ang="0">
                <a:pos x="connsiteX19138" y="connsiteY19138"/>
              </a:cxn>
              <a:cxn ang="0">
                <a:pos x="connsiteX19139" y="connsiteY19139"/>
              </a:cxn>
              <a:cxn ang="0">
                <a:pos x="connsiteX19140" y="connsiteY19140"/>
              </a:cxn>
              <a:cxn ang="0">
                <a:pos x="connsiteX19141" y="connsiteY19141"/>
              </a:cxn>
              <a:cxn ang="0">
                <a:pos x="connsiteX19142" y="connsiteY19142"/>
              </a:cxn>
              <a:cxn ang="0">
                <a:pos x="connsiteX19143" y="connsiteY19143"/>
              </a:cxn>
              <a:cxn ang="0">
                <a:pos x="connsiteX19144" y="connsiteY19144"/>
              </a:cxn>
              <a:cxn ang="0">
                <a:pos x="connsiteX19145" y="connsiteY19145"/>
              </a:cxn>
              <a:cxn ang="0">
                <a:pos x="connsiteX19146" y="connsiteY19146"/>
              </a:cxn>
              <a:cxn ang="0">
                <a:pos x="connsiteX19147" y="connsiteY19147"/>
              </a:cxn>
              <a:cxn ang="0">
                <a:pos x="connsiteX19148" y="connsiteY19148"/>
              </a:cxn>
              <a:cxn ang="0">
                <a:pos x="connsiteX19149" y="connsiteY19149"/>
              </a:cxn>
              <a:cxn ang="0">
                <a:pos x="connsiteX19150" y="connsiteY19150"/>
              </a:cxn>
              <a:cxn ang="0">
                <a:pos x="connsiteX19151" y="connsiteY19151"/>
              </a:cxn>
              <a:cxn ang="0">
                <a:pos x="connsiteX19152" y="connsiteY19152"/>
              </a:cxn>
              <a:cxn ang="0">
                <a:pos x="connsiteX19153" y="connsiteY19153"/>
              </a:cxn>
              <a:cxn ang="0">
                <a:pos x="connsiteX19154" y="connsiteY19154"/>
              </a:cxn>
              <a:cxn ang="0">
                <a:pos x="connsiteX19155" y="connsiteY19155"/>
              </a:cxn>
              <a:cxn ang="0">
                <a:pos x="connsiteX19156" y="connsiteY19156"/>
              </a:cxn>
              <a:cxn ang="0">
                <a:pos x="connsiteX19157" y="connsiteY19157"/>
              </a:cxn>
              <a:cxn ang="0">
                <a:pos x="connsiteX19158" y="connsiteY19158"/>
              </a:cxn>
              <a:cxn ang="0">
                <a:pos x="connsiteX19159" y="connsiteY19159"/>
              </a:cxn>
              <a:cxn ang="0">
                <a:pos x="connsiteX19160" y="connsiteY19160"/>
              </a:cxn>
              <a:cxn ang="0">
                <a:pos x="connsiteX19161" y="connsiteY19161"/>
              </a:cxn>
              <a:cxn ang="0">
                <a:pos x="connsiteX19162" y="connsiteY19162"/>
              </a:cxn>
              <a:cxn ang="0">
                <a:pos x="connsiteX19163" y="connsiteY19163"/>
              </a:cxn>
              <a:cxn ang="0">
                <a:pos x="connsiteX19164" y="connsiteY19164"/>
              </a:cxn>
              <a:cxn ang="0">
                <a:pos x="connsiteX19165" y="connsiteY19165"/>
              </a:cxn>
              <a:cxn ang="0">
                <a:pos x="connsiteX19166" y="connsiteY19166"/>
              </a:cxn>
              <a:cxn ang="0">
                <a:pos x="connsiteX19167" y="connsiteY19167"/>
              </a:cxn>
              <a:cxn ang="0">
                <a:pos x="connsiteX19168" y="connsiteY19168"/>
              </a:cxn>
              <a:cxn ang="0">
                <a:pos x="connsiteX19169" y="connsiteY19169"/>
              </a:cxn>
              <a:cxn ang="0">
                <a:pos x="connsiteX19170" y="connsiteY19170"/>
              </a:cxn>
              <a:cxn ang="0">
                <a:pos x="connsiteX19171" y="connsiteY19171"/>
              </a:cxn>
              <a:cxn ang="0">
                <a:pos x="connsiteX19172" y="connsiteY19172"/>
              </a:cxn>
              <a:cxn ang="0">
                <a:pos x="connsiteX19173" y="connsiteY19173"/>
              </a:cxn>
              <a:cxn ang="0">
                <a:pos x="connsiteX19174" y="connsiteY19174"/>
              </a:cxn>
              <a:cxn ang="0">
                <a:pos x="connsiteX19175" y="connsiteY19175"/>
              </a:cxn>
              <a:cxn ang="0">
                <a:pos x="connsiteX19176" y="connsiteY19176"/>
              </a:cxn>
              <a:cxn ang="0">
                <a:pos x="connsiteX19177" y="connsiteY19177"/>
              </a:cxn>
              <a:cxn ang="0">
                <a:pos x="connsiteX19178" y="connsiteY19178"/>
              </a:cxn>
              <a:cxn ang="0">
                <a:pos x="connsiteX19179" y="connsiteY19179"/>
              </a:cxn>
              <a:cxn ang="0">
                <a:pos x="connsiteX19180" y="connsiteY19180"/>
              </a:cxn>
              <a:cxn ang="0">
                <a:pos x="connsiteX19181" y="connsiteY19181"/>
              </a:cxn>
              <a:cxn ang="0">
                <a:pos x="connsiteX19182" y="connsiteY19182"/>
              </a:cxn>
              <a:cxn ang="0">
                <a:pos x="connsiteX19183" y="connsiteY19183"/>
              </a:cxn>
              <a:cxn ang="0">
                <a:pos x="connsiteX19184" y="connsiteY19184"/>
              </a:cxn>
              <a:cxn ang="0">
                <a:pos x="connsiteX19185" y="connsiteY19185"/>
              </a:cxn>
              <a:cxn ang="0">
                <a:pos x="connsiteX19186" y="connsiteY19186"/>
              </a:cxn>
              <a:cxn ang="0">
                <a:pos x="connsiteX19187" y="connsiteY19187"/>
              </a:cxn>
              <a:cxn ang="0">
                <a:pos x="connsiteX19188" y="connsiteY19188"/>
              </a:cxn>
              <a:cxn ang="0">
                <a:pos x="connsiteX19189" y="connsiteY19189"/>
              </a:cxn>
              <a:cxn ang="0">
                <a:pos x="connsiteX19190" y="connsiteY19190"/>
              </a:cxn>
              <a:cxn ang="0">
                <a:pos x="connsiteX19191" y="connsiteY19191"/>
              </a:cxn>
              <a:cxn ang="0">
                <a:pos x="connsiteX19192" y="connsiteY19192"/>
              </a:cxn>
              <a:cxn ang="0">
                <a:pos x="connsiteX19193" y="connsiteY19193"/>
              </a:cxn>
              <a:cxn ang="0">
                <a:pos x="connsiteX19194" y="connsiteY19194"/>
              </a:cxn>
              <a:cxn ang="0">
                <a:pos x="connsiteX19195" y="connsiteY19195"/>
              </a:cxn>
              <a:cxn ang="0">
                <a:pos x="connsiteX19196" y="connsiteY19196"/>
              </a:cxn>
              <a:cxn ang="0">
                <a:pos x="connsiteX19197" y="connsiteY19197"/>
              </a:cxn>
              <a:cxn ang="0">
                <a:pos x="connsiteX19198" y="connsiteY19198"/>
              </a:cxn>
              <a:cxn ang="0">
                <a:pos x="connsiteX19199" y="connsiteY19199"/>
              </a:cxn>
              <a:cxn ang="0">
                <a:pos x="connsiteX19200" y="connsiteY19200"/>
              </a:cxn>
              <a:cxn ang="0">
                <a:pos x="connsiteX19201" y="connsiteY19201"/>
              </a:cxn>
              <a:cxn ang="0">
                <a:pos x="connsiteX19202" y="connsiteY19202"/>
              </a:cxn>
              <a:cxn ang="0">
                <a:pos x="connsiteX19203" y="connsiteY19203"/>
              </a:cxn>
              <a:cxn ang="0">
                <a:pos x="connsiteX19204" y="connsiteY19204"/>
              </a:cxn>
              <a:cxn ang="0">
                <a:pos x="connsiteX19205" y="connsiteY19205"/>
              </a:cxn>
              <a:cxn ang="0">
                <a:pos x="connsiteX19206" y="connsiteY19206"/>
              </a:cxn>
              <a:cxn ang="0">
                <a:pos x="connsiteX19207" y="connsiteY19207"/>
              </a:cxn>
              <a:cxn ang="0">
                <a:pos x="connsiteX19208" y="connsiteY19208"/>
              </a:cxn>
              <a:cxn ang="0">
                <a:pos x="connsiteX19209" y="connsiteY19209"/>
              </a:cxn>
              <a:cxn ang="0">
                <a:pos x="connsiteX19210" y="connsiteY19210"/>
              </a:cxn>
              <a:cxn ang="0">
                <a:pos x="connsiteX19211" y="connsiteY19211"/>
              </a:cxn>
              <a:cxn ang="0">
                <a:pos x="connsiteX19212" y="connsiteY19212"/>
              </a:cxn>
              <a:cxn ang="0">
                <a:pos x="connsiteX19213" y="connsiteY19213"/>
              </a:cxn>
              <a:cxn ang="0">
                <a:pos x="connsiteX19214" y="connsiteY19214"/>
              </a:cxn>
              <a:cxn ang="0">
                <a:pos x="connsiteX19215" y="connsiteY19215"/>
              </a:cxn>
              <a:cxn ang="0">
                <a:pos x="connsiteX19216" y="connsiteY19216"/>
              </a:cxn>
              <a:cxn ang="0">
                <a:pos x="connsiteX19217" y="connsiteY19217"/>
              </a:cxn>
              <a:cxn ang="0">
                <a:pos x="connsiteX19218" y="connsiteY19218"/>
              </a:cxn>
              <a:cxn ang="0">
                <a:pos x="connsiteX19219" y="connsiteY19219"/>
              </a:cxn>
              <a:cxn ang="0">
                <a:pos x="connsiteX19220" y="connsiteY19220"/>
              </a:cxn>
              <a:cxn ang="0">
                <a:pos x="connsiteX19221" y="connsiteY19221"/>
              </a:cxn>
              <a:cxn ang="0">
                <a:pos x="connsiteX19222" y="connsiteY19222"/>
              </a:cxn>
              <a:cxn ang="0">
                <a:pos x="connsiteX19223" y="connsiteY19223"/>
              </a:cxn>
              <a:cxn ang="0">
                <a:pos x="connsiteX19224" y="connsiteY19224"/>
              </a:cxn>
              <a:cxn ang="0">
                <a:pos x="connsiteX19225" y="connsiteY19225"/>
              </a:cxn>
              <a:cxn ang="0">
                <a:pos x="connsiteX19226" y="connsiteY19226"/>
              </a:cxn>
              <a:cxn ang="0">
                <a:pos x="connsiteX19227" y="connsiteY19227"/>
              </a:cxn>
              <a:cxn ang="0">
                <a:pos x="connsiteX19228" y="connsiteY19228"/>
              </a:cxn>
              <a:cxn ang="0">
                <a:pos x="connsiteX19229" y="connsiteY19229"/>
              </a:cxn>
              <a:cxn ang="0">
                <a:pos x="connsiteX19230" y="connsiteY19230"/>
              </a:cxn>
              <a:cxn ang="0">
                <a:pos x="connsiteX19231" y="connsiteY19231"/>
              </a:cxn>
              <a:cxn ang="0">
                <a:pos x="connsiteX19232" y="connsiteY19232"/>
              </a:cxn>
              <a:cxn ang="0">
                <a:pos x="connsiteX19233" y="connsiteY19233"/>
              </a:cxn>
              <a:cxn ang="0">
                <a:pos x="connsiteX19234" y="connsiteY19234"/>
              </a:cxn>
              <a:cxn ang="0">
                <a:pos x="connsiteX19235" y="connsiteY19235"/>
              </a:cxn>
              <a:cxn ang="0">
                <a:pos x="connsiteX19236" y="connsiteY19236"/>
              </a:cxn>
              <a:cxn ang="0">
                <a:pos x="connsiteX19237" y="connsiteY19237"/>
              </a:cxn>
              <a:cxn ang="0">
                <a:pos x="connsiteX19238" y="connsiteY19238"/>
              </a:cxn>
              <a:cxn ang="0">
                <a:pos x="connsiteX19239" y="connsiteY19239"/>
              </a:cxn>
              <a:cxn ang="0">
                <a:pos x="connsiteX19240" y="connsiteY19240"/>
              </a:cxn>
              <a:cxn ang="0">
                <a:pos x="connsiteX19241" y="connsiteY19241"/>
              </a:cxn>
              <a:cxn ang="0">
                <a:pos x="connsiteX19242" y="connsiteY19242"/>
              </a:cxn>
              <a:cxn ang="0">
                <a:pos x="connsiteX19243" y="connsiteY19243"/>
              </a:cxn>
              <a:cxn ang="0">
                <a:pos x="connsiteX19244" y="connsiteY19244"/>
              </a:cxn>
              <a:cxn ang="0">
                <a:pos x="connsiteX19245" y="connsiteY19245"/>
              </a:cxn>
              <a:cxn ang="0">
                <a:pos x="connsiteX19246" y="connsiteY19246"/>
              </a:cxn>
              <a:cxn ang="0">
                <a:pos x="connsiteX19247" y="connsiteY19247"/>
              </a:cxn>
              <a:cxn ang="0">
                <a:pos x="connsiteX19248" y="connsiteY19248"/>
              </a:cxn>
              <a:cxn ang="0">
                <a:pos x="connsiteX19249" y="connsiteY19249"/>
              </a:cxn>
              <a:cxn ang="0">
                <a:pos x="connsiteX19250" y="connsiteY19250"/>
              </a:cxn>
              <a:cxn ang="0">
                <a:pos x="connsiteX19251" y="connsiteY19251"/>
              </a:cxn>
              <a:cxn ang="0">
                <a:pos x="connsiteX19252" y="connsiteY19252"/>
              </a:cxn>
              <a:cxn ang="0">
                <a:pos x="connsiteX19253" y="connsiteY19253"/>
              </a:cxn>
              <a:cxn ang="0">
                <a:pos x="connsiteX19254" y="connsiteY19254"/>
              </a:cxn>
              <a:cxn ang="0">
                <a:pos x="connsiteX19255" y="connsiteY19255"/>
              </a:cxn>
              <a:cxn ang="0">
                <a:pos x="connsiteX19256" y="connsiteY19256"/>
              </a:cxn>
              <a:cxn ang="0">
                <a:pos x="connsiteX19257" y="connsiteY19257"/>
              </a:cxn>
              <a:cxn ang="0">
                <a:pos x="connsiteX19258" y="connsiteY19258"/>
              </a:cxn>
              <a:cxn ang="0">
                <a:pos x="connsiteX19259" y="connsiteY19259"/>
              </a:cxn>
              <a:cxn ang="0">
                <a:pos x="connsiteX19260" y="connsiteY19260"/>
              </a:cxn>
              <a:cxn ang="0">
                <a:pos x="connsiteX19261" y="connsiteY19261"/>
              </a:cxn>
              <a:cxn ang="0">
                <a:pos x="connsiteX19262" y="connsiteY19262"/>
              </a:cxn>
              <a:cxn ang="0">
                <a:pos x="connsiteX19263" y="connsiteY19263"/>
              </a:cxn>
              <a:cxn ang="0">
                <a:pos x="connsiteX19264" y="connsiteY19264"/>
              </a:cxn>
              <a:cxn ang="0">
                <a:pos x="connsiteX19265" y="connsiteY19265"/>
              </a:cxn>
              <a:cxn ang="0">
                <a:pos x="connsiteX19266" y="connsiteY19266"/>
              </a:cxn>
              <a:cxn ang="0">
                <a:pos x="connsiteX19267" y="connsiteY19267"/>
              </a:cxn>
              <a:cxn ang="0">
                <a:pos x="connsiteX19268" y="connsiteY19268"/>
              </a:cxn>
              <a:cxn ang="0">
                <a:pos x="connsiteX19269" y="connsiteY19269"/>
              </a:cxn>
              <a:cxn ang="0">
                <a:pos x="connsiteX19270" y="connsiteY19270"/>
              </a:cxn>
              <a:cxn ang="0">
                <a:pos x="connsiteX19271" y="connsiteY19271"/>
              </a:cxn>
              <a:cxn ang="0">
                <a:pos x="connsiteX19272" y="connsiteY19272"/>
              </a:cxn>
              <a:cxn ang="0">
                <a:pos x="connsiteX19273" y="connsiteY19273"/>
              </a:cxn>
              <a:cxn ang="0">
                <a:pos x="connsiteX19274" y="connsiteY19274"/>
              </a:cxn>
              <a:cxn ang="0">
                <a:pos x="connsiteX19275" y="connsiteY19275"/>
              </a:cxn>
              <a:cxn ang="0">
                <a:pos x="connsiteX19276" y="connsiteY19276"/>
              </a:cxn>
              <a:cxn ang="0">
                <a:pos x="connsiteX19277" y="connsiteY19277"/>
              </a:cxn>
              <a:cxn ang="0">
                <a:pos x="connsiteX19278" y="connsiteY19278"/>
              </a:cxn>
              <a:cxn ang="0">
                <a:pos x="connsiteX19279" y="connsiteY19279"/>
              </a:cxn>
              <a:cxn ang="0">
                <a:pos x="connsiteX19280" y="connsiteY19280"/>
              </a:cxn>
              <a:cxn ang="0">
                <a:pos x="connsiteX19281" y="connsiteY19281"/>
              </a:cxn>
              <a:cxn ang="0">
                <a:pos x="connsiteX19282" y="connsiteY19282"/>
              </a:cxn>
              <a:cxn ang="0">
                <a:pos x="connsiteX19283" y="connsiteY19283"/>
              </a:cxn>
              <a:cxn ang="0">
                <a:pos x="connsiteX19284" y="connsiteY19284"/>
              </a:cxn>
              <a:cxn ang="0">
                <a:pos x="connsiteX19285" y="connsiteY19285"/>
              </a:cxn>
              <a:cxn ang="0">
                <a:pos x="connsiteX19286" y="connsiteY19286"/>
              </a:cxn>
              <a:cxn ang="0">
                <a:pos x="connsiteX19287" y="connsiteY19287"/>
              </a:cxn>
              <a:cxn ang="0">
                <a:pos x="connsiteX19288" y="connsiteY19288"/>
              </a:cxn>
              <a:cxn ang="0">
                <a:pos x="connsiteX19289" y="connsiteY19289"/>
              </a:cxn>
              <a:cxn ang="0">
                <a:pos x="connsiteX19290" y="connsiteY19290"/>
              </a:cxn>
              <a:cxn ang="0">
                <a:pos x="connsiteX19291" y="connsiteY19291"/>
              </a:cxn>
              <a:cxn ang="0">
                <a:pos x="connsiteX19292" y="connsiteY19292"/>
              </a:cxn>
              <a:cxn ang="0">
                <a:pos x="connsiteX19293" y="connsiteY19293"/>
              </a:cxn>
              <a:cxn ang="0">
                <a:pos x="connsiteX19294" y="connsiteY19294"/>
              </a:cxn>
              <a:cxn ang="0">
                <a:pos x="connsiteX19295" y="connsiteY19295"/>
              </a:cxn>
              <a:cxn ang="0">
                <a:pos x="connsiteX19296" y="connsiteY19296"/>
              </a:cxn>
              <a:cxn ang="0">
                <a:pos x="connsiteX19297" y="connsiteY19297"/>
              </a:cxn>
              <a:cxn ang="0">
                <a:pos x="connsiteX19298" y="connsiteY19298"/>
              </a:cxn>
              <a:cxn ang="0">
                <a:pos x="connsiteX19299" y="connsiteY19299"/>
              </a:cxn>
              <a:cxn ang="0">
                <a:pos x="connsiteX19300" y="connsiteY19300"/>
              </a:cxn>
              <a:cxn ang="0">
                <a:pos x="connsiteX19301" y="connsiteY19301"/>
              </a:cxn>
              <a:cxn ang="0">
                <a:pos x="connsiteX19302" y="connsiteY19302"/>
              </a:cxn>
              <a:cxn ang="0">
                <a:pos x="connsiteX19303" y="connsiteY19303"/>
              </a:cxn>
              <a:cxn ang="0">
                <a:pos x="connsiteX19304" y="connsiteY19304"/>
              </a:cxn>
              <a:cxn ang="0">
                <a:pos x="connsiteX19305" y="connsiteY19305"/>
              </a:cxn>
              <a:cxn ang="0">
                <a:pos x="connsiteX19306" y="connsiteY19306"/>
              </a:cxn>
              <a:cxn ang="0">
                <a:pos x="connsiteX19307" y="connsiteY19307"/>
              </a:cxn>
              <a:cxn ang="0">
                <a:pos x="connsiteX19308" y="connsiteY19308"/>
              </a:cxn>
              <a:cxn ang="0">
                <a:pos x="connsiteX19309" y="connsiteY19309"/>
              </a:cxn>
              <a:cxn ang="0">
                <a:pos x="connsiteX19310" y="connsiteY19310"/>
              </a:cxn>
              <a:cxn ang="0">
                <a:pos x="connsiteX19311" y="connsiteY19311"/>
              </a:cxn>
              <a:cxn ang="0">
                <a:pos x="connsiteX19312" y="connsiteY19312"/>
              </a:cxn>
              <a:cxn ang="0">
                <a:pos x="connsiteX19313" y="connsiteY19313"/>
              </a:cxn>
              <a:cxn ang="0">
                <a:pos x="connsiteX19314" y="connsiteY19314"/>
              </a:cxn>
              <a:cxn ang="0">
                <a:pos x="connsiteX19315" y="connsiteY19315"/>
              </a:cxn>
              <a:cxn ang="0">
                <a:pos x="connsiteX19316" y="connsiteY19316"/>
              </a:cxn>
              <a:cxn ang="0">
                <a:pos x="connsiteX19317" y="connsiteY19317"/>
              </a:cxn>
              <a:cxn ang="0">
                <a:pos x="connsiteX19318" y="connsiteY19318"/>
              </a:cxn>
              <a:cxn ang="0">
                <a:pos x="connsiteX19319" y="connsiteY19319"/>
              </a:cxn>
              <a:cxn ang="0">
                <a:pos x="connsiteX19320" y="connsiteY19320"/>
              </a:cxn>
              <a:cxn ang="0">
                <a:pos x="connsiteX19321" y="connsiteY19321"/>
              </a:cxn>
              <a:cxn ang="0">
                <a:pos x="connsiteX19322" y="connsiteY19322"/>
              </a:cxn>
              <a:cxn ang="0">
                <a:pos x="connsiteX19323" y="connsiteY19323"/>
              </a:cxn>
              <a:cxn ang="0">
                <a:pos x="connsiteX19324" y="connsiteY19324"/>
              </a:cxn>
              <a:cxn ang="0">
                <a:pos x="connsiteX19325" y="connsiteY19325"/>
              </a:cxn>
              <a:cxn ang="0">
                <a:pos x="connsiteX19326" y="connsiteY19326"/>
              </a:cxn>
              <a:cxn ang="0">
                <a:pos x="connsiteX19327" y="connsiteY19327"/>
              </a:cxn>
              <a:cxn ang="0">
                <a:pos x="connsiteX19328" y="connsiteY19328"/>
              </a:cxn>
              <a:cxn ang="0">
                <a:pos x="connsiteX19329" y="connsiteY19329"/>
              </a:cxn>
              <a:cxn ang="0">
                <a:pos x="connsiteX19330" y="connsiteY19330"/>
              </a:cxn>
              <a:cxn ang="0">
                <a:pos x="connsiteX19331" y="connsiteY19331"/>
              </a:cxn>
              <a:cxn ang="0">
                <a:pos x="connsiteX19332" y="connsiteY19332"/>
              </a:cxn>
              <a:cxn ang="0">
                <a:pos x="connsiteX19333" y="connsiteY19333"/>
              </a:cxn>
              <a:cxn ang="0">
                <a:pos x="connsiteX19334" y="connsiteY19334"/>
              </a:cxn>
              <a:cxn ang="0">
                <a:pos x="connsiteX19335" y="connsiteY19335"/>
              </a:cxn>
              <a:cxn ang="0">
                <a:pos x="connsiteX19336" y="connsiteY19336"/>
              </a:cxn>
              <a:cxn ang="0">
                <a:pos x="connsiteX19337" y="connsiteY19337"/>
              </a:cxn>
              <a:cxn ang="0">
                <a:pos x="connsiteX19338" y="connsiteY19338"/>
              </a:cxn>
              <a:cxn ang="0">
                <a:pos x="connsiteX19339" y="connsiteY19339"/>
              </a:cxn>
              <a:cxn ang="0">
                <a:pos x="connsiteX19340" y="connsiteY19340"/>
              </a:cxn>
              <a:cxn ang="0">
                <a:pos x="connsiteX19341" y="connsiteY19341"/>
              </a:cxn>
              <a:cxn ang="0">
                <a:pos x="connsiteX19342" y="connsiteY19342"/>
              </a:cxn>
              <a:cxn ang="0">
                <a:pos x="connsiteX19343" y="connsiteY19343"/>
              </a:cxn>
              <a:cxn ang="0">
                <a:pos x="connsiteX19344" y="connsiteY19344"/>
              </a:cxn>
              <a:cxn ang="0">
                <a:pos x="connsiteX19345" y="connsiteY19345"/>
              </a:cxn>
              <a:cxn ang="0">
                <a:pos x="connsiteX19346" y="connsiteY19346"/>
              </a:cxn>
              <a:cxn ang="0">
                <a:pos x="connsiteX19347" y="connsiteY19347"/>
              </a:cxn>
              <a:cxn ang="0">
                <a:pos x="connsiteX19348" y="connsiteY19348"/>
              </a:cxn>
              <a:cxn ang="0">
                <a:pos x="connsiteX19349" y="connsiteY19349"/>
              </a:cxn>
              <a:cxn ang="0">
                <a:pos x="connsiteX19350" y="connsiteY19350"/>
              </a:cxn>
              <a:cxn ang="0">
                <a:pos x="connsiteX19351" y="connsiteY19351"/>
              </a:cxn>
              <a:cxn ang="0">
                <a:pos x="connsiteX19352" y="connsiteY19352"/>
              </a:cxn>
              <a:cxn ang="0">
                <a:pos x="connsiteX19353" y="connsiteY19353"/>
              </a:cxn>
              <a:cxn ang="0">
                <a:pos x="connsiteX19354" y="connsiteY19354"/>
              </a:cxn>
              <a:cxn ang="0">
                <a:pos x="connsiteX19355" y="connsiteY19355"/>
              </a:cxn>
              <a:cxn ang="0">
                <a:pos x="connsiteX19356" y="connsiteY19356"/>
              </a:cxn>
              <a:cxn ang="0">
                <a:pos x="connsiteX19357" y="connsiteY19357"/>
              </a:cxn>
              <a:cxn ang="0">
                <a:pos x="connsiteX19358" y="connsiteY19358"/>
              </a:cxn>
              <a:cxn ang="0">
                <a:pos x="connsiteX19359" y="connsiteY19359"/>
              </a:cxn>
              <a:cxn ang="0">
                <a:pos x="connsiteX19360" y="connsiteY19360"/>
              </a:cxn>
              <a:cxn ang="0">
                <a:pos x="connsiteX19361" y="connsiteY19361"/>
              </a:cxn>
              <a:cxn ang="0">
                <a:pos x="connsiteX19362" y="connsiteY19362"/>
              </a:cxn>
              <a:cxn ang="0">
                <a:pos x="connsiteX19363" y="connsiteY19363"/>
              </a:cxn>
              <a:cxn ang="0">
                <a:pos x="connsiteX19364" y="connsiteY19364"/>
              </a:cxn>
              <a:cxn ang="0">
                <a:pos x="connsiteX19365" y="connsiteY19365"/>
              </a:cxn>
              <a:cxn ang="0">
                <a:pos x="connsiteX19366" y="connsiteY19366"/>
              </a:cxn>
              <a:cxn ang="0">
                <a:pos x="connsiteX19367" y="connsiteY19367"/>
              </a:cxn>
              <a:cxn ang="0">
                <a:pos x="connsiteX19368" y="connsiteY19368"/>
              </a:cxn>
              <a:cxn ang="0">
                <a:pos x="connsiteX19369" y="connsiteY19369"/>
              </a:cxn>
              <a:cxn ang="0">
                <a:pos x="connsiteX19370" y="connsiteY19370"/>
              </a:cxn>
              <a:cxn ang="0">
                <a:pos x="connsiteX19371" y="connsiteY19371"/>
              </a:cxn>
              <a:cxn ang="0">
                <a:pos x="connsiteX19372" y="connsiteY19372"/>
              </a:cxn>
              <a:cxn ang="0">
                <a:pos x="connsiteX19373" y="connsiteY19373"/>
              </a:cxn>
              <a:cxn ang="0">
                <a:pos x="connsiteX19374" y="connsiteY19374"/>
              </a:cxn>
              <a:cxn ang="0">
                <a:pos x="connsiteX19375" y="connsiteY19375"/>
              </a:cxn>
              <a:cxn ang="0">
                <a:pos x="connsiteX19376" y="connsiteY19376"/>
              </a:cxn>
              <a:cxn ang="0">
                <a:pos x="connsiteX19377" y="connsiteY19377"/>
              </a:cxn>
              <a:cxn ang="0">
                <a:pos x="connsiteX19378" y="connsiteY19378"/>
              </a:cxn>
              <a:cxn ang="0">
                <a:pos x="connsiteX19379" y="connsiteY19379"/>
              </a:cxn>
              <a:cxn ang="0">
                <a:pos x="connsiteX19380" y="connsiteY19380"/>
              </a:cxn>
              <a:cxn ang="0">
                <a:pos x="connsiteX19381" y="connsiteY19381"/>
              </a:cxn>
              <a:cxn ang="0">
                <a:pos x="connsiteX19382" y="connsiteY19382"/>
              </a:cxn>
              <a:cxn ang="0">
                <a:pos x="connsiteX19383" y="connsiteY19383"/>
              </a:cxn>
              <a:cxn ang="0">
                <a:pos x="connsiteX19384" y="connsiteY19384"/>
              </a:cxn>
              <a:cxn ang="0">
                <a:pos x="connsiteX19385" y="connsiteY19385"/>
              </a:cxn>
              <a:cxn ang="0">
                <a:pos x="connsiteX19386" y="connsiteY19386"/>
              </a:cxn>
              <a:cxn ang="0">
                <a:pos x="connsiteX19387" y="connsiteY19387"/>
              </a:cxn>
              <a:cxn ang="0">
                <a:pos x="connsiteX19388" y="connsiteY19388"/>
              </a:cxn>
              <a:cxn ang="0">
                <a:pos x="connsiteX19389" y="connsiteY19389"/>
              </a:cxn>
              <a:cxn ang="0">
                <a:pos x="connsiteX19390" y="connsiteY19390"/>
              </a:cxn>
              <a:cxn ang="0">
                <a:pos x="connsiteX19391" y="connsiteY19391"/>
              </a:cxn>
              <a:cxn ang="0">
                <a:pos x="connsiteX19392" y="connsiteY19392"/>
              </a:cxn>
              <a:cxn ang="0">
                <a:pos x="connsiteX19393" y="connsiteY19393"/>
              </a:cxn>
              <a:cxn ang="0">
                <a:pos x="connsiteX19394" y="connsiteY19394"/>
              </a:cxn>
              <a:cxn ang="0">
                <a:pos x="connsiteX19395" y="connsiteY19395"/>
              </a:cxn>
              <a:cxn ang="0">
                <a:pos x="connsiteX19396" y="connsiteY19396"/>
              </a:cxn>
              <a:cxn ang="0">
                <a:pos x="connsiteX19397" y="connsiteY19397"/>
              </a:cxn>
              <a:cxn ang="0">
                <a:pos x="connsiteX19398" y="connsiteY19398"/>
              </a:cxn>
              <a:cxn ang="0">
                <a:pos x="connsiteX19399" y="connsiteY19399"/>
              </a:cxn>
              <a:cxn ang="0">
                <a:pos x="connsiteX19400" y="connsiteY19400"/>
              </a:cxn>
              <a:cxn ang="0">
                <a:pos x="connsiteX19401" y="connsiteY19401"/>
              </a:cxn>
              <a:cxn ang="0">
                <a:pos x="connsiteX19402" y="connsiteY19402"/>
              </a:cxn>
              <a:cxn ang="0">
                <a:pos x="connsiteX19403" y="connsiteY19403"/>
              </a:cxn>
              <a:cxn ang="0">
                <a:pos x="connsiteX19404" y="connsiteY19404"/>
              </a:cxn>
              <a:cxn ang="0">
                <a:pos x="connsiteX19405" y="connsiteY19405"/>
              </a:cxn>
              <a:cxn ang="0">
                <a:pos x="connsiteX19406" y="connsiteY19406"/>
              </a:cxn>
              <a:cxn ang="0">
                <a:pos x="connsiteX19407" y="connsiteY19407"/>
              </a:cxn>
              <a:cxn ang="0">
                <a:pos x="connsiteX19408" y="connsiteY19408"/>
              </a:cxn>
              <a:cxn ang="0">
                <a:pos x="connsiteX19409" y="connsiteY19409"/>
              </a:cxn>
              <a:cxn ang="0">
                <a:pos x="connsiteX19410" y="connsiteY19410"/>
              </a:cxn>
              <a:cxn ang="0">
                <a:pos x="connsiteX19411" y="connsiteY19411"/>
              </a:cxn>
              <a:cxn ang="0">
                <a:pos x="connsiteX19412" y="connsiteY19412"/>
              </a:cxn>
              <a:cxn ang="0">
                <a:pos x="connsiteX19413" y="connsiteY19413"/>
              </a:cxn>
              <a:cxn ang="0">
                <a:pos x="connsiteX19414" y="connsiteY19414"/>
              </a:cxn>
              <a:cxn ang="0">
                <a:pos x="connsiteX19415" y="connsiteY19415"/>
              </a:cxn>
              <a:cxn ang="0">
                <a:pos x="connsiteX19416" y="connsiteY19416"/>
              </a:cxn>
              <a:cxn ang="0">
                <a:pos x="connsiteX19417" y="connsiteY19417"/>
              </a:cxn>
              <a:cxn ang="0">
                <a:pos x="connsiteX19418" y="connsiteY19418"/>
              </a:cxn>
              <a:cxn ang="0">
                <a:pos x="connsiteX19419" y="connsiteY19419"/>
              </a:cxn>
              <a:cxn ang="0">
                <a:pos x="connsiteX19420" y="connsiteY19420"/>
              </a:cxn>
              <a:cxn ang="0">
                <a:pos x="connsiteX19421" y="connsiteY19421"/>
              </a:cxn>
              <a:cxn ang="0">
                <a:pos x="connsiteX19422" y="connsiteY19422"/>
              </a:cxn>
              <a:cxn ang="0">
                <a:pos x="connsiteX19423" y="connsiteY19423"/>
              </a:cxn>
              <a:cxn ang="0">
                <a:pos x="connsiteX19424" y="connsiteY19424"/>
              </a:cxn>
              <a:cxn ang="0">
                <a:pos x="connsiteX19425" y="connsiteY19425"/>
              </a:cxn>
              <a:cxn ang="0">
                <a:pos x="connsiteX19426" y="connsiteY19426"/>
              </a:cxn>
              <a:cxn ang="0">
                <a:pos x="connsiteX19427" y="connsiteY19427"/>
              </a:cxn>
              <a:cxn ang="0">
                <a:pos x="connsiteX19428" y="connsiteY19428"/>
              </a:cxn>
              <a:cxn ang="0">
                <a:pos x="connsiteX19429" y="connsiteY19429"/>
              </a:cxn>
              <a:cxn ang="0">
                <a:pos x="connsiteX19430" y="connsiteY19430"/>
              </a:cxn>
              <a:cxn ang="0">
                <a:pos x="connsiteX19431" y="connsiteY19431"/>
              </a:cxn>
              <a:cxn ang="0">
                <a:pos x="connsiteX19432" y="connsiteY19432"/>
              </a:cxn>
              <a:cxn ang="0">
                <a:pos x="connsiteX19433" y="connsiteY19433"/>
              </a:cxn>
              <a:cxn ang="0">
                <a:pos x="connsiteX19434" y="connsiteY19434"/>
              </a:cxn>
              <a:cxn ang="0">
                <a:pos x="connsiteX19435" y="connsiteY19435"/>
              </a:cxn>
              <a:cxn ang="0">
                <a:pos x="connsiteX19436" y="connsiteY19436"/>
              </a:cxn>
              <a:cxn ang="0">
                <a:pos x="connsiteX19437" y="connsiteY19437"/>
              </a:cxn>
              <a:cxn ang="0">
                <a:pos x="connsiteX19438" y="connsiteY19438"/>
              </a:cxn>
              <a:cxn ang="0">
                <a:pos x="connsiteX19439" y="connsiteY19439"/>
              </a:cxn>
              <a:cxn ang="0">
                <a:pos x="connsiteX19440" y="connsiteY19440"/>
              </a:cxn>
              <a:cxn ang="0">
                <a:pos x="connsiteX19441" y="connsiteY19441"/>
              </a:cxn>
              <a:cxn ang="0">
                <a:pos x="connsiteX19442" y="connsiteY19442"/>
              </a:cxn>
              <a:cxn ang="0">
                <a:pos x="connsiteX19443" y="connsiteY19443"/>
              </a:cxn>
              <a:cxn ang="0">
                <a:pos x="connsiteX19444" y="connsiteY19444"/>
              </a:cxn>
              <a:cxn ang="0">
                <a:pos x="connsiteX19445" y="connsiteY19445"/>
              </a:cxn>
              <a:cxn ang="0">
                <a:pos x="connsiteX19446" y="connsiteY19446"/>
              </a:cxn>
              <a:cxn ang="0">
                <a:pos x="connsiteX19447" y="connsiteY19447"/>
              </a:cxn>
              <a:cxn ang="0">
                <a:pos x="connsiteX19448" y="connsiteY19448"/>
              </a:cxn>
              <a:cxn ang="0">
                <a:pos x="connsiteX19449" y="connsiteY19449"/>
              </a:cxn>
              <a:cxn ang="0">
                <a:pos x="connsiteX19450" y="connsiteY19450"/>
              </a:cxn>
              <a:cxn ang="0">
                <a:pos x="connsiteX19451" y="connsiteY19451"/>
              </a:cxn>
              <a:cxn ang="0">
                <a:pos x="connsiteX19452" y="connsiteY19452"/>
              </a:cxn>
              <a:cxn ang="0">
                <a:pos x="connsiteX19453" y="connsiteY19453"/>
              </a:cxn>
              <a:cxn ang="0">
                <a:pos x="connsiteX19454" y="connsiteY19454"/>
              </a:cxn>
              <a:cxn ang="0">
                <a:pos x="connsiteX19455" y="connsiteY19455"/>
              </a:cxn>
              <a:cxn ang="0">
                <a:pos x="connsiteX19456" y="connsiteY19456"/>
              </a:cxn>
              <a:cxn ang="0">
                <a:pos x="connsiteX19457" y="connsiteY19457"/>
              </a:cxn>
              <a:cxn ang="0">
                <a:pos x="connsiteX19458" y="connsiteY19458"/>
              </a:cxn>
              <a:cxn ang="0">
                <a:pos x="connsiteX19459" y="connsiteY19459"/>
              </a:cxn>
              <a:cxn ang="0">
                <a:pos x="connsiteX19460" y="connsiteY19460"/>
              </a:cxn>
              <a:cxn ang="0">
                <a:pos x="connsiteX19461" y="connsiteY19461"/>
              </a:cxn>
              <a:cxn ang="0">
                <a:pos x="connsiteX19462" y="connsiteY19462"/>
              </a:cxn>
              <a:cxn ang="0">
                <a:pos x="connsiteX19463" y="connsiteY19463"/>
              </a:cxn>
              <a:cxn ang="0">
                <a:pos x="connsiteX19464" y="connsiteY19464"/>
              </a:cxn>
              <a:cxn ang="0">
                <a:pos x="connsiteX19465" y="connsiteY19465"/>
              </a:cxn>
              <a:cxn ang="0">
                <a:pos x="connsiteX19466" y="connsiteY19466"/>
              </a:cxn>
              <a:cxn ang="0">
                <a:pos x="connsiteX19467" y="connsiteY19467"/>
              </a:cxn>
              <a:cxn ang="0">
                <a:pos x="connsiteX19468" y="connsiteY19468"/>
              </a:cxn>
              <a:cxn ang="0">
                <a:pos x="connsiteX19469" y="connsiteY19469"/>
              </a:cxn>
              <a:cxn ang="0">
                <a:pos x="connsiteX19470" y="connsiteY19470"/>
              </a:cxn>
              <a:cxn ang="0">
                <a:pos x="connsiteX19471" y="connsiteY19471"/>
              </a:cxn>
              <a:cxn ang="0">
                <a:pos x="connsiteX19472" y="connsiteY19472"/>
              </a:cxn>
              <a:cxn ang="0">
                <a:pos x="connsiteX19473" y="connsiteY19473"/>
              </a:cxn>
              <a:cxn ang="0">
                <a:pos x="connsiteX19474" y="connsiteY19474"/>
              </a:cxn>
              <a:cxn ang="0">
                <a:pos x="connsiteX19475" y="connsiteY19475"/>
              </a:cxn>
              <a:cxn ang="0">
                <a:pos x="connsiteX19476" y="connsiteY19476"/>
              </a:cxn>
              <a:cxn ang="0">
                <a:pos x="connsiteX19477" y="connsiteY19477"/>
              </a:cxn>
              <a:cxn ang="0">
                <a:pos x="connsiteX19478" y="connsiteY19478"/>
              </a:cxn>
              <a:cxn ang="0">
                <a:pos x="connsiteX19479" y="connsiteY19479"/>
              </a:cxn>
              <a:cxn ang="0">
                <a:pos x="connsiteX19480" y="connsiteY19480"/>
              </a:cxn>
              <a:cxn ang="0">
                <a:pos x="connsiteX19481" y="connsiteY19481"/>
              </a:cxn>
              <a:cxn ang="0">
                <a:pos x="connsiteX19482" y="connsiteY19482"/>
              </a:cxn>
              <a:cxn ang="0">
                <a:pos x="connsiteX19483" y="connsiteY19483"/>
              </a:cxn>
              <a:cxn ang="0">
                <a:pos x="connsiteX19484" y="connsiteY19484"/>
              </a:cxn>
              <a:cxn ang="0">
                <a:pos x="connsiteX19485" y="connsiteY19485"/>
              </a:cxn>
              <a:cxn ang="0">
                <a:pos x="connsiteX19486" y="connsiteY19486"/>
              </a:cxn>
              <a:cxn ang="0">
                <a:pos x="connsiteX19487" y="connsiteY19487"/>
              </a:cxn>
              <a:cxn ang="0">
                <a:pos x="connsiteX19488" y="connsiteY19488"/>
              </a:cxn>
              <a:cxn ang="0">
                <a:pos x="connsiteX19489" y="connsiteY19489"/>
              </a:cxn>
              <a:cxn ang="0">
                <a:pos x="connsiteX19490" y="connsiteY19490"/>
              </a:cxn>
              <a:cxn ang="0">
                <a:pos x="connsiteX19491" y="connsiteY19491"/>
              </a:cxn>
              <a:cxn ang="0">
                <a:pos x="connsiteX19492" y="connsiteY19492"/>
              </a:cxn>
              <a:cxn ang="0">
                <a:pos x="connsiteX19493" y="connsiteY19493"/>
              </a:cxn>
              <a:cxn ang="0">
                <a:pos x="connsiteX19494" y="connsiteY19494"/>
              </a:cxn>
              <a:cxn ang="0">
                <a:pos x="connsiteX19495" y="connsiteY19495"/>
              </a:cxn>
              <a:cxn ang="0">
                <a:pos x="connsiteX19496" y="connsiteY19496"/>
              </a:cxn>
              <a:cxn ang="0">
                <a:pos x="connsiteX19497" y="connsiteY19497"/>
              </a:cxn>
              <a:cxn ang="0">
                <a:pos x="connsiteX19498" y="connsiteY19498"/>
              </a:cxn>
              <a:cxn ang="0">
                <a:pos x="connsiteX19499" y="connsiteY19499"/>
              </a:cxn>
              <a:cxn ang="0">
                <a:pos x="connsiteX19500" y="connsiteY19500"/>
              </a:cxn>
              <a:cxn ang="0">
                <a:pos x="connsiteX19501" y="connsiteY19501"/>
              </a:cxn>
              <a:cxn ang="0">
                <a:pos x="connsiteX19502" y="connsiteY19502"/>
              </a:cxn>
              <a:cxn ang="0">
                <a:pos x="connsiteX19503" y="connsiteY19503"/>
              </a:cxn>
              <a:cxn ang="0">
                <a:pos x="connsiteX19504" y="connsiteY19504"/>
              </a:cxn>
              <a:cxn ang="0">
                <a:pos x="connsiteX19505" y="connsiteY19505"/>
              </a:cxn>
              <a:cxn ang="0">
                <a:pos x="connsiteX19506" y="connsiteY19506"/>
              </a:cxn>
              <a:cxn ang="0">
                <a:pos x="connsiteX19507" y="connsiteY19507"/>
              </a:cxn>
              <a:cxn ang="0">
                <a:pos x="connsiteX19508" y="connsiteY19508"/>
              </a:cxn>
              <a:cxn ang="0">
                <a:pos x="connsiteX19509" y="connsiteY19509"/>
              </a:cxn>
              <a:cxn ang="0">
                <a:pos x="connsiteX19510" y="connsiteY19510"/>
              </a:cxn>
              <a:cxn ang="0">
                <a:pos x="connsiteX19511" y="connsiteY19511"/>
              </a:cxn>
              <a:cxn ang="0">
                <a:pos x="connsiteX19512" y="connsiteY19512"/>
              </a:cxn>
              <a:cxn ang="0">
                <a:pos x="connsiteX19513" y="connsiteY19513"/>
              </a:cxn>
              <a:cxn ang="0">
                <a:pos x="connsiteX19514" y="connsiteY19514"/>
              </a:cxn>
              <a:cxn ang="0">
                <a:pos x="connsiteX19515" y="connsiteY19515"/>
              </a:cxn>
              <a:cxn ang="0">
                <a:pos x="connsiteX19516" y="connsiteY19516"/>
              </a:cxn>
              <a:cxn ang="0">
                <a:pos x="connsiteX19517" y="connsiteY19517"/>
              </a:cxn>
              <a:cxn ang="0">
                <a:pos x="connsiteX19518" y="connsiteY19518"/>
              </a:cxn>
              <a:cxn ang="0">
                <a:pos x="connsiteX19519" y="connsiteY19519"/>
              </a:cxn>
              <a:cxn ang="0">
                <a:pos x="connsiteX19520" y="connsiteY19520"/>
              </a:cxn>
              <a:cxn ang="0">
                <a:pos x="connsiteX19521" y="connsiteY19521"/>
              </a:cxn>
              <a:cxn ang="0">
                <a:pos x="connsiteX19522" y="connsiteY19522"/>
              </a:cxn>
              <a:cxn ang="0">
                <a:pos x="connsiteX19523" y="connsiteY19523"/>
              </a:cxn>
              <a:cxn ang="0">
                <a:pos x="connsiteX19524" y="connsiteY19524"/>
              </a:cxn>
              <a:cxn ang="0">
                <a:pos x="connsiteX19525" y="connsiteY19525"/>
              </a:cxn>
              <a:cxn ang="0">
                <a:pos x="connsiteX19526" y="connsiteY19526"/>
              </a:cxn>
              <a:cxn ang="0">
                <a:pos x="connsiteX19527" y="connsiteY19527"/>
              </a:cxn>
              <a:cxn ang="0">
                <a:pos x="connsiteX19528" y="connsiteY19528"/>
              </a:cxn>
              <a:cxn ang="0">
                <a:pos x="connsiteX19529" y="connsiteY19529"/>
              </a:cxn>
              <a:cxn ang="0">
                <a:pos x="connsiteX19530" y="connsiteY19530"/>
              </a:cxn>
              <a:cxn ang="0">
                <a:pos x="connsiteX19531" y="connsiteY19531"/>
              </a:cxn>
              <a:cxn ang="0">
                <a:pos x="connsiteX19532" y="connsiteY19532"/>
              </a:cxn>
              <a:cxn ang="0">
                <a:pos x="connsiteX19533" y="connsiteY19533"/>
              </a:cxn>
              <a:cxn ang="0">
                <a:pos x="connsiteX19534" y="connsiteY19534"/>
              </a:cxn>
              <a:cxn ang="0">
                <a:pos x="connsiteX19535" y="connsiteY19535"/>
              </a:cxn>
              <a:cxn ang="0">
                <a:pos x="connsiteX19536" y="connsiteY19536"/>
              </a:cxn>
              <a:cxn ang="0">
                <a:pos x="connsiteX19537" y="connsiteY19537"/>
              </a:cxn>
              <a:cxn ang="0">
                <a:pos x="connsiteX19538" y="connsiteY19538"/>
              </a:cxn>
              <a:cxn ang="0">
                <a:pos x="connsiteX19539" y="connsiteY19539"/>
              </a:cxn>
              <a:cxn ang="0">
                <a:pos x="connsiteX19540" y="connsiteY19540"/>
              </a:cxn>
              <a:cxn ang="0">
                <a:pos x="connsiteX19541" y="connsiteY19541"/>
              </a:cxn>
              <a:cxn ang="0">
                <a:pos x="connsiteX19542" y="connsiteY19542"/>
              </a:cxn>
              <a:cxn ang="0">
                <a:pos x="connsiteX19543" y="connsiteY19543"/>
              </a:cxn>
              <a:cxn ang="0">
                <a:pos x="connsiteX19544" y="connsiteY19544"/>
              </a:cxn>
              <a:cxn ang="0">
                <a:pos x="connsiteX19545" y="connsiteY19545"/>
              </a:cxn>
              <a:cxn ang="0">
                <a:pos x="connsiteX19546" y="connsiteY19546"/>
              </a:cxn>
              <a:cxn ang="0">
                <a:pos x="connsiteX19547" y="connsiteY19547"/>
              </a:cxn>
              <a:cxn ang="0">
                <a:pos x="connsiteX19548" y="connsiteY19548"/>
              </a:cxn>
              <a:cxn ang="0">
                <a:pos x="connsiteX19549" y="connsiteY19549"/>
              </a:cxn>
              <a:cxn ang="0">
                <a:pos x="connsiteX19550" y="connsiteY19550"/>
              </a:cxn>
              <a:cxn ang="0">
                <a:pos x="connsiteX19551" y="connsiteY19551"/>
              </a:cxn>
              <a:cxn ang="0">
                <a:pos x="connsiteX19552" y="connsiteY19552"/>
              </a:cxn>
              <a:cxn ang="0">
                <a:pos x="connsiteX19553" y="connsiteY19553"/>
              </a:cxn>
              <a:cxn ang="0">
                <a:pos x="connsiteX19554" y="connsiteY19554"/>
              </a:cxn>
              <a:cxn ang="0">
                <a:pos x="connsiteX19555" y="connsiteY19555"/>
              </a:cxn>
              <a:cxn ang="0">
                <a:pos x="connsiteX19556" y="connsiteY19556"/>
              </a:cxn>
              <a:cxn ang="0">
                <a:pos x="connsiteX19557" y="connsiteY19557"/>
              </a:cxn>
              <a:cxn ang="0">
                <a:pos x="connsiteX19558" y="connsiteY19558"/>
              </a:cxn>
              <a:cxn ang="0">
                <a:pos x="connsiteX19559" y="connsiteY19559"/>
              </a:cxn>
              <a:cxn ang="0">
                <a:pos x="connsiteX19560" y="connsiteY19560"/>
              </a:cxn>
              <a:cxn ang="0">
                <a:pos x="connsiteX19561" y="connsiteY19561"/>
              </a:cxn>
              <a:cxn ang="0">
                <a:pos x="connsiteX19562" y="connsiteY19562"/>
              </a:cxn>
              <a:cxn ang="0">
                <a:pos x="connsiteX19563" y="connsiteY19563"/>
              </a:cxn>
              <a:cxn ang="0">
                <a:pos x="connsiteX19564" y="connsiteY19564"/>
              </a:cxn>
              <a:cxn ang="0">
                <a:pos x="connsiteX19565" y="connsiteY19565"/>
              </a:cxn>
              <a:cxn ang="0">
                <a:pos x="connsiteX19566" y="connsiteY19566"/>
              </a:cxn>
              <a:cxn ang="0">
                <a:pos x="connsiteX19567" y="connsiteY19567"/>
              </a:cxn>
              <a:cxn ang="0">
                <a:pos x="connsiteX19568" y="connsiteY19568"/>
              </a:cxn>
              <a:cxn ang="0">
                <a:pos x="connsiteX19569" y="connsiteY19569"/>
              </a:cxn>
              <a:cxn ang="0">
                <a:pos x="connsiteX19570" y="connsiteY19570"/>
              </a:cxn>
              <a:cxn ang="0">
                <a:pos x="connsiteX19571" y="connsiteY19571"/>
              </a:cxn>
              <a:cxn ang="0">
                <a:pos x="connsiteX19572" y="connsiteY19572"/>
              </a:cxn>
              <a:cxn ang="0">
                <a:pos x="connsiteX19573" y="connsiteY19573"/>
              </a:cxn>
              <a:cxn ang="0">
                <a:pos x="connsiteX19574" y="connsiteY19574"/>
              </a:cxn>
              <a:cxn ang="0">
                <a:pos x="connsiteX19575" y="connsiteY19575"/>
              </a:cxn>
              <a:cxn ang="0">
                <a:pos x="connsiteX19576" y="connsiteY19576"/>
              </a:cxn>
              <a:cxn ang="0">
                <a:pos x="connsiteX19577" y="connsiteY19577"/>
              </a:cxn>
              <a:cxn ang="0">
                <a:pos x="connsiteX19578" y="connsiteY19578"/>
              </a:cxn>
              <a:cxn ang="0">
                <a:pos x="connsiteX19579" y="connsiteY19579"/>
              </a:cxn>
              <a:cxn ang="0">
                <a:pos x="connsiteX19580" y="connsiteY19580"/>
              </a:cxn>
              <a:cxn ang="0">
                <a:pos x="connsiteX19581" y="connsiteY19581"/>
              </a:cxn>
              <a:cxn ang="0">
                <a:pos x="connsiteX19582" y="connsiteY19582"/>
              </a:cxn>
              <a:cxn ang="0">
                <a:pos x="connsiteX19583" y="connsiteY19583"/>
              </a:cxn>
              <a:cxn ang="0">
                <a:pos x="connsiteX19584" y="connsiteY19584"/>
              </a:cxn>
              <a:cxn ang="0">
                <a:pos x="connsiteX19585" y="connsiteY19585"/>
              </a:cxn>
              <a:cxn ang="0">
                <a:pos x="connsiteX19586" y="connsiteY19586"/>
              </a:cxn>
              <a:cxn ang="0">
                <a:pos x="connsiteX19587" y="connsiteY19587"/>
              </a:cxn>
              <a:cxn ang="0">
                <a:pos x="connsiteX19588" y="connsiteY19588"/>
              </a:cxn>
              <a:cxn ang="0">
                <a:pos x="connsiteX19589" y="connsiteY19589"/>
              </a:cxn>
              <a:cxn ang="0">
                <a:pos x="connsiteX19590" y="connsiteY19590"/>
              </a:cxn>
              <a:cxn ang="0">
                <a:pos x="connsiteX19591" y="connsiteY19591"/>
              </a:cxn>
              <a:cxn ang="0">
                <a:pos x="connsiteX19592" y="connsiteY19592"/>
              </a:cxn>
              <a:cxn ang="0">
                <a:pos x="connsiteX19593" y="connsiteY19593"/>
              </a:cxn>
              <a:cxn ang="0">
                <a:pos x="connsiteX19594" y="connsiteY19594"/>
              </a:cxn>
              <a:cxn ang="0">
                <a:pos x="connsiteX19595" y="connsiteY19595"/>
              </a:cxn>
              <a:cxn ang="0">
                <a:pos x="connsiteX19596" y="connsiteY19596"/>
              </a:cxn>
              <a:cxn ang="0">
                <a:pos x="connsiteX19597" y="connsiteY19597"/>
              </a:cxn>
              <a:cxn ang="0">
                <a:pos x="connsiteX19598" y="connsiteY19598"/>
              </a:cxn>
              <a:cxn ang="0">
                <a:pos x="connsiteX19599" y="connsiteY19599"/>
              </a:cxn>
              <a:cxn ang="0">
                <a:pos x="connsiteX19600" y="connsiteY19600"/>
              </a:cxn>
              <a:cxn ang="0">
                <a:pos x="connsiteX19601" y="connsiteY19601"/>
              </a:cxn>
              <a:cxn ang="0">
                <a:pos x="connsiteX19602" y="connsiteY19602"/>
              </a:cxn>
              <a:cxn ang="0">
                <a:pos x="connsiteX19603" y="connsiteY19603"/>
              </a:cxn>
              <a:cxn ang="0">
                <a:pos x="connsiteX19604" y="connsiteY19604"/>
              </a:cxn>
              <a:cxn ang="0">
                <a:pos x="connsiteX19605" y="connsiteY19605"/>
              </a:cxn>
              <a:cxn ang="0">
                <a:pos x="connsiteX19606" y="connsiteY19606"/>
              </a:cxn>
              <a:cxn ang="0">
                <a:pos x="connsiteX19607" y="connsiteY19607"/>
              </a:cxn>
              <a:cxn ang="0">
                <a:pos x="connsiteX19608" y="connsiteY19608"/>
              </a:cxn>
              <a:cxn ang="0">
                <a:pos x="connsiteX19609" y="connsiteY19609"/>
              </a:cxn>
              <a:cxn ang="0">
                <a:pos x="connsiteX19610" y="connsiteY19610"/>
              </a:cxn>
              <a:cxn ang="0">
                <a:pos x="connsiteX19611" y="connsiteY19611"/>
              </a:cxn>
              <a:cxn ang="0">
                <a:pos x="connsiteX19612" y="connsiteY19612"/>
              </a:cxn>
              <a:cxn ang="0">
                <a:pos x="connsiteX19613" y="connsiteY19613"/>
              </a:cxn>
              <a:cxn ang="0">
                <a:pos x="connsiteX19614" y="connsiteY19614"/>
              </a:cxn>
              <a:cxn ang="0">
                <a:pos x="connsiteX19615" y="connsiteY19615"/>
              </a:cxn>
              <a:cxn ang="0">
                <a:pos x="connsiteX19616" y="connsiteY19616"/>
              </a:cxn>
              <a:cxn ang="0">
                <a:pos x="connsiteX19617" y="connsiteY19617"/>
              </a:cxn>
              <a:cxn ang="0">
                <a:pos x="connsiteX19618" y="connsiteY19618"/>
              </a:cxn>
              <a:cxn ang="0">
                <a:pos x="connsiteX19619" y="connsiteY19619"/>
              </a:cxn>
              <a:cxn ang="0">
                <a:pos x="connsiteX19620" y="connsiteY19620"/>
              </a:cxn>
              <a:cxn ang="0">
                <a:pos x="connsiteX19621" y="connsiteY19621"/>
              </a:cxn>
              <a:cxn ang="0">
                <a:pos x="connsiteX19622" y="connsiteY19622"/>
              </a:cxn>
              <a:cxn ang="0">
                <a:pos x="connsiteX19623" y="connsiteY19623"/>
              </a:cxn>
              <a:cxn ang="0">
                <a:pos x="connsiteX19624" y="connsiteY19624"/>
              </a:cxn>
              <a:cxn ang="0">
                <a:pos x="connsiteX19625" y="connsiteY19625"/>
              </a:cxn>
              <a:cxn ang="0">
                <a:pos x="connsiteX19626" y="connsiteY19626"/>
              </a:cxn>
              <a:cxn ang="0">
                <a:pos x="connsiteX19627" y="connsiteY19627"/>
              </a:cxn>
              <a:cxn ang="0">
                <a:pos x="connsiteX19628" y="connsiteY19628"/>
              </a:cxn>
              <a:cxn ang="0">
                <a:pos x="connsiteX19629" y="connsiteY19629"/>
              </a:cxn>
              <a:cxn ang="0">
                <a:pos x="connsiteX19630" y="connsiteY19630"/>
              </a:cxn>
              <a:cxn ang="0">
                <a:pos x="connsiteX19631" y="connsiteY19631"/>
              </a:cxn>
              <a:cxn ang="0">
                <a:pos x="connsiteX19632" y="connsiteY19632"/>
              </a:cxn>
              <a:cxn ang="0">
                <a:pos x="connsiteX19633" y="connsiteY19633"/>
              </a:cxn>
              <a:cxn ang="0">
                <a:pos x="connsiteX19634" y="connsiteY19634"/>
              </a:cxn>
              <a:cxn ang="0">
                <a:pos x="connsiteX19635" y="connsiteY19635"/>
              </a:cxn>
              <a:cxn ang="0">
                <a:pos x="connsiteX19636" y="connsiteY19636"/>
              </a:cxn>
              <a:cxn ang="0">
                <a:pos x="connsiteX19637" y="connsiteY19637"/>
              </a:cxn>
              <a:cxn ang="0">
                <a:pos x="connsiteX19638" y="connsiteY19638"/>
              </a:cxn>
              <a:cxn ang="0">
                <a:pos x="connsiteX19639" y="connsiteY19639"/>
              </a:cxn>
              <a:cxn ang="0">
                <a:pos x="connsiteX19640" y="connsiteY19640"/>
              </a:cxn>
              <a:cxn ang="0">
                <a:pos x="connsiteX19641" y="connsiteY19641"/>
              </a:cxn>
              <a:cxn ang="0">
                <a:pos x="connsiteX19642" y="connsiteY19642"/>
              </a:cxn>
              <a:cxn ang="0">
                <a:pos x="connsiteX19643" y="connsiteY19643"/>
              </a:cxn>
              <a:cxn ang="0">
                <a:pos x="connsiteX19644" y="connsiteY19644"/>
              </a:cxn>
              <a:cxn ang="0">
                <a:pos x="connsiteX19645" y="connsiteY19645"/>
              </a:cxn>
              <a:cxn ang="0">
                <a:pos x="connsiteX19646" y="connsiteY19646"/>
              </a:cxn>
              <a:cxn ang="0">
                <a:pos x="connsiteX19647" y="connsiteY19647"/>
              </a:cxn>
              <a:cxn ang="0">
                <a:pos x="connsiteX19648" y="connsiteY19648"/>
              </a:cxn>
              <a:cxn ang="0">
                <a:pos x="connsiteX19649" y="connsiteY19649"/>
              </a:cxn>
              <a:cxn ang="0">
                <a:pos x="connsiteX19650" y="connsiteY19650"/>
              </a:cxn>
              <a:cxn ang="0">
                <a:pos x="connsiteX19651" y="connsiteY19651"/>
              </a:cxn>
              <a:cxn ang="0">
                <a:pos x="connsiteX19652" y="connsiteY19652"/>
              </a:cxn>
              <a:cxn ang="0">
                <a:pos x="connsiteX19653" y="connsiteY19653"/>
              </a:cxn>
              <a:cxn ang="0">
                <a:pos x="connsiteX19654" y="connsiteY19654"/>
              </a:cxn>
              <a:cxn ang="0">
                <a:pos x="connsiteX19655" y="connsiteY19655"/>
              </a:cxn>
              <a:cxn ang="0">
                <a:pos x="connsiteX19656" y="connsiteY19656"/>
              </a:cxn>
              <a:cxn ang="0">
                <a:pos x="connsiteX19657" y="connsiteY19657"/>
              </a:cxn>
              <a:cxn ang="0">
                <a:pos x="connsiteX19658" y="connsiteY19658"/>
              </a:cxn>
              <a:cxn ang="0">
                <a:pos x="connsiteX19659" y="connsiteY19659"/>
              </a:cxn>
              <a:cxn ang="0">
                <a:pos x="connsiteX19660" y="connsiteY19660"/>
              </a:cxn>
              <a:cxn ang="0">
                <a:pos x="connsiteX19661" y="connsiteY19661"/>
              </a:cxn>
              <a:cxn ang="0">
                <a:pos x="connsiteX19662" y="connsiteY19662"/>
              </a:cxn>
              <a:cxn ang="0">
                <a:pos x="connsiteX19663" y="connsiteY19663"/>
              </a:cxn>
              <a:cxn ang="0">
                <a:pos x="connsiteX19664" y="connsiteY19664"/>
              </a:cxn>
              <a:cxn ang="0">
                <a:pos x="connsiteX19665" y="connsiteY19665"/>
              </a:cxn>
              <a:cxn ang="0">
                <a:pos x="connsiteX19666" y="connsiteY19666"/>
              </a:cxn>
              <a:cxn ang="0">
                <a:pos x="connsiteX19667" y="connsiteY19667"/>
              </a:cxn>
              <a:cxn ang="0">
                <a:pos x="connsiteX19668" y="connsiteY19668"/>
              </a:cxn>
              <a:cxn ang="0">
                <a:pos x="connsiteX19669" y="connsiteY19669"/>
              </a:cxn>
              <a:cxn ang="0">
                <a:pos x="connsiteX19670" y="connsiteY19670"/>
              </a:cxn>
              <a:cxn ang="0">
                <a:pos x="connsiteX19671" y="connsiteY19671"/>
              </a:cxn>
              <a:cxn ang="0">
                <a:pos x="connsiteX19672" y="connsiteY19672"/>
              </a:cxn>
              <a:cxn ang="0">
                <a:pos x="connsiteX19673" y="connsiteY19673"/>
              </a:cxn>
              <a:cxn ang="0">
                <a:pos x="connsiteX19674" y="connsiteY19674"/>
              </a:cxn>
              <a:cxn ang="0">
                <a:pos x="connsiteX19675" y="connsiteY19675"/>
              </a:cxn>
              <a:cxn ang="0">
                <a:pos x="connsiteX19676" y="connsiteY19676"/>
              </a:cxn>
              <a:cxn ang="0">
                <a:pos x="connsiteX19677" y="connsiteY19677"/>
              </a:cxn>
              <a:cxn ang="0">
                <a:pos x="connsiteX19678" y="connsiteY19678"/>
              </a:cxn>
              <a:cxn ang="0">
                <a:pos x="connsiteX19679" y="connsiteY19679"/>
              </a:cxn>
              <a:cxn ang="0">
                <a:pos x="connsiteX19680" y="connsiteY19680"/>
              </a:cxn>
              <a:cxn ang="0">
                <a:pos x="connsiteX19681" y="connsiteY19681"/>
              </a:cxn>
              <a:cxn ang="0">
                <a:pos x="connsiteX19682" y="connsiteY19682"/>
              </a:cxn>
              <a:cxn ang="0">
                <a:pos x="connsiteX19683" y="connsiteY19683"/>
              </a:cxn>
              <a:cxn ang="0">
                <a:pos x="connsiteX19684" y="connsiteY19684"/>
              </a:cxn>
              <a:cxn ang="0">
                <a:pos x="connsiteX19685" y="connsiteY19685"/>
              </a:cxn>
              <a:cxn ang="0">
                <a:pos x="connsiteX19686" y="connsiteY19686"/>
              </a:cxn>
              <a:cxn ang="0">
                <a:pos x="connsiteX19687" y="connsiteY19687"/>
              </a:cxn>
              <a:cxn ang="0">
                <a:pos x="connsiteX19688" y="connsiteY19688"/>
              </a:cxn>
              <a:cxn ang="0">
                <a:pos x="connsiteX19689" y="connsiteY19689"/>
              </a:cxn>
              <a:cxn ang="0">
                <a:pos x="connsiteX19690" y="connsiteY19690"/>
              </a:cxn>
              <a:cxn ang="0">
                <a:pos x="connsiteX19691" y="connsiteY19691"/>
              </a:cxn>
              <a:cxn ang="0">
                <a:pos x="connsiteX19692" y="connsiteY19692"/>
              </a:cxn>
              <a:cxn ang="0">
                <a:pos x="connsiteX19693" y="connsiteY19693"/>
              </a:cxn>
              <a:cxn ang="0">
                <a:pos x="connsiteX19694" y="connsiteY19694"/>
              </a:cxn>
              <a:cxn ang="0">
                <a:pos x="connsiteX19695" y="connsiteY19695"/>
              </a:cxn>
              <a:cxn ang="0">
                <a:pos x="connsiteX19696" y="connsiteY19696"/>
              </a:cxn>
              <a:cxn ang="0">
                <a:pos x="connsiteX19697" y="connsiteY19697"/>
              </a:cxn>
              <a:cxn ang="0">
                <a:pos x="connsiteX19698" y="connsiteY19698"/>
              </a:cxn>
              <a:cxn ang="0">
                <a:pos x="connsiteX19699" y="connsiteY19699"/>
              </a:cxn>
              <a:cxn ang="0">
                <a:pos x="connsiteX19700" y="connsiteY19700"/>
              </a:cxn>
              <a:cxn ang="0">
                <a:pos x="connsiteX19701" y="connsiteY19701"/>
              </a:cxn>
              <a:cxn ang="0">
                <a:pos x="connsiteX19702" y="connsiteY19702"/>
              </a:cxn>
              <a:cxn ang="0">
                <a:pos x="connsiteX19703" y="connsiteY19703"/>
              </a:cxn>
              <a:cxn ang="0">
                <a:pos x="connsiteX19704" y="connsiteY19704"/>
              </a:cxn>
              <a:cxn ang="0">
                <a:pos x="connsiteX19705" y="connsiteY19705"/>
              </a:cxn>
              <a:cxn ang="0">
                <a:pos x="connsiteX19706" y="connsiteY19706"/>
              </a:cxn>
              <a:cxn ang="0">
                <a:pos x="connsiteX19707" y="connsiteY19707"/>
              </a:cxn>
              <a:cxn ang="0">
                <a:pos x="connsiteX19708" y="connsiteY19708"/>
              </a:cxn>
              <a:cxn ang="0">
                <a:pos x="connsiteX19709" y="connsiteY19709"/>
              </a:cxn>
              <a:cxn ang="0">
                <a:pos x="connsiteX19710" y="connsiteY19710"/>
              </a:cxn>
              <a:cxn ang="0">
                <a:pos x="connsiteX19711" y="connsiteY19711"/>
              </a:cxn>
              <a:cxn ang="0">
                <a:pos x="connsiteX19712" y="connsiteY19712"/>
              </a:cxn>
              <a:cxn ang="0">
                <a:pos x="connsiteX19713" y="connsiteY19713"/>
              </a:cxn>
              <a:cxn ang="0">
                <a:pos x="connsiteX19714" y="connsiteY19714"/>
              </a:cxn>
              <a:cxn ang="0">
                <a:pos x="connsiteX19715" y="connsiteY19715"/>
              </a:cxn>
              <a:cxn ang="0">
                <a:pos x="connsiteX19716" y="connsiteY19716"/>
              </a:cxn>
              <a:cxn ang="0">
                <a:pos x="connsiteX19717" y="connsiteY19717"/>
              </a:cxn>
              <a:cxn ang="0">
                <a:pos x="connsiteX19718" y="connsiteY19718"/>
              </a:cxn>
              <a:cxn ang="0">
                <a:pos x="connsiteX19719" y="connsiteY19719"/>
              </a:cxn>
              <a:cxn ang="0">
                <a:pos x="connsiteX19720" y="connsiteY19720"/>
              </a:cxn>
              <a:cxn ang="0">
                <a:pos x="connsiteX19721" y="connsiteY19721"/>
              </a:cxn>
              <a:cxn ang="0">
                <a:pos x="connsiteX19722" y="connsiteY19722"/>
              </a:cxn>
              <a:cxn ang="0">
                <a:pos x="connsiteX19723" y="connsiteY19723"/>
              </a:cxn>
              <a:cxn ang="0">
                <a:pos x="connsiteX19724" y="connsiteY19724"/>
              </a:cxn>
              <a:cxn ang="0">
                <a:pos x="connsiteX19725" y="connsiteY19725"/>
              </a:cxn>
              <a:cxn ang="0">
                <a:pos x="connsiteX19726" y="connsiteY19726"/>
              </a:cxn>
              <a:cxn ang="0">
                <a:pos x="connsiteX19727" y="connsiteY19727"/>
              </a:cxn>
              <a:cxn ang="0">
                <a:pos x="connsiteX19728" y="connsiteY19728"/>
              </a:cxn>
              <a:cxn ang="0">
                <a:pos x="connsiteX19729" y="connsiteY19729"/>
              </a:cxn>
              <a:cxn ang="0">
                <a:pos x="connsiteX19730" y="connsiteY19730"/>
              </a:cxn>
              <a:cxn ang="0">
                <a:pos x="connsiteX19731" y="connsiteY19731"/>
              </a:cxn>
              <a:cxn ang="0">
                <a:pos x="connsiteX19732" y="connsiteY19732"/>
              </a:cxn>
              <a:cxn ang="0">
                <a:pos x="connsiteX19733" y="connsiteY19733"/>
              </a:cxn>
              <a:cxn ang="0">
                <a:pos x="connsiteX19734" y="connsiteY19734"/>
              </a:cxn>
              <a:cxn ang="0">
                <a:pos x="connsiteX19735" y="connsiteY19735"/>
              </a:cxn>
              <a:cxn ang="0">
                <a:pos x="connsiteX19736" y="connsiteY19736"/>
              </a:cxn>
              <a:cxn ang="0">
                <a:pos x="connsiteX19737" y="connsiteY19737"/>
              </a:cxn>
              <a:cxn ang="0">
                <a:pos x="connsiteX19738" y="connsiteY19738"/>
              </a:cxn>
              <a:cxn ang="0">
                <a:pos x="connsiteX19739" y="connsiteY19739"/>
              </a:cxn>
              <a:cxn ang="0">
                <a:pos x="connsiteX19740" y="connsiteY19740"/>
              </a:cxn>
              <a:cxn ang="0">
                <a:pos x="connsiteX19741" y="connsiteY19741"/>
              </a:cxn>
              <a:cxn ang="0">
                <a:pos x="connsiteX19742" y="connsiteY19742"/>
              </a:cxn>
              <a:cxn ang="0">
                <a:pos x="connsiteX19743" y="connsiteY19743"/>
              </a:cxn>
              <a:cxn ang="0">
                <a:pos x="connsiteX19744" y="connsiteY19744"/>
              </a:cxn>
              <a:cxn ang="0">
                <a:pos x="connsiteX19745" y="connsiteY19745"/>
              </a:cxn>
              <a:cxn ang="0">
                <a:pos x="connsiteX19746" y="connsiteY19746"/>
              </a:cxn>
              <a:cxn ang="0">
                <a:pos x="connsiteX19747" y="connsiteY19747"/>
              </a:cxn>
              <a:cxn ang="0">
                <a:pos x="connsiteX19748" y="connsiteY19748"/>
              </a:cxn>
              <a:cxn ang="0">
                <a:pos x="connsiteX19749" y="connsiteY19749"/>
              </a:cxn>
              <a:cxn ang="0">
                <a:pos x="connsiteX19750" y="connsiteY19750"/>
              </a:cxn>
              <a:cxn ang="0">
                <a:pos x="connsiteX19751" y="connsiteY19751"/>
              </a:cxn>
              <a:cxn ang="0">
                <a:pos x="connsiteX19752" y="connsiteY19752"/>
              </a:cxn>
              <a:cxn ang="0">
                <a:pos x="connsiteX19753" y="connsiteY19753"/>
              </a:cxn>
              <a:cxn ang="0">
                <a:pos x="connsiteX19754" y="connsiteY19754"/>
              </a:cxn>
              <a:cxn ang="0">
                <a:pos x="connsiteX19755" y="connsiteY19755"/>
              </a:cxn>
              <a:cxn ang="0">
                <a:pos x="connsiteX19756" y="connsiteY19756"/>
              </a:cxn>
              <a:cxn ang="0">
                <a:pos x="connsiteX19757" y="connsiteY19757"/>
              </a:cxn>
              <a:cxn ang="0">
                <a:pos x="connsiteX19758" y="connsiteY19758"/>
              </a:cxn>
              <a:cxn ang="0">
                <a:pos x="connsiteX19759" y="connsiteY19759"/>
              </a:cxn>
              <a:cxn ang="0">
                <a:pos x="connsiteX19760" y="connsiteY19760"/>
              </a:cxn>
              <a:cxn ang="0">
                <a:pos x="connsiteX19761" y="connsiteY19761"/>
              </a:cxn>
              <a:cxn ang="0">
                <a:pos x="connsiteX19762" y="connsiteY19762"/>
              </a:cxn>
              <a:cxn ang="0">
                <a:pos x="connsiteX19763" y="connsiteY19763"/>
              </a:cxn>
              <a:cxn ang="0">
                <a:pos x="connsiteX19764" y="connsiteY19764"/>
              </a:cxn>
              <a:cxn ang="0">
                <a:pos x="connsiteX19765" y="connsiteY19765"/>
              </a:cxn>
              <a:cxn ang="0">
                <a:pos x="connsiteX19766" y="connsiteY19766"/>
              </a:cxn>
              <a:cxn ang="0">
                <a:pos x="connsiteX19767" y="connsiteY19767"/>
              </a:cxn>
              <a:cxn ang="0">
                <a:pos x="connsiteX19768" y="connsiteY19768"/>
              </a:cxn>
              <a:cxn ang="0">
                <a:pos x="connsiteX19769" y="connsiteY19769"/>
              </a:cxn>
              <a:cxn ang="0">
                <a:pos x="connsiteX19770" y="connsiteY19770"/>
              </a:cxn>
              <a:cxn ang="0">
                <a:pos x="connsiteX19771" y="connsiteY19771"/>
              </a:cxn>
              <a:cxn ang="0">
                <a:pos x="connsiteX19772" y="connsiteY19772"/>
              </a:cxn>
              <a:cxn ang="0">
                <a:pos x="connsiteX19773" y="connsiteY19773"/>
              </a:cxn>
              <a:cxn ang="0">
                <a:pos x="connsiteX19774" y="connsiteY19774"/>
              </a:cxn>
              <a:cxn ang="0">
                <a:pos x="connsiteX19775" y="connsiteY19775"/>
              </a:cxn>
              <a:cxn ang="0">
                <a:pos x="connsiteX19776" y="connsiteY19776"/>
              </a:cxn>
              <a:cxn ang="0">
                <a:pos x="connsiteX19777" y="connsiteY19777"/>
              </a:cxn>
              <a:cxn ang="0">
                <a:pos x="connsiteX19778" y="connsiteY19778"/>
              </a:cxn>
              <a:cxn ang="0">
                <a:pos x="connsiteX19779" y="connsiteY19779"/>
              </a:cxn>
              <a:cxn ang="0">
                <a:pos x="connsiteX19780" y="connsiteY19780"/>
              </a:cxn>
              <a:cxn ang="0">
                <a:pos x="connsiteX19781" y="connsiteY19781"/>
              </a:cxn>
              <a:cxn ang="0">
                <a:pos x="connsiteX19782" y="connsiteY19782"/>
              </a:cxn>
              <a:cxn ang="0">
                <a:pos x="connsiteX19783" y="connsiteY19783"/>
              </a:cxn>
              <a:cxn ang="0">
                <a:pos x="connsiteX19784" y="connsiteY19784"/>
              </a:cxn>
              <a:cxn ang="0">
                <a:pos x="connsiteX19785" y="connsiteY19785"/>
              </a:cxn>
              <a:cxn ang="0">
                <a:pos x="connsiteX19786" y="connsiteY19786"/>
              </a:cxn>
              <a:cxn ang="0">
                <a:pos x="connsiteX19787" y="connsiteY19787"/>
              </a:cxn>
              <a:cxn ang="0">
                <a:pos x="connsiteX19788" y="connsiteY19788"/>
              </a:cxn>
              <a:cxn ang="0">
                <a:pos x="connsiteX19789" y="connsiteY19789"/>
              </a:cxn>
              <a:cxn ang="0">
                <a:pos x="connsiteX19790" y="connsiteY19790"/>
              </a:cxn>
              <a:cxn ang="0">
                <a:pos x="connsiteX19791" y="connsiteY19791"/>
              </a:cxn>
              <a:cxn ang="0">
                <a:pos x="connsiteX19792" y="connsiteY19792"/>
              </a:cxn>
              <a:cxn ang="0">
                <a:pos x="connsiteX19793" y="connsiteY19793"/>
              </a:cxn>
              <a:cxn ang="0">
                <a:pos x="connsiteX19794" y="connsiteY19794"/>
              </a:cxn>
              <a:cxn ang="0">
                <a:pos x="connsiteX19795" y="connsiteY19795"/>
              </a:cxn>
              <a:cxn ang="0">
                <a:pos x="connsiteX19796" y="connsiteY19796"/>
              </a:cxn>
              <a:cxn ang="0">
                <a:pos x="connsiteX19797" y="connsiteY19797"/>
              </a:cxn>
              <a:cxn ang="0">
                <a:pos x="connsiteX19798" y="connsiteY19798"/>
              </a:cxn>
              <a:cxn ang="0">
                <a:pos x="connsiteX19799" y="connsiteY19799"/>
              </a:cxn>
              <a:cxn ang="0">
                <a:pos x="connsiteX19800" y="connsiteY19800"/>
              </a:cxn>
              <a:cxn ang="0">
                <a:pos x="connsiteX19801" y="connsiteY19801"/>
              </a:cxn>
              <a:cxn ang="0">
                <a:pos x="connsiteX19802" y="connsiteY19802"/>
              </a:cxn>
              <a:cxn ang="0">
                <a:pos x="connsiteX19803" y="connsiteY19803"/>
              </a:cxn>
              <a:cxn ang="0">
                <a:pos x="connsiteX19804" y="connsiteY19804"/>
              </a:cxn>
              <a:cxn ang="0">
                <a:pos x="connsiteX19805" y="connsiteY19805"/>
              </a:cxn>
              <a:cxn ang="0">
                <a:pos x="connsiteX19806" y="connsiteY19806"/>
              </a:cxn>
              <a:cxn ang="0">
                <a:pos x="connsiteX19807" y="connsiteY19807"/>
              </a:cxn>
              <a:cxn ang="0">
                <a:pos x="connsiteX19808" y="connsiteY19808"/>
              </a:cxn>
              <a:cxn ang="0">
                <a:pos x="connsiteX19809" y="connsiteY19809"/>
              </a:cxn>
              <a:cxn ang="0">
                <a:pos x="connsiteX19810" y="connsiteY19810"/>
              </a:cxn>
              <a:cxn ang="0">
                <a:pos x="connsiteX19811" y="connsiteY19811"/>
              </a:cxn>
              <a:cxn ang="0">
                <a:pos x="connsiteX19812" y="connsiteY19812"/>
              </a:cxn>
              <a:cxn ang="0">
                <a:pos x="connsiteX19813" y="connsiteY19813"/>
              </a:cxn>
              <a:cxn ang="0">
                <a:pos x="connsiteX19814" y="connsiteY19814"/>
              </a:cxn>
              <a:cxn ang="0">
                <a:pos x="connsiteX19815" y="connsiteY19815"/>
              </a:cxn>
              <a:cxn ang="0">
                <a:pos x="connsiteX19816" y="connsiteY19816"/>
              </a:cxn>
              <a:cxn ang="0">
                <a:pos x="connsiteX19817" y="connsiteY19817"/>
              </a:cxn>
              <a:cxn ang="0">
                <a:pos x="connsiteX19818" y="connsiteY19818"/>
              </a:cxn>
              <a:cxn ang="0">
                <a:pos x="connsiteX19819" y="connsiteY19819"/>
              </a:cxn>
              <a:cxn ang="0">
                <a:pos x="connsiteX19820" y="connsiteY19820"/>
              </a:cxn>
              <a:cxn ang="0">
                <a:pos x="connsiteX19821" y="connsiteY19821"/>
              </a:cxn>
              <a:cxn ang="0">
                <a:pos x="connsiteX19822" y="connsiteY19822"/>
              </a:cxn>
              <a:cxn ang="0">
                <a:pos x="connsiteX19823" y="connsiteY19823"/>
              </a:cxn>
              <a:cxn ang="0">
                <a:pos x="connsiteX19824" y="connsiteY19824"/>
              </a:cxn>
              <a:cxn ang="0">
                <a:pos x="connsiteX19825" y="connsiteY19825"/>
              </a:cxn>
              <a:cxn ang="0">
                <a:pos x="connsiteX19826" y="connsiteY19826"/>
              </a:cxn>
              <a:cxn ang="0">
                <a:pos x="connsiteX19827" y="connsiteY19827"/>
              </a:cxn>
              <a:cxn ang="0">
                <a:pos x="connsiteX19828" y="connsiteY19828"/>
              </a:cxn>
              <a:cxn ang="0">
                <a:pos x="connsiteX19829" y="connsiteY19829"/>
              </a:cxn>
              <a:cxn ang="0">
                <a:pos x="connsiteX19830" y="connsiteY19830"/>
              </a:cxn>
              <a:cxn ang="0">
                <a:pos x="connsiteX19831" y="connsiteY19831"/>
              </a:cxn>
              <a:cxn ang="0">
                <a:pos x="connsiteX19832" y="connsiteY19832"/>
              </a:cxn>
              <a:cxn ang="0">
                <a:pos x="connsiteX19833" y="connsiteY19833"/>
              </a:cxn>
              <a:cxn ang="0">
                <a:pos x="connsiteX19834" y="connsiteY19834"/>
              </a:cxn>
              <a:cxn ang="0">
                <a:pos x="connsiteX19835" y="connsiteY19835"/>
              </a:cxn>
              <a:cxn ang="0">
                <a:pos x="connsiteX19836" y="connsiteY19836"/>
              </a:cxn>
              <a:cxn ang="0">
                <a:pos x="connsiteX19837" y="connsiteY19837"/>
              </a:cxn>
              <a:cxn ang="0">
                <a:pos x="connsiteX19838" y="connsiteY19838"/>
              </a:cxn>
              <a:cxn ang="0">
                <a:pos x="connsiteX19839" y="connsiteY19839"/>
              </a:cxn>
              <a:cxn ang="0">
                <a:pos x="connsiteX19840" y="connsiteY19840"/>
              </a:cxn>
              <a:cxn ang="0">
                <a:pos x="connsiteX19841" y="connsiteY19841"/>
              </a:cxn>
              <a:cxn ang="0">
                <a:pos x="connsiteX19842" y="connsiteY19842"/>
              </a:cxn>
              <a:cxn ang="0">
                <a:pos x="connsiteX19843" y="connsiteY19843"/>
              </a:cxn>
              <a:cxn ang="0">
                <a:pos x="connsiteX19844" y="connsiteY19844"/>
              </a:cxn>
              <a:cxn ang="0">
                <a:pos x="connsiteX19845" y="connsiteY19845"/>
              </a:cxn>
              <a:cxn ang="0">
                <a:pos x="connsiteX19846" y="connsiteY19846"/>
              </a:cxn>
              <a:cxn ang="0">
                <a:pos x="connsiteX19847" y="connsiteY19847"/>
              </a:cxn>
              <a:cxn ang="0">
                <a:pos x="connsiteX19848" y="connsiteY19848"/>
              </a:cxn>
              <a:cxn ang="0">
                <a:pos x="connsiteX19849" y="connsiteY19849"/>
              </a:cxn>
              <a:cxn ang="0">
                <a:pos x="connsiteX19850" y="connsiteY19850"/>
              </a:cxn>
              <a:cxn ang="0">
                <a:pos x="connsiteX19851" y="connsiteY19851"/>
              </a:cxn>
              <a:cxn ang="0">
                <a:pos x="connsiteX19852" y="connsiteY19852"/>
              </a:cxn>
              <a:cxn ang="0">
                <a:pos x="connsiteX19853" y="connsiteY19853"/>
              </a:cxn>
              <a:cxn ang="0">
                <a:pos x="connsiteX19854" y="connsiteY19854"/>
              </a:cxn>
              <a:cxn ang="0">
                <a:pos x="connsiteX19855" y="connsiteY19855"/>
              </a:cxn>
              <a:cxn ang="0">
                <a:pos x="connsiteX19856" y="connsiteY19856"/>
              </a:cxn>
              <a:cxn ang="0">
                <a:pos x="connsiteX19857" y="connsiteY19857"/>
              </a:cxn>
              <a:cxn ang="0">
                <a:pos x="connsiteX19858" y="connsiteY19858"/>
              </a:cxn>
              <a:cxn ang="0">
                <a:pos x="connsiteX19859" y="connsiteY19859"/>
              </a:cxn>
              <a:cxn ang="0">
                <a:pos x="connsiteX19860" y="connsiteY19860"/>
              </a:cxn>
              <a:cxn ang="0">
                <a:pos x="connsiteX19861" y="connsiteY19861"/>
              </a:cxn>
              <a:cxn ang="0">
                <a:pos x="connsiteX19862" y="connsiteY19862"/>
              </a:cxn>
              <a:cxn ang="0">
                <a:pos x="connsiteX19863" y="connsiteY19863"/>
              </a:cxn>
              <a:cxn ang="0">
                <a:pos x="connsiteX19864" y="connsiteY19864"/>
              </a:cxn>
              <a:cxn ang="0">
                <a:pos x="connsiteX19865" y="connsiteY19865"/>
              </a:cxn>
              <a:cxn ang="0">
                <a:pos x="connsiteX19866" y="connsiteY19866"/>
              </a:cxn>
              <a:cxn ang="0">
                <a:pos x="connsiteX19867" y="connsiteY19867"/>
              </a:cxn>
              <a:cxn ang="0">
                <a:pos x="connsiteX19868" y="connsiteY19868"/>
              </a:cxn>
              <a:cxn ang="0">
                <a:pos x="connsiteX19869" y="connsiteY19869"/>
              </a:cxn>
              <a:cxn ang="0">
                <a:pos x="connsiteX19870" y="connsiteY19870"/>
              </a:cxn>
              <a:cxn ang="0">
                <a:pos x="connsiteX19871" y="connsiteY19871"/>
              </a:cxn>
              <a:cxn ang="0">
                <a:pos x="connsiteX19872" y="connsiteY19872"/>
              </a:cxn>
              <a:cxn ang="0">
                <a:pos x="connsiteX19873" y="connsiteY19873"/>
              </a:cxn>
              <a:cxn ang="0">
                <a:pos x="connsiteX19874" y="connsiteY19874"/>
              </a:cxn>
              <a:cxn ang="0">
                <a:pos x="connsiteX19875" y="connsiteY19875"/>
              </a:cxn>
              <a:cxn ang="0">
                <a:pos x="connsiteX19876" y="connsiteY19876"/>
              </a:cxn>
              <a:cxn ang="0">
                <a:pos x="connsiteX19877" y="connsiteY19877"/>
              </a:cxn>
              <a:cxn ang="0">
                <a:pos x="connsiteX19878" y="connsiteY19878"/>
              </a:cxn>
              <a:cxn ang="0">
                <a:pos x="connsiteX19879" y="connsiteY19879"/>
              </a:cxn>
              <a:cxn ang="0">
                <a:pos x="connsiteX19880" y="connsiteY19880"/>
              </a:cxn>
              <a:cxn ang="0">
                <a:pos x="connsiteX19881" y="connsiteY19881"/>
              </a:cxn>
              <a:cxn ang="0">
                <a:pos x="connsiteX19882" y="connsiteY19882"/>
              </a:cxn>
              <a:cxn ang="0">
                <a:pos x="connsiteX19883" y="connsiteY19883"/>
              </a:cxn>
              <a:cxn ang="0">
                <a:pos x="connsiteX19884" y="connsiteY19884"/>
              </a:cxn>
              <a:cxn ang="0">
                <a:pos x="connsiteX19885" y="connsiteY19885"/>
              </a:cxn>
              <a:cxn ang="0">
                <a:pos x="connsiteX19886" y="connsiteY19886"/>
              </a:cxn>
              <a:cxn ang="0">
                <a:pos x="connsiteX19887" y="connsiteY19887"/>
              </a:cxn>
              <a:cxn ang="0">
                <a:pos x="connsiteX19888" y="connsiteY19888"/>
              </a:cxn>
              <a:cxn ang="0">
                <a:pos x="connsiteX19889" y="connsiteY19889"/>
              </a:cxn>
              <a:cxn ang="0">
                <a:pos x="connsiteX19890" y="connsiteY19890"/>
              </a:cxn>
              <a:cxn ang="0">
                <a:pos x="connsiteX19891" y="connsiteY19891"/>
              </a:cxn>
              <a:cxn ang="0">
                <a:pos x="connsiteX19892" y="connsiteY19892"/>
              </a:cxn>
              <a:cxn ang="0">
                <a:pos x="connsiteX19893" y="connsiteY19893"/>
              </a:cxn>
              <a:cxn ang="0">
                <a:pos x="connsiteX19894" y="connsiteY19894"/>
              </a:cxn>
              <a:cxn ang="0">
                <a:pos x="connsiteX19895" y="connsiteY19895"/>
              </a:cxn>
              <a:cxn ang="0">
                <a:pos x="connsiteX19896" y="connsiteY19896"/>
              </a:cxn>
              <a:cxn ang="0">
                <a:pos x="connsiteX19897" y="connsiteY19897"/>
              </a:cxn>
              <a:cxn ang="0">
                <a:pos x="connsiteX19898" y="connsiteY19898"/>
              </a:cxn>
              <a:cxn ang="0">
                <a:pos x="connsiteX19899" y="connsiteY19899"/>
              </a:cxn>
              <a:cxn ang="0">
                <a:pos x="connsiteX19900" y="connsiteY19900"/>
              </a:cxn>
              <a:cxn ang="0">
                <a:pos x="connsiteX19901" y="connsiteY19901"/>
              </a:cxn>
              <a:cxn ang="0">
                <a:pos x="connsiteX19902" y="connsiteY19902"/>
              </a:cxn>
              <a:cxn ang="0">
                <a:pos x="connsiteX19903" y="connsiteY19903"/>
              </a:cxn>
              <a:cxn ang="0">
                <a:pos x="connsiteX19904" y="connsiteY19904"/>
              </a:cxn>
              <a:cxn ang="0">
                <a:pos x="connsiteX19905" y="connsiteY19905"/>
              </a:cxn>
              <a:cxn ang="0">
                <a:pos x="connsiteX19906" y="connsiteY19906"/>
              </a:cxn>
              <a:cxn ang="0">
                <a:pos x="connsiteX19907" y="connsiteY19907"/>
              </a:cxn>
              <a:cxn ang="0">
                <a:pos x="connsiteX19908" y="connsiteY19908"/>
              </a:cxn>
              <a:cxn ang="0">
                <a:pos x="connsiteX19909" y="connsiteY19909"/>
              </a:cxn>
              <a:cxn ang="0">
                <a:pos x="connsiteX19910" y="connsiteY19910"/>
              </a:cxn>
              <a:cxn ang="0">
                <a:pos x="connsiteX19911" y="connsiteY19911"/>
              </a:cxn>
              <a:cxn ang="0">
                <a:pos x="connsiteX19912" y="connsiteY19912"/>
              </a:cxn>
              <a:cxn ang="0">
                <a:pos x="connsiteX19913" y="connsiteY19913"/>
              </a:cxn>
              <a:cxn ang="0">
                <a:pos x="connsiteX19914" y="connsiteY19914"/>
              </a:cxn>
              <a:cxn ang="0">
                <a:pos x="connsiteX19915" y="connsiteY19915"/>
              </a:cxn>
              <a:cxn ang="0">
                <a:pos x="connsiteX19916" y="connsiteY19916"/>
              </a:cxn>
              <a:cxn ang="0">
                <a:pos x="connsiteX19917" y="connsiteY19917"/>
              </a:cxn>
              <a:cxn ang="0">
                <a:pos x="connsiteX19918" y="connsiteY19918"/>
              </a:cxn>
              <a:cxn ang="0">
                <a:pos x="connsiteX19919" y="connsiteY19919"/>
              </a:cxn>
              <a:cxn ang="0">
                <a:pos x="connsiteX19920" y="connsiteY19920"/>
              </a:cxn>
              <a:cxn ang="0">
                <a:pos x="connsiteX19921" y="connsiteY19921"/>
              </a:cxn>
              <a:cxn ang="0">
                <a:pos x="connsiteX19922" y="connsiteY19922"/>
              </a:cxn>
              <a:cxn ang="0">
                <a:pos x="connsiteX19923" y="connsiteY19923"/>
              </a:cxn>
              <a:cxn ang="0">
                <a:pos x="connsiteX19924" y="connsiteY19924"/>
              </a:cxn>
              <a:cxn ang="0">
                <a:pos x="connsiteX19925" y="connsiteY19925"/>
              </a:cxn>
              <a:cxn ang="0">
                <a:pos x="connsiteX19926" y="connsiteY19926"/>
              </a:cxn>
              <a:cxn ang="0">
                <a:pos x="connsiteX19927" y="connsiteY19927"/>
              </a:cxn>
              <a:cxn ang="0">
                <a:pos x="connsiteX19928" y="connsiteY19928"/>
              </a:cxn>
              <a:cxn ang="0">
                <a:pos x="connsiteX19929" y="connsiteY19929"/>
              </a:cxn>
              <a:cxn ang="0">
                <a:pos x="connsiteX19930" y="connsiteY19930"/>
              </a:cxn>
              <a:cxn ang="0">
                <a:pos x="connsiteX19931" y="connsiteY19931"/>
              </a:cxn>
              <a:cxn ang="0">
                <a:pos x="connsiteX19932" y="connsiteY19932"/>
              </a:cxn>
              <a:cxn ang="0">
                <a:pos x="connsiteX19933" y="connsiteY19933"/>
              </a:cxn>
              <a:cxn ang="0">
                <a:pos x="connsiteX19934" y="connsiteY19934"/>
              </a:cxn>
              <a:cxn ang="0">
                <a:pos x="connsiteX19935" y="connsiteY19935"/>
              </a:cxn>
              <a:cxn ang="0">
                <a:pos x="connsiteX19936" y="connsiteY19936"/>
              </a:cxn>
              <a:cxn ang="0">
                <a:pos x="connsiteX19937" y="connsiteY19937"/>
              </a:cxn>
              <a:cxn ang="0">
                <a:pos x="connsiteX19938" y="connsiteY19938"/>
              </a:cxn>
              <a:cxn ang="0">
                <a:pos x="connsiteX19939" y="connsiteY19939"/>
              </a:cxn>
              <a:cxn ang="0">
                <a:pos x="connsiteX19940" y="connsiteY19940"/>
              </a:cxn>
              <a:cxn ang="0">
                <a:pos x="connsiteX19941" y="connsiteY19941"/>
              </a:cxn>
              <a:cxn ang="0">
                <a:pos x="connsiteX19942" y="connsiteY19942"/>
              </a:cxn>
              <a:cxn ang="0">
                <a:pos x="connsiteX19943" y="connsiteY19943"/>
              </a:cxn>
              <a:cxn ang="0">
                <a:pos x="connsiteX19944" y="connsiteY19944"/>
              </a:cxn>
              <a:cxn ang="0">
                <a:pos x="connsiteX19945" y="connsiteY19945"/>
              </a:cxn>
              <a:cxn ang="0">
                <a:pos x="connsiteX19946" y="connsiteY19946"/>
              </a:cxn>
              <a:cxn ang="0">
                <a:pos x="connsiteX19947" y="connsiteY19947"/>
              </a:cxn>
              <a:cxn ang="0">
                <a:pos x="connsiteX19948" y="connsiteY19948"/>
              </a:cxn>
              <a:cxn ang="0">
                <a:pos x="connsiteX19949" y="connsiteY19949"/>
              </a:cxn>
              <a:cxn ang="0">
                <a:pos x="connsiteX19950" y="connsiteY19950"/>
              </a:cxn>
              <a:cxn ang="0">
                <a:pos x="connsiteX19951" y="connsiteY19951"/>
              </a:cxn>
              <a:cxn ang="0">
                <a:pos x="connsiteX19952" y="connsiteY19952"/>
              </a:cxn>
              <a:cxn ang="0">
                <a:pos x="connsiteX19953" y="connsiteY19953"/>
              </a:cxn>
              <a:cxn ang="0">
                <a:pos x="connsiteX19954" y="connsiteY19954"/>
              </a:cxn>
              <a:cxn ang="0">
                <a:pos x="connsiteX19955" y="connsiteY19955"/>
              </a:cxn>
              <a:cxn ang="0">
                <a:pos x="connsiteX19956" y="connsiteY19956"/>
              </a:cxn>
              <a:cxn ang="0">
                <a:pos x="connsiteX19957" y="connsiteY19957"/>
              </a:cxn>
              <a:cxn ang="0">
                <a:pos x="connsiteX19958" y="connsiteY19958"/>
              </a:cxn>
              <a:cxn ang="0">
                <a:pos x="connsiteX19959" y="connsiteY19959"/>
              </a:cxn>
              <a:cxn ang="0">
                <a:pos x="connsiteX19960" y="connsiteY19960"/>
              </a:cxn>
              <a:cxn ang="0">
                <a:pos x="connsiteX19961" y="connsiteY19961"/>
              </a:cxn>
              <a:cxn ang="0">
                <a:pos x="connsiteX19962" y="connsiteY19962"/>
              </a:cxn>
              <a:cxn ang="0">
                <a:pos x="connsiteX19963" y="connsiteY19963"/>
              </a:cxn>
              <a:cxn ang="0">
                <a:pos x="connsiteX19964" y="connsiteY19964"/>
              </a:cxn>
              <a:cxn ang="0">
                <a:pos x="connsiteX19965" y="connsiteY19965"/>
              </a:cxn>
              <a:cxn ang="0">
                <a:pos x="connsiteX19966" y="connsiteY19966"/>
              </a:cxn>
              <a:cxn ang="0">
                <a:pos x="connsiteX19967" y="connsiteY19967"/>
              </a:cxn>
              <a:cxn ang="0">
                <a:pos x="connsiteX19968" y="connsiteY19968"/>
              </a:cxn>
              <a:cxn ang="0">
                <a:pos x="connsiteX19969" y="connsiteY19969"/>
              </a:cxn>
              <a:cxn ang="0">
                <a:pos x="connsiteX19970" y="connsiteY19970"/>
              </a:cxn>
              <a:cxn ang="0">
                <a:pos x="connsiteX19971" y="connsiteY19971"/>
              </a:cxn>
              <a:cxn ang="0">
                <a:pos x="connsiteX19972" y="connsiteY19972"/>
              </a:cxn>
              <a:cxn ang="0">
                <a:pos x="connsiteX19973" y="connsiteY19973"/>
              </a:cxn>
              <a:cxn ang="0">
                <a:pos x="connsiteX19974" y="connsiteY19974"/>
              </a:cxn>
              <a:cxn ang="0">
                <a:pos x="connsiteX19975" y="connsiteY19975"/>
              </a:cxn>
              <a:cxn ang="0">
                <a:pos x="connsiteX19976" y="connsiteY19976"/>
              </a:cxn>
              <a:cxn ang="0">
                <a:pos x="connsiteX19977" y="connsiteY19977"/>
              </a:cxn>
              <a:cxn ang="0">
                <a:pos x="connsiteX19978" y="connsiteY19978"/>
              </a:cxn>
              <a:cxn ang="0">
                <a:pos x="connsiteX19979" y="connsiteY19979"/>
              </a:cxn>
              <a:cxn ang="0">
                <a:pos x="connsiteX19980" y="connsiteY19980"/>
              </a:cxn>
              <a:cxn ang="0">
                <a:pos x="connsiteX19981" y="connsiteY19981"/>
              </a:cxn>
              <a:cxn ang="0">
                <a:pos x="connsiteX19982" y="connsiteY19982"/>
              </a:cxn>
              <a:cxn ang="0">
                <a:pos x="connsiteX19983" y="connsiteY19983"/>
              </a:cxn>
              <a:cxn ang="0">
                <a:pos x="connsiteX19984" y="connsiteY19984"/>
              </a:cxn>
              <a:cxn ang="0">
                <a:pos x="connsiteX19985" y="connsiteY19985"/>
              </a:cxn>
              <a:cxn ang="0">
                <a:pos x="connsiteX19986" y="connsiteY19986"/>
              </a:cxn>
              <a:cxn ang="0">
                <a:pos x="connsiteX19987" y="connsiteY19987"/>
              </a:cxn>
              <a:cxn ang="0">
                <a:pos x="connsiteX19988" y="connsiteY19988"/>
              </a:cxn>
              <a:cxn ang="0">
                <a:pos x="connsiteX19989" y="connsiteY19989"/>
              </a:cxn>
              <a:cxn ang="0">
                <a:pos x="connsiteX19990" y="connsiteY19990"/>
              </a:cxn>
              <a:cxn ang="0">
                <a:pos x="connsiteX19991" y="connsiteY19991"/>
              </a:cxn>
              <a:cxn ang="0">
                <a:pos x="connsiteX19992" y="connsiteY19992"/>
              </a:cxn>
              <a:cxn ang="0">
                <a:pos x="connsiteX19993" y="connsiteY19993"/>
              </a:cxn>
              <a:cxn ang="0">
                <a:pos x="connsiteX19994" y="connsiteY19994"/>
              </a:cxn>
              <a:cxn ang="0">
                <a:pos x="connsiteX19995" y="connsiteY19995"/>
              </a:cxn>
              <a:cxn ang="0">
                <a:pos x="connsiteX19996" y="connsiteY19996"/>
              </a:cxn>
              <a:cxn ang="0">
                <a:pos x="connsiteX19997" y="connsiteY19997"/>
              </a:cxn>
              <a:cxn ang="0">
                <a:pos x="connsiteX19998" y="connsiteY19998"/>
              </a:cxn>
              <a:cxn ang="0">
                <a:pos x="connsiteX19999" y="connsiteY19999"/>
              </a:cxn>
              <a:cxn ang="0">
                <a:pos x="connsiteX20000" y="connsiteY20000"/>
              </a:cxn>
              <a:cxn ang="0">
                <a:pos x="connsiteX20001" y="connsiteY20001"/>
              </a:cxn>
              <a:cxn ang="0">
                <a:pos x="connsiteX20002" y="connsiteY20002"/>
              </a:cxn>
              <a:cxn ang="0">
                <a:pos x="connsiteX20003" y="connsiteY20003"/>
              </a:cxn>
              <a:cxn ang="0">
                <a:pos x="connsiteX20004" y="connsiteY20004"/>
              </a:cxn>
              <a:cxn ang="0">
                <a:pos x="connsiteX20005" y="connsiteY20005"/>
              </a:cxn>
              <a:cxn ang="0">
                <a:pos x="connsiteX20006" y="connsiteY20006"/>
              </a:cxn>
              <a:cxn ang="0">
                <a:pos x="connsiteX20007" y="connsiteY20007"/>
              </a:cxn>
              <a:cxn ang="0">
                <a:pos x="connsiteX20008" y="connsiteY20008"/>
              </a:cxn>
              <a:cxn ang="0">
                <a:pos x="connsiteX20009" y="connsiteY20009"/>
              </a:cxn>
              <a:cxn ang="0">
                <a:pos x="connsiteX20010" y="connsiteY20010"/>
              </a:cxn>
              <a:cxn ang="0">
                <a:pos x="connsiteX20011" y="connsiteY20011"/>
              </a:cxn>
              <a:cxn ang="0">
                <a:pos x="connsiteX20012" y="connsiteY20012"/>
              </a:cxn>
              <a:cxn ang="0">
                <a:pos x="connsiteX20013" y="connsiteY20013"/>
              </a:cxn>
              <a:cxn ang="0">
                <a:pos x="connsiteX20014" y="connsiteY20014"/>
              </a:cxn>
              <a:cxn ang="0">
                <a:pos x="connsiteX20015" y="connsiteY20015"/>
              </a:cxn>
              <a:cxn ang="0">
                <a:pos x="connsiteX20016" y="connsiteY20016"/>
              </a:cxn>
              <a:cxn ang="0">
                <a:pos x="connsiteX20017" y="connsiteY20017"/>
              </a:cxn>
              <a:cxn ang="0">
                <a:pos x="connsiteX20018" y="connsiteY20018"/>
              </a:cxn>
              <a:cxn ang="0">
                <a:pos x="connsiteX20019" y="connsiteY20019"/>
              </a:cxn>
              <a:cxn ang="0">
                <a:pos x="connsiteX20020" y="connsiteY20020"/>
              </a:cxn>
              <a:cxn ang="0">
                <a:pos x="connsiteX20021" y="connsiteY20021"/>
              </a:cxn>
              <a:cxn ang="0">
                <a:pos x="connsiteX20022" y="connsiteY20022"/>
              </a:cxn>
              <a:cxn ang="0">
                <a:pos x="connsiteX20023" y="connsiteY20023"/>
              </a:cxn>
              <a:cxn ang="0">
                <a:pos x="connsiteX20024" y="connsiteY20024"/>
              </a:cxn>
              <a:cxn ang="0">
                <a:pos x="connsiteX20025" y="connsiteY20025"/>
              </a:cxn>
              <a:cxn ang="0">
                <a:pos x="connsiteX20026" y="connsiteY20026"/>
              </a:cxn>
              <a:cxn ang="0">
                <a:pos x="connsiteX20027" y="connsiteY20027"/>
              </a:cxn>
              <a:cxn ang="0">
                <a:pos x="connsiteX20028" y="connsiteY20028"/>
              </a:cxn>
              <a:cxn ang="0">
                <a:pos x="connsiteX20029" y="connsiteY20029"/>
              </a:cxn>
              <a:cxn ang="0">
                <a:pos x="connsiteX20030" y="connsiteY20030"/>
              </a:cxn>
              <a:cxn ang="0">
                <a:pos x="connsiteX20031" y="connsiteY20031"/>
              </a:cxn>
              <a:cxn ang="0">
                <a:pos x="connsiteX20032" y="connsiteY20032"/>
              </a:cxn>
              <a:cxn ang="0">
                <a:pos x="connsiteX20033" y="connsiteY20033"/>
              </a:cxn>
              <a:cxn ang="0">
                <a:pos x="connsiteX20034" y="connsiteY20034"/>
              </a:cxn>
              <a:cxn ang="0">
                <a:pos x="connsiteX20035" y="connsiteY20035"/>
              </a:cxn>
              <a:cxn ang="0">
                <a:pos x="connsiteX20036" y="connsiteY20036"/>
              </a:cxn>
              <a:cxn ang="0">
                <a:pos x="connsiteX20037" y="connsiteY20037"/>
              </a:cxn>
              <a:cxn ang="0">
                <a:pos x="connsiteX20038" y="connsiteY20038"/>
              </a:cxn>
              <a:cxn ang="0">
                <a:pos x="connsiteX20039" y="connsiteY20039"/>
              </a:cxn>
              <a:cxn ang="0">
                <a:pos x="connsiteX20040" y="connsiteY20040"/>
              </a:cxn>
              <a:cxn ang="0">
                <a:pos x="connsiteX20041" y="connsiteY20041"/>
              </a:cxn>
              <a:cxn ang="0">
                <a:pos x="connsiteX20042" y="connsiteY20042"/>
              </a:cxn>
              <a:cxn ang="0">
                <a:pos x="connsiteX20043" y="connsiteY20043"/>
              </a:cxn>
              <a:cxn ang="0">
                <a:pos x="connsiteX20044" y="connsiteY20044"/>
              </a:cxn>
              <a:cxn ang="0">
                <a:pos x="connsiteX20045" y="connsiteY20045"/>
              </a:cxn>
              <a:cxn ang="0">
                <a:pos x="connsiteX20046" y="connsiteY20046"/>
              </a:cxn>
              <a:cxn ang="0">
                <a:pos x="connsiteX20047" y="connsiteY20047"/>
              </a:cxn>
              <a:cxn ang="0">
                <a:pos x="connsiteX20048" y="connsiteY20048"/>
              </a:cxn>
              <a:cxn ang="0">
                <a:pos x="connsiteX20049" y="connsiteY20049"/>
              </a:cxn>
              <a:cxn ang="0">
                <a:pos x="connsiteX20050" y="connsiteY20050"/>
              </a:cxn>
              <a:cxn ang="0">
                <a:pos x="connsiteX20051" y="connsiteY20051"/>
              </a:cxn>
              <a:cxn ang="0">
                <a:pos x="connsiteX20052" y="connsiteY20052"/>
              </a:cxn>
              <a:cxn ang="0">
                <a:pos x="connsiteX20053" y="connsiteY20053"/>
              </a:cxn>
              <a:cxn ang="0">
                <a:pos x="connsiteX20054" y="connsiteY20054"/>
              </a:cxn>
              <a:cxn ang="0">
                <a:pos x="connsiteX20055" y="connsiteY20055"/>
              </a:cxn>
              <a:cxn ang="0">
                <a:pos x="connsiteX20056" y="connsiteY20056"/>
              </a:cxn>
              <a:cxn ang="0">
                <a:pos x="connsiteX20057" y="connsiteY20057"/>
              </a:cxn>
              <a:cxn ang="0">
                <a:pos x="connsiteX20058" y="connsiteY20058"/>
              </a:cxn>
              <a:cxn ang="0">
                <a:pos x="connsiteX20059" y="connsiteY20059"/>
              </a:cxn>
              <a:cxn ang="0">
                <a:pos x="connsiteX20060" y="connsiteY20060"/>
              </a:cxn>
              <a:cxn ang="0">
                <a:pos x="connsiteX20061" y="connsiteY20061"/>
              </a:cxn>
              <a:cxn ang="0">
                <a:pos x="connsiteX20062" y="connsiteY20062"/>
              </a:cxn>
              <a:cxn ang="0">
                <a:pos x="connsiteX20063" y="connsiteY20063"/>
              </a:cxn>
              <a:cxn ang="0">
                <a:pos x="connsiteX20064" y="connsiteY20064"/>
              </a:cxn>
              <a:cxn ang="0">
                <a:pos x="connsiteX20065" y="connsiteY20065"/>
              </a:cxn>
              <a:cxn ang="0">
                <a:pos x="connsiteX20066" y="connsiteY20066"/>
              </a:cxn>
              <a:cxn ang="0">
                <a:pos x="connsiteX20067" y="connsiteY20067"/>
              </a:cxn>
              <a:cxn ang="0">
                <a:pos x="connsiteX20068" y="connsiteY20068"/>
              </a:cxn>
              <a:cxn ang="0">
                <a:pos x="connsiteX20069" y="connsiteY20069"/>
              </a:cxn>
              <a:cxn ang="0">
                <a:pos x="connsiteX20070" y="connsiteY20070"/>
              </a:cxn>
              <a:cxn ang="0">
                <a:pos x="connsiteX20071" y="connsiteY20071"/>
              </a:cxn>
              <a:cxn ang="0">
                <a:pos x="connsiteX20072" y="connsiteY20072"/>
              </a:cxn>
              <a:cxn ang="0">
                <a:pos x="connsiteX20073" y="connsiteY20073"/>
              </a:cxn>
              <a:cxn ang="0">
                <a:pos x="connsiteX20074" y="connsiteY20074"/>
              </a:cxn>
              <a:cxn ang="0">
                <a:pos x="connsiteX20075" y="connsiteY20075"/>
              </a:cxn>
              <a:cxn ang="0">
                <a:pos x="connsiteX20076" y="connsiteY20076"/>
              </a:cxn>
              <a:cxn ang="0">
                <a:pos x="connsiteX20077" y="connsiteY20077"/>
              </a:cxn>
              <a:cxn ang="0">
                <a:pos x="connsiteX20078" y="connsiteY20078"/>
              </a:cxn>
              <a:cxn ang="0">
                <a:pos x="connsiteX20079" y="connsiteY20079"/>
              </a:cxn>
              <a:cxn ang="0">
                <a:pos x="connsiteX20080" y="connsiteY20080"/>
              </a:cxn>
              <a:cxn ang="0">
                <a:pos x="connsiteX20081" y="connsiteY20081"/>
              </a:cxn>
              <a:cxn ang="0">
                <a:pos x="connsiteX20082" y="connsiteY20082"/>
              </a:cxn>
              <a:cxn ang="0">
                <a:pos x="connsiteX20083" y="connsiteY20083"/>
              </a:cxn>
              <a:cxn ang="0">
                <a:pos x="connsiteX20084" y="connsiteY20084"/>
              </a:cxn>
              <a:cxn ang="0">
                <a:pos x="connsiteX20085" y="connsiteY20085"/>
              </a:cxn>
              <a:cxn ang="0">
                <a:pos x="connsiteX20086" y="connsiteY20086"/>
              </a:cxn>
              <a:cxn ang="0">
                <a:pos x="connsiteX20087" y="connsiteY20087"/>
              </a:cxn>
              <a:cxn ang="0">
                <a:pos x="connsiteX20088" y="connsiteY20088"/>
              </a:cxn>
              <a:cxn ang="0">
                <a:pos x="connsiteX20089" y="connsiteY20089"/>
              </a:cxn>
              <a:cxn ang="0">
                <a:pos x="connsiteX20090" y="connsiteY20090"/>
              </a:cxn>
              <a:cxn ang="0">
                <a:pos x="connsiteX20091" y="connsiteY20091"/>
              </a:cxn>
              <a:cxn ang="0">
                <a:pos x="connsiteX20092" y="connsiteY20092"/>
              </a:cxn>
              <a:cxn ang="0">
                <a:pos x="connsiteX20093" y="connsiteY20093"/>
              </a:cxn>
              <a:cxn ang="0">
                <a:pos x="connsiteX20094" y="connsiteY20094"/>
              </a:cxn>
              <a:cxn ang="0">
                <a:pos x="connsiteX20095" y="connsiteY20095"/>
              </a:cxn>
              <a:cxn ang="0">
                <a:pos x="connsiteX20096" y="connsiteY20096"/>
              </a:cxn>
              <a:cxn ang="0">
                <a:pos x="connsiteX20097" y="connsiteY20097"/>
              </a:cxn>
              <a:cxn ang="0">
                <a:pos x="connsiteX20098" y="connsiteY20098"/>
              </a:cxn>
              <a:cxn ang="0">
                <a:pos x="connsiteX20099" y="connsiteY20099"/>
              </a:cxn>
              <a:cxn ang="0">
                <a:pos x="connsiteX20100" y="connsiteY20100"/>
              </a:cxn>
              <a:cxn ang="0">
                <a:pos x="connsiteX20101" y="connsiteY20101"/>
              </a:cxn>
              <a:cxn ang="0">
                <a:pos x="connsiteX20102" y="connsiteY20102"/>
              </a:cxn>
              <a:cxn ang="0">
                <a:pos x="connsiteX20103" y="connsiteY20103"/>
              </a:cxn>
              <a:cxn ang="0">
                <a:pos x="connsiteX20104" y="connsiteY20104"/>
              </a:cxn>
              <a:cxn ang="0">
                <a:pos x="connsiteX20105" y="connsiteY20105"/>
              </a:cxn>
              <a:cxn ang="0">
                <a:pos x="connsiteX20106" y="connsiteY20106"/>
              </a:cxn>
              <a:cxn ang="0">
                <a:pos x="connsiteX20107" y="connsiteY20107"/>
              </a:cxn>
              <a:cxn ang="0">
                <a:pos x="connsiteX20108" y="connsiteY20108"/>
              </a:cxn>
              <a:cxn ang="0">
                <a:pos x="connsiteX20109" y="connsiteY20109"/>
              </a:cxn>
              <a:cxn ang="0">
                <a:pos x="connsiteX20110" y="connsiteY20110"/>
              </a:cxn>
              <a:cxn ang="0">
                <a:pos x="connsiteX20111" y="connsiteY20111"/>
              </a:cxn>
              <a:cxn ang="0">
                <a:pos x="connsiteX20112" y="connsiteY20112"/>
              </a:cxn>
              <a:cxn ang="0">
                <a:pos x="connsiteX20113" y="connsiteY20113"/>
              </a:cxn>
              <a:cxn ang="0">
                <a:pos x="connsiteX20114" y="connsiteY20114"/>
              </a:cxn>
              <a:cxn ang="0">
                <a:pos x="connsiteX20115" y="connsiteY20115"/>
              </a:cxn>
              <a:cxn ang="0">
                <a:pos x="connsiteX20116" y="connsiteY20116"/>
              </a:cxn>
              <a:cxn ang="0">
                <a:pos x="connsiteX20117" y="connsiteY20117"/>
              </a:cxn>
              <a:cxn ang="0">
                <a:pos x="connsiteX20118" y="connsiteY20118"/>
              </a:cxn>
              <a:cxn ang="0">
                <a:pos x="connsiteX20119" y="connsiteY20119"/>
              </a:cxn>
              <a:cxn ang="0">
                <a:pos x="connsiteX20120" y="connsiteY20120"/>
              </a:cxn>
              <a:cxn ang="0">
                <a:pos x="connsiteX20121" y="connsiteY20121"/>
              </a:cxn>
              <a:cxn ang="0">
                <a:pos x="connsiteX20122" y="connsiteY20122"/>
              </a:cxn>
              <a:cxn ang="0">
                <a:pos x="connsiteX20123" y="connsiteY20123"/>
              </a:cxn>
              <a:cxn ang="0">
                <a:pos x="connsiteX20124" y="connsiteY20124"/>
              </a:cxn>
              <a:cxn ang="0">
                <a:pos x="connsiteX20125" y="connsiteY20125"/>
              </a:cxn>
              <a:cxn ang="0">
                <a:pos x="connsiteX20126" y="connsiteY20126"/>
              </a:cxn>
              <a:cxn ang="0">
                <a:pos x="connsiteX20127" y="connsiteY20127"/>
              </a:cxn>
              <a:cxn ang="0">
                <a:pos x="connsiteX20128" y="connsiteY20128"/>
              </a:cxn>
              <a:cxn ang="0">
                <a:pos x="connsiteX20129" y="connsiteY20129"/>
              </a:cxn>
              <a:cxn ang="0">
                <a:pos x="connsiteX20130" y="connsiteY20130"/>
              </a:cxn>
              <a:cxn ang="0">
                <a:pos x="connsiteX20131" y="connsiteY20131"/>
              </a:cxn>
              <a:cxn ang="0">
                <a:pos x="connsiteX20132" y="connsiteY20132"/>
              </a:cxn>
              <a:cxn ang="0">
                <a:pos x="connsiteX20133" y="connsiteY20133"/>
              </a:cxn>
              <a:cxn ang="0">
                <a:pos x="connsiteX20134" y="connsiteY20134"/>
              </a:cxn>
              <a:cxn ang="0">
                <a:pos x="connsiteX20135" y="connsiteY20135"/>
              </a:cxn>
              <a:cxn ang="0">
                <a:pos x="connsiteX20136" y="connsiteY20136"/>
              </a:cxn>
              <a:cxn ang="0">
                <a:pos x="connsiteX20137" y="connsiteY20137"/>
              </a:cxn>
              <a:cxn ang="0">
                <a:pos x="connsiteX20138" y="connsiteY20138"/>
              </a:cxn>
              <a:cxn ang="0">
                <a:pos x="connsiteX20139" y="connsiteY20139"/>
              </a:cxn>
              <a:cxn ang="0">
                <a:pos x="connsiteX20140" y="connsiteY20140"/>
              </a:cxn>
              <a:cxn ang="0">
                <a:pos x="connsiteX20141" y="connsiteY20141"/>
              </a:cxn>
              <a:cxn ang="0">
                <a:pos x="connsiteX20142" y="connsiteY20142"/>
              </a:cxn>
              <a:cxn ang="0">
                <a:pos x="connsiteX20143" y="connsiteY20143"/>
              </a:cxn>
              <a:cxn ang="0">
                <a:pos x="connsiteX20144" y="connsiteY20144"/>
              </a:cxn>
              <a:cxn ang="0">
                <a:pos x="connsiteX20145" y="connsiteY20145"/>
              </a:cxn>
              <a:cxn ang="0">
                <a:pos x="connsiteX20146" y="connsiteY20146"/>
              </a:cxn>
              <a:cxn ang="0">
                <a:pos x="connsiteX20147" y="connsiteY20147"/>
              </a:cxn>
              <a:cxn ang="0">
                <a:pos x="connsiteX20148" y="connsiteY20148"/>
              </a:cxn>
              <a:cxn ang="0">
                <a:pos x="connsiteX20149" y="connsiteY20149"/>
              </a:cxn>
              <a:cxn ang="0">
                <a:pos x="connsiteX20150" y="connsiteY20150"/>
              </a:cxn>
              <a:cxn ang="0">
                <a:pos x="connsiteX20151" y="connsiteY20151"/>
              </a:cxn>
              <a:cxn ang="0">
                <a:pos x="connsiteX20152" y="connsiteY20152"/>
              </a:cxn>
              <a:cxn ang="0">
                <a:pos x="connsiteX20153" y="connsiteY20153"/>
              </a:cxn>
              <a:cxn ang="0">
                <a:pos x="connsiteX20154" y="connsiteY20154"/>
              </a:cxn>
              <a:cxn ang="0">
                <a:pos x="connsiteX20155" y="connsiteY20155"/>
              </a:cxn>
              <a:cxn ang="0">
                <a:pos x="connsiteX20156" y="connsiteY20156"/>
              </a:cxn>
              <a:cxn ang="0">
                <a:pos x="connsiteX20157" y="connsiteY20157"/>
              </a:cxn>
              <a:cxn ang="0">
                <a:pos x="connsiteX20158" y="connsiteY20158"/>
              </a:cxn>
              <a:cxn ang="0">
                <a:pos x="connsiteX20159" y="connsiteY20159"/>
              </a:cxn>
              <a:cxn ang="0">
                <a:pos x="connsiteX20160" y="connsiteY20160"/>
              </a:cxn>
              <a:cxn ang="0">
                <a:pos x="connsiteX20161" y="connsiteY20161"/>
              </a:cxn>
              <a:cxn ang="0">
                <a:pos x="connsiteX20162" y="connsiteY20162"/>
              </a:cxn>
              <a:cxn ang="0">
                <a:pos x="connsiteX20163" y="connsiteY20163"/>
              </a:cxn>
              <a:cxn ang="0">
                <a:pos x="connsiteX20164" y="connsiteY20164"/>
              </a:cxn>
              <a:cxn ang="0">
                <a:pos x="connsiteX20165" y="connsiteY20165"/>
              </a:cxn>
              <a:cxn ang="0">
                <a:pos x="connsiteX20166" y="connsiteY20166"/>
              </a:cxn>
              <a:cxn ang="0">
                <a:pos x="connsiteX20167" y="connsiteY20167"/>
              </a:cxn>
              <a:cxn ang="0">
                <a:pos x="connsiteX20168" y="connsiteY20168"/>
              </a:cxn>
              <a:cxn ang="0">
                <a:pos x="connsiteX20169" y="connsiteY20169"/>
              </a:cxn>
              <a:cxn ang="0">
                <a:pos x="connsiteX20170" y="connsiteY20170"/>
              </a:cxn>
              <a:cxn ang="0">
                <a:pos x="connsiteX20171" y="connsiteY20171"/>
              </a:cxn>
              <a:cxn ang="0">
                <a:pos x="connsiteX20172" y="connsiteY20172"/>
              </a:cxn>
              <a:cxn ang="0">
                <a:pos x="connsiteX20173" y="connsiteY20173"/>
              </a:cxn>
              <a:cxn ang="0">
                <a:pos x="connsiteX20174" y="connsiteY20174"/>
              </a:cxn>
              <a:cxn ang="0">
                <a:pos x="connsiteX20175" y="connsiteY20175"/>
              </a:cxn>
              <a:cxn ang="0">
                <a:pos x="connsiteX20176" y="connsiteY20176"/>
              </a:cxn>
              <a:cxn ang="0">
                <a:pos x="connsiteX20177" y="connsiteY20177"/>
              </a:cxn>
              <a:cxn ang="0">
                <a:pos x="connsiteX20178" y="connsiteY20178"/>
              </a:cxn>
              <a:cxn ang="0">
                <a:pos x="connsiteX20179" y="connsiteY20179"/>
              </a:cxn>
              <a:cxn ang="0">
                <a:pos x="connsiteX20180" y="connsiteY20180"/>
              </a:cxn>
              <a:cxn ang="0">
                <a:pos x="connsiteX20181" y="connsiteY20181"/>
              </a:cxn>
              <a:cxn ang="0">
                <a:pos x="connsiteX20182" y="connsiteY20182"/>
              </a:cxn>
              <a:cxn ang="0">
                <a:pos x="connsiteX20183" y="connsiteY20183"/>
              </a:cxn>
              <a:cxn ang="0">
                <a:pos x="connsiteX20184" y="connsiteY20184"/>
              </a:cxn>
              <a:cxn ang="0">
                <a:pos x="connsiteX20185" y="connsiteY20185"/>
              </a:cxn>
              <a:cxn ang="0">
                <a:pos x="connsiteX20186" y="connsiteY20186"/>
              </a:cxn>
              <a:cxn ang="0">
                <a:pos x="connsiteX20187" y="connsiteY20187"/>
              </a:cxn>
              <a:cxn ang="0">
                <a:pos x="connsiteX20188" y="connsiteY20188"/>
              </a:cxn>
              <a:cxn ang="0">
                <a:pos x="connsiteX20189" y="connsiteY20189"/>
              </a:cxn>
              <a:cxn ang="0">
                <a:pos x="connsiteX20190" y="connsiteY20190"/>
              </a:cxn>
              <a:cxn ang="0">
                <a:pos x="connsiteX20191" y="connsiteY20191"/>
              </a:cxn>
              <a:cxn ang="0">
                <a:pos x="connsiteX20192" y="connsiteY20192"/>
              </a:cxn>
              <a:cxn ang="0">
                <a:pos x="connsiteX20193" y="connsiteY20193"/>
              </a:cxn>
              <a:cxn ang="0">
                <a:pos x="connsiteX20194" y="connsiteY20194"/>
              </a:cxn>
              <a:cxn ang="0">
                <a:pos x="connsiteX20195" y="connsiteY20195"/>
              </a:cxn>
              <a:cxn ang="0">
                <a:pos x="connsiteX20196" y="connsiteY20196"/>
              </a:cxn>
              <a:cxn ang="0">
                <a:pos x="connsiteX20197" y="connsiteY20197"/>
              </a:cxn>
              <a:cxn ang="0">
                <a:pos x="connsiteX20198" y="connsiteY20198"/>
              </a:cxn>
              <a:cxn ang="0">
                <a:pos x="connsiteX20199" y="connsiteY20199"/>
              </a:cxn>
              <a:cxn ang="0">
                <a:pos x="connsiteX20200" y="connsiteY20200"/>
              </a:cxn>
              <a:cxn ang="0">
                <a:pos x="connsiteX20201" y="connsiteY20201"/>
              </a:cxn>
              <a:cxn ang="0">
                <a:pos x="connsiteX20202" y="connsiteY20202"/>
              </a:cxn>
              <a:cxn ang="0">
                <a:pos x="connsiteX20203" y="connsiteY20203"/>
              </a:cxn>
              <a:cxn ang="0">
                <a:pos x="connsiteX20204" y="connsiteY20204"/>
              </a:cxn>
              <a:cxn ang="0">
                <a:pos x="connsiteX20205" y="connsiteY20205"/>
              </a:cxn>
              <a:cxn ang="0">
                <a:pos x="connsiteX20206" y="connsiteY20206"/>
              </a:cxn>
              <a:cxn ang="0">
                <a:pos x="connsiteX20207" y="connsiteY20207"/>
              </a:cxn>
              <a:cxn ang="0">
                <a:pos x="connsiteX20208" y="connsiteY20208"/>
              </a:cxn>
              <a:cxn ang="0">
                <a:pos x="connsiteX20209" y="connsiteY20209"/>
              </a:cxn>
              <a:cxn ang="0">
                <a:pos x="connsiteX20210" y="connsiteY20210"/>
              </a:cxn>
              <a:cxn ang="0">
                <a:pos x="connsiteX20211" y="connsiteY20211"/>
              </a:cxn>
              <a:cxn ang="0">
                <a:pos x="connsiteX20212" y="connsiteY20212"/>
              </a:cxn>
              <a:cxn ang="0">
                <a:pos x="connsiteX20213" y="connsiteY20213"/>
              </a:cxn>
              <a:cxn ang="0">
                <a:pos x="connsiteX20214" y="connsiteY20214"/>
              </a:cxn>
              <a:cxn ang="0">
                <a:pos x="connsiteX20215" y="connsiteY20215"/>
              </a:cxn>
              <a:cxn ang="0">
                <a:pos x="connsiteX20216" y="connsiteY20216"/>
              </a:cxn>
              <a:cxn ang="0">
                <a:pos x="connsiteX20217" y="connsiteY20217"/>
              </a:cxn>
              <a:cxn ang="0">
                <a:pos x="connsiteX20218" y="connsiteY20218"/>
              </a:cxn>
              <a:cxn ang="0">
                <a:pos x="connsiteX20219" y="connsiteY20219"/>
              </a:cxn>
              <a:cxn ang="0">
                <a:pos x="connsiteX20220" y="connsiteY20220"/>
              </a:cxn>
              <a:cxn ang="0">
                <a:pos x="connsiteX20221" y="connsiteY20221"/>
              </a:cxn>
              <a:cxn ang="0">
                <a:pos x="connsiteX20222" y="connsiteY20222"/>
              </a:cxn>
              <a:cxn ang="0">
                <a:pos x="connsiteX20223" y="connsiteY20223"/>
              </a:cxn>
              <a:cxn ang="0">
                <a:pos x="connsiteX20224" y="connsiteY20224"/>
              </a:cxn>
              <a:cxn ang="0">
                <a:pos x="connsiteX20225" y="connsiteY20225"/>
              </a:cxn>
              <a:cxn ang="0">
                <a:pos x="connsiteX20226" y="connsiteY20226"/>
              </a:cxn>
              <a:cxn ang="0">
                <a:pos x="connsiteX20227" y="connsiteY20227"/>
              </a:cxn>
              <a:cxn ang="0">
                <a:pos x="connsiteX20228" y="connsiteY20228"/>
              </a:cxn>
              <a:cxn ang="0">
                <a:pos x="connsiteX20229" y="connsiteY20229"/>
              </a:cxn>
              <a:cxn ang="0">
                <a:pos x="connsiteX20230" y="connsiteY20230"/>
              </a:cxn>
              <a:cxn ang="0">
                <a:pos x="connsiteX20231" y="connsiteY20231"/>
              </a:cxn>
              <a:cxn ang="0">
                <a:pos x="connsiteX20232" y="connsiteY20232"/>
              </a:cxn>
              <a:cxn ang="0">
                <a:pos x="connsiteX20233" y="connsiteY20233"/>
              </a:cxn>
              <a:cxn ang="0">
                <a:pos x="connsiteX20234" y="connsiteY20234"/>
              </a:cxn>
              <a:cxn ang="0">
                <a:pos x="connsiteX20235" y="connsiteY20235"/>
              </a:cxn>
              <a:cxn ang="0">
                <a:pos x="connsiteX20236" y="connsiteY20236"/>
              </a:cxn>
              <a:cxn ang="0">
                <a:pos x="connsiteX20237" y="connsiteY20237"/>
              </a:cxn>
              <a:cxn ang="0">
                <a:pos x="connsiteX20238" y="connsiteY20238"/>
              </a:cxn>
              <a:cxn ang="0">
                <a:pos x="connsiteX20239" y="connsiteY20239"/>
              </a:cxn>
              <a:cxn ang="0">
                <a:pos x="connsiteX20240" y="connsiteY20240"/>
              </a:cxn>
              <a:cxn ang="0">
                <a:pos x="connsiteX20241" y="connsiteY20241"/>
              </a:cxn>
              <a:cxn ang="0">
                <a:pos x="connsiteX20242" y="connsiteY20242"/>
              </a:cxn>
              <a:cxn ang="0">
                <a:pos x="connsiteX20243" y="connsiteY20243"/>
              </a:cxn>
              <a:cxn ang="0">
                <a:pos x="connsiteX20244" y="connsiteY20244"/>
              </a:cxn>
              <a:cxn ang="0">
                <a:pos x="connsiteX20245" y="connsiteY20245"/>
              </a:cxn>
              <a:cxn ang="0">
                <a:pos x="connsiteX20246" y="connsiteY20246"/>
              </a:cxn>
              <a:cxn ang="0">
                <a:pos x="connsiteX20247" y="connsiteY20247"/>
              </a:cxn>
              <a:cxn ang="0">
                <a:pos x="connsiteX20248" y="connsiteY20248"/>
              </a:cxn>
              <a:cxn ang="0">
                <a:pos x="connsiteX20249" y="connsiteY20249"/>
              </a:cxn>
              <a:cxn ang="0">
                <a:pos x="connsiteX20250" y="connsiteY20250"/>
              </a:cxn>
              <a:cxn ang="0">
                <a:pos x="connsiteX20251" y="connsiteY20251"/>
              </a:cxn>
              <a:cxn ang="0">
                <a:pos x="connsiteX20252" y="connsiteY20252"/>
              </a:cxn>
              <a:cxn ang="0">
                <a:pos x="connsiteX20253" y="connsiteY20253"/>
              </a:cxn>
              <a:cxn ang="0">
                <a:pos x="connsiteX20254" y="connsiteY20254"/>
              </a:cxn>
              <a:cxn ang="0">
                <a:pos x="connsiteX20255" y="connsiteY20255"/>
              </a:cxn>
              <a:cxn ang="0">
                <a:pos x="connsiteX20256" y="connsiteY20256"/>
              </a:cxn>
              <a:cxn ang="0">
                <a:pos x="connsiteX20257" y="connsiteY20257"/>
              </a:cxn>
              <a:cxn ang="0">
                <a:pos x="connsiteX20258" y="connsiteY20258"/>
              </a:cxn>
              <a:cxn ang="0">
                <a:pos x="connsiteX20259" y="connsiteY20259"/>
              </a:cxn>
              <a:cxn ang="0">
                <a:pos x="connsiteX20260" y="connsiteY20260"/>
              </a:cxn>
              <a:cxn ang="0">
                <a:pos x="connsiteX20261" y="connsiteY20261"/>
              </a:cxn>
              <a:cxn ang="0">
                <a:pos x="connsiteX20262" y="connsiteY20262"/>
              </a:cxn>
              <a:cxn ang="0">
                <a:pos x="connsiteX20263" y="connsiteY20263"/>
              </a:cxn>
              <a:cxn ang="0">
                <a:pos x="connsiteX20264" y="connsiteY20264"/>
              </a:cxn>
              <a:cxn ang="0">
                <a:pos x="connsiteX20265" y="connsiteY20265"/>
              </a:cxn>
              <a:cxn ang="0">
                <a:pos x="connsiteX20266" y="connsiteY20266"/>
              </a:cxn>
              <a:cxn ang="0">
                <a:pos x="connsiteX20267" y="connsiteY20267"/>
              </a:cxn>
              <a:cxn ang="0">
                <a:pos x="connsiteX20268" y="connsiteY20268"/>
              </a:cxn>
              <a:cxn ang="0">
                <a:pos x="connsiteX20269" y="connsiteY20269"/>
              </a:cxn>
              <a:cxn ang="0">
                <a:pos x="connsiteX20270" y="connsiteY20270"/>
              </a:cxn>
              <a:cxn ang="0">
                <a:pos x="connsiteX20271" y="connsiteY20271"/>
              </a:cxn>
              <a:cxn ang="0">
                <a:pos x="connsiteX20272" y="connsiteY20272"/>
              </a:cxn>
              <a:cxn ang="0">
                <a:pos x="connsiteX20273" y="connsiteY20273"/>
              </a:cxn>
              <a:cxn ang="0">
                <a:pos x="connsiteX20274" y="connsiteY20274"/>
              </a:cxn>
              <a:cxn ang="0">
                <a:pos x="connsiteX20275" y="connsiteY20275"/>
              </a:cxn>
              <a:cxn ang="0">
                <a:pos x="connsiteX20276" y="connsiteY20276"/>
              </a:cxn>
              <a:cxn ang="0">
                <a:pos x="connsiteX20277" y="connsiteY20277"/>
              </a:cxn>
              <a:cxn ang="0">
                <a:pos x="connsiteX20278" y="connsiteY20278"/>
              </a:cxn>
              <a:cxn ang="0">
                <a:pos x="connsiteX20279" y="connsiteY20279"/>
              </a:cxn>
              <a:cxn ang="0">
                <a:pos x="connsiteX20280" y="connsiteY20280"/>
              </a:cxn>
              <a:cxn ang="0">
                <a:pos x="connsiteX20281" y="connsiteY20281"/>
              </a:cxn>
              <a:cxn ang="0">
                <a:pos x="connsiteX20282" y="connsiteY20282"/>
              </a:cxn>
              <a:cxn ang="0">
                <a:pos x="connsiteX20283" y="connsiteY20283"/>
              </a:cxn>
              <a:cxn ang="0">
                <a:pos x="connsiteX20284" y="connsiteY20284"/>
              </a:cxn>
              <a:cxn ang="0">
                <a:pos x="connsiteX20285" y="connsiteY20285"/>
              </a:cxn>
              <a:cxn ang="0">
                <a:pos x="connsiteX20286" y="connsiteY20286"/>
              </a:cxn>
              <a:cxn ang="0">
                <a:pos x="connsiteX20287" y="connsiteY20287"/>
              </a:cxn>
              <a:cxn ang="0">
                <a:pos x="connsiteX20288" y="connsiteY20288"/>
              </a:cxn>
              <a:cxn ang="0">
                <a:pos x="connsiteX20289" y="connsiteY20289"/>
              </a:cxn>
              <a:cxn ang="0">
                <a:pos x="connsiteX20290" y="connsiteY20290"/>
              </a:cxn>
              <a:cxn ang="0">
                <a:pos x="connsiteX20291" y="connsiteY20291"/>
              </a:cxn>
              <a:cxn ang="0">
                <a:pos x="connsiteX20292" y="connsiteY20292"/>
              </a:cxn>
              <a:cxn ang="0">
                <a:pos x="connsiteX20293" y="connsiteY20293"/>
              </a:cxn>
              <a:cxn ang="0">
                <a:pos x="connsiteX20294" y="connsiteY20294"/>
              </a:cxn>
              <a:cxn ang="0">
                <a:pos x="connsiteX20295" y="connsiteY20295"/>
              </a:cxn>
              <a:cxn ang="0">
                <a:pos x="connsiteX20296" y="connsiteY20296"/>
              </a:cxn>
              <a:cxn ang="0">
                <a:pos x="connsiteX20297" y="connsiteY20297"/>
              </a:cxn>
              <a:cxn ang="0">
                <a:pos x="connsiteX20298" y="connsiteY20298"/>
              </a:cxn>
              <a:cxn ang="0">
                <a:pos x="connsiteX20299" y="connsiteY20299"/>
              </a:cxn>
              <a:cxn ang="0">
                <a:pos x="connsiteX20300" y="connsiteY20300"/>
              </a:cxn>
              <a:cxn ang="0">
                <a:pos x="connsiteX20301" y="connsiteY20301"/>
              </a:cxn>
              <a:cxn ang="0">
                <a:pos x="connsiteX20302" y="connsiteY20302"/>
              </a:cxn>
              <a:cxn ang="0">
                <a:pos x="connsiteX20303" y="connsiteY20303"/>
              </a:cxn>
              <a:cxn ang="0">
                <a:pos x="connsiteX20304" y="connsiteY20304"/>
              </a:cxn>
              <a:cxn ang="0">
                <a:pos x="connsiteX20305" y="connsiteY20305"/>
              </a:cxn>
              <a:cxn ang="0">
                <a:pos x="connsiteX20306" y="connsiteY20306"/>
              </a:cxn>
              <a:cxn ang="0">
                <a:pos x="connsiteX20307" y="connsiteY20307"/>
              </a:cxn>
              <a:cxn ang="0">
                <a:pos x="connsiteX20308" y="connsiteY20308"/>
              </a:cxn>
              <a:cxn ang="0">
                <a:pos x="connsiteX20309" y="connsiteY20309"/>
              </a:cxn>
              <a:cxn ang="0">
                <a:pos x="connsiteX20310" y="connsiteY20310"/>
              </a:cxn>
              <a:cxn ang="0">
                <a:pos x="connsiteX20311" y="connsiteY20311"/>
              </a:cxn>
              <a:cxn ang="0">
                <a:pos x="connsiteX20312" y="connsiteY20312"/>
              </a:cxn>
              <a:cxn ang="0">
                <a:pos x="connsiteX20313" y="connsiteY20313"/>
              </a:cxn>
              <a:cxn ang="0">
                <a:pos x="connsiteX20314" y="connsiteY20314"/>
              </a:cxn>
              <a:cxn ang="0">
                <a:pos x="connsiteX20315" y="connsiteY20315"/>
              </a:cxn>
              <a:cxn ang="0">
                <a:pos x="connsiteX20316" y="connsiteY20316"/>
              </a:cxn>
              <a:cxn ang="0">
                <a:pos x="connsiteX20317" y="connsiteY20317"/>
              </a:cxn>
              <a:cxn ang="0">
                <a:pos x="connsiteX20318" y="connsiteY20318"/>
              </a:cxn>
              <a:cxn ang="0">
                <a:pos x="connsiteX20319" y="connsiteY20319"/>
              </a:cxn>
              <a:cxn ang="0">
                <a:pos x="connsiteX20320" y="connsiteY20320"/>
              </a:cxn>
              <a:cxn ang="0">
                <a:pos x="connsiteX20321" y="connsiteY20321"/>
              </a:cxn>
              <a:cxn ang="0">
                <a:pos x="connsiteX20322" y="connsiteY20322"/>
              </a:cxn>
              <a:cxn ang="0">
                <a:pos x="connsiteX20323" y="connsiteY20323"/>
              </a:cxn>
              <a:cxn ang="0">
                <a:pos x="connsiteX20324" y="connsiteY20324"/>
              </a:cxn>
              <a:cxn ang="0">
                <a:pos x="connsiteX20325" y="connsiteY20325"/>
              </a:cxn>
              <a:cxn ang="0">
                <a:pos x="connsiteX20326" y="connsiteY20326"/>
              </a:cxn>
              <a:cxn ang="0">
                <a:pos x="connsiteX20327" y="connsiteY20327"/>
              </a:cxn>
              <a:cxn ang="0">
                <a:pos x="connsiteX20328" y="connsiteY20328"/>
              </a:cxn>
              <a:cxn ang="0">
                <a:pos x="connsiteX20329" y="connsiteY20329"/>
              </a:cxn>
              <a:cxn ang="0">
                <a:pos x="connsiteX20330" y="connsiteY20330"/>
              </a:cxn>
              <a:cxn ang="0">
                <a:pos x="connsiteX20331" y="connsiteY20331"/>
              </a:cxn>
              <a:cxn ang="0">
                <a:pos x="connsiteX20332" y="connsiteY20332"/>
              </a:cxn>
              <a:cxn ang="0">
                <a:pos x="connsiteX20333" y="connsiteY20333"/>
              </a:cxn>
              <a:cxn ang="0">
                <a:pos x="connsiteX20334" y="connsiteY20334"/>
              </a:cxn>
              <a:cxn ang="0">
                <a:pos x="connsiteX20335" y="connsiteY20335"/>
              </a:cxn>
              <a:cxn ang="0">
                <a:pos x="connsiteX20336" y="connsiteY20336"/>
              </a:cxn>
              <a:cxn ang="0">
                <a:pos x="connsiteX20337" y="connsiteY20337"/>
              </a:cxn>
              <a:cxn ang="0">
                <a:pos x="connsiteX20338" y="connsiteY20338"/>
              </a:cxn>
              <a:cxn ang="0">
                <a:pos x="connsiteX20339" y="connsiteY20339"/>
              </a:cxn>
              <a:cxn ang="0">
                <a:pos x="connsiteX20340" y="connsiteY20340"/>
              </a:cxn>
              <a:cxn ang="0">
                <a:pos x="connsiteX20341" y="connsiteY20341"/>
              </a:cxn>
              <a:cxn ang="0">
                <a:pos x="connsiteX20342" y="connsiteY20342"/>
              </a:cxn>
              <a:cxn ang="0">
                <a:pos x="connsiteX20343" y="connsiteY20343"/>
              </a:cxn>
              <a:cxn ang="0">
                <a:pos x="connsiteX20344" y="connsiteY20344"/>
              </a:cxn>
              <a:cxn ang="0">
                <a:pos x="connsiteX20345" y="connsiteY20345"/>
              </a:cxn>
              <a:cxn ang="0">
                <a:pos x="connsiteX20346" y="connsiteY20346"/>
              </a:cxn>
              <a:cxn ang="0">
                <a:pos x="connsiteX20347" y="connsiteY20347"/>
              </a:cxn>
              <a:cxn ang="0">
                <a:pos x="connsiteX20348" y="connsiteY20348"/>
              </a:cxn>
              <a:cxn ang="0">
                <a:pos x="connsiteX20349" y="connsiteY20349"/>
              </a:cxn>
              <a:cxn ang="0">
                <a:pos x="connsiteX20350" y="connsiteY20350"/>
              </a:cxn>
              <a:cxn ang="0">
                <a:pos x="connsiteX20351" y="connsiteY20351"/>
              </a:cxn>
              <a:cxn ang="0">
                <a:pos x="connsiteX20352" y="connsiteY20352"/>
              </a:cxn>
              <a:cxn ang="0">
                <a:pos x="connsiteX20353" y="connsiteY20353"/>
              </a:cxn>
              <a:cxn ang="0">
                <a:pos x="connsiteX20354" y="connsiteY20354"/>
              </a:cxn>
              <a:cxn ang="0">
                <a:pos x="connsiteX20355" y="connsiteY20355"/>
              </a:cxn>
              <a:cxn ang="0">
                <a:pos x="connsiteX20356" y="connsiteY20356"/>
              </a:cxn>
              <a:cxn ang="0">
                <a:pos x="connsiteX20357" y="connsiteY20357"/>
              </a:cxn>
              <a:cxn ang="0">
                <a:pos x="connsiteX20358" y="connsiteY20358"/>
              </a:cxn>
              <a:cxn ang="0">
                <a:pos x="connsiteX20359" y="connsiteY20359"/>
              </a:cxn>
              <a:cxn ang="0">
                <a:pos x="connsiteX20360" y="connsiteY20360"/>
              </a:cxn>
              <a:cxn ang="0">
                <a:pos x="connsiteX20361" y="connsiteY20361"/>
              </a:cxn>
              <a:cxn ang="0">
                <a:pos x="connsiteX20362" y="connsiteY20362"/>
              </a:cxn>
              <a:cxn ang="0">
                <a:pos x="connsiteX20363" y="connsiteY20363"/>
              </a:cxn>
              <a:cxn ang="0">
                <a:pos x="connsiteX20364" y="connsiteY20364"/>
              </a:cxn>
              <a:cxn ang="0">
                <a:pos x="connsiteX20365" y="connsiteY20365"/>
              </a:cxn>
              <a:cxn ang="0">
                <a:pos x="connsiteX20366" y="connsiteY20366"/>
              </a:cxn>
              <a:cxn ang="0">
                <a:pos x="connsiteX20367" y="connsiteY20367"/>
              </a:cxn>
              <a:cxn ang="0">
                <a:pos x="connsiteX20368" y="connsiteY20368"/>
              </a:cxn>
              <a:cxn ang="0">
                <a:pos x="connsiteX20369" y="connsiteY20369"/>
              </a:cxn>
              <a:cxn ang="0">
                <a:pos x="connsiteX20370" y="connsiteY20370"/>
              </a:cxn>
              <a:cxn ang="0">
                <a:pos x="connsiteX20371" y="connsiteY20371"/>
              </a:cxn>
              <a:cxn ang="0">
                <a:pos x="connsiteX20372" y="connsiteY20372"/>
              </a:cxn>
              <a:cxn ang="0">
                <a:pos x="connsiteX20373" y="connsiteY20373"/>
              </a:cxn>
              <a:cxn ang="0">
                <a:pos x="connsiteX20374" y="connsiteY20374"/>
              </a:cxn>
              <a:cxn ang="0">
                <a:pos x="connsiteX20375" y="connsiteY20375"/>
              </a:cxn>
              <a:cxn ang="0">
                <a:pos x="connsiteX20376" y="connsiteY20376"/>
              </a:cxn>
              <a:cxn ang="0">
                <a:pos x="connsiteX20377" y="connsiteY20377"/>
              </a:cxn>
              <a:cxn ang="0">
                <a:pos x="connsiteX20378" y="connsiteY20378"/>
              </a:cxn>
              <a:cxn ang="0">
                <a:pos x="connsiteX20379" y="connsiteY20379"/>
              </a:cxn>
              <a:cxn ang="0">
                <a:pos x="connsiteX20380" y="connsiteY20380"/>
              </a:cxn>
              <a:cxn ang="0">
                <a:pos x="connsiteX20381" y="connsiteY20381"/>
              </a:cxn>
              <a:cxn ang="0">
                <a:pos x="connsiteX20382" y="connsiteY20382"/>
              </a:cxn>
              <a:cxn ang="0">
                <a:pos x="connsiteX20383" y="connsiteY20383"/>
              </a:cxn>
              <a:cxn ang="0">
                <a:pos x="connsiteX20384" y="connsiteY20384"/>
              </a:cxn>
              <a:cxn ang="0">
                <a:pos x="connsiteX20385" y="connsiteY20385"/>
              </a:cxn>
              <a:cxn ang="0">
                <a:pos x="connsiteX20386" y="connsiteY20386"/>
              </a:cxn>
              <a:cxn ang="0">
                <a:pos x="connsiteX20387" y="connsiteY20387"/>
              </a:cxn>
              <a:cxn ang="0">
                <a:pos x="connsiteX20388" y="connsiteY20388"/>
              </a:cxn>
              <a:cxn ang="0">
                <a:pos x="connsiteX20389" y="connsiteY20389"/>
              </a:cxn>
              <a:cxn ang="0">
                <a:pos x="connsiteX20390" y="connsiteY20390"/>
              </a:cxn>
              <a:cxn ang="0">
                <a:pos x="connsiteX20391" y="connsiteY20391"/>
              </a:cxn>
              <a:cxn ang="0">
                <a:pos x="connsiteX20392" y="connsiteY20392"/>
              </a:cxn>
              <a:cxn ang="0">
                <a:pos x="connsiteX20393" y="connsiteY20393"/>
              </a:cxn>
              <a:cxn ang="0">
                <a:pos x="connsiteX20394" y="connsiteY20394"/>
              </a:cxn>
              <a:cxn ang="0">
                <a:pos x="connsiteX20395" y="connsiteY20395"/>
              </a:cxn>
              <a:cxn ang="0">
                <a:pos x="connsiteX20396" y="connsiteY20396"/>
              </a:cxn>
              <a:cxn ang="0">
                <a:pos x="connsiteX20397" y="connsiteY20397"/>
              </a:cxn>
              <a:cxn ang="0">
                <a:pos x="connsiteX20398" y="connsiteY20398"/>
              </a:cxn>
              <a:cxn ang="0">
                <a:pos x="connsiteX20399" y="connsiteY20399"/>
              </a:cxn>
              <a:cxn ang="0">
                <a:pos x="connsiteX20400" y="connsiteY20400"/>
              </a:cxn>
              <a:cxn ang="0">
                <a:pos x="connsiteX20401" y="connsiteY20401"/>
              </a:cxn>
              <a:cxn ang="0">
                <a:pos x="connsiteX20402" y="connsiteY20402"/>
              </a:cxn>
              <a:cxn ang="0">
                <a:pos x="connsiteX20403" y="connsiteY20403"/>
              </a:cxn>
              <a:cxn ang="0">
                <a:pos x="connsiteX20404" y="connsiteY20404"/>
              </a:cxn>
              <a:cxn ang="0">
                <a:pos x="connsiteX20405" y="connsiteY20405"/>
              </a:cxn>
              <a:cxn ang="0">
                <a:pos x="connsiteX20406" y="connsiteY20406"/>
              </a:cxn>
              <a:cxn ang="0">
                <a:pos x="connsiteX20407" y="connsiteY20407"/>
              </a:cxn>
              <a:cxn ang="0">
                <a:pos x="connsiteX20408" y="connsiteY20408"/>
              </a:cxn>
              <a:cxn ang="0">
                <a:pos x="connsiteX20409" y="connsiteY20409"/>
              </a:cxn>
              <a:cxn ang="0">
                <a:pos x="connsiteX20410" y="connsiteY20410"/>
              </a:cxn>
              <a:cxn ang="0">
                <a:pos x="connsiteX20411" y="connsiteY20411"/>
              </a:cxn>
              <a:cxn ang="0">
                <a:pos x="connsiteX20412" y="connsiteY20412"/>
              </a:cxn>
              <a:cxn ang="0">
                <a:pos x="connsiteX20413" y="connsiteY20413"/>
              </a:cxn>
              <a:cxn ang="0">
                <a:pos x="connsiteX20414" y="connsiteY20414"/>
              </a:cxn>
              <a:cxn ang="0">
                <a:pos x="connsiteX20415" y="connsiteY20415"/>
              </a:cxn>
              <a:cxn ang="0">
                <a:pos x="connsiteX20416" y="connsiteY20416"/>
              </a:cxn>
              <a:cxn ang="0">
                <a:pos x="connsiteX20417" y="connsiteY20417"/>
              </a:cxn>
              <a:cxn ang="0">
                <a:pos x="connsiteX20418" y="connsiteY20418"/>
              </a:cxn>
              <a:cxn ang="0">
                <a:pos x="connsiteX20419" y="connsiteY20419"/>
              </a:cxn>
              <a:cxn ang="0">
                <a:pos x="connsiteX20420" y="connsiteY20420"/>
              </a:cxn>
              <a:cxn ang="0">
                <a:pos x="connsiteX20421" y="connsiteY20421"/>
              </a:cxn>
              <a:cxn ang="0">
                <a:pos x="connsiteX20422" y="connsiteY20422"/>
              </a:cxn>
              <a:cxn ang="0">
                <a:pos x="connsiteX20423" y="connsiteY20423"/>
              </a:cxn>
              <a:cxn ang="0">
                <a:pos x="connsiteX20424" y="connsiteY20424"/>
              </a:cxn>
              <a:cxn ang="0">
                <a:pos x="connsiteX20425" y="connsiteY20425"/>
              </a:cxn>
              <a:cxn ang="0">
                <a:pos x="connsiteX20426" y="connsiteY20426"/>
              </a:cxn>
              <a:cxn ang="0">
                <a:pos x="connsiteX20427" y="connsiteY20427"/>
              </a:cxn>
              <a:cxn ang="0">
                <a:pos x="connsiteX20428" y="connsiteY20428"/>
              </a:cxn>
              <a:cxn ang="0">
                <a:pos x="connsiteX20429" y="connsiteY20429"/>
              </a:cxn>
              <a:cxn ang="0">
                <a:pos x="connsiteX20430" y="connsiteY20430"/>
              </a:cxn>
              <a:cxn ang="0">
                <a:pos x="connsiteX20431" y="connsiteY20431"/>
              </a:cxn>
              <a:cxn ang="0">
                <a:pos x="connsiteX20432" y="connsiteY20432"/>
              </a:cxn>
              <a:cxn ang="0">
                <a:pos x="connsiteX20433" y="connsiteY20433"/>
              </a:cxn>
              <a:cxn ang="0">
                <a:pos x="connsiteX20434" y="connsiteY20434"/>
              </a:cxn>
              <a:cxn ang="0">
                <a:pos x="connsiteX20435" y="connsiteY20435"/>
              </a:cxn>
              <a:cxn ang="0">
                <a:pos x="connsiteX20436" y="connsiteY20436"/>
              </a:cxn>
              <a:cxn ang="0">
                <a:pos x="connsiteX20437" y="connsiteY20437"/>
              </a:cxn>
              <a:cxn ang="0">
                <a:pos x="connsiteX20438" y="connsiteY20438"/>
              </a:cxn>
              <a:cxn ang="0">
                <a:pos x="connsiteX20439" y="connsiteY20439"/>
              </a:cxn>
              <a:cxn ang="0">
                <a:pos x="connsiteX20440" y="connsiteY20440"/>
              </a:cxn>
              <a:cxn ang="0">
                <a:pos x="connsiteX20441" y="connsiteY20441"/>
              </a:cxn>
              <a:cxn ang="0">
                <a:pos x="connsiteX20442" y="connsiteY20442"/>
              </a:cxn>
              <a:cxn ang="0">
                <a:pos x="connsiteX20443" y="connsiteY20443"/>
              </a:cxn>
              <a:cxn ang="0">
                <a:pos x="connsiteX20444" y="connsiteY20444"/>
              </a:cxn>
              <a:cxn ang="0">
                <a:pos x="connsiteX20445" y="connsiteY20445"/>
              </a:cxn>
              <a:cxn ang="0">
                <a:pos x="connsiteX20446" y="connsiteY20446"/>
              </a:cxn>
              <a:cxn ang="0">
                <a:pos x="connsiteX20447" y="connsiteY20447"/>
              </a:cxn>
              <a:cxn ang="0">
                <a:pos x="connsiteX20448" y="connsiteY20448"/>
              </a:cxn>
              <a:cxn ang="0">
                <a:pos x="connsiteX20449" y="connsiteY20449"/>
              </a:cxn>
              <a:cxn ang="0">
                <a:pos x="connsiteX20450" y="connsiteY20450"/>
              </a:cxn>
              <a:cxn ang="0">
                <a:pos x="connsiteX20451" y="connsiteY20451"/>
              </a:cxn>
              <a:cxn ang="0">
                <a:pos x="connsiteX20452" y="connsiteY20452"/>
              </a:cxn>
              <a:cxn ang="0">
                <a:pos x="connsiteX20453" y="connsiteY20453"/>
              </a:cxn>
              <a:cxn ang="0">
                <a:pos x="connsiteX20454" y="connsiteY20454"/>
              </a:cxn>
              <a:cxn ang="0">
                <a:pos x="connsiteX20455" y="connsiteY20455"/>
              </a:cxn>
              <a:cxn ang="0">
                <a:pos x="connsiteX20456" y="connsiteY20456"/>
              </a:cxn>
              <a:cxn ang="0">
                <a:pos x="connsiteX20457" y="connsiteY20457"/>
              </a:cxn>
              <a:cxn ang="0">
                <a:pos x="connsiteX20458" y="connsiteY20458"/>
              </a:cxn>
              <a:cxn ang="0">
                <a:pos x="connsiteX20459" y="connsiteY20459"/>
              </a:cxn>
              <a:cxn ang="0">
                <a:pos x="connsiteX20460" y="connsiteY20460"/>
              </a:cxn>
              <a:cxn ang="0">
                <a:pos x="connsiteX20461" y="connsiteY20461"/>
              </a:cxn>
              <a:cxn ang="0">
                <a:pos x="connsiteX20462" y="connsiteY20462"/>
              </a:cxn>
              <a:cxn ang="0">
                <a:pos x="connsiteX20463" y="connsiteY20463"/>
              </a:cxn>
              <a:cxn ang="0">
                <a:pos x="connsiteX20464" y="connsiteY20464"/>
              </a:cxn>
              <a:cxn ang="0">
                <a:pos x="connsiteX20465" y="connsiteY20465"/>
              </a:cxn>
              <a:cxn ang="0">
                <a:pos x="connsiteX20466" y="connsiteY20466"/>
              </a:cxn>
              <a:cxn ang="0">
                <a:pos x="connsiteX20467" y="connsiteY20467"/>
              </a:cxn>
              <a:cxn ang="0">
                <a:pos x="connsiteX20468" y="connsiteY20468"/>
              </a:cxn>
              <a:cxn ang="0">
                <a:pos x="connsiteX20469" y="connsiteY20469"/>
              </a:cxn>
              <a:cxn ang="0">
                <a:pos x="connsiteX20470" y="connsiteY20470"/>
              </a:cxn>
              <a:cxn ang="0">
                <a:pos x="connsiteX20471" y="connsiteY20471"/>
              </a:cxn>
              <a:cxn ang="0">
                <a:pos x="connsiteX20472" y="connsiteY20472"/>
              </a:cxn>
              <a:cxn ang="0">
                <a:pos x="connsiteX20473" y="connsiteY20473"/>
              </a:cxn>
              <a:cxn ang="0">
                <a:pos x="connsiteX20474" y="connsiteY20474"/>
              </a:cxn>
              <a:cxn ang="0">
                <a:pos x="connsiteX20475" y="connsiteY20475"/>
              </a:cxn>
              <a:cxn ang="0">
                <a:pos x="connsiteX20476" y="connsiteY20476"/>
              </a:cxn>
              <a:cxn ang="0">
                <a:pos x="connsiteX20477" y="connsiteY20477"/>
              </a:cxn>
              <a:cxn ang="0">
                <a:pos x="connsiteX20478" y="connsiteY20478"/>
              </a:cxn>
              <a:cxn ang="0">
                <a:pos x="connsiteX20479" y="connsiteY20479"/>
              </a:cxn>
              <a:cxn ang="0">
                <a:pos x="connsiteX20480" y="connsiteY20480"/>
              </a:cxn>
              <a:cxn ang="0">
                <a:pos x="connsiteX20481" y="connsiteY20481"/>
              </a:cxn>
              <a:cxn ang="0">
                <a:pos x="connsiteX20482" y="connsiteY20482"/>
              </a:cxn>
              <a:cxn ang="0">
                <a:pos x="connsiteX20483" y="connsiteY20483"/>
              </a:cxn>
              <a:cxn ang="0">
                <a:pos x="connsiteX20484" y="connsiteY20484"/>
              </a:cxn>
              <a:cxn ang="0">
                <a:pos x="connsiteX20485" y="connsiteY20485"/>
              </a:cxn>
              <a:cxn ang="0">
                <a:pos x="connsiteX20486" y="connsiteY20486"/>
              </a:cxn>
              <a:cxn ang="0">
                <a:pos x="connsiteX20487" y="connsiteY20487"/>
              </a:cxn>
              <a:cxn ang="0">
                <a:pos x="connsiteX20488" y="connsiteY20488"/>
              </a:cxn>
              <a:cxn ang="0">
                <a:pos x="connsiteX20489" y="connsiteY20489"/>
              </a:cxn>
              <a:cxn ang="0">
                <a:pos x="connsiteX20490" y="connsiteY20490"/>
              </a:cxn>
              <a:cxn ang="0">
                <a:pos x="connsiteX20491" y="connsiteY20491"/>
              </a:cxn>
              <a:cxn ang="0">
                <a:pos x="connsiteX20492" y="connsiteY20492"/>
              </a:cxn>
              <a:cxn ang="0">
                <a:pos x="connsiteX20493" y="connsiteY20493"/>
              </a:cxn>
              <a:cxn ang="0">
                <a:pos x="connsiteX20494" y="connsiteY20494"/>
              </a:cxn>
              <a:cxn ang="0">
                <a:pos x="connsiteX20495" y="connsiteY20495"/>
              </a:cxn>
              <a:cxn ang="0">
                <a:pos x="connsiteX20496" y="connsiteY20496"/>
              </a:cxn>
              <a:cxn ang="0">
                <a:pos x="connsiteX20497" y="connsiteY20497"/>
              </a:cxn>
              <a:cxn ang="0">
                <a:pos x="connsiteX20498" y="connsiteY20498"/>
              </a:cxn>
              <a:cxn ang="0">
                <a:pos x="connsiteX20499" y="connsiteY20499"/>
              </a:cxn>
              <a:cxn ang="0">
                <a:pos x="connsiteX20500" y="connsiteY20500"/>
              </a:cxn>
              <a:cxn ang="0">
                <a:pos x="connsiteX20501" y="connsiteY20501"/>
              </a:cxn>
              <a:cxn ang="0">
                <a:pos x="connsiteX20502" y="connsiteY20502"/>
              </a:cxn>
              <a:cxn ang="0">
                <a:pos x="connsiteX20503" y="connsiteY20503"/>
              </a:cxn>
              <a:cxn ang="0">
                <a:pos x="connsiteX20504" y="connsiteY20504"/>
              </a:cxn>
              <a:cxn ang="0">
                <a:pos x="connsiteX20505" y="connsiteY20505"/>
              </a:cxn>
              <a:cxn ang="0">
                <a:pos x="connsiteX20506" y="connsiteY20506"/>
              </a:cxn>
              <a:cxn ang="0">
                <a:pos x="connsiteX20507" y="connsiteY20507"/>
              </a:cxn>
              <a:cxn ang="0">
                <a:pos x="connsiteX20508" y="connsiteY20508"/>
              </a:cxn>
              <a:cxn ang="0">
                <a:pos x="connsiteX20509" y="connsiteY20509"/>
              </a:cxn>
              <a:cxn ang="0">
                <a:pos x="connsiteX20510" y="connsiteY20510"/>
              </a:cxn>
              <a:cxn ang="0">
                <a:pos x="connsiteX20511" y="connsiteY20511"/>
              </a:cxn>
              <a:cxn ang="0">
                <a:pos x="connsiteX20512" y="connsiteY20512"/>
              </a:cxn>
              <a:cxn ang="0">
                <a:pos x="connsiteX20513" y="connsiteY20513"/>
              </a:cxn>
              <a:cxn ang="0">
                <a:pos x="connsiteX20514" y="connsiteY20514"/>
              </a:cxn>
              <a:cxn ang="0">
                <a:pos x="connsiteX20515" y="connsiteY20515"/>
              </a:cxn>
              <a:cxn ang="0">
                <a:pos x="connsiteX20516" y="connsiteY20516"/>
              </a:cxn>
              <a:cxn ang="0">
                <a:pos x="connsiteX20517" y="connsiteY20517"/>
              </a:cxn>
              <a:cxn ang="0">
                <a:pos x="connsiteX20518" y="connsiteY20518"/>
              </a:cxn>
              <a:cxn ang="0">
                <a:pos x="connsiteX20519" y="connsiteY20519"/>
              </a:cxn>
              <a:cxn ang="0">
                <a:pos x="connsiteX20520" y="connsiteY20520"/>
              </a:cxn>
              <a:cxn ang="0">
                <a:pos x="connsiteX20521" y="connsiteY20521"/>
              </a:cxn>
              <a:cxn ang="0">
                <a:pos x="connsiteX20522" y="connsiteY20522"/>
              </a:cxn>
              <a:cxn ang="0">
                <a:pos x="connsiteX20523" y="connsiteY20523"/>
              </a:cxn>
              <a:cxn ang="0">
                <a:pos x="connsiteX20524" y="connsiteY20524"/>
              </a:cxn>
              <a:cxn ang="0">
                <a:pos x="connsiteX20525" y="connsiteY20525"/>
              </a:cxn>
              <a:cxn ang="0">
                <a:pos x="connsiteX20526" y="connsiteY20526"/>
              </a:cxn>
              <a:cxn ang="0">
                <a:pos x="connsiteX20527" y="connsiteY20527"/>
              </a:cxn>
              <a:cxn ang="0">
                <a:pos x="connsiteX20528" y="connsiteY20528"/>
              </a:cxn>
              <a:cxn ang="0">
                <a:pos x="connsiteX20529" y="connsiteY20529"/>
              </a:cxn>
              <a:cxn ang="0">
                <a:pos x="connsiteX20530" y="connsiteY20530"/>
              </a:cxn>
              <a:cxn ang="0">
                <a:pos x="connsiteX20531" y="connsiteY20531"/>
              </a:cxn>
              <a:cxn ang="0">
                <a:pos x="connsiteX20532" y="connsiteY20532"/>
              </a:cxn>
              <a:cxn ang="0">
                <a:pos x="connsiteX20533" y="connsiteY20533"/>
              </a:cxn>
              <a:cxn ang="0">
                <a:pos x="connsiteX20534" y="connsiteY20534"/>
              </a:cxn>
              <a:cxn ang="0">
                <a:pos x="connsiteX20535" y="connsiteY20535"/>
              </a:cxn>
              <a:cxn ang="0">
                <a:pos x="connsiteX20536" y="connsiteY20536"/>
              </a:cxn>
              <a:cxn ang="0">
                <a:pos x="connsiteX20537" y="connsiteY20537"/>
              </a:cxn>
              <a:cxn ang="0">
                <a:pos x="connsiteX20538" y="connsiteY20538"/>
              </a:cxn>
              <a:cxn ang="0">
                <a:pos x="connsiteX20539" y="connsiteY20539"/>
              </a:cxn>
              <a:cxn ang="0">
                <a:pos x="connsiteX20540" y="connsiteY20540"/>
              </a:cxn>
              <a:cxn ang="0">
                <a:pos x="connsiteX20541" y="connsiteY20541"/>
              </a:cxn>
              <a:cxn ang="0">
                <a:pos x="connsiteX20542" y="connsiteY20542"/>
              </a:cxn>
              <a:cxn ang="0">
                <a:pos x="connsiteX20543" y="connsiteY20543"/>
              </a:cxn>
              <a:cxn ang="0">
                <a:pos x="connsiteX20544" y="connsiteY20544"/>
              </a:cxn>
              <a:cxn ang="0">
                <a:pos x="connsiteX20545" y="connsiteY20545"/>
              </a:cxn>
              <a:cxn ang="0">
                <a:pos x="connsiteX20546" y="connsiteY20546"/>
              </a:cxn>
              <a:cxn ang="0">
                <a:pos x="connsiteX20547" y="connsiteY20547"/>
              </a:cxn>
              <a:cxn ang="0">
                <a:pos x="connsiteX20548" y="connsiteY20548"/>
              </a:cxn>
              <a:cxn ang="0">
                <a:pos x="connsiteX20549" y="connsiteY20549"/>
              </a:cxn>
              <a:cxn ang="0">
                <a:pos x="connsiteX20550" y="connsiteY20550"/>
              </a:cxn>
              <a:cxn ang="0">
                <a:pos x="connsiteX20551" y="connsiteY20551"/>
              </a:cxn>
              <a:cxn ang="0">
                <a:pos x="connsiteX20552" y="connsiteY20552"/>
              </a:cxn>
              <a:cxn ang="0">
                <a:pos x="connsiteX20553" y="connsiteY20553"/>
              </a:cxn>
              <a:cxn ang="0">
                <a:pos x="connsiteX20554" y="connsiteY20554"/>
              </a:cxn>
              <a:cxn ang="0">
                <a:pos x="connsiteX20555" y="connsiteY20555"/>
              </a:cxn>
              <a:cxn ang="0">
                <a:pos x="connsiteX20556" y="connsiteY20556"/>
              </a:cxn>
              <a:cxn ang="0">
                <a:pos x="connsiteX20557" y="connsiteY20557"/>
              </a:cxn>
              <a:cxn ang="0">
                <a:pos x="connsiteX20558" y="connsiteY20558"/>
              </a:cxn>
              <a:cxn ang="0">
                <a:pos x="connsiteX20559" y="connsiteY20559"/>
              </a:cxn>
              <a:cxn ang="0">
                <a:pos x="connsiteX20560" y="connsiteY20560"/>
              </a:cxn>
              <a:cxn ang="0">
                <a:pos x="connsiteX20561" y="connsiteY20561"/>
              </a:cxn>
              <a:cxn ang="0">
                <a:pos x="connsiteX20562" y="connsiteY20562"/>
              </a:cxn>
              <a:cxn ang="0">
                <a:pos x="connsiteX20563" y="connsiteY20563"/>
              </a:cxn>
              <a:cxn ang="0">
                <a:pos x="connsiteX20564" y="connsiteY20564"/>
              </a:cxn>
              <a:cxn ang="0">
                <a:pos x="connsiteX20565" y="connsiteY20565"/>
              </a:cxn>
              <a:cxn ang="0">
                <a:pos x="connsiteX20566" y="connsiteY20566"/>
              </a:cxn>
              <a:cxn ang="0">
                <a:pos x="connsiteX20567" y="connsiteY20567"/>
              </a:cxn>
              <a:cxn ang="0">
                <a:pos x="connsiteX20568" y="connsiteY20568"/>
              </a:cxn>
              <a:cxn ang="0">
                <a:pos x="connsiteX20569" y="connsiteY20569"/>
              </a:cxn>
              <a:cxn ang="0">
                <a:pos x="connsiteX20570" y="connsiteY20570"/>
              </a:cxn>
              <a:cxn ang="0">
                <a:pos x="connsiteX20571" y="connsiteY20571"/>
              </a:cxn>
              <a:cxn ang="0">
                <a:pos x="connsiteX20572" y="connsiteY20572"/>
              </a:cxn>
              <a:cxn ang="0">
                <a:pos x="connsiteX20573" y="connsiteY20573"/>
              </a:cxn>
              <a:cxn ang="0">
                <a:pos x="connsiteX20574" y="connsiteY20574"/>
              </a:cxn>
              <a:cxn ang="0">
                <a:pos x="connsiteX20575" y="connsiteY20575"/>
              </a:cxn>
              <a:cxn ang="0">
                <a:pos x="connsiteX20576" y="connsiteY20576"/>
              </a:cxn>
              <a:cxn ang="0">
                <a:pos x="connsiteX20577" y="connsiteY20577"/>
              </a:cxn>
              <a:cxn ang="0">
                <a:pos x="connsiteX20578" y="connsiteY20578"/>
              </a:cxn>
              <a:cxn ang="0">
                <a:pos x="connsiteX20579" y="connsiteY20579"/>
              </a:cxn>
              <a:cxn ang="0">
                <a:pos x="connsiteX20580" y="connsiteY20580"/>
              </a:cxn>
              <a:cxn ang="0">
                <a:pos x="connsiteX20581" y="connsiteY20581"/>
              </a:cxn>
              <a:cxn ang="0">
                <a:pos x="connsiteX20582" y="connsiteY20582"/>
              </a:cxn>
              <a:cxn ang="0">
                <a:pos x="connsiteX20583" y="connsiteY20583"/>
              </a:cxn>
              <a:cxn ang="0">
                <a:pos x="connsiteX20584" y="connsiteY20584"/>
              </a:cxn>
              <a:cxn ang="0">
                <a:pos x="connsiteX20585" y="connsiteY20585"/>
              </a:cxn>
              <a:cxn ang="0">
                <a:pos x="connsiteX20586" y="connsiteY20586"/>
              </a:cxn>
              <a:cxn ang="0">
                <a:pos x="connsiteX20587" y="connsiteY20587"/>
              </a:cxn>
              <a:cxn ang="0">
                <a:pos x="connsiteX20588" y="connsiteY20588"/>
              </a:cxn>
              <a:cxn ang="0">
                <a:pos x="connsiteX20589" y="connsiteY20589"/>
              </a:cxn>
              <a:cxn ang="0">
                <a:pos x="connsiteX20590" y="connsiteY20590"/>
              </a:cxn>
              <a:cxn ang="0">
                <a:pos x="connsiteX20591" y="connsiteY20591"/>
              </a:cxn>
              <a:cxn ang="0">
                <a:pos x="connsiteX20592" y="connsiteY20592"/>
              </a:cxn>
              <a:cxn ang="0">
                <a:pos x="connsiteX20593" y="connsiteY20593"/>
              </a:cxn>
              <a:cxn ang="0">
                <a:pos x="connsiteX20594" y="connsiteY20594"/>
              </a:cxn>
              <a:cxn ang="0">
                <a:pos x="connsiteX20595" y="connsiteY20595"/>
              </a:cxn>
              <a:cxn ang="0">
                <a:pos x="connsiteX20596" y="connsiteY20596"/>
              </a:cxn>
              <a:cxn ang="0">
                <a:pos x="connsiteX20597" y="connsiteY20597"/>
              </a:cxn>
              <a:cxn ang="0">
                <a:pos x="connsiteX20598" y="connsiteY20598"/>
              </a:cxn>
              <a:cxn ang="0">
                <a:pos x="connsiteX20599" y="connsiteY20599"/>
              </a:cxn>
              <a:cxn ang="0">
                <a:pos x="connsiteX20600" y="connsiteY20600"/>
              </a:cxn>
              <a:cxn ang="0">
                <a:pos x="connsiteX20601" y="connsiteY20601"/>
              </a:cxn>
              <a:cxn ang="0">
                <a:pos x="connsiteX20602" y="connsiteY20602"/>
              </a:cxn>
              <a:cxn ang="0">
                <a:pos x="connsiteX20603" y="connsiteY20603"/>
              </a:cxn>
              <a:cxn ang="0">
                <a:pos x="connsiteX20604" y="connsiteY20604"/>
              </a:cxn>
              <a:cxn ang="0">
                <a:pos x="connsiteX20605" y="connsiteY20605"/>
              </a:cxn>
              <a:cxn ang="0">
                <a:pos x="connsiteX20606" y="connsiteY20606"/>
              </a:cxn>
              <a:cxn ang="0">
                <a:pos x="connsiteX20607" y="connsiteY20607"/>
              </a:cxn>
              <a:cxn ang="0">
                <a:pos x="connsiteX20608" y="connsiteY20608"/>
              </a:cxn>
              <a:cxn ang="0">
                <a:pos x="connsiteX20609" y="connsiteY20609"/>
              </a:cxn>
              <a:cxn ang="0">
                <a:pos x="connsiteX20610" y="connsiteY20610"/>
              </a:cxn>
              <a:cxn ang="0">
                <a:pos x="connsiteX20611" y="connsiteY20611"/>
              </a:cxn>
              <a:cxn ang="0">
                <a:pos x="connsiteX20612" y="connsiteY20612"/>
              </a:cxn>
              <a:cxn ang="0">
                <a:pos x="connsiteX20613" y="connsiteY20613"/>
              </a:cxn>
              <a:cxn ang="0">
                <a:pos x="connsiteX20614" y="connsiteY20614"/>
              </a:cxn>
              <a:cxn ang="0">
                <a:pos x="connsiteX20615" y="connsiteY20615"/>
              </a:cxn>
              <a:cxn ang="0">
                <a:pos x="connsiteX20616" y="connsiteY20616"/>
              </a:cxn>
              <a:cxn ang="0">
                <a:pos x="connsiteX20617" y="connsiteY20617"/>
              </a:cxn>
              <a:cxn ang="0">
                <a:pos x="connsiteX20618" y="connsiteY20618"/>
              </a:cxn>
              <a:cxn ang="0">
                <a:pos x="connsiteX20619" y="connsiteY20619"/>
              </a:cxn>
              <a:cxn ang="0">
                <a:pos x="connsiteX20620" y="connsiteY20620"/>
              </a:cxn>
              <a:cxn ang="0">
                <a:pos x="connsiteX20621" y="connsiteY20621"/>
              </a:cxn>
              <a:cxn ang="0">
                <a:pos x="connsiteX20622" y="connsiteY20622"/>
              </a:cxn>
              <a:cxn ang="0">
                <a:pos x="connsiteX20623" y="connsiteY20623"/>
              </a:cxn>
              <a:cxn ang="0">
                <a:pos x="connsiteX20624" y="connsiteY20624"/>
              </a:cxn>
              <a:cxn ang="0">
                <a:pos x="connsiteX20625" y="connsiteY20625"/>
              </a:cxn>
              <a:cxn ang="0">
                <a:pos x="connsiteX20626" y="connsiteY20626"/>
              </a:cxn>
              <a:cxn ang="0">
                <a:pos x="connsiteX20627" y="connsiteY20627"/>
              </a:cxn>
              <a:cxn ang="0">
                <a:pos x="connsiteX20628" y="connsiteY20628"/>
              </a:cxn>
              <a:cxn ang="0">
                <a:pos x="connsiteX20629" y="connsiteY20629"/>
              </a:cxn>
              <a:cxn ang="0">
                <a:pos x="connsiteX20630" y="connsiteY20630"/>
              </a:cxn>
              <a:cxn ang="0">
                <a:pos x="connsiteX20631" y="connsiteY20631"/>
              </a:cxn>
              <a:cxn ang="0">
                <a:pos x="connsiteX20632" y="connsiteY20632"/>
              </a:cxn>
              <a:cxn ang="0">
                <a:pos x="connsiteX20633" y="connsiteY20633"/>
              </a:cxn>
              <a:cxn ang="0">
                <a:pos x="connsiteX20634" y="connsiteY20634"/>
              </a:cxn>
              <a:cxn ang="0">
                <a:pos x="connsiteX20635" y="connsiteY20635"/>
              </a:cxn>
              <a:cxn ang="0">
                <a:pos x="connsiteX20636" y="connsiteY20636"/>
              </a:cxn>
              <a:cxn ang="0">
                <a:pos x="connsiteX20637" y="connsiteY20637"/>
              </a:cxn>
              <a:cxn ang="0">
                <a:pos x="connsiteX20638" y="connsiteY20638"/>
              </a:cxn>
              <a:cxn ang="0">
                <a:pos x="connsiteX20639" y="connsiteY20639"/>
              </a:cxn>
              <a:cxn ang="0">
                <a:pos x="connsiteX20640" y="connsiteY20640"/>
              </a:cxn>
              <a:cxn ang="0">
                <a:pos x="connsiteX20641" y="connsiteY20641"/>
              </a:cxn>
              <a:cxn ang="0">
                <a:pos x="connsiteX20642" y="connsiteY20642"/>
              </a:cxn>
              <a:cxn ang="0">
                <a:pos x="connsiteX20643" y="connsiteY20643"/>
              </a:cxn>
              <a:cxn ang="0">
                <a:pos x="connsiteX20644" y="connsiteY20644"/>
              </a:cxn>
              <a:cxn ang="0">
                <a:pos x="connsiteX20645" y="connsiteY20645"/>
              </a:cxn>
              <a:cxn ang="0">
                <a:pos x="connsiteX20646" y="connsiteY20646"/>
              </a:cxn>
              <a:cxn ang="0">
                <a:pos x="connsiteX20647" y="connsiteY20647"/>
              </a:cxn>
              <a:cxn ang="0">
                <a:pos x="connsiteX20648" y="connsiteY20648"/>
              </a:cxn>
              <a:cxn ang="0">
                <a:pos x="connsiteX20649" y="connsiteY20649"/>
              </a:cxn>
              <a:cxn ang="0">
                <a:pos x="connsiteX20650" y="connsiteY20650"/>
              </a:cxn>
              <a:cxn ang="0">
                <a:pos x="connsiteX20651" y="connsiteY20651"/>
              </a:cxn>
              <a:cxn ang="0">
                <a:pos x="connsiteX20652" y="connsiteY20652"/>
              </a:cxn>
              <a:cxn ang="0">
                <a:pos x="connsiteX20653" y="connsiteY20653"/>
              </a:cxn>
              <a:cxn ang="0">
                <a:pos x="connsiteX20654" y="connsiteY20654"/>
              </a:cxn>
              <a:cxn ang="0">
                <a:pos x="connsiteX20655" y="connsiteY20655"/>
              </a:cxn>
              <a:cxn ang="0">
                <a:pos x="connsiteX20656" y="connsiteY20656"/>
              </a:cxn>
              <a:cxn ang="0">
                <a:pos x="connsiteX20657" y="connsiteY20657"/>
              </a:cxn>
              <a:cxn ang="0">
                <a:pos x="connsiteX20658" y="connsiteY20658"/>
              </a:cxn>
              <a:cxn ang="0">
                <a:pos x="connsiteX20659" y="connsiteY20659"/>
              </a:cxn>
              <a:cxn ang="0">
                <a:pos x="connsiteX20660" y="connsiteY20660"/>
              </a:cxn>
              <a:cxn ang="0">
                <a:pos x="connsiteX20661" y="connsiteY20661"/>
              </a:cxn>
              <a:cxn ang="0">
                <a:pos x="connsiteX20662" y="connsiteY20662"/>
              </a:cxn>
              <a:cxn ang="0">
                <a:pos x="connsiteX20663" y="connsiteY20663"/>
              </a:cxn>
              <a:cxn ang="0">
                <a:pos x="connsiteX20664" y="connsiteY20664"/>
              </a:cxn>
              <a:cxn ang="0">
                <a:pos x="connsiteX20665" y="connsiteY20665"/>
              </a:cxn>
              <a:cxn ang="0">
                <a:pos x="connsiteX20666" y="connsiteY20666"/>
              </a:cxn>
              <a:cxn ang="0">
                <a:pos x="connsiteX20667" y="connsiteY20667"/>
              </a:cxn>
              <a:cxn ang="0">
                <a:pos x="connsiteX20668" y="connsiteY20668"/>
              </a:cxn>
              <a:cxn ang="0">
                <a:pos x="connsiteX20669" y="connsiteY20669"/>
              </a:cxn>
              <a:cxn ang="0">
                <a:pos x="connsiteX20670" y="connsiteY20670"/>
              </a:cxn>
              <a:cxn ang="0">
                <a:pos x="connsiteX20671" y="connsiteY20671"/>
              </a:cxn>
              <a:cxn ang="0">
                <a:pos x="connsiteX20672" y="connsiteY20672"/>
              </a:cxn>
              <a:cxn ang="0">
                <a:pos x="connsiteX20673" y="connsiteY20673"/>
              </a:cxn>
              <a:cxn ang="0">
                <a:pos x="connsiteX20674" y="connsiteY20674"/>
              </a:cxn>
              <a:cxn ang="0">
                <a:pos x="connsiteX20675" y="connsiteY20675"/>
              </a:cxn>
              <a:cxn ang="0">
                <a:pos x="connsiteX20676" y="connsiteY20676"/>
              </a:cxn>
              <a:cxn ang="0">
                <a:pos x="connsiteX20677" y="connsiteY20677"/>
              </a:cxn>
              <a:cxn ang="0">
                <a:pos x="connsiteX20678" y="connsiteY20678"/>
              </a:cxn>
              <a:cxn ang="0">
                <a:pos x="connsiteX20679" y="connsiteY20679"/>
              </a:cxn>
              <a:cxn ang="0">
                <a:pos x="connsiteX20680" y="connsiteY20680"/>
              </a:cxn>
              <a:cxn ang="0">
                <a:pos x="connsiteX20681" y="connsiteY20681"/>
              </a:cxn>
              <a:cxn ang="0">
                <a:pos x="connsiteX20682" y="connsiteY20682"/>
              </a:cxn>
              <a:cxn ang="0">
                <a:pos x="connsiteX20683" y="connsiteY20683"/>
              </a:cxn>
              <a:cxn ang="0">
                <a:pos x="connsiteX20684" y="connsiteY20684"/>
              </a:cxn>
              <a:cxn ang="0">
                <a:pos x="connsiteX20685" y="connsiteY20685"/>
              </a:cxn>
              <a:cxn ang="0">
                <a:pos x="connsiteX20686" y="connsiteY20686"/>
              </a:cxn>
              <a:cxn ang="0">
                <a:pos x="connsiteX20687" y="connsiteY20687"/>
              </a:cxn>
              <a:cxn ang="0">
                <a:pos x="connsiteX20688" y="connsiteY20688"/>
              </a:cxn>
              <a:cxn ang="0">
                <a:pos x="connsiteX20689" y="connsiteY20689"/>
              </a:cxn>
              <a:cxn ang="0">
                <a:pos x="connsiteX20690" y="connsiteY20690"/>
              </a:cxn>
              <a:cxn ang="0">
                <a:pos x="connsiteX20691" y="connsiteY20691"/>
              </a:cxn>
              <a:cxn ang="0">
                <a:pos x="connsiteX20692" y="connsiteY20692"/>
              </a:cxn>
              <a:cxn ang="0">
                <a:pos x="connsiteX20693" y="connsiteY20693"/>
              </a:cxn>
              <a:cxn ang="0">
                <a:pos x="connsiteX20694" y="connsiteY20694"/>
              </a:cxn>
              <a:cxn ang="0">
                <a:pos x="connsiteX20695" y="connsiteY20695"/>
              </a:cxn>
              <a:cxn ang="0">
                <a:pos x="connsiteX20696" y="connsiteY20696"/>
              </a:cxn>
              <a:cxn ang="0">
                <a:pos x="connsiteX20697" y="connsiteY20697"/>
              </a:cxn>
              <a:cxn ang="0">
                <a:pos x="connsiteX20698" y="connsiteY20698"/>
              </a:cxn>
              <a:cxn ang="0">
                <a:pos x="connsiteX20699" y="connsiteY20699"/>
              </a:cxn>
              <a:cxn ang="0">
                <a:pos x="connsiteX20700" y="connsiteY20700"/>
              </a:cxn>
              <a:cxn ang="0">
                <a:pos x="connsiteX20701" y="connsiteY20701"/>
              </a:cxn>
              <a:cxn ang="0">
                <a:pos x="connsiteX20702" y="connsiteY20702"/>
              </a:cxn>
              <a:cxn ang="0">
                <a:pos x="connsiteX20703" y="connsiteY20703"/>
              </a:cxn>
              <a:cxn ang="0">
                <a:pos x="connsiteX20704" y="connsiteY20704"/>
              </a:cxn>
              <a:cxn ang="0">
                <a:pos x="connsiteX20705" y="connsiteY20705"/>
              </a:cxn>
              <a:cxn ang="0">
                <a:pos x="connsiteX20706" y="connsiteY20706"/>
              </a:cxn>
              <a:cxn ang="0">
                <a:pos x="connsiteX20707" y="connsiteY20707"/>
              </a:cxn>
              <a:cxn ang="0">
                <a:pos x="connsiteX20708" y="connsiteY20708"/>
              </a:cxn>
              <a:cxn ang="0">
                <a:pos x="connsiteX20709" y="connsiteY20709"/>
              </a:cxn>
              <a:cxn ang="0">
                <a:pos x="connsiteX20710" y="connsiteY20710"/>
              </a:cxn>
              <a:cxn ang="0">
                <a:pos x="connsiteX20711" y="connsiteY20711"/>
              </a:cxn>
              <a:cxn ang="0">
                <a:pos x="connsiteX20712" y="connsiteY20712"/>
              </a:cxn>
              <a:cxn ang="0">
                <a:pos x="connsiteX20713" y="connsiteY20713"/>
              </a:cxn>
              <a:cxn ang="0">
                <a:pos x="connsiteX20714" y="connsiteY20714"/>
              </a:cxn>
              <a:cxn ang="0">
                <a:pos x="connsiteX20715" y="connsiteY20715"/>
              </a:cxn>
              <a:cxn ang="0">
                <a:pos x="connsiteX20716" y="connsiteY20716"/>
              </a:cxn>
              <a:cxn ang="0">
                <a:pos x="connsiteX20717" y="connsiteY20717"/>
              </a:cxn>
              <a:cxn ang="0">
                <a:pos x="connsiteX20718" y="connsiteY20718"/>
              </a:cxn>
              <a:cxn ang="0">
                <a:pos x="connsiteX20719" y="connsiteY20719"/>
              </a:cxn>
              <a:cxn ang="0">
                <a:pos x="connsiteX20720" y="connsiteY20720"/>
              </a:cxn>
              <a:cxn ang="0">
                <a:pos x="connsiteX20721" y="connsiteY20721"/>
              </a:cxn>
              <a:cxn ang="0">
                <a:pos x="connsiteX20722" y="connsiteY20722"/>
              </a:cxn>
              <a:cxn ang="0">
                <a:pos x="connsiteX20723" y="connsiteY20723"/>
              </a:cxn>
              <a:cxn ang="0">
                <a:pos x="connsiteX20724" y="connsiteY20724"/>
              </a:cxn>
              <a:cxn ang="0">
                <a:pos x="connsiteX20725" y="connsiteY20725"/>
              </a:cxn>
              <a:cxn ang="0">
                <a:pos x="connsiteX20726" y="connsiteY20726"/>
              </a:cxn>
              <a:cxn ang="0">
                <a:pos x="connsiteX20727" y="connsiteY20727"/>
              </a:cxn>
              <a:cxn ang="0">
                <a:pos x="connsiteX20728" y="connsiteY20728"/>
              </a:cxn>
              <a:cxn ang="0">
                <a:pos x="connsiteX20729" y="connsiteY20729"/>
              </a:cxn>
              <a:cxn ang="0">
                <a:pos x="connsiteX20730" y="connsiteY20730"/>
              </a:cxn>
              <a:cxn ang="0">
                <a:pos x="connsiteX20731" y="connsiteY20731"/>
              </a:cxn>
              <a:cxn ang="0">
                <a:pos x="connsiteX20732" y="connsiteY20732"/>
              </a:cxn>
              <a:cxn ang="0">
                <a:pos x="connsiteX20733" y="connsiteY20733"/>
              </a:cxn>
              <a:cxn ang="0">
                <a:pos x="connsiteX20734" y="connsiteY20734"/>
              </a:cxn>
              <a:cxn ang="0">
                <a:pos x="connsiteX20735" y="connsiteY20735"/>
              </a:cxn>
              <a:cxn ang="0">
                <a:pos x="connsiteX20736" y="connsiteY20736"/>
              </a:cxn>
              <a:cxn ang="0">
                <a:pos x="connsiteX20737" y="connsiteY20737"/>
              </a:cxn>
              <a:cxn ang="0">
                <a:pos x="connsiteX20738" y="connsiteY20738"/>
              </a:cxn>
              <a:cxn ang="0">
                <a:pos x="connsiteX20739" y="connsiteY20739"/>
              </a:cxn>
              <a:cxn ang="0">
                <a:pos x="connsiteX20740" y="connsiteY20740"/>
              </a:cxn>
              <a:cxn ang="0">
                <a:pos x="connsiteX20741" y="connsiteY20741"/>
              </a:cxn>
              <a:cxn ang="0">
                <a:pos x="connsiteX20742" y="connsiteY20742"/>
              </a:cxn>
              <a:cxn ang="0">
                <a:pos x="connsiteX20743" y="connsiteY20743"/>
              </a:cxn>
              <a:cxn ang="0">
                <a:pos x="connsiteX20744" y="connsiteY20744"/>
              </a:cxn>
              <a:cxn ang="0">
                <a:pos x="connsiteX20745" y="connsiteY20745"/>
              </a:cxn>
              <a:cxn ang="0">
                <a:pos x="connsiteX20746" y="connsiteY20746"/>
              </a:cxn>
              <a:cxn ang="0">
                <a:pos x="connsiteX20747" y="connsiteY20747"/>
              </a:cxn>
              <a:cxn ang="0">
                <a:pos x="connsiteX20748" y="connsiteY20748"/>
              </a:cxn>
              <a:cxn ang="0">
                <a:pos x="connsiteX20749" y="connsiteY20749"/>
              </a:cxn>
              <a:cxn ang="0">
                <a:pos x="connsiteX20750" y="connsiteY20750"/>
              </a:cxn>
              <a:cxn ang="0">
                <a:pos x="connsiteX20751" y="connsiteY20751"/>
              </a:cxn>
              <a:cxn ang="0">
                <a:pos x="connsiteX20752" y="connsiteY20752"/>
              </a:cxn>
              <a:cxn ang="0">
                <a:pos x="connsiteX20753" y="connsiteY20753"/>
              </a:cxn>
              <a:cxn ang="0">
                <a:pos x="connsiteX20754" y="connsiteY20754"/>
              </a:cxn>
              <a:cxn ang="0">
                <a:pos x="connsiteX20755" y="connsiteY20755"/>
              </a:cxn>
              <a:cxn ang="0">
                <a:pos x="connsiteX20756" y="connsiteY20756"/>
              </a:cxn>
              <a:cxn ang="0">
                <a:pos x="connsiteX20757" y="connsiteY20757"/>
              </a:cxn>
              <a:cxn ang="0">
                <a:pos x="connsiteX20758" y="connsiteY20758"/>
              </a:cxn>
              <a:cxn ang="0">
                <a:pos x="connsiteX20759" y="connsiteY20759"/>
              </a:cxn>
              <a:cxn ang="0">
                <a:pos x="connsiteX20760" y="connsiteY20760"/>
              </a:cxn>
              <a:cxn ang="0">
                <a:pos x="connsiteX20761" y="connsiteY20761"/>
              </a:cxn>
              <a:cxn ang="0">
                <a:pos x="connsiteX20762" y="connsiteY20762"/>
              </a:cxn>
              <a:cxn ang="0">
                <a:pos x="connsiteX20763" y="connsiteY20763"/>
              </a:cxn>
              <a:cxn ang="0">
                <a:pos x="connsiteX20764" y="connsiteY20764"/>
              </a:cxn>
              <a:cxn ang="0">
                <a:pos x="connsiteX20765" y="connsiteY20765"/>
              </a:cxn>
              <a:cxn ang="0">
                <a:pos x="connsiteX20766" y="connsiteY20766"/>
              </a:cxn>
              <a:cxn ang="0">
                <a:pos x="connsiteX20767" y="connsiteY20767"/>
              </a:cxn>
              <a:cxn ang="0">
                <a:pos x="connsiteX20768" y="connsiteY20768"/>
              </a:cxn>
              <a:cxn ang="0">
                <a:pos x="connsiteX20769" y="connsiteY20769"/>
              </a:cxn>
              <a:cxn ang="0">
                <a:pos x="connsiteX20770" y="connsiteY20770"/>
              </a:cxn>
              <a:cxn ang="0">
                <a:pos x="connsiteX20771" y="connsiteY20771"/>
              </a:cxn>
              <a:cxn ang="0">
                <a:pos x="connsiteX20772" y="connsiteY20772"/>
              </a:cxn>
              <a:cxn ang="0">
                <a:pos x="connsiteX20773" y="connsiteY20773"/>
              </a:cxn>
              <a:cxn ang="0">
                <a:pos x="connsiteX20774" y="connsiteY20774"/>
              </a:cxn>
              <a:cxn ang="0">
                <a:pos x="connsiteX20775" y="connsiteY20775"/>
              </a:cxn>
              <a:cxn ang="0">
                <a:pos x="connsiteX20776" y="connsiteY20776"/>
              </a:cxn>
              <a:cxn ang="0">
                <a:pos x="connsiteX20777" y="connsiteY20777"/>
              </a:cxn>
              <a:cxn ang="0">
                <a:pos x="connsiteX20778" y="connsiteY20778"/>
              </a:cxn>
              <a:cxn ang="0">
                <a:pos x="connsiteX20779" y="connsiteY20779"/>
              </a:cxn>
              <a:cxn ang="0">
                <a:pos x="connsiteX20780" y="connsiteY20780"/>
              </a:cxn>
              <a:cxn ang="0">
                <a:pos x="connsiteX20781" y="connsiteY20781"/>
              </a:cxn>
              <a:cxn ang="0">
                <a:pos x="connsiteX20782" y="connsiteY20782"/>
              </a:cxn>
              <a:cxn ang="0">
                <a:pos x="connsiteX20783" y="connsiteY20783"/>
              </a:cxn>
              <a:cxn ang="0">
                <a:pos x="connsiteX20784" y="connsiteY20784"/>
              </a:cxn>
              <a:cxn ang="0">
                <a:pos x="connsiteX20785" y="connsiteY20785"/>
              </a:cxn>
              <a:cxn ang="0">
                <a:pos x="connsiteX20786" y="connsiteY20786"/>
              </a:cxn>
              <a:cxn ang="0">
                <a:pos x="connsiteX20787" y="connsiteY20787"/>
              </a:cxn>
              <a:cxn ang="0">
                <a:pos x="connsiteX20788" y="connsiteY20788"/>
              </a:cxn>
              <a:cxn ang="0">
                <a:pos x="connsiteX20789" y="connsiteY20789"/>
              </a:cxn>
              <a:cxn ang="0">
                <a:pos x="connsiteX20790" y="connsiteY20790"/>
              </a:cxn>
              <a:cxn ang="0">
                <a:pos x="connsiteX20791" y="connsiteY20791"/>
              </a:cxn>
              <a:cxn ang="0">
                <a:pos x="connsiteX20792" y="connsiteY20792"/>
              </a:cxn>
              <a:cxn ang="0">
                <a:pos x="connsiteX20793" y="connsiteY20793"/>
              </a:cxn>
              <a:cxn ang="0">
                <a:pos x="connsiteX20794" y="connsiteY20794"/>
              </a:cxn>
              <a:cxn ang="0">
                <a:pos x="connsiteX20795" y="connsiteY20795"/>
              </a:cxn>
              <a:cxn ang="0">
                <a:pos x="connsiteX20796" y="connsiteY20796"/>
              </a:cxn>
              <a:cxn ang="0">
                <a:pos x="connsiteX20797" y="connsiteY20797"/>
              </a:cxn>
              <a:cxn ang="0">
                <a:pos x="connsiteX20798" y="connsiteY20798"/>
              </a:cxn>
              <a:cxn ang="0">
                <a:pos x="connsiteX20799" y="connsiteY20799"/>
              </a:cxn>
              <a:cxn ang="0">
                <a:pos x="connsiteX20800" y="connsiteY20800"/>
              </a:cxn>
              <a:cxn ang="0">
                <a:pos x="connsiteX20801" y="connsiteY20801"/>
              </a:cxn>
              <a:cxn ang="0">
                <a:pos x="connsiteX20802" y="connsiteY20802"/>
              </a:cxn>
              <a:cxn ang="0">
                <a:pos x="connsiteX20803" y="connsiteY20803"/>
              </a:cxn>
              <a:cxn ang="0">
                <a:pos x="connsiteX20804" y="connsiteY20804"/>
              </a:cxn>
              <a:cxn ang="0">
                <a:pos x="connsiteX20805" y="connsiteY20805"/>
              </a:cxn>
              <a:cxn ang="0">
                <a:pos x="connsiteX20806" y="connsiteY20806"/>
              </a:cxn>
              <a:cxn ang="0">
                <a:pos x="connsiteX20807" y="connsiteY20807"/>
              </a:cxn>
              <a:cxn ang="0">
                <a:pos x="connsiteX20808" y="connsiteY20808"/>
              </a:cxn>
              <a:cxn ang="0">
                <a:pos x="connsiteX20809" y="connsiteY20809"/>
              </a:cxn>
              <a:cxn ang="0">
                <a:pos x="connsiteX20810" y="connsiteY20810"/>
              </a:cxn>
              <a:cxn ang="0">
                <a:pos x="connsiteX20811" y="connsiteY20811"/>
              </a:cxn>
              <a:cxn ang="0">
                <a:pos x="connsiteX20812" y="connsiteY20812"/>
              </a:cxn>
              <a:cxn ang="0">
                <a:pos x="connsiteX20813" y="connsiteY20813"/>
              </a:cxn>
              <a:cxn ang="0">
                <a:pos x="connsiteX20814" y="connsiteY20814"/>
              </a:cxn>
              <a:cxn ang="0">
                <a:pos x="connsiteX20815" y="connsiteY20815"/>
              </a:cxn>
              <a:cxn ang="0">
                <a:pos x="connsiteX20816" y="connsiteY20816"/>
              </a:cxn>
              <a:cxn ang="0">
                <a:pos x="connsiteX20817" y="connsiteY20817"/>
              </a:cxn>
              <a:cxn ang="0">
                <a:pos x="connsiteX20818" y="connsiteY20818"/>
              </a:cxn>
              <a:cxn ang="0">
                <a:pos x="connsiteX20819" y="connsiteY20819"/>
              </a:cxn>
              <a:cxn ang="0">
                <a:pos x="connsiteX20820" y="connsiteY20820"/>
              </a:cxn>
              <a:cxn ang="0">
                <a:pos x="connsiteX20821" y="connsiteY20821"/>
              </a:cxn>
              <a:cxn ang="0">
                <a:pos x="connsiteX20822" y="connsiteY20822"/>
              </a:cxn>
              <a:cxn ang="0">
                <a:pos x="connsiteX20823" y="connsiteY20823"/>
              </a:cxn>
              <a:cxn ang="0">
                <a:pos x="connsiteX20824" y="connsiteY20824"/>
              </a:cxn>
              <a:cxn ang="0">
                <a:pos x="connsiteX20825" y="connsiteY20825"/>
              </a:cxn>
              <a:cxn ang="0">
                <a:pos x="connsiteX20826" y="connsiteY20826"/>
              </a:cxn>
              <a:cxn ang="0">
                <a:pos x="connsiteX20827" y="connsiteY20827"/>
              </a:cxn>
              <a:cxn ang="0">
                <a:pos x="connsiteX20828" y="connsiteY20828"/>
              </a:cxn>
              <a:cxn ang="0">
                <a:pos x="connsiteX20829" y="connsiteY20829"/>
              </a:cxn>
              <a:cxn ang="0">
                <a:pos x="connsiteX20830" y="connsiteY20830"/>
              </a:cxn>
              <a:cxn ang="0">
                <a:pos x="connsiteX20831" y="connsiteY20831"/>
              </a:cxn>
              <a:cxn ang="0">
                <a:pos x="connsiteX20832" y="connsiteY20832"/>
              </a:cxn>
              <a:cxn ang="0">
                <a:pos x="connsiteX20833" y="connsiteY20833"/>
              </a:cxn>
              <a:cxn ang="0">
                <a:pos x="connsiteX20834" y="connsiteY20834"/>
              </a:cxn>
              <a:cxn ang="0">
                <a:pos x="connsiteX20835" y="connsiteY20835"/>
              </a:cxn>
              <a:cxn ang="0">
                <a:pos x="connsiteX20836" y="connsiteY20836"/>
              </a:cxn>
              <a:cxn ang="0">
                <a:pos x="connsiteX20837" y="connsiteY20837"/>
              </a:cxn>
              <a:cxn ang="0">
                <a:pos x="connsiteX20838" y="connsiteY20838"/>
              </a:cxn>
              <a:cxn ang="0">
                <a:pos x="connsiteX20839" y="connsiteY20839"/>
              </a:cxn>
              <a:cxn ang="0">
                <a:pos x="connsiteX20840" y="connsiteY20840"/>
              </a:cxn>
              <a:cxn ang="0">
                <a:pos x="connsiteX20841" y="connsiteY20841"/>
              </a:cxn>
              <a:cxn ang="0">
                <a:pos x="connsiteX20842" y="connsiteY20842"/>
              </a:cxn>
              <a:cxn ang="0">
                <a:pos x="connsiteX20843" y="connsiteY20843"/>
              </a:cxn>
              <a:cxn ang="0">
                <a:pos x="connsiteX20844" y="connsiteY20844"/>
              </a:cxn>
              <a:cxn ang="0">
                <a:pos x="connsiteX20845" y="connsiteY20845"/>
              </a:cxn>
              <a:cxn ang="0">
                <a:pos x="connsiteX20846" y="connsiteY20846"/>
              </a:cxn>
              <a:cxn ang="0">
                <a:pos x="connsiteX20847" y="connsiteY20847"/>
              </a:cxn>
              <a:cxn ang="0">
                <a:pos x="connsiteX20848" y="connsiteY20848"/>
              </a:cxn>
              <a:cxn ang="0">
                <a:pos x="connsiteX20849" y="connsiteY20849"/>
              </a:cxn>
              <a:cxn ang="0">
                <a:pos x="connsiteX20850" y="connsiteY20850"/>
              </a:cxn>
              <a:cxn ang="0">
                <a:pos x="connsiteX20851" y="connsiteY20851"/>
              </a:cxn>
              <a:cxn ang="0">
                <a:pos x="connsiteX20852" y="connsiteY20852"/>
              </a:cxn>
              <a:cxn ang="0">
                <a:pos x="connsiteX20853" y="connsiteY20853"/>
              </a:cxn>
              <a:cxn ang="0">
                <a:pos x="connsiteX20854" y="connsiteY20854"/>
              </a:cxn>
              <a:cxn ang="0">
                <a:pos x="connsiteX20855" y="connsiteY20855"/>
              </a:cxn>
              <a:cxn ang="0">
                <a:pos x="connsiteX20856" y="connsiteY20856"/>
              </a:cxn>
              <a:cxn ang="0">
                <a:pos x="connsiteX20857" y="connsiteY20857"/>
              </a:cxn>
              <a:cxn ang="0">
                <a:pos x="connsiteX20858" y="connsiteY20858"/>
              </a:cxn>
              <a:cxn ang="0">
                <a:pos x="connsiteX20859" y="connsiteY20859"/>
              </a:cxn>
              <a:cxn ang="0">
                <a:pos x="connsiteX20860" y="connsiteY20860"/>
              </a:cxn>
              <a:cxn ang="0">
                <a:pos x="connsiteX20861" y="connsiteY20861"/>
              </a:cxn>
              <a:cxn ang="0">
                <a:pos x="connsiteX20862" y="connsiteY20862"/>
              </a:cxn>
              <a:cxn ang="0">
                <a:pos x="connsiteX20863" y="connsiteY20863"/>
              </a:cxn>
              <a:cxn ang="0">
                <a:pos x="connsiteX20864" y="connsiteY20864"/>
              </a:cxn>
              <a:cxn ang="0">
                <a:pos x="connsiteX20865" y="connsiteY20865"/>
              </a:cxn>
              <a:cxn ang="0">
                <a:pos x="connsiteX20866" y="connsiteY20866"/>
              </a:cxn>
              <a:cxn ang="0">
                <a:pos x="connsiteX20867" y="connsiteY20867"/>
              </a:cxn>
              <a:cxn ang="0">
                <a:pos x="connsiteX20868" y="connsiteY20868"/>
              </a:cxn>
              <a:cxn ang="0">
                <a:pos x="connsiteX20869" y="connsiteY20869"/>
              </a:cxn>
              <a:cxn ang="0">
                <a:pos x="connsiteX20870" y="connsiteY20870"/>
              </a:cxn>
              <a:cxn ang="0">
                <a:pos x="connsiteX20871" y="connsiteY20871"/>
              </a:cxn>
              <a:cxn ang="0">
                <a:pos x="connsiteX20872" y="connsiteY20872"/>
              </a:cxn>
              <a:cxn ang="0">
                <a:pos x="connsiteX20873" y="connsiteY20873"/>
              </a:cxn>
              <a:cxn ang="0">
                <a:pos x="connsiteX20874" y="connsiteY20874"/>
              </a:cxn>
              <a:cxn ang="0">
                <a:pos x="connsiteX20875" y="connsiteY20875"/>
              </a:cxn>
              <a:cxn ang="0">
                <a:pos x="connsiteX20876" y="connsiteY20876"/>
              </a:cxn>
              <a:cxn ang="0">
                <a:pos x="connsiteX20877" y="connsiteY20877"/>
              </a:cxn>
              <a:cxn ang="0">
                <a:pos x="connsiteX20878" y="connsiteY20878"/>
              </a:cxn>
              <a:cxn ang="0">
                <a:pos x="connsiteX20879" y="connsiteY20879"/>
              </a:cxn>
              <a:cxn ang="0">
                <a:pos x="connsiteX20880" y="connsiteY20880"/>
              </a:cxn>
              <a:cxn ang="0">
                <a:pos x="connsiteX20881" y="connsiteY20881"/>
              </a:cxn>
              <a:cxn ang="0">
                <a:pos x="connsiteX20882" y="connsiteY20882"/>
              </a:cxn>
              <a:cxn ang="0">
                <a:pos x="connsiteX20883" y="connsiteY20883"/>
              </a:cxn>
              <a:cxn ang="0">
                <a:pos x="connsiteX20884" y="connsiteY20884"/>
              </a:cxn>
              <a:cxn ang="0">
                <a:pos x="connsiteX20885" y="connsiteY20885"/>
              </a:cxn>
              <a:cxn ang="0">
                <a:pos x="connsiteX20886" y="connsiteY20886"/>
              </a:cxn>
              <a:cxn ang="0">
                <a:pos x="connsiteX20887" y="connsiteY20887"/>
              </a:cxn>
              <a:cxn ang="0">
                <a:pos x="connsiteX20888" y="connsiteY20888"/>
              </a:cxn>
              <a:cxn ang="0">
                <a:pos x="connsiteX20889" y="connsiteY20889"/>
              </a:cxn>
              <a:cxn ang="0">
                <a:pos x="connsiteX20890" y="connsiteY20890"/>
              </a:cxn>
              <a:cxn ang="0">
                <a:pos x="connsiteX20891" y="connsiteY20891"/>
              </a:cxn>
              <a:cxn ang="0">
                <a:pos x="connsiteX20892" y="connsiteY20892"/>
              </a:cxn>
              <a:cxn ang="0">
                <a:pos x="connsiteX20893" y="connsiteY20893"/>
              </a:cxn>
              <a:cxn ang="0">
                <a:pos x="connsiteX20894" y="connsiteY20894"/>
              </a:cxn>
              <a:cxn ang="0">
                <a:pos x="connsiteX20895" y="connsiteY20895"/>
              </a:cxn>
              <a:cxn ang="0">
                <a:pos x="connsiteX20896" y="connsiteY20896"/>
              </a:cxn>
              <a:cxn ang="0">
                <a:pos x="connsiteX20897" y="connsiteY20897"/>
              </a:cxn>
              <a:cxn ang="0">
                <a:pos x="connsiteX20898" y="connsiteY20898"/>
              </a:cxn>
              <a:cxn ang="0">
                <a:pos x="connsiteX20899" y="connsiteY20899"/>
              </a:cxn>
              <a:cxn ang="0">
                <a:pos x="connsiteX20900" y="connsiteY20900"/>
              </a:cxn>
              <a:cxn ang="0">
                <a:pos x="connsiteX20901" y="connsiteY20901"/>
              </a:cxn>
              <a:cxn ang="0">
                <a:pos x="connsiteX20902" y="connsiteY20902"/>
              </a:cxn>
              <a:cxn ang="0">
                <a:pos x="connsiteX20903" y="connsiteY20903"/>
              </a:cxn>
              <a:cxn ang="0">
                <a:pos x="connsiteX20904" y="connsiteY20904"/>
              </a:cxn>
              <a:cxn ang="0">
                <a:pos x="connsiteX20905" y="connsiteY20905"/>
              </a:cxn>
              <a:cxn ang="0">
                <a:pos x="connsiteX20906" y="connsiteY20906"/>
              </a:cxn>
              <a:cxn ang="0">
                <a:pos x="connsiteX20907" y="connsiteY20907"/>
              </a:cxn>
              <a:cxn ang="0">
                <a:pos x="connsiteX20908" y="connsiteY20908"/>
              </a:cxn>
              <a:cxn ang="0">
                <a:pos x="connsiteX20909" y="connsiteY20909"/>
              </a:cxn>
              <a:cxn ang="0">
                <a:pos x="connsiteX20910" y="connsiteY20910"/>
              </a:cxn>
              <a:cxn ang="0">
                <a:pos x="connsiteX20911" y="connsiteY20911"/>
              </a:cxn>
              <a:cxn ang="0">
                <a:pos x="connsiteX20912" y="connsiteY20912"/>
              </a:cxn>
              <a:cxn ang="0">
                <a:pos x="connsiteX20913" y="connsiteY20913"/>
              </a:cxn>
              <a:cxn ang="0">
                <a:pos x="connsiteX20914" y="connsiteY20914"/>
              </a:cxn>
              <a:cxn ang="0">
                <a:pos x="connsiteX20915" y="connsiteY20915"/>
              </a:cxn>
              <a:cxn ang="0">
                <a:pos x="connsiteX20916" y="connsiteY20916"/>
              </a:cxn>
              <a:cxn ang="0">
                <a:pos x="connsiteX20917" y="connsiteY20917"/>
              </a:cxn>
              <a:cxn ang="0">
                <a:pos x="connsiteX20918" y="connsiteY20918"/>
              </a:cxn>
              <a:cxn ang="0">
                <a:pos x="connsiteX20919" y="connsiteY20919"/>
              </a:cxn>
              <a:cxn ang="0">
                <a:pos x="connsiteX20920" y="connsiteY20920"/>
              </a:cxn>
              <a:cxn ang="0">
                <a:pos x="connsiteX20921" y="connsiteY20921"/>
              </a:cxn>
              <a:cxn ang="0">
                <a:pos x="connsiteX20922" y="connsiteY20922"/>
              </a:cxn>
              <a:cxn ang="0">
                <a:pos x="connsiteX20923" y="connsiteY20923"/>
              </a:cxn>
              <a:cxn ang="0">
                <a:pos x="connsiteX20924" y="connsiteY20924"/>
              </a:cxn>
              <a:cxn ang="0">
                <a:pos x="connsiteX20925" y="connsiteY20925"/>
              </a:cxn>
              <a:cxn ang="0">
                <a:pos x="connsiteX20926" y="connsiteY20926"/>
              </a:cxn>
              <a:cxn ang="0">
                <a:pos x="connsiteX20927" y="connsiteY20927"/>
              </a:cxn>
              <a:cxn ang="0">
                <a:pos x="connsiteX20928" y="connsiteY20928"/>
              </a:cxn>
              <a:cxn ang="0">
                <a:pos x="connsiteX20929" y="connsiteY20929"/>
              </a:cxn>
              <a:cxn ang="0">
                <a:pos x="connsiteX20930" y="connsiteY20930"/>
              </a:cxn>
              <a:cxn ang="0">
                <a:pos x="connsiteX20931" y="connsiteY20931"/>
              </a:cxn>
              <a:cxn ang="0">
                <a:pos x="connsiteX20932" y="connsiteY20932"/>
              </a:cxn>
              <a:cxn ang="0">
                <a:pos x="connsiteX20933" y="connsiteY20933"/>
              </a:cxn>
              <a:cxn ang="0">
                <a:pos x="connsiteX20934" y="connsiteY20934"/>
              </a:cxn>
              <a:cxn ang="0">
                <a:pos x="connsiteX20935" y="connsiteY20935"/>
              </a:cxn>
              <a:cxn ang="0">
                <a:pos x="connsiteX20936" y="connsiteY20936"/>
              </a:cxn>
              <a:cxn ang="0">
                <a:pos x="connsiteX20937" y="connsiteY20937"/>
              </a:cxn>
              <a:cxn ang="0">
                <a:pos x="connsiteX20938" y="connsiteY20938"/>
              </a:cxn>
              <a:cxn ang="0">
                <a:pos x="connsiteX20939" y="connsiteY20939"/>
              </a:cxn>
              <a:cxn ang="0">
                <a:pos x="connsiteX20940" y="connsiteY20940"/>
              </a:cxn>
              <a:cxn ang="0">
                <a:pos x="connsiteX20941" y="connsiteY20941"/>
              </a:cxn>
              <a:cxn ang="0">
                <a:pos x="connsiteX20942" y="connsiteY20942"/>
              </a:cxn>
              <a:cxn ang="0">
                <a:pos x="connsiteX20943" y="connsiteY20943"/>
              </a:cxn>
              <a:cxn ang="0">
                <a:pos x="connsiteX20944" y="connsiteY20944"/>
              </a:cxn>
              <a:cxn ang="0">
                <a:pos x="connsiteX20945" y="connsiteY20945"/>
              </a:cxn>
              <a:cxn ang="0">
                <a:pos x="connsiteX20946" y="connsiteY20946"/>
              </a:cxn>
              <a:cxn ang="0">
                <a:pos x="connsiteX20947" y="connsiteY20947"/>
              </a:cxn>
              <a:cxn ang="0">
                <a:pos x="connsiteX20948" y="connsiteY20948"/>
              </a:cxn>
              <a:cxn ang="0">
                <a:pos x="connsiteX20949" y="connsiteY20949"/>
              </a:cxn>
              <a:cxn ang="0">
                <a:pos x="connsiteX20950" y="connsiteY20950"/>
              </a:cxn>
              <a:cxn ang="0">
                <a:pos x="connsiteX20951" y="connsiteY20951"/>
              </a:cxn>
              <a:cxn ang="0">
                <a:pos x="connsiteX20952" y="connsiteY20952"/>
              </a:cxn>
              <a:cxn ang="0">
                <a:pos x="connsiteX20953" y="connsiteY20953"/>
              </a:cxn>
              <a:cxn ang="0">
                <a:pos x="connsiteX20954" y="connsiteY20954"/>
              </a:cxn>
              <a:cxn ang="0">
                <a:pos x="connsiteX20955" y="connsiteY20955"/>
              </a:cxn>
              <a:cxn ang="0">
                <a:pos x="connsiteX20956" y="connsiteY20956"/>
              </a:cxn>
              <a:cxn ang="0">
                <a:pos x="connsiteX20957" y="connsiteY20957"/>
              </a:cxn>
              <a:cxn ang="0">
                <a:pos x="connsiteX20958" y="connsiteY20958"/>
              </a:cxn>
              <a:cxn ang="0">
                <a:pos x="connsiteX20959" y="connsiteY20959"/>
              </a:cxn>
              <a:cxn ang="0">
                <a:pos x="connsiteX20960" y="connsiteY20960"/>
              </a:cxn>
              <a:cxn ang="0">
                <a:pos x="connsiteX20961" y="connsiteY20961"/>
              </a:cxn>
              <a:cxn ang="0">
                <a:pos x="connsiteX20962" y="connsiteY20962"/>
              </a:cxn>
              <a:cxn ang="0">
                <a:pos x="connsiteX20963" y="connsiteY20963"/>
              </a:cxn>
              <a:cxn ang="0">
                <a:pos x="connsiteX20964" y="connsiteY20964"/>
              </a:cxn>
              <a:cxn ang="0">
                <a:pos x="connsiteX20965" y="connsiteY20965"/>
              </a:cxn>
              <a:cxn ang="0">
                <a:pos x="connsiteX20966" y="connsiteY20966"/>
              </a:cxn>
              <a:cxn ang="0">
                <a:pos x="connsiteX20967" y="connsiteY20967"/>
              </a:cxn>
              <a:cxn ang="0">
                <a:pos x="connsiteX20968" y="connsiteY20968"/>
              </a:cxn>
              <a:cxn ang="0">
                <a:pos x="connsiteX20969" y="connsiteY20969"/>
              </a:cxn>
              <a:cxn ang="0">
                <a:pos x="connsiteX20970" y="connsiteY20970"/>
              </a:cxn>
              <a:cxn ang="0">
                <a:pos x="connsiteX20971" y="connsiteY20971"/>
              </a:cxn>
              <a:cxn ang="0">
                <a:pos x="connsiteX20972" y="connsiteY20972"/>
              </a:cxn>
              <a:cxn ang="0">
                <a:pos x="connsiteX20973" y="connsiteY20973"/>
              </a:cxn>
              <a:cxn ang="0">
                <a:pos x="connsiteX20974" y="connsiteY20974"/>
              </a:cxn>
              <a:cxn ang="0">
                <a:pos x="connsiteX20975" y="connsiteY20975"/>
              </a:cxn>
              <a:cxn ang="0">
                <a:pos x="connsiteX20976" y="connsiteY20976"/>
              </a:cxn>
              <a:cxn ang="0">
                <a:pos x="connsiteX20977" y="connsiteY20977"/>
              </a:cxn>
              <a:cxn ang="0">
                <a:pos x="connsiteX20978" y="connsiteY20978"/>
              </a:cxn>
              <a:cxn ang="0">
                <a:pos x="connsiteX20979" y="connsiteY20979"/>
              </a:cxn>
              <a:cxn ang="0">
                <a:pos x="connsiteX20980" y="connsiteY20980"/>
              </a:cxn>
              <a:cxn ang="0">
                <a:pos x="connsiteX20981" y="connsiteY20981"/>
              </a:cxn>
              <a:cxn ang="0">
                <a:pos x="connsiteX20982" y="connsiteY20982"/>
              </a:cxn>
              <a:cxn ang="0">
                <a:pos x="connsiteX20983" y="connsiteY20983"/>
              </a:cxn>
              <a:cxn ang="0">
                <a:pos x="connsiteX20984" y="connsiteY20984"/>
              </a:cxn>
              <a:cxn ang="0">
                <a:pos x="connsiteX20985" y="connsiteY20985"/>
              </a:cxn>
              <a:cxn ang="0">
                <a:pos x="connsiteX20986" y="connsiteY20986"/>
              </a:cxn>
              <a:cxn ang="0">
                <a:pos x="connsiteX20987" y="connsiteY20987"/>
              </a:cxn>
              <a:cxn ang="0">
                <a:pos x="connsiteX20988" y="connsiteY20988"/>
              </a:cxn>
              <a:cxn ang="0">
                <a:pos x="connsiteX20989" y="connsiteY20989"/>
              </a:cxn>
              <a:cxn ang="0">
                <a:pos x="connsiteX20990" y="connsiteY20990"/>
              </a:cxn>
              <a:cxn ang="0">
                <a:pos x="connsiteX20991" y="connsiteY20991"/>
              </a:cxn>
              <a:cxn ang="0">
                <a:pos x="connsiteX20992" y="connsiteY20992"/>
              </a:cxn>
              <a:cxn ang="0">
                <a:pos x="connsiteX20993" y="connsiteY20993"/>
              </a:cxn>
              <a:cxn ang="0">
                <a:pos x="connsiteX20994" y="connsiteY20994"/>
              </a:cxn>
              <a:cxn ang="0">
                <a:pos x="connsiteX20995" y="connsiteY20995"/>
              </a:cxn>
              <a:cxn ang="0">
                <a:pos x="connsiteX20996" y="connsiteY20996"/>
              </a:cxn>
              <a:cxn ang="0">
                <a:pos x="connsiteX20997" y="connsiteY20997"/>
              </a:cxn>
              <a:cxn ang="0">
                <a:pos x="connsiteX20998" y="connsiteY20998"/>
              </a:cxn>
              <a:cxn ang="0">
                <a:pos x="connsiteX20999" y="connsiteY20999"/>
              </a:cxn>
              <a:cxn ang="0">
                <a:pos x="connsiteX21000" y="connsiteY21000"/>
              </a:cxn>
              <a:cxn ang="0">
                <a:pos x="connsiteX21001" y="connsiteY21001"/>
              </a:cxn>
              <a:cxn ang="0">
                <a:pos x="connsiteX21002" y="connsiteY21002"/>
              </a:cxn>
              <a:cxn ang="0">
                <a:pos x="connsiteX21003" y="connsiteY21003"/>
              </a:cxn>
              <a:cxn ang="0">
                <a:pos x="connsiteX21004" y="connsiteY21004"/>
              </a:cxn>
              <a:cxn ang="0">
                <a:pos x="connsiteX21005" y="connsiteY21005"/>
              </a:cxn>
              <a:cxn ang="0">
                <a:pos x="connsiteX21006" y="connsiteY21006"/>
              </a:cxn>
              <a:cxn ang="0">
                <a:pos x="connsiteX21007" y="connsiteY21007"/>
              </a:cxn>
              <a:cxn ang="0">
                <a:pos x="connsiteX21008" y="connsiteY21008"/>
              </a:cxn>
              <a:cxn ang="0">
                <a:pos x="connsiteX21009" y="connsiteY21009"/>
              </a:cxn>
              <a:cxn ang="0">
                <a:pos x="connsiteX21010" y="connsiteY21010"/>
              </a:cxn>
              <a:cxn ang="0">
                <a:pos x="connsiteX21011" y="connsiteY21011"/>
              </a:cxn>
              <a:cxn ang="0">
                <a:pos x="connsiteX21012" y="connsiteY21012"/>
              </a:cxn>
              <a:cxn ang="0">
                <a:pos x="connsiteX21013" y="connsiteY21013"/>
              </a:cxn>
              <a:cxn ang="0">
                <a:pos x="connsiteX21014" y="connsiteY21014"/>
              </a:cxn>
              <a:cxn ang="0">
                <a:pos x="connsiteX21015" y="connsiteY21015"/>
              </a:cxn>
              <a:cxn ang="0">
                <a:pos x="connsiteX21016" y="connsiteY21016"/>
              </a:cxn>
              <a:cxn ang="0">
                <a:pos x="connsiteX21017" y="connsiteY21017"/>
              </a:cxn>
              <a:cxn ang="0">
                <a:pos x="connsiteX21018" y="connsiteY21018"/>
              </a:cxn>
              <a:cxn ang="0">
                <a:pos x="connsiteX21019" y="connsiteY21019"/>
              </a:cxn>
              <a:cxn ang="0">
                <a:pos x="connsiteX21020" y="connsiteY21020"/>
              </a:cxn>
              <a:cxn ang="0">
                <a:pos x="connsiteX21021" y="connsiteY21021"/>
              </a:cxn>
              <a:cxn ang="0">
                <a:pos x="connsiteX21022" y="connsiteY21022"/>
              </a:cxn>
              <a:cxn ang="0">
                <a:pos x="connsiteX21023" y="connsiteY21023"/>
              </a:cxn>
              <a:cxn ang="0">
                <a:pos x="connsiteX21024" y="connsiteY21024"/>
              </a:cxn>
              <a:cxn ang="0">
                <a:pos x="connsiteX21025" y="connsiteY21025"/>
              </a:cxn>
              <a:cxn ang="0">
                <a:pos x="connsiteX21026" y="connsiteY21026"/>
              </a:cxn>
              <a:cxn ang="0">
                <a:pos x="connsiteX21027" y="connsiteY21027"/>
              </a:cxn>
              <a:cxn ang="0">
                <a:pos x="connsiteX21028" y="connsiteY21028"/>
              </a:cxn>
              <a:cxn ang="0">
                <a:pos x="connsiteX21029" y="connsiteY21029"/>
              </a:cxn>
              <a:cxn ang="0">
                <a:pos x="connsiteX21030" y="connsiteY21030"/>
              </a:cxn>
              <a:cxn ang="0">
                <a:pos x="connsiteX21031" y="connsiteY21031"/>
              </a:cxn>
              <a:cxn ang="0">
                <a:pos x="connsiteX21032" y="connsiteY21032"/>
              </a:cxn>
              <a:cxn ang="0">
                <a:pos x="connsiteX21033" y="connsiteY21033"/>
              </a:cxn>
              <a:cxn ang="0">
                <a:pos x="connsiteX21034" y="connsiteY21034"/>
              </a:cxn>
              <a:cxn ang="0">
                <a:pos x="connsiteX21035" y="connsiteY21035"/>
              </a:cxn>
              <a:cxn ang="0">
                <a:pos x="connsiteX21036" y="connsiteY21036"/>
              </a:cxn>
              <a:cxn ang="0">
                <a:pos x="connsiteX21037" y="connsiteY21037"/>
              </a:cxn>
              <a:cxn ang="0">
                <a:pos x="connsiteX21038" y="connsiteY21038"/>
              </a:cxn>
              <a:cxn ang="0">
                <a:pos x="connsiteX21039" y="connsiteY21039"/>
              </a:cxn>
              <a:cxn ang="0">
                <a:pos x="connsiteX21040" y="connsiteY21040"/>
              </a:cxn>
              <a:cxn ang="0">
                <a:pos x="connsiteX21041" y="connsiteY21041"/>
              </a:cxn>
              <a:cxn ang="0">
                <a:pos x="connsiteX21042" y="connsiteY21042"/>
              </a:cxn>
              <a:cxn ang="0">
                <a:pos x="connsiteX21043" y="connsiteY21043"/>
              </a:cxn>
              <a:cxn ang="0">
                <a:pos x="connsiteX21044" y="connsiteY21044"/>
              </a:cxn>
              <a:cxn ang="0">
                <a:pos x="connsiteX21045" y="connsiteY21045"/>
              </a:cxn>
              <a:cxn ang="0">
                <a:pos x="connsiteX21046" y="connsiteY21046"/>
              </a:cxn>
              <a:cxn ang="0">
                <a:pos x="connsiteX21047" y="connsiteY21047"/>
              </a:cxn>
              <a:cxn ang="0">
                <a:pos x="connsiteX21048" y="connsiteY21048"/>
              </a:cxn>
              <a:cxn ang="0">
                <a:pos x="connsiteX21049" y="connsiteY21049"/>
              </a:cxn>
              <a:cxn ang="0">
                <a:pos x="connsiteX21050" y="connsiteY21050"/>
              </a:cxn>
              <a:cxn ang="0">
                <a:pos x="connsiteX21051" y="connsiteY21051"/>
              </a:cxn>
              <a:cxn ang="0">
                <a:pos x="connsiteX21052" y="connsiteY21052"/>
              </a:cxn>
              <a:cxn ang="0">
                <a:pos x="connsiteX21053" y="connsiteY21053"/>
              </a:cxn>
              <a:cxn ang="0">
                <a:pos x="connsiteX21054" y="connsiteY21054"/>
              </a:cxn>
              <a:cxn ang="0">
                <a:pos x="connsiteX21055" y="connsiteY21055"/>
              </a:cxn>
              <a:cxn ang="0">
                <a:pos x="connsiteX21056" y="connsiteY21056"/>
              </a:cxn>
              <a:cxn ang="0">
                <a:pos x="connsiteX21057" y="connsiteY21057"/>
              </a:cxn>
              <a:cxn ang="0">
                <a:pos x="connsiteX21058" y="connsiteY21058"/>
              </a:cxn>
              <a:cxn ang="0">
                <a:pos x="connsiteX21059" y="connsiteY21059"/>
              </a:cxn>
              <a:cxn ang="0">
                <a:pos x="connsiteX21060" y="connsiteY21060"/>
              </a:cxn>
              <a:cxn ang="0">
                <a:pos x="connsiteX21061" y="connsiteY21061"/>
              </a:cxn>
              <a:cxn ang="0">
                <a:pos x="connsiteX21062" y="connsiteY21062"/>
              </a:cxn>
              <a:cxn ang="0">
                <a:pos x="connsiteX21063" y="connsiteY21063"/>
              </a:cxn>
              <a:cxn ang="0">
                <a:pos x="connsiteX21064" y="connsiteY21064"/>
              </a:cxn>
              <a:cxn ang="0">
                <a:pos x="connsiteX21065" y="connsiteY21065"/>
              </a:cxn>
              <a:cxn ang="0">
                <a:pos x="connsiteX21066" y="connsiteY21066"/>
              </a:cxn>
              <a:cxn ang="0">
                <a:pos x="connsiteX21067" y="connsiteY21067"/>
              </a:cxn>
              <a:cxn ang="0">
                <a:pos x="connsiteX21068" y="connsiteY21068"/>
              </a:cxn>
              <a:cxn ang="0">
                <a:pos x="connsiteX21069" y="connsiteY21069"/>
              </a:cxn>
              <a:cxn ang="0">
                <a:pos x="connsiteX21070" y="connsiteY21070"/>
              </a:cxn>
              <a:cxn ang="0">
                <a:pos x="connsiteX21071" y="connsiteY21071"/>
              </a:cxn>
              <a:cxn ang="0">
                <a:pos x="connsiteX21072" y="connsiteY21072"/>
              </a:cxn>
              <a:cxn ang="0">
                <a:pos x="connsiteX21073" y="connsiteY21073"/>
              </a:cxn>
              <a:cxn ang="0">
                <a:pos x="connsiteX21074" y="connsiteY21074"/>
              </a:cxn>
              <a:cxn ang="0">
                <a:pos x="connsiteX21075" y="connsiteY21075"/>
              </a:cxn>
              <a:cxn ang="0">
                <a:pos x="connsiteX21076" y="connsiteY21076"/>
              </a:cxn>
              <a:cxn ang="0">
                <a:pos x="connsiteX21077" y="connsiteY21077"/>
              </a:cxn>
              <a:cxn ang="0">
                <a:pos x="connsiteX21078" y="connsiteY21078"/>
              </a:cxn>
              <a:cxn ang="0">
                <a:pos x="connsiteX21079" y="connsiteY21079"/>
              </a:cxn>
              <a:cxn ang="0">
                <a:pos x="connsiteX21080" y="connsiteY21080"/>
              </a:cxn>
              <a:cxn ang="0">
                <a:pos x="connsiteX21081" y="connsiteY21081"/>
              </a:cxn>
              <a:cxn ang="0">
                <a:pos x="connsiteX21082" y="connsiteY21082"/>
              </a:cxn>
              <a:cxn ang="0">
                <a:pos x="connsiteX21083" y="connsiteY21083"/>
              </a:cxn>
              <a:cxn ang="0">
                <a:pos x="connsiteX21084" y="connsiteY21084"/>
              </a:cxn>
              <a:cxn ang="0">
                <a:pos x="connsiteX21085" y="connsiteY21085"/>
              </a:cxn>
              <a:cxn ang="0">
                <a:pos x="connsiteX21086" y="connsiteY21086"/>
              </a:cxn>
              <a:cxn ang="0">
                <a:pos x="connsiteX21087" y="connsiteY21087"/>
              </a:cxn>
              <a:cxn ang="0">
                <a:pos x="connsiteX21088" y="connsiteY21088"/>
              </a:cxn>
              <a:cxn ang="0">
                <a:pos x="connsiteX21089" y="connsiteY21089"/>
              </a:cxn>
              <a:cxn ang="0">
                <a:pos x="connsiteX21090" y="connsiteY21090"/>
              </a:cxn>
              <a:cxn ang="0">
                <a:pos x="connsiteX21091" y="connsiteY21091"/>
              </a:cxn>
              <a:cxn ang="0">
                <a:pos x="connsiteX21092" y="connsiteY21092"/>
              </a:cxn>
              <a:cxn ang="0">
                <a:pos x="connsiteX21093" y="connsiteY21093"/>
              </a:cxn>
              <a:cxn ang="0">
                <a:pos x="connsiteX21094" y="connsiteY21094"/>
              </a:cxn>
              <a:cxn ang="0">
                <a:pos x="connsiteX21095" y="connsiteY21095"/>
              </a:cxn>
              <a:cxn ang="0">
                <a:pos x="connsiteX21096" y="connsiteY21096"/>
              </a:cxn>
              <a:cxn ang="0">
                <a:pos x="connsiteX21097" y="connsiteY21097"/>
              </a:cxn>
              <a:cxn ang="0">
                <a:pos x="connsiteX21098" y="connsiteY21098"/>
              </a:cxn>
              <a:cxn ang="0">
                <a:pos x="connsiteX21099" y="connsiteY21099"/>
              </a:cxn>
              <a:cxn ang="0">
                <a:pos x="connsiteX21100" y="connsiteY21100"/>
              </a:cxn>
              <a:cxn ang="0">
                <a:pos x="connsiteX21101" y="connsiteY21101"/>
              </a:cxn>
              <a:cxn ang="0">
                <a:pos x="connsiteX21102" y="connsiteY21102"/>
              </a:cxn>
              <a:cxn ang="0">
                <a:pos x="connsiteX21103" y="connsiteY21103"/>
              </a:cxn>
              <a:cxn ang="0">
                <a:pos x="connsiteX21104" y="connsiteY21104"/>
              </a:cxn>
              <a:cxn ang="0">
                <a:pos x="connsiteX21105" y="connsiteY21105"/>
              </a:cxn>
              <a:cxn ang="0">
                <a:pos x="connsiteX21106" y="connsiteY21106"/>
              </a:cxn>
              <a:cxn ang="0">
                <a:pos x="connsiteX21107" y="connsiteY21107"/>
              </a:cxn>
              <a:cxn ang="0">
                <a:pos x="connsiteX21108" y="connsiteY21108"/>
              </a:cxn>
              <a:cxn ang="0">
                <a:pos x="connsiteX21109" y="connsiteY21109"/>
              </a:cxn>
              <a:cxn ang="0">
                <a:pos x="connsiteX21110" y="connsiteY21110"/>
              </a:cxn>
              <a:cxn ang="0">
                <a:pos x="connsiteX21111" y="connsiteY21111"/>
              </a:cxn>
              <a:cxn ang="0">
                <a:pos x="connsiteX21112" y="connsiteY21112"/>
              </a:cxn>
              <a:cxn ang="0">
                <a:pos x="connsiteX21113" y="connsiteY21113"/>
              </a:cxn>
              <a:cxn ang="0">
                <a:pos x="connsiteX21114" y="connsiteY21114"/>
              </a:cxn>
              <a:cxn ang="0">
                <a:pos x="connsiteX21115" y="connsiteY21115"/>
              </a:cxn>
              <a:cxn ang="0">
                <a:pos x="connsiteX21116" y="connsiteY21116"/>
              </a:cxn>
              <a:cxn ang="0">
                <a:pos x="connsiteX21117" y="connsiteY21117"/>
              </a:cxn>
              <a:cxn ang="0">
                <a:pos x="connsiteX21118" y="connsiteY21118"/>
              </a:cxn>
              <a:cxn ang="0">
                <a:pos x="connsiteX21119" y="connsiteY21119"/>
              </a:cxn>
              <a:cxn ang="0">
                <a:pos x="connsiteX21120" y="connsiteY21120"/>
              </a:cxn>
              <a:cxn ang="0">
                <a:pos x="connsiteX21121" y="connsiteY21121"/>
              </a:cxn>
              <a:cxn ang="0">
                <a:pos x="connsiteX21122" y="connsiteY21122"/>
              </a:cxn>
              <a:cxn ang="0">
                <a:pos x="connsiteX21123" y="connsiteY21123"/>
              </a:cxn>
              <a:cxn ang="0">
                <a:pos x="connsiteX21124" y="connsiteY21124"/>
              </a:cxn>
              <a:cxn ang="0">
                <a:pos x="connsiteX21125" y="connsiteY21125"/>
              </a:cxn>
              <a:cxn ang="0">
                <a:pos x="connsiteX21126" y="connsiteY21126"/>
              </a:cxn>
              <a:cxn ang="0">
                <a:pos x="connsiteX21127" y="connsiteY21127"/>
              </a:cxn>
              <a:cxn ang="0">
                <a:pos x="connsiteX21128" y="connsiteY21128"/>
              </a:cxn>
              <a:cxn ang="0">
                <a:pos x="connsiteX21129" y="connsiteY21129"/>
              </a:cxn>
              <a:cxn ang="0">
                <a:pos x="connsiteX21130" y="connsiteY21130"/>
              </a:cxn>
              <a:cxn ang="0">
                <a:pos x="connsiteX21131" y="connsiteY21131"/>
              </a:cxn>
              <a:cxn ang="0">
                <a:pos x="connsiteX21132" y="connsiteY21132"/>
              </a:cxn>
              <a:cxn ang="0">
                <a:pos x="connsiteX21133" y="connsiteY21133"/>
              </a:cxn>
              <a:cxn ang="0">
                <a:pos x="connsiteX21134" y="connsiteY21134"/>
              </a:cxn>
              <a:cxn ang="0">
                <a:pos x="connsiteX21135" y="connsiteY21135"/>
              </a:cxn>
              <a:cxn ang="0">
                <a:pos x="connsiteX21136" y="connsiteY21136"/>
              </a:cxn>
              <a:cxn ang="0">
                <a:pos x="connsiteX21137" y="connsiteY21137"/>
              </a:cxn>
              <a:cxn ang="0">
                <a:pos x="connsiteX21138" y="connsiteY21138"/>
              </a:cxn>
              <a:cxn ang="0">
                <a:pos x="connsiteX21139" y="connsiteY21139"/>
              </a:cxn>
              <a:cxn ang="0">
                <a:pos x="connsiteX21140" y="connsiteY21140"/>
              </a:cxn>
              <a:cxn ang="0">
                <a:pos x="connsiteX21141" y="connsiteY21141"/>
              </a:cxn>
              <a:cxn ang="0">
                <a:pos x="connsiteX21142" y="connsiteY21142"/>
              </a:cxn>
              <a:cxn ang="0">
                <a:pos x="connsiteX21143" y="connsiteY21143"/>
              </a:cxn>
              <a:cxn ang="0">
                <a:pos x="connsiteX21144" y="connsiteY21144"/>
              </a:cxn>
              <a:cxn ang="0">
                <a:pos x="connsiteX21145" y="connsiteY21145"/>
              </a:cxn>
              <a:cxn ang="0">
                <a:pos x="connsiteX21146" y="connsiteY21146"/>
              </a:cxn>
              <a:cxn ang="0">
                <a:pos x="connsiteX21147" y="connsiteY21147"/>
              </a:cxn>
              <a:cxn ang="0">
                <a:pos x="connsiteX21148" y="connsiteY21148"/>
              </a:cxn>
              <a:cxn ang="0">
                <a:pos x="connsiteX21149" y="connsiteY21149"/>
              </a:cxn>
              <a:cxn ang="0">
                <a:pos x="connsiteX21150" y="connsiteY21150"/>
              </a:cxn>
              <a:cxn ang="0">
                <a:pos x="connsiteX21151" y="connsiteY21151"/>
              </a:cxn>
              <a:cxn ang="0">
                <a:pos x="connsiteX21152" y="connsiteY21152"/>
              </a:cxn>
              <a:cxn ang="0">
                <a:pos x="connsiteX21153" y="connsiteY21153"/>
              </a:cxn>
              <a:cxn ang="0">
                <a:pos x="connsiteX21154" y="connsiteY21154"/>
              </a:cxn>
              <a:cxn ang="0">
                <a:pos x="connsiteX21155" y="connsiteY21155"/>
              </a:cxn>
              <a:cxn ang="0">
                <a:pos x="connsiteX21156" y="connsiteY21156"/>
              </a:cxn>
              <a:cxn ang="0">
                <a:pos x="connsiteX21157" y="connsiteY21157"/>
              </a:cxn>
              <a:cxn ang="0">
                <a:pos x="connsiteX21158" y="connsiteY21158"/>
              </a:cxn>
              <a:cxn ang="0">
                <a:pos x="connsiteX21159" y="connsiteY21159"/>
              </a:cxn>
              <a:cxn ang="0">
                <a:pos x="connsiteX21160" y="connsiteY21160"/>
              </a:cxn>
              <a:cxn ang="0">
                <a:pos x="connsiteX21161" y="connsiteY21161"/>
              </a:cxn>
              <a:cxn ang="0">
                <a:pos x="connsiteX21162" y="connsiteY21162"/>
              </a:cxn>
              <a:cxn ang="0">
                <a:pos x="connsiteX21163" y="connsiteY21163"/>
              </a:cxn>
              <a:cxn ang="0">
                <a:pos x="connsiteX21164" y="connsiteY21164"/>
              </a:cxn>
              <a:cxn ang="0">
                <a:pos x="connsiteX21165" y="connsiteY21165"/>
              </a:cxn>
              <a:cxn ang="0">
                <a:pos x="connsiteX21166" y="connsiteY21166"/>
              </a:cxn>
              <a:cxn ang="0">
                <a:pos x="connsiteX21167" y="connsiteY21167"/>
              </a:cxn>
              <a:cxn ang="0">
                <a:pos x="connsiteX21168" y="connsiteY21168"/>
              </a:cxn>
              <a:cxn ang="0">
                <a:pos x="connsiteX21169" y="connsiteY21169"/>
              </a:cxn>
              <a:cxn ang="0">
                <a:pos x="connsiteX21170" y="connsiteY21170"/>
              </a:cxn>
              <a:cxn ang="0">
                <a:pos x="connsiteX21171" y="connsiteY21171"/>
              </a:cxn>
              <a:cxn ang="0">
                <a:pos x="connsiteX21172" y="connsiteY21172"/>
              </a:cxn>
              <a:cxn ang="0">
                <a:pos x="connsiteX21173" y="connsiteY21173"/>
              </a:cxn>
              <a:cxn ang="0">
                <a:pos x="connsiteX21174" y="connsiteY21174"/>
              </a:cxn>
              <a:cxn ang="0">
                <a:pos x="connsiteX21175" y="connsiteY21175"/>
              </a:cxn>
              <a:cxn ang="0">
                <a:pos x="connsiteX21176" y="connsiteY21176"/>
              </a:cxn>
              <a:cxn ang="0">
                <a:pos x="connsiteX21177" y="connsiteY21177"/>
              </a:cxn>
              <a:cxn ang="0">
                <a:pos x="connsiteX21178" y="connsiteY21178"/>
              </a:cxn>
              <a:cxn ang="0">
                <a:pos x="connsiteX21179" y="connsiteY21179"/>
              </a:cxn>
              <a:cxn ang="0">
                <a:pos x="connsiteX21180" y="connsiteY21180"/>
              </a:cxn>
              <a:cxn ang="0">
                <a:pos x="connsiteX21181" y="connsiteY21181"/>
              </a:cxn>
              <a:cxn ang="0">
                <a:pos x="connsiteX21182" y="connsiteY21182"/>
              </a:cxn>
              <a:cxn ang="0">
                <a:pos x="connsiteX21183" y="connsiteY21183"/>
              </a:cxn>
              <a:cxn ang="0">
                <a:pos x="connsiteX21184" y="connsiteY21184"/>
              </a:cxn>
              <a:cxn ang="0">
                <a:pos x="connsiteX21185" y="connsiteY21185"/>
              </a:cxn>
              <a:cxn ang="0">
                <a:pos x="connsiteX21186" y="connsiteY21186"/>
              </a:cxn>
              <a:cxn ang="0">
                <a:pos x="connsiteX21187" y="connsiteY21187"/>
              </a:cxn>
              <a:cxn ang="0">
                <a:pos x="connsiteX21188" y="connsiteY21188"/>
              </a:cxn>
              <a:cxn ang="0">
                <a:pos x="connsiteX21189" y="connsiteY21189"/>
              </a:cxn>
              <a:cxn ang="0">
                <a:pos x="connsiteX21190" y="connsiteY21190"/>
              </a:cxn>
              <a:cxn ang="0">
                <a:pos x="connsiteX21191" y="connsiteY21191"/>
              </a:cxn>
              <a:cxn ang="0">
                <a:pos x="connsiteX21192" y="connsiteY21192"/>
              </a:cxn>
              <a:cxn ang="0">
                <a:pos x="connsiteX21193" y="connsiteY21193"/>
              </a:cxn>
              <a:cxn ang="0">
                <a:pos x="connsiteX21194" y="connsiteY21194"/>
              </a:cxn>
              <a:cxn ang="0">
                <a:pos x="connsiteX21195" y="connsiteY21195"/>
              </a:cxn>
              <a:cxn ang="0">
                <a:pos x="connsiteX21196" y="connsiteY21196"/>
              </a:cxn>
              <a:cxn ang="0">
                <a:pos x="connsiteX21197" y="connsiteY21197"/>
              </a:cxn>
              <a:cxn ang="0">
                <a:pos x="connsiteX21198" y="connsiteY21198"/>
              </a:cxn>
              <a:cxn ang="0">
                <a:pos x="connsiteX21199" y="connsiteY21199"/>
              </a:cxn>
              <a:cxn ang="0">
                <a:pos x="connsiteX21200" y="connsiteY21200"/>
              </a:cxn>
              <a:cxn ang="0">
                <a:pos x="connsiteX21201" y="connsiteY21201"/>
              </a:cxn>
              <a:cxn ang="0">
                <a:pos x="connsiteX21202" y="connsiteY21202"/>
              </a:cxn>
              <a:cxn ang="0">
                <a:pos x="connsiteX21203" y="connsiteY21203"/>
              </a:cxn>
              <a:cxn ang="0">
                <a:pos x="connsiteX21204" y="connsiteY21204"/>
              </a:cxn>
              <a:cxn ang="0">
                <a:pos x="connsiteX21205" y="connsiteY21205"/>
              </a:cxn>
              <a:cxn ang="0">
                <a:pos x="connsiteX21206" y="connsiteY21206"/>
              </a:cxn>
              <a:cxn ang="0">
                <a:pos x="connsiteX21207" y="connsiteY21207"/>
              </a:cxn>
              <a:cxn ang="0">
                <a:pos x="connsiteX21208" y="connsiteY21208"/>
              </a:cxn>
              <a:cxn ang="0">
                <a:pos x="connsiteX21209" y="connsiteY21209"/>
              </a:cxn>
              <a:cxn ang="0">
                <a:pos x="connsiteX21210" y="connsiteY21210"/>
              </a:cxn>
              <a:cxn ang="0">
                <a:pos x="connsiteX21211" y="connsiteY21211"/>
              </a:cxn>
              <a:cxn ang="0">
                <a:pos x="connsiteX21212" y="connsiteY21212"/>
              </a:cxn>
              <a:cxn ang="0">
                <a:pos x="connsiteX21213" y="connsiteY21213"/>
              </a:cxn>
              <a:cxn ang="0">
                <a:pos x="connsiteX21214" y="connsiteY21214"/>
              </a:cxn>
              <a:cxn ang="0">
                <a:pos x="connsiteX21215" y="connsiteY21215"/>
              </a:cxn>
              <a:cxn ang="0">
                <a:pos x="connsiteX21216" y="connsiteY21216"/>
              </a:cxn>
              <a:cxn ang="0">
                <a:pos x="connsiteX21217" y="connsiteY21217"/>
              </a:cxn>
              <a:cxn ang="0">
                <a:pos x="connsiteX21218" y="connsiteY21218"/>
              </a:cxn>
              <a:cxn ang="0">
                <a:pos x="connsiteX21219" y="connsiteY21219"/>
              </a:cxn>
              <a:cxn ang="0">
                <a:pos x="connsiteX21220" y="connsiteY21220"/>
              </a:cxn>
              <a:cxn ang="0">
                <a:pos x="connsiteX21221" y="connsiteY21221"/>
              </a:cxn>
              <a:cxn ang="0">
                <a:pos x="connsiteX21222" y="connsiteY21222"/>
              </a:cxn>
              <a:cxn ang="0">
                <a:pos x="connsiteX21223" y="connsiteY21223"/>
              </a:cxn>
              <a:cxn ang="0">
                <a:pos x="connsiteX21224" y="connsiteY21224"/>
              </a:cxn>
              <a:cxn ang="0">
                <a:pos x="connsiteX21225" y="connsiteY21225"/>
              </a:cxn>
              <a:cxn ang="0">
                <a:pos x="connsiteX21226" y="connsiteY21226"/>
              </a:cxn>
              <a:cxn ang="0">
                <a:pos x="connsiteX21227" y="connsiteY21227"/>
              </a:cxn>
              <a:cxn ang="0">
                <a:pos x="connsiteX21228" y="connsiteY21228"/>
              </a:cxn>
              <a:cxn ang="0">
                <a:pos x="connsiteX21229" y="connsiteY21229"/>
              </a:cxn>
              <a:cxn ang="0">
                <a:pos x="connsiteX21230" y="connsiteY21230"/>
              </a:cxn>
              <a:cxn ang="0">
                <a:pos x="connsiteX21231" y="connsiteY21231"/>
              </a:cxn>
              <a:cxn ang="0">
                <a:pos x="connsiteX21232" y="connsiteY21232"/>
              </a:cxn>
              <a:cxn ang="0">
                <a:pos x="connsiteX21233" y="connsiteY21233"/>
              </a:cxn>
              <a:cxn ang="0">
                <a:pos x="connsiteX21234" y="connsiteY21234"/>
              </a:cxn>
              <a:cxn ang="0">
                <a:pos x="connsiteX21235" y="connsiteY21235"/>
              </a:cxn>
              <a:cxn ang="0">
                <a:pos x="connsiteX21236" y="connsiteY21236"/>
              </a:cxn>
              <a:cxn ang="0">
                <a:pos x="connsiteX21237" y="connsiteY21237"/>
              </a:cxn>
              <a:cxn ang="0">
                <a:pos x="connsiteX21238" y="connsiteY21238"/>
              </a:cxn>
              <a:cxn ang="0">
                <a:pos x="connsiteX21239" y="connsiteY21239"/>
              </a:cxn>
              <a:cxn ang="0">
                <a:pos x="connsiteX21240" y="connsiteY21240"/>
              </a:cxn>
              <a:cxn ang="0">
                <a:pos x="connsiteX21241" y="connsiteY21241"/>
              </a:cxn>
              <a:cxn ang="0">
                <a:pos x="connsiteX21242" y="connsiteY21242"/>
              </a:cxn>
              <a:cxn ang="0">
                <a:pos x="connsiteX21243" y="connsiteY21243"/>
              </a:cxn>
              <a:cxn ang="0">
                <a:pos x="connsiteX21244" y="connsiteY21244"/>
              </a:cxn>
              <a:cxn ang="0">
                <a:pos x="connsiteX21245" y="connsiteY21245"/>
              </a:cxn>
              <a:cxn ang="0">
                <a:pos x="connsiteX21246" y="connsiteY21246"/>
              </a:cxn>
              <a:cxn ang="0">
                <a:pos x="connsiteX21247" y="connsiteY21247"/>
              </a:cxn>
              <a:cxn ang="0">
                <a:pos x="connsiteX21248" y="connsiteY21248"/>
              </a:cxn>
              <a:cxn ang="0">
                <a:pos x="connsiteX21249" y="connsiteY21249"/>
              </a:cxn>
              <a:cxn ang="0">
                <a:pos x="connsiteX21250" y="connsiteY21250"/>
              </a:cxn>
              <a:cxn ang="0">
                <a:pos x="connsiteX21251" y="connsiteY21251"/>
              </a:cxn>
              <a:cxn ang="0">
                <a:pos x="connsiteX21252" y="connsiteY21252"/>
              </a:cxn>
              <a:cxn ang="0">
                <a:pos x="connsiteX21253" y="connsiteY21253"/>
              </a:cxn>
              <a:cxn ang="0">
                <a:pos x="connsiteX21254" y="connsiteY21254"/>
              </a:cxn>
              <a:cxn ang="0">
                <a:pos x="connsiteX21255" y="connsiteY21255"/>
              </a:cxn>
              <a:cxn ang="0">
                <a:pos x="connsiteX21256" y="connsiteY21256"/>
              </a:cxn>
              <a:cxn ang="0">
                <a:pos x="connsiteX21257" y="connsiteY21257"/>
              </a:cxn>
              <a:cxn ang="0">
                <a:pos x="connsiteX21258" y="connsiteY21258"/>
              </a:cxn>
              <a:cxn ang="0">
                <a:pos x="connsiteX21259" y="connsiteY21259"/>
              </a:cxn>
              <a:cxn ang="0">
                <a:pos x="connsiteX21260" y="connsiteY21260"/>
              </a:cxn>
              <a:cxn ang="0">
                <a:pos x="connsiteX21261" y="connsiteY21261"/>
              </a:cxn>
              <a:cxn ang="0">
                <a:pos x="connsiteX21262" y="connsiteY21262"/>
              </a:cxn>
              <a:cxn ang="0">
                <a:pos x="connsiteX21263" y="connsiteY21263"/>
              </a:cxn>
              <a:cxn ang="0">
                <a:pos x="connsiteX21264" y="connsiteY21264"/>
              </a:cxn>
              <a:cxn ang="0">
                <a:pos x="connsiteX21265" y="connsiteY21265"/>
              </a:cxn>
              <a:cxn ang="0">
                <a:pos x="connsiteX21266" y="connsiteY21266"/>
              </a:cxn>
              <a:cxn ang="0">
                <a:pos x="connsiteX21267" y="connsiteY21267"/>
              </a:cxn>
              <a:cxn ang="0">
                <a:pos x="connsiteX21268" y="connsiteY21268"/>
              </a:cxn>
              <a:cxn ang="0">
                <a:pos x="connsiteX21269" y="connsiteY21269"/>
              </a:cxn>
              <a:cxn ang="0">
                <a:pos x="connsiteX21270" y="connsiteY21270"/>
              </a:cxn>
              <a:cxn ang="0">
                <a:pos x="connsiteX21271" y="connsiteY21271"/>
              </a:cxn>
              <a:cxn ang="0">
                <a:pos x="connsiteX21272" y="connsiteY21272"/>
              </a:cxn>
              <a:cxn ang="0">
                <a:pos x="connsiteX21273" y="connsiteY21273"/>
              </a:cxn>
              <a:cxn ang="0">
                <a:pos x="connsiteX21274" y="connsiteY21274"/>
              </a:cxn>
              <a:cxn ang="0">
                <a:pos x="connsiteX21275" y="connsiteY21275"/>
              </a:cxn>
              <a:cxn ang="0">
                <a:pos x="connsiteX21276" y="connsiteY21276"/>
              </a:cxn>
              <a:cxn ang="0">
                <a:pos x="connsiteX21277" y="connsiteY21277"/>
              </a:cxn>
              <a:cxn ang="0">
                <a:pos x="connsiteX21278" y="connsiteY21278"/>
              </a:cxn>
              <a:cxn ang="0">
                <a:pos x="connsiteX21279" y="connsiteY21279"/>
              </a:cxn>
              <a:cxn ang="0">
                <a:pos x="connsiteX21280" y="connsiteY21280"/>
              </a:cxn>
              <a:cxn ang="0">
                <a:pos x="connsiteX21281" y="connsiteY21281"/>
              </a:cxn>
              <a:cxn ang="0">
                <a:pos x="connsiteX21282" y="connsiteY21282"/>
              </a:cxn>
              <a:cxn ang="0">
                <a:pos x="connsiteX21283" y="connsiteY21283"/>
              </a:cxn>
              <a:cxn ang="0">
                <a:pos x="connsiteX21284" y="connsiteY21284"/>
              </a:cxn>
              <a:cxn ang="0">
                <a:pos x="connsiteX21285" y="connsiteY21285"/>
              </a:cxn>
              <a:cxn ang="0">
                <a:pos x="connsiteX21286" y="connsiteY21286"/>
              </a:cxn>
              <a:cxn ang="0">
                <a:pos x="connsiteX21287" y="connsiteY21287"/>
              </a:cxn>
              <a:cxn ang="0">
                <a:pos x="connsiteX21288" y="connsiteY21288"/>
              </a:cxn>
              <a:cxn ang="0">
                <a:pos x="connsiteX21289" y="connsiteY21289"/>
              </a:cxn>
              <a:cxn ang="0">
                <a:pos x="connsiteX21290" y="connsiteY21290"/>
              </a:cxn>
              <a:cxn ang="0">
                <a:pos x="connsiteX21291" y="connsiteY21291"/>
              </a:cxn>
              <a:cxn ang="0">
                <a:pos x="connsiteX21292" y="connsiteY21292"/>
              </a:cxn>
              <a:cxn ang="0">
                <a:pos x="connsiteX21293" y="connsiteY21293"/>
              </a:cxn>
              <a:cxn ang="0">
                <a:pos x="connsiteX21294" y="connsiteY21294"/>
              </a:cxn>
              <a:cxn ang="0">
                <a:pos x="connsiteX21295" y="connsiteY21295"/>
              </a:cxn>
              <a:cxn ang="0">
                <a:pos x="connsiteX21296" y="connsiteY21296"/>
              </a:cxn>
              <a:cxn ang="0">
                <a:pos x="connsiteX21297" y="connsiteY21297"/>
              </a:cxn>
              <a:cxn ang="0">
                <a:pos x="connsiteX21298" y="connsiteY21298"/>
              </a:cxn>
              <a:cxn ang="0">
                <a:pos x="connsiteX21299" y="connsiteY21299"/>
              </a:cxn>
              <a:cxn ang="0">
                <a:pos x="connsiteX21300" y="connsiteY21300"/>
              </a:cxn>
              <a:cxn ang="0">
                <a:pos x="connsiteX21301" y="connsiteY21301"/>
              </a:cxn>
              <a:cxn ang="0">
                <a:pos x="connsiteX21302" y="connsiteY21302"/>
              </a:cxn>
              <a:cxn ang="0">
                <a:pos x="connsiteX21303" y="connsiteY21303"/>
              </a:cxn>
              <a:cxn ang="0">
                <a:pos x="connsiteX21304" y="connsiteY21304"/>
              </a:cxn>
              <a:cxn ang="0">
                <a:pos x="connsiteX21305" y="connsiteY21305"/>
              </a:cxn>
              <a:cxn ang="0">
                <a:pos x="connsiteX21306" y="connsiteY21306"/>
              </a:cxn>
              <a:cxn ang="0">
                <a:pos x="connsiteX21307" y="connsiteY21307"/>
              </a:cxn>
              <a:cxn ang="0">
                <a:pos x="connsiteX21308" y="connsiteY21308"/>
              </a:cxn>
              <a:cxn ang="0">
                <a:pos x="connsiteX21309" y="connsiteY21309"/>
              </a:cxn>
              <a:cxn ang="0">
                <a:pos x="connsiteX21310" y="connsiteY21310"/>
              </a:cxn>
              <a:cxn ang="0">
                <a:pos x="connsiteX21311" y="connsiteY21311"/>
              </a:cxn>
              <a:cxn ang="0">
                <a:pos x="connsiteX21312" y="connsiteY21312"/>
              </a:cxn>
              <a:cxn ang="0">
                <a:pos x="connsiteX21313" y="connsiteY21313"/>
              </a:cxn>
              <a:cxn ang="0">
                <a:pos x="connsiteX21314" y="connsiteY21314"/>
              </a:cxn>
              <a:cxn ang="0">
                <a:pos x="connsiteX21315" y="connsiteY21315"/>
              </a:cxn>
              <a:cxn ang="0">
                <a:pos x="connsiteX21316" y="connsiteY21316"/>
              </a:cxn>
              <a:cxn ang="0">
                <a:pos x="connsiteX21317" y="connsiteY21317"/>
              </a:cxn>
              <a:cxn ang="0">
                <a:pos x="connsiteX21318" y="connsiteY21318"/>
              </a:cxn>
              <a:cxn ang="0">
                <a:pos x="connsiteX21319" y="connsiteY21319"/>
              </a:cxn>
              <a:cxn ang="0">
                <a:pos x="connsiteX21320" y="connsiteY21320"/>
              </a:cxn>
              <a:cxn ang="0">
                <a:pos x="connsiteX21321" y="connsiteY21321"/>
              </a:cxn>
              <a:cxn ang="0">
                <a:pos x="connsiteX21322" y="connsiteY21322"/>
              </a:cxn>
              <a:cxn ang="0">
                <a:pos x="connsiteX21323" y="connsiteY21323"/>
              </a:cxn>
              <a:cxn ang="0">
                <a:pos x="connsiteX21324" y="connsiteY21324"/>
              </a:cxn>
              <a:cxn ang="0">
                <a:pos x="connsiteX21325" y="connsiteY21325"/>
              </a:cxn>
              <a:cxn ang="0">
                <a:pos x="connsiteX21326" y="connsiteY21326"/>
              </a:cxn>
              <a:cxn ang="0">
                <a:pos x="connsiteX21327" y="connsiteY21327"/>
              </a:cxn>
              <a:cxn ang="0">
                <a:pos x="connsiteX21328" y="connsiteY21328"/>
              </a:cxn>
              <a:cxn ang="0">
                <a:pos x="connsiteX21329" y="connsiteY21329"/>
              </a:cxn>
              <a:cxn ang="0">
                <a:pos x="connsiteX21330" y="connsiteY21330"/>
              </a:cxn>
              <a:cxn ang="0">
                <a:pos x="connsiteX21331" y="connsiteY21331"/>
              </a:cxn>
              <a:cxn ang="0">
                <a:pos x="connsiteX21332" y="connsiteY21332"/>
              </a:cxn>
              <a:cxn ang="0">
                <a:pos x="connsiteX21333" y="connsiteY21333"/>
              </a:cxn>
              <a:cxn ang="0">
                <a:pos x="connsiteX21334" y="connsiteY21334"/>
              </a:cxn>
              <a:cxn ang="0">
                <a:pos x="connsiteX21335" y="connsiteY21335"/>
              </a:cxn>
              <a:cxn ang="0">
                <a:pos x="connsiteX21336" y="connsiteY21336"/>
              </a:cxn>
              <a:cxn ang="0">
                <a:pos x="connsiteX21337" y="connsiteY21337"/>
              </a:cxn>
              <a:cxn ang="0">
                <a:pos x="connsiteX21338" y="connsiteY21338"/>
              </a:cxn>
              <a:cxn ang="0">
                <a:pos x="connsiteX21339" y="connsiteY21339"/>
              </a:cxn>
              <a:cxn ang="0">
                <a:pos x="connsiteX21340" y="connsiteY21340"/>
              </a:cxn>
              <a:cxn ang="0">
                <a:pos x="connsiteX21341" y="connsiteY21341"/>
              </a:cxn>
              <a:cxn ang="0">
                <a:pos x="connsiteX21342" y="connsiteY21342"/>
              </a:cxn>
              <a:cxn ang="0">
                <a:pos x="connsiteX21343" y="connsiteY21343"/>
              </a:cxn>
              <a:cxn ang="0">
                <a:pos x="connsiteX21344" y="connsiteY21344"/>
              </a:cxn>
              <a:cxn ang="0">
                <a:pos x="connsiteX21345" y="connsiteY21345"/>
              </a:cxn>
              <a:cxn ang="0">
                <a:pos x="connsiteX21346" y="connsiteY21346"/>
              </a:cxn>
              <a:cxn ang="0">
                <a:pos x="connsiteX21347" y="connsiteY21347"/>
              </a:cxn>
              <a:cxn ang="0">
                <a:pos x="connsiteX21348" y="connsiteY21348"/>
              </a:cxn>
              <a:cxn ang="0">
                <a:pos x="connsiteX21349" y="connsiteY21349"/>
              </a:cxn>
              <a:cxn ang="0">
                <a:pos x="connsiteX21350" y="connsiteY21350"/>
              </a:cxn>
              <a:cxn ang="0">
                <a:pos x="connsiteX21351" y="connsiteY21351"/>
              </a:cxn>
              <a:cxn ang="0">
                <a:pos x="connsiteX21352" y="connsiteY21352"/>
              </a:cxn>
              <a:cxn ang="0">
                <a:pos x="connsiteX21353" y="connsiteY21353"/>
              </a:cxn>
              <a:cxn ang="0">
                <a:pos x="connsiteX21354" y="connsiteY21354"/>
              </a:cxn>
              <a:cxn ang="0">
                <a:pos x="connsiteX21355" y="connsiteY21355"/>
              </a:cxn>
              <a:cxn ang="0">
                <a:pos x="connsiteX21356" y="connsiteY21356"/>
              </a:cxn>
              <a:cxn ang="0">
                <a:pos x="connsiteX21357" y="connsiteY21357"/>
              </a:cxn>
              <a:cxn ang="0">
                <a:pos x="connsiteX21358" y="connsiteY21358"/>
              </a:cxn>
              <a:cxn ang="0">
                <a:pos x="connsiteX21359" y="connsiteY21359"/>
              </a:cxn>
              <a:cxn ang="0">
                <a:pos x="connsiteX21360" y="connsiteY21360"/>
              </a:cxn>
              <a:cxn ang="0">
                <a:pos x="connsiteX21361" y="connsiteY21361"/>
              </a:cxn>
              <a:cxn ang="0">
                <a:pos x="connsiteX21362" y="connsiteY21362"/>
              </a:cxn>
              <a:cxn ang="0">
                <a:pos x="connsiteX21363" y="connsiteY21363"/>
              </a:cxn>
              <a:cxn ang="0">
                <a:pos x="connsiteX21364" y="connsiteY21364"/>
              </a:cxn>
              <a:cxn ang="0">
                <a:pos x="connsiteX21365" y="connsiteY21365"/>
              </a:cxn>
              <a:cxn ang="0">
                <a:pos x="connsiteX21366" y="connsiteY21366"/>
              </a:cxn>
              <a:cxn ang="0">
                <a:pos x="connsiteX21367" y="connsiteY21367"/>
              </a:cxn>
              <a:cxn ang="0">
                <a:pos x="connsiteX21368" y="connsiteY21368"/>
              </a:cxn>
              <a:cxn ang="0">
                <a:pos x="connsiteX21369" y="connsiteY21369"/>
              </a:cxn>
              <a:cxn ang="0">
                <a:pos x="connsiteX21370" y="connsiteY21370"/>
              </a:cxn>
              <a:cxn ang="0">
                <a:pos x="connsiteX21371" y="connsiteY21371"/>
              </a:cxn>
              <a:cxn ang="0">
                <a:pos x="connsiteX21372" y="connsiteY21372"/>
              </a:cxn>
              <a:cxn ang="0">
                <a:pos x="connsiteX21373" y="connsiteY21373"/>
              </a:cxn>
              <a:cxn ang="0">
                <a:pos x="connsiteX21374" y="connsiteY21374"/>
              </a:cxn>
              <a:cxn ang="0">
                <a:pos x="connsiteX21375" y="connsiteY21375"/>
              </a:cxn>
              <a:cxn ang="0">
                <a:pos x="connsiteX21376" y="connsiteY21376"/>
              </a:cxn>
              <a:cxn ang="0">
                <a:pos x="connsiteX21377" y="connsiteY21377"/>
              </a:cxn>
              <a:cxn ang="0">
                <a:pos x="connsiteX21378" y="connsiteY21378"/>
              </a:cxn>
              <a:cxn ang="0">
                <a:pos x="connsiteX21379" y="connsiteY21379"/>
              </a:cxn>
              <a:cxn ang="0">
                <a:pos x="connsiteX21380" y="connsiteY21380"/>
              </a:cxn>
              <a:cxn ang="0">
                <a:pos x="connsiteX21381" y="connsiteY21381"/>
              </a:cxn>
              <a:cxn ang="0">
                <a:pos x="connsiteX21382" y="connsiteY21382"/>
              </a:cxn>
              <a:cxn ang="0">
                <a:pos x="connsiteX21383" y="connsiteY21383"/>
              </a:cxn>
              <a:cxn ang="0">
                <a:pos x="connsiteX21384" y="connsiteY21384"/>
              </a:cxn>
              <a:cxn ang="0">
                <a:pos x="connsiteX21385" y="connsiteY21385"/>
              </a:cxn>
              <a:cxn ang="0">
                <a:pos x="connsiteX21386" y="connsiteY21386"/>
              </a:cxn>
              <a:cxn ang="0">
                <a:pos x="connsiteX21387" y="connsiteY21387"/>
              </a:cxn>
              <a:cxn ang="0">
                <a:pos x="connsiteX21388" y="connsiteY21388"/>
              </a:cxn>
              <a:cxn ang="0">
                <a:pos x="connsiteX21389" y="connsiteY21389"/>
              </a:cxn>
              <a:cxn ang="0">
                <a:pos x="connsiteX21390" y="connsiteY21390"/>
              </a:cxn>
              <a:cxn ang="0">
                <a:pos x="connsiteX21391" y="connsiteY21391"/>
              </a:cxn>
              <a:cxn ang="0">
                <a:pos x="connsiteX21392" y="connsiteY21392"/>
              </a:cxn>
              <a:cxn ang="0">
                <a:pos x="connsiteX21393" y="connsiteY21393"/>
              </a:cxn>
              <a:cxn ang="0">
                <a:pos x="connsiteX21394" y="connsiteY21394"/>
              </a:cxn>
              <a:cxn ang="0">
                <a:pos x="connsiteX21395" y="connsiteY21395"/>
              </a:cxn>
              <a:cxn ang="0">
                <a:pos x="connsiteX21396" y="connsiteY21396"/>
              </a:cxn>
              <a:cxn ang="0">
                <a:pos x="connsiteX21397" y="connsiteY21397"/>
              </a:cxn>
              <a:cxn ang="0">
                <a:pos x="connsiteX21398" y="connsiteY21398"/>
              </a:cxn>
              <a:cxn ang="0">
                <a:pos x="connsiteX21399" y="connsiteY21399"/>
              </a:cxn>
              <a:cxn ang="0">
                <a:pos x="connsiteX21400" y="connsiteY21400"/>
              </a:cxn>
              <a:cxn ang="0">
                <a:pos x="connsiteX21401" y="connsiteY21401"/>
              </a:cxn>
              <a:cxn ang="0">
                <a:pos x="connsiteX21402" y="connsiteY21402"/>
              </a:cxn>
              <a:cxn ang="0">
                <a:pos x="connsiteX21403" y="connsiteY21403"/>
              </a:cxn>
              <a:cxn ang="0">
                <a:pos x="connsiteX21404" y="connsiteY21404"/>
              </a:cxn>
              <a:cxn ang="0">
                <a:pos x="connsiteX21405" y="connsiteY21405"/>
              </a:cxn>
              <a:cxn ang="0">
                <a:pos x="connsiteX21406" y="connsiteY21406"/>
              </a:cxn>
              <a:cxn ang="0">
                <a:pos x="connsiteX21407" y="connsiteY21407"/>
              </a:cxn>
              <a:cxn ang="0">
                <a:pos x="connsiteX21408" y="connsiteY21408"/>
              </a:cxn>
              <a:cxn ang="0">
                <a:pos x="connsiteX21409" y="connsiteY21409"/>
              </a:cxn>
              <a:cxn ang="0">
                <a:pos x="connsiteX21410" y="connsiteY21410"/>
              </a:cxn>
              <a:cxn ang="0">
                <a:pos x="connsiteX21411" y="connsiteY21411"/>
              </a:cxn>
              <a:cxn ang="0">
                <a:pos x="connsiteX21412" y="connsiteY21412"/>
              </a:cxn>
              <a:cxn ang="0">
                <a:pos x="connsiteX21413" y="connsiteY21413"/>
              </a:cxn>
              <a:cxn ang="0">
                <a:pos x="connsiteX21414" y="connsiteY21414"/>
              </a:cxn>
              <a:cxn ang="0">
                <a:pos x="connsiteX21415" y="connsiteY21415"/>
              </a:cxn>
              <a:cxn ang="0">
                <a:pos x="connsiteX21416" y="connsiteY21416"/>
              </a:cxn>
              <a:cxn ang="0">
                <a:pos x="connsiteX21417" y="connsiteY21417"/>
              </a:cxn>
              <a:cxn ang="0">
                <a:pos x="connsiteX21418" y="connsiteY21418"/>
              </a:cxn>
              <a:cxn ang="0">
                <a:pos x="connsiteX21419" y="connsiteY21419"/>
              </a:cxn>
              <a:cxn ang="0">
                <a:pos x="connsiteX21420" y="connsiteY21420"/>
              </a:cxn>
              <a:cxn ang="0">
                <a:pos x="connsiteX21421" y="connsiteY21421"/>
              </a:cxn>
              <a:cxn ang="0">
                <a:pos x="connsiteX21422" y="connsiteY21422"/>
              </a:cxn>
              <a:cxn ang="0">
                <a:pos x="connsiteX21423" y="connsiteY21423"/>
              </a:cxn>
              <a:cxn ang="0">
                <a:pos x="connsiteX21424" y="connsiteY21424"/>
              </a:cxn>
              <a:cxn ang="0">
                <a:pos x="connsiteX21425" y="connsiteY21425"/>
              </a:cxn>
              <a:cxn ang="0">
                <a:pos x="connsiteX21426" y="connsiteY21426"/>
              </a:cxn>
              <a:cxn ang="0">
                <a:pos x="connsiteX21427" y="connsiteY21427"/>
              </a:cxn>
              <a:cxn ang="0">
                <a:pos x="connsiteX21428" y="connsiteY21428"/>
              </a:cxn>
              <a:cxn ang="0">
                <a:pos x="connsiteX21429" y="connsiteY21429"/>
              </a:cxn>
              <a:cxn ang="0">
                <a:pos x="connsiteX21430" y="connsiteY21430"/>
              </a:cxn>
              <a:cxn ang="0">
                <a:pos x="connsiteX21431" y="connsiteY21431"/>
              </a:cxn>
              <a:cxn ang="0">
                <a:pos x="connsiteX21432" y="connsiteY21432"/>
              </a:cxn>
              <a:cxn ang="0">
                <a:pos x="connsiteX21433" y="connsiteY21433"/>
              </a:cxn>
              <a:cxn ang="0">
                <a:pos x="connsiteX21434" y="connsiteY21434"/>
              </a:cxn>
              <a:cxn ang="0">
                <a:pos x="connsiteX21435" y="connsiteY21435"/>
              </a:cxn>
              <a:cxn ang="0">
                <a:pos x="connsiteX21436" y="connsiteY21436"/>
              </a:cxn>
              <a:cxn ang="0">
                <a:pos x="connsiteX21437" y="connsiteY21437"/>
              </a:cxn>
              <a:cxn ang="0">
                <a:pos x="connsiteX21438" y="connsiteY21438"/>
              </a:cxn>
              <a:cxn ang="0">
                <a:pos x="connsiteX21439" y="connsiteY21439"/>
              </a:cxn>
              <a:cxn ang="0">
                <a:pos x="connsiteX21440" y="connsiteY21440"/>
              </a:cxn>
              <a:cxn ang="0">
                <a:pos x="connsiteX21441" y="connsiteY21441"/>
              </a:cxn>
              <a:cxn ang="0">
                <a:pos x="connsiteX21442" y="connsiteY21442"/>
              </a:cxn>
              <a:cxn ang="0">
                <a:pos x="connsiteX21443" y="connsiteY21443"/>
              </a:cxn>
              <a:cxn ang="0">
                <a:pos x="connsiteX21444" y="connsiteY21444"/>
              </a:cxn>
              <a:cxn ang="0">
                <a:pos x="connsiteX21445" y="connsiteY21445"/>
              </a:cxn>
              <a:cxn ang="0">
                <a:pos x="connsiteX21446" y="connsiteY21446"/>
              </a:cxn>
              <a:cxn ang="0">
                <a:pos x="connsiteX21447" y="connsiteY21447"/>
              </a:cxn>
              <a:cxn ang="0">
                <a:pos x="connsiteX21448" y="connsiteY21448"/>
              </a:cxn>
              <a:cxn ang="0">
                <a:pos x="connsiteX21449" y="connsiteY21449"/>
              </a:cxn>
              <a:cxn ang="0">
                <a:pos x="connsiteX21450" y="connsiteY21450"/>
              </a:cxn>
              <a:cxn ang="0">
                <a:pos x="connsiteX21451" y="connsiteY21451"/>
              </a:cxn>
              <a:cxn ang="0">
                <a:pos x="connsiteX21452" y="connsiteY21452"/>
              </a:cxn>
              <a:cxn ang="0">
                <a:pos x="connsiteX21453" y="connsiteY21453"/>
              </a:cxn>
              <a:cxn ang="0">
                <a:pos x="connsiteX21454" y="connsiteY21454"/>
              </a:cxn>
              <a:cxn ang="0">
                <a:pos x="connsiteX21455" y="connsiteY21455"/>
              </a:cxn>
              <a:cxn ang="0">
                <a:pos x="connsiteX21456" y="connsiteY21456"/>
              </a:cxn>
              <a:cxn ang="0">
                <a:pos x="connsiteX21457" y="connsiteY21457"/>
              </a:cxn>
              <a:cxn ang="0">
                <a:pos x="connsiteX21458" y="connsiteY21458"/>
              </a:cxn>
              <a:cxn ang="0">
                <a:pos x="connsiteX21459" y="connsiteY21459"/>
              </a:cxn>
              <a:cxn ang="0">
                <a:pos x="connsiteX21460" y="connsiteY21460"/>
              </a:cxn>
              <a:cxn ang="0">
                <a:pos x="connsiteX21461" y="connsiteY21461"/>
              </a:cxn>
              <a:cxn ang="0">
                <a:pos x="connsiteX21462" y="connsiteY21462"/>
              </a:cxn>
              <a:cxn ang="0">
                <a:pos x="connsiteX21463" y="connsiteY21463"/>
              </a:cxn>
              <a:cxn ang="0">
                <a:pos x="connsiteX21464" y="connsiteY21464"/>
              </a:cxn>
              <a:cxn ang="0">
                <a:pos x="connsiteX21465" y="connsiteY21465"/>
              </a:cxn>
              <a:cxn ang="0">
                <a:pos x="connsiteX21466" y="connsiteY21466"/>
              </a:cxn>
              <a:cxn ang="0">
                <a:pos x="connsiteX21467" y="connsiteY21467"/>
              </a:cxn>
              <a:cxn ang="0">
                <a:pos x="connsiteX21468" y="connsiteY21468"/>
              </a:cxn>
              <a:cxn ang="0">
                <a:pos x="connsiteX21469" y="connsiteY21469"/>
              </a:cxn>
              <a:cxn ang="0">
                <a:pos x="connsiteX21470" y="connsiteY21470"/>
              </a:cxn>
              <a:cxn ang="0">
                <a:pos x="connsiteX21471" y="connsiteY21471"/>
              </a:cxn>
              <a:cxn ang="0">
                <a:pos x="connsiteX21472" y="connsiteY21472"/>
              </a:cxn>
              <a:cxn ang="0">
                <a:pos x="connsiteX21473" y="connsiteY21473"/>
              </a:cxn>
              <a:cxn ang="0">
                <a:pos x="connsiteX21474" y="connsiteY21474"/>
              </a:cxn>
              <a:cxn ang="0">
                <a:pos x="connsiteX21475" y="connsiteY21475"/>
              </a:cxn>
              <a:cxn ang="0">
                <a:pos x="connsiteX21476" y="connsiteY21476"/>
              </a:cxn>
              <a:cxn ang="0">
                <a:pos x="connsiteX21477" y="connsiteY21477"/>
              </a:cxn>
              <a:cxn ang="0">
                <a:pos x="connsiteX21478" y="connsiteY21478"/>
              </a:cxn>
              <a:cxn ang="0">
                <a:pos x="connsiteX21479" y="connsiteY21479"/>
              </a:cxn>
              <a:cxn ang="0">
                <a:pos x="connsiteX21480" y="connsiteY21480"/>
              </a:cxn>
              <a:cxn ang="0">
                <a:pos x="connsiteX21481" y="connsiteY21481"/>
              </a:cxn>
              <a:cxn ang="0">
                <a:pos x="connsiteX21482" y="connsiteY21482"/>
              </a:cxn>
              <a:cxn ang="0">
                <a:pos x="connsiteX21483" y="connsiteY21483"/>
              </a:cxn>
              <a:cxn ang="0">
                <a:pos x="connsiteX21484" y="connsiteY21484"/>
              </a:cxn>
              <a:cxn ang="0">
                <a:pos x="connsiteX21485" y="connsiteY21485"/>
              </a:cxn>
              <a:cxn ang="0">
                <a:pos x="connsiteX21486" y="connsiteY21486"/>
              </a:cxn>
              <a:cxn ang="0">
                <a:pos x="connsiteX21487" y="connsiteY21487"/>
              </a:cxn>
              <a:cxn ang="0">
                <a:pos x="connsiteX21488" y="connsiteY21488"/>
              </a:cxn>
              <a:cxn ang="0">
                <a:pos x="connsiteX21489" y="connsiteY21489"/>
              </a:cxn>
              <a:cxn ang="0">
                <a:pos x="connsiteX21490" y="connsiteY21490"/>
              </a:cxn>
              <a:cxn ang="0">
                <a:pos x="connsiteX21491" y="connsiteY21491"/>
              </a:cxn>
              <a:cxn ang="0">
                <a:pos x="connsiteX21492" y="connsiteY21492"/>
              </a:cxn>
              <a:cxn ang="0">
                <a:pos x="connsiteX21493" y="connsiteY21493"/>
              </a:cxn>
              <a:cxn ang="0">
                <a:pos x="connsiteX21494" y="connsiteY21494"/>
              </a:cxn>
              <a:cxn ang="0">
                <a:pos x="connsiteX21495" y="connsiteY21495"/>
              </a:cxn>
              <a:cxn ang="0">
                <a:pos x="connsiteX21496" y="connsiteY21496"/>
              </a:cxn>
              <a:cxn ang="0">
                <a:pos x="connsiteX21497" y="connsiteY21497"/>
              </a:cxn>
              <a:cxn ang="0">
                <a:pos x="connsiteX21498" y="connsiteY21498"/>
              </a:cxn>
              <a:cxn ang="0">
                <a:pos x="connsiteX21499" y="connsiteY21499"/>
              </a:cxn>
              <a:cxn ang="0">
                <a:pos x="connsiteX21500" y="connsiteY21500"/>
              </a:cxn>
              <a:cxn ang="0">
                <a:pos x="connsiteX21501" y="connsiteY21501"/>
              </a:cxn>
              <a:cxn ang="0">
                <a:pos x="connsiteX21502" y="connsiteY21502"/>
              </a:cxn>
              <a:cxn ang="0">
                <a:pos x="connsiteX21503" y="connsiteY21503"/>
              </a:cxn>
              <a:cxn ang="0">
                <a:pos x="connsiteX21504" y="connsiteY21504"/>
              </a:cxn>
              <a:cxn ang="0">
                <a:pos x="connsiteX21505" y="connsiteY21505"/>
              </a:cxn>
              <a:cxn ang="0">
                <a:pos x="connsiteX21506" y="connsiteY21506"/>
              </a:cxn>
              <a:cxn ang="0">
                <a:pos x="connsiteX21507" y="connsiteY21507"/>
              </a:cxn>
              <a:cxn ang="0">
                <a:pos x="connsiteX21508" y="connsiteY21508"/>
              </a:cxn>
              <a:cxn ang="0">
                <a:pos x="connsiteX21509" y="connsiteY21509"/>
              </a:cxn>
              <a:cxn ang="0">
                <a:pos x="connsiteX21510" y="connsiteY21510"/>
              </a:cxn>
              <a:cxn ang="0">
                <a:pos x="connsiteX21511" y="connsiteY21511"/>
              </a:cxn>
              <a:cxn ang="0">
                <a:pos x="connsiteX21512" y="connsiteY21512"/>
              </a:cxn>
              <a:cxn ang="0">
                <a:pos x="connsiteX21513" y="connsiteY21513"/>
              </a:cxn>
              <a:cxn ang="0">
                <a:pos x="connsiteX21514" y="connsiteY21514"/>
              </a:cxn>
              <a:cxn ang="0">
                <a:pos x="connsiteX21515" y="connsiteY21515"/>
              </a:cxn>
              <a:cxn ang="0">
                <a:pos x="connsiteX21516" y="connsiteY21516"/>
              </a:cxn>
              <a:cxn ang="0">
                <a:pos x="connsiteX21517" y="connsiteY21517"/>
              </a:cxn>
              <a:cxn ang="0">
                <a:pos x="connsiteX21518" y="connsiteY21518"/>
              </a:cxn>
              <a:cxn ang="0">
                <a:pos x="connsiteX21519" y="connsiteY21519"/>
              </a:cxn>
              <a:cxn ang="0">
                <a:pos x="connsiteX21520" y="connsiteY21520"/>
              </a:cxn>
              <a:cxn ang="0">
                <a:pos x="connsiteX21521" y="connsiteY21521"/>
              </a:cxn>
              <a:cxn ang="0">
                <a:pos x="connsiteX21522" y="connsiteY21522"/>
              </a:cxn>
              <a:cxn ang="0">
                <a:pos x="connsiteX21523" y="connsiteY21523"/>
              </a:cxn>
              <a:cxn ang="0">
                <a:pos x="connsiteX21524" y="connsiteY21524"/>
              </a:cxn>
              <a:cxn ang="0">
                <a:pos x="connsiteX21525" y="connsiteY21525"/>
              </a:cxn>
              <a:cxn ang="0">
                <a:pos x="connsiteX21526" y="connsiteY21526"/>
              </a:cxn>
              <a:cxn ang="0">
                <a:pos x="connsiteX21527" y="connsiteY21527"/>
              </a:cxn>
              <a:cxn ang="0">
                <a:pos x="connsiteX21528" y="connsiteY21528"/>
              </a:cxn>
              <a:cxn ang="0">
                <a:pos x="connsiteX21529" y="connsiteY21529"/>
              </a:cxn>
              <a:cxn ang="0">
                <a:pos x="connsiteX21530" y="connsiteY21530"/>
              </a:cxn>
              <a:cxn ang="0">
                <a:pos x="connsiteX21531" y="connsiteY21531"/>
              </a:cxn>
              <a:cxn ang="0">
                <a:pos x="connsiteX21532" y="connsiteY21532"/>
              </a:cxn>
              <a:cxn ang="0">
                <a:pos x="connsiteX21533" y="connsiteY21533"/>
              </a:cxn>
              <a:cxn ang="0">
                <a:pos x="connsiteX21534" y="connsiteY21534"/>
              </a:cxn>
              <a:cxn ang="0">
                <a:pos x="connsiteX21535" y="connsiteY21535"/>
              </a:cxn>
              <a:cxn ang="0">
                <a:pos x="connsiteX21536" y="connsiteY21536"/>
              </a:cxn>
              <a:cxn ang="0">
                <a:pos x="connsiteX21537" y="connsiteY21537"/>
              </a:cxn>
              <a:cxn ang="0">
                <a:pos x="connsiteX21538" y="connsiteY21538"/>
              </a:cxn>
              <a:cxn ang="0">
                <a:pos x="connsiteX21539" y="connsiteY21539"/>
              </a:cxn>
              <a:cxn ang="0">
                <a:pos x="connsiteX21540" y="connsiteY21540"/>
              </a:cxn>
              <a:cxn ang="0">
                <a:pos x="connsiteX21541" y="connsiteY21541"/>
              </a:cxn>
              <a:cxn ang="0">
                <a:pos x="connsiteX21542" y="connsiteY21542"/>
              </a:cxn>
              <a:cxn ang="0">
                <a:pos x="connsiteX21543" y="connsiteY21543"/>
              </a:cxn>
              <a:cxn ang="0">
                <a:pos x="connsiteX21544" y="connsiteY21544"/>
              </a:cxn>
              <a:cxn ang="0">
                <a:pos x="connsiteX21545" y="connsiteY21545"/>
              </a:cxn>
              <a:cxn ang="0">
                <a:pos x="connsiteX21546" y="connsiteY21546"/>
              </a:cxn>
              <a:cxn ang="0">
                <a:pos x="connsiteX21547" y="connsiteY21547"/>
              </a:cxn>
              <a:cxn ang="0">
                <a:pos x="connsiteX21548" y="connsiteY21548"/>
              </a:cxn>
              <a:cxn ang="0">
                <a:pos x="connsiteX21549" y="connsiteY21549"/>
              </a:cxn>
              <a:cxn ang="0">
                <a:pos x="connsiteX21550" y="connsiteY21550"/>
              </a:cxn>
              <a:cxn ang="0">
                <a:pos x="connsiteX21551" y="connsiteY21551"/>
              </a:cxn>
              <a:cxn ang="0">
                <a:pos x="connsiteX21552" y="connsiteY21552"/>
              </a:cxn>
              <a:cxn ang="0">
                <a:pos x="connsiteX21553" y="connsiteY21553"/>
              </a:cxn>
              <a:cxn ang="0">
                <a:pos x="connsiteX21554" y="connsiteY21554"/>
              </a:cxn>
              <a:cxn ang="0">
                <a:pos x="connsiteX21555" y="connsiteY21555"/>
              </a:cxn>
              <a:cxn ang="0">
                <a:pos x="connsiteX21556" y="connsiteY21556"/>
              </a:cxn>
              <a:cxn ang="0">
                <a:pos x="connsiteX21557" y="connsiteY21557"/>
              </a:cxn>
              <a:cxn ang="0">
                <a:pos x="connsiteX21558" y="connsiteY21558"/>
              </a:cxn>
              <a:cxn ang="0">
                <a:pos x="connsiteX21559" y="connsiteY21559"/>
              </a:cxn>
              <a:cxn ang="0">
                <a:pos x="connsiteX21560" y="connsiteY21560"/>
              </a:cxn>
              <a:cxn ang="0">
                <a:pos x="connsiteX21561" y="connsiteY21561"/>
              </a:cxn>
              <a:cxn ang="0">
                <a:pos x="connsiteX21562" y="connsiteY21562"/>
              </a:cxn>
              <a:cxn ang="0">
                <a:pos x="connsiteX21563" y="connsiteY21563"/>
              </a:cxn>
              <a:cxn ang="0">
                <a:pos x="connsiteX21564" y="connsiteY21564"/>
              </a:cxn>
              <a:cxn ang="0">
                <a:pos x="connsiteX21565" y="connsiteY21565"/>
              </a:cxn>
              <a:cxn ang="0">
                <a:pos x="connsiteX21566" y="connsiteY21566"/>
              </a:cxn>
              <a:cxn ang="0">
                <a:pos x="connsiteX21567" y="connsiteY21567"/>
              </a:cxn>
              <a:cxn ang="0">
                <a:pos x="connsiteX21568" y="connsiteY21568"/>
              </a:cxn>
              <a:cxn ang="0">
                <a:pos x="connsiteX21569" y="connsiteY21569"/>
              </a:cxn>
              <a:cxn ang="0">
                <a:pos x="connsiteX21570" y="connsiteY21570"/>
              </a:cxn>
              <a:cxn ang="0">
                <a:pos x="connsiteX21571" y="connsiteY21571"/>
              </a:cxn>
              <a:cxn ang="0">
                <a:pos x="connsiteX21572" y="connsiteY21572"/>
              </a:cxn>
              <a:cxn ang="0">
                <a:pos x="connsiteX21573" y="connsiteY21573"/>
              </a:cxn>
              <a:cxn ang="0">
                <a:pos x="connsiteX21574" y="connsiteY21574"/>
              </a:cxn>
              <a:cxn ang="0">
                <a:pos x="connsiteX21575" y="connsiteY21575"/>
              </a:cxn>
              <a:cxn ang="0">
                <a:pos x="connsiteX21576" y="connsiteY21576"/>
              </a:cxn>
              <a:cxn ang="0">
                <a:pos x="connsiteX21577" y="connsiteY21577"/>
              </a:cxn>
              <a:cxn ang="0">
                <a:pos x="connsiteX21578" y="connsiteY21578"/>
              </a:cxn>
              <a:cxn ang="0">
                <a:pos x="connsiteX21579" y="connsiteY21579"/>
              </a:cxn>
              <a:cxn ang="0">
                <a:pos x="connsiteX21580" y="connsiteY21580"/>
              </a:cxn>
              <a:cxn ang="0">
                <a:pos x="connsiteX21581" y="connsiteY21581"/>
              </a:cxn>
              <a:cxn ang="0">
                <a:pos x="connsiteX21582" y="connsiteY21582"/>
              </a:cxn>
              <a:cxn ang="0">
                <a:pos x="connsiteX21583" y="connsiteY21583"/>
              </a:cxn>
              <a:cxn ang="0">
                <a:pos x="connsiteX21584" y="connsiteY21584"/>
              </a:cxn>
              <a:cxn ang="0">
                <a:pos x="connsiteX21585" y="connsiteY21585"/>
              </a:cxn>
              <a:cxn ang="0">
                <a:pos x="connsiteX21586" y="connsiteY21586"/>
              </a:cxn>
              <a:cxn ang="0">
                <a:pos x="connsiteX21587" y="connsiteY21587"/>
              </a:cxn>
              <a:cxn ang="0">
                <a:pos x="connsiteX21588" y="connsiteY21588"/>
              </a:cxn>
              <a:cxn ang="0">
                <a:pos x="connsiteX21589" y="connsiteY21589"/>
              </a:cxn>
              <a:cxn ang="0">
                <a:pos x="connsiteX21590" y="connsiteY21590"/>
              </a:cxn>
              <a:cxn ang="0">
                <a:pos x="connsiteX21591" y="connsiteY21591"/>
              </a:cxn>
              <a:cxn ang="0">
                <a:pos x="connsiteX21592" y="connsiteY21592"/>
              </a:cxn>
              <a:cxn ang="0">
                <a:pos x="connsiteX21593" y="connsiteY21593"/>
              </a:cxn>
              <a:cxn ang="0">
                <a:pos x="connsiteX21594" y="connsiteY21594"/>
              </a:cxn>
              <a:cxn ang="0">
                <a:pos x="connsiteX21595" y="connsiteY21595"/>
              </a:cxn>
              <a:cxn ang="0">
                <a:pos x="connsiteX21596" y="connsiteY21596"/>
              </a:cxn>
              <a:cxn ang="0">
                <a:pos x="connsiteX21597" y="connsiteY21597"/>
              </a:cxn>
              <a:cxn ang="0">
                <a:pos x="connsiteX21598" y="connsiteY21598"/>
              </a:cxn>
              <a:cxn ang="0">
                <a:pos x="connsiteX21599" y="connsiteY21599"/>
              </a:cxn>
              <a:cxn ang="0">
                <a:pos x="connsiteX21600" y="connsiteY21600"/>
              </a:cxn>
              <a:cxn ang="0">
                <a:pos x="connsiteX21601" y="connsiteY21601"/>
              </a:cxn>
              <a:cxn ang="0">
                <a:pos x="connsiteX21602" y="connsiteY21602"/>
              </a:cxn>
              <a:cxn ang="0">
                <a:pos x="connsiteX21603" y="connsiteY21603"/>
              </a:cxn>
              <a:cxn ang="0">
                <a:pos x="connsiteX21604" y="connsiteY21604"/>
              </a:cxn>
              <a:cxn ang="0">
                <a:pos x="connsiteX21605" y="connsiteY21605"/>
              </a:cxn>
              <a:cxn ang="0">
                <a:pos x="connsiteX21606" y="connsiteY21606"/>
              </a:cxn>
              <a:cxn ang="0">
                <a:pos x="connsiteX21607" y="connsiteY21607"/>
              </a:cxn>
              <a:cxn ang="0">
                <a:pos x="connsiteX21608" y="connsiteY21608"/>
              </a:cxn>
              <a:cxn ang="0">
                <a:pos x="connsiteX21609" y="connsiteY21609"/>
              </a:cxn>
              <a:cxn ang="0">
                <a:pos x="connsiteX21610" y="connsiteY21610"/>
              </a:cxn>
              <a:cxn ang="0">
                <a:pos x="connsiteX21611" y="connsiteY21611"/>
              </a:cxn>
              <a:cxn ang="0">
                <a:pos x="connsiteX21612" y="connsiteY21612"/>
              </a:cxn>
              <a:cxn ang="0">
                <a:pos x="connsiteX21613" y="connsiteY21613"/>
              </a:cxn>
              <a:cxn ang="0">
                <a:pos x="connsiteX21614" y="connsiteY21614"/>
              </a:cxn>
              <a:cxn ang="0">
                <a:pos x="connsiteX21615" y="connsiteY21615"/>
              </a:cxn>
              <a:cxn ang="0">
                <a:pos x="connsiteX21616" y="connsiteY21616"/>
              </a:cxn>
              <a:cxn ang="0">
                <a:pos x="connsiteX21617" y="connsiteY21617"/>
              </a:cxn>
              <a:cxn ang="0">
                <a:pos x="connsiteX21618" y="connsiteY21618"/>
              </a:cxn>
              <a:cxn ang="0">
                <a:pos x="connsiteX21619" y="connsiteY21619"/>
              </a:cxn>
              <a:cxn ang="0">
                <a:pos x="connsiteX21620" y="connsiteY21620"/>
              </a:cxn>
              <a:cxn ang="0">
                <a:pos x="connsiteX21621" y="connsiteY21621"/>
              </a:cxn>
              <a:cxn ang="0">
                <a:pos x="connsiteX21622" y="connsiteY21622"/>
              </a:cxn>
              <a:cxn ang="0">
                <a:pos x="connsiteX21623" y="connsiteY21623"/>
              </a:cxn>
              <a:cxn ang="0">
                <a:pos x="connsiteX21624" y="connsiteY21624"/>
              </a:cxn>
              <a:cxn ang="0">
                <a:pos x="connsiteX21625" y="connsiteY21625"/>
              </a:cxn>
              <a:cxn ang="0">
                <a:pos x="connsiteX21626" y="connsiteY21626"/>
              </a:cxn>
              <a:cxn ang="0">
                <a:pos x="connsiteX21627" y="connsiteY21627"/>
              </a:cxn>
              <a:cxn ang="0">
                <a:pos x="connsiteX21628" y="connsiteY21628"/>
              </a:cxn>
              <a:cxn ang="0">
                <a:pos x="connsiteX21629" y="connsiteY21629"/>
              </a:cxn>
              <a:cxn ang="0">
                <a:pos x="connsiteX21630" y="connsiteY21630"/>
              </a:cxn>
              <a:cxn ang="0">
                <a:pos x="connsiteX21631" y="connsiteY21631"/>
              </a:cxn>
              <a:cxn ang="0">
                <a:pos x="connsiteX21632" y="connsiteY21632"/>
              </a:cxn>
              <a:cxn ang="0">
                <a:pos x="connsiteX21633" y="connsiteY21633"/>
              </a:cxn>
              <a:cxn ang="0">
                <a:pos x="connsiteX21634" y="connsiteY21634"/>
              </a:cxn>
              <a:cxn ang="0">
                <a:pos x="connsiteX21635" y="connsiteY21635"/>
              </a:cxn>
              <a:cxn ang="0">
                <a:pos x="connsiteX21636" y="connsiteY21636"/>
              </a:cxn>
              <a:cxn ang="0">
                <a:pos x="connsiteX21637" y="connsiteY21637"/>
              </a:cxn>
              <a:cxn ang="0">
                <a:pos x="connsiteX21638" y="connsiteY21638"/>
              </a:cxn>
              <a:cxn ang="0">
                <a:pos x="connsiteX21639" y="connsiteY21639"/>
              </a:cxn>
              <a:cxn ang="0">
                <a:pos x="connsiteX21640" y="connsiteY21640"/>
              </a:cxn>
              <a:cxn ang="0">
                <a:pos x="connsiteX21641" y="connsiteY21641"/>
              </a:cxn>
              <a:cxn ang="0">
                <a:pos x="connsiteX21642" y="connsiteY21642"/>
              </a:cxn>
              <a:cxn ang="0">
                <a:pos x="connsiteX21643" y="connsiteY21643"/>
              </a:cxn>
              <a:cxn ang="0">
                <a:pos x="connsiteX21644" y="connsiteY21644"/>
              </a:cxn>
              <a:cxn ang="0">
                <a:pos x="connsiteX21645" y="connsiteY21645"/>
              </a:cxn>
              <a:cxn ang="0">
                <a:pos x="connsiteX21646" y="connsiteY21646"/>
              </a:cxn>
              <a:cxn ang="0">
                <a:pos x="connsiteX21647" y="connsiteY21647"/>
              </a:cxn>
              <a:cxn ang="0">
                <a:pos x="connsiteX21648" y="connsiteY21648"/>
              </a:cxn>
              <a:cxn ang="0">
                <a:pos x="connsiteX21649" y="connsiteY21649"/>
              </a:cxn>
              <a:cxn ang="0">
                <a:pos x="connsiteX21650" y="connsiteY21650"/>
              </a:cxn>
              <a:cxn ang="0">
                <a:pos x="connsiteX21651" y="connsiteY21651"/>
              </a:cxn>
              <a:cxn ang="0">
                <a:pos x="connsiteX21652" y="connsiteY21652"/>
              </a:cxn>
              <a:cxn ang="0">
                <a:pos x="connsiteX21653" y="connsiteY21653"/>
              </a:cxn>
              <a:cxn ang="0">
                <a:pos x="connsiteX21654" y="connsiteY21654"/>
              </a:cxn>
              <a:cxn ang="0">
                <a:pos x="connsiteX21655" y="connsiteY21655"/>
              </a:cxn>
              <a:cxn ang="0">
                <a:pos x="connsiteX21656" y="connsiteY21656"/>
              </a:cxn>
              <a:cxn ang="0">
                <a:pos x="connsiteX21657" y="connsiteY21657"/>
              </a:cxn>
              <a:cxn ang="0">
                <a:pos x="connsiteX21658" y="connsiteY21658"/>
              </a:cxn>
              <a:cxn ang="0">
                <a:pos x="connsiteX21659" y="connsiteY21659"/>
              </a:cxn>
              <a:cxn ang="0">
                <a:pos x="connsiteX21660" y="connsiteY21660"/>
              </a:cxn>
              <a:cxn ang="0">
                <a:pos x="connsiteX21661" y="connsiteY21661"/>
              </a:cxn>
              <a:cxn ang="0">
                <a:pos x="connsiteX21662" y="connsiteY21662"/>
              </a:cxn>
              <a:cxn ang="0">
                <a:pos x="connsiteX21663" y="connsiteY21663"/>
              </a:cxn>
              <a:cxn ang="0">
                <a:pos x="connsiteX21664" y="connsiteY21664"/>
              </a:cxn>
              <a:cxn ang="0">
                <a:pos x="connsiteX21665" y="connsiteY21665"/>
              </a:cxn>
              <a:cxn ang="0">
                <a:pos x="connsiteX21666" y="connsiteY21666"/>
              </a:cxn>
              <a:cxn ang="0">
                <a:pos x="connsiteX21667" y="connsiteY21667"/>
              </a:cxn>
              <a:cxn ang="0">
                <a:pos x="connsiteX21668" y="connsiteY21668"/>
              </a:cxn>
              <a:cxn ang="0">
                <a:pos x="connsiteX21669" y="connsiteY21669"/>
              </a:cxn>
              <a:cxn ang="0">
                <a:pos x="connsiteX21670" y="connsiteY21670"/>
              </a:cxn>
              <a:cxn ang="0">
                <a:pos x="connsiteX21671" y="connsiteY21671"/>
              </a:cxn>
              <a:cxn ang="0">
                <a:pos x="connsiteX21672" y="connsiteY21672"/>
              </a:cxn>
              <a:cxn ang="0">
                <a:pos x="connsiteX21673" y="connsiteY21673"/>
              </a:cxn>
              <a:cxn ang="0">
                <a:pos x="connsiteX21674" y="connsiteY21674"/>
              </a:cxn>
              <a:cxn ang="0">
                <a:pos x="connsiteX21675" y="connsiteY21675"/>
              </a:cxn>
              <a:cxn ang="0">
                <a:pos x="connsiteX21676" y="connsiteY21676"/>
              </a:cxn>
              <a:cxn ang="0">
                <a:pos x="connsiteX21677" y="connsiteY21677"/>
              </a:cxn>
              <a:cxn ang="0">
                <a:pos x="connsiteX21678" y="connsiteY21678"/>
              </a:cxn>
              <a:cxn ang="0">
                <a:pos x="connsiteX21679" y="connsiteY21679"/>
              </a:cxn>
              <a:cxn ang="0">
                <a:pos x="connsiteX21680" y="connsiteY21680"/>
              </a:cxn>
              <a:cxn ang="0">
                <a:pos x="connsiteX21681" y="connsiteY21681"/>
              </a:cxn>
              <a:cxn ang="0">
                <a:pos x="connsiteX21682" y="connsiteY21682"/>
              </a:cxn>
              <a:cxn ang="0">
                <a:pos x="connsiteX21683" y="connsiteY21683"/>
              </a:cxn>
              <a:cxn ang="0">
                <a:pos x="connsiteX21684" y="connsiteY21684"/>
              </a:cxn>
              <a:cxn ang="0">
                <a:pos x="connsiteX21685" y="connsiteY21685"/>
              </a:cxn>
              <a:cxn ang="0">
                <a:pos x="connsiteX21686" y="connsiteY21686"/>
              </a:cxn>
              <a:cxn ang="0">
                <a:pos x="connsiteX21687" y="connsiteY21687"/>
              </a:cxn>
              <a:cxn ang="0">
                <a:pos x="connsiteX21688" y="connsiteY21688"/>
              </a:cxn>
              <a:cxn ang="0">
                <a:pos x="connsiteX21689" y="connsiteY21689"/>
              </a:cxn>
              <a:cxn ang="0">
                <a:pos x="connsiteX21690" y="connsiteY21690"/>
              </a:cxn>
              <a:cxn ang="0">
                <a:pos x="connsiteX21691" y="connsiteY21691"/>
              </a:cxn>
              <a:cxn ang="0">
                <a:pos x="connsiteX21692" y="connsiteY21692"/>
              </a:cxn>
              <a:cxn ang="0">
                <a:pos x="connsiteX21693" y="connsiteY21693"/>
              </a:cxn>
              <a:cxn ang="0">
                <a:pos x="connsiteX21694" y="connsiteY21694"/>
              </a:cxn>
              <a:cxn ang="0">
                <a:pos x="connsiteX21695" y="connsiteY21695"/>
              </a:cxn>
              <a:cxn ang="0">
                <a:pos x="connsiteX21696" y="connsiteY21696"/>
              </a:cxn>
              <a:cxn ang="0">
                <a:pos x="connsiteX21697" y="connsiteY21697"/>
              </a:cxn>
              <a:cxn ang="0">
                <a:pos x="connsiteX21698" y="connsiteY21698"/>
              </a:cxn>
              <a:cxn ang="0">
                <a:pos x="connsiteX21699" y="connsiteY21699"/>
              </a:cxn>
              <a:cxn ang="0">
                <a:pos x="connsiteX21700" y="connsiteY21700"/>
              </a:cxn>
              <a:cxn ang="0">
                <a:pos x="connsiteX21701" y="connsiteY21701"/>
              </a:cxn>
              <a:cxn ang="0">
                <a:pos x="connsiteX21702" y="connsiteY21702"/>
              </a:cxn>
              <a:cxn ang="0">
                <a:pos x="connsiteX21703" y="connsiteY21703"/>
              </a:cxn>
              <a:cxn ang="0">
                <a:pos x="connsiteX21704" y="connsiteY21704"/>
              </a:cxn>
              <a:cxn ang="0">
                <a:pos x="connsiteX21705" y="connsiteY21705"/>
              </a:cxn>
              <a:cxn ang="0">
                <a:pos x="connsiteX21706" y="connsiteY21706"/>
              </a:cxn>
              <a:cxn ang="0">
                <a:pos x="connsiteX21707" y="connsiteY21707"/>
              </a:cxn>
              <a:cxn ang="0">
                <a:pos x="connsiteX21708" y="connsiteY21708"/>
              </a:cxn>
              <a:cxn ang="0">
                <a:pos x="connsiteX21709" y="connsiteY21709"/>
              </a:cxn>
              <a:cxn ang="0">
                <a:pos x="connsiteX21710" y="connsiteY21710"/>
              </a:cxn>
              <a:cxn ang="0">
                <a:pos x="connsiteX21711" y="connsiteY21711"/>
              </a:cxn>
              <a:cxn ang="0">
                <a:pos x="connsiteX21712" y="connsiteY21712"/>
              </a:cxn>
              <a:cxn ang="0">
                <a:pos x="connsiteX21713" y="connsiteY21713"/>
              </a:cxn>
              <a:cxn ang="0">
                <a:pos x="connsiteX21714" y="connsiteY21714"/>
              </a:cxn>
              <a:cxn ang="0">
                <a:pos x="connsiteX21715" y="connsiteY21715"/>
              </a:cxn>
              <a:cxn ang="0">
                <a:pos x="connsiteX21716" y="connsiteY21716"/>
              </a:cxn>
              <a:cxn ang="0">
                <a:pos x="connsiteX21717" y="connsiteY21717"/>
              </a:cxn>
              <a:cxn ang="0">
                <a:pos x="connsiteX21718" y="connsiteY21718"/>
              </a:cxn>
              <a:cxn ang="0">
                <a:pos x="connsiteX21719" y="connsiteY21719"/>
              </a:cxn>
              <a:cxn ang="0">
                <a:pos x="connsiteX21720" y="connsiteY21720"/>
              </a:cxn>
              <a:cxn ang="0">
                <a:pos x="connsiteX21721" y="connsiteY21721"/>
              </a:cxn>
              <a:cxn ang="0">
                <a:pos x="connsiteX21722" y="connsiteY21722"/>
              </a:cxn>
              <a:cxn ang="0">
                <a:pos x="connsiteX21723" y="connsiteY21723"/>
              </a:cxn>
              <a:cxn ang="0">
                <a:pos x="connsiteX21724" y="connsiteY21724"/>
              </a:cxn>
              <a:cxn ang="0">
                <a:pos x="connsiteX21725" y="connsiteY21725"/>
              </a:cxn>
              <a:cxn ang="0">
                <a:pos x="connsiteX21726" y="connsiteY21726"/>
              </a:cxn>
              <a:cxn ang="0">
                <a:pos x="connsiteX21727" y="connsiteY21727"/>
              </a:cxn>
              <a:cxn ang="0">
                <a:pos x="connsiteX21728" y="connsiteY21728"/>
              </a:cxn>
              <a:cxn ang="0">
                <a:pos x="connsiteX21729" y="connsiteY21729"/>
              </a:cxn>
              <a:cxn ang="0">
                <a:pos x="connsiteX21730" y="connsiteY21730"/>
              </a:cxn>
              <a:cxn ang="0">
                <a:pos x="connsiteX21731" y="connsiteY21731"/>
              </a:cxn>
              <a:cxn ang="0">
                <a:pos x="connsiteX21732" y="connsiteY21732"/>
              </a:cxn>
              <a:cxn ang="0">
                <a:pos x="connsiteX21733" y="connsiteY21733"/>
              </a:cxn>
              <a:cxn ang="0">
                <a:pos x="connsiteX21734" y="connsiteY21734"/>
              </a:cxn>
              <a:cxn ang="0">
                <a:pos x="connsiteX21735" y="connsiteY21735"/>
              </a:cxn>
              <a:cxn ang="0">
                <a:pos x="connsiteX21736" y="connsiteY21736"/>
              </a:cxn>
              <a:cxn ang="0">
                <a:pos x="connsiteX21737" y="connsiteY21737"/>
              </a:cxn>
              <a:cxn ang="0">
                <a:pos x="connsiteX21738" y="connsiteY21738"/>
              </a:cxn>
              <a:cxn ang="0">
                <a:pos x="connsiteX21739" y="connsiteY21739"/>
              </a:cxn>
              <a:cxn ang="0">
                <a:pos x="connsiteX21740" y="connsiteY21740"/>
              </a:cxn>
              <a:cxn ang="0">
                <a:pos x="connsiteX21741" y="connsiteY21741"/>
              </a:cxn>
              <a:cxn ang="0">
                <a:pos x="connsiteX21742" y="connsiteY21742"/>
              </a:cxn>
              <a:cxn ang="0">
                <a:pos x="connsiteX21743" y="connsiteY21743"/>
              </a:cxn>
              <a:cxn ang="0">
                <a:pos x="connsiteX21744" y="connsiteY21744"/>
              </a:cxn>
              <a:cxn ang="0">
                <a:pos x="connsiteX21745" y="connsiteY21745"/>
              </a:cxn>
              <a:cxn ang="0">
                <a:pos x="connsiteX21746" y="connsiteY21746"/>
              </a:cxn>
              <a:cxn ang="0">
                <a:pos x="connsiteX21747" y="connsiteY21747"/>
              </a:cxn>
              <a:cxn ang="0">
                <a:pos x="connsiteX21748" y="connsiteY21748"/>
              </a:cxn>
              <a:cxn ang="0">
                <a:pos x="connsiteX21749" y="connsiteY21749"/>
              </a:cxn>
              <a:cxn ang="0">
                <a:pos x="connsiteX21750" y="connsiteY21750"/>
              </a:cxn>
              <a:cxn ang="0">
                <a:pos x="connsiteX21751" y="connsiteY21751"/>
              </a:cxn>
              <a:cxn ang="0">
                <a:pos x="connsiteX21752" y="connsiteY21752"/>
              </a:cxn>
              <a:cxn ang="0">
                <a:pos x="connsiteX21753" y="connsiteY21753"/>
              </a:cxn>
              <a:cxn ang="0">
                <a:pos x="connsiteX21754" y="connsiteY21754"/>
              </a:cxn>
              <a:cxn ang="0">
                <a:pos x="connsiteX21755" y="connsiteY21755"/>
              </a:cxn>
              <a:cxn ang="0">
                <a:pos x="connsiteX21756" y="connsiteY21756"/>
              </a:cxn>
              <a:cxn ang="0">
                <a:pos x="connsiteX21757" y="connsiteY21757"/>
              </a:cxn>
              <a:cxn ang="0">
                <a:pos x="connsiteX21758" y="connsiteY21758"/>
              </a:cxn>
              <a:cxn ang="0">
                <a:pos x="connsiteX21759" y="connsiteY21759"/>
              </a:cxn>
              <a:cxn ang="0">
                <a:pos x="connsiteX21760" y="connsiteY21760"/>
              </a:cxn>
              <a:cxn ang="0">
                <a:pos x="connsiteX21761" y="connsiteY21761"/>
              </a:cxn>
              <a:cxn ang="0">
                <a:pos x="connsiteX21762" y="connsiteY21762"/>
              </a:cxn>
              <a:cxn ang="0">
                <a:pos x="connsiteX21763" y="connsiteY21763"/>
              </a:cxn>
              <a:cxn ang="0">
                <a:pos x="connsiteX21764" y="connsiteY21764"/>
              </a:cxn>
              <a:cxn ang="0">
                <a:pos x="connsiteX21765" y="connsiteY21765"/>
              </a:cxn>
              <a:cxn ang="0">
                <a:pos x="connsiteX21766" y="connsiteY21766"/>
              </a:cxn>
              <a:cxn ang="0">
                <a:pos x="connsiteX21767" y="connsiteY21767"/>
              </a:cxn>
              <a:cxn ang="0">
                <a:pos x="connsiteX21768" y="connsiteY21768"/>
              </a:cxn>
              <a:cxn ang="0">
                <a:pos x="connsiteX21769" y="connsiteY21769"/>
              </a:cxn>
              <a:cxn ang="0">
                <a:pos x="connsiteX21770" y="connsiteY21770"/>
              </a:cxn>
              <a:cxn ang="0">
                <a:pos x="connsiteX21771" y="connsiteY21771"/>
              </a:cxn>
              <a:cxn ang="0">
                <a:pos x="connsiteX21772" y="connsiteY21772"/>
              </a:cxn>
              <a:cxn ang="0">
                <a:pos x="connsiteX21773" y="connsiteY21773"/>
              </a:cxn>
              <a:cxn ang="0">
                <a:pos x="connsiteX21774" y="connsiteY21774"/>
              </a:cxn>
              <a:cxn ang="0">
                <a:pos x="connsiteX21775" y="connsiteY21775"/>
              </a:cxn>
              <a:cxn ang="0">
                <a:pos x="connsiteX21776" y="connsiteY21776"/>
              </a:cxn>
              <a:cxn ang="0">
                <a:pos x="connsiteX21777" y="connsiteY21777"/>
              </a:cxn>
              <a:cxn ang="0">
                <a:pos x="connsiteX21778" y="connsiteY21778"/>
              </a:cxn>
              <a:cxn ang="0">
                <a:pos x="connsiteX21779" y="connsiteY21779"/>
              </a:cxn>
              <a:cxn ang="0">
                <a:pos x="connsiteX21780" y="connsiteY21780"/>
              </a:cxn>
              <a:cxn ang="0">
                <a:pos x="connsiteX21781" y="connsiteY21781"/>
              </a:cxn>
              <a:cxn ang="0">
                <a:pos x="connsiteX21782" y="connsiteY21782"/>
              </a:cxn>
              <a:cxn ang="0">
                <a:pos x="connsiteX21783" y="connsiteY21783"/>
              </a:cxn>
              <a:cxn ang="0">
                <a:pos x="connsiteX21784" y="connsiteY21784"/>
              </a:cxn>
              <a:cxn ang="0">
                <a:pos x="connsiteX21785" y="connsiteY21785"/>
              </a:cxn>
              <a:cxn ang="0">
                <a:pos x="connsiteX21786" y="connsiteY21786"/>
              </a:cxn>
              <a:cxn ang="0">
                <a:pos x="connsiteX21787" y="connsiteY21787"/>
              </a:cxn>
              <a:cxn ang="0">
                <a:pos x="connsiteX21788" y="connsiteY21788"/>
              </a:cxn>
              <a:cxn ang="0">
                <a:pos x="connsiteX21789" y="connsiteY21789"/>
              </a:cxn>
              <a:cxn ang="0">
                <a:pos x="connsiteX21790" y="connsiteY21790"/>
              </a:cxn>
              <a:cxn ang="0">
                <a:pos x="connsiteX21791" y="connsiteY21791"/>
              </a:cxn>
              <a:cxn ang="0">
                <a:pos x="connsiteX21792" y="connsiteY21792"/>
              </a:cxn>
              <a:cxn ang="0">
                <a:pos x="connsiteX21793" y="connsiteY21793"/>
              </a:cxn>
              <a:cxn ang="0">
                <a:pos x="connsiteX21794" y="connsiteY21794"/>
              </a:cxn>
              <a:cxn ang="0">
                <a:pos x="connsiteX21795" y="connsiteY21795"/>
              </a:cxn>
              <a:cxn ang="0">
                <a:pos x="connsiteX21796" y="connsiteY21796"/>
              </a:cxn>
              <a:cxn ang="0">
                <a:pos x="connsiteX21797" y="connsiteY21797"/>
              </a:cxn>
              <a:cxn ang="0">
                <a:pos x="connsiteX21798" y="connsiteY21798"/>
              </a:cxn>
              <a:cxn ang="0">
                <a:pos x="connsiteX21799" y="connsiteY21799"/>
              </a:cxn>
              <a:cxn ang="0">
                <a:pos x="connsiteX21800" y="connsiteY21800"/>
              </a:cxn>
              <a:cxn ang="0">
                <a:pos x="connsiteX21801" y="connsiteY21801"/>
              </a:cxn>
              <a:cxn ang="0">
                <a:pos x="connsiteX21802" y="connsiteY21802"/>
              </a:cxn>
              <a:cxn ang="0">
                <a:pos x="connsiteX21803" y="connsiteY21803"/>
              </a:cxn>
              <a:cxn ang="0">
                <a:pos x="connsiteX21804" y="connsiteY21804"/>
              </a:cxn>
              <a:cxn ang="0">
                <a:pos x="connsiteX21805" y="connsiteY21805"/>
              </a:cxn>
              <a:cxn ang="0">
                <a:pos x="connsiteX21806" y="connsiteY21806"/>
              </a:cxn>
              <a:cxn ang="0">
                <a:pos x="connsiteX21807" y="connsiteY21807"/>
              </a:cxn>
              <a:cxn ang="0">
                <a:pos x="connsiteX21808" y="connsiteY21808"/>
              </a:cxn>
              <a:cxn ang="0">
                <a:pos x="connsiteX21809" y="connsiteY21809"/>
              </a:cxn>
              <a:cxn ang="0">
                <a:pos x="connsiteX21810" y="connsiteY21810"/>
              </a:cxn>
              <a:cxn ang="0">
                <a:pos x="connsiteX21811" y="connsiteY21811"/>
              </a:cxn>
              <a:cxn ang="0">
                <a:pos x="connsiteX21812" y="connsiteY21812"/>
              </a:cxn>
              <a:cxn ang="0">
                <a:pos x="connsiteX21813" y="connsiteY21813"/>
              </a:cxn>
              <a:cxn ang="0">
                <a:pos x="connsiteX21814" y="connsiteY21814"/>
              </a:cxn>
              <a:cxn ang="0">
                <a:pos x="connsiteX21815" y="connsiteY21815"/>
              </a:cxn>
              <a:cxn ang="0">
                <a:pos x="connsiteX21816" y="connsiteY21816"/>
              </a:cxn>
              <a:cxn ang="0">
                <a:pos x="connsiteX21817" y="connsiteY21817"/>
              </a:cxn>
              <a:cxn ang="0">
                <a:pos x="connsiteX21818" y="connsiteY21818"/>
              </a:cxn>
              <a:cxn ang="0">
                <a:pos x="connsiteX21819" y="connsiteY21819"/>
              </a:cxn>
              <a:cxn ang="0">
                <a:pos x="connsiteX21820" y="connsiteY21820"/>
              </a:cxn>
              <a:cxn ang="0">
                <a:pos x="connsiteX21821" y="connsiteY21821"/>
              </a:cxn>
              <a:cxn ang="0">
                <a:pos x="connsiteX21822" y="connsiteY21822"/>
              </a:cxn>
              <a:cxn ang="0">
                <a:pos x="connsiteX21823" y="connsiteY21823"/>
              </a:cxn>
              <a:cxn ang="0">
                <a:pos x="connsiteX21824" y="connsiteY21824"/>
              </a:cxn>
              <a:cxn ang="0">
                <a:pos x="connsiteX21825" y="connsiteY21825"/>
              </a:cxn>
              <a:cxn ang="0">
                <a:pos x="connsiteX21826" y="connsiteY21826"/>
              </a:cxn>
              <a:cxn ang="0">
                <a:pos x="connsiteX21827" y="connsiteY21827"/>
              </a:cxn>
              <a:cxn ang="0">
                <a:pos x="connsiteX21828" y="connsiteY21828"/>
              </a:cxn>
              <a:cxn ang="0">
                <a:pos x="connsiteX21829" y="connsiteY21829"/>
              </a:cxn>
              <a:cxn ang="0">
                <a:pos x="connsiteX21830" y="connsiteY21830"/>
              </a:cxn>
              <a:cxn ang="0">
                <a:pos x="connsiteX21831" y="connsiteY21831"/>
              </a:cxn>
              <a:cxn ang="0">
                <a:pos x="connsiteX21832" y="connsiteY21832"/>
              </a:cxn>
              <a:cxn ang="0">
                <a:pos x="connsiteX21833" y="connsiteY21833"/>
              </a:cxn>
              <a:cxn ang="0">
                <a:pos x="connsiteX21834" y="connsiteY21834"/>
              </a:cxn>
              <a:cxn ang="0">
                <a:pos x="connsiteX21835" y="connsiteY21835"/>
              </a:cxn>
              <a:cxn ang="0">
                <a:pos x="connsiteX21836" y="connsiteY21836"/>
              </a:cxn>
              <a:cxn ang="0">
                <a:pos x="connsiteX21837" y="connsiteY21837"/>
              </a:cxn>
              <a:cxn ang="0">
                <a:pos x="connsiteX21838" y="connsiteY21838"/>
              </a:cxn>
              <a:cxn ang="0">
                <a:pos x="connsiteX21839" y="connsiteY21839"/>
              </a:cxn>
              <a:cxn ang="0">
                <a:pos x="connsiteX21840" y="connsiteY21840"/>
              </a:cxn>
              <a:cxn ang="0">
                <a:pos x="connsiteX21841" y="connsiteY21841"/>
              </a:cxn>
              <a:cxn ang="0">
                <a:pos x="connsiteX21842" y="connsiteY21842"/>
              </a:cxn>
              <a:cxn ang="0">
                <a:pos x="connsiteX21843" y="connsiteY21843"/>
              </a:cxn>
              <a:cxn ang="0">
                <a:pos x="connsiteX21844" y="connsiteY21844"/>
              </a:cxn>
              <a:cxn ang="0">
                <a:pos x="connsiteX21845" y="connsiteY21845"/>
              </a:cxn>
              <a:cxn ang="0">
                <a:pos x="connsiteX21846" y="connsiteY21846"/>
              </a:cxn>
              <a:cxn ang="0">
                <a:pos x="connsiteX21847" y="connsiteY21847"/>
              </a:cxn>
              <a:cxn ang="0">
                <a:pos x="connsiteX21848" y="connsiteY21848"/>
              </a:cxn>
              <a:cxn ang="0">
                <a:pos x="connsiteX21849" y="connsiteY21849"/>
              </a:cxn>
              <a:cxn ang="0">
                <a:pos x="connsiteX21850" y="connsiteY21850"/>
              </a:cxn>
              <a:cxn ang="0">
                <a:pos x="connsiteX21851" y="connsiteY21851"/>
              </a:cxn>
              <a:cxn ang="0">
                <a:pos x="connsiteX21852" y="connsiteY21852"/>
              </a:cxn>
              <a:cxn ang="0">
                <a:pos x="connsiteX21853" y="connsiteY21853"/>
              </a:cxn>
              <a:cxn ang="0">
                <a:pos x="connsiteX21854" y="connsiteY21854"/>
              </a:cxn>
              <a:cxn ang="0">
                <a:pos x="connsiteX21855" y="connsiteY21855"/>
              </a:cxn>
              <a:cxn ang="0">
                <a:pos x="connsiteX21856" y="connsiteY21856"/>
              </a:cxn>
              <a:cxn ang="0">
                <a:pos x="connsiteX21857" y="connsiteY21857"/>
              </a:cxn>
              <a:cxn ang="0">
                <a:pos x="connsiteX21858" y="connsiteY21858"/>
              </a:cxn>
              <a:cxn ang="0">
                <a:pos x="connsiteX21859" y="connsiteY21859"/>
              </a:cxn>
              <a:cxn ang="0">
                <a:pos x="connsiteX21860" y="connsiteY21860"/>
              </a:cxn>
              <a:cxn ang="0">
                <a:pos x="connsiteX21861" y="connsiteY21861"/>
              </a:cxn>
              <a:cxn ang="0">
                <a:pos x="connsiteX21862" y="connsiteY21862"/>
              </a:cxn>
              <a:cxn ang="0">
                <a:pos x="connsiteX21863" y="connsiteY21863"/>
              </a:cxn>
              <a:cxn ang="0">
                <a:pos x="connsiteX21864" y="connsiteY21864"/>
              </a:cxn>
              <a:cxn ang="0">
                <a:pos x="connsiteX21865" y="connsiteY21865"/>
              </a:cxn>
              <a:cxn ang="0">
                <a:pos x="connsiteX21866" y="connsiteY21866"/>
              </a:cxn>
              <a:cxn ang="0">
                <a:pos x="connsiteX21867" y="connsiteY21867"/>
              </a:cxn>
              <a:cxn ang="0">
                <a:pos x="connsiteX21868" y="connsiteY21868"/>
              </a:cxn>
              <a:cxn ang="0">
                <a:pos x="connsiteX21869" y="connsiteY21869"/>
              </a:cxn>
              <a:cxn ang="0">
                <a:pos x="connsiteX21870" y="connsiteY21870"/>
              </a:cxn>
              <a:cxn ang="0">
                <a:pos x="connsiteX21871" y="connsiteY21871"/>
              </a:cxn>
              <a:cxn ang="0">
                <a:pos x="connsiteX21872" y="connsiteY21872"/>
              </a:cxn>
              <a:cxn ang="0">
                <a:pos x="connsiteX21873" y="connsiteY21873"/>
              </a:cxn>
              <a:cxn ang="0">
                <a:pos x="connsiteX21874" y="connsiteY21874"/>
              </a:cxn>
              <a:cxn ang="0">
                <a:pos x="connsiteX21875" y="connsiteY21875"/>
              </a:cxn>
              <a:cxn ang="0">
                <a:pos x="connsiteX21876" y="connsiteY21876"/>
              </a:cxn>
              <a:cxn ang="0">
                <a:pos x="connsiteX21877" y="connsiteY21877"/>
              </a:cxn>
              <a:cxn ang="0">
                <a:pos x="connsiteX21878" y="connsiteY21878"/>
              </a:cxn>
              <a:cxn ang="0">
                <a:pos x="connsiteX21879" y="connsiteY21879"/>
              </a:cxn>
              <a:cxn ang="0">
                <a:pos x="connsiteX21880" y="connsiteY21880"/>
              </a:cxn>
              <a:cxn ang="0">
                <a:pos x="connsiteX21881" y="connsiteY21881"/>
              </a:cxn>
              <a:cxn ang="0">
                <a:pos x="connsiteX21882" y="connsiteY21882"/>
              </a:cxn>
              <a:cxn ang="0">
                <a:pos x="connsiteX21883" y="connsiteY21883"/>
              </a:cxn>
              <a:cxn ang="0">
                <a:pos x="connsiteX21884" y="connsiteY21884"/>
              </a:cxn>
              <a:cxn ang="0">
                <a:pos x="connsiteX21885" y="connsiteY21885"/>
              </a:cxn>
              <a:cxn ang="0">
                <a:pos x="connsiteX21886" y="connsiteY21886"/>
              </a:cxn>
              <a:cxn ang="0">
                <a:pos x="connsiteX21887" y="connsiteY21887"/>
              </a:cxn>
              <a:cxn ang="0">
                <a:pos x="connsiteX21888" y="connsiteY21888"/>
              </a:cxn>
              <a:cxn ang="0">
                <a:pos x="connsiteX21889" y="connsiteY21889"/>
              </a:cxn>
              <a:cxn ang="0">
                <a:pos x="connsiteX21890" y="connsiteY21890"/>
              </a:cxn>
              <a:cxn ang="0">
                <a:pos x="connsiteX21891" y="connsiteY21891"/>
              </a:cxn>
              <a:cxn ang="0">
                <a:pos x="connsiteX21892" y="connsiteY21892"/>
              </a:cxn>
              <a:cxn ang="0">
                <a:pos x="connsiteX21893" y="connsiteY21893"/>
              </a:cxn>
              <a:cxn ang="0">
                <a:pos x="connsiteX21894" y="connsiteY21894"/>
              </a:cxn>
              <a:cxn ang="0">
                <a:pos x="connsiteX21895" y="connsiteY21895"/>
              </a:cxn>
              <a:cxn ang="0">
                <a:pos x="connsiteX21896" y="connsiteY21896"/>
              </a:cxn>
              <a:cxn ang="0">
                <a:pos x="connsiteX21897" y="connsiteY21897"/>
              </a:cxn>
              <a:cxn ang="0">
                <a:pos x="connsiteX21898" y="connsiteY21898"/>
              </a:cxn>
              <a:cxn ang="0">
                <a:pos x="connsiteX21899" y="connsiteY21899"/>
              </a:cxn>
              <a:cxn ang="0">
                <a:pos x="connsiteX21900" y="connsiteY21900"/>
              </a:cxn>
              <a:cxn ang="0">
                <a:pos x="connsiteX21901" y="connsiteY21901"/>
              </a:cxn>
              <a:cxn ang="0">
                <a:pos x="connsiteX21902" y="connsiteY21902"/>
              </a:cxn>
              <a:cxn ang="0">
                <a:pos x="connsiteX21903" y="connsiteY21903"/>
              </a:cxn>
              <a:cxn ang="0">
                <a:pos x="connsiteX21904" y="connsiteY21904"/>
              </a:cxn>
              <a:cxn ang="0">
                <a:pos x="connsiteX21905" y="connsiteY21905"/>
              </a:cxn>
              <a:cxn ang="0">
                <a:pos x="connsiteX21906" y="connsiteY21906"/>
              </a:cxn>
              <a:cxn ang="0">
                <a:pos x="connsiteX21907" y="connsiteY21907"/>
              </a:cxn>
              <a:cxn ang="0">
                <a:pos x="connsiteX21908" y="connsiteY21908"/>
              </a:cxn>
              <a:cxn ang="0">
                <a:pos x="connsiteX21909" y="connsiteY21909"/>
              </a:cxn>
              <a:cxn ang="0">
                <a:pos x="connsiteX21910" y="connsiteY21910"/>
              </a:cxn>
              <a:cxn ang="0">
                <a:pos x="connsiteX21911" y="connsiteY21911"/>
              </a:cxn>
              <a:cxn ang="0">
                <a:pos x="connsiteX21912" y="connsiteY21912"/>
              </a:cxn>
              <a:cxn ang="0">
                <a:pos x="connsiteX21913" y="connsiteY21913"/>
              </a:cxn>
              <a:cxn ang="0">
                <a:pos x="connsiteX21914" y="connsiteY21914"/>
              </a:cxn>
              <a:cxn ang="0">
                <a:pos x="connsiteX21915" y="connsiteY21915"/>
              </a:cxn>
              <a:cxn ang="0">
                <a:pos x="connsiteX21916" y="connsiteY21916"/>
              </a:cxn>
              <a:cxn ang="0">
                <a:pos x="connsiteX21917" y="connsiteY21917"/>
              </a:cxn>
              <a:cxn ang="0">
                <a:pos x="connsiteX21918" y="connsiteY21918"/>
              </a:cxn>
              <a:cxn ang="0">
                <a:pos x="connsiteX21919" y="connsiteY21919"/>
              </a:cxn>
              <a:cxn ang="0">
                <a:pos x="connsiteX21920" y="connsiteY21920"/>
              </a:cxn>
              <a:cxn ang="0">
                <a:pos x="connsiteX21921" y="connsiteY21921"/>
              </a:cxn>
              <a:cxn ang="0">
                <a:pos x="connsiteX21922" y="connsiteY21922"/>
              </a:cxn>
              <a:cxn ang="0">
                <a:pos x="connsiteX21923" y="connsiteY21923"/>
              </a:cxn>
              <a:cxn ang="0">
                <a:pos x="connsiteX21924" y="connsiteY21924"/>
              </a:cxn>
              <a:cxn ang="0">
                <a:pos x="connsiteX21925" y="connsiteY21925"/>
              </a:cxn>
              <a:cxn ang="0">
                <a:pos x="connsiteX21926" y="connsiteY21926"/>
              </a:cxn>
              <a:cxn ang="0">
                <a:pos x="connsiteX21927" y="connsiteY21927"/>
              </a:cxn>
              <a:cxn ang="0">
                <a:pos x="connsiteX21928" y="connsiteY21928"/>
              </a:cxn>
              <a:cxn ang="0">
                <a:pos x="connsiteX21929" y="connsiteY21929"/>
              </a:cxn>
              <a:cxn ang="0">
                <a:pos x="connsiteX21930" y="connsiteY21930"/>
              </a:cxn>
              <a:cxn ang="0">
                <a:pos x="connsiteX21931" y="connsiteY21931"/>
              </a:cxn>
              <a:cxn ang="0">
                <a:pos x="connsiteX21932" y="connsiteY21932"/>
              </a:cxn>
              <a:cxn ang="0">
                <a:pos x="connsiteX21933" y="connsiteY21933"/>
              </a:cxn>
              <a:cxn ang="0">
                <a:pos x="connsiteX21934" y="connsiteY21934"/>
              </a:cxn>
              <a:cxn ang="0">
                <a:pos x="connsiteX21935" y="connsiteY21935"/>
              </a:cxn>
              <a:cxn ang="0">
                <a:pos x="connsiteX21936" y="connsiteY21936"/>
              </a:cxn>
              <a:cxn ang="0">
                <a:pos x="connsiteX21937" y="connsiteY21937"/>
              </a:cxn>
              <a:cxn ang="0">
                <a:pos x="connsiteX21938" y="connsiteY21938"/>
              </a:cxn>
              <a:cxn ang="0">
                <a:pos x="connsiteX21939" y="connsiteY21939"/>
              </a:cxn>
              <a:cxn ang="0">
                <a:pos x="connsiteX21940" y="connsiteY21940"/>
              </a:cxn>
              <a:cxn ang="0">
                <a:pos x="connsiteX21941" y="connsiteY21941"/>
              </a:cxn>
              <a:cxn ang="0">
                <a:pos x="connsiteX21942" y="connsiteY21942"/>
              </a:cxn>
              <a:cxn ang="0">
                <a:pos x="connsiteX21943" y="connsiteY21943"/>
              </a:cxn>
              <a:cxn ang="0">
                <a:pos x="connsiteX21944" y="connsiteY21944"/>
              </a:cxn>
              <a:cxn ang="0">
                <a:pos x="connsiteX21945" y="connsiteY21945"/>
              </a:cxn>
              <a:cxn ang="0">
                <a:pos x="connsiteX21946" y="connsiteY21946"/>
              </a:cxn>
              <a:cxn ang="0">
                <a:pos x="connsiteX21947" y="connsiteY21947"/>
              </a:cxn>
              <a:cxn ang="0">
                <a:pos x="connsiteX21948" y="connsiteY21948"/>
              </a:cxn>
              <a:cxn ang="0">
                <a:pos x="connsiteX21949" y="connsiteY21949"/>
              </a:cxn>
              <a:cxn ang="0">
                <a:pos x="connsiteX21950" y="connsiteY21950"/>
              </a:cxn>
              <a:cxn ang="0">
                <a:pos x="connsiteX21951" y="connsiteY21951"/>
              </a:cxn>
              <a:cxn ang="0">
                <a:pos x="connsiteX21952" y="connsiteY21952"/>
              </a:cxn>
              <a:cxn ang="0">
                <a:pos x="connsiteX21953" y="connsiteY21953"/>
              </a:cxn>
              <a:cxn ang="0">
                <a:pos x="connsiteX21954" y="connsiteY21954"/>
              </a:cxn>
              <a:cxn ang="0">
                <a:pos x="connsiteX21955" y="connsiteY21955"/>
              </a:cxn>
              <a:cxn ang="0">
                <a:pos x="connsiteX21956" y="connsiteY21956"/>
              </a:cxn>
              <a:cxn ang="0">
                <a:pos x="connsiteX21957" y="connsiteY21957"/>
              </a:cxn>
              <a:cxn ang="0">
                <a:pos x="connsiteX21958" y="connsiteY21958"/>
              </a:cxn>
              <a:cxn ang="0">
                <a:pos x="connsiteX21959" y="connsiteY21959"/>
              </a:cxn>
              <a:cxn ang="0">
                <a:pos x="connsiteX21960" y="connsiteY21960"/>
              </a:cxn>
              <a:cxn ang="0">
                <a:pos x="connsiteX21961" y="connsiteY21961"/>
              </a:cxn>
              <a:cxn ang="0">
                <a:pos x="connsiteX21962" y="connsiteY21962"/>
              </a:cxn>
              <a:cxn ang="0">
                <a:pos x="connsiteX21963" y="connsiteY21963"/>
              </a:cxn>
              <a:cxn ang="0">
                <a:pos x="connsiteX21964" y="connsiteY21964"/>
              </a:cxn>
              <a:cxn ang="0">
                <a:pos x="connsiteX21965" y="connsiteY21965"/>
              </a:cxn>
              <a:cxn ang="0">
                <a:pos x="connsiteX21966" y="connsiteY21966"/>
              </a:cxn>
              <a:cxn ang="0">
                <a:pos x="connsiteX21967" y="connsiteY21967"/>
              </a:cxn>
              <a:cxn ang="0">
                <a:pos x="connsiteX21968" y="connsiteY21968"/>
              </a:cxn>
              <a:cxn ang="0">
                <a:pos x="connsiteX21969" y="connsiteY21969"/>
              </a:cxn>
              <a:cxn ang="0">
                <a:pos x="connsiteX21970" y="connsiteY21970"/>
              </a:cxn>
              <a:cxn ang="0">
                <a:pos x="connsiteX21971" y="connsiteY21971"/>
              </a:cxn>
              <a:cxn ang="0">
                <a:pos x="connsiteX21972" y="connsiteY21972"/>
              </a:cxn>
              <a:cxn ang="0">
                <a:pos x="connsiteX21973" y="connsiteY21973"/>
              </a:cxn>
              <a:cxn ang="0">
                <a:pos x="connsiteX21974" y="connsiteY21974"/>
              </a:cxn>
              <a:cxn ang="0">
                <a:pos x="connsiteX21975" y="connsiteY21975"/>
              </a:cxn>
              <a:cxn ang="0">
                <a:pos x="connsiteX21976" y="connsiteY21976"/>
              </a:cxn>
              <a:cxn ang="0">
                <a:pos x="connsiteX21977" y="connsiteY21977"/>
              </a:cxn>
              <a:cxn ang="0">
                <a:pos x="connsiteX21978" y="connsiteY21978"/>
              </a:cxn>
              <a:cxn ang="0">
                <a:pos x="connsiteX21979" y="connsiteY21979"/>
              </a:cxn>
              <a:cxn ang="0">
                <a:pos x="connsiteX21980" y="connsiteY21980"/>
              </a:cxn>
              <a:cxn ang="0">
                <a:pos x="connsiteX21981" y="connsiteY21981"/>
              </a:cxn>
              <a:cxn ang="0">
                <a:pos x="connsiteX21982" y="connsiteY21982"/>
              </a:cxn>
              <a:cxn ang="0">
                <a:pos x="connsiteX21983" y="connsiteY21983"/>
              </a:cxn>
              <a:cxn ang="0">
                <a:pos x="connsiteX21984" y="connsiteY21984"/>
              </a:cxn>
              <a:cxn ang="0">
                <a:pos x="connsiteX21985" y="connsiteY21985"/>
              </a:cxn>
              <a:cxn ang="0">
                <a:pos x="connsiteX21986" y="connsiteY21986"/>
              </a:cxn>
              <a:cxn ang="0">
                <a:pos x="connsiteX21987" y="connsiteY21987"/>
              </a:cxn>
              <a:cxn ang="0">
                <a:pos x="connsiteX21988" y="connsiteY21988"/>
              </a:cxn>
              <a:cxn ang="0">
                <a:pos x="connsiteX21989" y="connsiteY21989"/>
              </a:cxn>
              <a:cxn ang="0">
                <a:pos x="connsiteX21990" y="connsiteY21990"/>
              </a:cxn>
              <a:cxn ang="0">
                <a:pos x="connsiteX21991" y="connsiteY21991"/>
              </a:cxn>
              <a:cxn ang="0">
                <a:pos x="connsiteX21992" y="connsiteY21992"/>
              </a:cxn>
              <a:cxn ang="0">
                <a:pos x="connsiteX21993" y="connsiteY21993"/>
              </a:cxn>
              <a:cxn ang="0">
                <a:pos x="connsiteX21994" y="connsiteY21994"/>
              </a:cxn>
              <a:cxn ang="0">
                <a:pos x="connsiteX21995" y="connsiteY21995"/>
              </a:cxn>
              <a:cxn ang="0">
                <a:pos x="connsiteX21996" y="connsiteY21996"/>
              </a:cxn>
              <a:cxn ang="0">
                <a:pos x="connsiteX21997" y="connsiteY21997"/>
              </a:cxn>
              <a:cxn ang="0">
                <a:pos x="connsiteX21998" y="connsiteY21998"/>
              </a:cxn>
              <a:cxn ang="0">
                <a:pos x="connsiteX21999" y="connsiteY21999"/>
              </a:cxn>
              <a:cxn ang="0">
                <a:pos x="connsiteX22000" y="connsiteY22000"/>
              </a:cxn>
              <a:cxn ang="0">
                <a:pos x="connsiteX22001" y="connsiteY22001"/>
              </a:cxn>
              <a:cxn ang="0">
                <a:pos x="connsiteX22002" y="connsiteY22002"/>
              </a:cxn>
              <a:cxn ang="0">
                <a:pos x="connsiteX22003" y="connsiteY22003"/>
              </a:cxn>
              <a:cxn ang="0">
                <a:pos x="connsiteX22004" y="connsiteY22004"/>
              </a:cxn>
              <a:cxn ang="0">
                <a:pos x="connsiteX22005" y="connsiteY22005"/>
              </a:cxn>
              <a:cxn ang="0">
                <a:pos x="connsiteX22006" y="connsiteY22006"/>
              </a:cxn>
              <a:cxn ang="0">
                <a:pos x="connsiteX22007" y="connsiteY22007"/>
              </a:cxn>
              <a:cxn ang="0">
                <a:pos x="connsiteX22008" y="connsiteY22008"/>
              </a:cxn>
              <a:cxn ang="0">
                <a:pos x="connsiteX22009" y="connsiteY22009"/>
              </a:cxn>
              <a:cxn ang="0">
                <a:pos x="connsiteX22010" y="connsiteY22010"/>
              </a:cxn>
              <a:cxn ang="0">
                <a:pos x="connsiteX22011" y="connsiteY22011"/>
              </a:cxn>
              <a:cxn ang="0">
                <a:pos x="connsiteX22012" y="connsiteY22012"/>
              </a:cxn>
              <a:cxn ang="0">
                <a:pos x="connsiteX22013" y="connsiteY22013"/>
              </a:cxn>
              <a:cxn ang="0">
                <a:pos x="connsiteX22014" y="connsiteY22014"/>
              </a:cxn>
              <a:cxn ang="0">
                <a:pos x="connsiteX22015" y="connsiteY22015"/>
              </a:cxn>
              <a:cxn ang="0">
                <a:pos x="connsiteX22016" y="connsiteY22016"/>
              </a:cxn>
              <a:cxn ang="0">
                <a:pos x="connsiteX22017" y="connsiteY22017"/>
              </a:cxn>
              <a:cxn ang="0">
                <a:pos x="connsiteX22018" y="connsiteY22018"/>
              </a:cxn>
              <a:cxn ang="0">
                <a:pos x="connsiteX22019" y="connsiteY22019"/>
              </a:cxn>
              <a:cxn ang="0">
                <a:pos x="connsiteX22020" y="connsiteY22020"/>
              </a:cxn>
              <a:cxn ang="0">
                <a:pos x="connsiteX22021" y="connsiteY22021"/>
              </a:cxn>
              <a:cxn ang="0">
                <a:pos x="connsiteX22022" y="connsiteY22022"/>
              </a:cxn>
              <a:cxn ang="0">
                <a:pos x="connsiteX22023" y="connsiteY22023"/>
              </a:cxn>
              <a:cxn ang="0">
                <a:pos x="connsiteX22024" y="connsiteY22024"/>
              </a:cxn>
              <a:cxn ang="0">
                <a:pos x="connsiteX22025" y="connsiteY22025"/>
              </a:cxn>
              <a:cxn ang="0">
                <a:pos x="connsiteX22026" y="connsiteY22026"/>
              </a:cxn>
              <a:cxn ang="0">
                <a:pos x="connsiteX22027" y="connsiteY22027"/>
              </a:cxn>
              <a:cxn ang="0">
                <a:pos x="connsiteX22028" y="connsiteY22028"/>
              </a:cxn>
              <a:cxn ang="0">
                <a:pos x="connsiteX22029" y="connsiteY22029"/>
              </a:cxn>
              <a:cxn ang="0">
                <a:pos x="connsiteX22030" y="connsiteY22030"/>
              </a:cxn>
              <a:cxn ang="0">
                <a:pos x="connsiteX22031" y="connsiteY22031"/>
              </a:cxn>
              <a:cxn ang="0">
                <a:pos x="connsiteX22032" y="connsiteY22032"/>
              </a:cxn>
              <a:cxn ang="0">
                <a:pos x="connsiteX22033" y="connsiteY22033"/>
              </a:cxn>
              <a:cxn ang="0">
                <a:pos x="connsiteX22034" y="connsiteY22034"/>
              </a:cxn>
              <a:cxn ang="0">
                <a:pos x="connsiteX22035" y="connsiteY22035"/>
              </a:cxn>
              <a:cxn ang="0">
                <a:pos x="connsiteX22036" y="connsiteY22036"/>
              </a:cxn>
              <a:cxn ang="0">
                <a:pos x="connsiteX22037" y="connsiteY22037"/>
              </a:cxn>
              <a:cxn ang="0">
                <a:pos x="connsiteX22038" y="connsiteY22038"/>
              </a:cxn>
              <a:cxn ang="0">
                <a:pos x="connsiteX22039" y="connsiteY22039"/>
              </a:cxn>
              <a:cxn ang="0">
                <a:pos x="connsiteX22040" y="connsiteY22040"/>
              </a:cxn>
              <a:cxn ang="0">
                <a:pos x="connsiteX22041" y="connsiteY22041"/>
              </a:cxn>
              <a:cxn ang="0">
                <a:pos x="connsiteX22042" y="connsiteY22042"/>
              </a:cxn>
              <a:cxn ang="0">
                <a:pos x="connsiteX22043" y="connsiteY22043"/>
              </a:cxn>
              <a:cxn ang="0">
                <a:pos x="connsiteX22044" y="connsiteY22044"/>
              </a:cxn>
              <a:cxn ang="0">
                <a:pos x="connsiteX22045" y="connsiteY22045"/>
              </a:cxn>
              <a:cxn ang="0">
                <a:pos x="connsiteX22046" y="connsiteY22046"/>
              </a:cxn>
              <a:cxn ang="0">
                <a:pos x="connsiteX22047" y="connsiteY22047"/>
              </a:cxn>
              <a:cxn ang="0">
                <a:pos x="connsiteX22048" y="connsiteY22048"/>
              </a:cxn>
              <a:cxn ang="0">
                <a:pos x="connsiteX22049" y="connsiteY22049"/>
              </a:cxn>
              <a:cxn ang="0">
                <a:pos x="connsiteX22050" y="connsiteY22050"/>
              </a:cxn>
              <a:cxn ang="0">
                <a:pos x="connsiteX22051" y="connsiteY22051"/>
              </a:cxn>
              <a:cxn ang="0">
                <a:pos x="connsiteX22052" y="connsiteY22052"/>
              </a:cxn>
              <a:cxn ang="0">
                <a:pos x="connsiteX22053" y="connsiteY22053"/>
              </a:cxn>
              <a:cxn ang="0">
                <a:pos x="connsiteX22054" y="connsiteY22054"/>
              </a:cxn>
              <a:cxn ang="0">
                <a:pos x="connsiteX22055" y="connsiteY22055"/>
              </a:cxn>
              <a:cxn ang="0">
                <a:pos x="connsiteX22056" y="connsiteY22056"/>
              </a:cxn>
              <a:cxn ang="0">
                <a:pos x="connsiteX22057" y="connsiteY22057"/>
              </a:cxn>
              <a:cxn ang="0">
                <a:pos x="connsiteX22058" y="connsiteY22058"/>
              </a:cxn>
              <a:cxn ang="0">
                <a:pos x="connsiteX22059" y="connsiteY22059"/>
              </a:cxn>
              <a:cxn ang="0">
                <a:pos x="connsiteX22060" y="connsiteY22060"/>
              </a:cxn>
              <a:cxn ang="0">
                <a:pos x="connsiteX22061" y="connsiteY22061"/>
              </a:cxn>
              <a:cxn ang="0">
                <a:pos x="connsiteX22062" y="connsiteY22062"/>
              </a:cxn>
              <a:cxn ang="0">
                <a:pos x="connsiteX22063" y="connsiteY22063"/>
              </a:cxn>
              <a:cxn ang="0">
                <a:pos x="connsiteX22064" y="connsiteY22064"/>
              </a:cxn>
              <a:cxn ang="0">
                <a:pos x="connsiteX22065" y="connsiteY22065"/>
              </a:cxn>
              <a:cxn ang="0">
                <a:pos x="connsiteX22066" y="connsiteY22066"/>
              </a:cxn>
              <a:cxn ang="0">
                <a:pos x="connsiteX22067" y="connsiteY22067"/>
              </a:cxn>
              <a:cxn ang="0">
                <a:pos x="connsiteX22068" y="connsiteY22068"/>
              </a:cxn>
              <a:cxn ang="0">
                <a:pos x="connsiteX22069" y="connsiteY22069"/>
              </a:cxn>
              <a:cxn ang="0">
                <a:pos x="connsiteX22070" y="connsiteY22070"/>
              </a:cxn>
              <a:cxn ang="0">
                <a:pos x="connsiteX22071" y="connsiteY22071"/>
              </a:cxn>
              <a:cxn ang="0">
                <a:pos x="connsiteX22072" y="connsiteY22072"/>
              </a:cxn>
              <a:cxn ang="0">
                <a:pos x="connsiteX22073" y="connsiteY22073"/>
              </a:cxn>
              <a:cxn ang="0">
                <a:pos x="connsiteX22074" y="connsiteY22074"/>
              </a:cxn>
              <a:cxn ang="0">
                <a:pos x="connsiteX22075" y="connsiteY22075"/>
              </a:cxn>
              <a:cxn ang="0">
                <a:pos x="connsiteX22076" y="connsiteY22076"/>
              </a:cxn>
              <a:cxn ang="0">
                <a:pos x="connsiteX22077" y="connsiteY22077"/>
              </a:cxn>
              <a:cxn ang="0">
                <a:pos x="connsiteX22078" y="connsiteY22078"/>
              </a:cxn>
              <a:cxn ang="0">
                <a:pos x="connsiteX22079" y="connsiteY22079"/>
              </a:cxn>
              <a:cxn ang="0">
                <a:pos x="connsiteX22080" y="connsiteY22080"/>
              </a:cxn>
              <a:cxn ang="0">
                <a:pos x="connsiteX22081" y="connsiteY22081"/>
              </a:cxn>
              <a:cxn ang="0">
                <a:pos x="connsiteX22082" y="connsiteY22082"/>
              </a:cxn>
              <a:cxn ang="0">
                <a:pos x="connsiteX22083" y="connsiteY22083"/>
              </a:cxn>
              <a:cxn ang="0">
                <a:pos x="connsiteX22084" y="connsiteY22084"/>
              </a:cxn>
              <a:cxn ang="0">
                <a:pos x="connsiteX22085" y="connsiteY22085"/>
              </a:cxn>
              <a:cxn ang="0">
                <a:pos x="connsiteX22086" y="connsiteY22086"/>
              </a:cxn>
              <a:cxn ang="0">
                <a:pos x="connsiteX22087" y="connsiteY22087"/>
              </a:cxn>
              <a:cxn ang="0">
                <a:pos x="connsiteX22088" y="connsiteY22088"/>
              </a:cxn>
              <a:cxn ang="0">
                <a:pos x="connsiteX22089" y="connsiteY22089"/>
              </a:cxn>
              <a:cxn ang="0">
                <a:pos x="connsiteX22090" y="connsiteY22090"/>
              </a:cxn>
              <a:cxn ang="0">
                <a:pos x="connsiteX22091" y="connsiteY22091"/>
              </a:cxn>
              <a:cxn ang="0">
                <a:pos x="connsiteX22092" y="connsiteY22092"/>
              </a:cxn>
              <a:cxn ang="0">
                <a:pos x="connsiteX22093" y="connsiteY22093"/>
              </a:cxn>
              <a:cxn ang="0">
                <a:pos x="connsiteX22094" y="connsiteY22094"/>
              </a:cxn>
              <a:cxn ang="0">
                <a:pos x="connsiteX22095" y="connsiteY22095"/>
              </a:cxn>
              <a:cxn ang="0">
                <a:pos x="connsiteX22096" y="connsiteY22096"/>
              </a:cxn>
              <a:cxn ang="0">
                <a:pos x="connsiteX22097" y="connsiteY22097"/>
              </a:cxn>
              <a:cxn ang="0">
                <a:pos x="connsiteX22098" y="connsiteY22098"/>
              </a:cxn>
              <a:cxn ang="0">
                <a:pos x="connsiteX22099" y="connsiteY22099"/>
              </a:cxn>
              <a:cxn ang="0">
                <a:pos x="connsiteX22100" y="connsiteY22100"/>
              </a:cxn>
              <a:cxn ang="0">
                <a:pos x="connsiteX22101" y="connsiteY22101"/>
              </a:cxn>
              <a:cxn ang="0">
                <a:pos x="connsiteX22102" y="connsiteY22102"/>
              </a:cxn>
              <a:cxn ang="0">
                <a:pos x="connsiteX22103" y="connsiteY22103"/>
              </a:cxn>
              <a:cxn ang="0">
                <a:pos x="connsiteX22104" y="connsiteY22104"/>
              </a:cxn>
              <a:cxn ang="0">
                <a:pos x="connsiteX22105" y="connsiteY22105"/>
              </a:cxn>
              <a:cxn ang="0">
                <a:pos x="connsiteX22106" y="connsiteY22106"/>
              </a:cxn>
              <a:cxn ang="0">
                <a:pos x="connsiteX22107" y="connsiteY22107"/>
              </a:cxn>
              <a:cxn ang="0">
                <a:pos x="connsiteX22108" y="connsiteY22108"/>
              </a:cxn>
              <a:cxn ang="0">
                <a:pos x="connsiteX22109" y="connsiteY22109"/>
              </a:cxn>
              <a:cxn ang="0">
                <a:pos x="connsiteX22110" y="connsiteY22110"/>
              </a:cxn>
              <a:cxn ang="0">
                <a:pos x="connsiteX22111" y="connsiteY22111"/>
              </a:cxn>
              <a:cxn ang="0">
                <a:pos x="connsiteX22112" y="connsiteY22112"/>
              </a:cxn>
              <a:cxn ang="0">
                <a:pos x="connsiteX22113" y="connsiteY22113"/>
              </a:cxn>
              <a:cxn ang="0">
                <a:pos x="connsiteX22114" y="connsiteY22114"/>
              </a:cxn>
              <a:cxn ang="0">
                <a:pos x="connsiteX22115" y="connsiteY22115"/>
              </a:cxn>
              <a:cxn ang="0">
                <a:pos x="connsiteX22116" y="connsiteY22116"/>
              </a:cxn>
              <a:cxn ang="0">
                <a:pos x="connsiteX22117" y="connsiteY22117"/>
              </a:cxn>
              <a:cxn ang="0">
                <a:pos x="connsiteX22118" y="connsiteY22118"/>
              </a:cxn>
              <a:cxn ang="0">
                <a:pos x="connsiteX22119" y="connsiteY22119"/>
              </a:cxn>
              <a:cxn ang="0">
                <a:pos x="connsiteX22120" y="connsiteY22120"/>
              </a:cxn>
              <a:cxn ang="0">
                <a:pos x="connsiteX22121" y="connsiteY22121"/>
              </a:cxn>
              <a:cxn ang="0">
                <a:pos x="connsiteX22122" y="connsiteY22122"/>
              </a:cxn>
              <a:cxn ang="0">
                <a:pos x="connsiteX22123" y="connsiteY22123"/>
              </a:cxn>
              <a:cxn ang="0">
                <a:pos x="connsiteX22124" y="connsiteY22124"/>
              </a:cxn>
              <a:cxn ang="0">
                <a:pos x="connsiteX22125" y="connsiteY22125"/>
              </a:cxn>
              <a:cxn ang="0">
                <a:pos x="connsiteX22126" y="connsiteY22126"/>
              </a:cxn>
              <a:cxn ang="0">
                <a:pos x="connsiteX22127" y="connsiteY22127"/>
              </a:cxn>
              <a:cxn ang="0">
                <a:pos x="connsiteX22128" y="connsiteY22128"/>
              </a:cxn>
              <a:cxn ang="0">
                <a:pos x="connsiteX22129" y="connsiteY22129"/>
              </a:cxn>
              <a:cxn ang="0">
                <a:pos x="connsiteX22130" y="connsiteY22130"/>
              </a:cxn>
              <a:cxn ang="0">
                <a:pos x="connsiteX22131" y="connsiteY22131"/>
              </a:cxn>
              <a:cxn ang="0">
                <a:pos x="connsiteX22132" y="connsiteY22132"/>
              </a:cxn>
              <a:cxn ang="0">
                <a:pos x="connsiteX22133" y="connsiteY22133"/>
              </a:cxn>
              <a:cxn ang="0">
                <a:pos x="connsiteX22134" y="connsiteY22134"/>
              </a:cxn>
              <a:cxn ang="0">
                <a:pos x="connsiteX22135" y="connsiteY22135"/>
              </a:cxn>
              <a:cxn ang="0">
                <a:pos x="connsiteX22136" y="connsiteY22136"/>
              </a:cxn>
              <a:cxn ang="0">
                <a:pos x="connsiteX22137" y="connsiteY22137"/>
              </a:cxn>
              <a:cxn ang="0">
                <a:pos x="connsiteX22138" y="connsiteY22138"/>
              </a:cxn>
              <a:cxn ang="0">
                <a:pos x="connsiteX22139" y="connsiteY22139"/>
              </a:cxn>
              <a:cxn ang="0">
                <a:pos x="connsiteX22140" y="connsiteY22140"/>
              </a:cxn>
              <a:cxn ang="0">
                <a:pos x="connsiteX22141" y="connsiteY22141"/>
              </a:cxn>
              <a:cxn ang="0">
                <a:pos x="connsiteX22142" y="connsiteY22142"/>
              </a:cxn>
              <a:cxn ang="0">
                <a:pos x="connsiteX22143" y="connsiteY22143"/>
              </a:cxn>
              <a:cxn ang="0">
                <a:pos x="connsiteX22144" y="connsiteY22144"/>
              </a:cxn>
              <a:cxn ang="0">
                <a:pos x="connsiteX22145" y="connsiteY22145"/>
              </a:cxn>
              <a:cxn ang="0">
                <a:pos x="connsiteX22146" y="connsiteY22146"/>
              </a:cxn>
              <a:cxn ang="0">
                <a:pos x="connsiteX22147" y="connsiteY22147"/>
              </a:cxn>
              <a:cxn ang="0">
                <a:pos x="connsiteX22148" y="connsiteY22148"/>
              </a:cxn>
              <a:cxn ang="0">
                <a:pos x="connsiteX22149" y="connsiteY22149"/>
              </a:cxn>
              <a:cxn ang="0">
                <a:pos x="connsiteX22150" y="connsiteY22150"/>
              </a:cxn>
              <a:cxn ang="0">
                <a:pos x="connsiteX22151" y="connsiteY22151"/>
              </a:cxn>
              <a:cxn ang="0">
                <a:pos x="connsiteX22152" y="connsiteY22152"/>
              </a:cxn>
              <a:cxn ang="0">
                <a:pos x="connsiteX22153" y="connsiteY22153"/>
              </a:cxn>
              <a:cxn ang="0">
                <a:pos x="connsiteX22154" y="connsiteY22154"/>
              </a:cxn>
              <a:cxn ang="0">
                <a:pos x="connsiteX22155" y="connsiteY22155"/>
              </a:cxn>
              <a:cxn ang="0">
                <a:pos x="connsiteX22156" y="connsiteY22156"/>
              </a:cxn>
              <a:cxn ang="0">
                <a:pos x="connsiteX22157" y="connsiteY22157"/>
              </a:cxn>
              <a:cxn ang="0">
                <a:pos x="connsiteX22158" y="connsiteY22158"/>
              </a:cxn>
              <a:cxn ang="0">
                <a:pos x="connsiteX22159" y="connsiteY22159"/>
              </a:cxn>
              <a:cxn ang="0">
                <a:pos x="connsiteX22160" y="connsiteY22160"/>
              </a:cxn>
              <a:cxn ang="0">
                <a:pos x="connsiteX22161" y="connsiteY22161"/>
              </a:cxn>
              <a:cxn ang="0">
                <a:pos x="connsiteX22162" y="connsiteY22162"/>
              </a:cxn>
              <a:cxn ang="0">
                <a:pos x="connsiteX22163" y="connsiteY22163"/>
              </a:cxn>
              <a:cxn ang="0">
                <a:pos x="connsiteX22164" y="connsiteY22164"/>
              </a:cxn>
              <a:cxn ang="0">
                <a:pos x="connsiteX22165" y="connsiteY22165"/>
              </a:cxn>
              <a:cxn ang="0">
                <a:pos x="connsiteX22166" y="connsiteY22166"/>
              </a:cxn>
              <a:cxn ang="0">
                <a:pos x="connsiteX22167" y="connsiteY22167"/>
              </a:cxn>
              <a:cxn ang="0">
                <a:pos x="connsiteX22168" y="connsiteY22168"/>
              </a:cxn>
              <a:cxn ang="0">
                <a:pos x="connsiteX22169" y="connsiteY22169"/>
              </a:cxn>
              <a:cxn ang="0">
                <a:pos x="connsiteX22170" y="connsiteY22170"/>
              </a:cxn>
              <a:cxn ang="0">
                <a:pos x="connsiteX22171" y="connsiteY22171"/>
              </a:cxn>
              <a:cxn ang="0">
                <a:pos x="connsiteX22172" y="connsiteY22172"/>
              </a:cxn>
              <a:cxn ang="0">
                <a:pos x="connsiteX22173" y="connsiteY22173"/>
              </a:cxn>
              <a:cxn ang="0">
                <a:pos x="connsiteX22174" y="connsiteY22174"/>
              </a:cxn>
              <a:cxn ang="0">
                <a:pos x="connsiteX22175" y="connsiteY22175"/>
              </a:cxn>
              <a:cxn ang="0">
                <a:pos x="connsiteX22176" y="connsiteY22176"/>
              </a:cxn>
              <a:cxn ang="0">
                <a:pos x="connsiteX22177" y="connsiteY22177"/>
              </a:cxn>
              <a:cxn ang="0">
                <a:pos x="connsiteX22178" y="connsiteY22178"/>
              </a:cxn>
              <a:cxn ang="0">
                <a:pos x="connsiteX22179" y="connsiteY22179"/>
              </a:cxn>
              <a:cxn ang="0">
                <a:pos x="connsiteX22180" y="connsiteY22180"/>
              </a:cxn>
              <a:cxn ang="0">
                <a:pos x="connsiteX22181" y="connsiteY22181"/>
              </a:cxn>
              <a:cxn ang="0">
                <a:pos x="connsiteX22182" y="connsiteY22182"/>
              </a:cxn>
              <a:cxn ang="0">
                <a:pos x="connsiteX22183" y="connsiteY22183"/>
              </a:cxn>
              <a:cxn ang="0">
                <a:pos x="connsiteX22184" y="connsiteY22184"/>
              </a:cxn>
              <a:cxn ang="0">
                <a:pos x="connsiteX22185" y="connsiteY22185"/>
              </a:cxn>
              <a:cxn ang="0">
                <a:pos x="connsiteX22186" y="connsiteY22186"/>
              </a:cxn>
              <a:cxn ang="0">
                <a:pos x="connsiteX22187" y="connsiteY22187"/>
              </a:cxn>
              <a:cxn ang="0">
                <a:pos x="connsiteX22188" y="connsiteY22188"/>
              </a:cxn>
              <a:cxn ang="0">
                <a:pos x="connsiteX22189" y="connsiteY22189"/>
              </a:cxn>
              <a:cxn ang="0">
                <a:pos x="connsiteX22190" y="connsiteY22190"/>
              </a:cxn>
              <a:cxn ang="0">
                <a:pos x="connsiteX22191" y="connsiteY22191"/>
              </a:cxn>
              <a:cxn ang="0">
                <a:pos x="connsiteX22192" y="connsiteY22192"/>
              </a:cxn>
              <a:cxn ang="0">
                <a:pos x="connsiteX22193" y="connsiteY22193"/>
              </a:cxn>
              <a:cxn ang="0">
                <a:pos x="connsiteX22194" y="connsiteY22194"/>
              </a:cxn>
              <a:cxn ang="0">
                <a:pos x="connsiteX22195" y="connsiteY22195"/>
              </a:cxn>
              <a:cxn ang="0">
                <a:pos x="connsiteX22196" y="connsiteY22196"/>
              </a:cxn>
              <a:cxn ang="0">
                <a:pos x="connsiteX22197" y="connsiteY22197"/>
              </a:cxn>
              <a:cxn ang="0">
                <a:pos x="connsiteX22198" y="connsiteY22198"/>
              </a:cxn>
              <a:cxn ang="0">
                <a:pos x="connsiteX22199" y="connsiteY22199"/>
              </a:cxn>
              <a:cxn ang="0">
                <a:pos x="connsiteX22200" y="connsiteY22200"/>
              </a:cxn>
              <a:cxn ang="0">
                <a:pos x="connsiteX22201" y="connsiteY22201"/>
              </a:cxn>
              <a:cxn ang="0">
                <a:pos x="connsiteX22202" y="connsiteY22202"/>
              </a:cxn>
              <a:cxn ang="0">
                <a:pos x="connsiteX22203" y="connsiteY22203"/>
              </a:cxn>
              <a:cxn ang="0">
                <a:pos x="connsiteX22204" y="connsiteY22204"/>
              </a:cxn>
              <a:cxn ang="0">
                <a:pos x="connsiteX22205" y="connsiteY22205"/>
              </a:cxn>
              <a:cxn ang="0">
                <a:pos x="connsiteX22206" y="connsiteY22206"/>
              </a:cxn>
              <a:cxn ang="0">
                <a:pos x="connsiteX22207" y="connsiteY22207"/>
              </a:cxn>
              <a:cxn ang="0">
                <a:pos x="connsiteX22208" y="connsiteY22208"/>
              </a:cxn>
              <a:cxn ang="0">
                <a:pos x="connsiteX22209" y="connsiteY22209"/>
              </a:cxn>
              <a:cxn ang="0">
                <a:pos x="connsiteX22210" y="connsiteY22210"/>
              </a:cxn>
              <a:cxn ang="0">
                <a:pos x="connsiteX22211" y="connsiteY22211"/>
              </a:cxn>
              <a:cxn ang="0">
                <a:pos x="connsiteX22212" y="connsiteY22212"/>
              </a:cxn>
              <a:cxn ang="0">
                <a:pos x="connsiteX22213" y="connsiteY22213"/>
              </a:cxn>
              <a:cxn ang="0">
                <a:pos x="connsiteX22214" y="connsiteY22214"/>
              </a:cxn>
              <a:cxn ang="0">
                <a:pos x="connsiteX22215" y="connsiteY22215"/>
              </a:cxn>
              <a:cxn ang="0">
                <a:pos x="connsiteX22216" y="connsiteY22216"/>
              </a:cxn>
              <a:cxn ang="0">
                <a:pos x="connsiteX22217" y="connsiteY22217"/>
              </a:cxn>
              <a:cxn ang="0">
                <a:pos x="connsiteX22218" y="connsiteY22218"/>
              </a:cxn>
              <a:cxn ang="0">
                <a:pos x="connsiteX22219" y="connsiteY22219"/>
              </a:cxn>
              <a:cxn ang="0">
                <a:pos x="connsiteX22220" y="connsiteY22220"/>
              </a:cxn>
              <a:cxn ang="0">
                <a:pos x="connsiteX22221" y="connsiteY22221"/>
              </a:cxn>
              <a:cxn ang="0">
                <a:pos x="connsiteX22222" y="connsiteY22222"/>
              </a:cxn>
              <a:cxn ang="0">
                <a:pos x="connsiteX22223" y="connsiteY22223"/>
              </a:cxn>
              <a:cxn ang="0">
                <a:pos x="connsiteX22224" y="connsiteY22224"/>
              </a:cxn>
              <a:cxn ang="0">
                <a:pos x="connsiteX22225" y="connsiteY22225"/>
              </a:cxn>
              <a:cxn ang="0">
                <a:pos x="connsiteX22226" y="connsiteY22226"/>
              </a:cxn>
              <a:cxn ang="0">
                <a:pos x="connsiteX22227" y="connsiteY22227"/>
              </a:cxn>
              <a:cxn ang="0">
                <a:pos x="connsiteX22228" y="connsiteY22228"/>
              </a:cxn>
              <a:cxn ang="0">
                <a:pos x="connsiteX22229" y="connsiteY22229"/>
              </a:cxn>
              <a:cxn ang="0">
                <a:pos x="connsiteX22230" y="connsiteY22230"/>
              </a:cxn>
              <a:cxn ang="0">
                <a:pos x="connsiteX22231" y="connsiteY22231"/>
              </a:cxn>
              <a:cxn ang="0">
                <a:pos x="connsiteX22232" y="connsiteY22232"/>
              </a:cxn>
              <a:cxn ang="0">
                <a:pos x="connsiteX22233" y="connsiteY22233"/>
              </a:cxn>
              <a:cxn ang="0">
                <a:pos x="connsiteX22234" y="connsiteY22234"/>
              </a:cxn>
              <a:cxn ang="0">
                <a:pos x="connsiteX22235" y="connsiteY22235"/>
              </a:cxn>
              <a:cxn ang="0">
                <a:pos x="connsiteX22236" y="connsiteY22236"/>
              </a:cxn>
              <a:cxn ang="0">
                <a:pos x="connsiteX22237" y="connsiteY22237"/>
              </a:cxn>
              <a:cxn ang="0">
                <a:pos x="connsiteX22238" y="connsiteY22238"/>
              </a:cxn>
              <a:cxn ang="0">
                <a:pos x="connsiteX22239" y="connsiteY22239"/>
              </a:cxn>
              <a:cxn ang="0">
                <a:pos x="connsiteX22240" y="connsiteY22240"/>
              </a:cxn>
              <a:cxn ang="0">
                <a:pos x="connsiteX22241" y="connsiteY22241"/>
              </a:cxn>
              <a:cxn ang="0">
                <a:pos x="connsiteX22242" y="connsiteY22242"/>
              </a:cxn>
              <a:cxn ang="0">
                <a:pos x="connsiteX22243" y="connsiteY22243"/>
              </a:cxn>
              <a:cxn ang="0">
                <a:pos x="connsiteX22244" y="connsiteY22244"/>
              </a:cxn>
              <a:cxn ang="0">
                <a:pos x="connsiteX22245" y="connsiteY22245"/>
              </a:cxn>
              <a:cxn ang="0">
                <a:pos x="connsiteX22246" y="connsiteY22246"/>
              </a:cxn>
              <a:cxn ang="0">
                <a:pos x="connsiteX22247" y="connsiteY22247"/>
              </a:cxn>
              <a:cxn ang="0">
                <a:pos x="connsiteX22248" y="connsiteY22248"/>
              </a:cxn>
              <a:cxn ang="0">
                <a:pos x="connsiteX22249" y="connsiteY22249"/>
              </a:cxn>
              <a:cxn ang="0">
                <a:pos x="connsiteX22250" y="connsiteY22250"/>
              </a:cxn>
              <a:cxn ang="0">
                <a:pos x="connsiteX22251" y="connsiteY22251"/>
              </a:cxn>
              <a:cxn ang="0">
                <a:pos x="connsiteX22252" y="connsiteY22252"/>
              </a:cxn>
              <a:cxn ang="0">
                <a:pos x="connsiteX22253" y="connsiteY22253"/>
              </a:cxn>
              <a:cxn ang="0">
                <a:pos x="connsiteX22254" y="connsiteY22254"/>
              </a:cxn>
              <a:cxn ang="0">
                <a:pos x="connsiteX22255" y="connsiteY22255"/>
              </a:cxn>
              <a:cxn ang="0">
                <a:pos x="connsiteX22256" y="connsiteY22256"/>
              </a:cxn>
              <a:cxn ang="0">
                <a:pos x="connsiteX22257" y="connsiteY22257"/>
              </a:cxn>
              <a:cxn ang="0">
                <a:pos x="connsiteX22258" y="connsiteY22258"/>
              </a:cxn>
              <a:cxn ang="0">
                <a:pos x="connsiteX22259" y="connsiteY22259"/>
              </a:cxn>
              <a:cxn ang="0">
                <a:pos x="connsiteX22260" y="connsiteY22260"/>
              </a:cxn>
              <a:cxn ang="0">
                <a:pos x="connsiteX22261" y="connsiteY22261"/>
              </a:cxn>
              <a:cxn ang="0">
                <a:pos x="connsiteX22262" y="connsiteY22262"/>
              </a:cxn>
              <a:cxn ang="0">
                <a:pos x="connsiteX22263" y="connsiteY22263"/>
              </a:cxn>
              <a:cxn ang="0">
                <a:pos x="connsiteX22264" y="connsiteY22264"/>
              </a:cxn>
              <a:cxn ang="0">
                <a:pos x="connsiteX22265" y="connsiteY22265"/>
              </a:cxn>
              <a:cxn ang="0">
                <a:pos x="connsiteX22266" y="connsiteY22266"/>
              </a:cxn>
              <a:cxn ang="0">
                <a:pos x="connsiteX22267" y="connsiteY22267"/>
              </a:cxn>
              <a:cxn ang="0">
                <a:pos x="connsiteX22268" y="connsiteY22268"/>
              </a:cxn>
              <a:cxn ang="0">
                <a:pos x="connsiteX22269" y="connsiteY22269"/>
              </a:cxn>
              <a:cxn ang="0">
                <a:pos x="connsiteX22270" y="connsiteY22270"/>
              </a:cxn>
              <a:cxn ang="0">
                <a:pos x="connsiteX22271" y="connsiteY22271"/>
              </a:cxn>
              <a:cxn ang="0">
                <a:pos x="connsiteX22272" y="connsiteY22272"/>
              </a:cxn>
              <a:cxn ang="0">
                <a:pos x="connsiteX22273" y="connsiteY22273"/>
              </a:cxn>
              <a:cxn ang="0">
                <a:pos x="connsiteX22274" y="connsiteY22274"/>
              </a:cxn>
              <a:cxn ang="0">
                <a:pos x="connsiteX22275" y="connsiteY22275"/>
              </a:cxn>
              <a:cxn ang="0">
                <a:pos x="connsiteX22276" y="connsiteY22276"/>
              </a:cxn>
              <a:cxn ang="0">
                <a:pos x="connsiteX22277" y="connsiteY22277"/>
              </a:cxn>
              <a:cxn ang="0">
                <a:pos x="connsiteX22278" y="connsiteY22278"/>
              </a:cxn>
              <a:cxn ang="0">
                <a:pos x="connsiteX22279" y="connsiteY22279"/>
              </a:cxn>
              <a:cxn ang="0">
                <a:pos x="connsiteX22280" y="connsiteY22280"/>
              </a:cxn>
              <a:cxn ang="0">
                <a:pos x="connsiteX22281" y="connsiteY22281"/>
              </a:cxn>
              <a:cxn ang="0">
                <a:pos x="connsiteX22282" y="connsiteY22282"/>
              </a:cxn>
              <a:cxn ang="0">
                <a:pos x="connsiteX22283" y="connsiteY22283"/>
              </a:cxn>
              <a:cxn ang="0">
                <a:pos x="connsiteX22284" y="connsiteY22284"/>
              </a:cxn>
              <a:cxn ang="0">
                <a:pos x="connsiteX22285" y="connsiteY22285"/>
              </a:cxn>
              <a:cxn ang="0">
                <a:pos x="connsiteX22286" y="connsiteY22286"/>
              </a:cxn>
              <a:cxn ang="0">
                <a:pos x="connsiteX22287" y="connsiteY22287"/>
              </a:cxn>
              <a:cxn ang="0">
                <a:pos x="connsiteX22288" y="connsiteY22288"/>
              </a:cxn>
              <a:cxn ang="0">
                <a:pos x="connsiteX22289" y="connsiteY22289"/>
              </a:cxn>
              <a:cxn ang="0">
                <a:pos x="connsiteX22290" y="connsiteY22290"/>
              </a:cxn>
              <a:cxn ang="0">
                <a:pos x="connsiteX22291" y="connsiteY22291"/>
              </a:cxn>
              <a:cxn ang="0">
                <a:pos x="connsiteX22292" y="connsiteY22292"/>
              </a:cxn>
              <a:cxn ang="0">
                <a:pos x="connsiteX22293" y="connsiteY22293"/>
              </a:cxn>
              <a:cxn ang="0">
                <a:pos x="connsiteX22294" y="connsiteY22294"/>
              </a:cxn>
              <a:cxn ang="0">
                <a:pos x="connsiteX22295" y="connsiteY22295"/>
              </a:cxn>
              <a:cxn ang="0">
                <a:pos x="connsiteX22296" y="connsiteY22296"/>
              </a:cxn>
              <a:cxn ang="0">
                <a:pos x="connsiteX22297" y="connsiteY22297"/>
              </a:cxn>
              <a:cxn ang="0">
                <a:pos x="connsiteX22298" y="connsiteY22298"/>
              </a:cxn>
              <a:cxn ang="0">
                <a:pos x="connsiteX22299" y="connsiteY22299"/>
              </a:cxn>
              <a:cxn ang="0">
                <a:pos x="connsiteX22300" y="connsiteY22300"/>
              </a:cxn>
              <a:cxn ang="0">
                <a:pos x="connsiteX22301" y="connsiteY22301"/>
              </a:cxn>
              <a:cxn ang="0">
                <a:pos x="connsiteX22302" y="connsiteY22302"/>
              </a:cxn>
              <a:cxn ang="0">
                <a:pos x="connsiteX22303" y="connsiteY22303"/>
              </a:cxn>
              <a:cxn ang="0">
                <a:pos x="connsiteX22304" y="connsiteY22304"/>
              </a:cxn>
              <a:cxn ang="0">
                <a:pos x="connsiteX22305" y="connsiteY22305"/>
              </a:cxn>
              <a:cxn ang="0">
                <a:pos x="connsiteX22306" y="connsiteY22306"/>
              </a:cxn>
              <a:cxn ang="0">
                <a:pos x="connsiteX22307" y="connsiteY22307"/>
              </a:cxn>
              <a:cxn ang="0">
                <a:pos x="connsiteX22308" y="connsiteY22308"/>
              </a:cxn>
              <a:cxn ang="0">
                <a:pos x="connsiteX22309" y="connsiteY22309"/>
              </a:cxn>
              <a:cxn ang="0">
                <a:pos x="connsiteX22310" y="connsiteY22310"/>
              </a:cxn>
              <a:cxn ang="0">
                <a:pos x="connsiteX22311" y="connsiteY22311"/>
              </a:cxn>
              <a:cxn ang="0">
                <a:pos x="connsiteX22312" y="connsiteY22312"/>
              </a:cxn>
              <a:cxn ang="0">
                <a:pos x="connsiteX22313" y="connsiteY22313"/>
              </a:cxn>
              <a:cxn ang="0">
                <a:pos x="connsiteX22314" y="connsiteY22314"/>
              </a:cxn>
              <a:cxn ang="0">
                <a:pos x="connsiteX22315" y="connsiteY22315"/>
              </a:cxn>
              <a:cxn ang="0">
                <a:pos x="connsiteX22316" y="connsiteY22316"/>
              </a:cxn>
              <a:cxn ang="0">
                <a:pos x="connsiteX22317" y="connsiteY22317"/>
              </a:cxn>
              <a:cxn ang="0">
                <a:pos x="connsiteX22318" y="connsiteY22318"/>
              </a:cxn>
              <a:cxn ang="0">
                <a:pos x="connsiteX22319" y="connsiteY22319"/>
              </a:cxn>
              <a:cxn ang="0">
                <a:pos x="connsiteX22320" y="connsiteY22320"/>
              </a:cxn>
              <a:cxn ang="0">
                <a:pos x="connsiteX22321" y="connsiteY22321"/>
              </a:cxn>
              <a:cxn ang="0">
                <a:pos x="connsiteX22322" y="connsiteY22322"/>
              </a:cxn>
              <a:cxn ang="0">
                <a:pos x="connsiteX22323" y="connsiteY22323"/>
              </a:cxn>
              <a:cxn ang="0">
                <a:pos x="connsiteX22324" y="connsiteY22324"/>
              </a:cxn>
              <a:cxn ang="0">
                <a:pos x="connsiteX22325" y="connsiteY22325"/>
              </a:cxn>
              <a:cxn ang="0">
                <a:pos x="connsiteX22326" y="connsiteY22326"/>
              </a:cxn>
              <a:cxn ang="0">
                <a:pos x="connsiteX22327" y="connsiteY22327"/>
              </a:cxn>
              <a:cxn ang="0">
                <a:pos x="connsiteX22328" y="connsiteY22328"/>
              </a:cxn>
              <a:cxn ang="0">
                <a:pos x="connsiteX22329" y="connsiteY22329"/>
              </a:cxn>
              <a:cxn ang="0">
                <a:pos x="connsiteX22330" y="connsiteY22330"/>
              </a:cxn>
              <a:cxn ang="0">
                <a:pos x="connsiteX22331" y="connsiteY22331"/>
              </a:cxn>
              <a:cxn ang="0">
                <a:pos x="connsiteX22332" y="connsiteY22332"/>
              </a:cxn>
              <a:cxn ang="0">
                <a:pos x="connsiteX22333" y="connsiteY22333"/>
              </a:cxn>
              <a:cxn ang="0">
                <a:pos x="connsiteX22334" y="connsiteY22334"/>
              </a:cxn>
              <a:cxn ang="0">
                <a:pos x="connsiteX22335" y="connsiteY22335"/>
              </a:cxn>
              <a:cxn ang="0">
                <a:pos x="connsiteX22336" y="connsiteY22336"/>
              </a:cxn>
              <a:cxn ang="0">
                <a:pos x="connsiteX22337" y="connsiteY22337"/>
              </a:cxn>
              <a:cxn ang="0">
                <a:pos x="connsiteX22338" y="connsiteY22338"/>
              </a:cxn>
              <a:cxn ang="0">
                <a:pos x="connsiteX22339" y="connsiteY22339"/>
              </a:cxn>
              <a:cxn ang="0">
                <a:pos x="connsiteX22340" y="connsiteY22340"/>
              </a:cxn>
              <a:cxn ang="0">
                <a:pos x="connsiteX22341" y="connsiteY22341"/>
              </a:cxn>
              <a:cxn ang="0">
                <a:pos x="connsiteX22342" y="connsiteY22342"/>
              </a:cxn>
              <a:cxn ang="0">
                <a:pos x="connsiteX22343" y="connsiteY22343"/>
              </a:cxn>
              <a:cxn ang="0">
                <a:pos x="connsiteX22344" y="connsiteY22344"/>
              </a:cxn>
              <a:cxn ang="0">
                <a:pos x="connsiteX22345" y="connsiteY22345"/>
              </a:cxn>
              <a:cxn ang="0">
                <a:pos x="connsiteX22346" y="connsiteY22346"/>
              </a:cxn>
              <a:cxn ang="0">
                <a:pos x="connsiteX22347" y="connsiteY22347"/>
              </a:cxn>
              <a:cxn ang="0">
                <a:pos x="connsiteX22348" y="connsiteY22348"/>
              </a:cxn>
              <a:cxn ang="0">
                <a:pos x="connsiteX22349" y="connsiteY22349"/>
              </a:cxn>
              <a:cxn ang="0">
                <a:pos x="connsiteX22350" y="connsiteY22350"/>
              </a:cxn>
              <a:cxn ang="0">
                <a:pos x="connsiteX22351" y="connsiteY22351"/>
              </a:cxn>
              <a:cxn ang="0">
                <a:pos x="connsiteX22352" y="connsiteY22352"/>
              </a:cxn>
              <a:cxn ang="0">
                <a:pos x="connsiteX22353" y="connsiteY22353"/>
              </a:cxn>
              <a:cxn ang="0">
                <a:pos x="connsiteX22354" y="connsiteY22354"/>
              </a:cxn>
              <a:cxn ang="0">
                <a:pos x="connsiteX22355" y="connsiteY22355"/>
              </a:cxn>
              <a:cxn ang="0">
                <a:pos x="connsiteX22356" y="connsiteY22356"/>
              </a:cxn>
              <a:cxn ang="0">
                <a:pos x="connsiteX22357" y="connsiteY22357"/>
              </a:cxn>
              <a:cxn ang="0">
                <a:pos x="connsiteX22358" y="connsiteY22358"/>
              </a:cxn>
              <a:cxn ang="0">
                <a:pos x="connsiteX22359" y="connsiteY22359"/>
              </a:cxn>
              <a:cxn ang="0">
                <a:pos x="connsiteX22360" y="connsiteY22360"/>
              </a:cxn>
              <a:cxn ang="0">
                <a:pos x="connsiteX22361" y="connsiteY22361"/>
              </a:cxn>
              <a:cxn ang="0">
                <a:pos x="connsiteX22362" y="connsiteY22362"/>
              </a:cxn>
              <a:cxn ang="0">
                <a:pos x="connsiteX22363" y="connsiteY22363"/>
              </a:cxn>
              <a:cxn ang="0">
                <a:pos x="connsiteX22364" y="connsiteY22364"/>
              </a:cxn>
              <a:cxn ang="0">
                <a:pos x="connsiteX22365" y="connsiteY22365"/>
              </a:cxn>
              <a:cxn ang="0">
                <a:pos x="connsiteX22366" y="connsiteY22366"/>
              </a:cxn>
              <a:cxn ang="0">
                <a:pos x="connsiteX22367" y="connsiteY22367"/>
              </a:cxn>
              <a:cxn ang="0">
                <a:pos x="connsiteX22368" y="connsiteY22368"/>
              </a:cxn>
              <a:cxn ang="0">
                <a:pos x="connsiteX22369" y="connsiteY22369"/>
              </a:cxn>
              <a:cxn ang="0">
                <a:pos x="connsiteX22370" y="connsiteY22370"/>
              </a:cxn>
              <a:cxn ang="0">
                <a:pos x="connsiteX22371" y="connsiteY22371"/>
              </a:cxn>
              <a:cxn ang="0">
                <a:pos x="connsiteX22372" y="connsiteY22372"/>
              </a:cxn>
              <a:cxn ang="0">
                <a:pos x="connsiteX22373" y="connsiteY22373"/>
              </a:cxn>
              <a:cxn ang="0">
                <a:pos x="connsiteX22374" y="connsiteY22374"/>
              </a:cxn>
              <a:cxn ang="0">
                <a:pos x="connsiteX22375" y="connsiteY22375"/>
              </a:cxn>
              <a:cxn ang="0">
                <a:pos x="connsiteX22376" y="connsiteY22376"/>
              </a:cxn>
              <a:cxn ang="0">
                <a:pos x="connsiteX22377" y="connsiteY22377"/>
              </a:cxn>
              <a:cxn ang="0">
                <a:pos x="connsiteX22378" y="connsiteY22378"/>
              </a:cxn>
              <a:cxn ang="0">
                <a:pos x="connsiteX22379" y="connsiteY22379"/>
              </a:cxn>
              <a:cxn ang="0">
                <a:pos x="connsiteX22380" y="connsiteY22380"/>
              </a:cxn>
              <a:cxn ang="0">
                <a:pos x="connsiteX22381" y="connsiteY22381"/>
              </a:cxn>
              <a:cxn ang="0">
                <a:pos x="connsiteX22382" y="connsiteY22382"/>
              </a:cxn>
              <a:cxn ang="0">
                <a:pos x="connsiteX22383" y="connsiteY22383"/>
              </a:cxn>
              <a:cxn ang="0">
                <a:pos x="connsiteX22384" y="connsiteY22384"/>
              </a:cxn>
              <a:cxn ang="0">
                <a:pos x="connsiteX22385" y="connsiteY22385"/>
              </a:cxn>
              <a:cxn ang="0">
                <a:pos x="connsiteX22386" y="connsiteY22386"/>
              </a:cxn>
              <a:cxn ang="0">
                <a:pos x="connsiteX22387" y="connsiteY22387"/>
              </a:cxn>
              <a:cxn ang="0">
                <a:pos x="connsiteX22388" y="connsiteY22388"/>
              </a:cxn>
              <a:cxn ang="0">
                <a:pos x="connsiteX22389" y="connsiteY22389"/>
              </a:cxn>
              <a:cxn ang="0">
                <a:pos x="connsiteX22390" y="connsiteY22390"/>
              </a:cxn>
              <a:cxn ang="0">
                <a:pos x="connsiteX22391" y="connsiteY22391"/>
              </a:cxn>
              <a:cxn ang="0">
                <a:pos x="connsiteX22392" y="connsiteY22392"/>
              </a:cxn>
              <a:cxn ang="0">
                <a:pos x="connsiteX22393" y="connsiteY22393"/>
              </a:cxn>
              <a:cxn ang="0">
                <a:pos x="connsiteX22394" y="connsiteY22394"/>
              </a:cxn>
              <a:cxn ang="0">
                <a:pos x="connsiteX22395" y="connsiteY22395"/>
              </a:cxn>
              <a:cxn ang="0">
                <a:pos x="connsiteX22396" y="connsiteY22396"/>
              </a:cxn>
              <a:cxn ang="0">
                <a:pos x="connsiteX22397" y="connsiteY22397"/>
              </a:cxn>
              <a:cxn ang="0">
                <a:pos x="connsiteX22398" y="connsiteY22398"/>
              </a:cxn>
              <a:cxn ang="0">
                <a:pos x="connsiteX22399" y="connsiteY22399"/>
              </a:cxn>
              <a:cxn ang="0">
                <a:pos x="connsiteX22400" y="connsiteY22400"/>
              </a:cxn>
              <a:cxn ang="0">
                <a:pos x="connsiteX22401" y="connsiteY22401"/>
              </a:cxn>
              <a:cxn ang="0">
                <a:pos x="connsiteX22402" y="connsiteY22402"/>
              </a:cxn>
              <a:cxn ang="0">
                <a:pos x="connsiteX22403" y="connsiteY22403"/>
              </a:cxn>
              <a:cxn ang="0">
                <a:pos x="connsiteX22404" y="connsiteY22404"/>
              </a:cxn>
              <a:cxn ang="0">
                <a:pos x="connsiteX22405" y="connsiteY22405"/>
              </a:cxn>
              <a:cxn ang="0">
                <a:pos x="connsiteX22406" y="connsiteY22406"/>
              </a:cxn>
              <a:cxn ang="0">
                <a:pos x="connsiteX22407" y="connsiteY22407"/>
              </a:cxn>
              <a:cxn ang="0">
                <a:pos x="connsiteX22408" y="connsiteY22408"/>
              </a:cxn>
              <a:cxn ang="0">
                <a:pos x="connsiteX22409" y="connsiteY22409"/>
              </a:cxn>
              <a:cxn ang="0">
                <a:pos x="connsiteX22410" y="connsiteY22410"/>
              </a:cxn>
              <a:cxn ang="0">
                <a:pos x="connsiteX22411" y="connsiteY22411"/>
              </a:cxn>
              <a:cxn ang="0">
                <a:pos x="connsiteX22412" y="connsiteY22412"/>
              </a:cxn>
              <a:cxn ang="0">
                <a:pos x="connsiteX22413" y="connsiteY22413"/>
              </a:cxn>
              <a:cxn ang="0">
                <a:pos x="connsiteX22414" y="connsiteY22414"/>
              </a:cxn>
              <a:cxn ang="0">
                <a:pos x="connsiteX22415" y="connsiteY22415"/>
              </a:cxn>
              <a:cxn ang="0">
                <a:pos x="connsiteX22416" y="connsiteY22416"/>
              </a:cxn>
              <a:cxn ang="0">
                <a:pos x="connsiteX22417" y="connsiteY22417"/>
              </a:cxn>
              <a:cxn ang="0">
                <a:pos x="connsiteX22418" y="connsiteY22418"/>
              </a:cxn>
              <a:cxn ang="0">
                <a:pos x="connsiteX22419" y="connsiteY22419"/>
              </a:cxn>
              <a:cxn ang="0">
                <a:pos x="connsiteX22420" y="connsiteY22420"/>
              </a:cxn>
              <a:cxn ang="0">
                <a:pos x="connsiteX22421" y="connsiteY22421"/>
              </a:cxn>
              <a:cxn ang="0">
                <a:pos x="connsiteX22422" y="connsiteY22422"/>
              </a:cxn>
              <a:cxn ang="0">
                <a:pos x="connsiteX22423" y="connsiteY22423"/>
              </a:cxn>
              <a:cxn ang="0">
                <a:pos x="connsiteX22424" y="connsiteY22424"/>
              </a:cxn>
              <a:cxn ang="0">
                <a:pos x="connsiteX22425" y="connsiteY22425"/>
              </a:cxn>
              <a:cxn ang="0">
                <a:pos x="connsiteX22426" y="connsiteY22426"/>
              </a:cxn>
              <a:cxn ang="0">
                <a:pos x="connsiteX22427" y="connsiteY22427"/>
              </a:cxn>
              <a:cxn ang="0">
                <a:pos x="connsiteX22428" y="connsiteY22428"/>
              </a:cxn>
              <a:cxn ang="0">
                <a:pos x="connsiteX22429" y="connsiteY22429"/>
              </a:cxn>
              <a:cxn ang="0">
                <a:pos x="connsiteX22430" y="connsiteY22430"/>
              </a:cxn>
              <a:cxn ang="0">
                <a:pos x="connsiteX22431" y="connsiteY22431"/>
              </a:cxn>
              <a:cxn ang="0">
                <a:pos x="connsiteX22432" y="connsiteY22432"/>
              </a:cxn>
              <a:cxn ang="0">
                <a:pos x="connsiteX22433" y="connsiteY22433"/>
              </a:cxn>
              <a:cxn ang="0">
                <a:pos x="connsiteX22434" y="connsiteY22434"/>
              </a:cxn>
              <a:cxn ang="0">
                <a:pos x="connsiteX22435" y="connsiteY22435"/>
              </a:cxn>
              <a:cxn ang="0">
                <a:pos x="connsiteX22436" y="connsiteY22436"/>
              </a:cxn>
              <a:cxn ang="0">
                <a:pos x="connsiteX22437" y="connsiteY22437"/>
              </a:cxn>
              <a:cxn ang="0">
                <a:pos x="connsiteX22438" y="connsiteY22438"/>
              </a:cxn>
              <a:cxn ang="0">
                <a:pos x="connsiteX22439" y="connsiteY22439"/>
              </a:cxn>
              <a:cxn ang="0">
                <a:pos x="connsiteX22440" y="connsiteY22440"/>
              </a:cxn>
              <a:cxn ang="0">
                <a:pos x="connsiteX22441" y="connsiteY22441"/>
              </a:cxn>
              <a:cxn ang="0">
                <a:pos x="connsiteX22442" y="connsiteY22442"/>
              </a:cxn>
              <a:cxn ang="0">
                <a:pos x="connsiteX22443" y="connsiteY22443"/>
              </a:cxn>
              <a:cxn ang="0">
                <a:pos x="connsiteX22444" y="connsiteY22444"/>
              </a:cxn>
              <a:cxn ang="0">
                <a:pos x="connsiteX22445" y="connsiteY22445"/>
              </a:cxn>
              <a:cxn ang="0">
                <a:pos x="connsiteX22446" y="connsiteY22446"/>
              </a:cxn>
              <a:cxn ang="0">
                <a:pos x="connsiteX22447" y="connsiteY22447"/>
              </a:cxn>
              <a:cxn ang="0">
                <a:pos x="connsiteX22448" y="connsiteY22448"/>
              </a:cxn>
              <a:cxn ang="0">
                <a:pos x="connsiteX22449" y="connsiteY22449"/>
              </a:cxn>
              <a:cxn ang="0">
                <a:pos x="connsiteX22450" y="connsiteY22450"/>
              </a:cxn>
              <a:cxn ang="0">
                <a:pos x="connsiteX22451" y="connsiteY22451"/>
              </a:cxn>
              <a:cxn ang="0">
                <a:pos x="connsiteX22452" y="connsiteY22452"/>
              </a:cxn>
              <a:cxn ang="0">
                <a:pos x="connsiteX22453" y="connsiteY22453"/>
              </a:cxn>
              <a:cxn ang="0">
                <a:pos x="connsiteX22454" y="connsiteY22454"/>
              </a:cxn>
              <a:cxn ang="0">
                <a:pos x="connsiteX22455" y="connsiteY22455"/>
              </a:cxn>
              <a:cxn ang="0">
                <a:pos x="connsiteX22456" y="connsiteY22456"/>
              </a:cxn>
              <a:cxn ang="0">
                <a:pos x="connsiteX22457" y="connsiteY22457"/>
              </a:cxn>
              <a:cxn ang="0">
                <a:pos x="connsiteX22458" y="connsiteY22458"/>
              </a:cxn>
              <a:cxn ang="0">
                <a:pos x="connsiteX22459" y="connsiteY22459"/>
              </a:cxn>
              <a:cxn ang="0">
                <a:pos x="connsiteX22460" y="connsiteY22460"/>
              </a:cxn>
              <a:cxn ang="0">
                <a:pos x="connsiteX22461" y="connsiteY22461"/>
              </a:cxn>
              <a:cxn ang="0">
                <a:pos x="connsiteX22462" y="connsiteY22462"/>
              </a:cxn>
              <a:cxn ang="0">
                <a:pos x="connsiteX22463" y="connsiteY22463"/>
              </a:cxn>
              <a:cxn ang="0">
                <a:pos x="connsiteX22464" y="connsiteY22464"/>
              </a:cxn>
              <a:cxn ang="0">
                <a:pos x="connsiteX22465" y="connsiteY22465"/>
              </a:cxn>
              <a:cxn ang="0">
                <a:pos x="connsiteX22466" y="connsiteY22466"/>
              </a:cxn>
              <a:cxn ang="0">
                <a:pos x="connsiteX22467" y="connsiteY22467"/>
              </a:cxn>
              <a:cxn ang="0">
                <a:pos x="connsiteX22468" y="connsiteY22468"/>
              </a:cxn>
              <a:cxn ang="0">
                <a:pos x="connsiteX22469" y="connsiteY22469"/>
              </a:cxn>
              <a:cxn ang="0">
                <a:pos x="connsiteX22470" y="connsiteY22470"/>
              </a:cxn>
              <a:cxn ang="0">
                <a:pos x="connsiteX22471" y="connsiteY22471"/>
              </a:cxn>
              <a:cxn ang="0">
                <a:pos x="connsiteX22472" y="connsiteY22472"/>
              </a:cxn>
              <a:cxn ang="0">
                <a:pos x="connsiteX22473" y="connsiteY22473"/>
              </a:cxn>
              <a:cxn ang="0">
                <a:pos x="connsiteX22474" y="connsiteY22474"/>
              </a:cxn>
              <a:cxn ang="0">
                <a:pos x="connsiteX22475" y="connsiteY22475"/>
              </a:cxn>
              <a:cxn ang="0">
                <a:pos x="connsiteX22476" y="connsiteY22476"/>
              </a:cxn>
              <a:cxn ang="0">
                <a:pos x="connsiteX22477" y="connsiteY22477"/>
              </a:cxn>
              <a:cxn ang="0">
                <a:pos x="connsiteX22478" y="connsiteY22478"/>
              </a:cxn>
              <a:cxn ang="0">
                <a:pos x="connsiteX22479" y="connsiteY22479"/>
              </a:cxn>
              <a:cxn ang="0">
                <a:pos x="connsiteX22480" y="connsiteY22480"/>
              </a:cxn>
              <a:cxn ang="0">
                <a:pos x="connsiteX22481" y="connsiteY22481"/>
              </a:cxn>
              <a:cxn ang="0">
                <a:pos x="connsiteX22482" y="connsiteY22482"/>
              </a:cxn>
              <a:cxn ang="0">
                <a:pos x="connsiteX22483" y="connsiteY22483"/>
              </a:cxn>
              <a:cxn ang="0">
                <a:pos x="connsiteX22484" y="connsiteY22484"/>
              </a:cxn>
              <a:cxn ang="0">
                <a:pos x="connsiteX22485" y="connsiteY22485"/>
              </a:cxn>
              <a:cxn ang="0">
                <a:pos x="connsiteX22486" y="connsiteY22486"/>
              </a:cxn>
              <a:cxn ang="0">
                <a:pos x="connsiteX22487" y="connsiteY22487"/>
              </a:cxn>
              <a:cxn ang="0">
                <a:pos x="connsiteX22488" y="connsiteY22488"/>
              </a:cxn>
              <a:cxn ang="0">
                <a:pos x="connsiteX22489" y="connsiteY22489"/>
              </a:cxn>
              <a:cxn ang="0">
                <a:pos x="connsiteX22490" y="connsiteY22490"/>
              </a:cxn>
              <a:cxn ang="0">
                <a:pos x="connsiteX22491" y="connsiteY22491"/>
              </a:cxn>
              <a:cxn ang="0">
                <a:pos x="connsiteX22492" y="connsiteY22492"/>
              </a:cxn>
              <a:cxn ang="0">
                <a:pos x="connsiteX22493" y="connsiteY22493"/>
              </a:cxn>
              <a:cxn ang="0">
                <a:pos x="connsiteX22494" y="connsiteY22494"/>
              </a:cxn>
              <a:cxn ang="0">
                <a:pos x="connsiteX22495" y="connsiteY22495"/>
              </a:cxn>
              <a:cxn ang="0">
                <a:pos x="connsiteX22496" y="connsiteY22496"/>
              </a:cxn>
              <a:cxn ang="0">
                <a:pos x="connsiteX22497" y="connsiteY22497"/>
              </a:cxn>
              <a:cxn ang="0">
                <a:pos x="connsiteX22498" y="connsiteY22498"/>
              </a:cxn>
              <a:cxn ang="0">
                <a:pos x="connsiteX22499" y="connsiteY22499"/>
              </a:cxn>
              <a:cxn ang="0">
                <a:pos x="connsiteX22500" y="connsiteY22500"/>
              </a:cxn>
              <a:cxn ang="0">
                <a:pos x="connsiteX22501" y="connsiteY22501"/>
              </a:cxn>
              <a:cxn ang="0">
                <a:pos x="connsiteX22502" y="connsiteY22502"/>
              </a:cxn>
              <a:cxn ang="0">
                <a:pos x="connsiteX22503" y="connsiteY22503"/>
              </a:cxn>
              <a:cxn ang="0">
                <a:pos x="connsiteX22504" y="connsiteY22504"/>
              </a:cxn>
              <a:cxn ang="0">
                <a:pos x="connsiteX22505" y="connsiteY22505"/>
              </a:cxn>
              <a:cxn ang="0">
                <a:pos x="connsiteX22506" y="connsiteY22506"/>
              </a:cxn>
              <a:cxn ang="0">
                <a:pos x="connsiteX22507" y="connsiteY22507"/>
              </a:cxn>
              <a:cxn ang="0">
                <a:pos x="connsiteX22508" y="connsiteY22508"/>
              </a:cxn>
              <a:cxn ang="0">
                <a:pos x="connsiteX22509" y="connsiteY22509"/>
              </a:cxn>
              <a:cxn ang="0">
                <a:pos x="connsiteX22510" y="connsiteY22510"/>
              </a:cxn>
              <a:cxn ang="0">
                <a:pos x="connsiteX22511" y="connsiteY22511"/>
              </a:cxn>
              <a:cxn ang="0">
                <a:pos x="connsiteX22512" y="connsiteY22512"/>
              </a:cxn>
              <a:cxn ang="0">
                <a:pos x="connsiteX22513" y="connsiteY22513"/>
              </a:cxn>
              <a:cxn ang="0">
                <a:pos x="connsiteX22514" y="connsiteY22514"/>
              </a:cxn>
              <a:cxn ang="0">
                <a:pos x="connsiteX22515" y="connsiteY22515"/>
              </a:cxn>
              <a:cxn ang="0">
                <a:pos x="connsiteX22516" y="connsiteY22516"/>
              </a:cxn>
              <a:cxn ang="0">
                <a:pos x="connsiteX22517" y="connsiteY22517"/>
              </a:cxn>
              <a:cxn ang="0">
                <a:pos x="connsiteX22518" y="connsiteY22518"/>
              </a:cxn>
              <a:cxn ang="0">
                <a:pos x="connsiteX22519" y="connsiteY22519"/>
              </a:cxn>
              <a:cxn ang="0">
                <a:pos x="connsiteX22520" y="connsiteY22520"/>
              </a:cxn>
              <a:cxn ang="0">
                <a:pos x="connsiteX22521" y="connsiteY22521"/>
              </a:cxn>
              <a:cxn ang="0">
                <a:pos x="connsiteX22522" y="connsiteY22522"/>
              </a:cxn>
              <a:cxn ang="0">
                <a:pos x="connsiteX22523" y="connsiteY22523"/>
              </a:cxn>
              <a:cxn ang="0">
                <a:pos x="connsiteX22524" y="connsiteY22524"/>
              </a:cxn>
              <a:cxn ang="0">
                <a:pos x="connsiteX22525" y="connsiteY22525"/>
              </a:cxn>
              <a:cxn ang="0">
                <a:pos x="connsiteX22526" y="connsiteY22526"/>
              </a:cxn>
              <a:cxn ang="0">
                <a:pos x="connsiteX22527" y="connsiteY22527"/>
              </a:cxn>
              <a:cxn ang="0">
                <a:pos x="connsiteX22528" y="connsiteY22528"/>
              </a:cxn>
              <a:cxn ang="0">
                <a:pos x="connsiteX22529" y="connsiteY22529"/>
              </a:cxn>
              <a:cxn ang="0">
                <a:pos x="connsiteX22530" y="connsiteY22530"/>
              </a:cxn>
              <a:cxn ang="0">
                <a:pos x="connsiteX22531" y="connsiteY22531"/>
              </a:cxn>
              <a:cxn ang="0">
                <a:pos x="connsiteX22532" y="connsiteY22532"/>
              </a:cxn>
              <a:cxn ang="0">
                <a:pos x="connsiteX22533" y="connsiteY22533"/>
              </a:cxn>
              <a:cxn ang="0">
                <a:pos x="connsiteX22534" y="connsiteY22534"/>
              </a:cxn>
              <a:cxn ang="0">
                <a:pos x="connsiteX22535" y="connsiteY22535"/>
              </a:cxn>
              <a:cxn ang="0">
                <a:pos x="connsiteX22536" y="connsiteY22536"/>
              </a:cxn>
              <a:cxn ang="0">
                <a:pos x="connsiteX22537" y="connsiteY22537"/>
              </a:cxn>
              <a:cxn ang="0">
                <a:pos x="connsiteX22538" y="connsiteY22538"/>
              </a:cxn>
              <a:cxn ang="0">
                <a:pos x="connsiteX22539" y="connsiteY22539"/>
              </a:cxn>
              <a:cxn ang="0">
                <a:pos x="connsiteX22540" y="connsiteY22540"/>
              </a:cxn>
              <a:cxn ang="0">
                <a:pos x="connsiteX22541" y="connsiteY22541"/>
              </a:cxn>
              <a:cxn ang="0">
                <a:pos x="connsiteX22542" y="connsiteY22542"/>
              </a:cxn>
              <a:cxn ang="0">
                <a:pos x="connsiteX22543" y="connsiteY22543"/>
              </a:cxn>
              <a:cxn ang="0">
                <a:pos x="connsiteX22544" y="connsiteY22544"/>
              </a:cxn>
              <a:cxn ang="0">
                <a:pos x="connsiteX22545" y="connsiteY22545"/>
              </a:cxn>
              <a:cxn ang="0">
                <a:pos x="connsiteX22546" y="connsiteY22546"/>
              </a:cxn>
              <a:cxn ang="0">
                <a:pos x="connsiteX22547" y="connsiteY22547"/>
              </a:cxn>
              <a:cxn ang="0">
                <a:pos x="connsiteX22548" y="connsiteY22548"/>
              </a:cxn>
              <a:cxn ang="0">
                <a:pos x="connsiteX22549" y="connsiteY22549"/>
              </a:cxn>
              <a:cxn ang="0">
                <a:pos x="connsiteX22550" y="connsiteY22550"/>
              </a:cxn>
              <a:cxn ang="0">
                <a:pos x="connsiteX22551" y="connsiteY22551"/>
              </a:cxn>
              <a:cxn ang="0">
                <a:pos x="connsiteX22552" y="connsiteY22552"/>
              </a:cxn>
              <a:cxn ang="0">
                <a:pos x="connsiteX22553" y="connsiteY22553"/>
              </a:cxn>
              <a:cxn ang="0">
                <a:pos x="connsiteX22554" y="connsiteY22554"/>
              </a:cxn>
              <a:cxn ang="0">
                <a:pos x="connsiteX22555" y="connsiteY22555"/>
              </a:cxn>
              <a:cxn ang="0">
                <a:pos x="connsiteX22556" y="connsiteY22556"/>
              </a:cxn>
              <a:cxn ang="0">
                <a:pos x="connsiteX22557" y="connsiteY22557"/>
              </a:cxn>
              <a:cxn ang="0">
                <a:pos x="connsiteX22558" y="connsiteY22558"/>
              </a:cxn>
              <a:cxn ang="0">
                <a:pos x="connsiteX22559" y="connsiteY22559"/>
              </a:cxn>
              <a:cxn ang="0">
                <a:pos x="connsiteX22560" y="connsiteY22560"/>
              </a:cxn>
              <a:cxn ang="0">
                <a:pos x="connsiteX22561" y="connsiteY22561"/>
              </a:cxn>
              <a:cxn ang="0">
                <a:pos x="connsiteX22562" y="connsiteY22562"/>
              </a:cxn>
              <a:cxn ang="0">
                <a:pos x="connsiteX22563" y="connsiteY22563"/>
              </a:cxn>
              <a:cxn ang="0">
                <a:pos x="connsiteX22564" y="connsiteY22564"/>
              </a:cxn>
              <a:cxn ang="0">
                <a:pos x="connsiteX22565" y="connsiteY22565"/>
              </a:cxn>
              <a:cxn ang="0">
                <a:pos x="connsiteX22566" y="connsiteY22566"/>
              </a:cxn>
              <a:cxn ang="0">
                <a:pos x="connsiteX22567" y="connsiteY22567"/>
              </a:cxn>
              <a:cxn ang="0">
                <a:pos x="connsiteX22568" y="connsiteY22568"/>
              </a:cxn>
              <a:cxn ang="0">
                <a:pos x="connsiteX22569" y="connsiteY22569"/>
              </a:cxn>
              <a:cxn ang="0">
                <a:pos x="connsiteX22570" y="connsiteY22570"/>
              </a:cxn>
              <a:cxn ang="0">
                <a:pos x="connsiteX22571" y="connsiteY22571"/>
              </a:cxn>
              <a:cxn ang="0">
                <a:pos x="connsiteX22572" y="connsiteY22572"/>
              </a:cxn>
              <a:cxn ang="0">
                <a:pos x="connsiteX22573" y="connsiteY22573"/>
              </a:cxn>
              <a:cxn ang="0">
                <a:pos x="connsiteX22574" y="connsiteY22574"/>
              </a:cxn>
              <a:cxn ang="0">
                <a:pos x="connsiteX22575" y="connsiteY22575"/>
              </a:cxn>
              <a:cxn ang="0">
                <a:pos x="connsiteX22576" y="connsiteY22576"/>
              </a:cxn>
              <a:cxn ang="0">
                <a:pos x="connsiteX22577" y="connsiteY22577"/>
              </a:cxn>
              <a:cxn ang="0">
                <a:pos x="connsiteX22578" y="connsiteY22578"/>
              </a:cxn>
              <a:cxn ang="0">
                <a:pos x="connsiteX22579" y="connsiteY22579"/>
              </a:cxn>
              <a:cxn ang="0">
                <a:pos x="connsiteX22580" y="connsiteY22580"/>
              </a:cxn>
              <a:cxn ang="0">
                <a:pos x="connsiteX22581" y="connsiteY22581"/>
              </a:cxn>
              <a:cxn ang="0">
                <a:pos x="connsiteX22582" y="connsiteY22582"/>
              </a:cxn>
              <a:cxn ang="0">
                <a:pos x="connsiteX22583" y="connsiteY22583"/>
              </a:cxn>
              <a:cxn ang="0">
                <a:pos x="connsiteX22584" y="connsiteY22584"/>
              </a:cxn>
              <a:cxn ang="0">
                <a:pos x="connsiteX22585" y="connsiteY22585"/>
              </a:cxn>
              <a:cxn ang="0">
                <a:pos x="connsiteX22586" y="connsiteY22586"/>
              </a:cxn>
              <a:cxn ang="0">
                <a:pos x="connsiteX22587" y="connsiteY22587"/>
              </a:cxn>
              <a:cxn ang="0">
                <a:pos x="connsiteX22588" y="connsiteY22588"/>
              </a:cxn>
              <a:cxn ang="0">
                <a:pos x="connsiteX22589" y="connsiteY22589"/>
              </a:cxn>
              <a:cxn ang="0">
                <a:pos x="connsiteX22590" y="connsiteY22590"/>
              </a:cxn>
              <a:cxn ang="0">
                <a:pos x="connsiteX22591" y="connsiteY22591"/>
              </a:cxn>
              <a:cxn ang="0">
                <a:pos x="connsiteX22592" y="connsiteY22592"/>
              </a:cxn>
              <a:cxn ang="0">
                <a:pos x="connsiteX22593" y="connsiteY22593"/>
              </a:cxn>
              <a:cxn ang="0">
                <a:pos x="connsiteX22594" y="connsiteY22594"/>
              </a:cxn>
              <a:cxn ang="0">
                <a:pos x="connsiteX22595" y="connsiteY22595"/>
              </a:cxn>
              <a:cxn ang="0">
                <a:pos x="connsiteX22596" y="connsiteY22596"/>
              </a:cxn>
              <a:cxn ang="0">
                <a:pos x="connsiteX22597" y="connsiteY22597"/>
              </a:cxn>
              <a:cxn ang="0">
                <a:pos x="connsiteX22598" y="connsiteY22598"/>
              </a:cxn>
              <a:cxn ang="0">
                <a:pos x="connsiteX22599" y="connsiteY22599"/>
              </a:cxn>
              <a:cxn ang="0">
                <a:pos x="connsiteX22600" y="connsiteY22600"/>
              </a:cxn>
              <a:cxn ang="0">
                <a:pos x="connsiteX22601" y="connsiteY22601"/>
              </a:cxn>
              <a:cxn ang="0">
                <a:pos x="connsiteX22602" y="connsiteY22602"/>
              </a:cxn>
              <a:cxn ang="0">
                <a:pos x="connsiteX22603" y="connsiteY22603"/>
              </a:cxn>
              <a:cxn ang="0">
                <a:pos x="connsiteX22604" y="connsiteY22604"/>
              </a:cxn>
              <a:cxn ang="0">
                <a:pos x="connsiteX22605" y="connsiteY22605"/>
              </a:cxn>
              <a:cxn ang="0">
                <a:pos x="connsiteX22606" y="connsiteY22606"/>
              </a:cxn>
              <a:cxn ang="0">
                <a:pos x="connsiteX22607" y="connsiteY22607"/>
              </a:cxn>
              <a:cxn ang="0">
                <a:pos x="connsiteX22608" y="connsiteY22608"/>
              </a:cxn>
              <a:cxn ang="0">
                <a:pos x="connsiteX22609" y="connsiteY22609"/>
              </a:cxn>
              <a:cxn ang="0">
                <a:pos x="connsiteX22610" y="connsiteY22610"/>
              </a:cxn>
              <a:cxn ang="0">
                <a:pos x="connsiteX22611" y="connsiteY22611"/>
              </a:cxn>
              <a:cxn ang="0">
                <a:pos x="connsiteX22612" y="connsiteY22612"/>
              </a:cxn>
              <a:cxn ang="0">
                <a:pos x="connsiteX22613" y="connsiteY22613"/>
              </a:cxn>
              <a:cxn ang="0">
                <a:pos x="connsiteX22614" y="connsiteY22614"/>
              </a:cxn>
              <a:cxn ang="0">
                <a:pos x="connsiteX22615" y="connsiteY22615"/>
              </a:cxn>
              <a:cxn ang="0">
                <a:pos x="connsiteX22616" y="connsiteY22616"/>
              </a:cxn>
              <a:cxn ang="0">
                <a:pos x="connsiteX22617" y="connsiteY22617"/>
              </a:cxn>
              <a:cxn ang="0">
                <a:pos x="connsiteX22618" y="connsiteY22618"/>
              </a:cxn>
              <a:cxn ang="0">
                <a:pos x="connsiteX22619" y="connsiteY22619"/>
              </a:cxn>
              <a:cxn ang="0">
                <a:pos x="connsiteX22620" y="connsiteY22620"/>
              </a:cxn>
              <a:cxn ang="0">
                <a:pos x="connsiteX22621" y="connsiteY22621"/>
              </a:cxn>
              <a:cxn ang="0">
                <a:pos x="connsiteX22622" y="connsiteY22622"/>
              </a:cxn>
              <a:cxn ang="0">
                <a:pos x="connsiteX22623" y="connsiteY22623"/>
              </a:cxn>
              <a:cxn ang="0">
                <a:pos x="connsiteX22624" y="connsiteY22624"/>
              </a:cxn>
              <a:cxn ang="0">
                <a:pos x="connsiteX22625" y="connsiteY22625"/>
              </a:cxn>
              <a:cxn ang="0">
                <a:pos x="connsiteX22626" y="connsiteY22626"/>
              </a:cxn>
              <a:cxn ang="0">
                <a:pos x="connsiteX22627" y="connsiteY22627"/>
              </a:cxn>
              <a:cxn ang="0">
                <a:pos x="connsiteX22628" y="connsiteY22628"/>
              </a:cxn>
              <a:cxn ang="0">
                <a:pos x="connsiteX22629" y="connsiteY22629"/>
              </a:cxn>
              <a:cxn ang="0">
                <a:pos x="connsiteX22630" y="connsiteY22630"/>
              </a:cxn>
              <a:cxn ang="0">
                <a:pos x="connsiteX22631" y="connsiteY22631"/>
              </a:cxn>
              <a:cxn ang="0">
                <a:pos x="connsiteX22632" y="connsiteY22632"/>
              </a:cxn>
              <a:cxn ang="0">
                <a:pos x="connsiteX22633" y="connsiteY22633"/>
              </a:cxn>
              <a:cxn ang="0">
                <a:pos x="connsiteX22634" y="connsiteY22634"/>
              </a:cxn>
              <a:cxn ang="0">
                <a:pos x="connsiteX22635" y="connsiteY22635"/>
              </a:cxn>
              <a:cxn ang="0">
                <a:pos x="connsiteX22636" y="connsiteY22636"/>
              </a:cxn>
              <a:cxn ang="0">
                <a:pos x="connsiteX22637" y="connsiteY22637"/>
              </a:cxn>
              <a:cxn ang="0">
                <a:pos x="connsiteX22638" y="connsiteY22638"/>
              </a:cxn>
              <a:cxn ang="0">
                <a:pos x="connsiteX22639" y="connsiteY22639"/>
              </a:cxn>
              <a:cxn ang="0">
                <a:pos x="connsiteX22640" y="connsiteY22640"/>
              </a:cxn>
              <a:cxn ang="0">
                <a:pos x="connsiteX22641" y="connsiteY22641"/>
              </a:cxn>
              <a:cxn ang="0">
                <a:pos x="connsiteX22642" y="connsiteY22642"/>
              </a:cxn>
              <a:cxn ang="0">
                <a:pos x="connsiteX22643" y="connsiteY22643"/>
              </a:cxn>
              <a:cxn ang="0">
                <a:pos x="connsiteX22644" y="connsiteY22644"/>
              </a:cxn>
              <a:cxn ang="0">
                <a:pos x="connsiteX22645" y="connsiteY22645"/>
              </a:cxn>
              <a:cxn ang="0">
                <a:pos x="connsiteX22646" y="connsiteY22646"/>
              </a:cxn>
              <a:cxn ang="0">
                <a:pos x="connsiteX22647" y="connsiteY22647"/>
              </a:cxn>
              <a:cxn ang="0">
                <a:pos x="connsiteX22648" y="connsiteY22648"/>
              </a:cxn>
              <a:cxn ang="0">
                <a:pos x="connsiteX22649" y="connsiteY22649"/>
              </a:cxn>
              <a:cxn ang="0">
                <a:pos x="connsiteX22650" y="connsiteY22650"/>
              </a:cxn>
              <a:cxn ang="0">
                <a:pos x="connsiteX22651" y="connsiteY22651"/>
              </a:cxn>
              <a:cxn ang="0">
                <a:pos x="connsiteX22652" y="connsiteY22652"/>
              </a:cxn>
              <a:cxn ang="0">
                <a:pos x="connsiteX22653" y="connsiteY22653"/>
              </a:cxn>
              <a:cxn ang="0">
                <a:pos x="connsiteX22654" y="connsiteY22654"/>
              </a:cxn>
              <a:cxn ang="0">
                <a:pos x="connsiteX22655" y="connsiteY22655"/>
              </a:cxn>
              <a:cxn ang="0">
                <a:pos x="connsiteX22656" y="connsiteY22656"/>
              </a:cxn>
              <a:cxn ang="0">
                <a:pos x="connsiteX22657" y="connsiteY22657"/>
              </a:cxn>
              <a:cxn ang="0">
                <a:pos x="connsiteX22658" y="connsiteY22658"/>
              </a:cxn>
              <a:cxn ang="0">
                <a:pos x="connsiteX22659" y="connsiteY22659"/>
              </a:cxn>
              <a:cxn ang="0">
                <a:pos x="connsiteX22660" y="connsiteY22660"/>
              </a:cxn>
              <a:cxn ang="0">
                <a:pos x="connsiteX22661" y="connsiteY22661"/>
              </a:cxn>
              <a:cxn ang="0">
                <a:pos x="connsiteX22662" y="connsiteY22662"/>
              </a:cxn>
              <a:cxn ang="0">
                <a:pos x="connsiteX22663" y="connsiteY22663"/>
              </a:cxn>
              <a:cxn ang="0">
                <a:pos x="connsiteX22664" y="connsiteY22664"/>
              </a:cxn>
              <a:cxn ang="0">
                <a:pos x="connsiteX22665" y="connsiteY22665"/>
              </a:cxn>
              <a:cxn ang="0">
                <a:pos x="connsiteX22666" y="connsiteY22666"/>
              </a:cxn>
              <a:cxn ang="0">
                <a:pos x="connsiteX22667" y="connsiteY22667"/>
              </a:cxn>
              <a:cxn ang="0">
                <a:pos x="connsiteX22668" y="connsiteY22668"/>
              </a:cxn>
              <a:cxn ang="0">
                <a:pos x="connsiteX22669" y="connsiteY22669"/>
              </a:cxn>
              <a:cxn ang="0">
                <a:pos x="connsiteX22670" y="connsiteY22670"/>
              </a:cxn>
              <a:cxn ang="0">
                <a:pos x="connsiteX22671" y="connsiteY22671"/>
              </a:cxn>
              <a:cxn ang="0">
                <a:pos x="connsiteX22672" y="connsiteY22672"/>
              </a:cxn>
              <a:cxn ang="0">
                <a:pos x="connsiteX22673" y="connsiteY22673"/>
              </a:cxn>
              <a:cxn ang="0">
                <a:pos x="connsiteX22674" y="connsiteY22674"/>
              </a:cxn>
              <a:cxn ang="0">
                <a:pos x="connsiteX22675" y="connsiteY22675"/>
              </a:cxn>
              <a:cxn ang="0">
                <a:pos x="connsiteX22676" y="connsiteY22676"/>
              </a:cxn>
              <a:cxn ang="0">
                <a:pos x="connsiteX22677" y="connsiteY22677"/>
              </a:cxn>
              <a:cxn ang="0">
                <a:pos x="connsiteX22678" y="connsiteY22678"/>
              </a:cxn>
              <a:cxn ang="0">
                <a:pos x="connsiteX22679" y="connsiteY22679"/>
              </a:cxn>
              <a:cxn ang="0">
                <a:pos x="connsiteX22680" y="connsiteY22680"/>
              </a:cxn>
              <a:cxn ang="0">
                <a:pos x="connsiteX22681" y="connsiteY22681"/>
              </a:cxn>
              <a:cxn ang="0">
                <a:pos x="connsiteX22682" y="connsiteY22682"/>
              </a:cxn>
              <a:cxn ang="0">
                <a:pos x="connsiteX22683" y="connsiteY22683"/>
              </a:cxn>
              <a:cxn ang="0">
                <a:pos x="connsiteX22684" y="connsiteY22684"/>
              </a:cxn>
              <a:cxn ang="0">
                <a:pos x="connsiteX22685" y="connsiteY22685"/>
              </a:cxn>
              <a:cxn ang="0">
                <a:pos x="connsiteX22686" y="connsiteY22686"/>
              </a:cxn>
              <a:cxn ang="0">
                <a:pos x="connsiteX22687" y="connsiteY22687"/>
              </a:cxn>
              <a:cxn ang="0">
                <a:pos x="connsiteX22688" y="connsiteY22688"/>
              </a:cxn>
              <a:cxn ang="0">
                <a:pos x="connsiteX22689" y="connsiteY22689"/>
              </a:cxn>
              <a:cxn ang="0">
                <a:pos x="connsiteX22690" y="connsiteY22690"/>
              </a:cxn>
              <a:cxn ang="0">
                <a:pos x="connsiteX22691" y="connsiteY22691"/>
              </a:cxn>
              <a:cxn ang="0">
                <a:pos x="connsiteX22692" y="connsiteY22692"/>
              </a:cxn>
              <a:cxn ang="0">
                <a:pos x="connsiteX22693" y="connsiteY22693"/>
              </a:cxn>
              <a:cxn ang="0">
                <a:pos x="connsiteX22694" y="connsiteY22694"/>
              </a:cxn>
              <a:cxn ang="0">
                <a:pos x="connsiteX22695" y="connsiteY22695"/>
              </a:cxn>
              <a:cxn ang="0">
                <a:pos x="connsiteX22696" y="connsiteY22696"/>
              </a:cxn>
              <a:cxn ang="0">
                <a:pos x="connsiteX22697" y="connsiteY22697"/>
              </a:cxn>
              <a:cxn ang="0">
                <a:pos x="connsiteX22698" y="connsiteY22698"/>
              </a:cxn>
              <a:cxn ang="0">
                <a:pos x="connsiteX22699" y="connsiteY22699"/>
              </a:cxn>
              <a:cxn ang="0">
                <a:pos x="connsiteX22700" y="connsiteY22700"/>
              </a:cxn>
              <a:cxn ang="0">
                <a:pos x="connsiteX22701" y="connsiteY22701"/>
              </a:cxn>
              <a:cxn ang="0">
                <a:pos x="connsiteX22702" y="connsiteY22702"/>
              </a:cxn>
              <a:cxn ang="0">
                <a:pos x="connsiteX22703" y="connsiteY22703"/>
              </a:cxn>
              <a:cxn ang="0">
                <a:pos x="connsiteX22704" y="connsiteY22704"/>
              </a:cxn>
              <a:cxn ang="0">
                <a:pos x="connsiteX22705" y="connsiteY22705"/>
              </a:cxn>
              <a:cxn ang="0">
                <a:pos x="connsiteX22706" y="connsiteY22706"/>
              </a:cxn>
              <a:cxn ang="0">
                <a:pos x="connsiteX22707" y="connsiteY22707"/>
              </a:cxn>
              <a:cxn ang="0">
                <a:pos x="connsiteX22708" y="connsiteY22708"/>
              </a:cxn>
              <a:cxn ang="0">
                <a:pos x="connsiteX22709" y="connsiteY22709"/>
              </a:cxn>
              <a:cxn ang="0">
                <a:pos x="connsiteX22710" y="connsiteY22710"/>
              </a:cxn>
              <a:cxn ang="0">
                <a:pos x="connsiteX22711" y="connsiteY22711"/>
              </a:cxn>
              <a:cxn ang="0">
                <a:pos x="connsiteX22712" y="connsiteY22712"/>
              </a:cxn>
              <a:cxn ang="0">
                <a:pos x="connsiteX22713" y="connsiteY22713"/>
              </a:cxn>
              <a:cxn ang="0">
                <a:pos x="connsiteX22714" y="connsiteY22714"/>
              </a:cxn>
              <a:cxn ang="0">
                <a:pos x="connsiteX22715" y="connsiteY22715"/>
              </a:cxn>
              <a:cxn ang="0">
                <a:pos x="connsiteX22716" y="connsiteY22716"/>
              </a:cxn>
              <a:cxn ang="0">
                <a:pos x="connsiteX22717" y="connsiteY22717"/>
              </a:cxn>
              <a:cxn ang="0">
                <a:pos x="connsiteX22718" y="connsiteY22718"/>
              </a:cxn>
              <a:cxn ang="0">
                <a:pos x="connsiteX22719" y="connsiteY22719"/>
              </a:cxn>
              <a:cxn ang="0">
                <a:pos x="connsiteX22720" y="connsiteY22720"/>
              </a:cxn>
              <a:cxn ang="0">
                <a:pos x="connsiteX22721" y="connsiteY22721"/>
              </a:cxn>
              <a:cxn ang="0">
                <a:pos x="connsiteX22722" y="connsiteY22722"/>
              </a:cxn>
              <a:cxn ang="0">
                <a:pos x="connsiteX22723" y="connsiteY22723"/>
              </a:cxn>
              <a:cxn ang="0">
                <a:pos x="connsiteX22724" y="connsiteY22724"/>
              </a:cxn>
              <a:cxn ang="0">
                <a:pos x="connsiteX22725" y="connsiteY22725"/>
              </a:cxn>
              <a:cxn ang="0">
                <a:pos x="connsiteX22726" y="connsiteY22726"/>
              </a:cxn>
              <a:cxn ang="0">
                <a:pos x="connsiteX22727" y="connsiteY22727"/>
              </a:cxn>
              <a:cxn ang="0">
                <a:pos x="connsiteX22728" y="connsiteY22728"/>
              </a:cxn>
              <a:cxn ang="0">
                <a:pos x="connsiteX22729" y="connsiteY22729"/>
              </a:cxn>
              <a:cxn ang="0">
                <a:pos x="connsiteX22730" y="connsiteY22730"/>
              </a:cxn>
              <a:cxn ang="0">
                <a:pos x="connsiteX22731" y="connsiteY22731"/>
              </a:cxn>
              <a:cxn ang="0">
                <a:pos x="connsiteX22732" y="connsiteY22732"/>
              </a:cxn>
              <a:cxn ang="0">
                <a:pos x="connsiteX22733" y="connsiteY22733"/>
              </a:cxn>
              <a:cxn ang="0">
                <a:pos x="connsiteX22734" y="connsiteY22734"/>
              </a:cxn>
              <a:cxn ang="0">
                <a:pos x="connsiteX22735" y="connsiteY22735"/>
              </a:cxn>
              <a:cxn ang="0">
                <a:pos x="connsiteX22736" y="connsiteY22736"/>
              </a:cxn>
              <a:cxn ang="0">
                <a:pos x="connsiteX22737" y="connsiteY22737"/>
              </a:cxn>
              <a:cxn ang="0">
                <a:pos x="connsiteX22738" y="connsiteY22738"/>
              </a:cxn>
              <a:cxn ang="0">
                <a:pos x="connsiteX22739" y="connsiteY22739"/>
              </a:cxn>
              <a:cxn ang="0">
                <a:pos x="connsiteX22740" y="connsiteY22740"/>
              </a:cxn>
              <a:cxn ang="0">
                <a:pos x="connsiteX22741" y="connsiteY22741"/>
              </a:cxn>
              <a:cxn ang="0">
                <a:pos x="connsiteX22742" y="connsiteY22742"/>
              </a:cxn>
              <a:cxn ang="0">
                <a:pos x="connsiteX22743" y="connsiteY22743"/>
              </a:cxn>
              <a:cxn ang="0">
                <a:pos x="connsiteX22744" y="connsiteY22744"/>
              </a:cxn>
              <a:cxn ang="0">
                <a:pos x="connsiteX22745" y="connsiteY22745"/>
              </a:cxn>
              <a:cxn ang="0">
                <a:pos x="connsiteX22746" y="connsiteY22746"/>
              </a:cxn>
              <a:cxn ang="0">
                <a:pos x="connsiteX22747" y="connsiteY22747"/>
              </a:cxn>
              <a:cxn ang="0">
                <a:pos x="connsiteX22748" y="connsiteY22748"/>
              </a:cxn>
              <a:cxn ang="0">
                <a:pos x="connsiteX22749" y="connsiteY22749"/>
              </a:cxn>
              <a:cxn ang="0">
                <a:pos x="connsiteX22750" y="connsiteY22750"/>
              </a:cxn>
              <a:cxn ang="0">
                <a:pos x="connsiteX22751" y="connsiteY22751"/>
              </a:cxn>
              <a:cxn ang="0">
                <a:pos x="connsiteX22752" y="connsiteY22752"/>
              </a:cxn>
              <a:cxn ang="0">
                <a:pos x="connsiteX22753" y="connsiteY22753"/>
              </a:cxn>
              <a:cxn ang="0">
                <a:pos x="connsiteX22754" y="connsiteY22754"/>
              </a:cxn>
              <a:cxn ang="0">
                <a:pos x="connsiteX22755" y="connsiteY22755"/>
              </a:cxn>
              <a:cxn ang="0">
                <a:pos x="connsiteX22756" y="connsiteY22756"/>
              </a:cxn>
              <a:cxn ang="0">
                <a:pos x="connsiteX22757" y="connsiteY22757"/>
              </a:cxn>
              <a:cxn ang="0">
                <a:pos x="connsiteX22758" y="connsiteY22758"/>
              </a:cxn>
              <a:cxn ang="0">
                <a:pos x="connsiteX22759" y="connsiteY22759"/>
              </a:cxn>
              <a:cxn ang="0">
                <a:pos x="connsiteX22760" y="connsiteY22760"/>
              </a:cxn>
              <a:cxn ang="0">
                <a:pos x="connsiteX22761" y="connsiteY22761"/>
              </a:cxn>
              <a:cxn ang="0">
                <a:pos x="connsiteX22762" y="connsiteY22762"/>
              </a:cxn>
              <a:cxn ang="0">
                <a:pos x="connsiteX22763" y="connsiteY22763"/>
              </a:cxn>
              <a:cxn ang="0">
                <a:pos x="connsiteX22764" y="connsiteY22764"/>
              </a:cxn>
              <a:cxn ang="0">
                <a:pos x="connsiteX22765" y="connsiteY22765"/>
              </a:cxn>
              <a:cxn ang="0">
                <a:pos x="connsiteX22766" y="connsiteY22766"/>
              </a:cxn>
              <a:cxn ang="0">
                <a:pos x="connsiteX22767" y="connsiteY22767"/>
              </a:cxn>
              <a:cxn ang="0">
                <a:pos x="connsiteX22768" y="connsiteY22768"/>
              </a:cxn>
              <a:cxn ang="0">
                <a:pos x="connsiteX22769" y="connsiteY22769"/>
              </a:cxn>
              <a:cxn ang="0">
                <a:pos x="connsiteX22770" y="connsiteY22770"/>
              </a:cxn>
              <a:cxn ang="0">
                <a:pos x="connsiteX22771" y="connsiteY22771"/>
              </a:cxn>
              <a:cxn ang="0">
                <a:pos x="connsiteX22772" y="connsiteY22772"/>
              </a:cxn>
              <a:cxn ang="0">
                <a:pos x="connsiteX22773" y="connsiteY22773"/>
              </a:cxn>
              <a:cxn ang="0">
                <a:pos x="connsiteX22774" y="connsiteY22774"/>
              </a:cxn>
              <a:cxn ang="0">
                <a:pos x="connsiteX22775" y="connsiteY22775"/>
              </a:cxn>
              <a:cxn ang="0">
                <a:pos x="connsiteX22776" y="connsiteY22776"/>
              </a:cxn>
              <a:cxn ang="0">
                <a:pos x="connsiteX22777" y="connsiteY22777"/>
              </a:cxn>
              <a:cxn ang="0">
                <a:pos x="connsiteX22778" y="connsiteY22778"/>
              </a:cxn>
              <a:cxn ang="0">
                <a:pos x="connsiteX22779" y="connsiteY22779"/>
              </a:cxn>
              <a:cxn ang="0">
                <a:pos x="connsiteX22780" y="connsiteY22780"/>
              </a:cxn>
              <a:cxn ang="0">
                <a:pos x="connsiteX22781" y="connsiteY22781"/>
              </a:cxn>
              <a:cxn ang="0">
                <a:pos x="connsiteX22782" y="connsiteY22782"/>
              </a:cxn>
              <a:cxn ang="0">
                <a:pos x="connsiteX22783" y="connsiteY22783"/>
              </a:cxn>
              <a:cxn ang="0">
                <a:pos x="connsiteX22784" y="connsiteY22784"/>
              </a:cxn>
              <a:cxn ang="0">
                <a:pos x="connsiteX22785" y="connsiteY22785"/>
              </a:cxn>
              <a:cxn ang="0">
                <a:pos x="connsiteX22786" y="connsiteY22786"/>
              </a:cxn>
              <a:cxn ang="0">
                <a:pos x="connsiteX22787" y="connsiteY22787"/>
              </a:cxn>
              <a:cxn ang="0">
                <a:pos x="connsiteX22788" y="connsiteY22788"/>
              </a:cxn>
              <a:cxn ang="0">
                <a:pos x="connsiteX22789" y="connsiteY22789"/>
              </a:cxn>
              <a:cxn ang="0">
                <a:pos x="connsiteX22790" y="connsiteY22790"/>
              </a:cxn>
              <a:cxn ang="0">
                <a:pos x="connsiteX22791" y="connsiteY22791"/>
              </a:cxn>
              <a:cxn ang="0">
                <a:pos x="connsiteX22792" y="connsiteY22792"/>
              </a:cxn>
              <a:cxn ang="0">
                <a:pos x="connsiteX22793" y="connsiteY22793"/>
              </a:cxn>
              <a:cxn ang="0">
                <a:pos x="connsiteX22794" y="connsiteY22794"/>
              </a:cxn>
              <a:cxn ang="0">
                <a:pos x="connsiteX22795" y="connsiteY22795"/>
              </a:cxn>
              <a:cxn ang="0">
                <a:pos x="connsiteX22796" y="connsiteY22796"/>
              </a:cxn>
              <a:cxn ang="0">
                <a:pos x="connsiteX22797" y="connsiteY22797"/>
              </a:cxn>
              <a:cxn ang="0">
                <a:pos x="connsiteX22798" y="connsiteY22798"/>
              </a:cxn>
              <a:cxn ang="0">
                <a:pos x="connsiteX22799" y="connsiteY22799"/>
              </a:cxn>
              <a:cxn ang="0">
                <a:pos x="connsiteX22800" y="connsiteY22800"/>
              </a:cxn>
              <a:cxn ang="0">
                <a:pos x="connsiteX22801" y="connsiteY22801"/>
              </a:cxn>
              <a:cxn ang="0">
                <a:pos x="connsiteX22802" y="connsiteY22802"/>
              </a:cxn>
              <a:cxn ang="0">
                <a:pos x="connsiteX22803" y="connsiteY22803"/>
              </a:cxn>
              <a:cxn ang="0">
                <a:pos x="connsiteX22804" y="connsiteY22804"/>
              </a:cxn>
              <a:cxn ang="0">
                <a:pos x="connsiteX22805" y="connsiteY22805"/>
              </a:cxn>
              <a:cxn ang="0">
                <a:pos x="connsiteX22806" y="connsiteY22806"/>
              </a:cxn>
              <a:cxn ang="0">
                <a:pos x="connsiteX22807" y="connsiteY22807"/>
              </a:cxn>
              <a:cxn ang="0">
                <a:pos x="connsiteX22808" y="connsiteY22808"/>
              </a:cxn>
              <a:cxn ang="0">
                <a:pos x="connsiteX22809" y="connsiteY22809"/>
              </a:cxn>
              <a:cxn ang="0">
                <a:pos x="connsiteX22810" y="connsiteY22810"/>
              </a:cxn>
              <a:cxn ang="0">
                <a:pos x="connsiteX22811" y="connsiteY22811"/>
              </a:cxn>
              <a:cxn ang="0">
                <a:pos x="connsiteX22812" y="connsiteY22812"/>
              </a:cxn>
              <a:cxn ang="0">
                <a:pos x="connsiteX22813" y="connsiteY22813"/>
              </a:cxn>
              <a:cxn ang="0">
                <a:pos x="connsiteX22814" y="connsiteY22814"/>
              </a:cxn>
              <a:cxn ang="0">
                <a:pos x="connsiteX22815" y="connsiteY22815"/>
              </a:cxn>
              <a:cxn ang="0">
                <a:pos x="connsiteX22816" y="connsiteY22816"/>
              </a:cxn>
              <a:cxn ang="0">
                <a:pos x="connsiteX22817" y="connsiteY22817"/>
              </a:cxn>
              <a:cxn ang="0">
                <a:pos x="connsiteX22818" y="connsiteY22818"/>
              </a:cxn>
              <a:cxn ang="0">
                <a:pos x="connsiteX22819" y="connsiteY22819"/>
              </a:cxn>
              <a:cxn ang="0">
                <a:pos x="connsiteX22820" y="connsiteY22820"/>
              </a:cxn>
              <a:cxn ang="0">
                <a:pos x="connsiteX22821" y="connsiteY22821"/>
              </a:cxn>
              <a:cxn ang="0">
                <a:pos x="connsiteX22822" y="connsiteY22822"/>
              </a:cxn>
              <a:cxn ang="0">
                <a:pos x="connsiteX22823" y="connsiteY22823"/>
              </a:cxn>
              <a:cxn ang="0">
                <a:pos x="connsiteX22824" y="connsiteY22824"/>
              </a:cxn>
              <a:cxn ang="0">
                <a:pos x="connsiteX22825" y="connsiteY22825"/>
              </a:cxn>
              <a:cxn ang="0">
                <a:pos x="connsiteX22826" y="connsiteY22826"/>
              </a:cxn>
              <a:cxn ang="0">
                <a:pos x="connsiteX22827" y="connsiteY22827"/>
              </a:cxn>
              <a:cxn ang="0">
                <a:pos x="connsiteX22828" y="connsiteY22828"/>
              </a:cxn>
              <a:cxn ang="0">
                <a:pos x="connsiteX22829" y="connsiteY22829"/>
              </a:cxn>
              <a:cxn ang="0">
                <a:pos x="connsiteX22830" y="connsiteY22830"/>
              </a:cxn>
              <a:cxn ang="0">
                <a:pos x="connsiteX22831" y="connsiteY22831"/>
              </a:cxn>
              <a:cxn ang="0">
                <a:pos x="connsiteX22832" y="connsiteY22832"/>
              </a:cxn>
              <a:cxn ang="0">
                <a:pos x="connsiteX22833" y="connsiteY22833"/>
              </a:cxn>
              <a:cxn ang="0">
                <a:pos x="connsiteX22834" y="connsiteY22834"/>
              </a:cxn>
              <a:cxn ang="0">
                <a:pos x="connsiteX22835" y="connsiteY22835"/>
              </a:cxn>
              <a:cxn ang="0">
                <a:pos x="connsiteX22836" y="connsiteY22836"/>
              </a:cxn>
              <a:cxn ang="0">
                <a:pos x="connsiteX22837" y="connsiteY22837"/>
              </a:cxn>
              <a:cxn ang="0">
                <a:pos x="connsiteX22838" y="connsiteY22838"/>
              </a:cxn>
              <a:cxn ang="0">
                <a:pos x="connsiteX22839" y="connsiteY22839"/>
              </a:cxn>
              <a:cxn ang="0">
                <a:pos x="connsiteX22840" y="connsiteY22840"/>
              </a:cxn>
              <a:cxn ang="0">
                <a:pos x="connsiteX22841" y="connsiteY22841"/>
              </a:cxn>
              <a:cxn ang="0">
                <a:pos x="connsiteX22842" y="connsiteY22842"/>
              </a:cxn>
              <a:cxn ang="0">
                <a:pos x="connsiteX22843" y="connsiteY22843"/>
              </a:cxn>
              <a:cxn ang="0">
                <a:pos x="connsiteX22844" y="connsiteY22844"/>
              </a:cxn>
              <a:cxn ang="0">
                <a:pos x="connsiteX22845" y="connsiteY22845"/>
              </a:cxn>
              <a:cxn ang="0">
                <a:pos x="connsiteX22846" y="connsiteY22846"/>
              </a:cxn>
              <a:cxn ang="0">
                <a:pos x="connsiteX22847" y="connsiteY22847"/>
              </a:cxn>
              <a:cxn ang="0">
                <a:pos x="connsiteX22848" y="connsiteY22848"/>
              </a:cxn>
              <a:cxn ang="0">
                <a:pos x="connsiteX22849" y="connsiteY22849"/>
              </a:cxn>
              <a:cxn ang="0">
                <a:pos x="connsiteX22850" y="connsiteY22850"/>
              </a:cxn>
              <a:cxn ang="0">
                <a:pos x="connsiteX22851" y="connsiteY22851"/>
              </a:cxn>
              <a:cxn ang="0">
                <a:pos x="connsiteX22852" y="connsiteY22852"/>
              </a:cxn>
              <a:cxn ang="0">
                <a:pos x="connsiteX22853" y="connsiteY22853"/>
              </a:cxn>
              <a:cxn ang="0">
                <a:pos x="connsiteX22854" y="connsiteY22854"/>
              </a:cxn>
              <a:cxn ang="0">
                <a:pos x="connsiteX22855" y="connsiteY22855"/>
              </a:cxn>
              <a:cxn ang="0">
                <a:pos x="connsiteX22856" y="connsiteY22856"/>
              </a:cxn>
              <a:cxn ang="0">
                <a:pos x="connsiteX22857" y="connsiteY22857"/>
              </a:cxn>
              <a:cxn ang="0">
                <a:pos x="connsiteX22858" y="connsiteY22858"/>
              </a:cxn>
              <a:cxn ang="0">
                <a:pos x="connsiteX22859" y="connsiteY22859"/>
              </a:cxn>
              <a:cxn ang="0">
                <a:pos x="connsiteX22860" y="connsiteY22860"/>
              </a:cxn>
              <a:cxn ang="0">
                <a:pos x="connsiteX22861" y="connsiteY22861"/>
              </a:cxn>
              <a:cxn ang="0">
                <a:pos x="connsiteX22862" y="connsiteY22862"/>
              </a:cxn>
              <a:cxn ang="0">
                <a:pos x="connsiteX22863" y="connsiteY22863"/>
              </a:cxn>
              <a:cxn ang="0">
                <a:pos x="connsiteX22864" y="connsiteY22864"/>
              </a:cxn>
              <a:cxn ang="0">
                <a:pos x="connsiteX22865" y="connsiteY22865"/>
              </a:cxn>
              <a:cxn ang="0">
                <a:pos x="connsiteX22866" y="connsiteY22866"/>
              </a:cxn>
              <a:cxn ang="0">
                <a:pos x="connsiteX22867" y="connsiteY22867"/>
              </a:cxn>
              <a:cxn ang="0">
                <a:pos x="connsiteX22868" y="connsiteY22868"/>
              </a:cxn>
              <a:cxn ang="0">
                <a:pos x="connsiteX22869" y="connsiteY22869"/>
              </a:cxn>
              <a:cxn ang="0">
                <a:pos x="connsiteX22870" y="connsiteY22870"/>
              </a:cxn>
              <a:cxn ang="0">
                <a:pos x="connsiteX22871" y="connsiteY22871"/>
              </a:cxn>
              <a:cxn ang="0">
                <a:pos x="connsiteX22872" y="connsiteY22872"/>
              </a:cxn>
              <a:cxn ang="0">
                <a:pos x="connsiteX22873" y="connsiteY22873"/>
              </a:cxn>
              <a:cxn ang="0">
                <a:pos x="connsiteX22874" y="connsiteY22874"/>
              </a:cxn>
              <a:cxn ang="0">
                <a:pos x="connsiteX22875" y="connsiteY22875"/>
              </a:cxn>
              <a:cxn ang="0">
                <a:pos x="connsiteX22876" y="connsiteY22876"/>
              </a:cxn>
              <a:cxn ang="0">
                <a:pos x="connsiteX22877" y="connsiteY22877"/>
              </a:cxn>
              <a:cxn ang="0">
                <a:pos x="connsiteX22878" y="connsiteY22878"/>
              </a:cxn>
              <a:cxn ang="0">
                <a:pos x="connsiteX22879" y="connsiteY22879"/>
              </a:cxn>
              <a:cxn ang="0">
                <a:pos x="connsiteX22880" y="connsiteY22880"/>
              </a:cxn>
              <a:cxn ang="0">
                <a:pos x="connsiteX22881" y="connsiteY22881"/>
              </a:cxn>
              <a:cxn ang="0">
                <a:pos x="connsiteX22882" y="connsiteY22882"/>
              </a:cxn>
              <a:cxn ang="0">
                <a:pos x="connsiteX22883" y="connsiteY22883"/>
              </a:cxn>
              <a:cxn ang="0">
                <a:pos x="connsiteX22884" y="connsiteY22884"/>
              </a:cxn>
              <a:cxn ang="0">
                <a:pos x="connsiteX22885" y="connsiteY22885"/>
              </a:cxn>
              <a:cxn ang="0">
                <a:pos x="connsiteX22886" y="connsiteY22886"/>
              </a:cxn>
              <a:cxn ang="0">
                <a:pos x="connsiteX22887" y="connsiteY22887"/>
              </a:cxn>
              <a:cxn ang="0">
                <a:pos x="connsiteX22888" y="connsiteY22888"/>
              </a:cxn>
              <a:cxn ang="0">
                <a:pos x="connsiteX22889" y="connsiteY22889"/>
              </a:cxn>
              <a:cxn ang="0">
                <a:pos x="connsiteX22890" y="connsiteY22890"/>
              </a:cxn>
              <a:cxn ang="0">
                <a:pos x="connsiteX22891" y="connsiteY22891"/>
              </a:cxn>
              <a:cxn ang="0">
                <a:pos x="connsiteX22892" y="connsiteY22892"/>
              </a:cxn>
              <a:cxn ang="0">
                <a:pos x="connsiteX22893" y="connsiteY22893"/>
              </a:cxn>
              <a:cxn ang="0">
                <a:pos x="connsiteX22894" y="connsiteY22894"/>
              </a:cxn>
              <a:cxn ang="0">
                <a:pos x="connsiteX22895" y="connsiteY22895"/>
              </a:cxn>
              <a:cxn ang="0">
                <a:pos x="connsiteX22896" y="connsiteY22896"/>
              </a:cxn>
              <a:cxn ang="0">
                <a:pos x="connsiteX22897" y="connsiteY22897"/>
              </a:cxn>
              <a:cxn ang="0">
                <a:pos x="connsiteX22898" y="connsiteY22898"/>
              </a:cxn>
              <a:cxn ang="0">
                <a:pos x="connsiteX22899" y="connsiteY22899"/>
              </a:cxn>
              <a:cxn ang="0">
                <a:pos x="connsiteX22900" y="connsiteY22900"/>
              </a:cxn>
              <a:cxn ang="0">
                <a:pos x="connsiteX22901" y="connsiteY22901"/>
              </a:cxn>
              <a:cxn ang="0">
                <a:pos x="connsiteX22902" y="connsiteY22902"/>
              </a:cxn>
              <a:cxn ang="0">
                <a:pos x="connsiteX22903" y="connsiteY22903"/>
              </a:cxn>
              <a:cxn ang="0">
                <a:pos x="connsiteX22904" y="connsiteY22904"/>
              </a:cxn>
              <a:cxn ang="0">
                <a:pos x="connsiteX22905" y="connsiteY22905"/>
              </a:cxn>
              <a:cxn ang="0">
                <a:pos x="connsiteX22906" y="connsiteY22906"/>
              </a:cxn>
              <a:cxn ang="0">
                <a:pos x="connsiteX22907" y="connsiteY22907"/>
              </a:cxn>
              <a:cxn ang="0">
                <a:pos x="connsiteX22908" y="connsiteY22908"/>
              </a:cxn>
              <a:cxn ang="0">
                <a:pos x="connsiteX22909" y="connsiteY22909"/>
              </a:cxn>
              <a:cxn ang="0">
                <a:pos x="connsiteX22910" y="connsiteY22910"/>
              </a:cxn>
              <a:cxn ang="0">
                <a:pos x="connsiteX22911" y="connsiteY22911"/>
              </a:cxn>
              <a:cxn ang="0">
                <a:pos x="connsiteX22912" y="connsiteY22912"/>
              </a:cxn>
              <a:cxn ang="0">
                <a:pos x="connsiteX22913" y="connsiteY22913"/>
              </a:cxn>
              <a:cxn ang="0">
                <a:pos x="connsiteX22914" y="connsiteY22914"/>
              </a:cxn>
              <a:cxn ang="0">
                <a:pos x="connsiteX22915" y="connsiteY22915"/>
              </a:cxn>
              <a:cxn ang="0">
                <a:pos x="connsiteX22916" y="connsiteY22916"/>
              </a:cxn>
              <a:cxn ang="0">
                <a:pos x="connsiteX22917" y="connsiteY22917"/>
              </a:cxn>
              <a:cxn ang="0">
                <a:pos x="connsiteX22918" y="connsiteY22918"/>
              </a:cxn>
              <a:cxn ang="0">
                <a:pos x="connsiteX22919" y="connsiteY22919"/>
              </a:cxn>
              <a:cxn ang="0">
                <a:pos x="connsiteX22920" y="connsiteY22920"/>
              </a:cxn>
              <a:cxn ang="0">
                <a:pos x="connsiteX22921" y="connsiteY22921"/>
              </a:cxn>
              <a:cxn ang="0">
                <a:pos x="connsiteX22922" y="connsiteY22922"/>
              </a:cxn>
              <a:cxn ang="0">
                <a:pos x="connsiteX22923" y="connsiteY22923"/>
              </a:cxn>
              <a:cxn ang="0">
                <a:pos x="connsiteX22924" y="connsiteY22924"/>
              </a:cxn>
              <a:cxn ang="0">
                <a:pos x="connsiteX22925" y="connsiteY22925"/>
              </a:cxn>
              <a:cxn ang="0">
                <a:pos x="connsiteX22926" y="connsiteY22926"/>
              </a:cxn>
              <a:cxn ang="0">
                <a:pos x="connsiteX22927" y="connsiteY22927"/>
              </a:cxn>
              <a:cxn ang="0">
                <a:pos x="connsiteX22928" y="connsiteY22928"/>
              </a:cxn>
              <a:cxn ang="0">
                <a:pos x="connsiteX22929" y="connsiteY22929"/>
              </a:cxn>
              <a:cxn ang="0">
                <a:pos x="connsiteX22930" y="connsiteY22930"/>
              </a:cxn>
              <a:cxn ang="0">
                <a:pos x="connsiteX22931" y="connsiteY22931"/>
              </a:cxn>
              <a:cxn ang="0">
                <a:pos x="connsiteX22932" y="connsiteY22932"/>
              </a:cxn>
              <a:cxn ang="0">
                <a:pos x="connsiteX22933" y="connsiteY22933"/>
              </a:cxn>
              <a:cxn ang="0">
                <a:pos x="connsiteX22934" y="connsiteY22934"/>
              </a:cxn>
              <a:cxn ang="0">
                <a:pos x="connsiteX22935" y="connsiteY22935"/>
              </a:cxn>
              <a:cxn ang="0">
                <a:pos x="connsiteX22936" y="connsiteY22936"/>
              </a:cxn>
              <a:cxn ang="0">
                <a:pos x="connsiteX22937" y="connsiteY22937"/>
              </a:cxn>
              <a:cxn ang="0">
                <a:pos x="connsiteX22938" y="connsiteY22938"/>
              </a:cxn>
              <a:cxn ang="0">
                <a:pos x="connsiteX22939" y="connsiteY22939"/>
              </a:cxn>
              <a:cxn ang="0">
                <a:pos x="connsiteX22940" y="connsiteY22940"/>
              </a:cxn>
              <a:cxn ang="0">
                <a:pos x="connsiteX22941" y="connsiteY22941"/>
              </a:cxn>
              <a:cxn ang="0">
                <a:pos x="connsiteX22942" y="connsiteY22942"/>
              </a:cxn>
              <a:cxn ang="0">
                <a:pos x="connsiteX22943" y="connsiteY22943"/>
              </a:cxn>
              <a:cxn ang="0">
                <a:pos x="connsiteX22944" y="connsiteY22944"/>
              </a:cxn>
              <a:cxn ang="0">
                <a:pos x="connsiteX22945" y="connsiteY22945"/>
              </a:cxn>
              <a:cxn ang="0">
                <a:pos x="connsiteX22946" y="connsiteY22946"/>
              </a:cxn>
              <a:cxn ang="0">
                <a:pos x="connsiteX22947" y="connsiteY22947"/>
              </a:cxn>
              <a:cxn ang="0">
                <a:pos x="connsiteX22948" y="connsiteY22948"/>
              </a:cxn>
              <a:cxn ang="0">
                <a:pos x="connsiteX22949" y="connsiteY22949"/>
              </a:cxn>
              <a:cxn ang="0">
                <a:pos x="connsiteX22950" y="connsiteY22950"/>
              </a:cxn>
              <a:cxn ang="0">
                <a:pos x="connsiteX22951" y="connsiteY22951"/>
              </a:cxn>
              <a:cxn ang="0">
                <a:pos x="connsiteX22952" y="connsiteY22952"/>
              </a:cxn>
              <a:cxn ang="0">
                <a:pos x="connsiteX22953" y="connsiteY22953"/>
              </a:cxn>
              <a:cxn ang="0">
                <a:pos x="connsiteX22954" y="connsiteY22954"/>
              </a:cxn>
              <a:cxn ang="0">
                <a:pos x="connsiteX22955" y="connsiteY22955"/>
              </a:cxn>
              <a:cxn ang="0">
                <a:pos x="connsiteX22956" y="connsiteY22956"/>
              </a:cxn>
              <a:cxn ang="0">
                <a:pos x="connsiteX22957" y="connsiteY22957"/>
              </a:cxn>
              <a:cxn ang="0">
                <a:pos x="connsiteX22958" y="connsiteY22958"/>
              </a:cxn>
              <a:cxn ang="0">
                <a:pos x="connsiteX22959" y="connsiteY22959"/>
              </a:cxn>
              <a:cxn ang="0">
                <a:pos x="connsiteX22960" y="connsiteY22960"/>
              </a:cxn>
              <a:cxn ang="0">
                <a:pos x="connsiteX22961" y="connsiteY22961"/>
              </a:cxn>
              <a:cxn ang="0">
                <a:pos x="connsiteX22962" y="connsiteY22962"/>
              </a:cxn>
              <a:cxn ang="0">
                <a:pos x="connsiteX22963" y="connsiteY22963"/>
              </a:cxn>
              <a:cxn ang="0">
                <a:pos x="connsiteX22964" y="connsiteY22964"/>
              </a:cxn>
              <a:cxn ang="0">
                <a:pos x="connsiteX22965" y="connsiteY22965"/>
              </a:cxn>
              <a:cxn ang="0">
                <a:pos x="connsiteX22966" y="connsiteY22966"/>
              </a:cxn>
              <a:cxn ang="0">
                <a:pos x="connsiteX22967" y="connsiteY22967"/>
              </a:cxn>
              <a:cxn ang="0">
                <a:pos x="connsiteX22968" y="connsiteY22968"/>
              </a:cxn>
              <a:cxn ang="0">
                <a:pos x="connsiteX22969" y="connsiteY22969"/>
              </a:cxn>
              <a:cxn ang="0">
                <a:pos x="connsiteX22970" y="connsiteY22970"/>
              </a:cxn>
              <a:cxn ang="0">
                <a:pos x="connsiteX22971" y="connsiteY22971"/>
              </a:cxn>
              <a:cxn ang="0">
                <a:pos x="connsiteX22972" y="connsiteY22972"/>
              </a:cxn>
              <a:cxn ang="0">
                <a:pos x="connsiteX22973" y="connsiteY22973"/>
              </a:cxn>
              <a:cxn ang="0">
                <a:pos x="connsiteX22974" y="connsiteY22974"/>
              </a:cxn>
              <a:cxn ang="0">
                <a:pos x="connsiteX22975" y="connsiteY22975"/>
              </a:cxn>
              <a:cxn ang="0">
                <a:pos x="connsiteX22976" y="connsiteY22976"/>
              </a:cxn>
              <a:cxn ang="0">
                <a:pos x="connsiteX22977" y="connsiteY22977"/>
              </a:cxn>
              <a:cxn ang="0">
                <a:pos x="connsiteX22978" y="connsiteY22978"/>
              </a:cxn>
              <a:cxn ang="0">
                <a:pos x="connsiteX22979" y="connsiteY22979"/>
              </a:cxn>
              <a:cxn ang="0">
                <a:pos x="connsiteX22980" y="connsiteY22980"/>
              </a:cxn>
              <a:cxn ang="0">
                <a:pos x="connsiteX22981" y="connsiteY22981"/>
              </a:cxn>
              <a:cxn ang="0">
                <a:pos x="connsiteX22982" y="connsiteY22982"/>
              </a:cxn>
              <a:cxn ang="0">
                <a:pos x="connsiteX22983" y="connsiteY22983"/>
              </a:cxn>
              <a:cxn ang="0">
                <a:pos x="connsiteX22984" y="connsiteY22984"/>
              </a:cxn>
              <a:cxn ang="0">
                <a:pos x="connsiteX22985" y="connsiteY22985"/>
              </a:cxn>
              <a:cxn ang="0">
                <a:pos x="connsiteX22986" y="connsiteY22986"/>
              </a:cxn>
              <a:cxn ang="0">
                <a:pos x="connsiteX22987" y="connsiteY22987"/>
              </a:cxn>
              <a:cxn ang="0">
                <a:pos x="connsiteX22988" y="connsiteY22988"/>
              </a:cxn>
              <a:cxn ang="0">
                <a:pos x="connsiteX22989" y="connsiteY22989"/>
              </a:cxn>
              <a:cxn ang="0">
                <a:pos x="connsiteX22990" y="connsiteY22990"/>
              </a:cxn>
              <a:cxn ang="0">
                <a:pos x="connsiteX22991" y="connsiteY22991"/>
              </a:cxn>
              <a:cxn ang="0">
                <a:pos x="connsiteX22992" y="connsiteY22992"/>
              </a:cxn>
              <a:cxn ang="0">
                <a:pos x="connsiteX22993" y="connsiteY22993"/>
              </a:cxn>
              <a:cxn ang="0">
                <a:pos x="connsiteX22994" y="connsiteY22994"/>
              </a:cxn>
              <a:cxn ang="0">
                <a:pos x="connsiteX22995" y="connsiteY22995"/>
              </a:cxn>
              <a:cxn ang="0">
                <a:pos x="connsiteX22996" y="connsiteY22996"/>
              </a:cxn>
              <a:cxn ang="0">
                <a:pos x="connsiteX22997" y="connsiteY22997"/>
              </a:cxn>
              <a:cxn ang="0">
                <a:pos x="connsiteX22998" y="connsiteY22998"/>
              </a:cxn>
              <a:cxn ang="0">
                <a:pos x="connsiteX22999" y="connsiteY22999"/>
              </a:cxn>
              <a:cxn ang="0">
                <a:pos x="connsiteX23000" y="connsiteY23000"/>
              </a:cxn>
              <a:cxn ang="0">
                <a:pos x="connsiteX23001" y="connsiteY23001"/>
              </a:cxn>
              <a:cxn ang="0">
                <a:pos x="connsiteX23002" y="connsiteY23002"/>
              </a:cxn>
              <a:cxn ang="0">
                <a:pos x="connsiteX23003" y="connsiteY23003"/>
              </a:cxn>
              <a:cxn ang="0">
                <a:pos x="connsiteX23004" y="connsiteY23004"/>
              </a:cxn>
              <a:cxn ang="0">
                <a:pos x="connsiteX23005" y="connsiteY23005"/>
              </a:cxn>
              <a:cxn ang="0">
                <a:pos x="connsiteX23006" y="connsiteY23006"/>
              </a:cxn>
              <a:cxn ang="0">
                <a:pos x="connsiteX23007" y="connsiteY23007"/>
              </a:cxn>
              <a:cxn ang="0">
                <a:pos x="connsiteX23008" y="connsiteY23008"/>
              </a:cxn>
              <a:cxn ang="0">
                <a:pos x="connsiteX23009" y="connsiteY23009"/>
              </a:cxn>
              <a:cxn ang="0">
                <a:pos x="connsiteX23010" y="connsiteY23010"/>
              </a:cxn>
              <a:cxn ang="0">
                <a:pos x="connsiteX23011" y="connsiteY23011"/>
              </a:cxn>
              <a:cxn ang="0">
                <a:pos x="connsiteX23012" y="connsiteY23012"/>
              </a:cxn>
              <a:cxn ang="0">
                <a:pos x="connsiteX23013" y="connsiteY23013"/>
              </a:cxn>
              <a:cxn ang="0">
                <a:pos x="connsiteX23014" y="connsiteY23014"/>
              </a:cxn>
              <a:cxn ang="0">
                <a:pos x="connsiteX23015" y="connsiteY23015"/>
              </a:cxn>
              <a:cxn ang="0">
                <a:pos x="connsiteX23016" y="connsiteY23016"/>
              </a:cxn>
              <a:cxn ang="0">
                <a:pos x="connsiteX23017" y="connsiteY23017"/>
              </a:cxn>
              <a:cxn ang="0">
                <a:pos x="connsiteX23018" y="connsiteY23018"/>
              </a:cxn>
              <a:cxn ang="0">
                <a:pos x="connsiteX23019" y="connsiteY23019"/>
              </a:cxn>
              <a:cxn ang="0">
                <a:pos x="connsiteX23020" y="connsiteY23020"/>
              </a:cxn>
              <a:cxn ang="0">
                <a:pos x="connsiteX23021" y="connsiteY23021"/>
              </a:cxn>
              <a:cxn ang="0">
                <a:pos x="connsiteX23022" y="connsiteY23022"/>
              </a:cxn>
              <a:cxn ang="0">
                <a:pos x="connsiteX23023" y="connsiteY23023"/>
              </a:cxn>
              <a:cxn ang="0">
                <a:pos x="connsiteX23024" y="connsiteY23024"/>
              </a:cxn>
              <a:cxn ang="0">
                <a:pos x="connsiteX23025" y="connsiteY23025"/>
              </a:cxn>
              <a:cxn ang="0">
                <a:pos x="connsiteX23026" y="connsiteY23026"/>
              </a:cxn>
              <a:cxn ang="0">
                <a:pos x="connsiteX23027" y="connsiteY23027"/>
              </a:cxn>
              <a:cxn ang="0">
                <a:pos x="connsiteX23028" y="connsiteY23028"/>
              </a:cxn>
              <a:cxn ang="0">
                <a:pos x="connsiteX23029" y="connsiteY23029"/>
              </a:cxn>
              <a:cxn ang="0">
                <a:pos x="connsiteX23030" y="connsiteY23030"/>
              </a:cxn>
              <a:cxn ang="0">
                <a:pos x="connsiteX23031" y="connsiteY23031"/>
              </a:cxn>
              <a:cxn ang="0">
                <a:pos x="connsiteX23032" y="connsiteY23032"/>
              </a:cxn>
              <a:cxn ang="0">
                <a:pos x="connsiteX23033" y="connsiteY23033"/>
              </a:cxn>
              <a:cxn ang="0">
                <a:pos x="connsiteX23034" y="connsiteY23034"/>
              </a:cxn>
              <a:cxn ang="0">
                <a:pos x="connsiteX23035" y="connsiteY23035"/>
              </a:cxn>
              <a:cxn ang="0">
                <a:pos x="connsiteX23036" y="connsiteY23036"/>
              </a:cxn>
              <a:cxn ang="0">
                <a:pos x="connsiteX23037" y="connsiteY23037"/>
              </a:cxn>
              <a:cxn ang="0">
                <a:pos x="connsiteX23038" y="connsiteY23038"/>
              </a:cxn>
              <a:cxn ang="0">
                <a:pos x="connsiteX23039" y="connsiteY23039"/>
              </a:cxn>
              <a:cxn ang="0">
                <a:pos x="connsiteX23040" y="connsiteY23040"/>
              </a:cxn>
              <a:cxn ang="0">
                <a:pos x="connsiteX23041" y="connsiteY23041"/>
              </a:cxn>
              <a:cxn ang="0">
                <a:pos x="connsiteX23042" y="connsiteY23042"/>
              </a:cxn>
              <a:cxn ang="0">
                <a:pos x="connsiteX23043" y="connsiteY23043"/>
              </a:cxn>
              <a:cxn ang="0">
                <a:pos x="connsiteX23044" y="connsiteY23044"/>
              </a:cxn>
              <a:cxn ang="0">
                <a:pos x="connsiteX23045" y="connsiteY23045"/>
              </a:cxn>
              <a:cxn ang="0">
                <a:pos x="connsiteX23046" y="connsiteY23046"/>
              </a:cxn>
              <a:cxn ang="0">
                <a:pos x="connsiteX23047" y="connsiteY23047"/>
              </a:cxn>
              <a:cxn ang="0">
                <a:pos x="connsiteX23048" y="connsiteY23048"/>
              </a:cxn>
              <a:cxn ang="0">
                <a:pos x="connsiteX23049" y="connsiteY23049"/>
              </a:cxn>
              <a:cxn ang="0">
                <a:pos x="connsiteX23050" y="connsiteY23050"/>
              </a:cxn>
              <a:cxn ang="0">
                <a:pos x="connsiteX23051" y="connsiteY23051"/>
              </a:cxn>
              <a:cxn ang="0">
                <a:pos x="connsiteX23052" y="connsiteY23052"/>
              </a:cxn>
              <a:cxn ang="0">
                <a:pos x="connsiteX23053" y="connsiteY23053"/>
              </a:cxn>
              <a:cxn ang="0">
                <a:pos x="connsiteX23054" y="connsiteY23054"/>
              </a:cxn>
              <a:cxn ang="0">
                <a:pos x="connsiteX23055" y="connsiteY23055"/>
              </a:cxn>
              <a:cxn ang="0">
                <a:pos x="connsiteX23056" y="connsiteY23056"/>
              </a:cxn>
              <a:cxn ang="0">
                <a:pos x="connsiteX23057" y="connsiteY23057"/>
              </a:cxn>
              <a:cxn ang="0">
                <a:pos x="connsiteX23058" y="connsiteY23058"/>
              </a:cxn>
              <a:cxn ang="0">
                <a:pos x="connsiteX23059" y="connsiteY23059"/>
              </a:cxn>
              <a:cxn ang="0">
                <a:pos x="connsiteX23060" y="connsiteY23060"/>
              </a:cxn>
              <a:cxn ang="0">
                <a:pos x="connsiteX23061" y="connsiteY23061"/>
              </a:cxn>
              <a:cxn ang="0">
                <a:pos x="connsiteX23062" y="connsiteY23062"/>
              </a:cxn>
              <a:cxn ang="0">
                <a:pos x="connsiteX23063" y="connsiteY23063"/>
              </a:cxn>
              <a:cxn ang="0">
                <a:pos x="connsiteX23064" y="connsiteY23064"/>
              </a:cxn>
              <a:cxn ang="0">
                <a:pos x="connsiteX23065" y="connsiteY23065"/>
              </a:cxn>
              <a:cxn ang="0">
                <a:pos x="connsiteX23066" y="connsiteY23066"/>
              </a:cxn>
              <a:cxn ang="0">
                <a:pos x="connsiteX23067" y="connsiteY23067"/>
              </a:cxn>
              <a:cxn ang="0">
                <a:pos x="connsiteX23068" y="connsiteY23068"/>
              </a:cxn>
              <a:cxn ang="0">
                <a:pos x="connsiteX23069" y="connsiteY23069"/>
              </a:cxn>
              <a:cxn ang="0">
                <a:pos x="connsiteX23070" y="connsiteY23070"/>
              </a:cxn>
              <a:cxn ang="0">
                <a:pos x="connsiteX23071" y="connsiteY23071"/>
              </a:cxn>
              <a:cxn ang="0">
                <a:pos x="connsiteX23072" y="connsiteY23072"/>
              </a:cxn>
              <a:cxn ang="0">
                <a:pos x="connsiteX23073" y="connsiteY23073"/>
              </a:cxn>
              <a:cxn ang="0">
                <a:pos x="connsiteX23074" y="connsiteY23074"/>
              </a:cxn>
              <a:cxn ang="0">
                <a:pos x="connsiteX23075" y="connsiteY23075"/>
              </a:cxn>
              <a:cxn ang="0">
                <a:pos x="connsiteX23076" y="connsiteY23076"/>
              </a:cxn>
              <a:cxn ang="0">
                <a:pos x="connsiteX23077" y="connsiteY23077"/>
              </a:cxn>
              <a:cxn ang="0">
                <a:pos x="connsiteX23078" y="connsiteY23078"/>
              </a:cxn>
              <a:cxn ang="0">
                <a:pos x="connsiteX23079" y="connsiteY23079"/>
              </a:cxn>
              <a:cxn ang="0">
                <a:pos x="connsiteX23080" y="connsiteY23080"/>
              </a:cxn>
              <a:cxn ang="0">
                <a:pos x="connsiteX23081" y="connsiteY23081"/>
              </a:cxn>
              <a:cxn ang="0">
                <a:pos x="connsiteX23082" y="connsiteY23082"/>
              </a:cxn>
              <a:cxn ang="0">
                <a:pos x="connsiteX23083" y="connsiteY23083"/>
              </a:cxn>
              <a:cxn ang="0">
                <a:pos x="connsiteX23084" y="connsiteY23084"/>
              </a:cxn>
              <a:cxn ang="0">
                <a:pos x="connsiteX23085" y="connsiteY23085"/>
              </a:cxn>
              <a:cxn ang="0">
                <a:pos x="connsiteX23086" y="connsiteY23086"/>
              </a:cxn>
              <a:cxn ang="0">
                <a:pos x="connsiteX23087" y="connsiteY23087"/>
              </a:cxn>
              <a:cxn ang="0">
                <a:pos x="connsiteX23088" y="connsiteY23088"/>
              </a:cxn>
              <a:cxn ang="0">
                <a:pos x="connsiteX23089" y="connsiteY23089"/>
              </a:cxn>
              <a:cxn ang="0">
                <a:pos x="connsiteX23090" y="connsiteY23090"/>
              </a:cxn>
              <a:cxn ang="0">
                <a:pos x="connsiteX23091" y="connsiteY23091"/>
              </a:cxn>
              <a:cxn ang="0">
                <a:pos x="connsiteX23092" y="connsiteY23092"/>
              </a:cxn>
              <a:cxn ang="0">
                <a:pos x="connsiteX23093" y="connsiteY23093"/>
              </a:cxn>
              <a:cxn ang="0">
                <a:pos x="connsiteX23094" y="connsiteY23094"/>
              </a:cxn>
              <a:cxn ang="0">
                <a:pos x="connsiteX23095" y="connsiteY23095"/>
              </a:cxn>
              <a:cxn ang="0">
                <a:pos x="connsiteX23096" y="connsiteY23096"/>
              </a:cxn>
              <a:cxn ang="0">
                <a:pos x="connsiteX23097" y="connsiteY23097"/>
              </a:cxn>
              <a:cxn ang="0">
                <a:pos x="connsiteX23098" y="connsiteY23098"/>
              </a:cxn>
              <a:cxn ang="0">
                <a:pos x="connsiteX23099" y="connsiteY23099"/>
              </a:cxn>
              <a:cxn ang="0">
                <a:pos x="connsiteX23100" y="connsiteY23100"/>
              </a:cxn>
              <a:cxn ang="0">
                <a:pos x="connsiteX23101" y="connsiteY23101"/>
              </a:cxn>
              <a:cxn ang="0">
                <a:pos x="connsiteX23102" y="connsiteY23102"/>
              </a:cxn>
              <a:cxn ang="0">
                <a:pos x="connsiteX23103" y="connsiteY23103"/>
              </a:cxn>
              <a:cxn ang="0">
                <a:pos x="connsiteX23104" y="connsiteY23104"/>
              </a:cxn>
              <a:cxn ang="0">
                <a:pos x="connsiteX23105" y="connsiteY23105"/>
              </a:cxn>
              <a:cxn ang="0">
                <a:pos x="connsiteX23106" y="connsiteY23106"/>
              </a:cxn>
              <a:cxn ang="0">
                <a:pos x="connsiteX23107" y="connsiteY23107"/>
              </a:cxn>
              <a:cxn ang="0">
                <a:pos x="connsiteX23108" y="connsiteY23108"/>
              </a:cxn>
              <a:cxn ang="0">
                <a:pos x="connsiteX23109" y="connsiteY23109"/>
              </a:cxn>
              <a:cxn ang="0">
                <a:pos x="connsiteX23110" y="connsiteY23110"/>
              </a:cxn>
              <a:cxn ang="0">
                <a:pos x="connsiteX23111" y="connsiteY23111"/>
              </a:cxn>
              <a:cxn ang="0">
                <a:pos x="connsiteX23112" y="connsiteY23112"/>
              </a:cxn>
              <a:cxn ang="0">
                <a:pos x="connsiteX23113" y="connsiteY23113"/>
              </a:cxn>
              <a:cxn ang="0">
                <a:pos x="connsiteX23114" y="connsiteY23114"/>
              </a:cxn>
              <a:cxn ang="0">
                <a:pos x="connsiteX23115" y="connsiteY23115"/>
              </a:cxn>
              <a:cxn ang="0">
                <a:pos x="connsiteX23116" y="connsiteY23116"/>
              </a:cxn>
              <a:cxn ang="0">
                <a:pos x="connsiteX23117" y="connsiteY23117"/>
              </a:cxn>
              <a:cxn ang="0">
                <a:pos x="connsiteX23118" y="connsiteY23118"/>
              </a:cxn>
              <a:cxn ang="0">
                <a:pos x="connsiteX23119" y="connsiteY23119"/>
              </a:cxn>
              <a:cxn ang="0">
                <a:pos x="connsiteX23120" y="connsiteY23120"/>
              </a:cxn>
              <a:cxn ang="0">
                <a:pos x="connsiteX23121" y="connsiteY23121"/>
              </a:cxn>
              <a:cxn ang="0">
                <a:pos x="connsiteX23122" y="connsiteY23122"/>
              </a:cxn>
              <a:cxn ang="0">
                <a:pos x="connsiteX23123" y="connsiteY23123"/>
              </a:cxn>
              <a:cxn ang="0">
                <a:pos x="connsiteX23124" y="connsiteY23124"/>
              </a:cxn>
              <a:cxn ang="0">
                <a:pos x="connsiteX23125" y="connsiteY23125"/>
              </a:cxn>
              <a:cxn ang="0">
                <a:pos x="connsiteX23126" y="connsiteY23126"/>
              </a:cxn>
              <a:cxn ang="0">
                <a:pos x="connsiteX23127" y="connsiteY23127"/>
              </a:cxn>
              <a:cxn ang="0">
                <a:pos x="connsiteX23128" y="connsiteY23128"/>
              </a:cxn>
              <a:cxn ang="0">
                <a:pos x="connsiteX23129" y="connsiteY23129"/>
              </a:cxn>
              <a:cxn ang="0">
                <a:pos x="connsiteX23130" y="connsiteY23130"/>
              </a:cxn>
              <a:cxn ang="0">
                <a:pos x="connsiteX23131" y="connsiteY23131"/>
              </a:cxn>
              <a:cxn ang="0">
                <a:pos x="connsiteX23132" y="connsiteY23132"/>
              </a:cxn>
              <a:cxn ang="0">
                <a:pos x="connsiteX23133" y="connsiteY23133"/>
              </a:cxn>
              <a:cxn ang="0">
                <a:pos x="connsiteX23134" y="connsiteY23134"/>
              </a:cxn>
              <a:cxn ang="0">
                <a:pos x="connsiteX23135" y="connsiteY23135"/>
              </a:cxn>
              <a:cxn ang="0">
                <a:pos x="connsiteX23136" y="connsiteY23136"/>
              </a:cxn>
              <a:cxn ang="0">
                <a:pos x="connsiteX23137" y="connsiteY23137"/>
              </a:cxn>
              <a:cxn ang="0">
                <a:pos x="connsiteX23138" y="connsiteY23138"/>
              </a:cxn>
              <a:cxn ang="0">
                <a:pos x="connsiteX23139" y="connsiteY23139"/>
              </a:cxn>
              <a:cxn ang="0">
                <a:pos x="connsiteX23140" y="connsiteY23140"/>
              </a:cxn>
              <a:cxn ang="0">
                <a:pos x="connsiteX23141" y="connsiteY23141"/>
              </a:cxn>
              <a:cxn ang="0">
                <a:pos x="connsiteX23142" y="connsiteY23142"/>
              </a:cxn>
              <a:cxn ang="0">
                <a:pos x="connsiteX23143" y="connsiteY23143"/>
              </a:cxn>
              <a:cxn ang="0">
                <a:pos x="connsiteX23144" y="connsiteY23144"/>
              </a:cxn>
              <a:cxn ang="0">
                <a:pos x="connsiteX23145" y="connsiteY23145"/>
              </a:cxn>
              <a:cxn ang="0">
                <a:pos x="connsiteX23146" y="connsiteY23146"/>
              </a:cxn>
              <a:cxn ang="0">
                <a:pos x="connsiteX23147" y="connsiteY23147"/>
              </a:cxn>
              <a:cxn ang="0">
                <a:pos x="connsiteX23148" y="connsiteY23148"/>
              </a:cxn>
              <a:cxn ang="0">
                <a:pos x="connsiteX23149" y="connsiteY23149"/>
              </a:cxn>
              <a:cxn ang="0">
                <a:pos x="connsiteX23150" y="connsiteY23150"/>
              </a:cxn>
              <a:cxn ang="0">
                <a:pos x="connsiteX23151" y="connsiteY23151"/>
              </a:cxn>
              <a:cxn ang="0">
                <a:pos x="connsiteX23152" y="connsiteY23152"/>
              </a:cxn>
              <a:cxn ang="0">
                <a:pos x="connsiteX23153" y="connsiteY23153"/>
              </a:cxn>
              <a:cxn ang="0">
                <a:pos x="connsiteX23154" y="connsiteY23154"/>
              </a:cxn>
              <a:cxn ang="0">
                <a:pos x="connsiteX23155" y="connsiteY23155"/>
              </a:cxn>
              <a:cxn ang="0">
                <a:pos x="connsiteX23156" y="connsiteY23156"/>
              </a:cxn>
              <a:cxn ang="0">
                <a:pos x="connsiteX23157" y="connsiteY23157"/>
              </a:cxn>
              <a:cxn ang="0">
                <a:pos x="connsiteX23158" y="connsiteY23158"/>
              </a:cxn>
              <a:cxn ang="0">
                <a:pos x="connsiteX23159" y="connsiteY23159"/>
              </a:cxn>
              <a:cxn ang="0">
                <a:pos x="connsiteX23160" y="connsiteY23160"/>
              </a:cxn>
              <a:cxn ang="0">
                <a:pos x="connsiteX23161" y="connsiteY23161"/>
              </a:cxn>
              <a:cxn ang="0">
                <a:pos x="connsiteX23162" y="connsiteY23162"/>
              </a:cxn>
              <a:cxn ang="0">
                <a:pos x="connsiteX23163" y="connsiteY23163"/>
              </a:cxn>
              <a:cxn ang="0">
                <a:pos x="connsiteX23164" y="connsiteY23164"/>
              </a:cxn>
              <a:cxn ang="0">
                <a:pos x="connsiteX23165" y="connsiteY23165"/>
              </a:cxn>
              <a:cxn ang="0">
                <a:pos x="connsiteX23166" y="connsiteY23166"/>
              </a:cxn>
              <a:cxn ang="0">
                <a:pos x="connsiteX23167" y="connsiteY23167"/>
              </a:cxn>
              <a:cxn ang="0">
                <a:pos x="connsiteX23168" y="connsiteY23168"/>
              </a:cxn>
              <a:cxn ang="0">
                <a:pos x="connsiteX23169" y="connsiteY23169"/>
              </a:cxn>
              <a:cxn ang="0">
                <a:pos x="connsiteX23170" y="connsiteY23170"/>
              </a:cxn>
              <a:cxn ang="0">
                <a:pos x="connsiteX23171" y="connsiteY23171"/>
              </a:cxn>
              <a:cxn ang="0">
                <a:pos x="connsiteX23172" y="connsiteY23172"/>
              </a:cxn>
              <a:cxn ang="0">
                <a:pos x="connsiteX23173" y="connsiteY23173"/>
              </a:cxn>
              <a:cxn ang="0">
                <a:pos x="connsiteX23174" y="connsiteY23174"/>
              </a:cxn>
              <a:cxn ang="0">
                <a:pos x="connsiteX23175" y="connsiteY23175"/>
              </a:cxn>
              <a:cxn ang="0">
                <a:pos x="connsiteX23176" y="connsiteY23176"/>
              </a:cxn>
              <a:cxn ang="0">
                <a:pos x="connsiteX23177" y="connsiteY23177"/>
              </a:cxn>
              <a:cxn ang="0">
                <a:pos x="connsiteX23178" y="connsiteY23178"/>
              </a:cxn>
              <a:cxn ang="0">
                <a:pos x="connsiteX23179" y="connsiteY23179"/>
              </a:cxn>
              <a:cxn ang="0">
                <a:pos x="connsiteX23180" y="connsiteY23180"/>
              </a:cxn>
              <a:cxn ang="0">
                <a:pos x="connsiteX23181" y="connsiteY23181"/>
              </a:cxn>
              <a:cxn ang="0">
                <a:pos x="connsiteX23182" y="connsiteY23182"/>
              </a:cxn>
              <a:cxn ang="0">
                <a:pos x="connsiteX23183" y="connsiteY23183"/>
              </a:cxn>
              <a:cxn ang="0">
                <a:pos x="connsiteX23184" y="connsiteY23184"/>
              </a:cxn>
              <a:cxn ang="0">
                <a:pos x="connsiteX23185" y="connsiteY23185"/>
              </a:cxn>
              <a:cxn ang="0">
                <a:pos x="connsiteX23186" y="connsiteY23186"/>
              </a:cxn>
              <a:cxn ang="0">
                <a:pos x="connsiteX23187" y="connsiteY23187"/>
              </a:cxn>
              <a:cxn ang="0">
                <a:pos x="connsiteX23188" y="connsiteY23188"/>
              </a:cxn>
              <a:cxn ang="0">
                <a:pos x="connsiteX23189" y="connsiteY23189"/>
              </a:cxn>
              <a:cxn ang="0">
                <a:pos x="connsiteX23190" y="connsiteY23190"/>
              </a:cxn>
              <a:cxn ang="0">
                <a:pos x="connsiteX23191" y="connsiteY23191"/>
              </a:cxn>
              <a:cxn ang="0">
                <a:pos x="connsiteX23192" y="connsiteY23192"/>
              </a:cxn>
              <a:cxn ang="0">
                <a:pos x="connsiteX23193" y="connsiteY23193"/>
              </a:cxn>
              <a:cxn ang="0">
                <a:pos x="connsiteX23194" y="connsiteY23194"/>
              </a:cxn>
              <a:cxn ang="0">
                <a:pos x="connsiteX23195" y="connsiteY23195"/>
              </a:cxn>
              <a:cxn ang="0">
                <a:pos x="connsiteX23196" y="connsiteY23196"/>
              </a:cxn>
              <a:cxn ang="0">
                <a:pos x="connsiteX23197" y="connsiteY23197"/>
              </a:cxn>
              <a:cxn ang="0">
                <a:pos x="connsiteX23198" y="connsiteY23198"/>
              </a:cxn>
              <a:cxn ang="0">
                <a:pos x="connsiteX23199" y="connsiteY23199"/>
              </a:cxn>
              <a:cxn ang="0">
                <a:pos x="connsiteX23200" y="connsiteY23200"/>
              </a:cxn>
              <a:cxn ang="0">
                <a:pos x="connsiteX23201" y="connsiteY23201"/>
              </a:cxn>
              <a:cxn ang="0">
                <a:pos x="connsiteX23202" y="connsiteY23202"/>
              </a:cxn>
              <a:cxn ang="0">
                <a:pos x="connsiteX23203" y="connsiteY23203"/>
              </a:cxn>
              <a:cxn ang="0">
                <a:pos x="connsiteX23204" y="connsiteY23204"/>
              </a:cxn>
              <a:cxn ang="0">
                <a:pos x="connsiteX23205" y="connsiteY23205"/>
              </a:cxn>
              <a:cxn ang="0">
                <a:pos x="connsiteX23206" y="connsiteY23206"/>
              </a:cxn>
              <a:cxn ang="0">
                <a:pos x="connsiteX23207" y="connsiteY23207"/>
              </a:cxn>
              <a:cxn ang="0">
                <a:pos x="connsiteX23208" y="connsiteY23208"/>
              </a:cxn>
              <a:cxn ang="0">
                <a:pos x="connsiteX23209" y="connsiteY23209"/>
              </a:cxn>
              <a:cxn ang="0">
                <a:pos x="connsiteX23210" y="connsiteY23210"/>
              </a:cxn>
              <a:cxn ang="0">
                <a:pos x="connsiteX23211" y="connsiteY23211"/>
              </a:cxn>
              <a:cxn ang="0">
                <a:pos x="connsiteX23212" y="connsiteY23212"/>
              </a:cxn>
              <a:cxn ang="0">
                <a:pos x="connsiteX23213" y="connsiteY23213"/>
              </a:cxn>
              <a:cxn ang="0">
                <a:pos x="connsiteX23214" y="connsiteY23214"/>
              </a:cxn>
              <a:cxn ang="0">
                <a:pos x="connsiteX23215" y="connsiteY23215"/>
              </a:cxn>
              <a:cxn ang="0">
                <a:pos x="connsiteX23216" y="connsiteY23216"/>
              </a:cxn>
              <a:cxn ang="0">
                <a:pos x="connsiteX23217" y="connsiteY23217"/>
              </a:cxn>
              <a:cxn ang="0">
                <a:pos x="connsiteX23218" y="connsiteY23218"/>
              </a:cxn>
              <a:cxn ang="0">
                <a:pos x="connsiteX23219" y="connsiteY23219"/>
              </a:cxn>
              <a:cxn ang="0">
                <a:pos x="connsiteX23220" y="connsiteY23220"/>
              </a:cxn>
              <a:cxn ang="0">
                <a:pos x="connsiteX23221" y="connsiteY23221"/>
              </a:cxn>
              <a:cxn ang="0">
                <a:pos x="connsiteX23222" y="connsiteY23222"/>
              </a:cxn>
              <a:cxn ang="0">
                <a:pos x="connsiteX23223" y="connsiteY23223"/>
              </a:cxn>
              <a:cxn ang="0">
                <a:pos x="connsiteX23224" y="connsiteY23224"/>
              </a:cxn>
              <a:cxn ang="0">
                <a:pos x="connsiteX23225" y="connsiteY23225"/>
              </a:cxn>
              <a:cxn ang="0">
                <a:pos x="connsiteX23226" y="connsiteY23226"/>
              </a:cxn>
              <a:cxn ang="0">
                <a:pos x="connsiteX23227" y="connsiteY23227"/>
              </a:cxn>
              <a:cxn ang="0">
                <a:pos x="connsiteX23228" y="connsiteY23228"/>
              </a:cxn>
              <a:cxn ang="0">
                <a:pos x="connsiteX23229" y="connsiteY23229"/>
              </a:cxn>
              <a:cxn ang="0">
                <a:pos x="connsiteX23230" y="connsiteY23230"/>
              </a:cxn>
              <a:cxn ang="0">
                <a:pos x="connsiteX23231" y="connsiteY23231"/>
              </a:cxn>
              <a:cxn ang="0">
                <a:pos x="connsiteX23232" y="connsiteY23232"/>
              </a:cxn>
              <a:cxn ang="0">
                <a:pos x="connsiteX23233" y="connsiteY23233"/>
              </a:cxn>
              <a:cxn ang="0">
                <a:pos x="connsiteX23234" y="connsiteY23234"/>
              </a:cxn>
              <a:cxn ang="0">
                <a:pos x="connsiteX23235" y="connsiteY23235"/>
              </a:cxn>
              <a:cxn ang="0">
                <a:pos x="connsiteX23236" y="connsiteY23236"/>
              </a:cxn>
              <a:cxn ang="0">
                <a:pos x="connsiteX23237" y="connsiteY23237"/>
              </a:cxn>
              <a:cxn ang="0">
                <a:pos x="connsiteX23238" y="connsiteY23238"/>
              </a:cxn>
              <a:cxn ang="0">
                <a:pos x="connsiteX23239" y="connsiteY23239"/>
              </a:cxn>
              <a:cxn ang="0">
                <a:pos x="connsiteX23240" y="connsiteY23240"/>
              </a:cxn>
              <a:cxn ang="0">
                <a:pos x="connsiteX23241" y="connsiteY23241"/>
              </a:cxn>
              <a:cxn ang="0">
                <a:pos x="connsiteX23242" y="connsiteY23242"/>
              </a:cxn>
              <a:cxn ang="0">
                <a:pos x="connsiteX23243" y="connsiteY23243"/>
              </a:cxn>
              <a:cxn ang="0">
                <a:pos x="connsiteX23244" y="connsiteY23244"/>
              </a:cxn>
              <a:cxn ang="0">
                <a:pos x="connsiteX23245" y="connsiteY23245"/>
              </a:cxn>
              <a:cxn ang="0">
                <a:pos x="connsiteX23246" y="connsiteY23246"/>
              </a:cxn>
              <a:cxn ang="0">
                <a:pos x="connsiteX23247" y="connsiteY23247"/>
              </a:cxn>
              <a:cxn ang="0">
                <a:pos x="connsiteX23248" y="connsiteY23248"/>
              </a:cxn>
              <a:cxn ang="0">
                <a:pos x="connsiteX23249" y="connsiteY23249"/>
              </a:cxn>
              <a:cxn ang="0">
                <a:pos x="connsiteX23250" y="connsiteY23250"/>
              </a:cxn>
              <a:cxn ang="0">
                <a:pos x="connsiteX23251" y="connsiteY23251"/>
              </a:cxn>
              <a:cxn ang="0">
                <a:pos x="connsiteX23252" y="connsiteY23252"/>
              </a:cxn>
              <a:cxn ang="0">
                <a:pos x="connsiteX23253" y="connsiteY23253"/>
              </a:cxn>
              <a:cxn ang="0">
                <a:pos x="connsiteX23254" y="connsiteY23254"/>
              </a:cxn>
              <a:cxn ang="0">
                <a:pos x="connsiteX23255" y="connsiteY23255"/>
              </a:cxn>
              <a:cxn ang="0">
                <a:pos x="connsiteX23256" y="connsiteY23256"/>
              </a:cxn>
              <a:cxn ang="0">
                <a:pos x="connsiteX23257" y="connsiteY23257"/>
              </a:cxn>
              <a:cxn ang="0">
                <a:pos x="connsiteX23258" y="connsiteY23258"/>
              </a:cxn>
              <a:cxn ang="0">
                <a:pos x="connsiteX23259" y="connsiteY23259"/>
              </a:cxn>
              <a:cxn ang="0">
                <a:pos x="connsiteX23260" y="connsiteY23260"/>
              </a:cxn>
              <a:cxn ang="0">
                <a:pos x="connsiteX23261" y="connsiteY23261"/>
              </a:cxn>
              <a:cxn ang="0">
                <a:pos x="connsiteX23262" y="connsiteY23262"/>
              </a:cxn>
              <a:cxn ang="0">
                <a:pos x="connsiteX23263" y="connsiteY23263"/>
              </a:cxn>
              <a:cxn ang="0">
                <a:pos x="connsiteX23264" y="connsiteY23264"/>
              </a:cxn>
              <a:cxn ang="0">
                <a:pos x="connsiteX23265" y="connsiteY23265"/>
              </a:cxn>
              <a:cxn ang="0">
                <a:pos x="connsiteX23266" y="connsiteY23266"/>
              </a:cxn>
              <a:cxn ang="0">
                <a:pos x="connsiteX23267" y="connsiteY23267"/>
              </a:cxn>
              <a:cxn ang="0">
                <a:pos x="connsiteX23268" y="connsiteY23268"/>
              </a:cxn>
              <a:cxn ang="0">
                <a:pos x="connsiteX23269" y="connsiteY23269"/>
              </a:cxn>
              <a:cxn ang="0">
                <a:pos x="connsiteX23270" y="connsiteY23270"/>
              </a:cxn>
              <a:cxn ang="0">
                <a:pos x="connsiteX23271" y="connsiteY23271"/>
              </a:cxn>
              <a:cxn ang="0">
                <a:pos x="connsiteX23272" y="connsiteY23272"/>
              </a:cxn>
              <a:cxn ang="0">
                <a:pos x="connsiteX23273" y="connsiteY23273"/>
              </a:cxn>
              <a:cxn ang="0">
                <a:pos x="connsiteX23274" y="connsiteY23274"/>
              </a:cxn>
              <a:cxn ang="0">
                <a:pos x="connsiteX23275" y="connsiteY23275"/>
              </a:cxn>
              <a:cxn ang="0">
                <a:pos x="connsiteX23276" y="connsiteY23276"/>
              </a:cxn>
              <a:cxn ang="0">
                <a:pos x="connsiteX23277" y="connsiteY23277"/>
              </a:cxn>
              <a:cxn ang="0">
                <a:pos x="connsiteX23278" y="connsiteY23278"/>
              </a:cxn>
              <a:cxn ang="0">
                <a:pos x="connsiteX23279" y="connsiteY23279"/>
              </a:cxn>
              <a:cxn ang="0">
                <a:pos x="connsiteX23280" y="connsiteY23280"/>
              </a:cxn>
              <a:cxn ang="0">
                <a:pos x="connsiteX23281" y="connsiteY23281"/>
              </a:cxn>
              <a:cxn ang="0">
                <a:pos x="connsiteX23282" y="connsiteY23282"/>
              </a:cxn>
              <a:cxn ang="0">
                <a:pos x="connsiteX23283" y="connsiteY23283"/>
              </a:cxn>
              <a:cxn ang="0">
                <a:pos x="connsiteX23284" y="connsiteY23284"/>
              </a:cxn>
              <a:cxn ang="0">
                <a:pos x="connsiteX23285" y="connsiteY23285"/>
              </a:cxn>
              <a:cxn ang="0">
                <a:pos x="connsiteX23286" y="connsiteY23286"/>
              </a:cxn>
              <a:cxn ang="0">
                <a:pos x="connsiteX23287" y="connsiteY23287"/>
              </a:cxn>
              <a:cxn ang="0">
                <a:pos x="connsiteX23288" y="connsiteY23288"/>
              </a:cxn>
              <a:cxn ang="0">
                <a:pos x="connsiteX23289" y="connsiteY23289"/>
              </a:cxn>
              <a:cxn ang="0">
                <a:pos x="connsiteX23290" y="connsiteY23290"/>
              </a:cxn>
              <a:cxn ang="0">
                <a:pos x="connsiteX23291" y="connsiteY23291"/>
              </a:cxn>
              <a:cxn ang="0">
                <a:pos x="connsiteX23292" y="connsiteY23292"/>
              </a:cxn>
              <a:cxn ang="0">
                <a:pos x="connsiteX23293" y="connsiteY23293"/>
              </a:cxn>
              <a:cxn ang="0">
                <a:pos x="connsiteX23294" y="connsiteY23294"/>
              </a:cxn>
              <a:cxn ang="0">
                <a:pos x="connsiteX23295" y="connsiteY23295"/>
              </a:cxn>
              <a:cxn ang="0">
                <a:pos x="connsiteX23296" y="connsiteY23296"/>
              </a:cxn>
              <a:cxn ang="0">
                <a:pos x="connsiteX23297" y="connsiteY23297"/>
              </a:cxn>
              <a:cxn ang="0">
                <a:pos x="connsiteX23298" y="connsiteY23298"/>
              </a:cxn>
              <a:cxn ang="0">
                <a:pos x="connsiteX23299" y="connsiteY23299"/>
              </a:cxn>
              <a:cxn ang="0">
                <a:pos x="connsiteX23300" y="connsiteY23300"/>
              </a:cxn>
              <a:cxn ang="0">
                <a:pos x="connsiteX23301" y="connsiteY23301"/>
              </a:cxn>
              <a:cxn ang="0">
                <a:pos x="connsiteX23302" y="connsiteY23302"/>
              </a:cxn>
              <a:cxn ang="0">
                <a:pos x="connsiteX23303" y="connsiteY23303"/>
              </a:cxn>
              <a:cxn ang="0">
                <a:pos x="connsiteX23304" y="connsiteY23304"/>
              </a:cxn>
              <a:cxn ang="0">
                <a:pos x="connsiteX23305" y="connsiteY23305"/>
              </a:cxn>
              <a:cxn ang="0">
                <a:pos x="connsiteX23306" y="connsiteY23306"/>
              </a:cxn>
              <a:cxn ang="0">
                <a:pos x="connsiteX23307" y="connsiteY23307"/>
              </a:cxn>
              <a:cxn ang="0">
                <a:pos x="connsiteX23308" y="connsiteY23308"/>
              </a:cxn>
              <a:cxn ang="0">
                <a:pos x="connsiteX23309" y="connsiteY23309"/>
              </a:cxn>
              <a:cxn ang="0">
                <a:pos x="connsiteX23310" y="connsiteY23310"/>
              </a:cxn>
              <a:cxn ang="0">
                <a:pos x="connsiteX23311" y="connsiteY23311"/>
              </a:cxn>
              <a:cxn ang="0">
                <a:pos x="connsiteX23312" y="connsiteY23312"/>
              </a:cxn>
              <a:cxn ang="0">
                <a:pos x="connsiteX23313" y="connsiteY23313"/>
              </a:cxn>
              <a:cxn ang="0">
                <a:pos x="connsiteX23314" y="connsiteY23314"/>
              </a:cxn>
              <a:cxn ang="0">
                <a:pos x="connsiteX23315" y="connsiteY23315"/>
              </a:cxn>
              <a:cxn ang="0">
                <a:pos x="connsiteX23316" y="connsiteY23316"/>
              </a:cxn>
              <a:cxn ang="0">
                <a:pos x="connsiteX23317" y="connsiteY23317"/>
              </a:cxn>
              <a:cxn ang="0">
                <a:pos x="connsiteX23318" y="connsiteY23318"/>
              </a:cxn>
              <a:cxn ang="0">
                <a:pos x="connsiteX23319" y="connsiteY23319"/>
              </a:cxn>
              <a:cxn ang="0">
                <a:pos x="connsiteX23320" y="connsiteY23320"/>
              </a:cxn>
              <a:cxn ang="0">
                <a:pos x="connsiteX23321" y="connsiteY23321"/>
              </a:cxn>
              <a:cxn ang="0">
                <a:pos x="connsiteX23322" y="connsiteY23322"/>
              </a:cxn>
              <a:cxn ang="0">
                <a:pos x="connsiteX23323" y="connsiteY23323"/>
              </a:cxn>
              <a:cxn ang="0">
                <a:pos x="connsiteX23324" y="connsiteY23324"/>
              </a:cxn>
              <a:cxn ang="0">
                <a:pos x="connsiteX23325" y="connsiteY23325"/>
              </a:cxn>
              <a:cxn ang="0">
                <a:pos x="connsiteX23326" y="connsiteY23326"/>
              </a:cxn>
              <a:cxn ang="0">
                <a:pos x="connsiteX23327" y="connsiteY23327"/>
              </a:cxn>
              <a:cxn ang="0">
                <a:pos x="connsiteX23328" y="connsiteY23328"/>
              </a:cxn>
              <a:cxn ang="0">
                <a:pos x="connsiteX23329" y="connsiteY23329"/>
              </a:cxn>
              <a:cxn ang="0">
                <a:pos x="connsiteX23330" y="connsiteY23330"/>
              </a:cxn>
              <a:cxn ang="0">
                <a:pos x="connsiteX23331" y="connsiteY23331"/>
              </a:cxn>
              <a:cxn ang="0">
                <a:pos x="connsiteX23332" y="connsiteY23332"/>
              </a:cxn>
              <a:cxn ang="0">
                <a:pos x="connsiteX23333" y="connsiteY23333"/>
              </a:cxn>
              <a:cxn ang="0">
                <a:pos x="connsiteX23334" y="connsiteY23334"/>
              </a:cxn>
              <a:cxn ang="0">
                <a:pos x="connsiteX23335" y="connsiteY23335"/>
              </a:cxn>
              <a:cxn ang="0">
                <a:pos x="connsiteX23336" y="connsiteY23336"/>
              </a:cxn>
              <a:cxn ang="0">
                <a:pos x="connsiteX23337" y="connsiteY23337"/>
              </a:cxn>
              <a:cxn ang="0">
                <a:pos x="connsiteX23338" y="connsiteY23338"/>
              </a:cxn>
              <a:cxn ang="0">
                <a:pos x="connsiteX23339" y="connsiteY23339"/>
              </a:cxn>
              <a:cxn ang="0">
                <a:pos x="connsiteX23340" y="connsiteY23340"/>
              </a:cxn>
              <a:cxn ang="0">
                <a:pos x="connsiteX23341" y="connsiteY23341"/>
              </a:cxn>
              <a:cxn ang="0">
                <a:pos x="connsiteX23342" y="connsiteY23342"/>
              </a:cxn>
              <a:cxn ang="0">
                <a:pos x="connsiteX23343" y="connsiteY23343"/>
              </a:cxn>
              <a:cxn ang="0">
                <a:pos x="connsiteX23344" y="connsiteY23344"/>
              </a:cxn>
              <a:cxn ang="0">
                <a:pos x="connsiteX23345" y="connsiteY23345"/>
              </a:cxn>
              <a:cxn ang="0">
                <a:pos x="connsiteX23346" y="connsiteY23346"/>
              </a:cxn>
              <a:cxn ang="0">
                <a:pos x="connsiteX23347" y="connsiteY23347"/>
              </a:cxn>
              <a:cxn ang="0">
                <a:pos x="connsiteX23348" y="connsiteY23348"/>
              </a:cxn>
              <a:cxn ang="0">
                <a:pos x="connsiteX23349" y="connsiteY23349"/>
              </a:cxn>
              <a:cxn ang="0">
                <a:pos x="connsiteX23350" y="connsiteY23350"/>
              </a:cxn>
              <a:cxn ang="0">
                <a:pos x="connsiteX23351" y="connsiteY23351"/>
              </a:cxn>
              <a:cxn ang="0">
                <a:pos x="connsiteX23352" y="connsiteY23352"/>
              </a:cxn>
              <a:cxn ang="0">
                <a:pos x="connsiteX23353" y="connsiteY23353"/>
              </a:cxn>
              <a:cxn ang="0">
                <a:pos x="connsiteX23354" y="connsiteY23354"/>
              </a:cxn>
              <a:cxn ang="0">
                <a:pos x="connsiteX23355" y="connsiteY23355"/>
              </a:cxn>
              <a:cxn ang="0">
                <a:pos x="connsiteX23356" y="connsiteY23356"/>
              </a:cxn>
              <a:cxn ang="0">
                <a:pos x="connsiteX23357" y="connsiteY23357"/>
              </a:cxn>
              <a:cxn ang="0">
                <a:pos x="connsiteX23358" y="connsiteY23358"/>
              </a:cxn>
              <a:cxn ang="0">
                <a:pos x="connsiteX23359" y="connsiteY23359"/>
              </a:cxn>
              <a:cxn ang="0">
                <a:pos x="connsiteX23360" y="connsiteY23360"/>
              </a:cxn>
              <a:cxn ang="0">
                <a:pos x="connsiteX23361" y="connsiteY23361"/>
              </a:cxn>
              <a:cxn ang="0">
                <a:pos x="connsiteX23362" y="connsiteY23362"/>
              </a:cxn>
              <a:cxn ang="0">
                <a:pos x="connsiteX23363" y="connsiteY23363"/>
              </a:cxn>
              <a:cxn ang="0">
                <a:pos x="connsiteX23364" y="connsiteY23364"/>
              </a:cxn>
              <a:cxn ang="0">
                <a:pos x="connsiteX23365" y="connsiteY23365"/>
              </a:cxn>
              <a:cxn ang="0">
                <a:pos x="connsiteX23366" y="connsiteY23366"/>
              </a:cxn>
              <a:cxn ang="0">
                <a:pos x="connsiteX23367" y="connsiteY23367"/>
              </a:cxn>
              <a:cxn ang="0">
                <a:pos x="connsiteX23368" y="connsiteY23368"/>
              </a:cxn>
              <a:cxn ang="0">
                <a:pos x="connsiteX23369" y="connsiteY23369"/>
              </a:cxn>
              <a:cxn ang="0">
                <a:pos x="connsiteX23370" y="connsiteY23370"/>
              </a:cxn>
              <a:cxn ang="0">
                <a:pos x="connsiteX23371" y="connsiteY23371"/>
              </a:cxn>
              <a:cxn ang="0">
                <a:pos x="connsiteX23372" y="connsiteY23372"/>
              </a:cxn>
              <a:cxn ang="0">
                <a:pos x="connsiteX23373" y="connsiteY23373"/>
              </a:cxn>
              <a:cxn ang="0">
                <a:pos x="connsiteX23374" y="connsiteY23374"/>
              </a:cxn>
              <a:cxn ang="0">
                <a:pos x="connsiteX23375" y="connsiteY23375"/>
              </a:cxn>
              <a:cxn ang="0">
                <a:pos x="connsiteX23376" y="connsiteY23376"/>
              </a:cxn>
              <a:cxn ang="0">
                <a:pos x="connsiteX23377" y="connsiteY23377"/>
              </a:cxn>
              <a:cxn ang="0">
                <a:pos x="connsiteX23378" y="connsiteY23378"/>
              </a:cxn>
              <a:cxn ang="0">
                <a:pos x="connsiteX23379" y="connsiteY23379"/>
              </a:cxn>
              <a:cxn ang="0">
                <a:pos x="connsiteX23380" y="connsiteY23380"/>
              </a:cxn>
              <a:cxn ang="0">
                <a:pos x="connsiteX23381" y="connsiteY23381"/>
              </a:cxn>
              <a:cxn ang="0">
                <a:pos x="connsiteX23382" y="connsiteY23382"/>
              </a:cxn>
              <a:cxn ang="0">
                <a:pos x="connsiteX23383" y="connsiteY23383"/>
              </a:cxn>
              <a:cxn ang="0">
                <a:pos x="connsiteX23384" y="connsiteY23384"/>
              </a:cxn>
              <a:cxn ang="0">
                <a:pos x="connsiteX23385" y="connsiteY23385"/>
              </a:cxn>
              <a:cxn ang="0">
                <a:pos x="connsiteX23386" y="connsiteY23386"/>
              </a:cxn>
              <a:cxn ang="0">
                <a:pos x="connsiteX23387" y="connsiteY23387"/>
              </a:cxn>
              <a:cxn ang="0">
                <a:pos x="connsiteX23388" y="connsiteY23388"/>
              </a:cxn>
              <a:cxn ang="0">
                <a:pos x="connsiteX23389" y="connsiteY23389"/>
              </a:cxn>
              <a:cxn ang="0">
                <a:pos x="connsiteX23390" y="connsiteY23390"/>
              </a:cxn>
              <a:cxn ang="0">
                <a:pos x="connsiteX23391" y="connsiteY23391"/>
              </a:cxn>
              <a:cxn ang="0">
                <a:pos x="connsiteX23392" y="connsiteY23392"/>
              </a:cxn>
              <a:cxn ang="0">
                <a:pos x="connsiteX23393" y="connsiteY23393"/>
              </a:cxn>
              <a:cxn ang="0">
                <a:pos x="connsiteX23394" y="connsiteY23394"/>
              </a:cxn>
              <a:cxn ang="0">
                <a:pos x="connsiteX23395" y="connsiteY23395"/>
              </a:cxn>
              <a:cxn ang="0">
                <a:pos x="connsiteX23396" y="connsiteY23396"/>
              </a:cxn>
              <a:cxn ang="0">
                <a:pos x="connsiteX23397" y="connsiteY23397"/>
              </a:cxn>
              <a:cxn ang="0">
                <a:pos x="connsiteX23398" y="connsiteY23398"/>
              </a:cxn>
              <a:cxn ang="0">
                <a:pos x="connsiteX23399" y="connsiteY23399"/>
              </a:cxn>
              <a:cxn ang="0">
                <a:pos x="connsiteX23400" y="connsiteY23400"/>
              </a:cxn>
              <a:cxn ang="0">
                <a:pos x="connsiteX23401" y="connsiteY23401"/>
              </a:cxn>
              <a:cxn ang="0">
                <a:pos x="connsiteX23402" y="connsiteY23402"/>
              </a:cxn>
              <a:cxn ang="0">
                <a:pos x="connsiteX23403" y="connsiteY23403"/>
              </a:cxn>
              <a:cxn ang="0">
                <a:pos x="connsiteX23404" y="connsiteY23404"/>
              </a:cxn>
              <a:cxn ang="0">
                <a:pos x="connsiteX23405" y="connsiteY23405"/>
              </a:cxn>
              <a:cxn ang="0">
                <a:pos x="connsiteX23406" y="connsiteY23406"/>
              </a:cxn>
              <a:cxn ang="0">
                <a:pos x="connsiteX23407" y="connsiteY23407"/>
              </a:cxn>
              <a:cxn ang="0">
                <a:pos x="connsiteX23408" y="connsiteY23408"/>
              </a:cxn>
              <a:cxn ang="0">
                <a:pos x="connsiteX23409" y="connsiteY23409"/>
              </a:cxn>
              <a:cxn ang="0">
                <a:pos x="connsiteX23410" y="connsiteY23410"/>
              </a:cxn>
              <a:cxn ang="0">
                <a:pos x="connsiteX23411" y="connsiteY23411"/>
              </a:cxn>
              <a:cxn ang="0">
                <a:pos x="connsiteX23412" y="connsiteY23412"/>
              </a:cxn>
              <a:cxn ang="0">
                <a:pos x="connsiteX23413" y="connsiteY23413"/>
              </a:cxn>
              <a:cxn ang="0">
                <a:pos x="connsiteX23414" y="connsiteY23414"/>
              </a:cxn>
              <a:cxn ang="0">
                <a:pos x="connsiteX23415" y="connsiteY23415"/>
              </a:cxn>
              <a:cxn ang="0">
                <a:pos x="connsiteX23416" y="connsiteY23416"/>
              </a:cxn>
              <a:cxn ang="0">
                <a:pos x="connsiteX23417" y="connsiteY23417"/>
              </a:cxn>
              <a:cxn ang="0">
                <a:pos x="connsiteX23418" y="connsiteY23418"/>
              </a:cxn>
              <a:cxn ang="0">
                <a:pos x="connsiteX23419" y="connsiteY23419"/>
              </a:cxn>
              <a:cxn ang="0">
                <a:pos x="connsiteX23420" y="connsiteY23420"/>
              </a:cxn>
              <a:cxn ang="0">
                <a:pos x="connsiteX23421" y="connsiteY23421"/>
              </a:cxn>
              <a:cxn ang="0">
                <a:pos x="connsiteX23422" y="connsiteY23422"/>
              </a:cxn>
              <a:cxn ang="0">
                <a:pos x="connsiteX23423" y="connsiteY23423"/>
              </a:cxn>
              <a:cxn ang="0">
                <a:pos x="connsiteX23424" y="connsiteY23424"/>
              </a:cxn>
              <a:cxn ang="0">
                <a:pos x="connsiteX23425" y="connsiteY23425"/>
              </a:cxn>
              <a:cxn ang="0">
                <a:pos x="connsiteX23426" y="connsiteY23426"/>
              </a:cxn>
              <a:cxn ang="0">
                <a:pos x="connsiteX23427" y="connsiteY23427"/>
              </a:cxn>
              <a:cxn ang="0">
                <a:pos x="connsiteX23428" y="connsiteY23428"/>
              </a:cxn>
              <a:cxn ang="0">
                <a:pos x="connsiteX23429" y="connsiteY23429"/>
              </a:cxn>
              <a:cxn ang="0">
                <a:pos x="connsiteX23430" y="connsiteY23430"/>
              </a:cxn>
              <a:cxn ang="0">
                <a:pos x="connsiteX23431" y="connsiteY23431"/>
              </a:cxn>
              <a:cxn ang="0">
                <a:pos x="connsiteX23432" y="connsiteY23432"/>
              </a:cxn>
              <a:cxn ang="0">
                <a:pos x="connsiteX23433" y="connsiteY23433"/>
              </a:cxn>
              <a:cxn ang="0">
                <a:pos x="connsiteX23434" y="connsiteY23434"/>
              </a:cxn>
              <a:cxn ang="0">
                <a:pos x="connsiteX23435" y="connsiteY23435"/>
              </a:cxn>
              <a:cxn ang="0">
                <a:pos x="connsiteX23436" y="connsiteY23436"/>
              </a:cxn>
              <a:cxn ang="0">
                <a:pos x="connsiteX23437" y="connsiteY23437"/>
              </a:cxn>
              <a:cxn ang="0">
                <a:pos x="connsiteX23438" y="connsiteY23438"/>
              </a:cxn>
              <a:cxn ang="0">
                <a:pos x="connsiteX23439" y="connsiteY23439"/>
              </a:cxn>
              <a:cxn ang="0">
                <a:pos x="connsiteX23440" y="connsiteY23440"/>
              </a:cxn>
              <a:cxn ang="0">
                <a:pos x="connsiteX23441" y="connsiteY23441"/>
              </a:cxn>
              <a:cxn ang="0">
                <a:pos x="connsiteX23442" y="connsiteY23442"/>
              </a:cxn>
              <a:cxn ang="0">
                <a:pos x="connsiteX23443" y="connsiteY23443"/>
              </a:cxn>
              <a:cxn ang="0">
                <a:pos x="connsiteX23444" y="connsiteY23444"/>
              </a:cxn>
              <a:cxn ang="0">
                <a:pos x="connsiteX23445" y="connsiteY23445"/>
              </a:cxn>
              <a:cxn ang="0">
                <a:pos x="connsiteX23446" y="connsiteY23446"/>
              </a:cxn>
              <a:cxn ang="0">
                <a:pos x="connsiteX23447" y="connsiteY23447"/>
              </a:cxn>
              <a:cxn ang="0">
                <a:pos x="connsiteX23448" y="connsiteY23448"/>
              </a:cxn>
              <a:cxn ang="0">
                <a:pos x="connsiteX23449" y="connsiteY23449"/>
              </a:cxn>
              <a:cxn ang="0">
                <a:pos x="connsiteX23450" y="connsiteY23450"/>
              </a:cxn>
              <a:cxn ang="0">
                <a:pos x="connsiteX23451" y="connsiteY23451"/>
              </a:cxn>
              <a:cxn ang="0">
                <a:pos x="connsiteX23452" y="connsiteY23452"/>
              </a:cxn>
              <a:cxn ang="0">
                <a:pos x="connsiteX23453" y="connsiteY23453"/>
              </a:cxn>
              <a:cxn ang="0">
                <a:pos x="connsiteX23454" y="connsiteY23454"/>
              </a:cxn>
              <a:cxn ang="0">
                <a:pos x="connsiteX23455" y="connsiteY23455"/>
              </a:cxn>
              <a:cxn ang="0">
                <a:pos x="connsiteX23456" y="connsiteY23456"/>
              </a:cxn>
              <a:cxn ang="0">
                <a:pos x="connsiteX23457" y="connsiteY23457"/>
              </a:cxn>
              <a:cxn ang="0">
                <a:pos x="connsiteX23458" y="connsiteY23458"/>
              </a:cxn>
              <a:cxn ang="0">
                <a:pos x="connsiteX23459" y="connsiteY23459"/>
              </a:cxn>
              <a:cxn ang="0">
                <a:pos x="connsiteX23460" y="connsiteY23460"/>
              </a:cxn>
              <a:cxn ang="0">
                <a:pos x="connsiteX23461" y="connsiteY23461"/>
              </a:cxn>
              <a:cxn ang="0">
                <a:pos x="connsiteX23462" y="connsiteY23462"/>
              </a:cxn>
              <a:cxn ang="0">
                <a:pos x="connsiteX23463" y="connsiteY23463"/>
              </a:cxn>
              <a:cxn ang="0">
                <a:pos x="connsiteX23464" y="connsiteY23464"/>
              </a:cxn>
              <a:cxn ang="0">
                <a:pos x="connsiteX23465" y="connsiteY23465"/>
              </a:cxn>
              <a:cxn ang="0">
                <a:pos x="connsiteX23466" y="connsiteY23466"/>
              </a:cxn>
              <a:cxn ang="0">
                <a:pos x="connsiteX23467" y="connsiteY23467"/>
              </a:cxn>
              <a:cxn ang="0">
                <a:pos x="connsiteX23468" y="connsiteY23468"/>
              </a:cxn>
              <a:cxn ang="0">
                <a:pos x="connsiteX23469" y="connsiteY23469"/>
              </a:cxn>
              <a:cxn ang="0">
                <a:pos x="connsiteX23470" y="connsiteY23470"/>
              </a:cxn>
              <a:cxn ang="0">
                <a:pos x="connsiteX23471" y="connsiteY23471"/>
              </a:cxn>
              <a:cxn ang="0">
                <a:pos x="connsiteX23472" y="connsiteY23472"/>
              </a:cxn>
              <a:cxn ang="0">
                <a:pos x="connsiteX23473" y="connsiteY23473"/>
              </a:cxn>
              <a:cxn ang="0">
                <a:pos x="connsiteX23474" y="connsiteY23474"/>
              </a:cxn>
              <a:cxn ang="0">
                <a:pos x="connsiteX23475" y="connsiteY23475"/>
              </a:cxn>
              <a:cxn ang="0">
                <a:pos x="connsiteX23476" y="connsiteY23476"/>
              </a:cxn>
              <a:cxn ang="0">
                <a:pos x="connsiteX23477" y="connsiteY23477"/>
              </a:cxn>
              <a:cxn ang="0">
                <a:pos x="connsiteX23478" y="connsiteY23478"/>
              </a:cxn>
              <a:cxn ang="0">
                <a:pos x="connsiteX23479" y="connsiteY23479"/>
              </a:cxn>
              <a:cxn ang="0">
                <a:pos x="connsiteX23480" y="connsiteY23480"/>
              </a:cxn>
              <a:cxn ang="0">
                <a:pos x="connsiteX23481" y="connsiteY23481"/>
              </a:cxn>
              <a:cxn ang="0">
                <a:pos x="connsiteX23482" y="connsiteY23482"/>
              </a:cxn>
              <a:cxn ang="0">
                <a:pos x="connsiteX23483" y="connsiteY23483"/>
              </a:cxn>
              <a:cxn ang="0">
                <a:pos x="connsiteX23484" y="connsiteY23484"/>
              </a:cxn>
              <a:cxn ang="0">
                <a:pos x="connsiteX23485" y="connsiteY23485"/>
              </a:cxn>
              <a:cxn ang="0">
                <a:pos x="connsiteX23486" y="connsiteY23486"/>
              </a:cxn>
              <a:cxn ang="0">
                <a:pos x="connsiteX23487" y="connsiteY23487"/>
              </a:cxn>
              <a:cxn ang="0">
                <a:pos x="connsiteX23488" y="connsiteY23488"/>
              </a:cxn>
              <a:cxn ang="0">
                <a:pos x="connsiteX23489" y="connsiteY23489"/>
              </a:cxn>
              <a:cxn ang="0">
                <a:pos x="connsiteX23490" y="connsiteY23490"/>
              </a:cxn>
              <a:cxn ang="0">
                <a:pos x="connsiteX23491" y="connsiteY23491"/>
              </a:cxn>
              <a:cxn ang="0">
                <a:pos x="connsiteX23492" y="connsiteY23492"/>
              </a:cxn>
              <a:cxn ang="0">
                <a:pos x="connsiteX23493" y="connsiteY23493"/>
              </a:cxn>
              <a:cxn ang="0">
                <a:pos x="connsiteX23494" y="connsiteY23494"/>
              </a:cxn>
              <a:cxn ang="0">
                <a:pos x="connsiteX23495" y="connsiteY23495"/>
              </a:cxn>
              <a:cxn ang="0">
                <a:pos x="connsiteX23496" y="connsiteY23496"/>
              </a:cxn>
              <a:cxn ang="0">
                <a:pos x="connsiteX23497" y="connsiteY23497"/>
              </a:cxn>
              <a:cxn ang="0">
                <a:pos x="connsiteX23498" y="connsiteY23498"/>
              </a:cxn>
              <a:cxn ang="0">
                <a:pos x="connsiteX23499" y="connsiteY23499"/>
              </a:cxn>
              <a:cxn ang="0">
                <a:pos x="connsiteX23500" y="connsiteY23500"/>
              </a:cxn>
              <a:cxn ang="0">
                <a:pos x="connsiteX23501" y="connsiteY23501"/>
              </a:cxn>
              <a:cxn ang="0">
                <a:pos x="connsiteX23502" y="connsiteY23502"/>
              </a:cxn>
              <a:cxn ang="0">
                <a:pos x="connsiteX23503" y="connsiteY23503"/>
              </a:cxn>
              <a:cxn ang="0">
                <a:pos x="connsiteX23504" y="connsiteY23504"/>
              </a:cxn>
              <a:cxn ang="0">
                <a:pos x="connsiteX23505" y="connsiteY23505"/>
              </a:cxn>
              <a:cxn ang="0">
                <a:pos x="connsiteX23506" y="connsiteY23506"/>
              </a:cxn>
              <a:cxn ang="0">
                <a:pos x="connsiteX23507" y="connsiteY23507"/>
              </a:cxn>
              <a:cxn ang="0">
                <a:pos x="connsiteX23508" y="connsiteY23508"/>
              </a:cxn>
              <a:cxn ang="0">
                <a:pos x="connsiteX23509" y="connsiteY23509"/>
              </a:cxn>
              <a:cxn ang="0">
                <a:pos x="connsiteX23510" y="connsiteY23510"/>
              </a:cxn>
              <a:cxn ang="0">
                <a:pos x="connsiteX23511" y="connsiteY23511"/>
              </a:cxn>
              <a:cxn ang="0">
                <a:pos x="connsiteX23512" y="connsiteY23512"/>
              </a:cxn>
              <a:cxn ang="0">
                <a:pos x="connsiteX23513" y="connsiteY23513"/>
              </a:cxn>
              <a:cxn ang="0">
                <a:pos x="connsiteX23514" y="connsiteY23514"/>
              </a:cxn>
              <a:cxn ang="0">
                <a:pos x="connsiteX23515" y="connsiteY23515"/>
              </a:cxn>
              <a:cxn ang="0">
                <a:pos x="connsiteX23516" y="connsiteY23516"/>
              </a:cxn>
              <a:cxn ang="0">
                <a:pos x="connsiteX23517" y="connsiteY23517"/>
              </a:cxn>
              <a:cxn ang="0">
                <a:pos x="connsiteX23518" y="connsiteY23518"/>
              </a:cxn>
              <a:cxn ang="0">
                <a:pos x="connsiteX23519" y="connsiteY23519"/>
              </a:cxn>
              <a:cxn ang="0">
                <a:pos x="connsiteX23520" y="connsiteY23520"/>
              </a:cxn>
              <a:cxn ang="0">
                <a:pos x="connsiteX23521" y="connsiteY23521"/>
              </a:cxn>
              <a:cxn ang="0">
                <a:pos x="connsiteX23522" y="connsiteY23522"/>
              </a:cxn>
              <a:cxn ang="0">
                <a:pos x="connsiteX23523" y="connsiteY23523"/>
              </a:cxn>
              <a:cxn ang="0">
                <a:pos x="connsiteX23524" y="connsiteY23524"/>
              </a:cxn>
              <a:cxn ang="0">
                <a:pos x="connsiteX23525" y="connsiteY23525"/>
              </a:cxn>
              <a:cxn ang="0">
                <a:pos x="connsiteX23526" y="connsiteY23526"/>
              </a:cxn>
              <a:cxn ang="0">
                <a:pos x="connsiteX23527" y="connsiteY23527"/>
              </a:cxn>
              <a:cxn ang="0">
                <a:pos x="connsiteX23528" y="connsiteY23528"/>
              </a:cxn>
              <a:cxn ang="0">
                <a:pos x="connsiteX23529" y="connsiteY23529"/>
              </a:cxn>
              <a:cxn ang="0">
                <a:pos x="connsiteX23530" y="connsiteY23530"/>
              </a:cxn>
              <a:cxn ang="0">
                <a:pos x="connsiteX23531" y="connsiteY23531"/>
              </a:cxn>
              <a:cxn ang="0">
                <a:pos x="connsiteX23532" y="connsiteY23532"/>
              </a:cxn>
              <a:cxn ang="0">
                <a:pos x="connsiteX23533" y="connsiteY23533"/>
              </a:cxn>
              <a:cxn ang="0">
                <a:pos x="connsiteX23534" y="connsiteY23534"/>
              </a:cxn>
              <a:cxn ang="0">
                <a:pos x="connsiteX23535" y="connsiteY23535"/>
              </a:cxn>
              <a:cxn ang="0">
                <a:pos x="connsiteX23536" y="connsiteY23536"/>
              </a:cxn>
              <a:cxn ang="0">
                <a:pos x="connsiteX23537" y="connsiteY23537"/>
              </a:cxn>
              <a:cxn ang="0">
                <a:pos x="connsiteX23538" y="connsiteY23538"/>
              </a:cxn>
              <a:cxn ang="0">
                <a:pos x="connsiteX23539" y="connsiteY23539"/>
              </a:cxn>
              <a:cxn ang="0">
                <a:pos x="connsiteX23540" y="connsiteY23540"/>
              </a:cxn>
              <a:cxn ang="0">
                <a:pos x="connsiteX23541" y="connsiteY23541"/>
              </a:cxn>
              <a:cxn ang="0">
                <a:pos x="connsiteX23542" y="connsiteY23542"/>
              </a:cxn>
              <a:cxn ang="0">
                <a:pos x="connsiteX23543" y="connsiteY23543"/>
              </a:cxn>
              <a:cxn ang="0">
                <a:pos x="connsiteX23544" y="connsiteY23544"/>
              </a:cxn>
              <a:cxn ang="0">
                <a:pos x="connsiteX23545" y="connsiteY23545"/>
              </a:cxn>
              <a:cxn ang="0">
                <a:pos x="connsiteX23546" y="connsiteY23546"/>
              </a:cxn>
              <a:cxn ang="0">
                <a:pos x="connsiteX23547" y="connsiteY23547"/>
              </a:cxn>
              <a:cxn ang="0">
                <a:pos x="connsiteX23548" y="connsiteY23548"/>
              </a:cxn>
              <a:cxn ang="0">
                <a:pos x="connsiteX23549" y="connsiteY23549"/>
              </a:cxn>
              <a:cxn ang="0">
                <a:pos x="connsiteX23550" y="connsiteY23550"/>
              </a:cxn>
              <a:cxn ang="0">
                <a:pos x="connsiteX23551" y="connsiteY23551"/>
              </a:cxn>
              <a:cxn ang="0">
                <a:pos x="connsiteX23552" y="connsiteY23552"/>
              </a:cxn>
              <a:cxn ang="0">
                <a:pos x="connsiteX23553" y="connsiteY23553"/>
              </a:cxn>
              <a:cxn ang="0">
                <a:pos x="connsiteX23554" y="connsiteY23554"/>
              </a:cxn>
              <a:cxn ang="0">
                <a:pos x="connsiteX23555" y="connsiteY23555"/>
              </a:cxn>
              <a:cxn ang="0">
                <a:pos x="connsiteX23556" y="connsiteY23556"/>
              </a:cxn>
              <a:cxn ang="0">
                <a:pos x="connsiteX23557" y="connsiteY23557"/>
              </a:cxn>
              <a:cxn ang="0">
                <a:pos x="connsiteX23558" y="connsiteY23558"/>
              </a:cxn>
              <a:cxn ang="0">
                <a:pos x="connsiteX23559" y="connsiteY23559"/>
              </a:cxn>
              <a:cxn ang="0">
                <a:pos x="connsiteX23560" y="connsiteY23560"/>
              </a:cxn>
              <a:cxn ang="0">
                <a:pos x="connsiteX23561" y="connsiteY23561"/>
              </a:cxn>
              <a:cxn ang="0">
                <a:pos x="connsiteX23562" y="connsiteY23562"/>
              </a:cxn>
              <a:cxn ang="0">
                <a:pos x="connsiteX23563" y="connsiteY23563"/>
              </a:cxn>
              <a:cxn ang="0">
                <a:pos x="connsiteX23564" y="connsiteY23564"/>
              </a:cxn>
              <a:cxn ang="0">
                <a:pos x="connsiteX23565" y="connsiteY23565"/>
              </a:cxn>
              <a:cxn ang="0">
                <a:pos x="connsiteX23566" y="connsiteY23566"/>
              </a:cxn>
              <a:cxn ang="0">
                <a:pos x="connsiteX23567" y="connsiteY23567"/>
              </a:cxn>
              <a:cxn ang="0">
                <a:pos x="connsiteX23568" y="connsiteY23568"/>
              </a:cxn>
              <a:cxn ang="0">
                <a:pos x="connsiteX23569" y="connsiteY23569"/>
              </a:cxn>
              <a:cxn ang="0">
                <a:pos x="connsiteX23570" y="connsiteY23570"/>
              </a:cxn>
              <a:cxn ang="0">
                <a:pos x="connsiteX23571" y="connsiteY23571"/>
              </a:cxn>
              <a:cxn ang="0">
                <a:pos x="connsiteX23572" y="connsiteY23572"/>
              </a:cxn>
              <a:cxn ang="0">
                <a:pos x="connsiteX23573" y="connsiteY23573"/>
              </a:cxn>
              <a:cxn ang="0">
                <a:pos x="connsiteX23574" y="connsiteY23574"/>
              </a:cxn>
              <a:cxn ang="0">
                <a:pos x="connsiteX23575" y="connsiteY23575"/>
              </a:cxn>
              <a:cxn ang="0">
                <a:pos x="connsiteX23576" y="connsiteY23576"/>
              </a:cxn>
              <a:cxn ang="0">
                <a:pos x="connsiteX23577" y="connsiteY23577"/>
              </a:cxn>
              <a:cxn ang="0">
                <a:pos x="connsiteX23578" y="connsiteY23578"/>
              </a:cxn>
              <a:cxn ang="0">
                <a:pos x="connsiteX23579" y="connsiteY23579"/>
              </a:cxn>
              <a:cxn ang="0">
                <a:pos x="connsiteX23580" y="connsiteY23580"/>
              </a:cxn>
              <a:cxn ang="0">
                <a:pos x="connsiteX23581" y="connsiteY23581"/>
              </a:cxn>
              <a:cxn ang="0">
                <a:pos x="connsiteX23582" y="connsiteY23582"/>
              </a:cxn>
              <a:cxn ang="0">
                <a:pos x="connsiteX23583" y="connsiteY23583"/>
              </a:cxn>
              <a:cxn ang="0">
                <a:pos x="connsiteX23584" y="connsiteY23584"/>
              </a:cxn>
              <a:cxn ang="0">
                <a:pos x="connsiteX23585" y="connsiteY23585"/>
              </a:cxn>
              <a:cxn ang="0">
                <a:pos x="connsiteX23586" y="connsiteY23586"/>
              </a:cxn>
              <a:cxn ang="0">
                <a:pos x="connsiteX23587" y="connsiteY23587"/>
              </a:cxn>
              <a:cxn ang="0">
                <a:pos x="connsiteX23588" y="connsiteY23588"/>
              </a:cxn>
              <a:cxn ang="0">
                <a:pos x="connsiteX23589" y="connsiteY23589"/>
              </a:cxn>
              <a:cxn ang="0">
                <a:pos x="connsiteX23590" y="connsiteY23590"/>
              </a:cxn>
              <a:cxn ang="0">
                <a:pos x="connsiteX23591" y="connsiteY23591"/>
              </a:cxn>
              <a:cxn ang="0">
                <a:pos x="connsiteX23592" y="connsiteY23592"/>
              </a:cxn>
              <a:cxn ang="0">
                <a:pos x="connsiteX23593" y="connsiteY23593"/>
              </a:cxn>
              <a:cxn ang="0">
                <a:pos x="connsiteX23594" y="connsiteY23594"/>
              </a:cxn>
              <a:cxn ang="0">
                <a:pos x="connsiteX23595" y="connsiteY23595"/>
              </a:cxn>
              <a:cxn ang="0">
                <a:pos x="connsiteX23596" y="connsiteY23596"/>
              </a:cxn>
              <a:cxn ang="0">
                <a:pos x="connsiteX23597" y="connsiteY23597"/>
              </a:cxn>
              <a:cxn ang="0">
                <a:pos x="connsiteX23598" y="connsiteY23598"/>
              </a:cxn>
              <a:cxn ang="0">
                <a:pos x="connsiteX23599" y="connsiteY23599"/>
              </a:cxn>
              <a:cxn ang="0">
                <a:pos x="connsiteX23600" y="connsiteY23600"/>
              </a:cxn>
              <a:cxn ang="0">
                <a:pos x="connsiteX23601" y="connsiteY23601"/>
              </a:cxn>
              <a:cxn ang="0">
                <a:pos x="connsiteX23602" y="connsiteY23602"/>
              </a:cxn>
              <a:cxn ang="0">
                <a:pos x="connsiteX23603" y="connsiteY23603"/>
              </a:cxn>
              <a:cxn ang="0">
                <a:pos x="connsiteX23604" y="connsiteY23604"/>
              </a:cxn>
              <a:cxn ang="0">
                <a:pos x="connsiteX23605" y="connsiteY23605"/>
              </a:cxn>
              <a:cxn ang="0">
                <a:pos x="connsiteX23606" y="connsiteY23606"/>
              </a:cxn>
              <a:cxn ang="0">
                <a:pos x="connsiteX23607" y="connsiteY23607"/>
              </a:cxn>
              <a:cxn ang="0">
                <a:pos x="connsiteX23608" y="connsiteY23608"/>
              </a:cxn>
              <a:cxn ang="0">
                <a:pos x="connsiteX23609" y="connsiteY23609"/>
              </a:cxn>
              <a:cxn ang="0">
                <a:pos x="connsiteX23610" y="connsiteY23610"/>
              </a:cxn>
              <a:cxn ang="0">
                <a:pos x="connsiteX23611" y="connsiteY23611"/>
              </a:cxn>
              <a:cxn ang="0">
                <a:pos x="connsiteX23612" y="connsiteY23612"/>
              </a:cxn>
              <a:cxn ang="0">
                <a:pos x="connsiteX23613" y="connsiteY23613"/>
              </a:cxn>
              <a:cxn ang="0">
                <a:pos x="connsiteX23614" y="connsiteY23614"/>
              </a:cxn>
              <a:cxn ang="0">
                <a:pos x="connsiteX23615" y="connsiteY23615"/>
              </a:cxn>
              <a:cxn ang="0">
                <a:pos x="connsiteX23616" y="connsiteY23616"/>
              </a:cxn>
              <a:cxn ang="0">
                <a:pos x="connsiteX23617" y="connsiteY23617"/>
              </a:cxn>
              <a:cxn ang="0">
                <a:pos x="connsiteX23618" y="connsiteY23618"/>
              </a:cxn>
              <a:cxn ang="0">
                <a:pos x="connsiteX23619" y="connsiteY23619"/>
              </a:cxn>
              <a:cxn ang="0">
                <a:pos x="connsiteX23620" y="connsiteY23620"/>
              </a:cxn>
              <a:cxn ang="0">
                <a:pos x="connsiteX23621" y="connsiteY23621"/>
              </a:cxn>
              <a:cxn ang="0">
                <a:pos x="connsiteX23622" y="connsiteY23622"/>
              </a:cxn>
              <a:cxn ang="0">
                <a:pos x="connsiteX23623" y="connsiteY23623"/>
              </a:cxn>
              <a:cxn ang="0">
                <a:pos x="connsiteX23624" y="connsiteY23624"/>
              </a:cxn>
              <a:cxn ang="0">
                <a:pos x="connsiteX23625" y="connsiteY23625"/>
              </a:cxn>
              <a:cxn ang="0">
                <a:pos x="connsiteX23626" y="connsiteY23626"/>
              </a:cxn>
              <a:cxn ang="0">
                <a:pos x="connsiteX23627" y="connsiteY23627"/>
              </a:cxn>
              <a:cxn ang="0">
                <a:pos x="connsiteX23628" y="connsiteY23628"/>
              </a:cxn>
              <a:cxn ang="0">
                <a:pos x="connsiteX23629" y="connsiteY23629"/>
              </a:cxn>
              <a:cxn ang="0">
                <a:pos x="connsiteX23630" y="connsiteY23630"/>
              </a:cxn>
              <a:cxn ang="0">
                <a:pos x="connsiteX23631" y="connsiteY23631"/>
              </a:cxn>
              <a:cxn ang="0">
                <a:pos x="connsiteX23632" y="connsiteY23632"/>
              </a:cxn>
              <a:cxn ang="0">
                <a:pos x="connsiteX23633" y="connsiteY23633"/>
              </a:cxn>
              <a:cxn ang="0">
                <a:pos x="connsiteX23634" y="connsiteY23634"/>
              </a:cxn>
              <a:cxn ang="0">
                <a:pos x="connsiteX23635" y="connsiteY23635"/>
              </a:cxn>
              <a:cxn ang="0">
                <a:pos x="connsiteX23636" y="connsiteY23636"/>
              </a:cxn>
              <a:cxn ang="0">
                <a:pos x="connsiteX23637" y="connsiteY23637"/>
              </a:cxn>
              <a:cxn ang="0">
                <a:pos x="connsiteX23638" y="connsiteY23638"/>
              </a:cxn>
              <a:cxn ang="0">
                <a:pos x="connsiteX23639" y="connsiteY23639"/>
              </a:cxn>
              <a:cxn ang="0">
                <a:pos x="connsiteX23640" y="connsiteY23640"/>
              </a:cxn>
              <a:cxn ang="0">
                <a:pos x="connsiteX23641" y="connsiteY23641"/>
              </a:cxn>
              <a:cxn ang="0">
                <a:pos x="connsiteX23642" y="connsiteY23642"/>
              </a:cxn>
              <a:cxn ang="0">
                <a:pos x="connsiteX23643" y="connsiteY23643"/>
              </a:cxn>
              <a:cxn ang="0">
                <a:pos x="connsiteX23644" y="connsiteY23644"/>
              </a:cxn>
              <a:cxn ang="0">
                <a:pos x="connsiteX23645" y="connsiteY23645"/>
              </a:cxn>
              <a:cxn ang="0">
                <a:pos x="connsiteX23646" y="connsiteY23646"/>
              </a:cxn>
              <a:cxn ang="0">
                <a:pos x="connsiteX23647" y="connsiteY23647"/>
              </a:cxn>
              <a:cxn ang="0">
                <a:pos x="connsiteX23648" y="connsiteY23648"/>
              </a:cxn>
              <a:cxn ang="0">
                <a:pos x="connsiteX23649" y="connsiteY23649"/>
              </a:cxn>
              <a:cxn ang="0">
                <a:pos x="connsiteX23650" y="connsiteY23650"/>
              </a:cxn>
              <a:cxn ang="0">
                <a:pos x="connsiteX23651" y="connsiteY23651"/>
              </a:cxn>
              <a:cxn ang="0">
                <a:pos x="connsiteX23652" y="connsiteY23652"/>
              </a:cxn>
              <a:cxn ang="0">
                <a:pos x="connsiteX23653" y="connsiteY23653"/>
              </a:cxn>
              <a:cxn ang="0">
                <a:pos x="connsiteX23654" y="connsiteY23654"/>
              </a:cxn>
              <a:cxn ang="0">
                <a:pos x="connsiteX23655" y="connsiteY23655"/>
              </a:cxn>
              <a:cxn ang="0">
                <a:pos x="connsiteX23656" y="connsiteY23656"/>
              </a:cxn>
              <a:cxn ang="0">
                <a:pos x="connsiteX23657" y="connsiteY23657"/>
              </a:cxn>
              <a:cxn ang="0">
                <a:pos x="connsiteX23658" y="connsiteY23658"/>
              </a:cxn>
              <a:cxn ang="0">
                <a:pos x="connsiteX23659" y="connsiteY23659"/>
              </a:cxn>
              <a:cxn ang="0">
                <a:pos x="connsiteX23660" y="connsiteY23660"/>
              </a:cxn>
              <a:cxn ang="0">
                <a:pos x="connsiteX23661" y="connsiteY23661"/>
              </a:cxn>
              <a:cxn ang="0">
                <a:pos x="connsiteX23662" y="connsiteY23662"/>
              </a:cxn>
              <a:cxn ang="0">
                <a:pos x="connsiteX23663" y="connsiteY23663"/>
              </a:cxn>
              <a:cxn ang="0">
                <a:pos x="connsiteX23664" y="connsiteY23664"/>
              </a:cxn>
              <a:cxn ang="0">
                <a:pos x="connsiteX23665" y="connsiteY23665"/>
              </a:cxn>
              <a:cxn ang="0">
                <a:pos x="connsiteX23666" y="connsiteY23666"/>
              </a:cxn>
              <a:cxn ang="0">
                <a:pos x="connsiteX23667" y="connsiteY23667"/>
              </a:cxn>
              <a:cxn ang="0">
                <a:pos x="connsiteX23668" y="connsiteY23668"/>
              </a:cxn>
              <a:cxn ang="0">
                <a:pos x="connsiteX23669" y="connsiteY23669"/>
              </a:cxn>
              <a:cxn ang="0">
                <a:pos x="connsiteX23670" y="connsiteY23670"/>
              </a:cxn>
              <a:cxn ang="0">
                <a:pos x="connsiteX23671" y="connsiteY23671"/>
              </a:cxn>
              <a:cxn ang="0">
                <a:pos x="connsiteX23672" y="connsiteY23672"/>
              </a:cxn>
              <a:cxn ang="0">
                <a:pos x="connsiteX23673" y="connsiteY23673"/>
              </a:cxn>
              <a:cxn ang="0">
                <a:pos x="connsiteX23674" y="connsiteY23674"/>
              </a:cxn>
              <a:cxn ang="0">
                <a:pos x="connsiteX23675" y="connsiteY23675"/>
              </a:cxn>
              <a:cxn ang="0">
                <a:pos x="connsiteX23676" y="connsiteY23676"/>
              </a:cxn>
              <a:cxn ang="0">
                <a:pos x="connsiteX23677" y="connsiteY23677"/>
              </a:cxn>
              <a:cxn ang="0">
                <a:pos x="connsiteX23678" y="connsiteY23678"/>
              </a:cxn>
              <a:cxn ang="0">
                <a:pos x="connsiteX23679" y="connsiteY23679"/>
              </a:cxn>
              <a:cxn ang="0">
                <a:pos x="connsiteX23680" y="connsiteY23680"/>
              </a:cxn>
              <a:cxn ang="0">
                <a:pos x="connsiteX23681" y="connsiteY23681"/>
              </a:cxn>
              <a:cxn ang="0">
                <a:pos x="connsiteX23682" y="connsiteY23682"/>
              </a:cxn>
              <a:cxn ang="0">
                <a:pos x="connsiteX23683" y="connsiteY23683"/>
              </a:cxn>
              <a:cxn ang="0">
                <a:pos x="connsiteX23684" y="connsiteY23684"/>
              </a:cxn>
              <a:cxn ang="0">
                <a:pos x="connsiteX23685" y="connsiteY23685"/>
              </a:cxn>
              <a:cxn ang="0">
                <a:pos x="connsiteX23686" y="connsiteY23686"/>
              </a:cxn>
              <a:cxn ang="0">
                <a:pos x="connsiteX23687" y="connsiteY23687"/>
              </a:cxn>
              <a:cxn ang="0">
                <a:pos x="connsiteX23688" y="connsiteY23688"/>
              </a:cxn>
              <a:cxn ang="0">
                <a:pos x="connsiteX23689" y="connsiteY23689"/>
              </a:cxn>
              <a:cxn ang="0">
                <a:pos x="connsiteX23690" y="connsiteY23690"/>
              </a:cxn>
              <a:cxn ang="0">
                <a:pos x="connsiteX23691" y="connsiteY23691"/>
              </a:cxn>
              <a:cxn ang="0">
                <a:pos x="connsiteX23692" y="connsiteY23692"/>
              </a:cxn>
              <a:cxn ang="0">
                <a:pos x="connsiteX23693" y="connsiteY23693"/>
              </a:cxn>
              <a:cxn ang="0">
                <a:pos x="connsiteX23694" y="connsiteY23694"/>
              </a:cxn>
              <a:cxn ang="0">
                <a:pos x="connsiteX23695" y="connsiteY23695"/>
              </a:cxn>
              <a:cxn ang="0">
                <a:pos x="connsiteX23696" y="connsiteY23696"/>
              </a:cxn>
              <a:cxn ang="0">
                <a:pos x="connsiteX23697" y="connsiteY23697"/>
              </a:cxn>
              <a:cxn ang="0">
                <a:pos x="connsiteX23698" y="connsiteY23698"/>
              </a:cxn>
              <a:cxn ang="0">
                <a:pos x="connsiteX23699" y="connsiteY23699"/>
              </a:cxn>
              <a:cxn ang="0">
                <a:pos x="connsiteX23700" y="connsiteY23700"/>
              </a:cxn>
              <a:cxn ang="0">
                <a:pos x="connsiteX23701" y="connsiteY23701"/>
              </a:cxn>
              <a:cxn ang="0">
                <a:pos x="connsiteX23702" y="connsiteY23702"/>
              </a:cxn>
              <a:cxn ang="0">
                <a:pos x="connsiteX23703" y="connsiteY23703"/>
              </a:cxn>
              <a:cxn ang="0">
                <a:pos x="connsiteX23704" y="connsiteY23704"/>
              </a:cxn>
              <a:cxn ang="0">
                <a:pos x="connsiteX23705" y="connsiteY23705"/>
              </a:cxn>
              <a:cxn ang="0">
                <a:pos x="connsiteX23706" y="connsiteY23706"/>
              </a:cxn>
              <a:cxn ang="0">
                <a:pos x="connsiteX23707" y="connsiteY23707"/>
              </a:cxn>
              <a:cxn ang="0">
                <a:pos x="connsiteX23708" y="connsiteY23708"/>
              </a:cxn>
              <a:cxn ang="0">
                <a:pos x="connsiteX23709" y="connsiteY23709"/>
              </a:cxn>
              <a:cxn ang="0">
                <a:pos x="connsiteX23710" y="connsiteY23710"/>
              </a:cxn>
              <a:cxn ang="0">
                <a:pos x="connsiteX23711" y="connsiteY23711"/>
              </a:cxn>
              <a:cxn ang="0">
                <a:pos x="connsiteX23712" y="connsiteY23712"/>
              </a:cxn>
              <a:cxn ang="0">
                <a:pos x="connsiteX23713" y="connsiteY23713"/>
              </a:cxn>
              <a:cxn ang="0">
                <a:pos x="connsiteX23714" y="connsiteY23714"/>
              </a:cxn>
              <a:cxn ang="0">
                <a:pos x="connsiteX23715" y="connsiteY23715"/>
              </a:cxn>
              <a:cxn ang="0">
                <a:pos x="connsiteX23716" y="connsiteY23716"/>
              </a:cxn>
              <a:cxn ang="0">
                <a:pos x="connsiteX23717" y="connsiteY23717"/>
              </a:cxn>
              <a:cxn ang="0">
                <a:pos x="connsiteX23718" y="connsiteY23718"/>
              </a:cxn>
              <a:cxn ang="0">
                <a:pos x="connsiteX23719" y="connsiteY23719"/>
              </a:cxn>
              <a:cxn ang="0">
                <a:pos x="connsiteX23720" y="connsiteY23720"/>
              </a:cxn>
              <a:cxn ang="0">
                <a:pos x="connsiteX23721" y="connsiteY23721"/>
              </a:cxn>
              <a:cxn ang="0">
                <a:pos x="connsiteX23722" y="connsiteY23722"/>
              </a:cxn>
              <a:cxn ang="0">
                <a:pos x="connsiteX23723" y="connsiteY23723"/>
              </a:cxn>
              <a:cxn ang="0">
                <a:pos x="connsiteX23724" y="connsiteY23724"/>
              </a:cxn>
              <a:cxn ang="0">
                <a:pos x="connsiteX23725" y="connsiteY23725"/>
              </a:cxn>
              <a:cxn ang="0">
                <a:pos x="connsiteX23726" y="connsiteY23726"/>
              </a:cxn>
              <a:cxn ang="0">
                <a:pos x="connsiteX23727" y="connsiteY23727"/>
              </a:cxn>
              <a:cxn ang="0">
                <a:pos x="connsiteX23728" y="connsiteY23728"/>
              </a:cxn>
              <a:cxn ang="0">
                <a:pos x="connsiteX23729" y="connsiteY23729"/>
              </a:cxn>
              <a:cxn ang="0">
                <a:pos x="connsiteX23730" y="connsiteY23730"/>
              </a:cxn>
              <a:cxn ang="0">
                <a:pos x="connsiteX23731" y="connsiteY23731"/>
              </a:cxn>
              <a:cxn ang="0">
                <a:pos x="connsiteX23732" y="connsiteY23732"/>
              </a:cxn>
              <a:cxn ang="0">
                <a:pos x="connsiteX23733" y="connsiteY23733"/>
              </a:cxn>
              <a:cxn ang="0">
                <a:pos x="connsiteX23734" y="connsiteY23734"/>
              </a:cxn>
              <a:cxn ang="0">
                <a:pos x="connsiteX23735" y="connsiteY23735"/>
              </a:cxn>
              <a:cxn ang="0">
                <a:pos x="connsiteX23736" y="connsiteY23736"/>
              </a:cxn>
              <a:cxn ang="0">
                <a:pos x="connsiteX23737" y="connsiteY23737"/>
              </a:cxn>
              <a:cxn ang="0">
                <a:pos x="connsiteX23738" y="connsiteY23738"/>
              </a:cxn>
              <a:cxn ang="0">
                <a:pos x="connsiteX23739" y="connsiteY23739"/>
              </a:cxn>
              <a:cxn ang="0">
                <a:pos x="connsiteX23740" y="connsiteY23740"/>
              </a:cxn>
              <a:cxn ang="0">
                <a:pos x="connsiteX23741" y="connsiteY23741"/>
              </a:cxn>
              <a:cxn ang="0">
                <a:pos x="connsiteX23742" y="connsiteY23742"/>
              </a:cxn>
              <a:cxn ang="0">
                <a:pos x="connsiteX23743" y="connsiteY23743"/>
              </a:cxn>
              <a:cxn ang="0">
                <a:pos x="connsiteX23744" y="connsiteY23744"/>
              </a:cxn>
              <a:cxn ang="0">
                <a:pos x="connsiteX23745" y="connsiteY23745"/>
              </a:cxn>
              <a:cxn ang="0">
                <a:pos x="connsiteX23746" y="connsiteY23746"/>
              </a:cxn>
              <a:cxn ang="0">
                <a:pos x="connsiteX23747" y="connsiteY23747"/>
              </a:cxn>
              <a:cxn ang="0">
                <a:pos x="connsiteX23748" y="connsiteY23748"/>
              </a:cxn>
              <a:cxn ang="0">
                <a:pos x="connsiteX23749" y="connsiteY23749"/>
              </a:cxn>
              <a:cxn ang="0">
                <a:pos x="connsiteX23750" y="connsiteY23750"/>
              </a:cxn>
              <a:cxn ang="0">
                <a:pos x="connsiteX23751" y="connsiteY23751"/>
              </a:cxn>
              <a:cxn ang="0">
                <a:pos x="connsiteX23752" y="connsiteY23752"/>
              </a:cxn>
              <a:cxn ang="0">
                <a:pos x="connsiteX23753" y="connsiteY23753"/>
              </a:cxn>
              <a:cxn ang="0">
                <a:pos x="connsiteX23754" y="connsiteY23754"/>
              </a:cxn>
              <a:cxn ang="0">
                <a:pos x="connsiteX23755" y="connsiteY23755"/>
              </a:cxn>
              <a:cxn ang="0">
                <a:pos x="connsiteX23756" y="connsiteY23756"/>
              </a:cxn>
              <a:cxn ang="0">
                <a:pos x="connsiteX23757" y="connsiteY23757"/>
              </a:cxn>
              <a:cxn ang="0">
                <a:pos x="connsiteX23758" y="connsiteY23758"/>
              </a:cxn>
              <a:cxn ang="0">
                <a:pos x="connsiteX23759" y="connsiteY23759"/>
              </a:cxn>
              <a:cxn ang="0">
                <a:pos x="connsiteX23760" y="connsiteY23760"/>
              </a:cxn>
              <a:cxn ang="0">
                <a:pos x="connsiteX23761" y="connsiteY23761"/>
              </a:cxn>
              <a:cxn ang="0">
                <a:pos x="connsiteX23762" y="connsiteY23762"/>
              </a:cxn>
              <a:cxn ang="0">
                <a:pos x="connsiteX23763" y="connsiteY23763"/>
              </a:cxn>
              <a:cxn ang="0">
                <a:pos x="connsiteX23764" y="connsiteY23764"/>
              </a:cxn>
              <a:cxn ang="0">
                <a:pos x="connsiteX23765" y="connsiteY23765"/>
              </a:cxn>
              <a:cxn ang="0">
                <a:pos x="connsiteX23766" y="connsiteY23766"/>
              </a:cxn>
              <a:cxn ang="0">
                <a:pos x="connsiteX23767" y="connsiteY23767"/>
              </a:cxn>
              <a:cxn ang="0">
                <a:pos x="connsiteX23768" y="connsiteY23768"/>
              </a:cxn>
              <a:cxn ang="0">
                <a:pos x="connsiteX23769" y="connsiteY23769"/>
              </a:cxn>
              <a:cxn ang="0">
                <a:pos x="connsiteX23770" y="connsiteY23770"/>
              </a:cxn>
              <a:cxn ang="0">
                <a:pos x="connsiteX23771" y="connsiteY23771"/>
              </a:cxn>
              <a:cxn ang="0">
                <a:pos x="connsiteX23772" y="connsiteY23772"/>
              </a:cxn>
              <a:cxn ang="0">
                <a:pos x="connsiteX23773" y="connsiteY23773"/>
              </a:cxn>
              <a:cxn ang="0">
                <a:pos x="connsiteX23774" y="connsiteY23774"/>
              </a:cxn>
              <a:cxn ang="0">
                <a:pos x="connsiteX23775" y="connsiteY23775"/>
              </a:cxn>
              <a:cxn ang="0">
                <a:pos x="connsiteX23776" y="connsiteY23776"/>
              </a:cxn>
              <a:cxn ang="0">
                <a:pos x="connsiteX23777" y="connsiteY23777"/>
              </a:cxn>
              <a:cxn ang="0">
                <a:pos x="connsiteX23778" y="connsiteY23778"/>
              </a:cxn>
              <a:cxn ang="0">
                <a:pos x="connsiteX23779" y="connsiteY23779"/>
              </a:cxn>
              <a:cxn ang="0">
                <a:pos x="connsiteX23780" y="connsiteY23780"/>
              </a:cxn>
              <a:cxn ang="0">
                <a:pos x="connsiteX23781" y="connsiteY23781"/>
              </a:cxn>
              <a:cxn ang="0">
                <a:pos x="connsiteX23782" y="connsiteY23782"/>
              </a:cxn>
              <a:cxn ang="0">
                <a:pos x="connsiteX23783" y="connsiteY23783"/>
              </a:cxn>
              <a:cxn ang="0">
                <a:pos x="connsiteX23784" y="connsiteY23784"/>
              </a:cxn>
              <a:cxn ang="0">
                <a:pos x="connsiteX23785" y="connsiteY23785"/>
              </a:cxn>
              <a:cxn ang="0">
                <a:pos x="connsiteX23786" y="connsiteY23786"/>
              </a:cxn>
              <a:cxn ang="0">
                <a:pos x="connsiteX23787" y="connsiteY23787"/>
              </a:cxn>
              <a:cxn ang="0">
                <a:pos x="connsiteX23788" y="connsiteY23788"/>
              </a:cxn>
              <a:cxn ang="0">
                <a:pos x="connsiteX23789" y="connsiteY23789"/>
              </a:cxn>
              <a:cxn ang="0">
                <a:pos x="connsiteX23790" y="connsiteY23790"/>
              </a:cxn>
              <a:cxn ang="0">
                <a:pos x="connsiteX23791" y="connsiteY23791"/>
              </a:cxn>
              <a:cxn ang="0">
                <a:pos x="connsiteX23792" y="connsiteY23792"/>
              </a:cxn>
              <a:cxn ang="0">
                <a:pos x="connsiteX23793" y="connsiteY23793"/>
              </a:cxn>
              <a:cxn ang="0">
                <a:pos x="connsiteX23794" y="connsiteY23794"/>
              </a:cxn>
              <a:cxn ang="0">
                <a:pos x="connsiteX23795" y="connsiteY23795"/>
              </a:cxn>
              <a:cxn ang="0">
                <a:pos x="connsiteX23796" y="connsiteY23796"/>
              </a:cxn>
              <a:cxn ang="0">
                <a:pos x="connsiteX23797" y="connsiteY23797"/>
              </a:cxn>
              <a:cxn ang="0">
                <a:pos x="connsiteX23798" y="connsiteY23798"/>
              </a:cxn>
              <a:cxn ang="0">
                <a:pos x="connsiteX23799" y="connsiteY23799"/>
              </a:cxn>
              <a:cxn ang="0">
                <a:pos x="connsiteX23800" y="connsiteY23800"/>
              </a:cxn>
              <a:cxn ang="0">
                <a:pos x="connsiteX23801" y="connsiteY23801"/>
              </a:cxn>
              <a:cxn ang="0">
                <a:pos x="connsiteX23802" y="connsiteY23802"/>
              </a:cxn>
              <a:cxn ang="0">
                <a:pos x="connsiteX23803" y="connsiteY23803"/>
              </a:cxn>
              <a:cxn ang="0">
                <a:pos x="connsiteX23804" y="connsiteY23804"/>
              </a:cxn>
              <a:cxn ang="0">
                <a:pos x="connsiteX23805" y="connsiteY23805"/>
              </a:cxn>
              <a:cxn ang="0">
                <a:pos x="connsiteX23806" y="connsiteY23806"/>
              </a:cxn>
              <a:cxn ang="0">
                <a:pos x="connsiteX23807" y="connsiteY23807"/>
              </a:cxn>
              <a:cxn ang="0">
                <a:pos x="connsiteX23808" y="connsiteY23808"/>
              </a:cxn>
              <a:cxn ang="0">
                <a:pos x="connsiteX23809" y="connsiteY23809"/>
              </a:cxn>
              <a:cxn ang="0">
                <a:pos x="connsiteX23810" y="connsiteY23810"/>
              </a:cxn>
              <a:cxn ang="0">
                <a:pos x="connsiteX23811" y="connsiteY23811"/>
              </a:cxn>
              <a:cxn ang="0">
                <a:pos x="connsiteX23812" y="connsiteY23812"/>
              </a:cxn>
              <a:cxn ang="0">
                <a:pos x="connsiteX23813" y="connsiteY23813"/>
              </a:cxn>
              <a:cxn ang="0">
                <a:pos x="connsiteX23814" y="connsiteY23814"/>
              </a:cxn>
              <a:cxn ang="0">
                <a:pos x="connsiteX23815" y="connsiteY23815"/>
              </a:cxn>
              <a:cxn ang="0">
                <a:pos x="connsiteX23816" y="connsiteY23816"/>
              </a:cxn>
              <a:cxn ang="0">
                <a:pos x="connsiteX23817" y="connsiteY23817"/>
              </a:cxn>
              <a:cxn ang="0">
                <a:pos x="connsiteX23818" y="connsiteY23818"/>
              </a:cxn>
              <a:cxn ang="0">
                <a:pos x="connsiteX23819" y="connsiteY23819"/>
              </a:cxn>
              <a:cxn ang="0">
                <a:pos x="connsiteX23820" y="connsiteY23820"/>
              </a:cxn>
              <a:cxn ang="0">
                <a:pos x="connsiteX23821" y="connsiteY23821"/>
              </a:cxn>
              <a:cxn ang="0">
                <a:pos x="connsiteX23822" y="connsiteY23822"/>
              </a:cxn>
              <a:cxn ang="0">
                <a:pos x="connsiteX23823" y="connsiteY23823"/>
              </a:cxn>
              <a:cxn ang="0">
                <a:pos x="connsiteX23824" y="connsiteY23824"/>
              </a:cxn>
              <a:cxn ang="0">
                <a:pos x="connsiteX23825" y="connsiteY23825"/>
              </a:cxn>
              <a:cxn ang="0">
                <a:pos x="connsiteX23826" y="connsiteY23826"/>
              </a:cxn>
              <a:cxn ang="0">
                <a:pos x="connsiteX23827" y="connsiteY23827"/>
              </a:cxn>
              <a:cxn ang="0">
                <a:pos x="connsiteX23828" y="connsiteY23828"/>
              </a:cxn>
              <a:cxn ang="0">
                <a:pos x="connsiteX23829" y="connsiteY23829"/>
              </a:cxn>
              <a:cxn ang="0">
                <a:pos x="connsiteX23830" y="connsiteY23830"/>
              </a:cxn>
              <a:cxn ang="0">
                <a:pos x="connsiteX23831" y="connsiteY23831"/>
              </a:cxn>
              <a:cxn ang="0">
                <a:pos x="connsiteX23832" y="connsiteY23832"/>
              </a:cxn>
              <a:cxn ang="0">
                <a:pos x="connsiteX23833" y="connsiteY23833"/>
              </a:cxn>
              <a:cxn ang="0">
                <a:pos x="connsiteX23834" y="connsiteY23834"/>
              </a:cxn>
              <a:cxn ang="0">
                <a:pos x="connsiteX23835" y="connsiteY23835"/>
              </a:cxn>
              <a:cxn ang="0">
                <a:pos x="connsiteX23836" y="connsiteY23836"/>
              </a:cxn>
              <a:cxn ang="0">
                <a:pos x="connsiteX23837" y="connsiteY23837"/>
              </a:cxn>
              <a:cxn ang="0">
                <a:pos x="connsiteX23838" y="connsiteY23838"/>
              </a:cxn>
              <a:cxn ang="0">
                <a:pos x="connsiteX23839" y="connsiteY23839"/>
              </a:cxn>
              <a:cxn ang="0">
                <a:pos x="connsiteX23840" y="connsiteY23840"/>
              </a:cxn>
              <a:cxn ang="0">
                <a:pos x="connsiteX23841" y="connsiteY23841"/>
              </a:cxn>
              <a:cxn ang="0">
                <a:pos x="connsiteX23842" y="connsiteY23842"/>
              </a:cxn>
              <a:cxn ang="0">
                <a:pos x="connsiteX23843" y="connsiteY23843"/>
              </a:cxn>
              <a:cxn ang="0">
                <a:pos x="connsiteX23844" y="connsiteY23844"/>
              </a:cxn>
              <a:cxn ang="0">
                <a:pos x="connsiteX23845" y="connsiteY23845"/>
              </a:cxn>
              <a:cxn ang="0">
                <a:pos x="connsiteX23846" y="connsiteY23846"/>
              </a:cxn>
              <a:cxn ang="0">
                <a:pos x="connsiteX23847" y="connsiteY23847"/>
              </a:cxn>
              <a:cxn ang="0">
                <a:pos x="connsiteX23848" y="connsiteY23848"/>
              </a:cxn>
              <a:cxn ang="0">
                <a:pos x="connsiteX23849" y="connsiteY23849"/>
              </a:cxn>
              <a:cxn ang="0">
                <a:pos x="connsiteX23850" y="connsiteY23850"/>
              </a:cxn>
              <a:cxn ang="0">
                <a:pos x="connsiteX23851" y="connsiteY23851"/>
              </a:cxn>
              <a:cxn ang="0">
                <a:pos x="connsiteX23852" y="connsiteY23852"/>
              </a:cxn>
              <a:cxn ang="0">
                <a:pos x="connsiteX23853" y="connsiteY23853"/>
              </a:cxn>
              <a:cxn ang="0">
                <a:pos x="connsiteX23854" y="connsiteY23854"/>
              </a:cxn>
              <a:cxn ang="0">
                <a:pos x="connsiteX23855" y="connsiteY23855"/>
              </a:cxn>
              <a:cxn ang="0">
                <a:pos x="connsiteX23856" y="connsiteY23856"/>
              </a:cxn>
              <a:cxn ang="0">
                <a:pos x="connsiteX23857" y="connsiteY23857"/>
              </a:cxn>
              <a:cxn ang="0">
                <a:pos x="connsiteX23858" y="connsiteY23858"/>
              </a:cxn>
              <a:cxn ang="0">
                <a:pos x="connsiteX23859" y="connsiteY23859"/>
              </a:cxn>
              <a:cxn ang="0">
                <a:pos x="connsiteX23860" y="connsiteY23860"/>
              </a:cxn>
              <a:cxn ang="0">
                <a:pos x="connsiteX23861" y="connsiteY23861"/>
              </a:cxn>
              <a:cxn ang="0">
                <a:pos x="connsiteX23862" y="connsiteY23862"/>
              </a:cxn>
              <a:cxn ang="0">
                <a:pos x="connsiteX23863" y="connsiteY23863"/>
              </a:cxn>
              <a:cxn ang="0">
                <a:pos x="connsiteX23864" y="connsiteY23864"/>
              </a:cxn>
              <a:cxn ang="0">
                <a:pos x="connsiteX23865" y="connsiteY23865"/>
              </a:cxn>
              <a:cxn ang="0">
                <a:pos x="connsiteX23866" y="connsiteY23866"/>
              </a:cxn>
              <a:cxn ang="0">
                <a:pos x="connsiteX23867" y="connsiteY23867"/>
              </a:cxn>
              <a:cxn ang="0">
                <a:pos x="connsiteX23868" y="connsiteY23868"/>
              </a:cxn>
              <a:cxn ang="0">
                <a:pos x="connsiteX23869" y="connsiteY23869"/>
              </a:cxn>
              <a:cxn ang="0">
                <a:pos x="connsiteX23870" y="connsiteY23870"/>
              </a:cxn>
              <a:cxn ang="0">
                <a:pos x="connsiteX23871" y="connsiteY23871"/>
              </a:cxn>
              <a:cxn ang="0">
                <a:pos x="connsiteX23872" y="connsiteY23872"/>
              </a:cxn>
              <a:cxn ang="0">
                <a:pos x="connsiteX23873" y="connsiteY23873"/>
              </a:cxn>
              <a:cxn ang="0">
                <a:pos x="connsiteX23874" y="connsiteY23874"/>
              </a:cxn>
              <a:cxn ang="0">
                <a:pos x="connsiteX23875" y="connsiteY23875"/>
              </a:cxn>
              <a:cxn ang="0">
                <a:pos x="connsiteX23876" y="connsiteY23876"/>
              </a:cxn>
              <a:cxn ang="0">
                <a:pos x="connsiteX23877" y="connsiteY23877"/>
              </a:cxn>
              <a:cxn ang="0">
                <a:pos x="connsiteX23878" y="connsiteY23878"/>
              </a:cxn>
              <a:cxn ang="0">
                <a:pos x="connsiteX23879" y="connsiteY23879"/>
              </a:cxn>
              <a:cxn ang="0">
                <a:pos x="connsiteX23880" y="connsiteY23880"/>
              </a:cxn>
              <a:cxn ang="0">
                <a:pos x="connsiteX23881" y="connsiteY23881"/>
              </a:cxn>
              <a:cxn ang="0">
                <a:pos x="connsiteX23882" y="connsiteY23882"/>
              </a:cxn>
              <a:cxn ang="0">
                <a:pos x="connsiteX23883" y="connsiteY23883"/>
              </a:cxn>
              <a:cxn ang="0">
                <a:pos x="connsiteX23884" y="connsiteY23884"/>
              </a:cxn>
              <a:cxn ang="0">
                <a:pos x="connsiteX23885" y="connsiteY23885"/>
              </a:cxn>
              <a:cxn ang="0">
                <a:pos x="connsiteX23886" y="connsiteY23886"/>
              </a:cxn>
              <a:cxn ang="0">
                <a:pos x="connsiteX23887" y="connsiteY23887"/>
              </a:cxn>
              <a:cxn ang="0">
                <a:pos x="connsiteX23888" y="connsiteY23888"/>
              </a:cxn>
              <a:cxn ang="0">
                <a:pos x="connsiteX23889" y="connsiteY23889"/>
              </a:cxn>
              <a:cxn ang="0">
                <a:pos x="connsiteX23890" y="connsiteY23890"/>
              </a:cxn>
              <a:cxn ang="0">
                <a:pos x="connsiteX23891" y="connsiteY23891"/>
              </a:cxn>
              <a:cxn ang="0">
                <a:pos x="connsiteX23892" y="connsiteY23892"/>
              </a:cxn>
              <a:cxn ang="0">
                <a:pos x="connsiteX23893" y="connsiteY23893"/>
              </a:cxn>
              <a:cxn ang="0">
                <a:pos x="connsiteX23894" y="connsiteY23894"/>
              </a:cxn>
              <a:cxn ang="0">
                <a:pos x="connsiteX23895" y="connsiteY23895"/>
              </a:cxn>
              <a:cxn ang="0">
                <a:pos x="connsiteX23896" y="connsiteY23896"/>
              </a:cxn>
              <a:cxn ang="0">
                <a:pos x="connsiteX23897" y="connsiteY23897"/>
              </a:cxn>
              <a:cxn ang="0">
                <a:pos x="connsiteX23898" y="connsiteY23898"/>
              </a:cxn>
              <a:cxn ang="0">
                <a:pos x="connsiteX23899" y="connsiteY23899"/>
              </a:cxn>
              <a:cxn ang="0">
                <a:pos x="connsiteX23900" y="connsiteY23900"/>
              </a:cxn>
              <a:cxn ang="0">
                <a:pos x="connsiteX23901" y="connsiteY23901"/>
              </a:cxn>
              <a:cxn ang="0">
                <a:pos x="connsiteX23902" y="connsiteY23902"/>
              </a:cxn>
              <a:cxn ang="0">
                <a:pos x="connsiteX23903" y="connsiteY23903"/>
              </a:cxn>
              <a:cxn ang="0">
                <a:pos x="connsiteX23904" y="connsiteY23904"/>
              </a:cxn>
              <a:cxn ang="0">
                <a:pos x="connsiteX23905" y="connsiteY23905"/>
              </a:cxn>
              <a:cxn ang="0">
                <a:pos x="connsiteX23906" y="connsiteY23906"/>
              </a:cxn>
              <a:cxn ang="0">
                <a:pos x="connsiteX23907" y="connsiteY23907"/>
              </a:cxn>
              <a:cxn ang="0">
                <a:pos x="connsiteX23908" y="connsiteY23908"/>
              </a:cxn>
              <a:cxn ang="0">
                <a:pos x="connsiteX23909" y="connsiteY23909"/>
              </a:cxn>
              <a:cxn ang="0">
                <a:pos x="connsiteX23910" y="connsiteY23910"/>
              </a:cxn>
              <a:cxn ang="0">
                <a:pos x="connsiteX23911" y="connsiteY23911"/>
              </a:cxn>
              <a:cxn ang="0">
                <a:pos x="connsiteX23912" y="connsiteY23912"/>
              </a:cxn>
              <a:cxn ang="0">
                <a:pos x="connsiteX23913" y="connsiteY23913"/>
              </a:cxn>
              <a:cxn ang="0">
                <a:pos x="connsiteX23914" y="connsiteY23914"/>
              </a:cxn>
              <a:cxn ang="0">
                <a:pos x="connsiteX23915" y="connsiteY23915"/>
              </a:cxn>
              <a:cxn ang="0">
                <a:pos x="connsiteX23916" y="connsiteY23916"/>
              </a:cxn>
              <a:cxn ang="0">
                <a:pos x="connsiteX23917" y="connsiteY23917"/>
              </a:cxn>
              <a:cxn ang="0">
                <a:pos x="connsiteX23918" y="connsiteY23918"/>
              </a:cxn>
              <a:cxn ang="0">
                <a:pos x="connsiteX23919" y="connsiteY23919"/>
              </a:cxn>
              <a:cxn ang="0">
                <a:pos x="connsiteX23920" y="connsiteY23920"/>
              </a:cxn>
              <a:cxn ang="0">
                <a:pos x="connsiteX23921" y="connsiteY23921"/>
              </a:cxn>
              <a:cxn ang="0">
                <a:pos x="connsiteX23922" y="connsiteY23922"/>
              </a:cxn>
              <a:cxn ang="0">
                <a:pos x="connsiteX23923" y="connsiteY23923"/>
              </a:cxn>
              <a:cxn ang="0">
                <a:pos x="connsiteX23924" y="connsiteY23924"/>
              </a:cxn>
              <a:cxn ang="0">
                <a:pos x="connsiteX23925" y="connsiteY23925"/>
              </a:cxn>
              <a:cxn ang="0">
                <a:pos x="connsiteX23926" y="connsiteY23926"/>
              </a:cxn>
              <a:cxn ang="0">
                <a:pos x="connsiteX23927" y="connsiteY23927"/>
              </a:cxn>
              <a:cxn ang="0">
                <a:pos x="connsiteX23928" y="connsiteY23928"/>
              </a:cxn>
              <a:cxn ang="0">
                <a:pos x="connsiteX23929" y="connsiteY23929"/>
              </a:cxn>
              <a:cxn ang="0">
                <a:pos x="connsiteX23930" y="connsiteY23930"/>
              </a:cxn>
              <a:cxn ang="0">
                <a:pos x="connsiteX23931" y="connsiteY23931"/>
              </a:cxn>
              <a:cxn ang="0">
                <a:pos x="connsiteX23932" y="connsiteY23932"/>
              </a:cxn>
              <a:cxn ang="0">
                <a:pos x="connsiteX23933" y="connsiteY23933"/>
              </a:cxn>
              <a:cxn ang="0">
                <a:pos x="connsiteX23934" y="connsiteY23934"/>
              </a:cxn>
              <a:cxn ang="0">
                <a:pos x="connsiteX23935" y="connsiteY23935"/>
              </a:cxn>
              <a:cxn ang="0">
                <a:pos x="connsiteX23936" y="connsiteY23936"/>
              </a:cxn>
              <a:cxn ang="0">
                <a:pos x="connsiteX23937" y="connsiteY23937"/>
              </a:cxn>
              <a:cxn ang="0">
                <a:pos x="connsiteX23938" y="connsiteY23938"/>
              </a:cxn>
              <a:cxn ang="0">
                <a:pos x="connsiteX23939" y="connsiteY23939"/>
              </a:cxn>
              <a:cxn ang="0">
                <a:pos x="connsiteX23940" y="connsiteY23940"/>
              </a:cxn>
              <a:cxn ang="0">
                <a:pos x="connsiteX23941" y="connsiteY23941"/>
              </a:cxn>
              <a:cxn ang="0">
                <a:pos x="connsiteX23942" y="connsiteY23942"/>
              </a:cxn>
              <a:cxn ang="0">
                <a:pos x="connsiteX23943" y="connsiteY23943"/>
              </a:cxn>
              <a:cxn ang="0">
                <a:pos x="connsiteX23944" y="connsiteY23944"/>
              </a:cxn>
              <a:cxn ang="0">
                <a:pos x="connsiteX23945" y="connsiteY23945"/>
              </a:cxn>
              <a:cxn ang="0">
                <a:pos x="connsiteX23946" y="connsiteY23946"/>
              </a:cxn>
              <a:cxn ang="0">
                <a:pos x="connsiteX23947" y="connsiteY23947"/>
              </a:cxn>
              <a:cxn ang="0">
                <a:pos x="connsiteX23948" y="connsiteY23948"/>
              </a:cxn>
              <a:cxn ang="0">
                <a:pos x="connsiteX23949" y="connsiteY23949"/>
              </a:cxn>
              <a:cxn ang="0">
                <a:pos x="connsiteX23950" y="connsiteY23950"/>
              </a:cxn>
              <a:cxn ang="0">
                <a:pos x="connsiteX23951" y="connsiteY23951"/>
              </a:cxn>
              <a:cxn ang="0">
                <a:pos x="connsiteX23952" y="connsiteY23952"/>
              </a:cxn>
              <a:cxn ang="0">
                <a:pos x="connsiteX23953" y="connsiteY23953"/>
              </a:cxn>
              <a:cxn ang="0">
                <a:pos x="connsiteX23954" y="connsiteY23954"/>
              </a:cxn>
              <a:cxn ang="0">
                <a:pos x="connsiteX23955" y="connsiteY23955"/>
              </a:cxn>
              <a:cxn ang="0">
                <a:pos x="connsiteX23956" y="connsiteY23956"/>
              </a:cxn>
              <a:cxn ang="0">
                <a:pos x="connsiteX23957" y="connsiteY23957"/>
              </a:cxn>
              <a:cxn ang="0">
                <a:pos x="connsiteX23958" y="connsiteY23958"/>
              </a:cxn>
              <a:cxn ang="0">
                <a:pos x="connsiteX23959" y="connsiteY23959"/>
              </a:cxn>
              <a:cxn ang="0">
                <a:pos x="connsiteX23960" y="connsiteY23960"/>
              </a:cxn>
              <a:cxn ang="0">
                <a:pos x="connsiteX23961" y="connsiteY23961"/>
              </a:cxn>
              <a:cxn ang="0">
                <a:pos x="connsiteX23962" y="connsiteY23962"/>
              </a:cxn>
              <a:cxn ang="0">
                <a:pos x="connsiteX23963" y="connsiteY23963"/>
              </a:cxn>
              <a:cxn ang="0">
                <a:pos x="connsiteX23964" y="connsiteY23964"/>
              </a:cxn>
              <a:cxn ang="0">
                <a:pos x="connsiteX23965" y="connsiteY23965"/>
              </a:cxn>
              <a:cxn ang="0">
                <a:pos x="connsiteX23966" y="connsiteY23966"/>
              </a:cxn>
              <a:cxn ang="0">
                <a:pos x="connsiteX23967" y="connsiteY23967"/>
              </a:cxn>
              <a:cxn ang="0">
                <a:pos x="connsiteX23968" y="connsiteY23968"/>
              </a:cxn>
              <a:cxn ang="0">
                <a:pos x="connsiteX23969" y="connsiteY23969"/>
              </a:cxn>
              <a:cxn ang="0">
                <a:pos x="connsiteX23970" y="connsiteY23970"/>
              </a:cxn>
              <a:cxn ang="0">
                <a:pos x="connsiteX23971" y="connsiteY23971"/>
              </a:cxn>
              <a:cxn ang="0">
                <a:pos x="connsiteX23972" y="connsiteY23972"/>
              </a:cxn>
              <a:cxn ang="0">
                <a:pos x="connsiteX23973" y="connsiteY23973"/>
              </a:cxn>
              <a:cxn ang="0">
                <a:pos x="connsiteX23974" y="connsiteY23974"/>
              </a:cxn>
              <a:cxn ang="0">
                <a:pos x="connsiteX23975" y="connsiteY23975"/>
              </a:cxn>
              <a:cxn ang="0">
                <a:pos x="connsiteX23976" y="connsiteY23976"/>
              </a:cxn>
              <a:cxn ang="0">
                <a:pos x="connsiteX23977" y="connsiteY23977"/>
              </a:cxn>
              <a:cxn ang="0">
                <a:pos x="connsiteX23978" y="connsiteY23978"/>
              </a:cxn>
              <a:cxn ang="0">
                <a:pos x="connsiteX23979" y="connsiteY23979"/>
              </a:cxn>
              <a:cxn ang="0">
                <a:pos x="connsiteX23980" y="connsiteY23980"/>
              </a:cxn>
              <a:cxn ang="0">
                <a:pos x="connsiteX23981" y="connsiteY23981"/>
              </a:cxn>
              <a:cxn ang="0">
                <a:pos x="connsiteX23982" y="connsiteY23982"/>
              </a:cxn>
              <a:cxn ang="0">
                <a:pos x="connsiteX23983" y="connsiteY23983"/>
              </a:cxn>
              <a:cxn ang="0">
                <a:pos x="connsiteX23984" y="connsiteY23984"/>
              </a:cxn>
              <a:cxn ang="0">
                <a:pos x="connsiteX23985" y="connsiteY23985"/>
              </a:cxn>
              <a:cxn ang="0">
                <a:pos x="connsiteX23986" y="connsiteY23986"/>
              </a:cxn>
              <a:cxn ang="0">
                <a:pos x="connsiteX23987" y="connsiteY23987"/>
              </a:cxn>
              <a:cxn ang="0">
                <a:pos x="connsiteX23988" y="connsiteY23988"/>
              </a:cxn>
              <a:cxn ang="0">
                <a:pos x="connsiteX23989" y="connsiteY23989"/>
              </a:cxn>
              <a:cxn ang="0">
                <a:pos x="connsiteX23990" y="connsiteY23990"/>
              </a:cxn>
              <a:cxn ang="0">
                <a:pos x="connsiteX23991" y="connsiteY23991"/>
              </a:cxn>
              <a:cxn ang="0">
                <a:pos x="connsiteX23992" y="connsiteY23992"/>
              </a:cxn>
              <a:cxn ang="0">
                <a:pos x="connsiteX23993" y="connsiteY23993"/>
              </a:cxn>
              <a:cxn ang="0">
                <a:pos x="connsiteX23994" y="connsiteY23994"/>
              </a:cxn>
              <a:cxn ang="0">
                <a:pos x="connsiteX23995" y="connsiteY23995"/>
              </a:cxn>
              <a:cxn ang="0">
                <a:pos x="connsiteX23996" y="connsiteY23996"/>
              </a:cxn>
              <a:cxn ang="0">
                <a:pos x="connsiteX23997" y="connsiteY23997"/>
              </a:cxn>
              <a:cxn ang="0">
                <a:pos x="connsiteX23998" y="connsiteY23998"/>
              </a:cxn>
              <a:cxn ang="0">
                <a:pos x="connsiteX23999" y="connsiteY23999"/>
              </a:cxn>
              <a:cxn ang="0">
                <a:pos x="connsiteX24000" y="connsiteY24000"/>
              </a:cxn>
              <a:cxn ang="0">
                <a:pos x="connsiteX24001" y="connsiteY24001"/>
              </a:cxn>
              <a:cxn ang="0">
                <a:pos x="connsiteX24002" y="connsiteY24002"/>
              </a:cxn>
              <a:cxn ang="0">
                <a:pos x="connsiteX24003" y="connsiteY24003"/>
              </a:cxn>
              <a:cxn ang="0">
                <a:pos x="connsiteX24004" y="connsiteY24004"/>
              </a:cxn>
              <a:cxn ang="0">
                <a:pos x="connsiteX24005" y="connsiteY24005"/>
              </a:cxn>
              <a:cxn ang="0">
                <a:pos x="connsiteX24006" y="connsiteY24006"/>
              </a:cxn>
              <a:cxn ang="0">
                <a:pos x="connsiteX24007" y="connsiteY24007"/>
              </a:cxn>
              <a:cxn ang="0">
                <a:pos x="connsiteX24008" y="connsiteY24008"/>
              </a:cxn>
              <a:cxn ang="0">
                <a:pos x="connsiteX24009" y="connsiteY24009"/>
              </a:cxn>
              <a:cxn ang="0">
                <a:pos x="connsiteX24010" y="connsiteY24010"/>
              </a:cxn>
              <a:cxn ang="0">
                <a:pos x="connsiteX24011" y="connsiteY24011"/>
              </a:cxn>
              <a:cxn ang="0">
                <a:pos x="connsiteX24012" y="connsiteY24012"/>
              </a:cxn>
              <a:cxn ang="0">
                <a:pos x="connsiteX24013" y="connsiteY24013"/>
              </a:cxn>
              <a:cxn ang="0">
                <a:pos x="connsiteX24014" y="connsiteY24014"/>
              </a:cxn>
              <a:cxn ang="0">
                <a:pos x="connsiteX24015" y="connsiteY24015"/>
              </a:cxn>
              <a:cxn ang="0">
                <a:pos x="connsiteX24016" y="connsiteY24016"/>
              </a:cxn>
              <a:cxn ang="0">
                <a:pos x="connsiteX24017" y="connsiteY24017"/>
              </a:cxn>
              <a:cxn ang="0">
                <a:pos x="connsiteX24018" y="connsiteY24018"/>
              </a:cxn>
              <a:cxn ang="0">
                <a:pos x="connsiteX24019" y="connsiteY24019"/>
              </a:cxn>
              <a:cxn ang="0">
                <a:pos x="connsiteX24020" y="connsiteY24020"/>
              </a:cxn>
              <a:cxn ang="0">
                <a:pos x="connsiteX24021" y="connsiteY24021"/>
              </a:cxn>
              <a:cxn ang="0">
                <a:pos x="connsiteX24022" y="connsiteY24022"/>
              </a:cxn>
              <a:cxn ang="0">
                <a:pos x="connsiteX24023" y="connsiteY24023"/>
              </a:cxn>
              <a:cxn ang="0">
                <a:pos x="connsiteX24024" y="connsiteY24024"/>
              </a:cxn>
              <a:cxn ang="0">
                <a:pos x="connsiteX24025" y="connsiteY24025"/>
              </a:cxn>
              <a:cxn ang="0">
                <a:pos x="connsiteX24026" y="connsiteY24026"/>
              </a:cxn>
              <a:cxn ang="0">
                <a:pos x="connsiteX24027" y="connsiteY24027"/>
              </a:cxn>
              <a:cxn ang="0">
                <a:pos x="connsiteX24028" y="connsiteY24028"/>
              </a:cxn>
              <a:cxn ang="0">
                <a:pos x="connsiteX24029" y="connsiteY24029"/>
              </a:cxn>
              <a:cxn ang="0">
                <a:pos x="connsiteX24030" y="connsiteY24030"/>
              </a:cxn>
              <a:cxn ang="0">
                <a:pos x="connsiteX24031" y="connsiteY24031"/>
              </a:cxn>
              <a:cxn ang="0">
                <a:pos x="connsiteX24032" y="connsiteY24032"/>
              </a:cxn>
              <a:cxn ang="0">
                <a:pos x="connsiteX24033" y="connsiteY24033"/>
              </a:cxn>
              <a:cxn ang="0">
                <a:pos x="connsiteX24034" y="connsiteY24034"/>
              </a:cxn>
              <a:cxn ang="0">
                <a:pos x="connsiteX24035" y="connsiteY24035"/>
              </a:cxn>
              <a:cxn ang="0">
                <a:pos x="connsiteX24036" y="connsiteY24036"/>
              </a:cxn>
              <a:cxn ang="0">
                <a:pos x="connsiteX24037" y="connsiteY24037"/>
              </a:cxn>
              <a:cxn ang="0">
                <a:pos x="connsiteX24038" y="connsiteY24038"/>
              </a:cxn>
              <a:cxn ang="0">
                <a:pos x="connsiteX24039" y="connsiteY24039"/>
              </a:cxn>
              <a:cxn ang="0">
                <a:pos x="connsiteX24040" y="connsiteY24040"/>
              </a:cxn>
              <a:cxn ang="0">
                <a:pos x="connsiteX24041" y="connsiteY24041"/>
              </a:cxn>
              <a:cxn ang="0">
                <a:pos x="connsiteX24042" y="connsiteY24042"/>
              </a:cxn>
              <a:cxn ang="0">
                <a:pos x="connsiteX24043" y="connsiteY24043"/>
              </a:cxn>
              <a:cxn ang="0">
                <a:pos x="connsiteX24044" y="connsiteY24044"/>
              </a:cxn>
              <a:cxn ang="0">
                <a:pos x="connsiteX24045" y="connsiteY24045"/>
              </a:cxn>
              <a:cxn ang="0">
                <a:pos x="connsiteX24046" y="connsiteY24046"/>
              </a:cxn>
              <a:cxn ang="0">
                <a:pos x="connsiteX24047" y="connsiteY24047"/>
              </a:cxn>
              <a:cxn ang="0">
                <a:pos x="connsiteX24048" y="connsiteY24048"/>
              </a:cxn>
              <a:cxn ang="0">
                <a:pos x="connsiteX24049" y="connsiteY24049"/>
              </a:cxn>
              <a:cxn ang="0">
                <a:pos x="connsiteX24050" y="connsiteY24050"/>
              </a:cxn>
              <a:cxn ang="0">
                <a:pos x="connsiteX24051" y="connsiteY24051"/>
              </a:cxn>
              <a:cxn ang="0">
                <a:pos x="connsiteX24052" y="connsiteY24052"/>
              </a:cxn>
              <a:cxn ang="0">
                <a:pos x="connsiteX24053" y="connsiteY24053"/>
              </a:cxn>
              <a:cxn ang="0">
                <a:pos x="connsiteX24054" y="connsiteY24054"/>
              </a:cxn>
              <a:cxn ang="0">
                <a:pos x="connsiteX24055" y="connsiteY24055"/>
              </a:cxn>
              <a:cxn ang="0">
                <a:pos x="connsiteX24056" y="connsiteY24056"/>
              </a:cxn>
              <a:cxn ang="0">
                <a:pos x="connsiteX24057" y="connsiteY24057"/>
              </a:cxn>
              <a:cxn ang="0">
                <a:pos x="connsiteX24058" y="connsiteY24058"/>
              </a:cxn>
              <a:cxn ang="0">
                <a:pos x="connsiteX24059" y="connsiteY24059"/>
              </a:cxn>
              <a:cxn ang="0">
                <a:pos x="connsiteX24060" y="connsiteY24060"/>
              </a:cxn>
              <a:cxn ang="0">
                <a:pos x="connsiteX24061" y="connsiteY24061"/>
              </a:cxn>
              <a:cxn ang="0">
                <a:pos x="connsiteX24062" y="connsiteY24062"/>
              </a:cxn>
              <a:cxn ang="0">
                <a:pos x="connsiteX24063" y="connsiteY24063"/>
              </a:cxn>
              <a:cxn ang="0">
                <a:pos x="connsiteX24064" y="connsiteY24064"/>
              </a:cxn>
              <a:cxn ang="0">
                <a:pos x="connsiteX24065" y="connsiteY24065"/>
              </a:cxn>
              <a:cxn ang="0">
                <a:pos x="connsiteX24066" y="connsiteY24066"/>
              </a:cxn>
              <a:cxn ang="0">
                <a:pos x="connsiteX24067" y="connsiteY24067"/>
              </a:cxn>
              <a:cxn ang="0">
                <a:pos x="connsiteX24068" y="connsiteY24068"/>
              </a:cxn>
              <a:cxn ang="0">
                <a:pos x="connsiteX24069" y="connsiteY24069"/>
              </a:cxn>
              <a:cxn ang="0">
                <a:pos x="connsiteX24070" y="connsiteY24070"/>
              </a:cxn>
              <a:cxn ang="0">
                <a:pos x="connsiteX24071" y="connsiteY24071"/>
              </a:cxn>
              <a:cxn ang="0">
                <a:pos x="connsiteX24072" y="connsiteY24072"/>
              </a:cxn>
              <a:cxn ang="0">
                <a:pos x="connsiteX24073" y="connsiteY24073"/>
              </a:cxn>
              <a:cxn ang="0">
                <a:pos x="connsiteX24074" y="connsiteY24074"/>
              </a:cxn>
              <a:cxn ang="0">
                <a:pos x="connsiteX24075" y="connsiteY24075"/>
              </a:cxn>
              <a:cxn ang="0">
                <a:pos x="connsiteX24076" y="connsiteY24076"/>
              </a:cxn>
              <a:cxn ang="0">
                <a:pos x="connsiteX24077" y="connsiteY24077"/>
              </a:cxn>
              <a:cxn ang="0">
                <a:pos x="connsiteX24078" y="connsiteY24078"/>
              </a:cxn>
              <a:cxn ang="0">
                <a:pos x="connsiteX24079" y="connsiteY24079"/>
              </a:cxn>
              <a:cxn ang="0">
                <a:pos x="connsiteX24080" y="connsiteY24080"/>
              </a:cxn>
              <a:cxn ang="0">
                <a:pos x="connsiteX24081" y="connsiteY24081"/>
              </a:cxn>
              <a:cxn ang="0">
                <a:pos x="connsiteX24082" y="connsiteY24082"/>
              </a:cxn>
              <a:cxn ang="0">
                <a:pos x="connsiteX24083" y="connsiteY24083"/>
              </a:cxn>
              <a:cxn ang="0">
                <a:pos x="connsiteX24084" y="connsiteY24084"/>
              </a:cxn>
              <a:cxn ang="0">
                <a:pos x="connsiteX24085" y="connsiteY24085"/>
              </a:cxn>
              <a:cxn ang="0">
                <a:pos x="connsiteX24086" y="connsiteY24086"/>
              </a:cxn>
              <a:cxn ang="0">
                <a:pos x="connsiteX24087" y="connsiteY24087"/>
              </a:cxn>
              <a:cxn ang="0">
                <a:pos x="connsiteX24088" y="connsiteY24088"/>
              </a:cxn>
              <a:cxn ang="0">
                <a:pos x="connsiteX24089" y="connsiteY24089"/>
              </a:cxn>
              <a:cxn ang="0">
                <a:pos x="connsiteX24090" y="connsiteY24090"/>
              </a:cxn>
              <a:cxn ang="0">
                <a:pos x="connsiteX24091" y="connsiteY24091"/>
              </a:cxn>
              <a:cxn ang="0">
                <a:pos x="connsiteX24092" y="connsiteY24092"/>
              </a:cxn>
              <a:cxn ang="0">
                <a:pos x="connsiteX24093" y="connsiteY24093"/>
              </a:cxn>
              <a:cxn ang="0">
                <a:pos x="connsiteX24094" y="connsiteY24094"/>
              </a:cxn>
              <a:cxn ang="0">
                <a:pos x="connsiteX24095" y="connsiteY24095"/>
              </a:cxn>
              <a:cxn ang="0">
                <a:pos x="connsiteX24096" y="connsiteY24096"/>
              </a:cxn>
              <a:cxn ang="0">
                <a:pos x="connsiteX24097" y="connsiteY24097"/>
              </a:cxn>
              <a:cxn ang="0">
                <a:pos x="connsiteX24098" y="connsiteY24098"/>
              </a:cxn>
              <a:cxn ang="0">
                <a:pos x="connsiteX24099" y="connsiteY24099"/>
              </a:cxn>
              <a:cxn ang="0">
                <a:pos x="connsiteX24100" y="connsiteY24100"/>
              </a:cxn>
              <a:cxn ang="0">
                <a:pos x="connsiteX24101" y="connsiteY24101"/>
              </a:cxn>
              <a:cxn ang="0">
                <a:pos x="connsiteX24102" y="connsiteY24102"/>
              </a:cxn>
              <a:cxn ang="0">
                <a:pos x="connsiteX24103" y="connsiteY24103"/>
              </a:cxn>
              <a:cxn ang="0">
                <a:pos x="connsiteX24104" y="connsiteY24104"/>
              </a:cxn>
              <a:cxn ang="0">
                <a:pos x="connsiteX24105" y="connsiteY24105"/>
              </a:cxn>
              <a:cxn ang="0">
                <a:pos x="connsiteX24106" y="connsiteY24106"/>
              </a:cxn>
              <a:cxn ang="0">
                <a:pos x="connsiteX24107" y="connsiteY24107"/>
              </a:cxn>
              <a:cxn ang="0">
                <a:pos x="connsiteX24108" y="connsiteY24108"/>
              </a:cxn>
              <a:cxn ang="0">
                <a:pos x="connsiteX24109" y="connsiteY24109"/>
              </a:cxn>
              <a:cxn ang="0">
                <a:pos x="connsiteX24110" y="connsiteY24110"/>
              </a:cxn>
              <a:cxn ang="0">
                <a:pos x="connsiteX24111" y="connsiteY24111"/>
              </a:cxn>
              <a:cxn ang="0">
                <a:pos x="connsiteX24112" y="connsiteY24112"/>
              </a:cxn>
              <a:cxn ang="0">
                <a:pos x="connsiteX24113" y="connsiteY24113"/>
              </a:cxn>
              <a:cxn ang="0">
                <a:pos x="connsiteX24114" y="connsiteY24114"/>
              </a:cxn>
              <a:cxn ang="0">
                <a:pos x="connsiteX24115" y="connsiteY24115"/>
              </a:cxn>
              <a:cxn ang="0">
                <a:pos x="connsiteX24116" y="connsiteY24116"/>
              </a:cxn>
              <a:cxn ang="0">
                <a:pos x="connsiteX24117" y="connsiteY24117"/>
              </a:cxn>
              <a:cxn ang="0">
                <a:pos x="connsiteX24118" y="connsiteY24118"/>
              </a:cxn>
              <a:cxn ang="0">
                <a:pos x="connsiteX24119" y="connsiteY24119"/>
              </a:cxn>
              <a:cxn ang="0">
                <a:pos x="connsiteX24120" y="connsiteY24120"/>
              </a:cxn>
              <a:cxn ang="0">
                <a:pos x="connsiteX24121" y="connsiteY24121"/>
              </a:cxn>
              <a:cxn ang="0">
                <a:pos x="connsiteX24122" y="connsiteY24122"/>
              </a:cxn>
              <a:cxn ang="0">
                <a:pos x="connsiteX24123" y="connsiteY24123"/>
              </a:cxn>
              <a:cxn ang="0">
                <a:pos x="connsiteX24124" y="connsiteY24124"/>
              </a:cxn>
              <a:cxn ang="0">
                <a:pos x="connsiteX24125" y="connsiteY24125"/>
              </a:cxn>
              <a:cxn ang="0">
                <a:pos x="connsiteX24126" y="connsiteY24126"/>
              </a:cxn>
              <a:cxn ang="0">
                <a:pos x="connsiteX24127" y="connsiteY24127"/>
              </a:cxn>
              <a:cxn ang="0">
                <a:pos x="connsiteX24128" y="connsiteY24128"/>
              </a:cxn>
              <a:cxn ang="0">
                <a:pos x="connsiteX24129" y="connsiteY24129"/>
              </a:cxn>
              <a:cxn ang="0">
                <a:pos x="connsiteX24130" y="connsiteY24130"/>
              </a:cxn>
              <a:cxn ang="0">
                <a:pos x="connsiteX24131" y="connsiteY24131"/>
              </a:cxn>
              <a:cxn ang="0">
                <a:pos x="connsiteX24132" y="connsiteY24132"/>
              </a:cxn>
              <a:cxn ang="0">
                <a:pos x="connsiteX24133" y="connsiteY24133"/>
              </a:cxn>
              <a:cxn ang="0">
                <a:pos x="connsiteX24134" y="connsiteY24134"/>
              </a:cxn>
              <a:cxn ang="0">
                <a:pos x="connsiteX24135" y="connsiteY24135"/>
              </a:cxn>
              <a:cxn ang="0">
                <a:pos x="connsiteX24136" y="connsiteY24136"/>
              </a:cxn>
              <a:cxn ang="0">
                <a:pos x="connsiteX24137" y="connsiteY24137"/>
              </a:cxn>
              <a:cxn ang="0">
                <a:pos x="connsiteX24138" y="connsiteY24138"/>
              </a:cxn>
              <a:cxn ang="0">
                <a:pos x="connsiteX24139" y="connsiteY24139"/>
              </a:cxn>
              <a:cxn ang="0">
                <a:pos x="connsiteX24140" y="connsiteY24140"/>
              </a:cxn>
              <a:cxn ang="0">
                <a:pos x="connsiteX24141" y="connsiteY24141"/>
              </a:cxn>
              <a:cxn ang="0">
                <a:pos x="connsiteX24142" y="connsiteY24142"/>
              </a:cxn>
              <a:cxn ang="0">
                <a:pos x="connsiteX24143" y="connsiteY24143"/>
              </a:cxn>
              <a:cxn ang="0">
                <a:pos x="connsiteX24144" y="connsiteY24144"/>
              </a:cxn>
              <a:cxn ang="0">
                <a:pos x="connsiteX24145" y="connsiteY24145"/>
              </a:cxn>
              <a:cxn ang="0">
                <a:pos x="connsiteX24146" y="connsiteY24146"/>
              </a:cxn>
              <a:cxn ang="0">
                <a:pos x="connsiteX24147" y="connsiteY24147"/>
              </a:cxn>
              <a:cxn ang="0">
                <a:pos x="connsiteX24148" y="connsiteY24148"/>
              </a:cxn>
              <a:cxn ang="0">
                <a:pos x="connsiteX24149" y="connsiteY24149"/>
              </a:cxn>
              <a:cxn ang="0">
                <a:pos x="connsiteX24150" y="connsiteY24150"/>
              </a:cxn>
              <a:cxn ang="0">
                <a:pos x="connsiteX24151" y="connsiteY24151"/>
              </a:cxn>
              <a:cxn ang="0">
                <a:pos x="connsiteX24152" y="connsiteY24152"/>
              </a:cxn>
              <a:cxn ang="0">
                <a:pos x="connsiteX24153" y="connsiteY24153"/>
              </a:cxn>
              <a:cxn ang="0">
                <a:pos x="connsiteX24154" y="connsiteY24154"/>
              </a:cxn>
              <a:cxn ang="0">
                <a:pos x="connsiteX24155" y="connsiteY24155"/>
              </a:cxn>
              <a:cxn ang="0">
                <a:pos x="connsiteX24156" y="connsiteY24156"/>
              </a:cxn>
              <a:cxn ang="0">
                <a:pos x="connsiteX24157" y="connsiteY24157"/>
              </a:cxn>
              <a:cxn ang="0">
                <a:pos x="connsiteX24158" y="connsiteY24158"/>
              </a:cxn>
              <a:cxn ang="0">
                <a:pos x="connsiteX24159" y="connsiteY24159"/>
              </a:cxn>
              <a:cxn ang="0">
                <a:pos x="connsiteX24160" y="connsiteY24160"/>
              </a:cxn>
              <a:cxn ang="0">
                <a:pos x="connsiteX24161" y="connsiteY24161"/>
              </a:cxn>
              <a:cxn ang="0">
                <a:pos x="connsiteX24162" y="connsiteY24162"/>
              </a:cxn>
              <a:cxn ang="0">
                <a:pos x="connsiteX24163" y="connsiteY24163"/>
              </a:cxn>
              <a:cxn ang="0">
                <a:pos x="connsiteX24164" y="connsiteY24164"/>
              </a:cxn>
              <a:cxn ang="0">
                <a:pos x="connsiteX24165" y="connsiteY24165"/>
              </a:cxn>
              <a:cxn ang="0">
                <a:pos x="connsiteX24166" y="connsiteY24166"/>
              </a:cxn>
              <a:cxn ang="0">
                <a:pos x="connsiteX24167" y="connsiteY24167"/>
              </a:cxn>
              <a:cxn ang="0">
                <a:pos x="connsiteX24168" y="connsiteY24168"/>
              </a:cxn>
              <a:cxn ang="0">
                <a:pos x="connsiteX24169" y="connsiteY24169"/>
              </a:cxn>
              <a:cxn ang="0">
                <a:pos x="connsiteX24170" y="connsiteY24170"/>
              </a:cxn>
              <a:cxn ang="0">
                <a:pos x="connsiteX24171" y="connsiteY24171"/>
              </a:cxn>
              <a:cxn ang="0">
                <a:pos x="connsiteX24172" y="connsiteY24172"/>
              </a:cxn>
              <a:cxn ang="0">
                <a:pos x="connsiteX24173" y="connsiteY24173"/>
              </a:cxn>
              <a:cxn ang="0">
                <a:pos x="connsiteX24174" y="connsiteY24174"/>
              </a:cxn>
              <a:cxn ang="0">
                <a:pos x="connsiteX24175" y="connsiteY24175"/>
              </a:cxn>
              <a:cxn ang="0">
                <a:pos x="connsiteX24176" y="connsiteY24176"/>
              </a:cxn>
              <a:cxn ang="0">
                <a:pos x="connsiteX24177" y="connsiteY24177"/>
              </a:cxn>
              <a:cxn ang="0">
                <a:pos x="connsiteX24178" y="connsiteY24178"/>
              </a:cxn>
              <a:cxn ang="0">
                <a:pos x="connsiteX24179" y="connsiteY24179"/>
              </a:cxn>
              <a:cxn ang="0">
                <a:pos x="connsiteX24180" y="connsiteY24180"/>
              </a:cxn>
              <a:cxn ang="0">
                <a:pos x="connsiteX24181" y="connsiteY24181"/>
              </a:cxn>
              <a:cxn ang="0">
                <a:pos x="connsiteX24182" y="connsiteY24182"/>
              </a:cxn>
              <a:cxn ang="0">
                <a:pos x="connsiteX24183" y="connsiteY24183"/>
              </a:cxn>
              <a:cxn ang="0">
                <a:pos x="connsiteX24184" y="connsiteY24184"/>
              </a:cxn>
              <a:cxn ang="0">
                <a:pos x="connsiteX24185" y="connsiteY24185"/>
              </a:cxn>
              <a:cxn ang="0">
                <a:pos x="connsiteX24186" y="connsiteY24186"/>
              </a:cxn>
              <a:cxn ang="0">
                <a:pos x="connsiteX24187" y="connsiteY24187"/>
              </a:cxn>
              <a:cxn ang="0">
                <a:pos x="connsiteX24188" y="connsiteY24188"/>
              </a:cxn>
              <a:cxn ang="0">
                <a:pos x="connsiteX24189" y="connsiteY24189"/>
              </a:cxn>
              <a:cxn ang="0">
                <a:pos x="connsiteX24190" y="connsiteY24190"/>
              </a:cxn>
              <a:cxn ang="0">
                <a:pos x="connsiteX24191" y="connsiteY24191"/>
              </a:cxn>
              <a:cxn ang="0">
                <a:pos x="connsiteX24192" y="connsiteY24192"/>
              </a:cxn>
              <a:cxn ang="0">
                <a:pos x="connsiteX24193" y="connsiteY24193"/>
              </a:cxn>
              <a:cxn ang="0">
                <a:pos x="connsiteX24194" y="connsiteY24194"/>
              </a:cxn>
              <a:cxn ang="0">
                <a:pos x="connsiteX24195" y="connsiteY24195"/>
              </a:cxn>
              <a:cxn ang="0">
                <a:pos x="connsiteX24196" y="connsiteY24196"/>
              </a:cxn>
              <a:cxn ang="0">
                <a:pos x="connsiteX24197" y="connsiteY24197"/>
              </a:cxn>
              <a:cxn ang="0">
                <a:pos x="connsiteX24198" y="connsiteY24198"/>
              </a:cxn>
              <a:cxn ang="0">
                <a:pos x="connsiteX24199" y="connsiteY24199"/>
              </a:cxn>
              <a:cxn ang="0">
                <a:pos x="connsiteX24200" y="connsiteY24200"/>
              </a:cxn>
              <a:cxn ang="0">
                <a:pos x="connsiteX24201" y="connsiteY24201"/>
              </a:cxn>
              <a:cxn ang="0">
                <a:pos x="connsiteX24202" y="connsiteY24202"/>
              </a:cxn>
              <a:cxn ang="0">
                <a:pos x="connsiteX24203" y="connsiteY24203"/>
              </a:cxn>
              <a:cxn ang="0">
                <a:pos x="connsiteX24204" y="connsiteY24204"/>
              </a:cxn>
              <a:cxn ang="0">
                <a:pos x="connsiteX24205" y="connsiteY24205"/>
              </a:cxn>
              <a:cxn ang="0">
                <a:pos x="connsiteX24206" y="connsiteY24206"/>
              </a:cxn>
              <a:cxn ang="0">
                <a:pos x="connsiteX24207" y="connsiteY24207"/>
              </a:cxn>
              <a:cxn ang="0">
                <a:pos x="connsiteX24208" y="connsiteY24208"/>
              </a:cxn>
              <a:cxn ang="0">
                <a:pos x="connsiteX24209" y="connsiteY24209"/>
              </a:cxn>
              <a:cxn ang="0">
                <a:pos x="connsiteX24210" y="connsiteY24210"/>
              </a:cxn>
              <a:cxn ang="0">
                <a:pos x="connsiteX24211" y="connsiteY24211"/>
              </a:cxn>
              <a:cxn ang="0">
                <a:pos x="connsiteX24212" y="connsiteY24212"/>
              </a:cxn>
              <a:cxn ang="0">
                <a:pos x="connsiteX24213" y="connsiteY24213"/>
              </a:cxn>
              <a:cxn ang="0">
                <a:pos x="connsiteX24214" y="connsiteY24214"/>
              </a:cxn>
              <a:cxn ang="0">
                <a:pos x="connsiteX24215" y="connsiteY24215"/>
              </a:cxn>
              <a:cxn ang="0">
                <a:pos x="connsiteX24216" y="connsiteY24216"/>
              </a:cxn>
              <a:cxn ang="0">
                <a:pos x="connsiteX24217" y="connsiteY24217"/>
              </a:cxn>
              <a:cxn ang="0">
                <a:pos x="connsiteX24218" y="connsiteY24218"/>
              </a:cxn>
              <a:cxn ang="0">
                <a:pos x="connsiteX24219" y="connsiteY24219"/>
              </a:cxn>
              <a:cxn ang="0">
                <a:pos x="connsiteX24220" y="connsiteY24220"/>
              </a:cxn>
              <a:cxn ang="0">
                <a:pos x="connsiteX24221" y="connsiteY24221"/>
              </a:cxn>
              <a:cxn ang="0">
                <a:pos x="connsiteX24222" y="connsiteY24222"/>
              </a:cxn>
              <a:cxn ang="0">
                <a:pos x="connsiteX24223" y="connsiteY24223"/>
              </a:cxn>
              <a:cxn ang="0">
                <a:pos x="connsiteX24224" y="connsiteY24224"/>
              </a:cxn>
              <a:cxn ang="0">
                <a:pos x="connsiteX24225" y="connsiteY24225"/>
              </a:cxn>
              <a:cxn ang="0">
                <a:pos x="connsiteX24226" y="connsiteY24226"/>
              </a:cxn>
              <a:cxn ang="0">
                <a:pos x="connsiteX24227" y="connsiteY24227"/>
              </a:cxn>
              <a:cxn ang="0">
                <a:pos x="connsiteX24228" y="connsiteY24228"/>
              </a:cxn>
              <a:cxn ang="0">
                <a:pos x="connsiteX24229" y="connsiteY24229"/>
              </a:cxn>
              <a:cxn ang="0">
                <a:pos x="connsiteX24230" y="connsiteY24230"/>
              </a:cxn>
              <a:cxn ang="0">
                <a:pos x="connsiteX24231" y="connsiteY24231"/>
              </a:cxn>
              <a:cxn ang="0">
                <a:pos x="connsiteX24232" y="connsiteY24232"/>
              </a:cxn>
              <a:cxn ang="0">
                <a:pos x="connsiteX24233" y="connsiteY24233"/>
              </a:cxn>
              <a:cxn ang="0">
                <a:pos x="connsiteX24234" y="connsiteY24234"/>
              </a:cxn>
              <a:cxn ang="0">
                <a:pos x="connsiteX24235" y="connsiteY24235"/>
              </a:cxn>
              <a:cxn ang="0">
                <a:pos x="connsiteX24236" y="connsiteY24236"/>
              </a:cxn>
              <a:cxn ang="0">
                <a:pos x="connsiteX24237" y="connsiteY24237"/>
              </a:cxn>
              <a:cxn ang="0">
                <a:pos x="connsiteX24238" y="connsiteY24238"/>
              </a:cxn>
              <a:cxn ang="0">
                <a:pos x="connsiteX24239" y="connsiteY24239"/>
              </a:cxn>
              <a:cxn ang="0">
                <a:pos x="connsiteX24240" y="connsiteY24240"/>
              </a:cxn>
              <a:cxn ang="0">
                <a:pos x="connsiteX24241" y="connsiteY24241"/>
              </a:cxn>
              <a:cxn ang="0">
                <a:pos x="connsiteX24242" y="connsiteY24242"/>
              </a:cxn>
              <a:cxn ang="0">
                <a:pos x="connsiteX24243" y="connsiteY24243"/>
              </a:cxn>
              <a:cxn ang="0">
                <a:pos x="connsiteX24244" y="connsiteY24244"/>
              </a:cxn>
              <a:cxn ang="0">
                <a:pos x="connsiteX24245" y="connsiteY24245"/>
              </a:cxn>
              <a:cxn ang="0">
                <a:pos x="connsiteX24246" y="connsiteY24246"/>
              </a:cxn>
              <a:cxn ang="0">
                <a:pos x="connsiteX24247" y="connsiteY24247"/>
              </a:cxn>
              <a:cxn ang="0">
                <a:pos x="connsiteX24248" y="connsiteY24248"/>
              </a:cxn>
              <a:cxn ang="0">
                <a:pos x="connsiteX24249" y="connsiteY24249"/>
              </a:cxn>
              <a:cxn ang="0">
                <a:pos x="connsiteX24250" y="connsiteY24250"/>
              </a:cxn>
              <a:cxn ang="0">
                <a:pos x="connsiteX24251" y="connsiteY24251"/>
              </a:cxn>
              <a:cxn ang="0">
                <a:pos x="connsiteX24252" y="connsiteY24252"/>
              </a:cxn>
              <a:cxn ang="0">
                <a:pos x="connsiteX24253" y="connsiteY24253"/>
              </a:cxn>
              <a:cxn ang="0">
                <a:pos x="connsiteX24254" y="connsiteY24254"/>
              </a:cxn>
              <a:cxn ang="0">
                <a:pos x="connsiteX24255" y="connsiteY24255"/>
              </a:cxn>
              <a:cxn ang="0">
                <a:pos x="connsiteX24256" y="connsiteY24256"/>
              </a:cxn>
              <a:cxn ang="0">
                <a:pos x="connsiteX24257" y="connsiteY24257"/>
              </a:cxn>
              <a:cxn ang="0">
                <a:pos x="connsiteX24258" y="connsiteY24258"/>
              </a:cxn>
              <a:cxn ang="0">
                <a:pos x="connsiteX24259" y="connsiteY24259"/>
              </a:cxn>
              <a:cxn ang="0">
                <a:pos x="connsiteX24260" y="connsiteY24260"/>
              </a:cxn>
              <a:cxn ang="0">
                <a:pos x="connsiteX24261" y="connsiteY24261"/>
              </a:cxn>
              <a:cxn ang="0">
                <a:pos x="connsiteX24262" y="connsiteY24262"/>
              </a:cxn>
              <a:cxn ang="0">
                <a:pos x="connsiteX24263" y="connsiteY24263"/>
              </a:cxn>
              <a:cxn ang="0">
                <a:pos x="connsiteX24264" y="connsiteY24264"/>
              </a:cxn>
              <a:cxn ang="0">
                <a:pos x="connsiteX24265" y="connsiteY24265"/>
              </a:cxn>
              <a:cxn ang="0">
                <a:pos x="connsiteX24266" y="connsiteY24266"/>
              </a:cxn>
              <a:cxn ang="0">
                <a:pos x="connsiteX24267" y="connsiteY24267"/>
              </a:cxn>
              <a:cxn ang="0">
                <a:pos x="connsiteX24268" y="connsiteY24268"/>
              </a:cxn>
              <a:cxn ang="0">
                <a:pos x="connsiteX24269" y="connsiteY24269"/>
              </a:cxn>
              <a:cxn ang="0">
                <a:pos x="connsiteX24270" y="connsiteY24270"/>
              </a:cxn>
              <a:cxn ang="0">
                <a:pos x="connsiteX24271" y="connsiteY24271"/>
              </a:cxn>
              <a:cxn ang="0">
                <a:pos x="connsiteX24272" y="connsiteY24272"/>
              </a:cxn>
              <a:cxn ang="0">
                <a:pos x="connsiteX24273" y="connsiteY24273"/>
              </a:cxn>
              <a:cxn ang="0">
                <a:pos x="connsiteX24274" y="connsiteY24274"/>
              </a:cxn>
              <a:cxn ang="0">
                <a:pos x="connsiteX24275" y="connsiteY24275"/>
              </a:cxn>
              <a:cxn ang="0">
                <a:pos x="connsiteX24276" y="connsiteY24276"/>
              </a:cxn>
              <a:cxn ang="0">
                <a:pos x="connsiteX24277" y="connsiteY24277"/>
              </a:cxn>
              <a:cxn ang="0">
                <a:pos x="connsiteX24278" y="connsiteY24278"/>
              </a:cxn>
              <a:cxn ang="0">
                <a:pos x="connsiteX24279" y="connsiteY24279"/>
              </a:cxn>
              <a:cxn ang="0">
                <a:pos x="connsiteX24280" y="connsiteY24280"/>
              </a:cxn>
              <a:cxn ang="0">
                <a:pos x="connsiteX24281" y="connsiteY24281"/>
              </a:cxn>
              <a:cxn ang="0">
                <a:pos x="connsiteX24282" y="connsiteY24282"/>
              </a:cxn>
              <a:cxn ang="0">
                <a:pos x="connsiteX24283" y="connsiteY24283"/>
              </a:cxn>
              <a:cxn ang="0">
                <a:pos x="connsiteX24284" y="connsiteY24284"/>
              </a:cxn>
              <a:cxn ang="0">
                <a:pos x="connsiteX24285" y="connsiteY24285"/>
              </a:cxn>
              <a:cxn ang="0">
                <a:pos x="connsiteX24286" y="connsiteY24286"/>
              </a:cxn>
              <a:cxn ang="0">
                <a:pos x="connsiteX24287" y="connsiteY24287"/>
              </a:cxn>
              <a:cxn ang="0">
                <a:pos x="connsiteX24288" y="connsiteY24288"/>
              </a:cxn>
              <a:cxn ang="0">
                <a:pos x="connsiteX24289" y="connsiteY24289"/>
              </a:cxn>
              <a:cxn ang="0">
                <a:pos x="connsiteX24290" y="connsiteY24290"/>
              </a:cxn>
              <a:cxn ang="0">
                <a:pos x="connsiteX24291" y="connsiteY24291"/>
              </a:cxn>
              <a:cxn ang="0">
                <a:pos x="connsiteX24292" y="connsiteY24292"/>
              </a:cxn>
              <a:cxn ang="0">
                <a:pos x="connsiteX24293" y="connsiteY24293"/>
              </a:cxn>
              <a:cxn ang="0">
                <a:pos x="connsiteX24294" y="connsiteY24294"/>
              </a:cxn>
              <a:cxn ang="0">
                <a:pos x="connsiteX24295" y="connsiteY24295"/>
              </a:cxn>
              <a:cxn ang="0">
                <a:pos x="connsiteX24296" y="connsiteY24296"/>
              </a:cxn>
              <a:cxn ang="0">
                <a:pos x="connsiteX24297" y="connsiteY24297"/>
              </a:cxn>
              <a:cxn ang="0">
                <a:pos x="connsiteX24298" y="connsiteY24298"/>
              </a:cxn>
              <a:cxn ang="0">
                <a:pos x="connsiteX24299" y="connsiteY24299"/>
              </a:cxn>
              <a:cxn ang="0">
                <a:pos x="connsiteX24300" y="connsiteY24300"/>
              </a:cxn>
              <a:cxn ang="0">
                <a:pos x="connsiteX24301" y="connsiteY24301"/>
              </a:cxn>
              <a:cxn ang="0">
                <a:pos x="connsiteX24302" y="connsiteY24302"/>
              </a:cxn>
              <a:cxn ang="0">
                <a:pos x="connsiteX24303" y="connsiteY24303"/>
              </a:cxn>
              <a:cxn ang="0">
                <a:pos x="connsiteX24304" y="connsiteY24304"/>
              </a:cxn>
              <a:cxn ang="0">
                <a:pos x="connsiteX24305" y="connsiteY24305"/>
              </a:cxn>
              <a:cxn ang="0">
                <a:pos x="connsiteX24306" y="connsiteY24306"/>
              </a:cxn>
              <a:cxn ang="0">
                <a:pos x="connsiteX24307" y="connsiteY24307"/>
              </a:cxn>
              <a:cxn ang="0">
                <a:pos x="connsiteX24308" y="connsiteY24308"/>
              </a:cxn>
              <a:cxn ang="0">
                <a:pos x="connsiteX24309" y="connsiteY24309"/>
              </a:cxn>
              <a:cxn ang="0">
                <a:pos x="connsiteX24310" y="connsiteY24310"/>
              </a:cxn>
              <a:cxn ang="0">
                <a:pos x="connsiteX24311" y="connsiteY24311"/>
              </a:cxn>
              <a:cxn ang="0">
                <a:pos x="connsiteX24312" y="connsiteY24312"/>
              </a:cxn>
              <a:cxn ang="0">
                <a:pos x="connsiteX24313" y="connsiteY24313"/>
              </a:cxn>
              <a:cxn ang="0">
                <a:pos x="connsiteX24314" y="connsiteY24314"/>
              </a:cxn>
              <a:cxn ang="0">
                <a:pos x="connsiteX24315" y="connsiteY24315"/>
              </a:cxn>
              <a:cxn ang="0">
                <a:pos x="connsiteX24316" y="connsiteY24316"/>
              </a:cxn>
              <a:cxn ang="0">
                <a:pos x="connsiteX24317" y="connsiteY24317"/>
              </a:cxn>
              <a:cxn ang="0">
                <a:pos x="connsiteX24318" y="connsiteY24318"/>
              </a:cxn>
              <a:cxn ang="0">
                <a:pos x="connsiteX24319" y="connsiteY24319"/>
              </a:cxn>
              <a:cxn ang="0">
                <a:pos x="connsiteX24320" y="connsiteY24320"/>
              </a:cxn>
              <a:cxn ang="0">
                <a:pos x="connsiteX24321" y="connsiteY24321"/>
              </a:cxn>
              <a:cxn ang="0">
                <a:pos x="connsiteX24322" y="connsiteY24322"/>
              </a:cxn>
              <a:cxn ang="0">
                <a:pos x="connsiteX24323" y="connsiteY24323"/>
              </a:cxn>
              <a:cxn ang="0">
                <a:pos x="connsiteX24324" y="connsiteY24324"/>
              </a:cxn>
              <a:cxn ang="0">
                <a:pos x="connsiteX24325" y="connsiteY24325"/>
              </a:cxn>
              <a:cxn ang="0">
                <a:pos x="connsiteX24326" y="connsiteY24326"/>
              </a:cxn>
              <a:cxn ang="0">
                <a:pos x="connsiteX24327" y="connsiteY24327"/>
              </a:cxn>
              <a:cxn ang="0">
                <a:pos x="connsiteX24328" y="connsiteY24328"/>
              </a:cxn>
              <a:cxn ang="0">
                <a:pos x="connsiteX24329" y="connsiteY24329"/>
              </a:cxn>
              <a:cxn ang="0">
                <a:pos x="connsiteX24330" y="connsiteY24330"/>
              </a:cxn>
              <a:cxn ang="0">
                <a:pos x="connsiteX24331" y="connsiteY24331"/>
              </a:cxn>
              <a:cxn ang="0">
                <a:pos x="connsiteX24332" y="connsiteY24332"/>
              </a:cxn>
              <a:cxn ang="0">
                <a:pos x="connsiteX24333" y="connsiteY24333"/>
              </a:cxn>
              <a:cxn ang="0">
                <a:pos x="connsiteX24334" y="connsiteY24334"/>
              </a:cxn>
              <a:cxn ang="0">
                <a:pos x="connsiteX24335" y="connsiteY24335"/>
              </a:cxn>
              <a:cxn ang="0">
                <a:pos x="connsiteX24336" y="connsiteY24336"/>
              </a:cxn>
              <a:cxn ang="0">
                <a:pos x="connsiteX24337" y="connsiteY24337"/>
              </a:cxn>
              <a:cxn ang="0">
                <a:pos x="connsiteX24338" y="connsiteY24338"/>
              </a:cxn>
              <a:cxn ang="0">
                <a:pos x="connsiteX24339" y="connsiteY24339"/>
              </a:cxn>
              <a:cxn ang="0">
                <a:pos x="connsiteX24340" y="connsiteY24340"/>
              </a:cxn>
              <a:cxn ang="0">
                <a:pos x="connsiteX24341" y="connsiteY24341"/>
              </a:cxn>
              <a:cxn ang="0">
                <a:pos x="connsiteX24342" y="connsiteY24342"/>
              </a:cxn>
              <a:cxn ang="0">
                <a:pos x="connsiteX24343" y="connsiteY24343"/>
              </a:cxn>
              <a:cxn ang="0">
                <a:pos x="connsiteX24344" y="connsiteY24344"/>
              </a:cxn>
              <a:cxn ang="0">
                <a:pos x="connsiteX24345" y="connsiteY24345"/>
              </a:cxn>
              <a:cxn ang="0">
                <a:pos x="connsiteX24346" y="connsiteY24346"/>
              </a:cxn>
              <a:cxn ang="0">
                <a:pos x="connsiteX24347" y="connsiteY24347"/>
              </a:cxn>
              <a:cxn ang="0">
                <a:pos x="connsiteX24348" y="connsiteY24348"/>
              </a:cxn>
              <a:cxn ang="0">
                <a:pos x="connsiteX24349" y="connsiteY24349"/>
              </a:cxn>
              <a:cxn ang="0">
                <a:pos x="connsiteX24350" y="connsiteY24350"/>
              </a:cxn>
              <a:cxn ang="0">
                <a:pos x="connsiteX24351" y="connsiteY24351"/>
              </a:cxn>
              <a:cxn ang="0">
                <a:pos x="connsiteX24352" y="connsiteY24352"/>
              </a:cxn>
              <a:cxn ang="0">
                <a:pos x="connsiteX24353" y="connsiteY24353"/>
              </a:cxn>
              <a:cxn ang="0">
                <a:pos x="connsiteX24354" y="connsiteY24354"/>
              </a:cxn>
              <a:cxn ang="0">
                <a:pos x="connsiteX24355" y="connsiteY24355"/>
              </a:cxn>
              <a:cxn ang="0">
                <a:pos x="connsiteX24356" y="connsiteY24356"/>
              </a:cxn>
              <a:cxn ang="0">
                <a:pos x="connsiteX24357" y="connsiteY24357"/>
              </a:cxn>
              <a:cxn ang="0">
                <a:pos x="connsiteX24358" y="connsiteY24358"/>
              </a:cxn>
              <a:cxn ang="0">
                <a:pos x="connsiteX24359" y="connsiteY24359"/>
              </a:cxn>
              <a:cxn ang="0">
                <a:pos x="connsiteX24360" y="connsiteY24360"/>
              </a:cxn>
              <a:cxn ang="0">
                <a:pos x="connsiteX24361" y="connsiteY24361"/>
              </a:cxn>
              <a:cxn ang="0">
                <a:pos x="connsiteX24362" y="connsiteY24362"/>
              </a:cxn>
              <a:cxn ang="0">
                <a:pos x="connsiteX24363" y="connsiteY24363"/>
              </a:cxn>
              <a:cxn ang="0">
                <a:pos x="connsiteX24364" y="connsiteY24364"/>
              </a:cxn>
              <a:cxn ang="0">
                <a:pos x="connsiteX24365" y="connsiteY24365"/>
              </a:cxn>
              <a:cxn ang="0">
                <a:pos x="connsiteX24366" y="connsiteY24366"/>
              </a:cxn>
              <a:cxn ang="0">
                <a:pos x="connsiteX24367" y="connsiteY24367"/>
              </a:cxn>
              <a:cxn ang="0">
                <a:pos x="connsiteX24368" y="connsiteY24368"/>
              </a:cxn>
              <a:cxn ang="0">
                <a:pos x="connsiteX24369" y="connsiteY24369"/>
              </a:cxn>
              <a:cxn ang="0">
                <a:pos x="connsiteX24370" y="connsiteY24370"/>
              </a:cxn>
              <a:cxn ang="0">
                <a:pos x="connsiteX24371" y="connsiteY24371"/>
              </a:cxn>
              <a:cxn ang="0">
                <a:pos x="connsiteX24372" y="connsiteY24372"/>
              </a:cxn>
              <a:cxn ang="0">
                <a:pos x="connsiteX24373" y="connsiteY24373"/>
              </a:cxn>
              <a:cxn ang="0">
                <a:pos x="connsiteX24374" y="connsiteY24374"/>
              </a:cxn>
              <a:cxn ang="0">
                <a:pos x="connsiteX24375" y="connsiteY24375"/>
              </a:cxn>
              <a:cxn ang="0">
                <a:pos x="connsiteX24376" y="connsiteY24376"/>
              </a:cxn>
              <a:cxn ang="0">
                <a:pos x="connsiteX24377" y="connsiteY24377"/>
              </a:cxn>
              <a:cxn ang="0">
                <a:pos x="connsiteX24378" y="connsiteY24378"/>
              </a:cxn>
              <a:cxn ang="0">
                <a:pos x="connsiteX24379" y="connsiteY24379"/>
              </a:cxn>
              <a:cxn ang="0">
                <a:pos x="connsiteX24380" y="connsiteY24380"/>
              </a:cxn>
              <a:cxn ang="0">
                <a:pos x="connsiteX24381" y="connsiteY24381"/>
              </a:cxn>
              <a:cxn ang="0">
                <a:pos x="connsiteX24382" y="connsiteY24382"/>
              </a:cxn>
              <a:cxn ang="0">
                <a:pos x="connsiteX24383" y="connsiteY24383"/>
              </a:cxn>
              <a:cxn ang="0">
                <a:pos x="connsiteX24384" y="connsiteY24384"/>
              </a:cxn>
              <a:cxn ang="0">
                <a:pos x="connsiteX24385" y="connsiteY24385"/>
              </a:cxn>
              <a:cxn ang="0">
                <a:pos x="connsiteX24386" y="connsiteY24386"/>
              </a:cxn>
              <a:cxn ang="0">
                <a:pos x="connsiteX24387" y="connsiteY24387"/>
              </a:cxn>
              <a:cxn ang="0">
                <a:pos x="connsiteX24388" y="connsiteY24388"/>
              </a:cxn>
              <a:cxn ang="0">
                <a:pos x="connsiteX24389" y="connsiteY24389"/>
              </a:cxn>
              <a:cxn ang="0">
                <a:pos x="connsiteX24390" y="connsiteY24390"/>
              </a:cxn>
              <a:cxn ang="0">
                <a:pos x="connsiteX24391" y="connsiteY24391"/>
              </a:cxn>
              <a:cxn ang="0">
                <a:pos x="connsiteX24392" y="connsiteY24392"/>
              </a:cxn>
              <a:cxn ang="0">
                <a:pos x="connsiteX24393" y="connsiteY24393"/>
              </a:cxn>
              <a:cxn ang="0">
                <a:pos x="connsiteX24394" y="connsiteY24394"/>
              </a:cxn>
              <a:cxn ang="0">
                <a:pos x="connsiteX24395" y="connsiteY24395"/>
              </a:cxn>
              <a:cxn ang="0">
                <a:pos x="connsiteX24396" y="connsiteY24396"/>
              </a:cxn>
              <a:cxn ang="0">
                <a:pos x="connsiteX24397" y="connsiteY24397"/>
              </a:cxn>
              <a:cxn ang="0">
                <a:pos x="connsiteX24398" y="connsiteY24398"/>
              </a:cxn>
              <a:cxn ang="0">
                <a:pos x="connsiteX24399" y="connsiteY24399"/>
              </a:cxn>
              <a:cxn ang="0">
                <a:pos x="connsiteX24400" y="connsiteY24400"/>
              </a:cxn>
              <a:cxn ang="0">
                <a:pos x="connsiteX24401" y="connsiteY24401"/>
              </a:cxn>
              <a:cxn ang="0">
                <a:pos x="connsiteX24402" y="connsiteY24402"/>
              </a:cxn>
              <a:cxn ang="0">
                <a:pos x="connsiteX24403" y="connsiteY24403"/>
              </a:cxn>
              <a:cxn ang="0">
                <a:pos x="connsiteX24404" y="connsiteY24404"/>
              </a:cxn>
              <a:cxn ang="0">
                <a:pos x="connsiteX24405" y="connsiteY24405"/>
              </a:cxn>
              <a:cxn ang="0">
                <a:pos x="connsiteX24406" y="connsiteY24406"/>
              </a:cxn>
              <a:cxn ang="0">
                <a:pos x="connsiteX24407" y="connsiteY24407"/>
              </a:cxn>
              <a:cxn ang="0">
                <a:pos x="connsiteX24408" y="connsiteY24408"/>
              </a:cxn>
              <a:cxn ang="0">
                <a:pos x="connsiteX24409" y="connsiteY24409"/>
              </a:cxn>
              <a:cxn ang="0">
                <a:pos x="connsiteX24410" y="connsiteY24410"/>
              </a:cxn>
              <a:cxn ang="0">
                <a:pos x="connsiteX24411" y="connsiteY24411"/>
              </a:cxn>
              <a:cxn ang="0">
                <a:pos x="connsiteX24412" y="connsiteY24412"/>
              </a:cxn>
              <a:cxn ang="0">
                <a:pos x="connsiteX24413" y="connsiteY24413"/>
              </a:cxn>
              <a:cxn ang="0">
                <a:pos x="connsiteX24414" y="connsiteY24414"/>
              </a:cxn>
              <a:cxn ang="0">
                <a:pos x="connsiteX24415" y="connsiteY24415"/>
              </a:cxn>
              <a:cxn ang="0">
                <a:pos x="connsiteX24416" y="connsiteY24416"/>
              </a:cxn>
              <a:cxn ang="0">
                <a:pos x="connsiteX24417" y="connsiteY24417"/>
              </a:cxn>
              <a:cxn ang="0">
                <a:pos x="connsiteX24418" y="connsiteY24418"/>
              </a:cxn>
              <a:cxn ang="0">
                <a:pos x="connsiteX24419" y="connsiteY24419"/>
              </a:cxn>
              <a:cxn ang="0">
                <a:pos x="connsiteX24420" y="connsiteY24420"/>
              </a:cxn>
              <a:cxn ang="0">
                <a:pos x="connsiteX24421" y="connsiteY24421"/>
              </a:cxn>
              <a:cxn ang="0">
                <a:pos x="connsiteX24422" y="connsiteY24422"/>
              </a:cxn>
              <a:cxn ang="0">
                <a:pos x="connsiteX24423" y="connsiteY24423"/>
              </a:cxn>
              <a:cxn ang="0">
                <a:pos x="connsiteX24424" y="connsiteY24424"/>
              </a:cxn>
              <a:cxn ang="0">
                <a:pos x="connsiteX24425" y="connsiteY24425"/>
              </a:cxn>
              <a:cxn ang="0">
                <a:pos x="connsiteX24426" y="connsiteY24426"/>
              </a:cxn>
              <a:cxn ang="0">
                <a:pos x="connsiteX24427" y="connsiteY24427"/>
              </a:cxn>
              <a:cxn ang="0">
                <a:pos x="connsiteX24428" y="connsiteY24428"/>
              </a:cxn>
              <a:cxn ang="0">
                <a:pos x="connsiteX24429" y="connsiteY24429"/>
              </a:cxn>
              <a:cxn ang="0">
                <a:pos x="connsiteX24430" y="connsiteY24430"/>
              </a:cxn>
              <a:cxn ang="0">
                <a:pos x="connsiteX24431" y="connsiteY24431"/>
              </a:cxn>
              <a:cxn ang="0">
                <a:pos x="connsiteX24432" y="connsiteY24432"/>
              </a:cxn>
              <a:cxn ang="0">
                <a:pos x="connsiteX24433" y="connsiteY24433"/>
              </a:cxn>
              <a:cxn ang="0">
                <a:pos x="connsiteX24434" y="connsiteY24434"/>
              </a:cxn>
              <a:cxn ang="0">
                <a:pos x="connsiteX24435" y="connsiteY24435"/>
              </a:cxn>
              <a:cxn ang="0">
                <a:pos x="connsiteX24436" y="connsiteY24436"/>
              </a:cxn>
              <a:cxn ang="0">
                <a:pos x="connsiteX24437" y="connsiteY24437"/>
              </a:cxn>
              <a:cxn ang="0">
                <a:pos x="connsiteX24438" y="connsiteY24438"/>
              </a:cxn>
              <a:cxn ang="0">
                <a:pos x="connsiteX24439" y="connsiteY24439"/>
              </a:cxn>
              <a:cxn ang="0">
                <a:pos x="connsiteX24440" y="connsiteY24440"/>
              </a:cxn>
              <a:cxn ang="0">
                <a:pos x="connsiteX24441" y="connsiteY24441"/>
              </a:cxn>
              <a:cxn ang="0">
                <a:pos x="connsiteX24442" y="connsiteY24442"/>
              </a:cxn>
              <a:cxn ang="0">
                <a:pos x="connsiteX24443" y="connsiteY24443"/>
              </a:cxn>
              <a:cxn ang="0">
                <a:pos x="connsiteX24444" y="connsiteY24444"/>
              </a:cxn>
              <a:cxn ang="0">
                <a:pos x="connsiteX24445" y="connsiteY24445"/>
              </a:cxn>
              <a:cxn ang="0">
                <a:pos x="connsiteX24446" y="connsiteY24446"/>
              </a:cxn>
              <a:cxn ang="0">
                <a:pos x="connsiteX24447" y="connsiteY24447"/>
              </a:cxn>
              <a:cxn ang="0">
                <a:pos x="connsiteX24448" y="connsiteY24448"/>
              </a:cxn>
              <a:cxn ang="0">
                <a:pos x="connsiteX24449" y="connsiteY24449"/>
              </a:cxn>
              <a:cxn ang="0">
                <a:pos x="connsiteX24450" y="connsiteY24450"/>
              </a:cxn>
              <a:cxn ang="0">
                <a:pos x="connsiteX24451" y="connsiteY24451"/>
              </a:cxn>
              <a:cxn ang="0">
                <a:pos x="connsiteX24452" y="connsiteY24452"/>
              </a:cxn>
              <a:cxn ang="0">
                <a:pos x="connsiteX24453" y="connsiteY24453"/>
              </a:cxn>
              <a:cxn ang="0">
                <a:pos x="connsiteX24454" y="connsiteY24454"/>
              </a:cxn>
              <a:cxn ang="0">
                <a:pos x="connsiteX24455" y="connsiteY24455"/>
              </a:cxn>
              <a:cxn ang="0">
                <a:pos x="connsiteX24456" y="connsiteY24456"/>
              </a:cxn>
              <a:cxn ang="0">
                <a:pos x="connsiteX24457" y="connsiteY24457"/>
              </a:cxn>
              <a:cxn ang="0">
                <a:pos x="connsiteX24458" y="connsiteY24458"/>
              </a:cxn>
              <a:cxn ang="0">
                <a:pos x="connsiteX24459" y="connsiteY24459"/>
              </a:cxn>
              <a:cxn ang="0">
                <a:pos x="connsiteX24460" y="connsiteY24460"/>
              </a:cxn>
              <a:cxn ang="0">
                <a:pos x="connsiteX24461" y="connsiteY24461"/>
              </a:cxn>
              <a:cxn ang="0">
                <a:pos x="connsiteX24462" y="connsiteY24462"/>
              </a:cxn>
              <a:cxn ang="0">
                <a:pos x="connsiteX24463" y="connsiteY24463"/>
              </a:cxn>
              <a:cxn ang="0">
                <a:pos x="connsiteX24464" y="connsiteY24464"/>
              </a:cxn>
              <a:cxn ang="0">
                <a:pos x="connsiteX24465" y="connsiteY24465"/>
              </a:cxn>
              <a:cxn ang="0">
                <a:pos x="connsiteX24466" y="connsiteY24466"/>
              </a:cxn>
              <a:cxn ang="0">
                <a:pos x="connsiteX24467" y="connsiteY24467"/>
              </a:cxn>
              <a:cxn ang="0">
                <a:pos x="connsiteX24468" y="connsiteY24468"/>
              </a:cxn>
              <a:cxn ang="0">
                <a:pos x="connsiteX24469" y="connsiteY24469"/>
              </a:cxn>
              <a:cxn ang="0">
                <a:pos x="connsiteX24470" y="connsiteY24470"/>
              </a:cxn>
              <a:cxn ang="0">
                <a:pos x="connsiteX24471" y="connsiteY24471"/>
              </a:cxn>
              <a:cxn ang="0">
                <a:pos x="connsiteX24472" y="connsiteY24472"/>
              </a:cxn>
              <a:cxn ang="0">
                <a:pos x="connsiteX24473" y="connsiteY24473"/>
              </a:cxn>
              <a:cxn ang="0">
                <a:pos x="connsiteX24474" y="connsiteY24474"/>
              </a:cxn>
              <a:cxn ang="0">
                <a:pos x="connsiteX24475" y="connsiteY24475"/>
              </a:cxn>
              <a:cxn ang="0">
                <a:pos x="connsiteX24476" y="connsiteY24476"/>
              </a:cxn>
              <a:cxn ang="0">
                <a:pos x="connsiteX24477" y="connsiteY24477"/>
              </a:cxn>
              <a:cxn ang="0">
                <a:pos x="connsiteX24478" y="connsiteY24478"/>
              </a:cxn>
              <a:cxn ang="0">
                <a:pos x="connsiteX24479" y="connsiteY24479"/>
              </a:cxn>
              <a:cxn ang="0">
                <a:pos x="connsiteX24480" y="connsiteY24480"/>
              </a:cxn>
              <a:cxn ang="0">
                <a:pos x="connsiteX24481" y="connsiteY24481"/>
              </a:cxn>
              <a:cxn ang="0">
                <a:pos x="connsiteX24482" y="connsiteY24482"/>
              </a:cxn>
              <a:cxn ang="0">
                <a:pos x="connsiteX24483" y="connsiteY24483"/>
              </a:cxn>
              <a:cxn ang="0">
                <a:pos x="connsiteX24484" y="connsiteY24484"/>
              </a:cxn>
              <a:cxn ang="0">
                <a:pos x="connsiteX24485" y="connsiteY24485"/>
              </a:cxn>
              <a:cxn ang="0">
                <a:pos x="connsiteX24486" y="connsiteY24486"/>
              </a:cxn>
              <a:cxn ang="0">
                <a:pos x="connsiteX24487" y="connsiteY24487"/>
              </a:cxn>
              <a:cxn ang="0">
                <a:pos x="connsiteX24488" y="connsiteY24488"/>
              </a:cxn>
              <a:cxn ang="0">
                <a:pos x="connsiteX24489" y="connsiteY24489"/>
              </a:cxn>
              <a:cxn ang="0">
                <a:pos x="connsiteX24490" y="connsiteY24490"/>
              </a:cxn>
              <a:cxn ang="0">
                <a:pos x="connsiteX24491" y="connsiteY24491"/>
              </a:cxn>
              <a:cxn ang="0">
                <a:pos x="connsiteX24492" y="connsiteY24492"/>
              </a:cxn>
              <a:cxn ang="0">
                <a:pos x="connsiteX24493" y="connsiteY24493"/>
              </a:cxn>
              <a:cxn ang="0">
                <a:pos x="connsiteX24494" y="connsiteY24494"/>
              </a:cxn>
              <a:cxn ang="0">
                <a:pos x="connsiteX24495" y="connsiteY24495"/>
              </a:cxn>
              <a:cxn ang="0">
                <a:pos x="connsiteX24496" y="connsiteY24496"/>
              </a:cxn>
              <a:cxn ang="0">
                <a:pos x="connsiteX24497" y="connsiteY24497"/>
              </a:cxn>
              <a:cxn ang="0">
                <a:pos x="connsiteX24498" y="connsiteY24498"/>
              </a:cxn>
              <a:cxn ang="0">
                <a:pos x="connsiteX24499" y="connsiteY24499"/>
              </a:cxn>
              <a:cxn ang="0">
                <a:pos x="connsiteX24500" y="connsiteY24500"/>
              </a:cxn>
              <a:cxn ang="0">
                <a:pos x="connsiteX24501" y="connsiteY24501"/>
              </a:cxn>
              <a:cxn ang="0">
                <a:pos x="connsiteX24502" y="connsiteY24502"/>
              </a:cxn>
              <a:cxn ang="0">
                <a:pos x="connsiteX24503" y="connsiteY24503"/>
              </a:cxn>
              <a:cxn ang="0">
                <a:pos x="connsiteX24504" y="connsiteY24504"/>
              </a:cxn>
              <a:cxn ang="0">
                <a:pos x="connsiteX24505" y="connsiteY24505"/>
              </a:cxn>
              <a:cxn ang="0">
                <a:pos x="connsiteX24506" y="connsiteY24506"/>
              </a:cxn>
              <a:cxn ang="0">
                <a:pos x="connsiteX24507" y="connsiteY24507"/>
              </a:cxn>
              <a:cxn ang="0">
                <a:pos x="connsiteX24508" y="connsiteY24508"/>
              </a:cxn>
              <a:cxn ang="0">
                <a:pos x="connsiteX24509" y="connsiteY24509"/>
              </a:cxn>
              <a:cxn ang="0">
                <a:pos x="connsiteX24510" y="connsiteY24510"/>
              </a:cxn>
              <a:cxn ang="0">
                <a:pos x="connsiteX24511" y="connsiteY24511"/>
              </a:cxn>
              <a:cxn ang="0">
                <a:pos x="connsiteX24512" y="connsiteY24512"/>
              </a:cxn>
              <a:cxn ang="0">
                <a:pos x="connsiteX24513" y="connsiteY24513"/>
              </a:cxn>
              <a:cxn ang="0">
                <a:pos x="connsiteX24514" y="connsiteY24514"/>
              </a:cxn>
              <a:cxn ang="0">
                <a:pos x="connsiteX24515" y="connsiteY24515"/>
              </a:cxn>
              <a:cxn ang="0">
                <a:pos x="connsiteX24516" y="connsiteY24516"/>
              </a:cxn>
              <a:cxn ang="0">
                <a:pos x="connsiteX24517" y="connsiteY24517"/>
              </a:cxn>
              <a:cxn ang="0">
                <a:pos x="connsiteX24518" y="connsiteY24518"/>
              </a:cxn>
              <a:cxn ang="0">
                <a:pos x="connsiteX24519" y="connsiteY24519"/>
              </a:cxn>
              <a:cxn ang="0">
                <a:pos x="connsiteX24520" y="connsiteY24520"/>
              </a:cxn>
              <a:cxn ang="0">
                <a:pos x="connsiteX24521" y="connsiteY24521"/>
              </a:cxn>
              <a:cxn ang="0">
                <a:pos x="connsiteX24522" y="connsiteY24522"/>
              </a:cxn>
              <a:cxn ang="0">
                <a:pos x="connsiteX24523" y="connsiteY24523"/>
              </a:cxn>
              <a:cxn ang="0">
                <a:pos x="connsiteX24524" y="connsiteY24524"/>
              </a:cxn>
              <a:cxn ang="0">
                <a:pos x="connsiteX24525" y="connsiteY24525"/>
              </a:cxn>
              <a:cxn ang="0">
                <a:pos x="connsiteX24526" y="connsiteY24526"/>
              </a:cxn>
              <a:cxn ang="0">
                <a:pos x="connsiteX24527" y="connsiteY24527"/>
              </a:cxn>
              <a:cxn ang="0">
                <a:pos x="connsiteX24528" y="connsiteY24528"/>
              </a:cxn>
              <a:cxn ang="0">
                <a:pos x="connsiteX24529" y="connsiteY24529"/>
              </a:cxn>
              <a:cxn ang="0">
                <a:pos x="connsiteX24530" y="connsiteY24530"/>
              </a:cxn>
              <a:cxn ang="0">
                <a:pos x="connsiteX24531" y="connsiteY24531"/>
              </a:cxn>
              <a:cxn ang="0">
                <a:pos x="connsiteX24532" y="connsiteY24532"/>
              </a:cxn>
              <a:cxn ang="0">
                <a:pos x="connsiteX24533" y="connsiteY24533"/>
              </a:cxn>
              <a:cxn ang="0">
                <a:pos x="connsiteX24534" y="connsiteY24534"/>
              </a:cxn>
              <a:cxn ang="0">
                <a:pos x="connsiteX24535" y="connsiteY24535"/>
              </a:cxn>
              <a:cxn ang="0">
                <a:pos x="connsiteX24536" y="connsiteY24536"/>
              </a:cxn>
              <a:cxn ang="0">
                <a:pos x="connsiteX24537" y="connsiteY24537"/>
              </a:cxn>
              <a:cxn ang="0">
                <a:pos x="connsiteX24538" y="connsiteY24538"/>
              </a:cxn>
              <a:cxn ang="0">
                <a:pos x="connsiteX24539" y="connsiteY24539"/>
              </a:cxn>
              <a:cxn ang="0">
                <a:pos x="connsiteX24540" y="connsiteY24540"/>
              </a:cxn>
              <a:cxn ang="0">
                <a:pos x="connsiteX24541" y="connsiteY24541"/>
              </a:cxn>
              <a:cxn ang="0">
                <a:pos x="connsiteX24542" y="connsiteY24542"/>
              </a:cxn>
              <a:cxn ang="0">
                <a:pos x="connsiteX24543" y="connsiteY24543"/>
              </a:cxn>
              <a:cxn ang="0">
                <a:pos x="connsiteX24544" y="connsiteY24544"/>
              </a:cxn>
              <a:cxn ang="0">
                <a:pos x="connsiteX24545" y="connsiteY24545"/>
              </a:cxn>
              <a:cxn ang="0">
                <a:pos x="connsiteX24546" y="connsiteY24546"/>
              </a:cxn>
              <a:cxn ang="0">
                <a:pos x="connsiteX24547" y="connsiteY24547"/>
              </a:cxn>
              <a:cxn ang="0">
                <a:pos x="connsiteX24548" y="connsiteY24548"/>
              </a:cxn>
              <a:cxn ang="0">
                <a:pos x="connsiteX24549" y="connsiteY24549"/>
              </a:cxn>
              <a:cxn ang="0">
                <a:pos x="connsiteX24550" y="connsiteY24550"/>
              </a:cxn>
              <a:cxn ang="0">
                <a:pos x="connsiteX24551" y="connsiteY24551"/>
              </a:cxn>
              <a:cxn ang="0">
                <a:pos x="connsiteX24552" y="connsiteY24552"/>
              </a:cxn>
              <a:cxn ang="0">
                <a:pos x="connsiteX24553" y="connsiteY24553"/>
              </a:cxn>
              <a:cxn ang="0">
                <a:pos x="connsiteX24554" y="connsiteY24554"/>
              </a:cxn>
              <a:cxn ang="0">
                <a:pos x="connsiteX24555" y="connsiteY24555"/>
              </a:cxn>
              <a:cxn ang="0">
                <a:pos x="connsiteX24556" y="connsiteY24556"/>
              </a:cxn>
              <a:cxn ang="0">
                <a:pos x="connsiteX24557" y="connsiteY24557"/>
              </a:cxn>
              <a:cxn ang="0">
                <a:pos x="connsiteX24558" y="connsiteY24558"/>
              </a:cxn>
              <a:cxn ang="0">
                <a:pos x="connsiteX24559" y="connsiteY24559"/>
              </a:cxn>
              <a:cxn ang="0">
                <a:pos x="connsiteX24560" y="connsiteY24560"/>
              </a:cxn>
              <a:cxn ang="0">
                <a:pos x="connsiteX24561" y="connsiteY24561"/>
              </a:cxn>
              <a:cxn ang="0">
                <a:pos x="connsiteX24562" y="connsiteY24562"/>
              </a:cxn>
              <a:cxn ang="0">
                <a:pos x="connsiteX24563" y="connsiteY24563"/>
              </a:cxn>
              <a:cxn ang="0">
                <a:pos x="connsiteX24564" y="connsiteY24564"/>
              </a:cxn>
              <a:cxn ang="0">
                <a:pos x="connsiteX24565" y="connsiteY24565"/>
              </a:cxn>
              <a:cxn ang="0">
                <a:pos x="connsiteX24566" y="connsiteY24566"/>
              </a:cxn>
              <a:cxn ang="0">
                <a:pos x="connsiteX24567" y="connsiteY24567"/>
              </a:cxn>
              <a:cxn ang="0">
                <a:pos x="connsiteX24568" y="connsiteY24568"/>
              </a:cxn>
              <a:cxn ang="0">
                <a:pos x="connsiteX24569" y="connsiteY24569"/>
              </a:cxn>
              <a:cxn ang="0">
                <a:pos x="connsiteX24570" y="connsiteY24570"/>
              </a:cxn>
              <a:cxn ang="0">
                <a:pos x="connsiteX24571" y="connsiteY24571"/>
              </a:cxn>
              <a:cxn ang="0">
                <a:pos x="connsiteX24572" y="connsiteY24572"/>
              </a:cxn>
              <a:cxn ang="0">
                <a:pos x="connsiteX24573" y="connsiteY24573"/>
              </a:cxn>
              <a:cxn ang="0">
                <a:pos x="connsiteX24574" y="connsiteY24574"/>
              </a:cxn>
              <a:cxn ang="0">
                <a:pos x="connsiteX24575" y="connsiteY24575"/>
              </a:cxn>
              <a:cxn ang="0">
                <a:pos x="connsiteX24576" y="connsiteY24576"/>
              </a:cxn>
              <a:cxn ang="0">
                <a:pos x="connsiteX24577" y="connsiteY24577"/>
              </a:cxn>
              <a:cxn ang="0">
                <a:pos x="connsiteX24578" y="connsiteY24578"/>
              </a:cxn>
              <a:cxn ang="0">
                <a:pos x="connsiteX24579" y="connsiteY24579"/>
              </a:cxn>
              <a:cxn ang="0">
                <a:pos x="connsiteX24580" y="connsiteY24580"/>
              </a:cxn>
              <a:cxn ang="0">
                <a:pos x="connsiteX24581" y="connsiteY24581"/>
              </a:cxn>
              <a:cxn ang="0">
                <a:pos x="connsiteX24582" y="connsiteY24582"/>
              </a:cxn>
              <a:cxn ang="0">
                <a:pos x="connsiteX24583" y="connsiteY24583"/>
              </a:cxn>
              <a:cxn ang="0">
                <a:pos x="connsiteX24584" y="connsiteY24584"/>
              </a:cxn>
              <a:cxn ang="0">
                <a:pos x="connsiteX24585" y="connsiteY24585"/>
              </a:cxn>
              <a:cxn ang="0">
                <a:pos x="connsiteX24586" y="connsiteY24586"/>
              </a:cxn>
              <a:cxn ang="0">
                <a:pos x="connsiteX24587" y="connsiteY24587"/>
              </a:cxn>
              <a:cxn ang="0">
                <a:pos x="connsiteX24588" y="connsiteY24588"/>
              </a:cxn>
              <a:cxn ang="0">
                <a:pos x="connsiteX24589" y="connsiteY24589"/>
              </a:cxn>
              <a:cxn ang="0">
                <a:pos x="connsiteX24590" y="connsiteY24590"/>
              </a:cxn>
              <a:cxn ang="0">
                <a:pos x="connsiteX24591" y="connsiteY24591"/>
              </a:cxn>
              <a:cxn ang="0">
                <a:pos x="connsiteX24592" y="connsiteY24592"/>
              </a:cxn>
              <a:cxn ang="0">
                <a:pos x="connsiteX24593" y="connsiteY24593"/>
              </a:cxn>
              <a:cxn ang="0">
                <a:pos x="connsiteX24594" y="connsiteY24594"/>
              </a:cxn>
              <a:cxn ang="0">
                <a:pos x="connsiteX24595" y="connsiteY24595"/>
              </a:cxn>
              <a:cxn ang="0">
                <a:pos x="connsiteX24596" y="connsiteY24596"/>
              </a:cxn>
              <a:cxn ang="0">
                <a:pos x="connsiteX24597" y="connsiteY24597"/>
              </a:cxn>
              <a:cxn ang="0">
                <a:pos x="connsiteX24598" y="connsiteY24598"/>
              </a:cxn>
              <a:cxn ang="0">
                <a:pos x="connsiteX24599" y="connsiteY24599"/>
              </a:cxn>
              <a:cxn ang="0">
                <a:pos x="connsiteX24600" y="connsiteY24600"/>
              </a:cxn>
              <a:cxn ang="0">
                <a:pos x="connsiteX24601" y="connsiteY24601"/>
              </a:cxn>
              <a:cxn ang="0">
                <a:pos x="connsiteX24602" y="connsiteY24602"/>
              </a:cxn>
              <a:cxn ang="0">
                <a:pos x="connsiteX24603" y="connsiteY24603"/>
              </a:cxn>
              <a:cxn ang="0">
                <a:pos x="connsiteX24604" y="connsiteY24604"/>
              </a:cxn>
              <a:cxn ang="0">
                <a:pos x="connsiteX24605" y="connsiteY24605"/>
              </a:cxn>
              <a:cxn ang="0">
                <a:pos x="connsiteX24606" y="connsiteY24606"/>
              </a:cxn>
              <a:cxn ang="0">
                <a:pos x="connsiteX24607" y="connsiteY24607"/>
              </a:cxn>
              <a:cxn ang="0">
                <a:pos x="connsiteX24608" y="connsiteY24608"/>
              </a:cxn>
              <a:cxn ang="0">
                <a:pos x="connsiteX24609" y="connsiteY24609"/>
              </a:cxn>
              <a:cxn ang="0">
                <a:pos x="connsiteX24610" y="connsiteY24610"/>
              </a:cxn>
              <a:cxn ang="0">
                <a:pos x="connsiteX24611" y="connsiteY24611"/>
              </a:cxn>
              <a:cxn ang="0">
                <a:pos x="connsiteX24612" y="connsiteY24612"/>
              </a:cxn>
              <a:cxn ang="0">
                <a:pos x="connsiteX24613" y="connsiteY24613"/>
              </a:cxn>
              <a:cxn ang="0">
                <a:pos x="connsiteX24614" y="connsiteY24614"/>
              </a:cxn>
              <a:cxn ang="0">
                <a:pos x="connsiteX24615" y="connsiteY24615"/>
              </a:cxn>
              <a:cxn ang="0">
                <a:pos x="connsiteX24616" y="connsiteY24616"/>
              </a:cxn>
              <a:cxn ang="0">
                <a:pos x="connsiteX24617" y="connsiteY24617"/>
              </a:cxn>
              <a:cxn ang="0">
                <a:pos x="connsiteX24618" y="connsiteY24618"/>
              </a:cxn>
              <a:cxn ang="0">
                <a:pos x="connsiteX24619" y="connsiteY24619"/>
              </a:cxn>
              <a:cxn ang="0">
                <a:pos x="connsiteX24620" y="connsiteY24620"/>
              </a:cxn>
              <a:cxn ang="0">
                <a:pos x="connsiteX24621" y="connsiteY24621"/>
              </a:cxn>
              <a:cxn ang="0">
                <a:pos x="connsiteX24622" y="connsiteY24622"/>
              </a:cxn>
              <a:cxn ang="0">
                <a:pos x="connsiteX24623" y="connsiteY24623"/>
              </a:cxn>
              <a:cxn ang="0">
                <a:pos x="connsiteX24624" y="connsiteY24624"/>
              </a:cxn>
              <a:cxn ang="0">
                <a:pos x="connsiteX24625" y="connsiteY24625"/>
              </a:cxn>
              <a:cxn ang="0">
                <a:pos x="connsiteX24626" y="connsiteY24626"/>
              </a:cxn>
              <a:cxn ang="0">
                <a:pos x="connsiteX24627" y="connsiteY24627"/>
              </a:cxn>
              <a:cxn ang="0">
                <a:pos x="connsiteX24628" y="connsiteY24628"/>
              </a:cxn>
              <a:cxn ang="0">
                <a:pos x="connsiteX24629" y="connsiteY24629"/>
              </a:cxn>
              <a:cxn ang="0">
                <a:pos x="connsiteX24630" y="connsiteY24630"/>
              </a:cxn>
              <a:cxn ang="0">
                <a:pos x="connsiteX24631" y="connsiteY24631"/>
              </a:cxn>
              <a:cxn ang="0">
                <a:pos x="connsiteX24632" y="connsiteY24632"/>
              </a:cxn>
              <a:cxn ang="0">
                <a:pos x="connsiteX24633" y="connsiteY24633"/>
              </a:cxn>
              <a:cxn ang="0">
                <a:pos x="connsiteX24634" y="connsiteY24634"/>
              </a:cxn>
              <a:cxn ang="0">
                <a:pos x="connsiteX24635" y="connsiteY24635"/>
              </a:cxn>
              <a:cxn ang="0">
                <a:pos x="connsiteX24636" y="connsiteY24636"/>
              </a:cxn>
              <a:cxn ang="0">
                <a:pos x="connsiteX24637" y="connsiteY24637"/>
              </a:cxn>
              <a:cxn ang="0">
                <a:pos x="connsiteX24638" y="connsiteY24638"/>
              </a:cxn>
              <a:cxn ang="0">
                <a:pos x="connsiteX24639" y="connsiteY24639"/>
              </a:cxn>
              <a:cxn ang="0">
                <a:pos x="connsiteX24640" y="connsiteY24640"/>
              </a:cxn>
              <a:cxn ang="0">
                <a:pos x="connsiteX24641" y="connsiteY24641"/>
              </a:cxn>
              <a:cxn ang="0">
                <a:pos x="connsiteX24642" y="connsiteY24642"/>
              </a:cxn>
              <a:cxn ang="0">
                <a:pos x="connsiteX24643" y="connsiteY24643"/>
              </a:cxn>
              <a:cxn ang="0">
                <a:pos x="connsiteX24644" y="connsiteY24644"/>
              </a:cxn>
              <a:cxn ang="0">
                <a:pos x="connsiteX24645" y="connsiteY24645"/>
              </a:cxn>
              <a:cxn ang="0">
                <a:pos x="connsiteX24646" y="connsiteY24646"/>
              </a:cxn>
              <a:cxn ang="0">
                <a:pos x="connsiteX24647" y="connsiteY24647"/>
              </a:cxn>
              <a:cxn ang="0">
                <a:pos x="connsiteX24648" y="connsiteY24648"/>
              </a:cxn>
              <a:cxn ang="0">
                <a:pos x="connsiteX24649" y="connsiteY24649"/>
              </a:cxn>
              <a:cxn ang="0">
                <a:pos x="connsiteX24650" y="connsiteY24650"/>
              </a:cxn>
              <a:cxn ang="0">
                <a:pos x="connsiteX24651" y="connsiteY24651"/>
              </a:cxn>
              <a:cxn ang="0">
                <a:pos x="connsiteX24652" y="connsiteY24652"/>
              </a:cxn>
              <a:cxn ang="0">
                <a:pos x="connsiteX24653" y="connsiteY24653"/>
              </a:cxn>
              <a:cxn ang="0">
                <a:pos x="connsiteX24654" y="connsiteY24654"/>
              </a:cxn>
              <a:cxn ang="0">
                <a:pos x="connsiteX24655" y="connsiteY24655"/>
              </a:cxn>
              <a:cxn ang="0">
                <a:pos x="connsiteX24656" y="connsiteY24656"/>
              </a:cxn>
              <a:cxn ang="0">
                <a:pos x="connsiteX24657" y="connsiteY24657"/>
              </a:cxn>
              <a:cxn ang="0">
                <a:pos x="connsiteX24658" y="connsiteY24658"/>
              </a:cxn>
              <a:cxn ang="0">
                <a:pos x="connsiteX24659" y="connsiteY24659"/>
              </a:cxn>
              <a:cxn ang="0">
                <a:pos x="connsiteX24660" y="connsiteY24660"/>
              </a:cxn>
              <a:cxn ang="0">
                <a:pos x="connsiteX24661" y="connsiteY24661"/>
              </a:cxn>
              <a:cxn ang="0">
                <a:pos x="connsiteX24662" y="connsiteY24662"/>
              </a:cxn>
              <a:cxn ang="0">
                <a:pos x="connsiteX24663" y="connsiteY24663"/>
              </a:cxn>
              <a:cxn ang="0">
                <a:pos x="connsiteX24664" y="connsiteY24664"/>
              </a:cxn>
              <a:cxn ang="0">
                <a:pos x="connsiteX24665" y="connsiteY24665"/>
              </a:cxn>
              <a:cxn ang="0">
                <a:pos x="connsiteX24666" y="connsiteY24666"/>
              </a:cxn>
              <a:cxn ang="0">
                <a:pos x="connsiteX24667" y="connsiteY24667"/>
              </a:cxn>
              <a:cxn ang="0">
                <a:pos x="connsiteX24668" y="connsiteY24668"/>
              </a:cxn>
              <a:cxn ang="0">
                <a:pos x="connsiteX24669" y="connsiteY24669"/>
              </a:cxn>
              <a:cxn ang="0">
                <a:pos x="connsiteX24670" y="connsiteY24670"/>
              </a:cxn>
              <a:cxn ang="0">
                <a:pos x="connsiteX24671" y="connsiteY24671"/>
              </a:cxn>
              <a:cxn ang="0">
                <a:pos x="connsiteX24672" y="connsiteY24672"/>
              </a:cxn>
              <a:cxn ang="0">
                <a:pos x="connsiteX24673" y="connsiteY24673"/>
              </a:cxn>
              <a:cxn ang="0">
                <a:pos x="connsiteX24674" y="connsiteY24674"/>
              </a:cxn>
              <a:cxn ang="0">
                <a:pos x="connsiteX24675" y="connsiteY24675"/>
              </a:cxn>
              <a:cxn ang="0">
                <a:pos x="connsiteX24676" y="connsiteY24676"/>
              </a:cxn>
              <a:cxn ang="0">
                <a:pos x="connsiteX24677" y="connsiteY24677"/>
              </a:cxn>
              <a:cxn ang="0">
                <a:pos x="connsiteX24678" y="connsiteY24678"/>
              </a:cxn>
              <a:cxn ang="0">
                <a:pos x="connsiteX24679" y="connsiteY24679"/>
              </a:cxn>
              <a:cxn ang="0">
                <a:pos x="connsiteX24680" y="connsiteY24680"/>
              </a:cxn>
              <a:cxn ang="0">
                <a:pos x="connsiteX24681" y="connsiteY24681"/>
              </a:cxn>
              <a:cxn ang="0">
                <a:pos x="connsiteX24682" y="connsiteY24682"/>
              </a:cxn>
              <a:cxn ang="0">
                <a:pos x="connsiteX24683" y="connsiteY24683"/>
              </a:cxn>
              <a:cxn ang="0">
                <a:pos x="connsiteX24684" y="connsiteY24684"/>
              </a:cxn>
              <a:cxn ang="0">
                <a:pos x="connsiteX24685" y="connsiteY24685"/>
              </a:cxn>
              <a:cxn ang="0">
                <a:pos x="connsiteX24686" y="connsiteY24686"/>
              </a:cxn>
              <a:cxn ang="0">
                <a:pos x="connsiteX24687" y="connsiteY24687"/>
              </a:cxn>
              <a:cxn ang="0">
                <a:pos x="connsiteX24688" y="connsiteY24688"/>
              </a:cxn>
              <a:cxn ang="0">
                <a:pos x="connsiteX24689" y="connsiteY24689"/>
              </a:cxn>
              <a:cxn ang="0">
                <a:pos x="connsiteX24690" y="connsiteY24690"/>
              </a:cxn>
              <a:cxn ang="0">
                <a:pos x="connsiteX24691" y="connsiteY24691"/>
              </a:cxn>
              <a:cxn ang="0">
                <a:pos x="connsiteX24692" y="connsiteY24692"/>
              </a:cxn>
              <a:cxn ang="0">
                <a:pos x="connsiteX24693" y="connsiteY24693"/>
              </a:cxn>
              <a:cxn ang="0">
                <a:pos x="connsiteX24694" y="connsiteY24694"/>
              </a:cxn>
              <a:cxn ang="0">
                <a:pos x="connsiteX24695" y="connsiteY24695"/>
              </a:cxn>
              <a:cxn ang="0">
                <a:pos x="connsiteX24696" y="connsiteY24696"/>
              </a:cxn>
              <a:cxn ang="0">
                <a:pos x="connsiteX24697" y="connsiteY24697"/>
              </a:cxn>
              <a:cxn ang="0">
                <a:pos x="connsiteX24698" y="connsiteY24698"/>
              </a:cxn>
              <a:cxn ang="0">
                <a:pos x="connsiteX24699" y="connsiteY24699"/>
              </a:cxn>
              <a:cxn ang="0">
                <a:pos x="connsiteX24700" y="connsiteY24700"/>
              </a:cxn>
              <a:cxn ang="0">
                <a:pos x="connsiteX24701" y="connsiteY24701"/>
              </a:cxn>
              <a:cxn ang="0">
                <a:pos x="connsiteX24702" y="connsiteY24702"/>
              </a:cxn>
              <a:cxn ang="0">
                <a:pos x="connsiteX24703" y="connsiteY24703"/>
              </a:cxn>
              <a:cxn ang="0">
                <a:pos x="connsiteX24704" y="connsiteY24704"/>
              </a:cxn>
              <a:cxn ang="0">
                <a:pos x="connsiteX24705" y="connsiteY24705"/>
              </a:cxn>
              <a:cxn ang="0">
                <a:pos x="connsiteX24706" y="connsiteY24706"/>
              </a:cxn>
              <a:cxn ang="0">
                <a:pos x="connsiteX24707" y="connsiteY24707"/>
              </a:cxn>
              <a:cxn ang="0">
                <a:pos x="connsiteX24708" y="connsiteY24708"/>
              </a:cxn>
              <a:cxn ang="0">
                <a:pos x="connsiteX24709" y="connsiteY24709"/>
              </a:cxn>
              <a:cxn ang="0">
                <a:pos x="connsiteX24710" y="connsiteY24710"/>
              </a:cxn>
              <a:cxn ang="0">
                <a:pos x="connsiteX24711" y="connsiteY24711"/>
              </a:cxn>
              <a:cxn ang="0">
                <a:pos x="connsiteX24712" y="connsiteY24712"/>
              </a:cxn>
              <a:cxn ang="0">
                <a:pos x="connsiteX24713" y="connsiteY24713"/>
              </a:cxn>
              <a:cxn ang="0">
                <a:pos x="connsiteX24714" y="connsiteY24714"/>
              </a:cxn>
              <a:cxn ang="0">
                <a:pos x="connsiteX24715" y="connsiteY24715"/>
              </a:cxn>
              <a:cxn ang="0">
                <a:pos x="connsiteX24716" y="connsiteY24716"/>
              </a:cxn>
              <a:cxn ang="0">
                <a:pos x="connsiteX24717" y="connsiteY24717"/>
              </a:cxn>
              <a:cxn ang="0">
                <a:pos x="connsiteX24718" y="connsiteY24718"/>
              </a:cxn>
              <a:cxn ang="0">
                <a:pos x="connsiteX24719" y="connsiteY24719"/>
              </a:cxn>
              <a:cxn ang="0">
                <a:pos x="connsiteX24720" y="connsiteY24720"/>
              </a:cxn>
              <a:cxn ang="0">
                <a:pos x="connsiteX24721" y="connsiteY24721"/>
              </a:cxn>
              <a:cxn ang="0">
                <a:pos x="connsiteX24722" y="connsiteY24722"/>
              </a:cxn>
              <a:cxn ang="0">
                <a:pos x="connsiteX24723" y="connsiteY24723"/>
              </a:cxn>
              <a:cxn ang="0">
                <a:pos x="connsiteX24724" y="connsiteY24724"/>
              </a:cxn>
              <a:cxn ang="0">
                <a:pos x="connsiteX24725" y="connsiteY24725"/>
              </a:cxn>
              <a:cxn ang="0">
                <a:pos x="connsiteX24726" y="connsiteY24726"/>
              </a:cxn>
              <a:cxn ang="0">
                <a:pos x="connsiteX24727" y="connsiteY24727"/>
              </a:cxn>
              <a:cxn ang="0">
                <a:pos x="connsiteX24728" y="connsiteY24728"/>
              </a:cxn>
              <a:cxn ang="0">
                <a:pos x="connsiteX24729" y="connsiteY24729"/>
              </a:cxn>
              <a:cxn ang="0">
                <a:pos x="connsiteX24730" y="connsiteY24730"/>
              </a:cxn>
              <a:cxn ang="0">
                <a:pos x="connsiteX24731" y="connsiteY24731"/>
              </a:cxn>
              <a:cxn ang="0">
                <a:pos x="connsiteX24732" y="connsiteY24732"/>
              </a:cxn>
              <a:cxn ang="0">
                <a:pos x="connsiteX24733" y="connsiteY24733"/>
              </a:cxn>
              <a:cxn ang="0">
                <a:pos x="connsiteX24734" y="connsiteY24734"/>
              </a:cxn>
              <a:cxn ang="0">
                <a:pos x="connsiteX24735" y="connsiteY24735"/>
              </a:cxn>
              <a:cxn ang="0">
                <a:pos x="connsiteX24736" y="connsiteY24736"/>
              </a:cxn>
              <a:cxn ang="0">
                <a:pos x="connsiteX24737" y="connsiteY24737"/>
              </a:cxn>
              <a:cxn ang="0">
                <a:pos x="connsiteX24738" y="connsiteY24738"/>
              </a:cxn>
              <a:cxn ang="0">
                <a:pos x="connsiteX24739" y="connsiteY24739"/>
              </a:cxn>
              <a:cxn ang="0">
                <a:pos x="connsiteX24740" y="connsiteY24740"/>
              </a:cxn>
              <a:cxn ang="0">
                <a:pos x="connsiteX24741" y="connsiteY24741"/>
              </a:cxn>
              <a:cxn ang="0">
                <a:pos x="connsiteX24742" y="connsiteY24742"/>
              </a:cxn>
              <a:cxn ang="0">
                <a:pos x="connsiteX24743" y="connsiteY24743"/>
              </a:cxn>
              <a:cxn ang="0">
                <a:pos x="connsiteX24744" y="connsiteY24744"/>
              </a:cxn>
              <a:cxn ang="0">
                <a:pos x="connsiteX24745" y="connsiteY24745"/>
              </a:cxn>
              <a:cxn ang="0">
                <a:pos x="connsiteX24746" y="connsiteY24746"/>
              </a:cxn>
              <a:cxn ang="0">
                <a:pos x="connsiteX24747" y="connsiteY24747"/>
              </a:cxn>
              <a:cxn ang="0">
                <a:pos x="connsiteX24748" y="connsiteY24748"/>
              </a:cxn>
              <a:cxn ang="0">
                <a:pos x="connsiteX24749" y="connsiteY24749"/>
              </a:cxn>
              <a:cxn ang="0">
                <a:pos x="connsiteX24750" y="connsiteY24750"/>
              </a:cxn>
              <a:cxn ang="0">
                <a:pos x="connsiteX24751" y="connsiteY24751"/>
              </a:cxn>
              <a:cxn ang="0">
                <a:pos x="connsiteX24752" y="connsiteY24752"/>
              </a:cxn>
              <a:cxn ang="0">
                <a:pos x="connsiteX24753" y="connsiteY24753"/>
              </a:cxn>
              <a:cxn ang="0">
                <a:pos x="connsiteX24754" y="connsiteY24754"/>
              </a:cxn>
              <a:cxn ang="0">
                <a:pos x="connsiteX24755" y="connsiteY24755"/>
              </a:cxn>
              <a:cxn ang="0">
                <a:pos x="connsiteX24756" y="connsiteY24756"/>
              </a:cxn>
              <a:cxn ang="0">
                <a:pos x="connsiteX24757" y="connsiteY24757"/>
              </a:cxn>
              <a:cxn ang="0">
                <a:pos x="connsiteX24758" y="connsiteY24758"/>
              </a:cxn>
              <a:cxn ang="0">
                <a:pos x="connsiteX24759" y="connsiteY24759"/>
              </a:cxn>
              <a:cxn ang="0">
                <a:pos x="connsiteX24760" y="connsiteY24760"/>
              </a:cxn>
              <a:cxn ang="0">
                <a:pos x="connsiteX24761" y="connsiteY24761"/>
              </a:cxn>
              <a:cxn ang="0">
                <a:pos x="connsiteX24762" y="connsiteY24762"/>
              </a:cxn>
              <a:cxn ang="0">
                <a:pos x="connsiteX24763" y="connsiteY24763"/>
              </a:cxn>
              <a:cxn ang="0">
                <a:pos x="connsiteX24764" y="connsiteY24764"/>
              </a:cxn>
              <a:cxn ang="0">
                <a:pos x="connsiteX24765" y="connsiteY24765"/>
              </a:cxn>
              <a:cxn ang="0">
                <a:pos x="connsiteX24766" y="connsiteY24766"/>
              </a:cxn>
              <a:cxn ang="0">
                <a:pos x="connsiteX24767" y="connsiteY24767"/>
              </a:cxn>
              <a:cxn ang="0">
                <a:pos x="connsiteX24768" y="connsiteY24768"/>
              </a:cxn>
              <a:cxn ang="0">
                <a:pos x="connsiteX24769" y="connsiteY24769"/>
              </a:cxn>
              <a:cxn ang="0">
                <a:pos x="connsiteX24770" y="connsiteY24770"/>
              </a:cxn>
              <a:cxn ang="0">
                <a:pos x="connsiteX24771" y="connsiteY24771"/>
              </a:cxn>
              <a:cxn ang="0">
                <a:pos x="connsiteX24772" y="connsiteY24772"/>
              </a:cxn>
              <a:cxn ang="0">
                <a:pos x="connsiteX24773" y="connsiteY24773"/>
              </a:cxn>
              <a:cxn ang="0">
                <a:pos x="connsiteX24774" y="connsiteY24774"/>
              </a:cxn>
              <a:cxn ang="0">
                <a:pos x="connsiteX24775" y="connsiteY24775"/>
              </a:cxn>
              <a:cxn ang="0">
                <a:pos x="connsiteX24776" y="connsiteY24776"/>
              </a:cxn>
              <a:cxn ang="0">
                <a:pos x="connsiteX24777" y="connsiteY24777"/>
              </a:cxn>
              <a:cxn ang="0">
                <a:pos x="connsiteX24778" y="connsiteY24778"/>
              </a:cxn>
              <a:cxn ang="0">
                <a:pos x="connsiteX24779" y="connsiteY24779"/>
              </a:cxn>
              <a:cxn ang="0">
                <a:pos x="connsiteX24780" y="connsiteY24780"/>
              </a:cxn>
              <a:cxn ang="0">
                <a:pos x="connsiteX24781" y="connsiteY24781"/>
              </a:cxn>
              <a:cxn ang="0">
                <a:pos x="connsiteX24782" y="connsiteY24782"/>
              </a:cxn>
              <a:cxn ang="0">
                <a:pos x="connsiteX24783" y="connsiteY24783"/>
              </a:cxn>
              <a:cxn ang="0">
                <a:pos x="connsiteX24784" y="connsiteY24784"/>
              </a:cxn>
              <a:cxn ang="0">
                <a:pos x="connsiteX24785" y="connsiteY24785"/>
              </a:cxn>
              <a:cxn ang="0">
                <a:pos x="connsiteX24786" y="connsiteY24786"/>
              </a:cxn>
              <a:cxn ang="0">
                <a:pos x="connsiteX24787" y="connsiteY24787"/>
              </a:cxn>
              <a:cxn ang="0">
                <a:pos x="connsiteX24788" y="connsiteY24788"/>
              </a:cxn>
              <a:cxn ang="0">
                <a:pos x="connsiteX24789" y="connsiteY24789"/>
              </a:cxn>
              <a:cxn ang="0">
                <a:pos x="connsiteX24790" y="connsiteY24790"/>
              </a:cxn>
              <a:cxn ang="0">
                <a:pos x="connsiteX24791" y="connsiteY24791"/>
              </a:cxn>
              <a:cxn ang="0">
                <a:pos x="connsiteX24792" y="connsiteY24792"/>
              </a:cxn>
              <a:cxn ang="0">
                <a:pos x="connsiteX24793" y="connsiteY24793"/>
              </a:cxn>
              <a:cxn ang="0">
                <a:pos x="connsiteX24794" y="connsiteY24794"/>
              </a:cxn>
              <a:cxn ang="0">
                <a:pos x="connsiteX24795" y="connsiteY24795"/>
              </a:cxn>
              <a:cxn ang="0">
                <a:pos x="connsiteX24796" y="connsiteY24796"/>
              </a:cxn>
              <a:cxn ang="0">
                <a:pos x="connsiteX24797" y="connsiteY24797"/>
              </a:cxn>
              <a:cxn ang="0">
                <a:pos x="connsiteX24798" y="connsiteY24798"/>
              </a:cxn>
              <a:cxn ang="0">
                <a:pos x="connsiteX24799" y="connsiteY24799"/>
              </a:cxn>
              <a:cxn ang="0">
                <a:pos x="connsiteX24800" y="connsiteY24800"/>
              </a:cxn>
              <a:cxn ang="0">
                <a:pos x="connsiteX24801" y="connsiteY24801"/>
              </a:cxn>
              <a:cxn ang="0">
                <a:pos x="connsiteX24802" y="connsiteY24802"/>
              </a:cxn>
              <a:cxn ang="0">
                <a:pos x="connsiteX24803" y="connsiteY24803"/>
              </a:cxn>
              <a:cxn ang="0">
                <a:pos x="connsiteX24804" y="connsiteY24804"/>
              </a:cxn>
              <a:cxn ang="0">
                <a:pos x="connsiteX24805" y="connsiteY24805"/>
              </a:cxn>
              <a:cxn ang="0">
                <a:pos x="connsiteX24806" y="connsiteY24806"/>
              </a:cxn>
              <a:cxn ang="0">
                <a:pos x="connsiteX24807" y="connsiteY24807"/>
              </a:cxn>
              <a:cxn ang="0">
                <a:pos x="connsiteX24808" y="connsiteY24808"/>
              </a:cxn>
              <a:cxn ang="0">
                <a:pos x="connsiteX24809" y="connsiteY24809"/>
              </a:cxn>
              <a:cxn ang="0">
                <a:pos x="connsiteX24810" y="connsiteY24810"/>
              </a:cxn>
              <a:cxn ang="0">
                <a:pos x="connsiteX24811" y="connsiteY24811"/>
              </a:cxn>
              <a:cxn ang="0">
                <a:pos x="connsiteX24812" y="connsiteY24812"/>
              </a:cxn>
              <a:cxn ang="0">
                <a:pos x="connsiteX24813" y="connsiteY24813"/>
              </a:cxn>
              <a:cxn ang="0">
                <a:pos x="connsiteX24814" y="connsiteY24814"/>
              </a:cxn>
              <a:cxn ang="0">
                <a:pos x="connsiteX24815" y="connsiteY24815"/>
              </a:cxn>
              <a:cxn ang="0">
                <a:pos x="connsiteX24816" y="connsiteY24816"/>
              </a:cxn>
              <a:cxn ang="0">
                <a:pos x="connsiteX24817" y="connsiteY24817"/>
              </a:cxn>
              <a:cxn ang="0">
                <a:pos x="connsiteX24818" y="connsiteY24818"/>
              </a:cxn>
              <a:cxn ang="0">
                <a:pos x="connsiteX24819" y="connsiteY24819"/>
              </a:cxn>
              <a:cxn ang="0">
                <a:pos x="connsiteX24820" y="connsiteY24820"/>
              </a:cxn>
              <a:cxn ang="0">
                <a:pos x="connsiteX24821" y="connsiteY24821"/>
              </a:cxn>
              <a:cxn ang="0">
                <a:pos x="connsiteX24822" y="connsiteY24822"/>
              </a:cxn>
              <a:cxn ang="0">
                <a:pos x="connsiteX24823" y="connsiteY24823"/>
              </a:cxn>
              <a:cxn ang="0">
                <a:pos x="connsiteX24824" y="connsiteY24824"/>
              </a:cxn>
              <a:cxn ang="0">
                <a:pos x="connsiteX24825" y="connsiteY24825"/>
              </a:cxn>
              <a:cxn ang="0">
                <a:pos x="connsiteX24826" y="connsiteY24826"/>
              </a:cxn>
              <a:cxn ang="0">
                <a:pos x="connsiteX24827" y="connsiteY24827"/>
              </a:cxn>
              <a:cxn ang="0">
                <a:pos x="connsiteX24828" y="connsiteY24828"/>
              </a:cxn>
              <a:cxn ang="0">
                <a:pos x="connsiteX24829" y="connsiteY24829"/>
              </a:cxn>
              <a:cxn ang="0">
                <a:pos x="connsiteX24830" y="connsiteY24830"/>
              </a:cxn>
              <a:cxn ang="0">
                <a:pos x="connsiteX24831" y="connsiteY24831"/>
              </a:cxn>
              <a:cxn ang="0">
                <a:pos x="connsiteX24832" y="connsiteY24832"/>
              </a:cxn>
              <a:cxn ang="0">
                <a:pos x="connsiteX24833" y="connsiteY24833"/>
              </a:cxn>
              <a:cxn ang="0">
                <a:pos x="connsiteX24834" y="connsiteY24834"/>
              </a:cxn>
              <a:cxn ang="0">
                <a:pos x="connsiteX24835" y="connsiteY24835"/>
              </a:cxn>
              <a:cxn ang="0">
                <a:pos x="connsiteX24836" y="connsiteY24836"/>
              </a:cxn>
              <a:cxn ang="0">
                <a:pos x="connsiteX24837" y="connsiteY24837"/>
              </a:cxn>
              <a:cxn ang="0">
                <a:pos x="connsiteX24838" y="connsiteY24838"/>
              </a:cxn>
              <a:cxn ang="0">
                <a:pos x="connsiteX24839" y="connsiteY24839"/>
              </a:cxn>
              <a:cxn ang="0">
                <a:pos x="connsiteX24840" y="connsiteY24840"/>
              </a:cxn>
              <a:cxn ang="0">
                <a:pos x="connsiteX24841" y="connsiteY24841"/>
              </a:cxn>
              <a:cxn ang="0">
                <a:pos x="connsiteX24842" y="connsiteY24842"/>
              </a:cxn>
              <a:cxn ang="0">
                <a:pos x="connsiteX24843" y="connsiteY24843"/>
              </a:cxn>
              <a:cxn ang="0">
                <a:pos x="connsiteX24844" y="connsiteY24844"/>
              </a:cxn>
              <a:cxn ang="0">
                <a:pos x="connsiteX24845" y="connsiteY24845"/>
              </a:cxn>
              <a:cxn ang="0">
                <a:pos x="connsiteX24846" y="connsiteY24846"/>
              </a:cxn>
              <a:cxn ang="0">
                <a:pos x="connsiteX24847" y="connsiteY24847"/>
              </a:cxn>
              <a:cxn ang="0">
                <a:pos x="connsiteX24848" y="connsiteY24848"/>
              </a:cxn>
              <a:cxn ang="0">
                <a:pos x="connsiteX24849" y="connsiteY24849"/>
              </a:cxn>
              <a:cxn ang="0">
                <a:pos x="connsiteX24850" y="connsiteY24850"/>
              </a:cxn>
              <a:cxn ang="0">
                <a:pos x="connsiteX24851" y="connsiteY24851"/>
              </a:cxn>
              <a:cxn ang="0">
                <a:pos x="connsiteX24852" y="connsiteY24852"/>
              </a:cxn>
              <a:cxn ang="0">
                <a:pos x="connsiteX24853" y="connsiteY24853"/>
              </a:cxn>
              <a:cxn ang="0">
                <a:pos x="connsiteX24854" y="connsiteY24854"/>
              </a:cxn>
              <a:cxn ang="0">
                <a:pos x="connsiteX24855" y="connsiteY24855"/>
              </a:cxn>
              <a:cxn ang="0">
                <a:pos x="connsiteX24856" y="connsiteY24856"/>
              </a:cxn>
              <a:cxn ang="0">
                <a:pos x="connsiteX24857" y="connsiteY24857"/>
              </a:cxn>
              <a:cxn ang="0">
                <a:pos x="connsiteX24858" y="connsiteY24858"/>
              </a:cxn>
              <a:cxn ang="0">
                <a:pos x="connsiteX24859" y="connsiteY24859"/>
              </a:cxn>
              <a:cxn ang="0">
                <a:pos x="connsiteX24860" y="connsiteY24860"/>
              </a:cxn>
              <a:cxn ang="0">
                <a:pos x="connsiteX24861" y="connsiteY24861"/>
              </a:cxn>
              <a:cxn ang="0">
                <a:pos x="connsiteX24862" y="connsiteY24862"/>
              </a:cxn>
              <a:cxn ang="0">
                <a:pos x="connsiteX24863" y="connsiteY24863"/>
              </a:cxn>
              <a:cxn ang="0">
                <a:pos x="connsiteX24864" y="connsiteY24864"/>
              </a:cxn>
              <a:cxn ang="0">
                <a:pos x="connsiteX24865" y="connsiteY24865"/>
              </a:cxn>
              <a:cxn ang="0">
                <a:pos x="connsiteX24866" y="connsiteY24866"/>
              </a:cxn>
              <a:cxn ang="0">
                <a:pos x="connsiteX24867" y="connsiteY24867"/>
              </a:cxn>
              <a:cxn ang="0">
                <a:pos x="connsiteX24868" y="connsiteY24868"/>
              </a:cxn>
              <a:cxn ang="0">
                <a:pos x="connsiteX24869" y="connsiteY24869"/>
              </a:cxn>
              <a:cxn ang="0">
                <a:pos x="connsiteX24870" y="connsiteY24870"/>
              </a:cxn>
              <a:cxn ang="0">
                <a:pos x="connsiteX24871" y="connsiteY24871"/>
              </a:cxn>
              <a:cxn ang="0">
                <a:pos x="connsiteX24872" y="connsiteY24872"/>
              </a:cxn>
              <a:cxn ang="0">
                <a:pos x="connsiteX24873" y="connsiteY24873"/>
              </a:cxn>
              <a:cxn ang="0">
                <a:pos x="connsiteX24874" y="connsiteY24874"/>
              </a:cxn>
              <a:cxn ang="0">
                <a:pos x="connsiteX24875" y="connsiteY24875"/>
              </a:cxn>
              <a:cxn ang="0">
                <a:pos x="connsiteX24876" y="connsiteY24876"/>
              </a:cxn>
              <a:cxn ang="0">
                <a:pos x="connsiteX24877" y="connsiteY24877"/>
              </a:cxn>
              <a:cxn ang="0">
                <a:pos x="connsiteX24878" y="connsiteY24878"/>
              </a:cxn>
              <a:cxn ang="0">
                <a:pos x="connsiteX24879" y="connsiteY24879"/>
              </a:cxn>
              <a:cxn ang="0">
                <a:pos x="connsiteX24880" y="connsiteY24880"/>
              </a:cxn>
              <a:cxn ang="0">
                <a:pos x="connsiteX24881" y="connsiteY24881"/>
              </a:cxn>
              <a:cxn ang="0">
                <a:pos x="connsiteX24882" y="connsiteY24882"/>
              </a:cxn>
              <a:cxn ang="0">
                <a:pos x="connsiteX24883" y="connsiteY24883"/>
              </a:cxn>
              <a:cxn ang="0">
                <a:pos x="connsiteX24884" y="connsiteY24884"/>
              </a:cxn>
              <a:cxn ang="0">
                <a:pos x="connsiteX24885" y="connsiteY24885"/>
              </a:cxn>
              <a:cxn ang="0">
                <a:pos x="connsiteX24886" y="connsiteY24886"/>
              </a:cxn>
              <a:cxn ang="0">
                <a:pos x="connsiteX24887" y="connsiteY24887"/>
              </a:cxn>
              <a:cxn ang="0">
                <a:pos x="connsiteX24888" y="connsiteY24888"/>
              </a:cxn>
              <a:cxn ang="0">
                <a:pos x="connsiteX24889" y="connsiteY24889"/>
              </a:cxn>
              <a:cxn ang="0">
                <a:pos x="connsiteX24890" y="connsiteY24890"/>
              </a:cxn>
              <a:cxn ang="0">
                <a:pos x="connsiteX24891" y="connsiteY24891"/>
              </a:cxn>
              <a:cxn ang="0">
                <a:pos x="connsiteX24892" y="connsiteY24892"/>
              </a:cxn>
              <a:cxn ang="0">
                <a:pos x="connsiteX24893" y="connsiteY24893"/>
              </a:cxn>
              <a:cxn ang="0">
                <a:pos x="connsiteX24894" y="connsiteY24894"/>
              </a:cxn>
              <a:cxn ang="0">
                <a:pos x="connsiteX24895" y="connsiteY24895"/>
              </a:cxn>
              <a:cxn ang="0">
                <a:pos x="connsiteX24896" y="connsiteY24896"/>
              </a:cxn>
              <a:cxn ang="0">
                <a:pos x="connsiteX24897" y="connsiteY24897"/>
              </a:cxn>
              <a:cxn ang="0">
                <a:pos x="connsiteX24898" y="connsiteY24898"/>
              </a:cxn>
              <a:cxn ang="0">
                <a:pos x="connsiteX24899" y="connsiteY24899"/>
              </a:cxn>
              <a:cxn ang="0">
                <a:pos x="connsiteX24900" y="connsiteY24900"/>
              </a:cxn>
              <a:cxn ang="0">
                <a:pos x="connsiteX24901" y="connsiteY24901"/>
              </a:cxn>
              <a:cxn ang="0">
                <a:pos x="connsiteX24902" y="connsiteY24902"/>
              </a:cxn>
              <a:cxn ang="0">
                <a:pos x="connsiteX24903" y="connsiteY24903"/>
              </a:cxn>
              <a:cxn ang="0">
                <a:pos x="connsiteX24904" y="connsiteY24904"/>
              </a:cxn>
              <a:cxn ang="0">
                <a:pos x="connsiteX24905" y="connsiteY24905"/>
              </a:cxn>
              <a:cxn ang="0">
                <a:pos x="connsiteX24906" y="connsiteY24906"/>
              </a:cxn>
              <a:cxn ang="0">
                <a:pos x="connsiteX24907" y="connsiteY24907"/>
              </a:cxn>
              <a:cxn ang="0">
                <a:pos x="connsiteX24908" y="connsiteY24908"/>
              </a:cxn>
              <a:cxn ang="0">
                <a:pos x="connsiteX24909" y="connsiteY24909"/>
              </a:cxn>
              <a:cxn ang="0">
                <a:pos x="connsiteX24910" y="connsiteY24910"/>
              </a:cxn>
              <a:cxn ang="0">
                <a:pos x="connsiteX24911" y="connsiteY24911"/>
              </a:cxn>
              <a:cxn ang="0">
                <a:pos x="connsiteX24912" y="connsiteY24912"/>
              </a:cxn>
              <a:cxn ang="0">
                <a:pos x="connsiteX24913" y="connsiteY24913"/>
              </a:cxn>
              <a:cxn ang="0">
                <a:pos x="connsiteX24914" y="connsiteY24914"/>
              </a:cxn>
              <a:cxn ang="0">
                <a:pos x="connsiteX24915" y="connsiteY24915"/>
              </a:cxn>
              <a:cxn ang="0">
                <a:pos x="connsiteX24916" y="connsiteY24916"/>
              </a:cxn>
              <a:cxn ang="0">
                <a:pos x="connsiteX24917" y="connsiteY24917"/>
              </a:cxn>
              <a:cxn ang="0">
                <a:pos x="connsiteX24918" y="connsiteY24918"/>
              </a:cxn>
              <a:cxn ang="0">
                <a:pos x="connsiteX24919" y="connsiteY24919"/>
              </a:cxn>
              <a:cxn ang="0">
                <a:pos x="connsiteX24920" y="connsiteY24920"/>
              </a:cxn>
              <a:cxn ang="0">
                <a:pos x="connsiteX24921" y="connsiteY24921"/>
              </a:cxn>
              <a:cxn ang="0">
                <a:pos x="connsiteX24922" y="connsiteY24922"/>
              </a:cxn>
              <a:cxn ang="0">
                <a:pos x="connsiteX24923" y="connsiteY24923"/>
              </a:cxn>
              <a:cxn ang="0">
                <a:pos x="connsiteX24924" y="connsiteY24924"/>
              </a:cxn>
              <a:cxn ang="0">
                <a:pos x="connsiteX24925" y="connsiteY24925"/>
              </a:cxn>
              <a:cxn ang="0">
                <a:pos x="connsiteX24926" y="connsiteY24926"/>
              </a:cxn>
              <a:cxn ang="0">
                <a:pos x="connsiteX24927" y="connsiteY24927"/>
              </a:cxn>
              <a:cxn ang="0">
                <a:pos x="connsiteX24928" y="connsiteY24928"/>
              </a:cxn>
              <a:cxn ang="0">
                <a:pos x="connsiteX24929" y="connsiteY24929"/>
              </a:cxn>
              <a:cxn ang="0">
                <a:pos x="connsiteX24930" y="connsiteY24930"/>
              </a:cxn>
              <a:cxn ang="0">
                <a:pos x="connsiteX24931" y="connsiteY24931"/>
              </a:cxn>
              <a:cxn ang="0">
                <a:pos x="connsiteX24932" y="connsiteY24932"/>
              </a:cxn>
              <a:cxn ang="0">
                <a:pos x="connsiteX24933" y="connsiteY24933"/>
              </a:cxn>
              <a:cxn ang="0">
                <a:pos x="connsiteX24934" y="connsiteY24934"/>
              </a:cxn>
              <a:cxn ang="0">
                <a:pos x="connsiteX24935" y="connsiteY24935"/>
              </a:cxn>
              <a:cxn ang="0">
                <a:pos x="connsiteX24936" y="connsiteY24936"/>
              </a:cxn>
              <a:cxn ang="0">
                <a:pos x="connsiteX24937" y="connsiteY24937"/>
              </a:cxn>
              <a:cxn ang="0">
                <a:pos x="connsiteX24938" y="connsiteY24938"/>
              </a:cxn>
              <a:cxn ang="0">
                <a:pos x="connsiteX24939" y="connsiteY24939"/>
              </a:cxn>
              <a:cxn ang="0">
                <a:pos x="connsiteX24940" y="connsiteY24940"/>
              </a:cxn>
              <a:cxn ang="0">
                <a:pos x="connsiteX24941" y="connsiteY24941"/>
              </a:cxn>
              <a:cxn ang="0">
                <a:pos x="connsiteX24942" y="connsiteY24942"/>
              </a:cxn>
              <a:cxn ang="0">
                <a:pos x="connsiteX24943" y="connsiteY24943"/>
              </a:cxn>
              <a:cxn ang="0">
                <a:pos x="connsiteX24944" y="connsiteY24944"/>
              </a:cxn>
              <a:cxn ang="0">
                <a:pos x="connsiteX24945" y="connsiteY24945"/>
              </a:cxn>
              <a:cxn ang="0">
                <a:pos x="connsiteX24946" y="connsiteY24946"/>
              </a:cxn>
              <a:cxn ang="0">
                <a:pos x="connsiteX24947" y="connsiteY24947"/>
              </a:cxn>
              <a:cxn ang="0">
                <a:pos x="connsiteX24948" y="connsiteY24948"/>
              </a:cxn>
              <a:cxn ang="0">
                <a:pos x="connsiteX24949" y="connsiteY24949"/>
              </a:cxn>
              <a:cxn ang="0">
                <a:pos x="connsiteX24950" y="connsiteY24950"/>
              </a:cxn>
              <a:cxn ang="0">
                <a:pos x="connsiteX24951" y="connsiteY24951"/>
              </a:cxn>
              <a:cxn ang="0">
                <a:pos x="connsiteX24952" y="connsiteY24952"/>
              </a:cxn>
              <a:cxn ang="0">
                <a:pos x="connsiteX24953" y="connsiteY24953"/>
              </a:cxn>
              <a:cxn ang="0">
                <a:pos x="connsiteX24954" y="connsiteY24954"/>
              </a:cxn>
              <a:cxn ang="0">
                <a:pos x="connsiteX24955" y="connsiteY24955"/>
              </a:cxn>
              <a:cxn ang="0">
                <a:pos x="connsiteX24956" y="connsiteY24956"/>
              </a:cxn>
              <a:cxn ang="0">
                <a:pos x="connsiteX24957" y="connsiteY24957"/>
              </a:cxn>
              <a:cxn ang="0">
                <a:pos x="connsiteX24958" y="connsiteY24958"/>
              </a:cxn>
              <a:cxn ang="0">
                <a:pos x="connsiteX24959" y="connsiteY24959"/>
              </a:cxn>
              <a:cxn ang="0">
                <a:pos x="connsiteX24960" y="connsiteY24960"/>
              </a:cxn>
              <a:cxn ang="0">
                <a:pos x="connsiteX24961" y="connsiteY24961"/>
              </a:cxn>
              <a:cxn ang="0">
                <a:pos x="connsiteX24962" y="connsiteY24962"/>
              </a:cxn>
              <a:cxn ang="0">
                <a:pos x="connsiteX24963" y="connsiteY24963"/>
              </a:cxn>
              <a:cxn ang="0">
                <a:pos x="connsiteX24964" y="connsiteY24964"/>
              </a:cxn>
              <a:cxn ang="0">
                <a:pos x="connsiteX24965" y="connsiteY24965"/>
              </a:cxn>
              <a:cxn ang="0">
                <a:pos x="connsiteX24966" y="connsiteY24966"/>
              </a:cxn>
              <a:cxn ang="0">
                <a:pos x="connsiteX24967" y="connsiteY24967"/>
              </a:cxn>
              <a:cxn ang="0">
                <a:pos x="connsiteX24968" y="connsiteY24968"/>
              </a:cxn>
              <a:cxn ang="0">
                <a:pos x="connsiteX24969" y="connsiteY24969"/>
              </a:cxn>
              <a:cxn ang="0">
                <a:pos x="connsiteX24970" y="connsiteY24970"/>
              </a:cxn>
              <a:cxn ang="0">
                <a:pos x="connsiteX24971" y="connsiteY24971"/>
              </a:cxn>
              <a:cxn ang="0">
                <a:pos x="connsiteX24972" y="connsiteY24972"/>
              </a:cxn>
              <a:cxn ang="0">
                <a:pos x="connsiteX24973" y="connsiteY24973"/>
              </a:cxn>
              <a:cxn ang="0">
                <a:pos x="connsiteX24974" y="connsiteY24974"/>
              </a:cxn>
              <a:cxn ang="0">
                <a:pos x="connsiteX24975" y="connsiteY24975"/>
              </a:cxn>
              <a:cxn ang="0">
                <a:pos x="connsiteX24976" y="connsiteY24976"/>
              </a:cxn>
              <a:cxn ang="0">
                <a:pos x="connsiteX24977" y="connsiteY24977"/>
              </a:cxn>
              <a:cxn ang="0">
                <a:pos x="connsiteX24978" y="connsiteY24978"/>
              </a:cxn>
              <a:cxn ang="0">
                <a:pos x="connsiteX24979" y="connsiteY24979"/>
              </a:cxn>
              <a:cxn ang="0">
                <a:pos x="connsiteX24980" y="connsiteY24980"/>
              </a:cxn>
              <a:cxn ang="0">
                <a:pos x="connsiteX24981" y="connsiteY24981"/>
              </a:cxn>
              <a:cxn ang="0">
                <a:pos x="connsiteX24982" y="connsiteY24982"/>
              </a:cxn>
              <a:cxn ang="0">
                <a:pos x="connsiteX24983" y="connsiteY24983"/>
              </a:cxn>
              <a:cxn ang="0">
                <a:pos x="connsiteX24984" y="connsiteY24984"/>
              </a:cxn>
              <a:cxn ang="0">
                <a:pos x="connsiteX24985" y="connsiteY24985"/>
              </a:cxn>
              <a:cxn ang="0">
                <a:pos x="connsiteX24986" y="connsiteY24986"/>
              </a:cxn>
              <a:cxn ang="0">
                <a:pos x="connsiteX24987" y="connsiteY24987"/>
              </a:cxn>
              <a:cxn ang="0">
                <a:pos x="connsiteX24988" y="connsiteY24988"/>
              </a:cxn>
              <a:cxn ang="0">
                <a:pos x="connsiteX24989" y="connsiteY24989"/>
              </a:cxn>
              <a:cxn ang="0">
                <a:pos x="connsiteX24990" y="connsiteY24990"/>
              </a:cxn>
              <a:cxn ang="0">
                <a:pos x="connsiteX24991" y="connsiteY24991"/>
              </a:cxn>
              <a:cxn ang="0">
                <a:pos x="connsiteX24992" y="connsiteY24992"/>
              </a:cxn>
              <a:cxn ang="0">
                <a:pos x="connsiteX24993" y="connsiteY24993"/>
              </a:cxn>
              <a:cxn ang="0">
                <a:pos x="connsiteX24994" y="connsiteY24994"/>
              </a:cxn>
              <a:cxn ang="0">
                <a:pos x="connsiteX24995" y="connsiteY24995"/>
              </a:cxn>
              <a:cxn ang="0">
                <a:pos x="connsiteX24996" y="connsiteY24996"/>
              </a:cxn>
              <a:cxn ang="0">
                <a:pos x="connsiteX24997" y="connsiteY24997"/>
              </a:cxn>
              <a:cxn ang="0">
                <a:pos x="connsiteX24998" y="connsiteY24998"/>
              </a:cxn>
              <a:cxn ang="0">
                <a:pos x="connsiteX24999" y="connsiteY24999"/>
              </a:cxn>
              <a:cxn ang="0">
                <a:pos x="connsiteX25000" y="connsiteY25000"/>
              </a:cxn>
              <a:cxn ang="0">
                <a:pos x="connsiteX25001" y="connsiteY25001"/>
              </a:cxn>
              <a:cxn ang="0">
                <a:pos x="connsiteX25002" y="connsiteY25002"/>
              </a:cxn>
              <a:cxn ang="0">
                <a:pos x="connsiteX25003" y="connsiteY25003"/>
              </a:cxn>
              <a:cxn ang="0">
                <a:pos x="connsiteX25004" y="connsiteY25004"/>
              </a:cxn>
              <a:cxn ang="0">
                <a:pos x="connsiteX25005" y="connsiteY25005"/>
              </a:cxn>
              <a:cxn ang="0">
                <a:pos x="connsiteX25006" y="connsiteY25006"/>
              </a:cxn>
              <a:cxn ang="0">
                <a:pos x="connsiteX25007" y="connsiteY25007"/>
              </a:cxn>
              <a:cxn ang="0">
                <a:pos x="connsiteX25008" y="connsiteY25008"/>
              </a:cxn>
              <a:cxn ang="0">
                <a:pos x="connsiteX25009" y="connsiteY25009"/>
              </a:cxn>
              <a:cxn ang="0">
                <a:pos x="connsiteX25010" y="connsiteY25010"/>
              </a:cxn>
              <a:cxn ang="0">
                <a:pos x="connsiteX25011" y="connsiteY25011"/>
              </a:cxn>
              <a:cxn ang="0">
                <a:pos x="connsiteX25012" y="connsiteY25012"/>
              </a:cxn>
              <a:cxn ang="0">
                <a:pos x="connsiteX25013" y="connsiteY25013"/>
              </a:cxn>
              <a:cxn ang="0">
                <a:pos x="connsiteX25014" y="connsiteY25014"/>
              </a:cxn>
              <a:cxn ang="0">
                <a:pos x="connsiteX25015" y="connsiteY25015"/>
              </a:cxn>
              <a:cxn ang="0">
                <a:pos x="connsiteX25016" y="connsiteY25016"/>
              </a:cxn>
              <a:cxn ang="0">
                <a:pos x="connsiteX25017" y="connsiteY25017"/>
              </a:cxn>
              <a:cxn ang="0">
                <a:pos x="connsiteX25018" y="connsiteY25018"/>
              </a:cxn>
              <a:cxn ang="0">
                <a:pos x="connsiteX25019" y="connsiteY25019"/>
              </a:cxn>
              <a:cxn ang="0">
                <a:pos x="connsiteX25020" y="connsiteY25020"/>
              </a:cxn>
              <a:cxn ang="0">
                <a:pos x="connsiteX25021" y="connsiteY25021"/>
              </a:cxn>
              <a:cxn ang="0">
                <a:pos x="connsiteX25022" y="connsiteY25022"/>
              </a:cxn>
              <a:cxn ang="0">
                <a:pos x="connsiteX25023" y="connsiteY25023"/>
              </a:cxn>
              <a:cxn ang="0">
                <a:pos x="connsiteX25024" y="connsiteY25024"/>
              </a:cxn>
              <a:cxn ang="0">
                <a:pos x="connsiteX25025" y="connsiteY25025"/>
              </a:cxn>
              <a:cxn ang="0">
                <a:pos x="connsiteX25026" y="connsiteY25026"/>
              </a:cxn>
              <a:cxn ang="0">
                <a:pos x="connsiteX25027" y="connsiteY25027"/>
              </a:cxn>
              <a:cxn ang="0">
                <a:pos x="connsiteX25028" y="connsiteY25028"/>
              </a:cxn>
              <a:cxn ang="0">
                <a:pos x="connsiteX25029" y="connsiteY25029"/>
              </a:cxn>
              <a:cxn ang="0">
                <a:pos x="connsiteX25030" y="connsiteY25030"/>
              </a:cxn>
              <a:cxn ang="0">
                <a:pos x="connsiteX25031" y="connsiteY25031"/>
              </a:cxn>
              <a:cxn ang="0">
                <a:pos x="connsiteX25032" y="connsiteY25032"/>
              </a:cxn>
              <a:cxn ang="0">
                <a:pos x="connsiteX25033" y="connsiteY25033"/>
              </a:cxn>
              <a:cxn ang="0">
                <a:pos x="connsiteX25034" y="connsiteY25034"/>
              </a:cxn>
              <a:cxn ang="0">
                <a:pos x="connsiteX25035" y="connsiteY25035"/>
              </a:cxn>
              <a:cxn ang="0">
                <a:pos x="connsiteX25036" y="connsiteY25036"/>
              </a:cxn>
              <a:cxn ang="0">
                <a:pos x="connsiteX25037" y="connsiteY25037"/>
              </a:cxn>
              <a:cxn ang="0">
                <a:pos x="connsiteX25038" y="connsiteY25038"/>
              </a:cxn>
              <a:cxn ang="0">
                <a:pos x="connsiteX25039" y="connsiteY25039"/>
              </a:cxn>
              <a:cxn ang="0">
                <a:pos x="connsiteX25040" y="connsiteY25040"/>
              </a:cxn>
              <a:cxn ang="0">
                <a:pos x="connsiteX25041" y="connsiteY25041"/>
              </a:cxn>
              <a:cxn ang="0">
                <a:pos x="connsiteX25042" y="connsiteY25042"/>
              </a:cxn>
              <a:cxn ang="0">
                <a:pos x="connsiteX25043" y="connsiteY25043"/>
              </a:cxn>
              <a:cxn ang="0">
                <a:pos x="connsiteX25044" y="connsiteY25044"/>
              </a:cxn>
              <a:cxn ang="0">
                <a:pos x="connsiteX25045" y="connsiteY25045"/>
              </a:cxn>
              <a:cxn ang="0">
                <a:pos x="connsiteX25046" y="connsiteY25046"/>
              </a:cxn>
              <a:cxn ang="0">
                <a:pos x="connsiteX25047" y="connsiteY25047"/>
              </a:cxn>
              <a:cxn ang="0">
                <a:pos x="connsiteX25048" y="connsiteY25048"/>
              </a:cxn>
              <a:cxn ang="0">
                <a:pos x="connsiteX25049" y="connsiteY25049"/>
              </a:cxn>
              <a:cxn ang="0">
                <a:pos x="connsiteX25050" y="connsiteY25050"/>
              </a:cxn>
              <a:cxn ang="0">
                <a:pos x="connsiteX25051" y="connsiteY25051"/>
              </a:cxn>
              <a:cxn ang="0">
                <a:pos x="connsiteX25052" y="connsiteY25052"/>
              </a:cxn>
              <a:cxn ang="0">
                <a:pos x="connsiteX25053" y="connsiteY25053"/>
              </a:cxn>
              <a:cxn ang="0">
                <a:pos x="connsiteX25054" y="connsiteY25054"/>
              </a:cxn>
              <a:cxn ang="0">
                <a:pos x="connsiteX25055" y="connsiteY25055"/>
              </a:cxn>
              <a:cxn ang="0">
                <a:pos x="connsiteX25056" y="connsiteY25056"/>
              </a:cxn>
              <a:cxn ang="0">
                <a:pos x="connsiteX25057" y="connsiteY25057"/>
              </a:cxn>
              <a:cxn ang="0">
                <a:pos x="connsiteX25058" y="connsiteY25058"/>
              </a:cxn>
              <a:cxn ang="0">
                <a:pos x="connsiteX25059" y="connsiteY25059"/>
              </a:cxn>
              <a:cxn ang="0">
                <a:pos x="connsiteX25060" y="connsiteY25060"/>
              </a:cxn>
              <a:cxn ang="0">
                <a:pos x="connsiteX25061" y="connsiteY25061"/>
              </a:cxn>
              <a:cxn ang="0">
                <a:pos x="connsiteX25062" y="connsiteY25062"/>
              </a:cxn>
              <a:cxn ang="0">
                <a:pos x="connsiteX25063" y="connsiteY25063"/>
              </a:cxn>
              <a:cxn ang="0">
                <a:pos x="connsiteX25064" y="connsiteY25064"/>
              </a:cxn>
              <a:cxn ang="0">
                <a:pos x="connsiteX25065" y="connsiteY25065"/>
              </a:cxn>
              <a:cxn ang="0">
                <a:pos x="connsiteX25066" y="connsiteY25066"/>
              </a:cxn>
              <a:cxn ang="0">
                <a:pos x="connsiteX25067" y="connsiteY25067"/>
              </a:cxn>
              <a:cxn ang="0">
                <a:pos x="connsiteX25068" y="connsiteY25068"/>
              </a:cxn>
              <a:cxn ang="0">
                <a:pos x="connsiteX25069" y="connsiteY25069"/>
              </a:cxn>
              <a:cxn ang="0">
                <a:pos x="connsiteX25070" y="connsiteY25070"/>
              </a:cxn>
              <a:cxn ang="0">
                <a:pos x="connsiteX25071" y="connsiteY25071"/>
              </a:cxn>
              <a:cxn ang="0">
                <a:pos x="connsiteX25072" y="connsiteY25072"/>
              </a:cxn>
              <a:cxn ang="0">
                <a:pos x="connsiteX25073" y="connsiteY25073"/>
              </a:cxn>
              <a:cxn ang="0">
                <a:pos x="connsiteX25074" y="connsiteY25074"/>
              </a:cxn>
              <a:cxn ang="0">
                <a:pos x="connsiteX25075" y="connsiteY25075"/>
              </a:cxn>
              <a:cxn ang="0">
                <a:pos x="connsiteX25076" y="connsiteY25076"/>
              </a:cxn>
              <a:cxn ang="0">
                <a:pos x="connsiteX25077" y="connsiteY25077"/>
              </a:cxn>
              <a:cxn ang="0">
                <a:pos x="connsiteX25078" y="connsiteY25078"/>
              </a:cxn>
              <a:cxn ang="0">
                <a:pos x="connsiteX25079" y="connsiteY25079"/>
              </a:cxn>
              <a:cxn ang="0">
                <a:pos x="connsiteX25080" y="connsiteY25080"/>
              </a:cxn>
              <a:cxn ang="0">
                <a:pos x="connsiteX25081" y="connsiteY25081"/>
              </a:cxn>
              <a:cxn ang="0">
                <a:pos x="connsiteX25082" y="connsiteY25082"/>
              </a:cxn>
              <a:cxn ang="0">
                <a:pos x="connsiteX25083" y="connsiteY25083"/>
              </a:cxn>
              <a:cxn ang="0">
                <a:pos x="connsiteX25084" y="connsiteY25084"/>
              </a:cxn>
              <a:cxn ang="0">
                <a:pos x="connsiteX25085" y="connsiteY25085"/>
              </a:cxn>
              <a:cxn ang="0">
                <a:pos x="connsiteX25086" y="connsiteY25086"/>
              </a:cxn>
              <a:cxn ang="0">
                <a:pos x="connsiteX25087" y="connsiteY25087"/>
              </a:cxn>
              <a:cxn ang="0">
                <a:pos x="connsiteX25088" y="connsiteY25088"/>
              </a:cxn>
              <a:cxn ang="0">
                <a:pos x="connsiteX25089" y="connsiteY25089"/>
              </a:cxn>
              <a:cxn ang="0">
                <a:pos x="connsiteX25090" y="connsiteY25090"/>
              </a:cxn>
              <a:cxn ang="0">
                <a:pos x="connsiteX25091" y="connsiteY25091"/>
              </a:cxn>
              <a:cxn ang="0">
                <a:pos x="connsiteX25092" y="connsiteY25092"/>
              </a:cxn>
              <a:cxn ang="0">
                <a:pos x="connsiteX25093" y="connsiteY25093"/>
              </a:cxn>
              <a:cxn ang="0">
                <a:pos x="connsiteX25094" y="connsiteY25094"/>
              </a:cxn>
              <a:cxn ang="0">
                <a:pos x="connsiteX25095" y="connsiteY25095"/>
              </a:cxn>
              <a:cxn ang="0">
                <a:pos x="connsiteX25096" y="connsiteY25096"/>
              </a:cxn>
              <a:cxn ang="0">
                <a:pos x="connsiteX25097" y="connsiteY25097"/>
              </a:cxn>
              <a:cxn ang="0">
                <a:pos x="connsiteX25098" y="connsiteY25098"/>
              </a:cxn>
              <a:cxn ang="0">
                <a:pos x="connsiteX25099" y="connsiteY25099"/>
              </a:cxn>
              <a:cxn ang="0">
                <a:pos x="connsiteX25100" y="connsiteY25100"/>
              </a:cxn>
              <a:cxn ang="0">
                <a:pos x="connsiteX25101" y="connsiteY25101"/>
              </a:cxn>
              <a:cxn ang="0">
                <a:pos x="connsiteX25102" y="connsiteY25102"/>
              </a:cxn>
              <a:cxn ang="0">
                <a:pos x="connsiteX25103" y="connsiteY25103"/>
              </a:cxn>
              <a:cxn ang="0">
                <a:pos x="connsiteX25104" y="connsiteY25104"/>
              </a:cxn>
              <a:cxn ang="0">
                <a:pos x="connsiteX25105" y="connsiteY25105"/>
              </a:cxn>
              <a:cxn ang="0">
                <a:pos x="connsiteX25106" y="connsiteY25106"/>
              </a:cxn>
              <a:cxn ang="0">
                <a:pos x="connsiteX25107" y="connsiteY25107"/>
              </a:cxn>
              <a:cxn ang="0">
                <a:pos x="connsiteX25108" y="connsiteY25108"/>
              </a:cxn>
              <a:cxn ang="0">
                <a:pos x="connsiteX25109" y="connsiteY25109"/>
              </a:cxn>
              <a:cxn ang="0">
                <a:pos x="connsiteX25110" y="connsiteY25110"/>
              </a:cxn>
              <a:cxn ang="0">
                <a:pos x="connsiteX25111" y="connsiteY25111"/>
              </a:cxn>
              <a:cxn ang="0">
                <a:pos x="connsiteX25112" y="connsiteY25112"/>
              </a:cxn>
              <a:cxn ang="0">
                <a:pos x="connsiteX25113" y="connsiteY25113"/>
              </a:cxn>
              <a:cxn ang="0">
                <a:pos x="connsiteX25114" y="connsiteY25114"/>
              </a:cxn>
              <a:cxn ang="0">
                <a:pos x="connsiteX25115" y="connsiteY25115"/>
              </a:cxn>
              <a:cxn ang="0">
                <a:pos x="connsiteX25116" y="connsiteY25116"/>
              </a:cxn>
              <a:cxn ang="0">
                <a:pos x="connsiteX25117" y="connsiteY25117"/>
              </a:cxn>
              <a:cxn ang="0">
                <a:pos x="connsiteX25118" y="connsiteY25118"/>
              </a:cxn>
              <a:cxn ang="0">
                <a:pos x="connsiteX25119" y="connsiteY25119"/>
              </a:cxn>
              <a:cxn ang="0">
                <a:pos x="connsiteX25120" y="connsiteY25120"/>
              </a:cxn>
              <a:cxn ang="0">
                <a:pos x="connsiteX25121" y="connsiteY25121"/>
              </a:cxn>
              <a:cxn ang="0">
                <a:pos x="connsiteX25122" y="connsiteY25122"/>
              </a:cxn>
              <a:cxn ang="0">
                <a:pos x="connsiteX25123" y="connsiteY25123"/>
              </a:cxn>
              <a:cxn ang="0">
                <a:pos x="connsiteX25124" y="connsiteY25124"/>
              </a:cxn>
              <a:cxn ang="0">
                <a:pos x="connsiteX25125" y="connsiteY25125"/>
              </a:cxn>
              <a:cxn ang="0">
                <a:pos x="connsiteX25126" y="connsiteY25126"/>
              </a:cxn>
              <a:cxn ang="0">
                <a:pos x="connsiteX25127" y="connsiteY25127"/>
              </a:cxn>
              <a:cxn ang="0">
                <a:pos x="connsiteX25128" y="connsiteY25128"/>
              </a:cxn>
              <a:cxn ang="0">
                <a:pos x="connsiteX25129" y="connsiteY25129"/>
              </a:cxn>
              <a:cxn ang="0">
                <a:pos x="connsiteX25130" y="connsiteY25130"/>
              </a:cxn>
              <a:cxn ang="0">
                <a:pos x="connsiteX25131" y="connsiteY25131"/>
              </a:cxn>
              <a:cxn ang="0">
                <a:pos x="connsiteX25132" y="connsiteY25132"/>
              </a:cxn>
              <a:cxn ang="0">
                <a:pos x="connsiteX25133" y="connsiteY25133"/>
              </a:cxn>
              <a:cxn ang="0">
                <a:pos x="connsiteX25134" y="connsiteY25134"/>
              </a:cxn>
              <a:cxn ang="0">
                <a:pos x="connsiteX25135" y="connsiteY25135"/>
              </a:cxn>
              <a:cxn ang="0">
                <a:pos x="connsiteX25136" y="connsiteY25136"/>
              </a:cxn>
              <a:cxn ang="0">
                <a:pos x="connsiteX25137" y="connsiteY25137"/>
              </a:cxn>
              <a:cxn ang="0">
                <a:pos x="connsiteX25138" y="connsiteY25138"/>
              </a:cxn>
              <a:cxn ang="0">
                <a:pos x="connsiteX25139" y="connsiteY25139"/>
              </a:cxn>
              <a:cxn ang="0">
                <a:pos x="connsiteX25140" y="connsiteY25140"/>
              </a:cxn>
              <a:cxn ang="0">
                <a:pos x="connsiteX25141" y="connsiteY25141"/>
              </a:cxn>
              <a:cxn ang="0">
                <a:pos x="connsiteX25142" y="connsiteY25142"/>
              </a:cxn>
              <a:cxn ang="0">
                <a:pos x="connsiteX25143" y="connsiteY25143"/>
              </a:cxn>
              <a:cxn ang="0">
                <a:pos x="connsiteX25144" y="connsiteY25144"/>
              </a:cxn>
              <a:cxn ang="0">
                <a:pos x="connsiteX25145" y="connsiteY25145"/>
              </a:cxn>
              <a:cxn ang="0">
                <a:pos x="connsiteX25146" y="connsiteY25146"/>
              </a:cxn>
              <a:cxn ang="0">
                <a:pos x="connsiteX25147" y="connsiteY25147"/>
              </a:cxn>
              <a:cxn ang="0">
                <a:pos x="connsiteX25148" y="connsiteY25148"/>
              </a:cxn>
              <a:cxn ang="0">
                <a:pos x="connsiteX25149" y="connsiteY25149"/>
              </a:cxn>
              <a:cxn ang="0">
                <a:pos x="connsiteX25150" y="connsiteY25150"/>
              </a:cxn>
              <a:cxn ang="0">
                <a:pos x="connsiteX25151" y="connsiteY25151"/>
              </a:cxn>
              <a:cxn ang="0">
                <a:pos x="connsiteX25152" y="connsiteY25152"/>
              </a:cxn>
              <a:cxn ang="0">
                <a:pos x="connsiteX25153" y="connsiteY25153"/>
              </a:cxn>
              <a:cxn ang="0">
                <a:pos x="connsiteX25154" y="connsiteY25154"/>
              </a:cxn>
              <a:cxn ang="0">
                <a:pos x="connsiteX25155" y="connsiteY25155"/>
              </a:cxn>
              <a:cxn ang="0">
                <a:pos x="connsiteX25156" y="connsiteY25156"/>
              </a:cxn>
              <a:cxn ang="0">
                <a:pos x="connsiteX25157" y="connsiteY25157"/>
              </a:cxn>
              <a:cxn ang="0">
                <a:pos x="connsiteX25158" y="connsiteY25158"/>
              </a:cxn>
              <a:cxn ang="0">
                <a:pos x="connsiteX25159" y="connsiteY25159"/>
              </a:cxn>
              <a:cxn ang="0">
                <a:pos x="connsiteX25160" y="connsiteY25160"/>
              </a:cxn>
              <a:cxn ang="0">
                <a:pos x="connsiteX25161" y="connsiteY25161"/>
              </a:cxn>
              <a:cxn ang="0">
                <a:pos x="connsiteX25162" y="connsiteY25162"/>
              </a:cxn>
              <a:cxn ang="0">
                <a:pos x="connsiteX25163" y="connsiteY25163"/>
              </a:cxn>
              <a:cxn ang="0">
                <a:pos x="connsiteX25164" y="connsiteY25164"/>
              </a:cxn>
              <a:cxn ang="0">
                <a:pos x="connsiteX25165" y="connsiteY25165"/>
              </a:cxn>
              <a:cxn ang="0">
                <a:pos x="connsiteX25166" y="connsiteY25166"/>
              </a:cxn>
              <a:cxn ang="0">
                <a:pos x="connsiteX25167" y="connsiteY25167"/>
              </a:cxn>
              <a:cxn ang="0">
                <a:pos x="connsiteX25168" y="connsiteY25168"/>
              </a:cxn>
              <a:cxn ang="0">
                <a:pos x="connsiteX25169" y="connsiteY25169"/>
              </a:cxn>
              <a:cxn ang="0">
                <a:pos x="connsiteX25170" y="connsiteY25170"/>
              </a:cxn>
              <a:cxn ang="0">
                <a:pos x="connsiteX25171" y="connsiteY25171"/>
              </a:cxn>
              <a:cxn ang="0">
                <a:pos x="connsiteX25172" y="connsiteY25172"/>
              </a:cxn>
              <a:cxn ang="0">
                <a:pos x="connsiteX25173" y="connsiteY25173"/>
              </a:cxn>
              <a:cxn ang="0">
                <a:pos x="connsiteX25174" y="connsiteY25174"/>
              </a:cxn>
              <a:cxn ang="0">
                <a:pos x="connsiteX25175" y="connsiteY25175"/>
              </a:cxn>
              <a:cxn ang="0">
                <a:pos x="connsiteX25176" y="connsiteY25176"/>
              </a:cxn>
              <a:cxn ang="0">
                <a:pos x="connsiteX25177" y="connsiteY25177"/>
              </a:cxn>
              <a:cxn ang="0">
                <a:pos x="connsiteX25178" y="connsiteY25178"/>
              </a:cxn>
              <a:cxn ang="0">
                <a:pos x="connsiteX25179" y="connsiteY25179"/>
              </a:cxn>
              <a:cxn ang="0">
                <a:pos x="connsiteX25180" y="connsiteY25180"/>
              </a:cxn>
              <a:cxn ang="0">
                <a:pos x="connsiteX25181" y="connsiteY25181"/>
              </a:cxn>
              <a:cxn ang="0">
                <a:pos x="connsiteX25182" y="connsiteY25182"/>
              </a:cxn>
              <a:cxn ang="0">
                <a:pos x="connsiteX25183" y="connsiteY25183"/>
              </a:cxn>
              <a:cxn ang="0">
                <a:pos x="connsiteX25184" y="connsiteY25184"/>
              </a:cxn>
              <a:cxn ang="0">
                <a:pos x="connsiteX25185" y="connsiteY25185"/>
              </a:cxn>
              <a:cxn ang="0">
                <a:pos x="connsiteX25186" y="connsiteY25186"/>
              </a:cxn>
              <a:cxn ang="0">
                <a:pos x="connsiteX25187" y="connsiteY25187"/>
              </a:cxn>
              <a:cxn ang="0">
                <a:pos x="connsiteX25188" y="connsiteY25188"/>
              </a:cxn>
              <a:cxn ang="0">
                <a:pos x="connsiteX25189" y="connsiteY25189"/>
              </a:cxn>
              <a:cxn ang="0">
                <a:pos x="connsiteX25190" y="connsiteY25190"/>
              </a:cxn>
              <a:cxn ang="0">
                <a:pos x="connsiteX25191" y="connsiteY25191"/>
              </a:cxn>
              <a:cxn ang="0">
                <a:pos x="connsiteX25192" y="connsiteY25192"/>
              </a:cxn>
              <a:cxn ang="0">
                <a:pos x="connsiteX25193" y="connsiteY25193"/>
              </a:cxn>
              <a:cxn ang="0">
                <a:pos x="connsiteX25194" y="connsiteY25194"/>
              </a:cxn>
              <a:cxn ang="0">
                <a:pos x="connsiteX25195" y="connsiteY25195"/>
              </a:cxn>
              <a:cxn ang="0">
                <a:pos x="connsiteX25196" y="connsiteY25196"/>
              </a:cxn>
              <a:cxn ang="0">
                <a:pos x="connsiteX25197" y="connsiteY25197"/>
              </a:cxn>
              <a:cxn ang="0">
                <a:pos x="connsiteX25198" y="connsiteY25198"/>
              </a:cxn>
              <a:cxn ang="0">
                <a:pos x="connsiteX25199" y="connsiteY25199"/>
              </a:cxn>
              <a:cxn ang="0">
                <a:pos x="connsiteX25200" y="connsiteY25200"/>
              </a:cxn>
              <a:cxn ang="0">
                <a:pos x="connsiteX25201" y="connsiteY25201"/>
              </a:cxn>
              <a:cxn ang="0">
                <a:pos x="connsiteX25202" y="connsiteY25202"/>
              </a:cxn>
              <a:cxn ang="0">
                <a:pos x="connsiteX25203" y="connsiteY25203"/>
              </a:cxn>
              <a:cxn ang="0">
                <a:pos x="connsiteX25204" y="connsiteY25204"/>
              </a:cxn>
              <a:cxn ang="0">
                <a:pos x="connsiteX25205" y="connsiteY25205"/>
              </a:cxn>
              <a:cxn ang="0">
                <a:pos x="connsiteX25206" y="connsiteY25206"/>
              </a:cxn>
              <a:cxn ang="0">
                <a:pos x="connsiteX25207" y="connsiteY25207"/>
              </a:cxn>
              <a:cxn ang="0">
                <a:pos x="connsiteX25208" y="connsiteY25208"/>
              </a:cxn>
              <a:cxn ang="0">
                <a:pos x="connsiteX25209" y="connsiteY25209"/>
              </a:cxn>
              <a:cxn ang="0">
                <a:pos x="connsiteX25210" y="connsiteY25210"/>
              </a:cxn>
              <a:cxn ang="0">
                <a:pos x="connsiteX25211" y="connsiteY25211"/>
              </a:cxn>
              <a:cxn ang="0">
                <a:pos x="connsiteX25212" y="connsiteY25212"/>
              </a:cxn>
              <a:cxn ang="0">
                <a:pos x="connsiteX25213" y="connsiteY25213"/>
              </a:cxn>
              <a:cxn ang="0">
                <a:pos x="connsiteX25214" y="connsiteY25214"/>
              </a:cxn>
              <a:cxn ang="0">
                <a:pos x="connsiteX25215" y="connsiteY25215"/>
              </a:cxn>
              <a:cxn ang="0">
                <a:pos x="connsiteX25216" y="connsiteY25216"/>
              </a:cxn>
              <a:cxn ang="0">
                <a:pos x="connsiteX25217" y="connsiteY25217"/>
              </a:cxn>
              <a:cxn ang="0">
                <a:pos x="connsiteX25218" y="connsiteY25218"/>
              </a:cxn>
              <a:cxn ang="0">
                <a:pos x="connsiteX25219" y="connsiteY25219"/>
              </a:cxn>
              <a:cxn ang="0">
                <a:pos x="connsiteX25220" y="connsiteY25220"/>
              </a:cxn>
              <a:cxn ang="0">
                <a:pos x="connsiteX25221" y="connsiteY25221"/>
              </a:cxn>
              <a:cxn ang="0">
                <a:pos x="connsiteX25222" y="connsiteY25222"/>
              </a:cxn>
              <a:cxn ang="0">
                <a:pos x="connsiteX25223" y="connsiteY25223"/>
              </a:cxn>
              <a:cxn ang="0">
                <a:pos x="connsiteX25224" y="connsiteY25224"/>
              </a:cxn>
              <a:cxn ang="0">
                <a:pos x="connsiteX25225" y="connsiteY25225"/>
              </a:cxn>
              <a:cxn ang="0">
                <a:pos x="connsiteX25226" y="connsiteY25226"/>
              </a:cxn>
              <a:cxn ang="0">
                <a:pos x="connsiteX25227" y="connsiteY25227"/>
              </a:cxn>
              <a:cxn ang="0">
                <a:pos x="connsiteX25228" y="connsiteY25228"/>
              </a:cxn>
              <a:cxn ang="0">
                <a:pos x="connsiteX25229" y="connsiteY25229"/>
              </a:cxn>
              <a:cxn ang="0">
                <a:pos x="connsiteX25230" y="connsiteY25230"/>
              </a:cxn>
              <a:cxn ang="0">
                <a:pos x="connsiteX25231" y="connsiteY25231"/>
              </a:cxn>
              <a:cxn ang="0">
                <a:pos x="connsiteX25232" y="connsiteY25232"/>
              </a:cxn>
              <a:cxn ang="0">
                <a:pos x="connsiteX25233" y="connsiteY25233"/>
              </a:cxn>
              <a:cxn ang="0">
                <a:pos x="connsiteX25234" y="connsiteY25234"/>
              </a:cxn>
              <a:cxn ang="0">
                <a:pos x="connsiteX25235" y="connsiteY25235"/>
              </a:cxn>
              <a:cxn ang="0">
                <a:pos x="connsiteX25236" y="connsiteY25236"/>
              </a:cxn>
              <a:cxn ang="0">
                <a:pos x="connsiteX25237" y="connsiteY25237"/>
              </a:cxn>
              <a:cxn ang="0">
                <a:pos x="connsiteX25238" y="connsiteY25238"/>
              </a:cxn>
              <a:cxn ang="0">
                <a:pos x="connsiteX25239" y="connsiteY25239"/>
              </a:cxn>
              <a:cxn ang="0">
                <a:pos x="connsiteX25240" y="connsiteY25240"/>
              </a:cxn>
              <a:cxn ang="0">
                <a:pos x="connsiteX25241" y="connsiteY25241"/>
              </a:cxn>
              <a:cxn ang="0">
                <a:pos x="connsiteX25242" y="connsiteY25242"/>
              </a:cxn>
              <a:cxn ang="0">
                <a:pos x="connsiteX25243" y="connsiteY25243"/>
              </a:cxn>
              <a:cxn ang="0">
                <a:pos x="connsiteX25244" y="connsiteY25244"/>
              </a:cxn>
              <a:cxn ang="0">
                <a:pos x="connsiteX25245" y="connsiteY25245"/>
              </a:cxn>
              <a:cxn ang="0">
                <a:pos x="connsiteX25246" y="connsiteY25246"/>
              </a:cxn>
              <a:cxn ang="0">
                <a:pos x="connsiteX25247" y="connsiteY25247"/>
              </a:cxn>
              <a:cxn ang="0">
                <a:pos x="connsiteX25248" y="connsiteY25248"/>
              </a:cxn>
              <a:cxn ang="0">
                <a:pos x="connsiteX25249" y="connsiteY25249"/>
              </a:cxn>
              <a:cxn ang="0">
                <a:pos x="connsiteX25250" y="connsiteY25250"/>
              </a:cxn>
              <a:cxn ang="0">
                <a:pos x="connsiteX25251" y="connsiteY25251"/>
              </a:cxn>
              <a:cxn ang="0">
                <a:pos x="connsiteX25252" y="connsiteY25252"/>
              </a:cxn>
              <a:cxn ang="0">
                <a:pos x="connsiteX25253" y="connsiteY25253"/>
              </a:cxn>
              <a:cxn ang="0">
                <a:pos x="connsiteX25254" y="connsiteY25254"/>
              </a:cxn>
              <a:cxn ang="0">
                <a:pos x="connsiteX25255" y="connsiteY25255"/>
              </a:cxn>
              <a:cxn ang="0">
                <a:pos x="connsiteX25256" y="connsiteY25256"/>
              </a:cxn>
              <a:cxn ang="0">
                <a:pos x="connsiteX25257" y="connsiteY25257"/>
              </a:cxn>
              <a:cxn ang="0">
                <a:pos x="connsiteX25258" y="connsiteY25258"/>
              </a:cxn>
              <a:cxn ang="0">
                <a:pos x="connsiteX25259" y="connsiteY25259"/>
              </a:cxn>
              <a:cxn ang="0">
                <a:pos x="connsiteX25260" y="connsiteY25260"/>
              </a:cxn>
              <a:cxn ang="0">
                <a:pos x="connsiteX25261" y="connsiteY25261"/>
              </a:cxn>
              <a:cxn ang="0">
                <a:pos x="connsiteX25262" y="connsiteY25262"/>
              </a:cxn>
              <a:cxn ang="0">
                <a:pos x="connsiteX25263" y="connsiteY25263"/>
              </a:cxn>
              <a:cxn ang="0">
                <a:pos x="connsiteX25264" y="connsiteY25264"/>
              </a:cxn>
              <a:cxn ang="0">
                <a:pos x="connsiteX25265" y="connsiteY25265"/>
              </a:cxn>
              <a:cxn ang="0">
                <a:pos x="connsiteX25266" y="connsiteY25266"/>
              </a:cxn>
              <a:cxn ang="0">
                <a:pos x="connsiteX25267" y="connsiteY25267"/>
              </a:cxn>
              <a:cxn ang="0">
                <a:pos x="connsiteX25268" y="connsiteY25268"/>
              </a:cxn>
              <a:cxn ang="0">
                <a:pos x="connsiteX25269" y="connsiteY25269"/>
              </a:cxn>
              <a:cxn ang="0">
                <a:pos x="connsiteX25270" y="connsiteY25270"/>
              </a:cxn>
              <a:cxn ang="0">
                <a:pos x="connsiteX25271" y="connsiteY25271"/>
              </a:cxn>
              <a:cxn ang="0">
                <a:pos x="connsiteX25272" y="connsiteY25272"/>
              </a:cxn>
              <a:cxn ang="0">
                <a:pos x="connsiteX25273" y="connsiteY25273"/>
              </a:cxn>
              <a:cxn ang="0">
                <a:pos x="connsiteX25274" y="connsiteY25274"/>
              </a:cxn>
              <a:cxn ang="0">
                <a:pos x="connsiteX25275" y="connsiteY25275"/>
              </a:cxn>
              <a:cxn ang="0">
                <a:pos x="connsiteX25276" y="connsiteY25276"/>
              </a:cxn>
              <a:cxn ang="0">
                <a:pos x="connsiteX25277" y="connsiteY25277"/>
              </a:cxn>
              <a:cxn ang="0">
                <a:pos x="connsiteX25278" y="connsiteY25278"/>
              </a:cxn>
              <a:cxn ang="0">
                <a:pos x="connsiteX25279" y="connsiteY25279"/>
              </a:cxn>
              <a:cxn ang="0">
                <a:pos x="connsiteX25280" y="connsiteY25280"/>
              </a:cxn>
              <a:cxn ang="0">
                <a:pos x="connsiteX25281" y="connsiteY25281"/>
              </a:cxn>
              <a:cxn ang="0">
                <a:pos x="connsiteX25282" y="connsiteY25282"/>
              </a:cxn>
              <a:cxn ang="0">
                <a:pos x="connsiteX25283" y="connsiteY25283"/>
              </a:cxn>
              <a:cxn ang="0">
                <a:pos x="connsiteX25284" y="connsiteY25284"/>
              </a:cxn>
              <a:cxn ang="0">
                <a:pos x="connsiteX25285" y="connsiteY25285"/>
              </a:cxn>
              <a:cxn ang="0">
                <a:pos x="connsiteX25286" y="connsiteY25286"/>
              </a:cxn>
              <a:cxn ang="0">
                <a:pos x="connsiteX25287" y="connsiteY25287"/>
              </a:cxn>
              <a:cxn ang="0">
                <a:pos x="connsiteX25288" y="connsiteY25288"/>
              </a:cxn>
              <a:cxn ang="0">
                <a:pos x="connsiteX25289" y="connsiteY25289"/>
              </a:cxn>
              <a:cxn ang="0">
                <a:pos x="connsiteX25290" y="connsiteY25290"/>
              </a:cxn>
              <a:cxn ang="0">
                <a:pos x="connsiteX25291" y="connsiteY25291"/>
              </a:cxn>
              <a:cxn ang="0">
                <a:pos x="connsiteX25292" y="connsiteY25292"/>
              </a:cxn>
              <a:cxn ang="0">
                <a:pos x="connsiteX25293" y="connsiteY25293"/>
              </a:cxn>
              <a:cxn ang="0">
                <a:pos x="connsiteX25294" y="connsiteY25294"/>
              </a:cxn>
              <a:cxn ang="0">
                <a:pos x="connsiteX25295" y="connsiteY25295"/>
              </a:cxn>
              <a:cxn ang="0">
                <a:pos x="connsiteX25296" y="connsiteY25296"/>
              </a:cxn>
              <a:cxn ang="0">
                <a:pos x="connsiteX25297" y="connsiteY25297"/>
              </a:cxn>
              <a:cxn ang="0">
                <a:pos x="connsiteX25298" y="connsiteY25298"/>
              </a:cxn>
              <a:cxn ang="0">
                <a:pos x="connsiteX25299" y="connsiteY25299"/>
              </a:cxn>
              <a:cxn ang="0">
                <a:pos x="connsiteX25300" y="connsiteY25300"/>
              </a:cxn>
              <a:cxn ang="0">
                <a:pos x="connsiteX25301" y="connsiteY25301"/>
              </a:cxn>
              <a:cxn ang="0">
                <a:pos x="connsiteX25302" y="connsiteY25302"/>
              </a:cxn>
              <a:cxn ang="0">
                <a:pos x="connsiteX25303" y="connsiteY25303"/>
              </a:cxn>
              <a:cxn ang="0">
                <a:pos x="connsiteX25304" y="connsiteY25304"/>
              </a:cxn>
              <a:cxn ang="0">
                <a:pos x="connsiteX25305" y="connsiteY25305"/>
              </a:cxn>
              <a:cxn ang="0">
                <a:pos x="connsiteX25306" y="connsiteY25306"/>
              </a:cxn>
              <a:cxn ang="0">
                <a:pos x="connsiteX25307" y="connsiteY25307"/>
              </a:cxn>
              <a:cxn ang="0">
                <a:pos x="connsiteX25308" y="connsiteY25308"/>
              </a:cxn>
              <a:cxn ang="0">
                <a:pos x="connsiteX25309" y="connsiteY25309"/>
              </a:cxn>
              <a:cxn ang="0">
                <a:pos x="connsiteX25310" y="connsiteY25310"/>
              </a:cxn>
              <a:cxn ang="0">
                <a:pos x="connsiteX25311" y="connsiteY25311"/>
              </a:cxn>
              <a:cxn ang="0">
                <a:pos x="connsiteX25312" y="connsiteY25312"/>
              </a:cxn>
              <a:cxn ang="0">
                <a:pos x="connsiteX25313" y="connsiteY25313"/>
              </a:cxn>
              <a:cxn ang="0">
                <a:pos x="connsiteX25314" y="connsiteY25314"/>
              </a:cxn>
              <a:cxn ang="0">
                <a:pos x="connsiteX25315" y="connsiteY25315"/>
              </a:cxn>
              <a:cxn ang="0">
                <a:pos x="connsiteX25316" y="connsiteY25316"/>
              </a:cxn>
              <a:cxn ang="0">
                <a:pos x="connsiteX25317" y="connsiteY25317"/>
              </a:cxn>
              <a:cxn ang="0">
                <a:pos x="connsiteX25318" y="connsiteY25318"/>
              </a:cxn>
              <a:cxn ang="0">
                <a:pos x="connsiteX25319" y="connsiteY25319"/>
              </a:cxn>
              <a:cxn ang="0">
                <a:pos x="connsiteX25320" y="connsiteY25320"/>
              </a:cxn>
              <a:cxn ang="0">
                <a:pos x="connsiteX25321" y="connsiteY25321"/>
              </a:cxn>
              <a:cxn ang="0">
                <a:pos x="connsiteX25322" y="connsiteY25322"/>
              </a:cxn>
              <a:cxn ang="0">
                <a:pos x="connsiteX25323" y="connsiteY25323"/>
              </a:cxn>
              <a:cxn ang="0">
                <a:pos x="connsiteX25324" y="connsiteY25324"/>
              </a:cxn>
              <a:cxn ang="0">
                <a:pos x="connsiteX25325" y="connsiteY25325"/>
              </a:cxn>
              <a:cxn ang="0">
                <a:pos x="connsiteX25326" y="connsiteY25326"/>
              </a:cxn>
              <a:cxn ang="0">
                <a:pos x="connsiteX25327" y="connsiteY25327"/>
              </a:cxn>
              <a:cxn ang="0">
                <a:pos x="connsiteX25328" y="connsiteY25328"/>
              </a:cxn>
              <a:cxn ang="0">
                <a:pos x="connsiteX25329" y="connsiteY25329"/>
              </a:cxn>
              <a:cxn ang="0">
                <a:pos x="connsiteX25330" y="connsiteY25330"/>
              </a:cxn>
              <a:cxn ang="0">
                <a:pos x="connsiteX25331" y="connsiteY25331"/>
              </a:cxn>
              <a:cxn ang="0">
                <a:pos x="connsiteX25332" y="connsiteY25332"/>
              </a:cxn>
              <a:cxn ang="0">
                <a:pos x="connsiteX25333" y="connsiteY25333"/>
              </a:cxn>
              <a:cxn ang="0">
                <a:pos x="connsiteX25334" y="connsiteY25334"/>
              </a:cxn>
              <a:cxn ang="0">
                <a:pos x="connsiteX25335" y="connsiteY25335"/>
              </a:cxn>
              <a:cxn ang="0">
                <a:pos x="connsiteX25336" y="connsiteY25336"/>
              </a:cxn>
              <a:cxn ang="0">
                <a:pos x="connsiteX25337" y="connsiteY25337"/>
              </a:cxn>
              <a:cxn ang="0">
                <a:pos x="connsiteX25338" y="connsiteY25338"/>
              </a:cxn>
              <a:cxn ang="0">
                <a:pos x="connsiteX25339" y="connsiteY25339"/>
              </a:cxn>
              <a:cxn ang="0">
                <a:pos x="connsiteX25340" y="connsiteY25340"/>
              </a:cxn>
              <a:cxn ang="0">
                <a:pos x="connsiteX25341" y="connsiteY25341"/>
              </a:cxn>
              <a:cxn ang="0">
                <a:pos x="connsiteX25342" y="connsiteY25342"/>
              </a:cxn>
              <a:cxn ang="0">
                <a:pos x="connsiteX25343" y="connsiteY25343"/>
              </a:cxn>
              <a:cxn ang="0">
                <a:pos x="connsiteX25344" y="connsiteY25344"/>
              </a:cxn>
              <a:cxn ang="0">
                <a:pos x="connsiteX25345" y="connsiteY25345"/>
              </a:cxn>
              <a:cxn ang="0">
                <a:pos x="connsiteX25346" y="connsiteY25346"/>
              </a:cxn>
              <a:cxn ang="0">
                <a:pos x="connsiteX25347" y="connsiteY25347"/>
              </a:cxn>
              <a:cxn ang="0">
                <a:pos x="connsiteX25348" y="connsiteY25348"/>
              </a:cxn>
              <a:cxn ang="0">
                <a:pos x="connsiteX25349" y="connsiteY25349"/>
              </a:cxn>
              <a:cxn ang="0">
                <a:pos x="connsiteX25350" y="connsiteY25350"/>
              </a:cxn>
              <a:cxn ang="0">
                <a:pos x="connsiteX25351" y="connsiteY25351"/>
              </a:cxn>
              <a:cxn ang="0">
                <a:pos x="connsiteX25352" y="connsiteY25352"/>
              </a:cxn>
              <a:cxn ang="0">
                <a:pos x="connsiteX25353" y="connsiteY25353"/>
              </a:cxn>
              <a:cxn ang="0">
                <a:pos x="connsiteX25354" y="connsiteY25354"/>
              </a:cxn>
              <a:cxn ang="0">
                <a:pos x="connsiteX25355" y="connsiteY25355"/>
              </a:cxn>
              <a:cxn ang="0">
                <a:pos x="connsiteX25356" y="connsiteY25356"/>
              </a:cxn>
              <a:cxn ang="0">
                <a:pos x="connsiteX25357" y="connsiteY25357"/>
              </a:cxn>
              <a:cxn ang="0">
                <a:pos x="connsiteX25358" y="connsiteY25358"/>
              </a:cxn>
              <a:cxn ang="0">
                <a:pos x="connsiteX25359" y="connsiteY25359"/>
              </a:cxn>
              <a:cxn ang="0">
                <a:pos x="connsiteX25360" y="connsiteY25360"/>
              </a:cxn>
              <a:cxn ang="0">
                <a:pos x="connsiteX25361" y="connsiteY25361"/>
              </a:cxn>
              <a:cxn ang="0">
                <a:pos x="connsiteX25362" y="connsiteY25362"/>
              </a:cxn>
              <a:cxn ang="0">
                <a:pos x="connsiteX25363" y="connsiteY25363"/>
              </a:cxn>
              <a:cxn ang="0">
                <a:pos x="connsiteX25364" y="connsiteY25364"/>
              </a:cxn>
              <a:cxn ang="0">
                <a:pos x="connsiteX25365" y="connsiteY25365"/>
              </a:cxn>
              <a:cxn ang="0">
                <a:pos x="connsiteX25366" y="connsiteY25366"/>
              </a:cxn>
              <a:cxn ang="0">
                <a:pos x="connsiteX25367" y="connsiteY25367"/>
              </a:cxn>
              <a:cxn ang="0">
                <a:pos x="connsiteX25368" y="connsiteY25368"/>
              </a:cxn>
              <a:cxn ang="0">
                <a:pos x="connsiteX25369" y="connsiteY25369"/>
              </a:cxn>
              <a:cxn ang="0">
                <a:pos x="connsiteX25370" y="connsiteY25370"/>
              </a:cxn>
              <a:cxn ang="0">
                <a:pos x="connsiteX25371" y="connsiteY25371"/>
              </a:cxn>
              <a:cxn ang="0">
                <a:pos x="connsiteX25372" y="connsiteY25372"/>
              </a:cxn>
              <a:cxn ang="0">
                <a:pos x="connsiteX25373" y="connsiteY25373"/>
              </a:cxn>
              <a:cxn ang="0">
                <a:pos x="connsiteX25374" y="connsiteY25374"/>
              </a:cxn>
              <a:cxn ang="0">
                <a:pos x="connsiteX25375" y="connsiteY25375"/>
              </a:cxn>
              <a:cxn ang="0">
                <a:pos x="connsiteX25376" y="connsiteY25376"/>
              </a:cxn>
              <a:cxn ang="0">
                <a:pos x="connsiteX25377" y="connsiteY25377"/>
              </a:cxn>
              <a:cxn ang="0">
                <a:pos x="connsiteX25378" y="connsiteY25378"/>
              </a:cxn>
              <a:cxn ang="0">
                <a:pos x="connsiteX25379" y="connsiteY25379"/>
              </a:cxn>
              <a:cxn ang="0">
                <a:pos x="connsiteX25380" y="connsiteY25380"/>
              </a:cxn>
              <a:cxn ang="0">
                <a:pos x="connsiteX25381" y="connsiteY25381"/>
              </a:cxn>
              <a:cxn ang="0">
                <a:pos x="connsiteX25382" y="connsiteY25382"/>
              </a:cxn>
              <a:cxn ang="0">
                <a:pos x="connsiteX25383" y="connsiteY25383"/>
              </a:cxn>
              <a:cxn ang="0">
                <a:pos x="connsiteX25384" y="connsiteY25384"/>
              </a:cxn>
              <a:cxn ang="0">
                <a:pos x="connsiteX25385" y="connsiteY25385"/>
              </a:cxn>
              <a:cxn ang="0">
                <a:pos x="connsiteX25386" y="connsiteY25386"/>
              </a:cxn>
              <a:cxn ang="0">
                <a:pos x="connsiteX25387" y="connsiteY25387"/>
              </a:cxn>
              <a:cxn ang="0">
                <a:pos x="connsiteX25388" y="connsiteY25388"/>
              </a:cxn>
              <a:cxn ang="0">
                <a:pos x="connsiteX25389" y="connsiteY25389"/>
              </a:cxn>
              <a:cxn ang="0">
                <a:pos x="connsiteX25390" y="connsiteY25390"/>
              </a:cxn>
              <a:cxn ang="0">
                <a:pos x="connsiteX25391" y="connsiteY25391"/>
              </a:cxn>
              <a:cxn ang="0">
                <a:pos x="connsiteX25392" y="connsiteY25392"/>
              </a:cxn>
              <a:cxn ang="0">
                <a:pos x="connsiteX25393" y="connsiteY25393"/>
              </a:cxn>
              <a:cxn ang="0">
                <a:pos x="connsiteX25394" y="connsiteY25394"/>
              </a:cxn>
              <a:cxn ang="0">
                <a:pos x="connsiteX25395" y="connsiteY25395"/>
              </a:cxn>
              <a:cxn ang="0">
                <a:pos x="connsiteX25396" y="connsiteY25396"/>
              </a:cxn>
              <a:cxn ang="0">
                <a:pos x="connsiteX25397" y="connsiteY25397"/>
              </a:cxn>
              <a:cxn ang="0">
                <a:pos x="connsiteX25398" y="connsiteY25398"/>
              </a:cxn>
              <a:cxn ang="0">
                <a:pos x="connsiteX25399" y="connsiteY25399"/>
              </a:cxn>
              <a:cxn ang="0">
                <a:pos x="connsiteX25400" y="connsiteY25400"/>
              </a:cxn>
              <a:cxn ang="0">
                <a:pos x="connsiteX25401" y="connsiteY25401"/>
              </a:cxn>
              <a:cxn ang="0">
                <a:pos x="connsiteX25402" y="connsiteY25402"/>
              </a:cxn>
              <a:cxn ang="0">
                <a:pos x="connsiteX25403" y="connsiteY25403"/>
              </a:cxn>
              <a:cxn ang="0">
                <a:pos x="connsiteX25404" y="connsiteY25404"/>
              </a:cxn>
              <a:cxn ang="0">
                <a:pos x="connsiteX25405" y="connsiteY25405"/>
              </a:cxn>
              <a:cxn ang="0">
                <a:pos x="connsiteX25406" y="connsiteY25406"/>
              </a:cxn>
              <a:cxn ang="0">
                <a:pos x="connsiteX25407" y="connsiteY25407"/>
              </a:cxn>
              <a:cxn ang="0">
                <a:pos x="connsiteX25408" y="connsiteY25408"/>
              </a:cxn>
              <a:cxn ang="0">
                <a:pos x="connsiteX25409" y="connsiteY25409"/>
              </a:cxn>
              <a:cxn ang="0">
                <a:pos x="connsiteX25410" y="connsiteY25410"/>
              </a:cxn>
              <a:cxn ang="0">
                <a:pos x="connsiteX25411" y="connsiteY25411"/>
              </a:cxn>
              <a:cxn ang="0">
                <a:pos x="connsiteX25412" y="connsiteY25412"/>
              </a:cxn>
              <a:cxn ang="0">
                <a:pos x="connsiteX25413" y="connsiteY25413"/>
              </a:cxn>
              <a:cxn ang="0">
                <a:pos x="connsiteX25414" y="connsiteY25414"/>
              </a:cxn>
              <a:cxn ang="0">
                <a:pos x="connsiteX25415" y="connsiteY25415"/>
              </a:cxn>
              <a:cxn ang="0">
                <a:pos x="connsiteX25416" y="connsiteY25416"/>
              </a:cxn>
              <a:cxn ang="0">
                <a:pos x="connsiteX25417" y="connsiteY25417"/>
              </a:cxn>
              <a:cxn ang="0">
                <a:pos x="connsiteX25418" y="connsiteY25418"/>
              </a:cxn>
              <a:cxn ang="0">
                <a:pos x="connsiteX25419" y="connsiteY25419"/>
              </a:cxn>
              <a:cxn ang="0">
                <a:pos x="connsiteX25420" y="connsiteY25420"/>
              </a:cxn>
              <a:cxn ang="0">
                <a:pos x="connsiteX25421" y="connsiteY25421"/>
              </a:cxn>
              <a:cxn ang="0">
                <a:pos x="connsiteX25422" y="connsiteY25422"/>
              </a:cxn>
              <a:cxn ang="0">
                <a:pos x="connsiteX25423" y="connsiteY25423"/>
              </a:cxn>
              <a:cxn ang="0">
                <a:pos x="connsiteX25424" y="connsiteY25424"/>
              </a:cxn>
              <a:cxn ang="0">
                <a:pos x="connsiteX25425" y="connsiteY25425"/>
              </a:cxn>
              <a:cxn ang="0">
                <a:pos x="connsiteX25426" y="connsiteY25426"/>
              </a:cxn>
              <a:cxn ang="0">
                <a:pos x="connsiteX25427" y="connsiteY25427"/>
              </a:cxn>
              <a:cxn ang="0">
                <a:pos x="connsiteX25428" y="connsiteY25428"/>
              </a:cxn>
              <a:cxn ang="0">
                <a:pos x="connsiteX25429" y="connsiteY25429"/>
              </a:cxn>
              <a:cxn ang="0">
                <a:pos x="connsiteX25430" y="connsiteY25430"/>
              </a:cxn>
              <a:cxn ang="0">
                <a:pos x="connsiteX25431" y="connsiteY25431"/>
              </a:cxn>
              <a:cxn ang="0">
                <a:pos x="connsiteX25432" y="connsiteY25432"/>
              </a:cxn>
              <a:cxn ang="0">
                <a:pos x="connsiteX25433" y="connsiteY25433"/>
              </a:cxn>
              <a:cxn ang="0">
                <a:pos x="connsiteX25434" y="connsiteY25434"/>
              </a:cxn>
              <a:cxn ang="0">
                <a:pos x="connsiteX25435" y="connsiteY25435"/>
              </a:cxn>
              <a:cxn ang="0">
                <a:pos x="connsiteX25436" y="connsiteY25436"/>
              </a:cxn>
              <a:cxn ang="0">
                <a:pos x="connsiteX25437" y="connsiteY25437"/>
              </a:cxn>
              <a:cxn ang="0">
                <a:pos x="connsiteX25438" y="connsiteY25438"/>
              </a:cxn>
              <a:cxn ang="0">
                <a:pos x="connsiteX25439" y="connsiteY25439"/>
              </a:cxn>
              <a:cxn ang="0">
                <a:pos x="connsiteX25440" y="connsiteY25440"/>
              </a:cxn>
              <a:cxn ang="0">
                <a:pos x="connsiteX25441" y="connsiteY25441"/>
              </a:cxn>
              <a:cxn ang="0">
                <a:pos x="connsiteX25442" y="connsiteY25442"/>
              </a:cxn>
              <a:cxn ang="0">
                <a:pos x="connsiteX25443" y="connsiteY25443"/>
              </a:cxn>
              <a:cxn ang="0">
                <a:pos x="connsiteX25444" y="connsiteY25444"/>
              </a:cxn>
              <a:cxn ang="0">
                <a:pos x="connsiteX25445" y="connsiteY25445"/>
              </a:cxn>
              <a:cxn ang="0">
                <a:pos x="connsiteX25446" y="connsiteY25446"/>
              </a:cxn>
              <a:cxn ang="0">
                <a:pos x="connsiteX25447" y="connsiteY25447"/>
              </a:cxn>
              <a:cxn ang="0">
                <a:pos x="connsiteX25448" y="connsiteY25448"/>
              </a:cxn>
              <a:cxn ang="0">
                <a:pos x="connsiteX25449" y="connsiteY25449"/>
              </a:cxn>
              <a:cxn ang="0">
                <a:pos x="connsiteX25450" y="connsiteY25450"/>
              </a:cxn>
              <a:cxn ang="0">
                <a:pos x="connsiteX25451" y="connsiteY25451"/>
              </a:cxn>
              <a:cxn ang="0">
                <a:pos x="connsiteX25452" y="connsiteY25452"/>
              </a:cxn>
              <a:cxn ang="0">
                <a:pos x="connsiteX25453" y="connsiteY25453"/>
              </a:cxn>
              <a:cxn ang="0">
                <a:pos x="connsiteX25454" y="connsiteY25454"/>
              </a:cxn>
              <a:cxn ang="0">
                <a:pos x="connsiteX25455" y="connsiteY25455"/>
              </a:cxn>
              <a:cxn ang="0">
                <a:pos x="connsiteX25456" y="connsiteY25456"/>
              </a:cxn>
              <a:cxn ang="0">
                <a:pos x="connsiteX25457" y="connsiteY25457"/>
              </a:cxn>
              <a:cxn ang="0">
                <a:pos x="connsiteX25458" y="connsiteY25458"/>
              </a:cxn>
              <a:cxn ang="0">
                <a:pos x="connsiteX25459" y="connsiteY25459"/>
              </a:cxn>
              <a:cxn ang="0">
                <a:pos x="connsiteX25460" y="connsiteY25460"/>
              </a:cxn>
              <a:cxn ang="0">
                <a:pos x="connsiteX25461" y="connsiteY25461"/>
              </a:cxn>
              <a:cxn ang="0">
                <a:pos x="connsiteX25462" y="connsiteY25462"/>
              </a:cxn>
              <a:cxn ang="0">
                <a:pos x="connsiteX25463" y="connsiteY25463"/>
              </a:cxn>
              <a:cxn ang="0">
                <a:pos x="connsiteX25464" y="connsiteY25464"/>
              </a:cxn>
              <a:cxn ang="0">
                <a:pos x="connsiteX25465" y="connsiteY25465"/>
              </a:cxn>
              <a:cxn ang="0">
                <a:pos x="connsiteX25466" y="connsiteY25466"/>
              </a:cxn>
              <a:cxn ang="0">
                <a:pos x="connsiteX25467" y="connsiteY25467"/>
              </a:cxn>
              <a:cxn ang="0">
                <a:pos x="connsiteX25468" y="connsiteY25468"/>
              </a:cxn>
              <a:cxn ang="0">
                <a:pos x="connsiteX25469" y="connsiteY25469"/>
              </a:cxn>
              <a:cxn ang="0">
                <a:pos x="connsiteX25470" y="connsiteY25470"/>
              </a:cxn>
              <a:cxn ang="0">
                <a:pos x="connsiteX25471" y="connsiteY25471"/>
              </a:cxn>
              <a:cxn ang="0">
                <a:pos x="connsiteX25472" y="connsiteY25472"/>
              </a:cxn>
              <a:cxn ang="0">
                <a:pos x="connsiteX25473" y="connsiteY25473"/>
              </a:cxn>
              <a:cxn ang="0">
                <a:pos x="connsiteX25474" y="connsiteY25474"/>
              </a:cxn>
              <a:cxn ang="0">
                <a:pos x="connsiteX25475" y="connsiteY25475"/>
              </a:cxn>
              <a:cxn ang="0">
                <a:pos x="connsiteX25476" y="connsiteY25476"/>
              </a:cxn>
              <a:cxn ang="0">
                <a:pos x="connsiteX25477" y="connsiteY25477"/>
              </a:cxn>
              <a:cxn ang="0">
                <a:pos x="connsiteX25478" y="connsiteY25478"/>
              </a:cxn>
              <a:cxn ang="0">
                <a:pos x="connsiteX25479" y="connsiteY25479"/>
              </a:cxn>
              <a:cxn ang="0">
                <a:pos x="connsiteX25480" y="connsiteY25480"/>
              </a:cxn>
              <a:cxn ang="0">
                <a:pos x="connsiteX25481" y="connsiteY25481"/>
              </a:cxn>
              <a:cxn ang="0">
                <a:pos x="connsiteX25482" y="connsiteY25482"/>
              </a:cxn>
              <a:cxn ang="0">
                <a:pos x="connsiteX25483" y="connsiteY25483"/>
              </a:cxn>
              <a:cxn ang="0">
                <a:pos x="connsiteX25484" y="connsiteY25484"/>
              </a:cxn>
              <a:cxn ang="0">
                <a:pos x="connsiteX25485" y="connsiteY25485"/>
              </a:cxn>
              <a:cxn ang="0">
                <a:pos x="connsiteX25486" y="connsiteY25486"/>
              </a:cxn>
              <a:cxn ang="0">
                <a:pos x="connsiteX25487" y="connsiteY25487"/>
              </a:cxn>
              <a:cxn ang="0">
                <a:pos x="connsiteX25488" y="connsiteY25488"/>
              </a:cxn>
              <a:cxn ang="0">
                <a:pos x="connsiteX25489" y="connsiteY25489"/>
              </a:cxn>
              <a:cxn ang="0">
                <a:pos x="connsiteX25490" y="connsiteY25490"/>
              </a:cxn>
              <a:cxn ang="0">
                <a:pos x="connsiteX25491" y="connsiteY25491"/>
              </a:cxn>
              <a:cxn ang="0">
                <a:pos x="connsiteX25492" y="connsiteY25492"/>
              </a:cxn>
              <a:cxn ang="0">
                <a:pos x="connsiteX25493" y="connsiteY25493"/>
              </a:cxn>
              <a:cxn ang="0">
                <a:pos x="connsiteX25494" y="connsiteY25494"/>
              </a:cxn>
              <a:cxn ang="0">
                <a:pos x="connsiteX25495" y="connsiteY25495"/>
              </a:cxn>
              <a:cxn ang="0">
                <a:pos x="connsiteX25496" y="connsiteY25496"/>
              </a:cxn>
              <a:cxn ang="0">
                <a:pos x="connsiteX25497" y="connsiteY25497"/>
              </a:cxn>
              <a:cxn ang="0">
                <a:pos x="connsiteX25498" y="connsiteY25498"/>
              </a:cxn>
              <a:cxn ang="0">
                <a:pos x="connsiteX25499" y="connsiteY25499"/>
              </a:cxn>
              <a:cxn ang="0">
                <a:pos x="connsiteX25500" y="connsiteY25500"/>
              </a:cxn>
              <a:cxn ang="0">
                <a:pos x="connsiteX25501" y="connsiteY25501"/>
              </a:cxn>
              <a:cxn ang="0">
                <a:pos x="connsiteX25502" y="connsiteY25502"/>
              </a:cxn>
              <a:cxn ang="0">
                <a:pos x="connsiteX25503" y="connsiteY25503"/>
              </a:cxn>
              <a:cxn ang="0">
                <a:pos x="connsiteX25504" y="connsiteY25504"/>
              </a:cxn>
              <a:cxn ang="0">
                <a:pos x="connsiteX25505" y="connsiteY25505"/>
              </a:cxn>
              <a:cxn ang="0">
                <a:pos x="connsiteX25506" y="connsiteY25506"/>
              </a:cxn>
              <a:cxn ang="0">
                <a:pos x="connsiteX25507" y="connsiteY25507"/>
              </a:cxn>
              <a:cxn ang="0">
                <a:pos x="connsiteX25508" y="connsiteY25508"/>
              </a:cxn>
              <a:cxn ang="0">
                <a:pos x="connsiteX25509" y="connsiteY25509"/>
              </a:cxn>
              <a:cxn ang="0">
                <a:pos x="connsiteX25510" y="connsiteY25510"/>
              </a:cxn>
              <a:cxn ang="0">
                <a:pos x="connsiteX25511" y="connsiteY25511"/>
              </a:cxn>
              <a:cxn ang="0">
                <a:pos x="connsiteX25512" y="connsiteY25512"/>
              </a:cxn>
              <a:cxn ang="0">
                <a:pos x="connsiteX25513" y="connsiteY25513"/>
              </a:cxn>
              <a:cxn ang="0">
                <a:pos x="connsiteX25514" y="connsiteY25514"/>
              </a:cxn>
              <a:cxn ang="0">
                <a:pos x="connsiteX25515" y="connsiteY25515"/>
              </a:cxn>
              <a:cxn ang="0">
                <a:pos x="connsiteX25516" y="connsiteY25516"/>
              </a:cxn>
              <a:cxn ang="0">
                <a:pos x="connsiteX25517" y="connsiteY25517"/>
              </a:cxn>
              <a:cxn ang="0">
                <a:pos x="connsiteX25518" y="connsiteY25518"/>
              </a:cxn>
              <a:cxn ang="0">
                <a:pos x="connsiteX25519" y="connsiteY25519"/>
              </a:cxn>
              <a:cxn ang="0">
                <a:pos x="connsiteX25520" y="connsiteY25520"/>
              </a:cxn>
              <a:cxn ang="0">
                <a:pos x="connsiteX25521" y="connsiteY25521"/>
              </a:cxn>
              <a:cxn ang="0">
                <a:pos x="connsiteX25522" y="connsiteY25522"/>
              </a:cxn>
              <a:cxn ang="0">
                <a:pos x="connsiteX25523" y="connsiteY25523"/>
              </a:cxn>
              <a:cxn ang="0">
                <a:pos x="connsiteX25524" y="connsiteY25524"/>
              </a:cxn>
              <a:cxn ang="0">
                <a:pos x="connsiteX25525" y="connsiteY25525"/>
              </a:cxn>
              <a:cxn ang="0">
                <a:pos x="connsiteX25526" y="connsiteY25526"/>
              </a:cxn>
              <a:cxn ang="0">
                <a:pos x="connsiteX25527" y="connsiteY25527"/>
              </a:cxn>
              <a:cxn ang="0">
                <a:pos x="connsiteX25528" y="connsiteY25528"/>
              </a:cxn>
              <a:cxn ang="0">
                <a:pos x="connsiteX25529" y="connsiteY25529"/>
              </a:cxn>
              <a:cxn ang="0">
                <a:pos x="connsiteX25530" y="connsiteY25530"/>
              </a:cxn>
              <a:cxn ang="0">
                <a:pos x="connsiteX25531" y="connsiteY25531"/>
              </a:cxn>
              <a:cxn ang="0">
                <a:pos x="connsiteX25532" y="connsiteY25532"/>
              </a:cxn>
              <a:cxn ang="0">
                <a:pos x="connsiteX25533" y="connsiteY25533"/>
              </a:cxn>
              <a:cxn ang="0">
                <a:pos x="connsiteX25534" y="connsiteY25534"/>
              </a:cxn>
              <a:cxn ang="0">
                <a:pos x="connsiteX25535" y="connsiteY25535"/>
              </a:cxn>
              <a:cxn ang="0">
                <a:pos x="connsiteX25536" y="connsiteY25536"/>
              </a:cxn>
              <a:cxn ang="0">
                <a:pos x="connsiteX25537" y="connsiteY25537"/>
              </a:cxn>
              <a:cxn ang="0">
                <a:pos x="connsiteX25538" y="connsiteY25538"/>
              </a:cxn>
              <a:cxn ang="0">
                <a:pos x="connsiteX25539" y="connsiteY25539"/>
              </a:cxn>
              <a:cxn ang="0">
                <a:pos x="connsiteX25540" y="connsiteY25540"/>
              </a:cxn>
              <a:cxn ang="0">
                <a:pos x="connsiteX25541" y="connsiteY25541"/>
              </a:cxn>
              <a:cxn ang="0">
                <a:pos x="connsiteX25542" y="connsiteY25542"/>
              </a:cxn>
              <a:cxn ang="0">
                <a:pos x="connsiteX25543" y="connsiteY25543"/>
              </a:cxn>
              <a:cxn ang="0">
                <a:pos x="connsiteX25544" y="connsiteY25544"/>
              </a:cxn>
              <a:cxn ang="0">
                <a:pos x="connsiteX25545" y="connsiteY25545"/>
              </a:cxn>
              <a:cxn ang="0">
                <a:pos x="connsiteX25546" y="connsiteY25546"/>
              </a:cxn>
              <a:cxn ang="0">
                <a:pos x="connsiteX25547" y="connsiteY25547"/>
              </a:cxn>
              <a:cxn ang="0">
                <a:pos x="connsiteX25548" y="connsiteY25548"/>
              </a:cxn>
              <a:cxn ang="0">
                <a:pos x="connsiteX25549" y="connsiteY25549"/>
              </a:cxn>
              <a:cxn ang="0">
                <a:pos x="connsiteX25550" y="connsiteY25550"/>
              </a:cxn>
              <a:cxn ang="0">
                <a:pos x="connsiteX25551" y="connsiteY25551"/>
              </a:cxn>
              <a:cxn ang="0">
                <a:pos x="connsiteX25552" y="connsiteY25552"/>
              </a:cxn>
              <a:cxn ang="0">
                <a:pos x="connsiteX25553" y="connsiteY25553"/>
              </a:cxn>
              <a:cxn ang="0">
                <a:pos x="connsiteX25554" y="connsiteY25554"/>
              </a:cxn>
              <a:cxn ang="0">
                <a:pos x="connsiteX25555" y="connsiteY25555"/>
              </a:cxn>
              <a:cxn ang="0">
                <a:pos x="connsiteX25556" y="connsiteY25556"/>
              </a:cxn>
              <a:cxn ang="0">
                <a:pos x="connsiteX25557" y="connsiteY25557"/>
              </a:cxn>
              <a:cxn ang="0">
                <a:pos x="connsiteX25558" y="connsiteY25558"/>
              </a:cxn>
              <a:cxn ang="0">
                <a:pos x="connsiteX25559" y="connsiteY25559"/>
              </a:cxn>
              <a:cxn ang="0">
                <a:pos x="connsiteX25560" y="connsiteY25560"/>
              </a:cxn>
              <a:cxn ang="0">
                <a:pos x="connsiteX25561" y="connsiteY25561"/>
              </a:cxn>
              <a:cxn ang="0">
                <a:pos x="connsiteX25562" y="connsiteY25562"/>
              </a:cxn>
              <a:cxn ang="0">
                <a:pos x="connsiteX25563" y="connsiteY25563"/>
              </a:cxn>
              <a:cxn ang="0">
                <a:pos x="connsiteX25564" y="connsiteY25564"/>
              </a:cxn>
              <a:cxn ang="0">
                <a:pos x="connsiteX25565" y="connsiteY25565"/>
              </a:cxn>
              <a:cxn ang="0">
                <a:pos x="connsiteX25566" y="connsiteY25566"/>
              </a:cxn>
              <a:cxn ang="0">
                <a:pos x="connsiteX25567" y="connsiteY25567"/>
              </a:cxn>
              <a:cxn ang="0">
                <a:pos x="connsiteX25568" y="connsiteY25568"/>
              </a:cxn>
              <a:cxn ang="0">
                <a:pos x="connsiteX25569" y="connsiteY25569"/>
              </a:cxn>
              <a:cxn ang="0">
                <a:pos x="connsiteX25570" y="connsiteY25570"/>
              </a:cxn>
              <a:cxn ang="0">
                <a:pos x="connsiteX25571" y="connsiteY25571"/>
              </a:cxn>
              <a:cxn ang="0">
                <a:pos x="connsiteX25572" y="connsiteY25572"/>
              </a:cxn>
              <a:cxn ang="0">
                <a:pos x="connsiteX25573" y="connsiteY25573"/>
              </a:cxn>
              <a:cxn ang="0">
                <a:pos x="connsiteX25574" y="connsiteY25574"/>
              </a:cxn>
              <a:cxn ang="0">
                <a:pos x="connsiteX25575" y="connsiteY25575"/>
              </a:cxn>
              <a:cxn ang="0">
                <a:pos x="connsiteX25576" y="connsiteY25576"/>
              </a:cxn>
              <a:cxn ang="0">
                <a:pos x="connsiteX25577" y="connsiteY25577"/>
              </a:cxn>
              <a:cxn ang="0">
                <a:pos x="connsiteX25578" y="connsiteY25578"/>
              </a:cxn>
              <a:cxn ang="0">
                <a:pos x="connsiteX25579" y="connsiteY25579"/>
              </a:cxn>
              <a:cxn ang="0">
                <a:pos x="connsiteX25580" y="connsiteY25580"/>
              </a:cxn>
              <a:cxn ang="0">
                <a:pos x="connsiteX25581" y="connsiteY25581"/>
              </a:cxn>
              <a:cxn ang="0">
                <a:pos x="connsiteX25582" y="connsiteY25582"/>
              </a:cxn>
              <a:cxn ang="0">
                <a:pos x="connsiteX25583" y="connsiteY25583"/>
              </a:cxn>
              <a:cxn ang="0">
                <a:pos x="connsiteX25584" y="connsiteY25584"/>
              </a:cxn>
              <a:cxn ang="0">
                <a:pos x="connsiteX25585" y="connsiteY25585"/>
              </a:cxn>
              <a:cxn ang="0">
                <a:pos x="connsiteX25586" y="connsiteY25586"/>
              </a:cxn>
              <a:cxn ang="0">
                <a:pos x="connsiteX25587" y="connsiteY25587"/>
              </a:cxn>
              <a:cxn ang="0">
                <a:pos x="connsiteX25588" y="connsiteY25588"/>
              </a:cxn>
              <a:cxn ang="0">
                <a:pos x="connsiteX25589" y="connsiteY25589"/>
              </a:cxn>
              <a:cxn ang="0">
                <a:pos x="connsiteX25590" y="connsiteY25590"/>
              </a:cxn>
              <a:cxn ang="0">
                <a:pos x="connsiteX25591" y="connsiteY25591"/>
              </a:cxn>
              <a:cxn ang="0">
                <a:pos x="connsiteX25592" y="connsiteY25592"/>
              </a:cxn>
              <a:cxn ang="0">
                <a:pos x="connsiteX25593" y="connsiteY25593"/>
              </a:cxn>
              <a:cxn ang="0">
                <a:pos x="connsiteX25594" y="connsiteY25594"/>
              </a:cxn>
              <a:cxn ang="0">
                <a:pos x="connsiteX25595" y="connsiteY25595"/>
              </a:cxn>
              <a:cxn ang="0">
                <a:pos x="connsiteX25596" y="connsiteY25596"/>
              </a:cxn>
              <a:cxn ang="0">
                <a:pos x="connsiteX25597" y="connsiteY25597"/>
              </a:cxn>
              <a:cxn ang="0">
                <a:pos x="connsiteX25598" y="connsiteY25598"/>
              </a:cxn>
              <a:cxn ang="0">
                <a:pos x="connsiteX25599" y="connsiteY25599"/>
              </a:cxn>
              <a:cxn ang="0">
                <a:pos x="connsiteX25600" y="connsiteY25600"/>
              </a:cxn>
              <a:cxn ang="0">
                <a:pos x="connsiteX25601" y="connsiteY25601"/>
              </a:cxn>
              <a:cxn ang="0">
                <a:pos x="connsiteX25602" y="connsiteY25602"/>
              </a:cxn>
              <a:cxn ang="0">
                <a:pos x="connsiteX25603" y="connsiteY25603"/>
              </a:cxn>
              <a:cxn ang="0">
                <a:pos x="connsiteX25604" y="connsiteY25604"/>
              </a:cxn>
              <a:cxn ang="0">
                <a:pos x="connsiteX25605" y="connsiteY25605"/>
              </a:cxn>
              <a:cxn ang="0">
                <a:pos x="connsiteX25606" y="connsiteY25606"/>
              </a:cxn>
              <a:cxn ang="0">
                <a:pos x="connsiteX25607" y="connsiteY25607"/>
              </a:cxn>
              <a:cxn ang="0">
                <a:pos x="connsiteX25608" y="connsiteY25608"/>
              </a:cxn>
              <a:cxn ang="0">
                <a:pos x="connsiteX25609" y="connsiteY25609"/>
              </a:cxn>
              <a:cxn ang="0">
                <a:pos x="connsiteX25610" y="connsiteY25610"/>
              </a:cxn>
              <a:cxn ang="0">
                <a:pos x="connsiteX25611" y="connsiteY25611"/>
              </a:cxn>
              <a:cxn ang="0">
                <a:pos x="connsiteX25612" y="connsiteY25612"/>
              </a:cxn>
              <a:cxn ang="0">
                <a:pos x="connsiteX25613" y="connsiteY25613"/>
              </a:cxn>
              <a:cxn ang="0">
                <a:pos x="connsiteX25614" y="connsiteY25614"/>
              </a:cxn>
              <a:cxn ang="0">
                <a:pos x="connsiteX25615" y="connsiteY25615"/>
              </a:cxn>
              <a:cxn ang="0">
                <a:pos x="connsiteX25616" y="connsiteY25616"/>
              </a:cxn>
              <a:cxn ang="0">
                <a:pos x="connsiteX25617" y="connsiteY25617"/>
              </a:cxn>
              <a:cxn ang="0">
                <a:pos x="connsiteX25618" y="connsiteY25618"/>
              </a:cxn>
              <a:cxn ang="0">
                <a:pos x="connsiteX25619" y="connsiteY25619"/>
              </a:cxn>
              <a:cxn ang="0">
                <a:pos x="connsiteX25620" y="connsiteY25620"/>
              </a:cxn>
              <a:cxn ang="0">
                <a:pos x="connsiteX25621" y="connsiteY25621"/>
              </a:cxn>
              <a:cxn ang="0">
                <a:pos x="connsiteX25622" y="connsiteY25622"/>
              </a:cxn>
              <a:cxn ang="0">
                <a:pos x="connsiteX25623" y="connsiteY25623"/>
              </a:cxn>
              <a:cxn ang="0">
                <a:pos x="connsiteX25624" y="connsiteY25624"/>
              </a:cxn>
              <a:cxn ang="0">
                <a:pos x="connsiteX25625" y="connsiteY25625"/>
              </a:cxn>
              <a:cxn ang="0">
                <a:pos x="connsiteX25626" y="connsiteY25626"/>
              </a:cxn>
              <a:cxn ang="0">
                <a:pos x="connsiteX25627" y="connsiteY25627"/>
              </a:cxn>
              <a:cxn ang="0">
                <a:pos x="connsiteX25628" y="connsiteY25628"/>
              </a:cxn>
              <a:cxn ang="0">
                <a:pos x="connsiteX25629" y="connsiteY25629"/>
              </a:cxn>
              <a:cxn ang="0">
                <a:pos x="connsiteX25630" y="connsiteY25630"/>
              </a:cxn>
              <a:cxn ang="0">
                <a:pos x="connsiteX25631" y="connsiteY25631"/>
              </a:cxn>
              <a:cxn ang="0">
                <a:pos x="connsiteX25632" y="connsiteY25632"/>
              </a:cxn>
              <a:cxn ang="0">
                <a:pos x="connsiteX25633" y="connsiteY25633"/>
              </a:cxn>
              <a:cxn ang="0">
                <a:pos x="connsiteX25634" y="connsiteY25634"/>
              </a:cxn>
              <a:cxn ang="0">
                <a:pos x="connsiteX25635" y="connsiteY25635"/>
              </a:cxn>
              <a:cxn ang="0">
                <a:pos x="connsiteX25636" y="connsiteY25636"/>
              </a:cxn>
              <a:cxn ang="0">
                <a:pos x="connsiteX25637" y="connsiteY25637"/>
              </a:cxn>
              <a:cxn ang="0">
                <a:pos x="connsiteX25638" y="connsiteY25638"/>
              </a:cxn>
              <a:cxn ang="0">
                <a:pos x="connsiteX25639" y="connsiteY25639"/>
              </a:cxn>
              <a:cxn ang="0">
                <a:pos x="connsiteX25640" y="connsiteY25640"/>
              </a:cxn>
              <a:cxn ang="0">
                <a:pos x="connsiteX25641" y="connsiteY25641"/>
              </a:cxn>
              <a:cxn ang="0">
                <a:pos x="connsiteX25642" y="connsiteY25642"/>
              </a:cxn>
              <a:cxn ang="0">
                <a:pos x="connsiteX25643" y="connsiteY25643"/>
              </a:cxn>
              <a:cxn ang="0">
                <a:pos x="connsiteX25644" y="connsiteY25644"/>
              </a:cxn>
              <a:cxn ang="0">
                <a:pos x="connsiteX25645" y="connsiteY25645"/>
              </a:cxn>
              <a:cxn ang="0">
                <a:pos x="connsiteX25646" y="connsiteY25646"/>
              </a:cxn>
              <a:cxn ang="0">
                <a:pos x="connsiteX25647" y="connsiteY25647"/>
              </a:cxn>
              <a:cxn ang="0">
                <a:pos x="connsiteX25648" y="connsiteY25648"/>
              </a:cxn>
              <a:cxn ang="0">
                <a:pos x="connsiteX25649" y="connsiteY25649"/>
              </a:cxn>
              <a:cxn ang="0">
                <a:pos x="connsiteX25650" y="connsiteY25650"/>
              </a:cxn>
              <a:cxn ang="0">
                <a:pos x="connsiteX25651" y="connsiteY25651"/>
              </a:cxn>
              <a:cxn ang="0">
                <a:pos x="connsiteX25652" y="connsiteY25652"/>
              </a:cxn>
              <a:cxn ang="0">
                <a:pos x="connsiteX25653" y="connsiteY25653"/>
              </a:cxn>
              <a:cxn ang="0">
                <a:pos x="connsiteX25654" y="connsiteY25654"/>
              </a:cxn>
              <a:cxn ang="0">
                <a:pos x="connsiteX25655" y="connsiteY25655"/>
              </a:cxn>
              <a:cxn ang="0">
                <a:pos x="connsiteX25656" y="connsiteY25656"/>
              </a:cxn>
              <a:cxn ang="0">
                <a:pos x="connsiteX25657" y="connsiteY25657"/>
              </a:cxn>
              <a:cxn ang="0">
                <a:pos x="connsiteX25658" y="connsiteY25658"/>
              </a:cxn>
              <a:cxn ang="0">
                <a:pos x="connsiteX25659" y="connsiteY25659"/>
              </a:cxn>
              <a:cxn ang="0">
                <a:pos x="connsiteX25660" y="connsiteY25660"/>
              </a:cxn>
              <a:cxn ang="0">
                <a:pos x="connsiteX25661" y="connsiteY25661"/>
              </a:cxn>
              <a:cxn ang="0">
                <a:pos x="connsiteX25662" y="connsiteY25662"/>
              </a:cxn>
              <a:cxn ang="0">
                <a:pos x="connsiteX25663" y="connsiteY25663"/>
              </a:cxn>
              <a:cxn ang="0">
                <a:pos x="connsiteX25664" y="connsiteY25664"/>
              </a:cxn>
              <a:cxn ang="0">
                <a:pos x="connsiteX25665" y="connsiteY25665"/>
              </a:cxn>
              <a:cxn ang="0">
                <a:pos x="connsiteX25666" y="connsiteY25666"/>
              </a:cxn>
              <a:cxn ang="0">
                <a:pos x="connsiteX25667" y="connsiteY25667"/>
              </a:cxn>
              <a:cxn ang="0">
                <a:pos x="connsiteX25668" y="connsiteY25668"/>
              </a:cxn>
              <a:cxn ang="0">
                <a:pos x="connsiteX25669" y="connsiteY25669"/>
              </a:cxn>
              <a:cxn ang="0">
                <a:pos x="connsiteX25670" y="connsiteY25670"/>
              </a:cxn>
              <a:cxn ang="0">
                <a:pos x="connsiteX25671" y="connsiteY25671"/>
              </a:cxn>
              <a:cxn ang="0">
                <a:pos x="connsiteX25672" y="connsiteY25672"/>
              </a:cxn>
              <a:cxn ang="0">
                <a:pos x="connsiteX25673" y="connsiteY25673"/>
              </a:cxn>
              <a:cxn ang="0">
                <a:pos x="connsiteX25674" y="connsiteY25674"/>
              </a:cxn>
              <a:cxn ang="0">
                <a:pos x="connsiteX25675" y="connsiteY25675"/>
              </a:cxn>
              <a:cxn ang="0">
                <a:pos x="connsiteX25676" y="connsiteY25676"/>
              </a:cxn>
              <a:cxn ang="0">
                <a:pos x="connsiteX25677" y="connsiteY25677"/>
              </a:cxn>
              <a:cxn ang="0">
                <a:pos x="connsiteX25678" y="connsiteY25678"/>
              </a:cxn>
              <a:cxn ang="0">
                <a:pos x="connsiteX25679" y="connsiteY25679"/>
              </a:cxn>
              <a:cxn ang="0">
                <a:pos x="connsiteX25680" y="connsiteY25680"/>
              </a:cxn>
              <a:cxn ang="0">
                <a:pos x="connsiteX25681" y="connsiteY25681"/>
              </a:cxn>
              <a:cxn ang="0">
                <a:pos x="connsiteX25682" y="connsiteY25682"/>
              </a:cxn>
              <a:cxn ang="0">
                <a:pos x="connsiteX25683" y="connsiteY25683"/>
              </a:cxn>
              <a:cxn ang="0">
                <a:pos x="connsiteX25684" y="connsiteY25684"/>
              </a:cxn>
              <a:cxn ang="0">
                <a:pos x="connsiteX25685" y="connsiteY25685"/>
              </a:cxn>
              <a:cxn ang="0">
                <a:pos x="connsiteX25686" y="connsiteY25686"/>
              </a:cxn>
              <a:cxn ang="0">
                <a:pos x="connsiteX25687" y="connsiteY25687"/>
              </a:cxn>
              <a:cxn ang="0">
                <a:pos x="connsiteX25688" y="connsiteY25688"/>
              </a:cxn>
              <a:cxn ang="0">
                <a:pos x="connsiteX25689" y="connsiteY25689"/>
              </a:cxn>
              <a:cxn ang="0">
                <a:pos x="connsiteX25690" y="connsiteY25690"/>
              </a:cxn>
              <a:cxn ang="0">
                <a:pos x="connsiteX25691" y="connsiteY25691"/>
              </a:cxn>
              <a:cxn ang="0">
                <a:pos x="connsiteX25692" y="connsiteY25692"/>
              </a:cxn>
              <a:cxn ang="0">
                <a:pos x="connsiteX25693" y="connsiteY25693"/>
              </a:cxn>
              <a:cxn ang="0">
                <a:pos x="connsiteX25694" y="connsiteY25694"/>
              </a:cxn>
              <a:cxn ang="0">
                <a:pos x="connsiteX25695" y="connsiteY25695"/>
              </a:cxn>
              <a:cxn ang="0">
                <a:pos x="connsiteX25696" y="connsiteY25696"/>
              </a:cxn>
              <a:cxn ang="0">
                <a:pos x="connsiteX25697" y="connsiteY25697"/>
              </a:cxn>
              <a:cxn ang="0">
                <a:pos x="connsiteX25698" y="connsiteY25698"/>
              </a:cxn>
              <a:cxn ang="0">
                <a:pos x="connsiteX25699" y="connsiteY25699"/>
              </a:cxn>
              <a:cxn ang="0">
                <a:pos x="connsiteX25700" y="connsiteY25700"/>
              </a:cxn>
              <a:cxn ang="0">
                <a:pos x="connsiteX25701" y="connsiteY25701"/>
              </a:cxn>
              <a:cxn ang="0">
                <a:pos x="connsiteX25702" y="connsiteY25702"/>
              </a:cxn>
              <a:cxn ang="0">
                <a:pos x="connsiteX25703" y="connsiteY25703"/>
              </a:cxn>
              <a:cxn ang="0">
                <a:pos x="connsiteX25704" y="connsiteY25704"/>
              </a:cxn>
              <a:cxn ang="0">
                <a:pos x="connsiteX25705" y="connsiteY25705"/>
              </a:cxn>
              <a:cxn ang="0">
                <a:pos x="connsiteX25706" y="connsiteY25706"/>
              </a:cxn>
              <a:cxn ang="0">
                <a:pos x="connsiteX25707" y="connsiteY25707"/>
              </a:cxn>
              <a:cxn ang="0">
                <a:pos x="connsiteX25708" y="connsiteY25708"/>
              </a:cxn>
              <a:cxn ang="0">
                <a:pos x="connsiteX25709" y="connsiteY25709"/>
              </a:cxn>
              <a:cxn ang="0">
                <a:pos x="connsiteX25710" y="connsiteY25710"/>
              </a:cxn>
              <a:cxn ang="0">
                <a:pos x="connsiteX25711" y="connsiteY25711"/>
              </a:cxn>
              <a:cxn ang="0">
                <a:pos x="connsiteX25712" y="connsiteY25712"/>
              </a:cxn>
              <a:cxn ang="0">
                <a:pos x="connsiteX25713" y="connsiteY25713"/>
              </a:cxn>
              <a:cxn ang="0">
                <a:pos x="connsiteX25714" y="connsiteY25714"/>
              </a:cxn>
              <a:cxn ang="0">
                <a:pos x="connsiteX25715" y="connsiteY25715"/>
              </a:cxn>
              <a:cxn ang="0">
                <a:pos x="connsiteX25716" y="connsiteY25716"/>
              </a:cxn>
              <a:cxn ang="0">
                <a:pos x="connsiteX25717" y="connsiteY25717"/>
              </a:cxn>
              <a:cxn ang="0">
                <a:pos x="connsiteX25718" y="connsiteY25718"/>
              </a:cxn>
              <a:cxn ang="0">
                <a:pos x="connsiteX25719" y="connsiteY25719"/>
              </a:cxn>
              <a:cxn ang="0">
                <a:pos x="connsiteX25720" y="connsiteY25720"/>
              </a:cxn>
              <a:cxn ang="0">
                <a:pos x="connsiteX25721" y="connsiteY25721"/>
              </a:cxn>
              <a:cxn ang="0">
                <a:pos x="connsiteX25722" y="connsiteY25722"/>
              </a:cxn>
              <a:cxn ang="0">
                <a:pos x="connsiteX25723" y="connsiteY25723"/>
              </a:cxn>
              <a:cxn ang="0">
                <a:pos x="connsiteX25724" y="connsiteY25724"/>
              </a:cxn>
              <a:cxn ang="0">
                <a:pos x="connsiteX25725" y="connsiteY25725"/>
              </a:cxn>
              <a:cxn ang="0">
                <a:pos x="connsiteX25726" y="connsiteY25726"/>
              </a:cxn>
              <a:cxn ang="0">
                <a:pos x="connsiteX25727" y="connsiteY25727"/>
              </a:cxn>
              <a:cxn ang="0">
                <a:pos x="connsiteX25728" y="connsiteY25728"/>
              </a:cxn>
              <a:cxn ang="0">
                <a:pos x="connsiteX25729" y="connsiteY25729"/>
              </a:cxn>
              <a:cxn ang="0">
                <a:pos x="connsiteX25730" y="connsiteY25730"/>
              </a:cxn>
              <a:cxn ang="0">
                <a:pos x="connsiteX25731" y="connsiteY25731"/>
              </a:cxn>
              <a:cxn ang="0">
                <a:pos x="connsiteX25732" y="connsiteY25732"/>
              </a:cxn>
              <a:cxn ang="0">
                <a:pos x="connsiteX25733" y="connsiteY25733"/>
              </a:cxn>
              <a:cxn ang="0">
                <a:pos x="connsiteX25734" y="connsiteY25734"/>
              </a:cxn>
              <a:cxn ang="0">
                <a:pos x="connsiteX25735" y="connsiteY25735"/>
              </a:cxn>
              <a:cxn ang="0">
                <a:pos x="connsiteX25736" y="connsiteY25736"/>
              </a:cxn>
              <a:cxn ang="0">
                <a:pos x="connsiteX25737" y="connsiteY25737"/>
              </a:cxn>
              <a:cxn ang="0">
                <a:pos x="connsiteX25738" y="connsiteY25738"/>
              </a:cxn>
              <a:cxn ang="0">
                <a:pos x="connsiteX25739" y="connsiteY25739"/>
              </a:cxn>
              <a:cxn ang="0">
                <a:pos x="connsiteX25740" y="connsiteY25740"/>
              </a:cxn>
              <a:cxn ang="0">
                <a:pos x="connsiteX25741" y="connsiteY25741"/>
              </a:cxn>
              <a:cxn ang="0">
                <a:pos x="connsiteX25742" y="connsiteY25742"/>
              </a:cxn>
              <a:cxn ang="0">
                <a:pos x="connsiteX25743" y="connsiteY25743"/>
              </a:cxn>
              <a:cxn ang="0">
                <a:pos x="connsiteX25744" y="connsiteY25744"/>
              </a:cxn>
              <a:cxn ang="0">
                <a:pos x="connsiteX25745" y="connsiteY25745"/>
              </a:cxn>
              <a:cxn ang="0">
                <a:pos x="connsiteX25746" y="connsiteY25746"/>
              </a:cxn>
              <a:cxn ang="0">
                <a:pos x="connsiteX25747" y="connsiteY25747"/>
              </a:cxn>
              <a:cxn ang="0">
                <a:pos x="connsiteX25748" y="connsiteY25748"/>
              </a:cxn>
              <a:cxn ang="0">
                <a:pos x="connsiteX25749" y="connsiteY25749"/>
              </a:cxn>
              <a:cxn ang="0">
                <a:pos x="connsiteX25750" y="connsiteY25750"/>
              </a:cxn>
              <a:cxn ang="0">
                <a:pos x="connsiteX25751" y="connsiteY25751"/>
              </a:cxn>
              <a:cxn ang="0">
                <a:pos x="connsiteX25752" y="connsiteY25752"/>
              </a:cxn>
              <a:cxn ang="0">
                <a:pos x="connsiteX25753" y="connsiteY25753"/>
              </a:cxn>
              <a:cxn ang="0">
                <a:pos x="connsiteX25754" y="connsiteY25754"/>
              </a:cxn>
              <a:cxn ang="0">
                <a:pos x="connsiteX25755" y="connsiteY25755"/>
              </a:cxn>
              <a:cxn ang="0">
                <a:pos x="connsiteX25756" y="connsiteY25756"/>
              </a:cxn>
              <a:cxn ang="0">
                <a:pos x="connsiteX25757" y="connsiteY25757"/>
              </a:cxn>
              <a:cxn ang="0">
                <a:pos x="connsiteX25758" y="connsiteY25758"/>
              </a:cxn>
              <a:cxn ang="0">
                <a:pos x="connsiteX25759" y="connsiteY25759"/>
              </a:cxn>
              <a:cxn ang="0">
                <a:pos x="connsiteX25760" y="connsiteY25760"/>
              </a:cxn>
              <a:cxn ang="0">
                <a:pos x="connsiteX25761" y="connsiteY25761"/>
              </a:cxn>
              <a:cxn ang="0">
                <a:pos x="connsiteX25762" y="connsiteY25762"/>
              </a:cxn>
              <a:cxn ang="0">
                <a:pos x="connsiteX25763" y="connsiteY25763"/>
              </a:cxn>
              <a:cxn ang="0">
                <a:pos x="connsiteX25764" y="connsiteY25764"/>
              </a:cxn>
              <a:cxn ang="0">
                <a:pos x="connsiteX25765" y="connsiteY25765"/>
              </a:cxn>
              <a:cxn ang="0">
                <a:pos x="connsiteX25766" y="connsiteY25766"/>
              </a:cxn>
              <a:cxn ang="0">
                <a:pos x="connsiteX25767" y="connsiteY25767"/>
              </a:cxn>
              <a:cxn ang="0">
                <a:pos x="connsiteX25768" y="connsiteY25768"/>
              </a:cxn>
              <a:cxn ang="0">
                <a:pos x="connsiteX25769" y="connsiteY25769"/>
              </a:cxn>
              <a:cxn ang="0">
                <a:pos x="connsiteX25770" y="connsiteY25770"/>
              </a:cxn>
              <a:cxn ang="0">
                <a:pos x="connsiteX25771" y="connsiteY25771"/>
              </a:cxn>
              <a:cxn ang="0">
                <a:pos x="connsiteX25772" y="connsiteY25772"/>
              </a:cxn>
              <a:cxn ang="0">
                <a:pos x="connsiteX25773" y="connsiteY25773"/>
              </a:cxn>
              <a:cxn ang="0">
                <a:pos x="connsiteX25774" y="connsiteY25774"/>
              </a:cxn>
              <a:cxn ang="0">
                <a:pos x="connsiteX25775" y="connsiteY25775"/>
              </a:cxn>
              <a:cxn ang="0">
                <a:pos x="connsiteX25776" y="connsiteY25776"/>
              </a:cxn>
              <a:cxn ang="0">
                <a:pos x="connsiteX25777" y="connsiteY25777"/>
              </a:cxn>
              <a:cxn ang="0">
                <a:pos x="connsiteX25778" y="connsiteY25778"/>
              </a:cxn>
              <a:cxn ang="0">
                <a:pos x="connsiteX25779" y="connsiteY25779"/>
              </a:cxn>
              <a:cxn ang="0">
                <a:pos x="connsiteX25780" y="connsiteY25780"/>
              </a:cxn>
              <a:cxn ang="0">
                <a:pos x="connsiteX25781" y="connsiteY25781"/>
              </a:cxn>
              <a:cxn ang="0">
                <a:pos x="connsiteX25782" y="connsiteY25782"/>
              </a:cxn>
              <a:cxn ang="0">
                <a:pos x="connsiteX25783" y="connsiteY25783"/>
              </a:cxn>
              <a:cxn ang="0">
                <a:pos x="connsiteX25784" y="connsiteY25784"/>
              </a:cxn>
              <a:cxn ang="0">
                <a:pos x="connsiteX25785" y="connsiteY25785"/>
              </a:cxn>
              <a:cxn ang="0">
                <a:pos x="connsiteX25786" y="connsiteY25786"/>
              </a:cxn>
              <a:cxn ang="0">
                <a:pos x="connsiteX25787" y="connsiteY25787"/>
              </a:cxn>
              <a:cxn ang="0">
                <a:pos x="connsiteX25788" y="connsiteY25788"/>
              </a:cxn>
              <a:cxn ang="0">
                <a:pos x="connsiteX25789" y="connsiteY25789"/>
              </a:cxn>
              <a:cxn ang="0">
                <a:pos x="connsiteX25790" y="connsiteY25790"/>
              </a:cxn>
              <a:cxn ang="0">
                <a:pos x="connsiteX25791" y="connsiteY25791"/>
              </a:cxn>
              <a:cxn ang="0">
                <a:pos x="connsiteX25792" y="connsiteY25792"/>
              </a:cxn>
              <a:cxn ang="0">
                <a:pos x="connsiteX25793" y="connsiteY25793"/>
              </a:cxn>
              <a:cxn ang="0">
                <a:pos x="connsiteX25794" y="connsiteY25794"/>
              </a:cxn>
              <a:cxn ang="0">
                <a:pos x="connsiteX25795" y="connsiteY25795"/>
              </a:cxn>
              <a:cxn ang="0">
                <a:pos x="connsiteX25796" y="connsiteY25796"/>
              </a:cxn>
              <a:cxn ang="0">
                <a:pos x="connsiteX25797" y="connsiteY25797"/>
              </a:cxn>
              <a:cxn ang="0">
                <a:pos x="connsiteX25798" y="connsiteY25798"/>
              </a:cxn>
              <a:cxn ang="0">
                <a:pos x="connsiteX25799" y="connsiteY25799"/>
              </a:cxn>
              <a:cxn ang="0">
                <a:pos x="connsiteX25800" y="connsiteY25800"/>
              </a:cxn>
              <a:cxn ang="0">
                <a:pos x="connsiteX25801" y="connsiteY25801"/>
              </a:cxn>
              <a:cxn ang="0">
                <a:pos x="connsiteX25802" y="connsiteY25802"/>
              </a:cxn>
              <a:cxn ang="0">
                <a:pos x="connsiteX25803" y="connsiteY25803"/>
              </a:cxn>
              <a:cxn ang="0">
                <a:pos x="connsiteX25804" y="connsiteY25804"/>
              </a:cxn>
              <a:cxn ang="0">
                <a:pos x="connsiteX25805" y="connsiteY25805"/>
              </a:cxn>
              <a:cxn ang="0">
                <a:pos x="connsiteX25806" y="connsiteY25806"/>
              </a:cxn>
              <a:cxn ang="0">
                <a:pos x="connsiteX25807" y="connsiteY25807"/>
              </a:cxn>
              <a:cxn ang="0">
                <a:pos x="connsiteX25808" y="connsiteY25808"/>
              </a:cxn>
              <a:cxn ang="0">
                <a:pos x="connsiteX25809" y="connsiteY25809"/>
              </a:cxn>
              <a:cxn ang="0">
                <a:pos x="connsiteX25810" y="connsiteY25810"/>
              </a:cxn>
              <a:cxn ang="0">
                <a:pos x="connsiteX25811" y="connsiteY25811"/>
              </a:cxn>
              <a:cxn ang="0">
                <a:pos x="connsiteX25812" y="connsiteY25812"/>
              </a:cxn>
              <a:cxn ang="0">
                <a:pos x="connsiteX25813" y="connsiteY25813"/>
              </a:cxn>
              <a:cxn ang="0">
                <a:pos x="connsiteX25814" y="connsiteY25814"/>
              </a:cxn>
              <a:cxn ang="0">
                <a:pos x="connsiteX25815" y="connsiteY25815"/>
              </a:cxn>
              <a:cxn ang="0">
                <a:pos x="connsiteX25816" y="connsiteY25816"/>
              </a:cxn>
              <a:cxn ang="0">
                <a:pos x="connsiteX25817" y="connsiteY25817"/>
              </a:cxn>
              <a:cxn ang="0">
                <a:pos x="connsiteX25818" y="connsiteY25818"/>
              </a:cxn>
              <a:cxn ang="0">
                <a:pos x="connsiteX25819" y="connsiteY25819"/>
              </a:cxn>
              <a:cxn ang="0">
                <a:pos x="connsiteX25820" y="connsiteY25820"/>
              </a:cxn>
              <a:cxn ang="0">
                <a:pos x="connsiteX25821" y="connsiteY25821"/>
              </a:cxn>
              <a:cxn ang="0">
                <a:pos x="connsiteX25822" y="connsiteY25822"/>
              </a:cxn>
              <a:cxn ang="0">
                <a:pos x="connsiteX25823" y="connsiteY25823"/>
              </a:cxn>
              <a:cxn ang="0">
                <a:pos x="connsiteX25824" y="connsiteY25824"/>
              </a:cxn>
              <a:cxn ang="0">
                <a:pos x="connsiteX25825" y="connsiteY25825"/>
              </a:cxn>
              <a:cxn ang="0">
                <a:pos x="connsiteX25826" y="connsiteY25826"/>
              </a:cxn>
              <a:cxn ang="0">
                <a:pos x="connsiteX25827" y="connsiteY25827"/>
              </a:cxn>
              <a:cxn ang="0">
                <a:pos x="connsiteX25828" y="connsiteY25828"/>
              </a:cxn>
              <a:cxn ang="0">
                <a:pos x="connsiteX25829" y="connsiteY25829"/>
              </a:cxn>
              <a:cxn ang="0">
                <a:pos x="connsiteX25830" y="connsiteY25830"/>
              </a:cxn>
              <a:cxn ang="0">
                <a:pos x="connsiteX25831" y="connsiteY25831"/>
              </a:cxn>
              <a:cxn ang="0">
                <a:pos x="connsiteX25832" y="connsiteY25832"/>
              </a:cxn>
              <a:cxn ang="0">
                <a:pos x="connsiteX25833" y="connsiteY25833"/>
              </a:cxn>
              <a:cxn ang="0">
                <a:pos x="connsiteX25834" y="connsiteY25834"/>
              </a:cxn>
              <a:cxn ang="0">
                <a:pos x="connsiteX25835" y="connsiteY25835"/>
              </a:cxn>
              <a:cxn ang="0">
                <a:pos x="connsiteX25836" y="connsiteY25836"/>
              </a:cxn>
              <a:cxn ang="0">
                <a:pos x="connsiteX25837" y="connsiteY25837"/>
              </a:cxn>
              <a:cxn ang="0">
                <a:pos x="connsiteX25838" y="connsiteY25838"/>
              </a:cxn>
              <a:cxn ang="0">
                <a:pos x="connsiteX25839" y="connsiteY25839"/>
              </a:cxn>
              <a:cxn ang="0">
                <a:pos x="connsiteX25840" y="connsiteY25840"/>
              </a:cxn>
              <a:cxn ang="0">
                <a:pos x="connsiteX25841" y="connsiteY25841"/>
              </a:cxn>
              <a:cxn ang="0">
                <a:pos x="connsiteX25842" y="connsiteY25842"/>
              </a:cxn>
              <a:cxn ang="0">
                <a:pos x="connsiteX25843" y="connsiteY25843"/>
              </a:cxn>
              <a:cxn ang="0">
                <a:pos x="connsiteX25844" y="connsiteY25844"/>
              </a:cxn>
              <a:cxn ang="0">
                <a:pos x="connsiteX25845" y="connsiteY25845"/>
              </a:cxn>
              <a:cxn ang="0">
                <a:pos x="connsiteX25846" y="connsiteY25846"/>
              </a:cxn>
              <a:cxn ang="0">
                <a:pos x="connsiteX25847" y="connsiteY25847"/>
              </a:cxn>
              <a:cxn ang="0">
                <a:pos x="connsiteX25848" y="connsiteY25848"/>
              </a:cxn>
              <a:cxn ang="0">
                <a:pos x="connsiteX25849" y="connsiteY25849"/>
              </a:cxn>
              <a:cxn ang="0">
                <a:pos x="connsiteX25850" y="connsiteY25850"/>
              </a:cxn>
              <a:cxn ang="0">
                <a:pos x="connsiteX25851" y="connsiteY25851"/>
              </a:cxn>
              <a:cxn ang="0">
                <a:pos x="connsiteX25852" y="connsiteY25852"/>
              </a:cxn>
              <a:cxn ang="0">
                <a:pos x="connsiteX25853" y="connsiteY25853"/>
              </a:cxn>
              <a:cxn ang="0">
                <a:pos x="connsiteX25854" y="connsiteY25854"/>
              </a:cxn>
              <a:cxn ang="0">
                <a:pos x="connsiteX25855" y="connsiteY25855"/>
              </a:cxn>
              <a:cxn ang="0">
                <a:pos x="connsiteX25856" y="connsiteY25856"/>
              </a:cxn>
              <a:cxn ang="0">
                <a:pos x="connsiteX25857" y="connsiteY25857"/>
              </a:cxn>
              <a:cxn ang="0">
                <a:pos x="connsiteX25858" y="connsiteY25858"/>
              </a:cxn>
              <a:cxn ang="0">
                <a:pos x="connsiteX25859" y="connsiteY25859"/>
              </a:cxn>
              <a:cxn ang="0">
                <a:pos x="connsiteX25860" y="connsiteY25860"/>
              </a:cxn>
              <a:cxn ang="0">
                <a:pos x="connsiteX25861" y="connsiteY25861"/>
              </a:cxn>
              <a:cxn ang="0">
                <a:pos x="connsiteX25862" y="connsiteY25862"/>
              </a:cxn>
              <a:cxn ang="0">
                <a:pos x="connsiteX25863" y="connsiteY25863"/>
              </a:cxn>
              <a:cxn ang="0">
                <a:pos x="connsiteX25864" y="connsiteY25864"/>
              </a:cxn>
              <a:cxn ang="0">
                <a:pos x="connsiteX25865" y="connsiteY25865"/>
              </a:cxn>
              <a:cxn ang="0">
                <a:pos x="connsiteX25866" y="connsiteY25866"/>
              </a:cxn>
              <a:cxn ang="0">
                <a:pos x="connsiteX25867" y="connsiteY25867"/>
              </a:cxn>
              <a:cxn ang="0">
                <a:pos x="connsiteX25868" y="connsiteY25868"/>
              </a:cxn>
              <a:cxn ang="0">
                <a:pos x="connsiteX25869" y="connsiteY25869"/>
              </a:cxn>
              <a:cxn ang="0">
                <a:pos x="connsiteX25870" y="connsiteY25870"/>
              </a:cxn>
              <a:cxn ang="0">
                <a:pos x="connsiteX25871" y="connsiteY25871"/>
              </a:cxn>
              <a:cxn ang="0">
                <a:pos x="connsiteX25872" y="connsiteY25872"/>
              </a:cxn>
              <a:cxn ang="0">
                <a:pos x="connsiteX25873" y="connsiteY25873"/>
              </a:cxn>
              <a:cxn ang="0">
                <a:pos x="connsiteX25874" y="connsiteY25874"/>
              </a:cxn>
              <a:cxn ang="0">
                <a:pos x="connsiteX25875" y="connsiteY25875"/>
              </a:cxn>
              <a:cxn ang="0">
                <a:pos x="connsiteX25876" y="connsiteY25876"/>
              </a:cxn>
              <a:cxn ang="0">
                <a:pos x="connsiteX25877" y="connsiteY25877"/>
              </a:cxn>
              <a:cxn ang="0">
                <a:pos x="connsiteX25878" y="connsiteY25878"/>
              </a:cxn>
              <a:cxn ang="0">
                <a:pos x="connsiteX25879" y="connsiteY25879"/>
              </a:cxn>
              <a:cxn ang="0">
                <a:pos x="connsiteX25880" y="connsiteY25880"/>
              </a:cxn>
              <a:cxn ang="0">
                <a:pos x="connsiteX25881" y="connsiteY25881"/>
              </a:cxn>
              <a:cxn ang="0">
                <a:pos x="connsiteX25882" y="connsiteY25882"/>
              </a:cxn>
              <a:cxn ang="0">
                <a:pos x="connsiteX25883" y="connsiteY25883"/>
              </a:cxn>
              <a:cxn ang="0">
                <a:pos x="connsiteX25884" y="connsiteY25884"/>
              </a:cxn>
              <a:cxn ang="0">
                <a:pos x="connsiteX25885" y="connsiteY25885"/>
              </a:cxn>
              <a:cxn ang="0">
                <a:pos x="connsiteX25886" y="connsiteY25886"/>
              </a:cxn>
              <a:cxn ang="0">
                <a:pos x="connsiteX25887" y="connsiteY25887"/>
              </a:cxn>
              <a:cxn ang="0">
                <a:pos x="connsiteX25888" y="connsiteY25888"/>
              </a:cxn>
              <a:cxn ang="0">
                <a:pos x="connsiteX25889" y="connsiteY25889"/>
              </a:cxn>
              <a:cxn ang="0">
                <a:pos x="connsiteX25890" y="connsiteY25890"/>
              </a:cxn>
              <a:cxn ang="0">
                <a:pos x="connsiteX25891" y="connsiteY25891"/>
              </a:cxn>
              <a:cxn ang="0">
                <a:pos x="connsiteX25892" y="connsiteY25892"/>
              </a:cxn>
              <a:cxn ang="0">
                <a:pos x="connsiteX25893" y="connsiteY25893"/>
              </a:cxn>
              <a:cxn ang="0">
                <a:pos x="connsiteX25894" y="connsiteY25894"/>
              </a:cxn>
              <a:cxn ang="0">
                <a:pos x="connsiteX25895" y="connsiteY25895"/>
              </a:cxn>
              <a:cxn ang="0">
                <a:pos x="connsiteX25896" y="connsiteY25896"/>
              </a:cxn>
              <a:cxn ang="0">
                <a:pos x="connsiteX25897" y="connsiteY25897"/>
              </a:cxn>
              <a:cxn ang="0">
                <a:pos x="connsiteX25898" y="connsiteY25898"/>
              </a:cxn>
              <a:cxn ang="0">
                <a:pos x="connsiteX25899" y="connsiteY25899"/>
              </a:cxn>
              <a:cxn ang="0">
                <a:pos x="connsiteX25900" y="connsiteY25900"/>
              </a:cxn>
              <a:cxn ang="0">
                <a:pos x="connsiteX25901" y="connsiteY25901"/>
              </a:cxn>
              <a:cxn ang="0">
                <a:pos x="connsiteX25902" y="connsiteY25902"/>
              </a:cxn>
              <a:cxn ang="0">
                <a:pos x="connsiteX25903" y="connsiteY25903"/>
              </a:cxn>
              <a:cxn ang="0">
                <a:pos x="connsiteX25904" y="connsiteY25904"/>
              </a:cxn>
              <a:cxn ang="0">
                <a:pos x="connsiteX25905" y="connsiteY25905"/>
              </a:cxn>
              <a:cxn ang="0">
                <a:pos x="connsiteX25906" y="connsiteY25906"/>
              </a:cxn>
              <a:cxn ang="0">
                <a:pos x="connsiteX25907" y="connsiteY25907"/>
              </a:cxn>
              <a:cxn ang="0">
                <a:pos x="connsiteX25908" y="connsiteY25908"/>
              </a:cxn>
              <a:cxn ang="0">
                <a:pos x="connsiteX25909" y="connsiteY25909"/>
              </a:cxn>
              <a:cxn ang="0">
                <a:pos x="connsiteX25910" y="connsiteY25910"/>
              </a:cxn>
              <a:cxn ang="0">
                <a:pos x="connsiteX25911" y="connsiteY25911"/>
              </a:cxn>
              <a:cxn ang="0">
                <a:pos x="connsiteX25912" y="connsiteY25912"/>
              </a:cxn>
              <a:cxn ang="0">
                <a:pos x="connsiteX25913" y="connsiteY25913"/>
              </a:cxn>
              <a:cxn ang="0">
                <a:pos x="connsiteX25914" y="connsiteY25914"/>
              </a:cxn>
              <a:cxn ang="0">
                <a:pos x="connsiteX25915" y="connsiteY25915"/>
              </a:cxn>
              <a:cxn ang="0">
                <a:pos x="connsiteX25916" y="connsiteY25916"/>
              </a:cxn>
              <a:cxn ang="0">
                <a:pos x="connsiteX25917" y="connsiteY25917"/>
              </a:cxn>
              <a:cxn ang="0">
                <a:pos x="connsiteX25918" y="connsiteY25918"/>
              </a:cxn>
              <a:cxn ang="0">
                <a:pos x="connsiteX25919" y="connsiteY25919"/>
              </a:cxn>
              <a:cxn ang="0">
                <a:pos x="connsiteX25920" y="connsiteY25920"/>
              </a:cxn>
              <a:cxn ang="0">
                <a:pos x="connsiteX25921" y="connsiteY25921"/>
              </a:cxn>
              <a:cxn ang="0">
                <a:pos x="connsiteX25922" y="connsiteY25922"/>
              </a:cxn>
              <a:cxn ang="0">
                <a:pos x="connsiteX25923" y="connsiteY25923"/>
              </a:cxn>
              <a:cxn ang="0">
                <a:pos x="connsiteX25924" y="connsiteY25924"/>
              </a:cxn>
              <a:cxn ang="0">
                <a:pos x="connsiteX25925" y="connsiteY25925"/>
              </a:cxn>
              <a:cxn ang="0">
                <a:pos x="connsiteX25926" y="connsiteY25926"/>
              </a:cxn>
              <a:cxn ang="0">
                <a:pos x="connsiteX25927" y="connsiteY25927"/>
              </a:cxn>
              <a:cxn ang="0">
                <a:pos x="connsiteX25928" y="connsiteY25928"/>
              </a:cxn>
              <a:cxn ang="0">
                <a:pos x="connsiteX25929" y="connsiteY25929"/>
              </a:cxn>
              <a:cxn ang="0">
                <a:pos x="connsiteX25930" y="connsiteY25930"/>
              </a:cxn>
              <a:cxn ang="0">
                <a:pos x="connsiteX25931" y="connsiteY25931"/>
              </a:cxn>
              <a:cxn ang="0">
                <a:pos x="connsiteX25932" y="connsiteY25932"/>
              </a:cxn>
              <a:cxn ang="0">
                <a:pos x="connsiteX25933" y="connsiteY25933"/>
              </a:cxn>
              <a:cxn ang="0">
                <a:pos x="connsiteX25934" y="connsiteY25934"/>
              </a:cxn>
              <a:cxn ang="0">
                <a:pos x="connsiteX25935" y="connsiteY25935"/>
              </a:cxn>
              <a:cxn ang="0">
                <a:pos x="connsiteX25936" y="connsiteY25936"/>
              </a:cxn>
              <a:cxn ang="0">
                <a:pos x="connsiteX25937" y="connsiteY25937"/>
              </a:cxn>
              <a:cxn ang="0">
                <a:pos x="connsiteX25938" y="connsiteY25938"/>
              </a:cxn>
              <a:cxn ang="0">
                <a:pos x="connsiteX25939" y="connsiteY25939"/>
              </a:cxn>
              <a:cxn ang="0">
                <a:pos x="connsiteX25940" y="connsiteY25940"/>
              </a:cxn>
              <a:cxn ang="0">
                <a:pos x="connsiteX25941" y="connsiteY25941"/>
              </a:cxn>
              <a:cxn ang="0">
                <a:pos x="connsiteX25942" y="connsiteY25942"/>
              </a:cxn>
              <a:cxn ang="0">
                <a:pos x="connsiteX25943" y="connsiteY25943"/>
              </a:cxn>
              <a:cxn ang="0">
                <a:pos x="connsiteX25944" y="connsiteY25944"/>
              </a:cxn>
              <a:cxn ang="0">
                <a:pos x="connsiteX25945" y="connsiteY25945"/>
              </a:cxn>
              <a:cxn ang="0">
                <a:pos x="connsiteX25946" y="connsiteY25946"/>
              </a:cxn>
              <a:cxn ang="0">
                <a:pos x="connsiteX25947" y="connsiteY25947"/>
              </a:cxn>
              <a:cxn ang="0">
                <a:pos x="connsiteX25948" y="connsiteY25948"/>
              </a:cxn>
              <a:cxn ang="0">
                <a:pos x="connsiteX25949" y="connsiteY25949"/>
              </a:cxn>
              <a:cxn ang="0">
                <a:pos x="connsiteX25950" y="connsiteY25950"/>
              </a:cxn>
              <a:cxn ang="0">
                <a:pos x="connsiteX25951" y="connsiteY25951"/>
              </a:cxn>
              <a:cxn ang="0">
                <a:pos x="connsiteX25952" y="connsiteY25952"/>
              </a:cxn>
              <a:cxn ang="0">
                <a:pos x="connsiteX25953" y="connsiteY25953"/>
              </a:cxn>
              <a:cxn ang="0">
                <a:pos x="connsiteX25954" y="connsiteY25954"/>
              </a:cxn>
              <a:cxn ang="0">
                <a:pos x="connsiteX25955" y="connsiteY25955"/>
              </a:cxn>
              <a:cxn ang="0">
                <a:pos x="connsiteX25956" y="connsiteY25956"/>
              </a:cxn>
              <a:cxn ang="0">
                <a:pos x="connsiteX25957" y="connsiteY25957"/>
              </a:cxn>
              <a:cxn ang="0">
                <a:pos x="connsiteX25958" y="connsiteY25958"/>
              </a:cxn>
              <a:cxn ang="0">
                <a:pos x="connsiteX25959" y="connsiteY25959"/>
              </a:cxn>
              <a:cxn ang="0">
                <a:pos x="connsiteX25960" y="connsiteY25960"/>
              </a:cxn>
              <a:cxn ang="0">
                <a:pos x="connsiteX25961" y="connsiteY25961"/>
              </a:cxn>
              <a:cxn ang="0">
                <a:pos x="connsiteX25962" y="connsiteY25962"/>
              </a:cxn>
              <a:cxn ang="0">
                <a:pos x="connsiteX25963" y="connsiteY25963"/>
              </a:cxn>
              <a:cxn ang="0">
                <a:pos x="connsiteX25964" y="connsiteY25964"/>
              </a:cxn>
              <a:cxn ang="0">
                <a:pos x="connsiteX25965" y="connsiteY25965"/>
              </a:cxn>
              <a:cxn ang="0">
                <a:pos x="connsiteX25966" y="connsiteY25966"/>
              </a:cxn>
              <a:cxn ang="0">
                <a:pos x="connsiteX25967" y="connsiteY25967"/>
              </a:cxn>
              <a:cxn ang="0">
                <a:pos x="connsiteX25968" y="connsiteY25968"/>
              </a:cxn>
              <a:cxn ang="0">
                <a:pos x="connsiteX25969" y="connsiteY25969"/>
              </a:cxn>
              <a:cxn ang="0">
                <a:pos x="connsiteX25970" y="connsiteY25970"/>
              </a:cxn>
              <a:cxn ang="0">
                <a:pos x="connsiteX25971" y="connsiteY25971"/>
              </a:cxn>
              <a:cxn ang="0">
                <a:pos x="connsiteX25972" y="connsiteY25972"/>
              </a:cxn>
              <a:cxn ang="0">
                <a:pos x="connsiteX25973" y="connsiteY25973"/>
              </a:cxn>
              <a:cxn ang="0">
                <a:pos x="connsiteX25974" y="connsiteY25974"/>
              </a:cxn>
              <a:cxn ang="0">
                <a:pos x="connsiteX25975" y="connsiteY25975"/>
              </a:cxn>
              <a:cxn ang="0">
                <a:pos x="connsiteX25976" y="connsiteY25976"/>
              </a:cxn>
              <a:cxn ang="0">
                <a:pos x="connsiteX25977" y="connsiteY25977"/>
              </a:cxn>
              <a:cxn ang="0">
                <a:pos x="connsiteX25978" y="connsiteY25978"/>
              </a:cxn>
              <a:cxn ang="0">
                <a:pos x="connsiteX25979" y="connsiteY25979"/>
              </a:cxn>
              <a:cxn ang="0">
                <a:pos x="connsiteX25980" y="connsiteY25980"/>
              </a:cxn>
              <a:cxn ang="0">
                <a:pos x="connsiteX25981" y="connsiteY25981"/>
              </a:cxn>
              <a:cxn ang="0">
                <a:pos x="connsiteX25982" y="connsiteY25982"/>
              </a:cxn>
              <a:cxn ang="0">
                <a:pos x="connsiteX25983" y="connsiteY25983"/>
              </a:cxn>
              <a:cxn ang="0">
                <a:pos x="connsiteX25984" y="connsiteY25984"/>
              </a:cxn>
              <a:cxn ang="0">
                <a:pos x="connsiteX25985" y="connsiteY25985"/>
              </a:cxn>
              <a:cxn ang="0">
                <a:pos x="connsiteX25986" y="connsiteY25986"/>
              </a:cxn>
              <a:cxn ang="0">
                <a:pos x="connsiteX25987" y="connsiteY25987"/>
              </a:cxn>
              <a:cxn ang="0">
                <a:pos x="connsiteX25988" y="connsiteY25988"/>
              </a:cxn>
              <a:cxn ang="0">
                <a:pos x="connsiteX25989" y="connsiteY25989"/>
              </a:cxn>
              <a:cxn ang="0">
                <a:pos x="connsiteX25990" y="connsiteY25990"/>
              </a:cxn>
              <a:cxn ang="0">
                <a:pos x="connsiteX25991" y="connsiteY25991"/>
              </a:cxn>
              <a:cxn ang="0">
                <a:pos x="connsiteX25992" y="connsiteY25992"/>
              </a:cxn>
              <a:cxn ang="0">
                <a:pos x="connsiteX25993" y="connsiteY25993"/>
              </a:cxn>
              <a:cxn ang="0">
                <a:pos x="connsiteX25994" y="connsiteY25994"/>
              </a:cxn>
              <a:cxn ang="0">
                <a:pos x="connsiteX25995" y="connsiteY25995"/>
              </a:cxn>
              <a:cxn ang="0">
                <a:pos x="connsiteX25996" y="connsiteY25996"/>
              </a:cxn>
              <a:cxn ang="0">
                <a:pos x="connsiteX25997" y="connsiteY25997"/>
              </a:cxn>
              <a:cxn ang="0">
                <a:pos x="connsiteX25998" y="connsiteY25998"/>
              </a:cxn>
              <a:cxn ang="0">
                <a:pos x="connsiteX25999" y="connsiteY25999"/>
              </a:cxn>
              <a:cxn ang="0">
                <a:pos x="connsiteX26000" y="connsiteY26000"/>
              </a:cxn>
              <a:cxn ang="0">
                <a:pos x="connsiteX26001" y="connsiteY26001"/>
              </a:cxn>
              <a:cxn ang="0">
                <a:pos x="connsiteX26002" y="connsiteY26002"/>
              </a:cxn>
              <a:cxn ang="0">
                <a:pos x="connsiteX26003" y="connsiteY26003"/>
              </a:cxn>
              <a:cxn ang="0">
                <a:pos x="connsiteX26004" y="connsiteY26004"/>
              </a:cxn>
              <a:cxn ang="0">
                <a:pos x="connsiteX26005" y="connsiteY26005"/>
              </a:cxn>
              <a:cxn ang="0">
                <a:pos x="connsiteX26006" y="connsiteY26006"/>
              </a:cxn>
              <a:cxn ang="0">
                <a:pos x="connsiteX26007" y="connsiteY26007"/>
              </a:cxn>
              <a:cxn ang="0">
                <a:pos x="connsiteX26008" y="connsiteY26008"/>
              </a:cxn>
              <a:cxn ang="0">
                <a:pos x="connsiteX26009" y="connsiteY26009"/>
              </a:cxn>
              <a:cxn ang="0">
                <a:pos x="connsiteX26010" y="connsiteY26010"/>
              </a:cxn>
              <a:cxn ang="0">
                <a:pos x="connsiteX26011" y="connsiteY26011"/>
              </a:cxn>
              <a:cxn ang="0">
                <a:pos x="connsiteX26012" y="connsiteY26012"/>
              </a:cxn>
              <a:cxn ang="0">
                <a:pos x="connsiteX26013" y="connsiteY26013"/>
              </a:cxn>
              <a:cxn ang="0">
                <a:pos x="connsiteX26014" y="connsiteY26014"/>
              </a:cxn>
              <a:cxn ang="0">
                <a:pos x="connsiteX26015" y="connsiteY26015"/>
              </a:cxn>
              <a:cxn ang="0">
                <a:pos x="connsiteX26016" y="connsiteY26016"/>
              </a:cxn>
              <a:cxn ang="0">
                <a:pos x="connsiteX26017" y="connsiteY26017"/>
              </a:cxn>
              <a:cxn ang="0">
                <a:pos x="connsiteX26018" y="connsiteY26018"/>
              </a:cxn>
              <a:cxn ang="0">
                <a:pos x="connsiteX26019" y="connsiteY26019"/>
              </a:cxn>
              <a:cxn ang="0">
                <a:pos x="connsiteX26020" y="connsiteY26020"/>
              </a:cxn>
              <a:cxn ang="0">
                <a:pos x="connsiteX26021" y="connsiteY26021"/>
              </a:cxn>
              <a:cxn ang="0">
                <a:pos x="connsiteX26022" y="connsiteY26022"/>
              </a:cxn>
              <a:cxn ang="0">
                <a:pos x="connsiteX26023" y="connsiteY26023"/>
              </a:cxn>
              <a:cxn ang="0">
                <a:pos x="connsiteX26024" y="connsiteY26024"/>
              </a:cxn>
              <a:cxn ang="0">
                <a:pos x="connsiteX26025" y="connsiteY26025"/>
              </a:cxn>
              <a:cxn ang="0">
                <a:pos x="connsiteX26026" y="connsiteY26026"/>
              </a:cxn>
              <a:cxn ang="0">
                <a:pos x="connsiteX26027" y="connsiteY26027"/>
              </a:cxn>
              <a:cxn ang="0">
                <a:pos x="connsiteX26028" y="connsiteY26028"/>
              </a:cxn>
              <a:cxn ang="0">
                <a:pos x="connsiteX26029" y="connsiteY26029"/>
              </a:cxn>
              <a:cxn ang="0">
                <a:pos x="connsiteX26030" y="connsiteY26030"/>
              </a:cxn>
              <a:cxn ang="0">
                <a:pos x="connsiteX26031" y="connsiteY26031"/>
              </a:cxn>
              <a:cxn ang="0">
                <a:pos x="connsiteX26032" y="connsiteY26032"/>
              </a:cxn>
              <a:cxn ang="0">
                <a:pos x="connsiteX26033" y="connsiteY26033"/>
              </a:cxn>
              <a:cxn ang="0">
                <a:pos x="connsiteX26034" y="connsiteY26034"/>
              </a:cxn>
              <a:cxn ang="0">
                <a:pos x="connsiteX26035" y="connsiteY26035"/>
              </a:cxn>
              <a:cxn ang="0">
                <a:pos x="connsiteX26036" y="connsiteY26036"/>
              </a:cxn>
              <a:cxn ang="0">
                <a:pos x="connsiteX26037" y="connsiteY26037"/>
              </a:cxn>
              <a:cxn ang="0">
                <a:pos x="connsiteX26038" y="connsiteY26038"/>
              </a:cxn>
              <a:cxn ang="0">
                <a:pos x="connsiteX26039" y="connsiteY26039"/>
              </a:cxn>
              <a:cxn ang="0">
                <a:pos x="connsiteX26040" y="connsiteY26040"/>
              </a:cxn>
              <a:cxn ang="0">
                <a:pos x="connsiteX26041" y="connsiteY26041"/>
              </a:cxn>
              <a:cxn ang="0">
                <a:pos x="connsiteX26042" y="connsiteY26042"/>
              </a:cxn>
              <a:cxn ang="0">
                <a:pos x="connsiteX26043" y="connsiteY26043"/>
              </a:cxn>
              <a:cxn ang="0">
                <a:pos x="connsiteX26044" y="connsiteY26044"/>
              </a:cxn>
              <a:cxn ang="0">
                <a:pos x="connsiteX26045" y="connsiteY26045"/>
              </a:cxn>
              <a:cxn ang="0">
                <a:pos x="connsiteX26046" y="connsiteY26046"/>
              </a:cxn>
              <a:cxn ang="0">
                <a:pos x="connsiteX26047" y="connsiteY26047"/>
              </a:cxn>
              <a:cxn ang="0">
                <a:pos x="connsiteX26048" y="connsiteY26048"/>
              </a:cxn>
              <a:cxn ang="0">
                <a:pos x="connsiteX26049" y="connsiteY26049"/>
              </a:cxn>
              <a:cxn ang="0">
                <a:pos x="connsiteX26050" y="connsiteY26050"/>
              </a:cxn>
              <a:cxn ang="0">
                <a:pos x="connsiteX26051" y="connsiteY26051"/>
              </a:cxn>
              <a:cxn ang="0">
                <a:pos x="connsiteX26052" y="connsiteY26052"/>
              </a:cxn>
              <a:cxn ang="0">
                <a:pos x="connsiteX26053" y="connsiteY26053"/>
              </a:cxn>
              <a:cxn ang="0">
                <a:pos x="connsiteX26054" y="connsiteY26054"/>
              </a:cxn>
              <a:cxn ang="0">
                <a:pos x="connsiteX26055" y="connsiteY26055"/>
              </a:cxn>
              <a:cxn ang="0">
                <a:pos x="connsiteX26056" y="connsiteY26056"/>
              </a:cxn>
              <a:cxn ang="0">
                <a:pos x="connsiteX26057" y="connsiteY26057"/>
              </a:cxn>
              <a:cxn ang="0">
                <a:pos x="connsiteX26058" y="connsiteY26058"/>
              </a:cxn>
              <a:cxn ang="0">
                <a:pos x="connsiteX26059" y="connsiteY26059"/>
              </a:cxn>
              <a:cxn ang="0">
                <a:pos x="connsiteX26060" y="connsiteY26060"/>
              </a:cxn>
              <a:cxn ang="0">
                <a:pos x="connsiteX26061" y="connsiteY26061"/>
              </a:cxn>
              <a:cxn ang="0">
                <a:pos x="connsiteX26062" y="connsiteY26062"/>
              </a:cxn>
              <a:cxn ang="0">
                <a:pos x="connsiteX26063" y="connsiteY26063"/>
              </a:cxn>
              <a:cxn ang="0">
                <a:pos x="connsiteX26064" y="connsiteY26064"/>
              </a:cxn>
              <a:cxn ang="0">
                <a:pos x="connsiteX26065" y="connsiteY26065"/>
              </a:cxn>
              <a:cxn ang="0">
                <a:pos x="connsiteX26066" y="connsiteY26066"/>
              </a:cxn>
              <a:cxn ang="0">
                <a:pos x="connsiteX26067" y="connsiteY26067"/>
              </a:cxn>
              <a:cxn ang="0">
                <a:pos x="connsiteX26068" y="connsiteY26068"/>
              </a:cxn>
              <a:cxn ang="0">
                <a:pos x="connsiteX26069" y="connsiteY26069"/>
              </a:cxn>
              <a:cxn ang="0">
                <a:pos x="connsiteX26070" y="connsiteY26070"/>
              </a:cxn>
              <a:cxn ang="0">
                <a:pos x="connsiteX26071" y="connsiteY26071"/>
              </a:cxn>
              <a:cxn ang="0">
                <a:pos x="connsiteX26072" y="connsiteY26072"/>
              </a:cxn>
              <a:cxn ang="0">
                <a:pos x="connsiteX26073" y="connsiteY26073"/>
              </a:cxn>
              <a:cxn ang="0">
                <a:pos x="connsiteX26074" y="connsiteY26074"/>
              </a:cxn>
              <a:cxn ang="0">
                <a:pos x="connsiteX26075" y="connsiteY26075"/>
              </a:cxn>
              <a:cxn ang="0">
                <a:pos x="connsiteX26076" y="connsiteY26076"/>
              </a:cxn>
              <a:cxn ang="0">
                <a:pos x="connsiteX26077" y="connsiteY26077"/>
              </a:cxn>
              <a:cxn ang="0">
                <a:pos x="connsiteX26078" y="connsiteY26078"/>
              </a:cxn>
              <a:cxn ang="0">
                <a:pos x="connsiteX26079" y="connsiteY26079"/>
              </a:cxn>
              <a:cxn ang="0">
                <a:pos x="connsiteX26080" y="connsiteY26080"/>
              </a:cxn>
              <a:cxn ang="0">
                <a:pos x="connsiteX26081" y="connsiteY26081"/>
              </a:cxn>
              <a:cxn ang="0">
                <a:pos x="connsiteX26082" y="connsiteY26082"/>
              </a:cxn>
              <a:cxn ang="0">
                <a:pos x="connsiteX26083" y="connsiteY26083"/>
              </a:cxn>
              <a:cxn ang="0">
                <a:pos x="connsiteX26084" y="connsiteY26084"/>
              </a:cxn>
              <a:cxn ang="0">
                <a:pos x="connsiteX26085" y="connsiteY26085"/>
              </a:cxn>
              <a:cxn ang="0">
                <a:pos x="connsiteX26086" y="connsiteY26086"/>
              </a:cxn>
              <a:cxn ang="0">
                <a:pos x="connsiteX26087" y="connsiteY26087"/>
              </a:cxn>
              <a:cxn ang="0">
                <a:pos x="connsiteX26088" y="connsiteY26088"/>
              </a:cxn>
              <a:cxn ang="0">
                <a:pos x="connsiteX26089" y="connsiteY26089"/>
              </a:cxn>
              <a:cxn ang="0">
                <a:pos x="connsiteX26090" y="connsiteY26090"/>
              </a:cxn>
              <a:cxn ang="0">
                <a:pos x="connsiteX26091" y="connsiteY26091"/>
              </a:cxn>
              <a:cxn ang="0">
                <a:pos x="connsiteX26092" y="connsiteY26092"/>
              </a:cxn>
              <a:cxn ang="0">
                <a:pos x="connsiteX26093" y="connsiteY26093"/>
              </a:cxn>
              <a:cxn ang="0">
                <a:pos x="connsiteX26094" y="connsiteY26094"/>
              </a:cxn>
              <a:cxn ang="0">
                <a:pos x="connsiteX26095" y="connsiteY26095"/>
              </a:cxn>
              <a:cxn ang="0">
                <a:pos x="connsiteX26096" y="connsiteY26096"/>
              </a:cxn>
              <a:cxn ang="0">
                <a:pos x="connsiteX26097" y="connsiteY26097"/>
              </a:cxn>
              <a:cxn ang="0">
                <a:pos x="connsiteX26098" y="connsiteY26098"/>
              </a:cxn>
              <a:cxn ang="0">
                <a:pos x="connsiteX26099" y="connsiteY26099"/>
              </a:cxn>
              <a:cxn ang="0">
                <a:pos x="connsiteX26100" y="connsiteY26100"/>
              </a:cxn>
              <a:cxn ang="0">
                <a:pos x="connsiteX26101" y="connsiteY26101"/>
              </a:cxn>
              <a:cxn ang="0">
                <a:pos x="connsiteX26102" y="connsiteY26102"/>
              </a:cxn>
              <a:cxn ang="0">
                <a:pos x="connsiteX26103" y="connsiteY26103"/>
              </a:cxn>
              <a:cxn ang="0">
                <a:pos x="connsiteX26104" y="connsiteY26104"/>
              </a:cxn>
              <a:cxn ang="0">
                <a:pos x="connsiteX26105" y="connsiteY26105"/>
              </a:cxn>
              <a:cxn ang="0">
                <a:pos x="connsiteX26106" y="connsiteY26106"/>
              </a:cxn>
              <a:cxn ang="0">
                <a:pos x="connsiteX26107" y="connsiteY26107"/>
              </a:cxn>
              <a:cxn ang="0">
                <a:pos x="connsiteX26108" y="connsiteY26108"/>
              </a:cxn>
              <a:cxn ang="0">
                <a:pos x="connsiteX26109" y="connsiteY26109"/>
              </a:cxn>
              <a:cxn ang="0">
                <a:pos x="connsiteX26110" y="connsiteY26110"/>
              </a:cxn>
              <a:cxn ang="0">
                <a:pos x="connsiteX26111" y="connsiteY26111"/>
              </a:cxn>
              <a:cxn ang="0">
                <a:pos x="connsiteX26112" y="connsiteY26112"/>
              </a:cxn>
              <a:cxn ang="0">
                <a:pos x="connsiteX26113" y="connsiteY26113"/>
              </a:cxn>
              <a:cxn ang="0">
                <a:pos x="connsiteX26114" y="connsiteY26114"/>
              </a:cxn>
              <a:cxn ang="0">
                <a:pos x="connsiteX26115" y="connsiteY26115"/>
              </a:cxn>
              <a:cxn ang="0">
                <a:pos x="connsiteX26116" y="connsiteY26116"/>
              </a:cxn>
              <a:cxn ang="0">
                <a:pos x="connsiteX26117" y="connsiteY26117"/>
              </a:cxn>
              <a:cxn ang="0">
                <a:pos x="connsiteX26118" y="connsiteY26118"/>
              </a:cxn>
              <a:cxn ang="0">
                <a:pos x="connsiteX26119" y="connsiteY26119"/>
              </a:cxn>
              <a:cxn ang="0">
                <a:pos x="connsiteX26120" y="connsiteY26120"/>
              </a:cxn>
              <a:cxn ang="0">
                <a:pos x="connsiteX26121" y="connsiteY26121"/>
              </a:cxn>
              <a:cxn ang="0">
                <a:pos x="connsiteX26122" y="connsiteY26122"/>
              </a:cxn>
              <a:cxn ang="0">
                <a:pos x="connsiteX26123" y="connsiteY26123"/>
              </a:cxn>
              <a:cxn ang="0">
                <a:pos x="connsiteX26124" y="connsiteY26124"/>
              </a:cxn>
              <a:cxn ang="0">
                <a:pos x="connsiteX26125" y="connsiteY26125"/>
              </a:cxn>
              <a:cxn ang="0">
                <a:pos x="connsiteX26126" y="connsiteY26126"/>
              </a:cxn>
              <a:cxn ang="0">
                <a:pos x="connsiteX26127" y="connsiteY26127"/>
              </a:cxn>
              <a:cxn ang="0">
                <a:pos x="connsiteX26128" y="connsiteY26128"/>
              </a:cxn>
              <a:cxn ang="0">
                <a:pos x="connsiteX26129" y="connsiteY26129"/>
              </a:cxn>
              <a:cxn ang="0">
                <a:pos x="connsiteX26130" y="connsiteY26130"/>
              </a:cxn>
              <a:cxn ang="0">
                <a:pos x="connsiteX26131" y="connsiteY26131"/>
              </a:cxn>
              <a:cxn ang="0">
                <a:pos x="connsiteX26132" y="connsiteY26132"/>
              </a:cxn>
              <a:cxn ang="0">
                <a:pos x="connsiteX26133" y="connsiteY26133"/>
              </a:cxn>
              <a:cxn ang="0">
                <a:pos x="connsiteX26134" y="connsiteY26134"/>
              </a:cxn>
              <a:cxn ang="0">
                <a:pos x="connsiteX26135" y="connsiteY26135"/>
              </a:cxn>
              <a:cxn ang="0">
                <a:pos x="connsiteX26136" y="connsiteY26136"/>
              </a:cxn>
              <a:cxn ang="0">
                <a:pos x="connsiteX26137" y="connsiteY26137"/>
              </a:cxn>
              <a:cxn ang="0">
                <a:pos x="connsiteX26138" y="connsiteY26138"/>
              </a:cxn>
              <a:cxn ang="0">
                <a:pos x="connsiteX26139" y="connsiteY26139"/>
              </a:cxn>
              <a:cxn ang="0">
                <a:pos x="connsiteX26140" y="connsiteY26140"/>
              </a:cxn>
              <a:cxn ang="0">
                <a:pos x="connsiteX26141" y="connsiteY26141"/>
              </a:cxn>
              <a:cxn ang="0">
                <a:pos x="connsiteX26142" y="connsiteY26142"/>
              </a:cxn>
              <a:cxn ang="0">
                <a:pos x="connsiteX26143" y="connsiteY26143"/>
              </a:cxn>
              <a:cxn ang="0">
                <a:pos x="connsiteX26144" y="connsiteY26144"/>
              </a:cxn>
              <a:cxn ang="0">
                <a:pos x="connsiteX26145" y="connsiteY26145"/>
              </a:cxn>
              <a:cxn ang="0">
                <a:pos x="connsiteX26146" y="connsiteY26146"/>
              </a:cxn>
              <a:cxn ang="0">
                <a:pos x="connsiteX26147" y="connsiteY26147"/>
              </a:cxn>
              <a:cxn ang="0">
                <a:pos x="connsiteX26148" y="connsiteY26148"/>
              </a:cxn>
              <a:cxn ang="0">
                <a:pos x="connsiteX26149" y="connsiteY26149"/>
              </a:cxn>
              <a:cxn ang="0">
                <a:pos x="connsiteX26150" y="connsiteY26150"/>
              </a:cxn>
              <a:cxn ang="0">
                <a:pos x="connsiteX26151" y="connsiteY26151"/>
              </a:cxn>
              <a:cxn ang="0">
                <a:pos x="connsiteX26152" y="connsiteY26152"/>
              </a:cxn>
              <a:cxn ang="0">
                <a:pos x="connsiteX26153" y="connsiteY26153"/>
              </a:cxn>
              <a:cxn ang="0">
                <a:pos x="connsiteX26154" y="connsiteY26154"/>
              </a:cxn>
              <a:cxn ang="0">
                <a:pos x="connsiteX26155" y="connsiteY26155"/>
              </a:cxn>
              <a:cxn ang="0">
                <a:pos x="connsiteX26156" y="connsiteY26156"/>
              </a:cxn>
              <a:cxn ang="0">
                <a:pos x="connsiteX26157" y="connsiteY26157"/>
              </a:cxn>
              <a:cxn ang="0">
                <a:pos x="connsiteX26158" y="connsiteY26158"/>
              </a:cxn>
              <a:cxn ang="0">
                <a:pos x="connsiteX26159" y="connsiteY26159"/>
              </a:cxn>
              <a:cxn ang="0">
                <a:pos x="connsiteX26160" y="connsiteY26160"/>
              </a:cxn>
              <a:cxn ang="0">
                <a:pos x="connsiteX26161" y="connsiteY26161"/>
              </a:cxn>
              <a:cxn ang="0">
                <a:pos x="connsiteX26162" y="connsiteY26162"/>
              </a:cxn>
              <a:cxn ang="0">
                <a:pos x="connsiteX26163" y="connsiteY26163"/>
              </a:cxn>
              <a:cxn ang="0">
                <a:pos x="connsiteX26164" y="connsiteY26164"/>
              </a:cxn>
              <a:cxn ang="0">
                <a:pos x="connsiteX26165" y="connsiteY26165"/>
              </a:cxn>
              <a:cxn ang="0">
                <a:pos x="connsiteX26166" y="connsiteY26166"/>
              </a:cxn>
              <a:cxn ang="0">
                <a:pos x="connsiteX26167" y="connsiteY26167"/>
              </a:cxn>
              <a:cxn ang="0">
                <a:pos x="connsiteX26168" y="connsiteY26168"/>
              </a:cxn>
              <a:cxn ang="0">
                <a:pos x="connsiteX26169" y="connsiteY26169"/>
              </a:cxn>
              <a:cxn ang="0">
                <a:pos x="connsiteX26170" y="connsiteY26170"/>
              </a:cxn>
              <a:cxn ang="0">
                <a:pos x="connsiteX26171" y="connsiteY26171"/>
              </a:cxn>
              <a:cxn ang="0">
                <a:pos x="connsiteX26172" y="connsiteY26172"/>
              </a:cxn>
              <a:cxn ang="0">
                <a:pos x="connsiteX26173" y="connsiteY26173"/>
              </a:cxn>
              <a:cxn ang="0">
                <a:pos x="connsiteX26174" y="connsiteY26174"/>
              </a:cxn>
              <a:cxn ang="0">
                <a:pos x="connsiteX26175" y="connsiteY26175"/>
              </a:cxn>
              <a:cxn ang="0">
                <a:pos x="connsiteX26176" y="connsiteY26176"/>
              </a:cxn>
              <a:cxn ang="0">
                <a:pos x="connsiteX26177" y="connsiteY26177"/>
              </a:cxn>
              <a:cxn ang="0">
                <a:pos x="connsiteX26178" y="connsiteY26178"/>
              </a:cxn>
              <a:cxn ang="0">
                <a:pos x="connsiteX26179" y="connsiteY26179"/>
              </a:cxn>
              <a:cxn ang="0">
                <a:pos x="connsiteX26180" y="connsiteY26180"/>
              </a:cxn>
              <a:cxn ang="0">
                <a:pos x="connsiteX26181" y="connsiteY26181"/>
              </a:cxn>
              <a:cxn ang="0">
                <a:pos x="connsiteX26182" y="connsiteY26182"/>
              </a:cxn>
              <a:cxn ang="0">
                <a:pos x="connsiteX26183" y="connsiteY26183"/>
              </a:cxn>
              <a:cxn ang="0">
                <a:pos x="connsiteX26184" y="connsiteY26184"/>
              </a:cxn>
              <a:cxn ang="0">
                <a:pos x="connsiteX26185" y="connsiteY26185"/>
              </a:cxn>
              <a:cxn ang="0">
                <a:pos x="connsiteX26186" y="connsiteY26186"/>
              </a:cxn>
              <a:cxn ang="0">
                <a:pos x="connsiteX26187" y="connsiteY26187"/>
              </a:cxn>
              <a:cxn ang="0">
                <a:pos x="connsiteX26188" y="connsiteY26188"/>
              </a:cxn>
              <a:cxn ang="0">
                <a:pos x="connsiteX26189" y="connsiteY26189"/>
              </a:cxn>
              <a:cxn ang="0">
                <a:pos x="connsiteX26190" y="connsiteY26190"/>
              </a:cxn>
              <a:cxn ang="0">
                <a:pos x="connsiteX26191" y="connsiteY26191"/>
              </a:cxn>
              <a:cxn ang="0">
                <a:pos x="connsiteX26192" y="connsiteY26192"/>
              </a:cxn>
              <a:cxn ang="0">
                <a:pos x="connsiteX26193" y="connsiteY26193"/>
              </a:cxn>
              <a:cxn ang="0">
                <a:pos x="connsiteX26194" y="connsiteY26194"/>
              </a:cxn>
              <a:cxn ang="0">
                <a:pos x="connsiteX26195" y="connsiteY26195"/>
              </a:cxn>
              <a:cxn ang="0">
                <a:pos x="connsiteX26196" y="connsiteY26196"/>
              </a:cxn>
              <a:cxn ang="0">
                <a:pos x="connsiteX26197" y="connsiteY26197"/>
              </a:cxn>
              <a:cxn ang="0">
                <a:pos x="connsiteX26198" y="connsiteY26198"/>
              </a:cxn>
              <a:cxn ang="0">
                <a:pos x="connsiteX26199" y="connsiteY26199"/>
              </a:cxn>
              <a:cxn ang="0">
                <a:pos x="connsiteX26200" y="connsiteY26200"/>
              </a:cxn>
              <a:cxn ang="0">
                <a:pos x="connsiteX26201" y="connsiteY26201"/>
              </a:cxn>
              <a:cxn ang="0">
                <a:pos x="connsiteX26202" y="connsiteY26202"/>
              </a:cxn>
              <a:cxn ang="0">
                <a:pos x="connsiteX26203" y="connsiteY26203"/>
              </a:cxn>
              <a:cxn ang="0">
                <a:pos x="connsiteX26204" y="connsiteY26204"/>
              </a:cxn>
              <a:cxn ang="0">
                <a:pos x="connsiteX26205" y="connsiteY26205"/>
              </a:cxn>
              <a:cxn ang="0">
                <a:pos x="connsiteX26206" y="connsiteY26206"/>
              </a:cxn>
              <a:cxn ang="0">
                <a:pos x="connsiteX26207" y="connsiteY26207"/>
              </a:cxn>
              <a:cxn ang="0">
                <a:pos x="connsiteX26208" y="connsiteY26208"/>
              </a:cxn>
              <a:cxn ang="0">
                <a:pos x="connsiteX26209" y="connsiteY26209"/>
              </a:cxn>
              <a:cxn ang="0">
                <a:pos x="connsiteX26210" y="connsiteY26210"/>
              </a:cxn>
              <a:cxn ang="0">
                <a:pos x="connsiteX26211" y="connsiteY26211"/>
              </a:cxn>
              <a:cxn ang="0">
                <a:pos x="connsiteX26212" y="connsiteY26212"/>
              </a:cxn>
              <a:cxn ang="0">
                <a:pos x="connsiteX26213" y="connsiteY26213"/>
              </a:cxn>
              <a:cxn ang="0">
                <a:pos x="connsiteX26214" y="connsiteY26214"/>
              </a:cxn>
              <a:cxn ang="0">
                <a:pos x="connsiteX26215" y="connsiteY26215"/>
              </a:cxn>
              <a:cxn ang="0">
                <a:pos x="connsiteX26216" y="connsiteY26216"/>
              </a:cxn>
              <a:cxn ang="0">
                <a:pos x="connsiteX26217" y="connsiteY26217"/>
              </a:cxn>
              <a:cxn ang="0">
                <a:pos x="connsiteX26218" y="connsiteY26218"/>
              </a:cxn>
              <a:cxn ang="0">
                <a:pos x="connsiteX26219" y="connsiteY26219"/>
              </a:cxn>
              <a:cxn ang="0">
                <a:pos x="connsiteX26220" y="connsiteY26220"/>
              </a:cxn>
              <a:cxn ang="0">
                <a:pos x="connsiteX26221" y="connsiteY26221"/>
              </a:cxn>
              <a:cxn ang="0">
                <a:pos x="connsiteX26222" y="connsiteY26222"/>
              </a:cxn>
              <a:cxn ang="0">
                <a:pos x="connsiteX26223" y="connsiteY26223"/>
              </a:cxn>
              <a:cxn ang="0">
                <a:pos x="connsiteX26224" y="connsiteY26224"/>
              </a:cxn>
              <a:cxn ang="0">
                <a:pos x="connsiteX26225" y="connsiteY26225"/>
              </a:cxn>
              <a:cxn ang="0">
                <a:pos x="connsiteX26226" y="connsiteY26226"/>
              </a:cxn>
              <a:cxn ang="0">
                <a:pos x="connsiteX26227" y="connsiteY26227"/>
              </a:cxn>
              <a:cxn ang="0">
                <a:pos x="connsiteX26228" y="connsiteY26228"/>
              </a:cxn>
              <a:cxn ang="0">
                <a:pos x="connsiteX26229" y="connsiteY26229"/>
              </a:cxn>
              <a:cxn ang="0">
                <a:pos x="connsiteX26230" y="connsiteY26230"/>
              </a:cxn>
              <a:cxn ang="0">
                <a:pos x="connsiteX26231" y="connsiteY26231"/>
              </a:cxn>
              <a:cxn ang="0">
                <a:pos x="connsiteX26232" y="connsiteY26232"/>
              </a:cxn>
              <a:cxn ang="0">
                <a:pos x="connsiteX26233" y="connsiteY26233"/>
              </a:cxn>
              <a:cxn ang="0">
                <a:pos x="connsiteX26234" y="connsiteY26234"/>
              </a:cxn>
              <a:cxn ang="0">
                <a:pos x="connsiteX26235" y="connsiteY26235"/>
              </a:cxn>
              <a:cxn ang="0">
                <a:pos x="connsiteX26236" y="connsiteY26236"/>
              </a:cxn>
              <a:cxn ang="0">
                <a:pos x="connsiteX26237" y="connsiteY26237"/>
              </a:cxn>
              <a:cxn ang="0">
                <a:pos x="connsiteX26238" y="connsiteY26238"/>
              </a:cxn>
              <a:cxn ang="0">
                <a:pos x="connsiteX26239" y="connsiteY26239"/>
              </a:cxn>
              <a:cxn ang="0">
                <a:pos x="connsiteX26240" y="connsiteY26240"/>
              </a:cxn>
              <a:cxn ang="0">
                <a:pos x="connsiteX26241" y="connsiteY26241"/>
              </a:cxn>
              <a:cxn ang="0">
                <a:pos x="connsiteX26242" y="connsiteY26242"/>
              </a:cxn>
              <a:cxn ang="0">
                <a:pos x="connsiteX26243" y="connsiteY26243"/>
              </a:cxn>
              <a:cxn ang="0">
                <a:pos x="connsiteX26244" y="connsiteY26244"/>
              </a:cxn>
              <a:cxn ang="0">
                <a:pos x="connsiteX26245" y="connsiteY26245"/>
              </a:cxn>
              <a:cxn ang="0">
                <a:pos x="connsiteX26246" y="connsiteY26246"/>
              </a:cxn>
              <a:cxn ang="0">
                <a:pos x="connsiteX26247" y="connsiteY26247"/>
              </a:cxn>
              <a:cxn ang="0">
                <a:pos x="connsiteX26248" y="connsiteY26248"/>
              </a:cxn>
              <a:cxn ang="0">
                <a:pos x="connsiteX26249" y="connsiteY26249"/>
              </a:cxn>
              <a:cxn ang="0">
                <a:pos x="connsiteX26250" y="connsiteY26250"/>
              </a:cxn>
              <a:cxn ang="0">
                <a:pos x="connsiteX26251" y="connsiteY26251"/>
              </a:cxn>
              <a:cxn ang="0">
                <a:pos x="connsiteX26252" y="connsiteY26252"/>
              </a:cxn>
              <a:cxn ang="0">
                <a:pos x="connsiteX26253" y="connsiteY26253"/>
              </a:cxn>
              <a:cxn ang="0">
                <a:pos x="connsiteX26254" y="connsiteY26254"/>
              </a:cxn>
              <a:cxn ang="0">
                <a:pos x="connsiteX26255" y="connsiteY26255"/>
              </a:cxn>
              <a:cxn ang="0">
                <a:pos x="connsiteX26256" y="connsiteY26256"/>
              </a:cxn>
              <a:cxn ang="0">
                <a:pos x="connsiteX26257" y="connsiteY26257"/>
              </a:cxn>
              <a:cxn ang="0">
                <a:pos x="connsiteX26258" y="connsiteY26258"/>
              </a:cxn>
              <a:cxn ang="0">
                <a:pos x="connsiteX26259" y="connsiteY26259"/>
              </a:cxn>
              <a:cxn ang="0">
                <a:pos x="connsiteX26260" y="connsiteY26260"/>
              </a:cxn>
              <a:cxn ang="0">
                <a:pos x="connsiteX26261" y="connsiteY26261"/>
              </a:cxn>
              <a:cxn ang="0">
                <a:pos x="connsiteX26262" y="connsiteY26262"/>
              </a:cxn>
              <a:cxn ang="0">
                <a:pos x="connsiteX26263" y="connsiteY26263"/>
              </a:cxn>
              <a:cxn ang="0">
                <a:pos x="connsiteX26264" y="connsiteY26264"/>
              </a:cxn>
              <a:cxn ang="0">
                <a:pos x="connsiteX26265" y="connsiteY26265"/>
              </a:cxn>
              <a:cxn ang="0">
                <a:pos x="connsiteX26266" y="connsiteY26266"/>
              </a:cxn>
              <a:cxn ang="0">
                <a:pos x="connsiteX26267" y="connsiteY26267"/>
              </a:cxn>
              <a:cxn ang="0">
                <a:pos x="connsiteX26268" y="connsiteY26268"/>
              </a:cxn>
              <a:cxn ang="0">
                <a:pos x="connsiteX26269" y="connsiteY26269"/>
              </a:cxn>
              <a:cxn ang="0">
                <a:pos x="connsiteX26270" y="connsiteY26270"/>
              </a:cxn>
              <a:cxn ang="0">
                <a:pos x="connsiteX26271" y="connsiteY26271"/>
              </a:cxn>
              <a:cxn ang="0">
                <a:pos x="connsiteX26272" y="connsiteY26272"/>
              </a:cxn>
              <a:cxn ang="0">
                <a:pos x="connsiteX26273" y="connsiteY26273"/>
              </a:cxn>
              <a:cxn ang="0">
                <a:pos x="connsiteX26274" y="connsiteY26274"/>
              </a:cxn>
              <a:cxn ang="0">
                <a:pos x="connsiteX26275" y="connsiteY26275"/>
              </a:cxn>
              <a:cxn ang="0">
                <a:pos x="connsiteX26276" y="connsiteY26276"/>
              </a:cxn>
              <a:cxn ang="0">
                <a:pos x="connsiteX26277" y="connsiteY26277"/>
              </a:cxn>
              <a:cxn ang="0">
                <a:pos x="connsiteX26278" y="connsiteY26278"/>
              </a:cxn>
              <a:cxn ang="0">
                <a:pos x="connsiteX26279" y="connsiteY26279"/>
              </a:cxn>
              <a:cxn ang="0">
                <a:pos x="connsiteX26280" y="connsiteY26280"/>
              </a:cxn>
              <a:cxn ang="0">
                <a:pos x="connsiteX26281" y="connsiteY26281"/>
              </a:cxn>
              <a:cxn ang="0">
                <a:pos x="connsiteX26282" y="connsiteY26282"/>
              </a:cxn>
              <a:cxn ang="0">
                <a:pos x="connsiteX26283" y="connsiteY26283"/>
              </a:cxn>
              <a:cxn ang="0">
                <a:pos x="connsiteX26284" y="connsiteY26284"/>
              </a:cxn>
              <a:cxn ang="0">
                <a:pos x="connsiteX26285" y="connsiteY26285"/>
              </a:cxn>
              <a:cxn ang="0">
                <a:pos x="connsiteX26286" y="connsiteY26286"/>
              </a:cxn>
              <a:cxn ang="0">
                <a:pos x="connsiteX26287" y="connsiteY26287"/>
              </a:cxn>
              <a:cxn ang="0">
                <a:pos x="connsiteX26288" y="connsiteY26288"/>
              </a:cxn>
              <a:cxn ang="0">
                <a:pos x="connsiteX26289" y="connsiteY26289"/>
              </a:cxn>
              <a:cxn ang="0">
                <a:pos x="connsiteX26290" y="connsiteY26290"/>
              </a:cxn>
              <a:cxn ang="0">
                <a:pos x="connsiteX26291" y="connsiteY26291"/>
              </a:cxn>
              <a:cxn ang="0">
                <a:pos x="connsiteX26292" y="connsiteY26292"/>
              </a:cxn>
              <a:cxn ang="0">
                <a:pos x="connsiteX26293" y="connsiteY26293"/>
              </a:cxn>
              <a:cxn ang="0">
                <a:pos x="connsiteX26294" y="connsiteY26294"/>
              </a:cxn>
              <a:cxn ang="0">
                <a:pos x="connsiteX26295" y="connsiteY26295"/>
              </a:cxn>
              <a:cxn ang="0">
                <a:pos x="connsiteX26296" y="connsiteY26296"/>
              </a:cxn>
              <a:cxn ang="0">
                <a:pos x="connsiteX26297" y="connsiteY26297"/>
              </a:cxn>
              <a:cxn ang="0">
                <a:pos x="connsiteX26298" y="connsiteY26298"/>
              </a:cxn>
              <a:cxn ang="0">
                <a:pos x="connsiteX26299" y="connsiteY26299"/>
              </a:cxn>
              <a:cxn ang="0">
                <a:pos x="connsiteX26300" y="connsiteY26300"/>
              </a:cxn>
              <a:cxn ang="0">
                <a:pos x="connsiteX26301" y="connsiteY26301"/>
              </a:cxn>
              <a:cxn ang="0">
                <a:pos x="connsiteX26302" y="connsiteY26302"/>
              </a:cxn>
              <a:cxn ang="0">
                <a:pos x="connsiteX26303" y="connsiteY26303"/>
              </a:cxn>
              <a:cxn ang="0">
                <a:pos x="connsiteX26304" y="connsiteY26304"/>
              </a:cxn>
              <a:cxn ang="0">
                <a:pos x="connsiteX26305" y="connsiteY26305"/>
              </a:cxn>
              <a:cxn ang="0">
                <a:pos x="connsiteX26306" y="connsiteY26306"/>
              </a:cxn>
              <a:cxn ang="0">
                <a:pos x="connsiteX26307" y="connsiteY26307"/>
              </a:cxn>
              <a:cxn ang="0">
                <a:pos x="connsiteX26308" y="connsiteY26308"/>
              </a:cxn>
              <a:cxn ang="0">
                <a:pos x="connsiteX26309" y="connsiteY26309"/>
              </a:cxn>
              <a:cxn ang="0">
                <a:pos x="connsiteX26310" y="connsiteY26310"/>
              </a:cxn>
              <a:cxn ang="0">
                <a:pos x="connsiteX26311" y="connsiteY26311"/>
              </a:cxn>
              <a:cxn ang="0">
                <a:pos x="connsiteX26312" y="connsiteY26312"/>
              </a:cxn>
              <a:cxn ang="0">
                <a:pos x="connsiteX26313" y="connsiteY26313"/>
              </a:cxn>
              <a:cxn ang="0">
                <a:pos x="connsiteX26314" y="connsiteY26314"/>
              </a:cxn>
              <a:cxn ang="0">
                <a:pos x="connsiteX26315" y="connsiteY26315"/>
              </a:cxn>
              <a:cxn ang="0">
                <a:pos x="connsiteX26316" y="connsiteY26316"/>
              </a:cxn>
              <a:cxn ang="0">
                <a:pos x="connsiteX26317" y="connsiteY26317"/>
              </a:cxn>
              <a:cxn ang="0">
                <a:pos x="connsiteX26318" y="connsiteY26318"/>
              </a:cxn>
              <a:cxn ang="0">
                <a:pos x="connsiteX26319" y="connsiteY26319"/>
              </a:cxn>
              <a:cxn ang="0">
                <a:pos x="connsiteX26320" y="connsiteY26320"/>
              </a:cxn>
              <a:cxn ang="0">
                <a:pos x="connsiteX26321" y="connsiteY26321"/>
              </a:cxn>
              <a:cxn ang="0">
                <a:pos x="connsiteX26322" y="connsiteY26322"/>
              </a:cxn>
              <a:cxn ang="0">
                <a:pos x="connsiteX26323" y="connsiteY26323"/>
              </a:cxn>
              <a:cxn ang="0">
                <a:pos x="connsiteX26324" y="connsiteY26324"/>
              </a:cxn>
              <a:cxn ang="0">
                <a:pos x="connsiteX26325" y="connsiteY26325"/>
              </a:cxn>
              <a:cxn ang="0">
                <a:pos x="connsiteX26326" y="connsiteY26326"/>
              </a:cxn>
              <a:cxn ang="0">
                <a:pos x="connsiteX26327" y="connsiteY26327"/>
              </a:cxn>
              <a:cxn ang="0">
                <a:pos x="connsiteX26328" y="connsiteY26328"/>
              </a:cxn>
              <a:cxn ang="0">
                <a:pos x="connsiteX26329" y="connsiteY26329"/>
              </a:cxn>
              <a:cxn ang="0">
                <a:pos x="connsiteX26330" y="connsiteY26330"/>
              </a:cxn>
              <a:cxn ang="0">
                <a:pos x="connsiteX26331" y="connsiteY26331"/>
              </a:cxn>
              <a:cxn ang="0">
                <a:pos x="connsiteX26332" y="connsiteY26332"/>
              </a:cxn>
              <a:cxn ang="0">
                <a:pos x="connsiteX26333" y="connsiteY26333"/>
              </a:cxn>
              <a:cxn ang="0">
                <a:pos x="connsiteX26334" y="connsiteY26334"/>
              </a:cxn>
              <a:cxn ang="0">
                <a:pos x="connsiteX26335" y="connsiteY26335"/>
              </a:cxn>
              <a:cxn ang="0">
                <a:pos x="connsiteX26336" y="connsiteY26336"/>
              </a:cxn>
              <a:cxn ang="0">
                <a:pos x="connsiteX26337" y="connsiteY26337"/>
              </a:cxn>
              <a:cxn ang="0">
                <a:pos x="connsiteX26338" y="connsiteY26338"/>
              </a:cxn>
              <a:cxn ang="0">
                <a:pos x="connsiteX26339" y="connsiteY26339"/>
              </a:cxn>
              <a:cxn ang="0">
                <a:pos x="connsiteX26340" y="connsiteY26340"/>
              </a:cxn>
              <a:cxn ang="0">
                <a:pos x="connsiteX26341" y="connsiteY26341"/>
              </a:cxn>
              <a:cxn ang="0">
                <a:pos x="connsiteX26342" y="connsiteY26342"/>
              </a:cxn>
              <a:cxn ang="0">
                <a:pos x="connsiteX26343" y="connsiteY26343"/>
              </a:cxn>
              <a:cxn ang="0">
                <a:pos x="connsiteX26344" y="connsiteY26344"/>
              </a:cxn>
              <a:cxn ang="0">
                <a:pos x="connsiteX26345" y="connsiteY26345"/>
              </a:cxn>
              <a:cxn ang="0">
                <a:pos x="connsiteX26346" y="connsiteY26346"/>
              </a:cxn>
              <a:cxn ang="0">
                <a:pos x="connsiteX26347" y="connsiteY26347"/>
              </a:cxn>
              <a:cxn ang="0">
                <a:pos x="connsiteX26348" y="connsiteY26348"/>
              </a:cxn>
              <a:cxn ang="0">
                <a:pos x="connsiteX26349" y="connsiteY26349"/>
              </a:cxn>
              <a:cxn ang="0">
                <a:pos x="connsiteX26350" y="connsiteY26350"/>
              </a:cxn>
              <a:cxn ang="0">
                <a:pos x="connsiteX26351" y="connsiteY26351"/>
              </a:cxn>
              <a:cxn ang="0">
                <a:pos x="connsiteX26352" y="connsiteY26352"/>
              </a:cxn>
              <a:cxn ang="0">
                <a:pos x="connsiteX26353" y="connsiteY26353"/>
              </a:cxn>
              <a:cxn ang="0">
                <a:pos x="connsiteX26354" y="connsiteY26354"/>
              </a:cxn>
              <a:cxn ang="0">
                <a:pos x="connsiteX26355" y="connsiteY26355"/>
              </a:cxn>
              <a:cxn ang="0">
                <a:pos x="connsiteX26356" y="connsiteY26356"/>
              </a:cxn>
              <a:cxn ang="0">
                <a:pos x="connsiteX26357" y="connsiteY26357"/>
              </a:cxn>
              <a:cxn ang="0">
                <a:pos x="connsiteX26358" y="connsiteY26358"/>
              </a:cxn>
              <a:cxn ang="0">
                <a:pos x="connsiteX26359" y="connsiteY26359"/>
              </a:cxn>
              <a:cxn ang="0">
                <a:pos x="connsiteX26360" y="connsiteY26360"/>
              </a:cxn>
              <a:cxn ang="0">
                <a:pos x="connsiteX26361" y="connsiteY26361"/>
              </a:cxn>
              <a:cxn ang="0">
                <a:pos x="connsiteX26362" y="connsiteY26362"/>
              </a:cxn>
              <a:cxn ang="0">
                <a:pos x="connsiteX26363" y="connsiteY26363"/>
              </a:cxn>
              <a:cxn ang="0">
                <a:pos x="connsiteX26364" y="connsiteY26364"/>
              </a:cxn>
              <a:cxn ang="0">
                <a:pos x="connsiteX26365" y="connsiteY26365"/>
              </a:cxn>
              <a:cxn ang="0">
                <a:pos x="connsiteX26366" y="connsiteY26366"/>
              </a:cxn>
              <a:cxn ang="0">
                <a:pos x="connsiteX26367" y="connsiteY26367"/>
              </a:cxn>
              <a:cxn ang="0">
                <a:pos x="connsiteX26368" y="connsiteY26368"/>
              </a:cxn>
              <a:cxn ang="0">
                <a:pos x="connsiteX26369" y="connsiteY26369"/>
              </a:cxn>
              <a:cxn ang="0">
                <a:pos x="connsiteX26370" y="connsiteY26370"/>
              </a:cxn>
              <a:cxn ang="0">
                <a:pos x="connsiteX26371" y="connsiteY26371"/>
              </a:cxn>
              <a:cxn ang="0">
                <a:pos x="connsiteX26372" y="connsiteY26372"/>
              </a:cxn>
              <a:cxn ang="0">
                <a:pos x="connsiteX26373" y="connsiteY26373"/>
              </a:cxn>
              <a:cxn ang="0">
                <a:pos x="connsiteX26374" y="connsiteY26374"/>
              </a:cxn>
              <a:cxn ang="0">
                <a:pos x="connsiteX26375" y="connsiteY26375"/>
              </a:cxn>
              <a:cxn ang="0">
                <a:pos x="connsiteX26376" y="connsiteY26376"/>
              </a:cxn>
              <a:cxn ang="0">
                <a:pos x="connsiteX26377" y="connsiteY26377"/>
              </a:cxn>
              <a:cxn ang="0">
                <a:pos x="connsiteX26378" y="connsiteY26378"/>
              </a:cxn>
              <a:cxn ang="0">
                <a:pos x="connsiteX26379" y="connsiteY26379"/>
              </a:cxn>
              <a:cxn ang="0">
                <a:pos x="connsiteX26380" y="connsiteY26380"/>
              </a:cxn>
              <a:cxn ang="0">
                <a:pos x="connsiteX26381" y="connsiteY26381"/>
              </a:cxn>
              <a:cxn ang="0">
                <a:pos x="connsiteX26382" y="connsiteY26382"/>
              </a:cxn>
              <a:cxn ang="0">
                <a:pos x="connsiteX26383" y="connsiteY26383"/>
              </a:cxn>
              <a:cxn ang="0">
                <a:pos x="connsiteX26384" y="connsiteY26384"/>
              </a:cxn>
              <a:cxn ang="0">
                <a:pos x="connsiteX26385" y="connsiteY26385"/>
              </a:cxn>
              <a:cxn ang="0">
                <a:pos x="connsiteX26386" y="connsiteY26386"/>
              </a:cxn>
              <a:cxn ang="0">
                <a:pos x="connsiteX26387" y="connsiteY26387"/>
              </a:cxn>
              <a:cxn ang="0">
                <a:pos x="connsiteX26388" y="connsiteY26388"/>
              </a:cxn>
              <a:cxn ang="0">
                <a:pos x="connsiteX26389" y="connsiteY26389"/>
              </a:cxn>
              <a:cxn ang="0">
                <a:pos x="connsiteX26390" y="connsiteY26390"/>
              </a:cxn>
              <a:cxn ang="0">
                <a:pos x="connsiteX26391" y="connsiteY26391"/>
              </a:cxn>
              <a:cxn ang="0">
                <a:pos x="connsiteX26392" y="connsiteY26392"/>
              </a:cxn>
              <a:cxn ang="0">
                <a:pos x="connsiteX26393" y="connsiteY26393"/>
              </a:cxn>
              <a:cxn ang="0">
                <a:pos x="connsiteX26394" y="connsiteY26394"/>
              </a:cxn>
              <a:cxn ang="0">
                <a:pos x="connsiteX26395" y="connsiteY26395"/>
              </a:cxn>
              <a:cxn ang="0">
                <a:pos x="connsiteX26396" y="connsiteY26396"/>
              </a:cxn>
              <a:cxn ang="0">
                <a:pos x="connsiteX26397" y="connsiteY26397"/>
              </a:cxn>
              <a:cxn ang="0">
                <a:pos x="connsiteX26398" y="connsiteY26398"/>
              </a:cxn>
              <a:cxn ang="0">
                <a:pos x="connsiteX26399" y="connsiteY26399"/>
              </a:cxn>
              <a:cxn ang="0">
                <a:pos x="connsiteX26400" y="connsiteY26400"/>
              </a:cxn>
              <a:cxn ang="0">
                <a:pos x="connsiteX26401" y="connsiteY26401"/>
              </a:cxn>
              <a:cxn ang="0">
                <a:pos x="connsiteX26402" y="connsiteY26402"/>
              </a:cxn>
              <a:cxn ang="0">
                <a:pos x="connsiteX26403" y="connsiteY26403"/>
              </a:cxn>
              <a:cxn ang="0">
                <a:pos x="connsiteX26404" y="connsiteY26404"/>
              </a:cxn>
              <a:cxn ang="0">
                <a:pos x="connsiteX26405" y="connsiteY26405"/>
              </a:cxn>
              <a:cxn ang="0">
                <a:pos x="connsiteX26406" y="connsiteY26406"/>
              </a:cxn>
              <a:cxn ang="0">
                <a:pos x="connsiteX26407" y="connsiteY26407"/>
              </a:cxn>
              <a:cxn ang="0">
                <a:pos x="connsiteX26408" y="connsiteY26408"/>
              </a:cxn>
              <a:cxn ang="0">
                <a:pos x="connsiteX26409" y="connsiteY26409"/>
              </a:cxn>
              <a:cxn ang="0">
                <a:pos x="connsiteX26410" y="connsiteY26410"/>
              </a:cxn>
              <a:cxn ang="0">
                <a:pos x="connsiteX26411" y="connsiteY26411"/>
              </a:cxn>
              <a:cxn ang="0">
                <a:pos x="connsiteX26412" y="connsiteY26412"/>
              </a:cxn>
              <a:cxn ang="0">
                <a:pos x="connsiteX26413" y="connsiteY26413"/>
              </a:cxn>
              <a:cxn ang="0">
                <a:pos x="connsiteX26414" y="connsiteY26414"/>
              </a:cxn>
              <a:cxn ang="0">
                <a:pos x="connsiteX26415" y="connsiteY26415"/>
              </a:cxn>
              <a:cxn ang="0">
                <a:pos x="connsiteX26416" y="connsiteY26416"/>
              </a:cxn>
              <a:cxn ang="0">
                <a:pos x="connsiteX26417" y="connsiteY26417"/>
              </a:cxn>
              <a:cxn ang="0">
                <a:pos x="connsiteX26418" y="connsiteY26418"/>
              </a:cxn>
              <a:cxn ang="0">
                <a:pos x="connsiteX26419" y="connsiteY26419"/>
              </a:cxn>
              <a:cxn ang="0">
                <a:pos x="connsiteX26420" y="connsiteY26420"/>
              </a:cxn>
              <a:cxn ang="0">
                <a:pos x="connsiteX26421" y="connsiteY26421"/>
              </a:cxn>
              <a:cxn ang="0">
                <a:pos x="connsiteX26422" y="connsiteY26422"/>
              </a:cxn>
              <a:cxn ang="0">
                <a:pos x="connsiteX26423" y="connsiteY26423"/>
              </a:cxn>
              <a:cxn ang="0">
                <a:pos x="connsiteX26424" y="connsiteY26424"/>
              </a:cxn>
              <a:cxn ang="0">
                <a:pos x="connsiteX26425" y="connsiteY26425"/>
              </a:cxn>
              <a:cxn ang="0">
                <a:pos x="connsiteX26426" y="connsiteY26426"/>
              </a:cxn>
              <a:cxn ang="0">
                <a:pos x="connsiteX26427" y="connsiteY26427"/>
              </a:cxn>
              <a:cxn ang="0">
                <a:pos x="connsiteX26428" y="connsiteY26428"/>
              </a:cxn>
              <a:cxn ang="0">
                <a:pos x="connsiteX26429" y="connsiteY26429"/>
              </a:cxn>
              <a:cxn ang="0">
                <a:pos x="connsiteX26430" y="connsiteY26430"/>
              </a:cxn>
              <a:cxn ang="0">
                <a:pos x="connsiteX26431" y="connsiteY26431"/>
              </a:cxn>
              <a:cxn ang="0">
                <a:pos x="connsiteX26432" y="connsiteY26432"/>
              </a:cxn>
              <a:cxn ang="0">
                <a:pos x="connsiteX26433" y="connsiteY26433"/>
              </a:cxn>
              <a:cxn ang="0">
                <a:pos x="connsiteX26434" y="connsiteY26434"/>
              </a:cxn>
              <a:cxn ang="0">
                <a:pos x="connsiteX26435" y="connsiteY26435"/>
              </a:cxn>
              <a:cxn ang="0">
                <a:pos x="connsiteX26436" y="connsiteY26436"/>
              </a:cxn>
              <a:cxn ang="0">
                <a:pos x="connsiteX26437" y="connsiteY26437"/>
              </a:cxn>
              <a:cxn ang="0">
                <a:pos x="connsiteX26438" y="connsiteY26438"/>
              </a:cxn>
              <a:cxn ang="0">
                <a:pos x="connsiteX26439" y="connsiteY26439"/>
              </a:cxn>
              <a:cxn ang="0">
                <a:pos x="connsiteX26440" y="connsiteY26440"/>
              </a:cxn>
              <a:cxn ang="0">
                <a:pos x="connsiteX26441" y="connsiteY26441"/>
              </a:cxn>
              <a:cxn ang="0">
                <a:pos x="connsiteX26442" y="connsiteY26442"/>
              </a:cxn>
              <a:cxn ang="0">
                <a:pos x="connsiteX26443" y="connsiteY26443"/>
              </a:cxn>
              <a:cxn ang="0">
                <a:pos x="connsiteX26444" y="connsiteY26444"/>
              </a:cxn>
              <a:cxn ang="0">
                <a:pos x="connsiteX26445" y="connsiteY26445"/>
              </a:cxn>
              <a:cxn ang="0">
                <a:pos x="connsiteX26446" y="connsiteY26446"/>
              </a:cxn>
              <a:cxn ang="0">
                <a:pos x="connsiteX26447" y="connsiteY26447"/>
              </a:cxn>
              <a:cxn ang="0">
                <a:pos x="connsiteX26448" y="connsiteY26448"/>
              </a:cxn>
              <a:cxn ang="0">
                <a:pos x="connsiteX26449" y="connsiteY26449"/>
              </a:cxn>
              <a:cxn ang="0">
                <a:pos x="connsiteX26450" y="connsiteY26450"/>
              </a:cxn>
              <a:cxn ang="0">
                <a:pos x="connsiteX26451" y="connsiteY26451"/>
              </a:cxn>
              <a:cxn ang="0">
                <a:pos x="connsiteX26452" y="connsiteY26452"/>
              </a:cxn>
              <a:cxn ang="0">
                <a:pos x="connsiteX26453" y="connsiteY26453"/>
              </a:cxn>
              <a:cxn ang="0">
                <a:pos x="connsiteX26454" y="connsiteY26454"/>
              </a:cxn>
              <a:cxn ang="0">
                <a:pos x="connsiteX26455" y="connsiteY26455"/>
              </a:cxn>
              <a:cxn ang="0">
                <a:pos x="connsiteX26456" y="connsiteY26456"/>
              </a:cxn>
              <a:cxn ang="0">
                <a:pos x="connsiteX26457" y="connsiteY26457"/>
              </a:cxn>
              <a:cxn ang="0">
                <a:pos x="connsiteX26458" y="connsiteY26458"/>
              </a:cxn>
              <a:cxn ang="0">
                <a:pos x="connsiteX26459" y="connsiteY26459"/>
              </a:cxn>
              <a:cxn ang="0">
                <a:pos x="connsiteX26460" y="connsiteY26460"/>
              </a:cxn>
              <a:cxn ang="0">
                <a:pos x="connsiteX26461" y="connsiteY26461"/>
              </a:cxn>
              <a:cxn ang="0">
                <a:pos x="connsiteX26462" y="connsiteY26462"/>
              </a:cxn>
              <a:cxn ang="0">
                <a:pos x="connsiteX26463" y="connsiteY26463"/>
              </a:cxn>
              <a:cxn ang="0">
                <a:pos x="connsiteX26464" y="connsiteY26464"/>
              </a:cxn>
              <a:cxn ang="0">
                <a:pos x="connsiteX26465" y="connsiteY26465"/>
              </a:cxn>
              <a:cxn ang="0">
                <a:pos x="connsiteX26466" y="connsiteY26466"/>
              </a:cxn>
              <a:cxn ang="0">
                <a:pos x="connsiteX26467" y="connsiteY26467"/>
              </a:cxn>
              <a:cxn ang="0">
                <a:pos x="connsiteX26468" y="connsiteY26468"/>
              </a:cxn>
              <a:cxn ang="0">
                <a:pos x="connsiteX26469" y="connsiteY26469"/>
              </a:cxn>
              <a:cxn ang="0">
                <a:pos x="connsiteX26470" y="connsiteY26470"/>
              </a:cxn>
              <a:cxn ang="0">
                <a:pos x="connsiteX26471" y="connsiteY26471"/>
              </a:cxn>
              <a:cxn ang="0">
                <a:pos x="connsiteX26472" y="connsiteY26472"/>
              </a:cxn>
              <a:cxn ang="0">
                <a:pos x="connsiteX26473" y="connsiteY26473"/>
              </a:cxn>
              <a:cxn ang="0">
                <a:pos x="connsiteX26474" y="connsiteY26474"/>
              </a:cxn>
              <a:cxn ang="0">
                <a:pos x="connsiteX26475" y="connsiteY26475"/>
              </a:cxn>
              <a:cxn ang="0">
                <a:pos x="connsiteX26476" y="connsiteY26476"/>
              </a:cxn>
              <a:cxn ang="0">
                <a:pos x="connsiteX26477" y="connsiteY26477"/>
              </a:cxn>
              <a:cxn ang="0">
                <a:pos x="connsiteX26478" y="connsiteY26478"/>
              </a:cxn>
              <a:cxn ang="0">
                <a:pos x="connsiteX26479" y="connsiteY26479"/>
              </a:cxn>
              <a:cxn ang="0">
                <a:pos x="connsiteX26480" y="connsiteY26480"/>
              </a:cxn>
              <a:cxn ang="0">
                <a:pos x="connsiteX26481" y="connsiteY26481"/>
              </a:cxn>
              <a:cxn ang="0">
                <a:pos x="connsiteX26482" y="connsiteY26482"/>
              </a:cxn>
              <a:cxn ang="0">
                <a:pos x="connsiteX26483" y="connsiteY26483"/>
              </a:cxn>
              <a:cxn ang="0">
                <a:pos x="connsiteX26484" y="connsiteY26484"/>
              </a:cxn>
              <a:cxn ang="0">
                <a:pos x="connsiteX26485" y="connsiteY26485"/>
              </a:cxn>
              <a:cxn ang="0">
                <a:pos x="connsiteX26486" y="connsiteY26486"/>
              </a:cxn>
              <a:cxn ang="0">
                <a:pos x="connsiteX26487" y="connsiteY26487"/>
              </a:cxn>
              <a:cxn ang="0">
                <a:pos x="connsiteX26488" y="connsiteY26488"/>
              </a:cxn>
              <a:cxn ang="0">
                <a:pos x="connsiteX26489" y="connsiteY26489"/>
              </a:cxn>
              <a:cxn ang="0">
                <a:pos x="connsiteX26490" y="connsiteY26490"/>
              </a:cxn>
              <a:cxn ang="0">
                <a:pos x="connsiteX26491" y="connsiteY26491"/>
              </a:cxn>
              <a:cxn ang="0">
                <a:pos x="connsiteX26492" y="connsiteY26492"/>
              </a:cxn>
              <a:cxn ang="0">
                <a:pos x="connsiteX26493" y="connsiteY26493"/>
              </a:cxn>
              <a:cxn ang="0">
                <a:pos x="connsiteX26494" y="connsiteY26494"/>
              </a:cxn>
              <a:cxn ang="0">
                <a:pos x="connsiteX26495" y="connsiteY26495"/>
              </a:cxn>
              <a:cxn ang="0">
                <a:pos x="connsiteX26496" y="connsiteY26496"/>
              </a:cxn>
              <a:cxn ang="0">
                <a:pos x="connsiteX26497" y="connsiteY26497"/>
              </a:cxn>
              <a:cxn ang="0">
                <a:pos x="connsiteX26498" y="connsiteY26498"/>
              </a:cxn>
              <a:cxn ang="0">
                <a:pos x="connsiteX26499" y="connsiteY26499"/>
              </a:cxn>
              <a:cxn ang="0">
                <a:pos x="connsiteX26500" y="connsiteY26500"/>
              </a:cxn>
              <a:cxn ang="0">
                <a:pos x="connsiteX26501" y="connsiteY26501"/>
              </a:cxn>
              <a:cxn ang="0">
                <a:pos x="connsiteX26502" y="connsiteY26502"/>
              </a:cxn>
              <a:cxn ang="0">
                <a:pos x="connsiteX26503" y="connsiteY26503"/>
              </a:cxn>
              <a:cxn ang="0">
                <a:pos x="connsiteX26504" y="connsiteY26504"/>
              </a:cxn>
              <a:cxn ang="0">
                <a:pos x="connsiteX26505" y="connsiteY26505"/>
              </a:cxn>
              <a:cxn ang="0">
                <a:pos x="connsiteX26506" y="connsiteY26506"/>
              </a:cxn>
              <a:cxn ang="0">
                <a:pos x="connsiteX26507" y="connsiteY26507"/>
              </a:cxn>
              <a:cxn ang="0">
                <a:pos x="connsiteX26508" y="connsiteY26508"/>
              </a:cxn>
              <a:cxn ang="0">
                <a:pos x="connsiteX26509" y="connsiteY26509"/>
              </a:cxn>
              <a:cxn ang="0">
                <a:pos x="connsiteX26510" y="connsiteY26510"/>
              </a:cxn>
              <a:cxn ang="0">
                <a:pos x="connsiteX26511" y="connsiteY26511"/>
              </a:cxn>
              <a:cxn ang="0">
                <a:pos x="connsiteX26512" y="connsiteY26512"/>
              </a:cxn>
              <a:cxn ang="0">
                <a:pos x="connsiteX26513" y="connsiteY26513"/>
              </a:cxn>
              <a:cxn ang="0">
                <a:pos x="connsiteX26514" y="connsiteY26514"/>
              </a:cxn>
              <a:cxn ang="0">
                <a:pos x="connsiteX26515" y="connsiteY26515"/>
              </a:cxn>
              <a:cxn ang="0">
                <a:pos x="connsiteX26516" y="connsiteY26516"/>
              </a:cxn>
              <a:cxn ang="0">
                <a:pos x="connsiteX26517" y="connsiteY26517"/>
              </a:cxn>
              <a:cxn ang="0">
                <a:pos x="connsiteX26518" y="connsiteY26518"/>
              </a:cxn>
              <a:cxn ang="0">
                <a:pos x="connsiteX26519" y="connsiteY26519"/>
              </a:cxn>
              <a:cxn ang="0">
                <a:pos x="connsiteX26520" y="connsiteY26520"/>
              </a:cxn>
              <a:cxn ang="0">
                <a:pos x="connsiteX26521" y="connsiteY26521"/>
              </a:cxn>
              <a:cxn ang="0">
                <a:pos x="connsiteX26522" y="connsiteY26522"/>
              </a:cxn>
              <a:cxn ang="0">
                <a:pos x="connsiteX26523" y="connsiteY26523"/>
              </a:cxn>
              <a:cxn ang="0">
                <a:pos x="connsiteX26524" y="connsiteY26524"/>
              </a:cxn>
              <a:cxn ang="0">
                <a:pos x="connsiteX26525" y="connsiteY26525"/>
              </a:cxn>
              <a:cxn ang="0">
                <a:pos x="connsiteX26526" y="connsiteY26526"/>
              </a:cxn>
              <a:cxn ang="0">
                <a:pos x="connsiteX26527" y="connsiteY26527"/>
              </a:cxn>
              <a:cxn ang="0">
                <a:pos x="connsiteX26528" y="connsiteY26528"/>
              </a:cxn>
              <a:cxn ang="0">
                <a:pos x="connsiteX26529" y="connsiteY26529"/>
              </a:cxn>
              <a:cxn ang="0">
                <a:pos x="connsiteX26530" y="connsiteY26530"/>
              </a:cxn>
              <a:cxn ang="0">
                <a:pos x="connsiteX26531" y="connsiteY26531"/>
              </a:cxn>
              <a:cxn ang="0">
                <a:pos x="connsiteX26532" y="connsiteY26532"/>
              </a:cxn>
              <a:cxn ang="0">
                <a:pos x="connsiteX26533" y="connsiteY26533"/>
              </a:cxn>
              <a:cxn ang="0">
                <a:pos x="connsiteX26534" y="connsiteY26534"/>
              </a:cxn>
              <a:cxn ang="0">
                <a:pos x="connsiteX26535" y="connsiteY26535"/>
              </a:cxn>
              <a:cxn ang="0">
                <a:pos x="connsiteX26536" y="connsiteY26536"/>
              </a:cxn>
              <a:cxn ang="0">
                <a:pos x="connsiteX26537" y="connsiteY26537"/>
              </a:cxn>
              <a:cxn ang="0">
                <a:pos x="connsiteX26538" y="connsiteY26538"/>
              </a:cxn>
              <a:cxn ang="0">
                <a:pos x="connsiteX26539" y="connsiteY26539"/>
              </a:cxn>
              <a:cxn ang="0">
                <a:pos x="connsiteX26540" y="connsiteY26540"/>
              </a:cxn>
              <a:cxn ang="0">
                <a:pos x="connsiteX26541" y="connsiteY26541"/>
              </a:cxn>
              <a:cxn ang="0">
                <a:pos x="connsiteX26542" y="connsiteY26542"/>
              </a:cxn>
              <a:cxn ang="0">
                <a:pos x="connsiteX26543" y="connsiteY26543"/>
              </a:cxn>
              <a:cxn ang="0">
                <a:pos x="connsiteX26544" y="connsiteY26544"/>
              </a:cxn>
              <a:cxn ang="0">
                <a:pos x="connsiteX26545" y="connsiteY26545"/>
              </a:cxn>
              <a:cxn ang="0">
                <a:pos x="connsiteX26546" y="connsiteY26546"/>
              </a:cxn>
              <a:cxn ang="0">
                <a:pos x="connsiteX26547" y="connsiteY26547"/>
              </a:cxn>
              <a:cxn ang="0">
                <a:pos x="connsiteX26548" y="connsiteY26548"/>
              </a:cxn>
              <a:cxn ang="0">
                <a:pos x="connsiteX26549" y="connsiteY26549"/>
              </a:cxn>
              <a:cxn ang="0">
                <a:pos x="connsiteX26550" y="connsiteY26550"/>
              </a:cxn>
              <a:cxn ang="0">
                <a:pos x="connsiteX26551" y="connsiteY26551"/>
              </a:cxn>
              <a:cxn ang="0">
                <a:pos x="connsiteX26552" y="connsiteY26552"/>
              </a:cxn>
              <a:cxn ang="0">
                <a:pos x="connsiteX26553" y="connsiteY26553"/>
              </a:cxn>
              <a:cxn ang="0">
                <a:pos x="connsiteX26554" y="connsiteY26554"/>
              </a:cxn>
              <a:cxn ang="0">
                <a:pos x="connsiteX26555" y="connsiteY26555"/>
              </a:cxn>
              <a:cxn ang="0">
                <a:pos x="connsiteX26556" y="connsiteY26556"/>
              </a:cxn>
              <a:cxn ang="0">
                <a:pos x="connsiteX26557" y="connsiteY26557"/>
              </a:cxn>
              <a:cxn ang="0">
                <a:pos x="connsiteX26558" y="connsiteY26558"/>
              </a:cxn>
              <a:cxn ang="0">
                <a:pos x="connsiteX26559" y="connsiteY26559"/>
              </a:cxn>
              <a:cxn ang="0">
                <a:pos x="connsiteX26560" y="connsiteY26560"/>
              </a:cxn>
              <a:cxn ang="0">
                <a:pos x="connsiteX26561" y="connsiteY26561"/>
              </a:cxn>
              <a:cxn ang="0">
                <a:pos x="connsiteX26562" y="connsiteY26562"/>
              </a:cxn>
              <a:cxn ang="0">
                <a:pos x="connsiteX26563" y="connsiteY26563"/>
              </a:cxn>
              <a:cxn ang="0">
                <a:pos x="connsiteX26564" y="connsiteY26564"/>
              </a:cxn>
              <a:cxn ang="0">
                <a:pos x="connsiteX26565" y="connsiteY26565"/>
              </a:cxn>
              <a:cxn ang="0">
                <a:pos x="connsiteX26566" y="connsiteY26566"/>
              </a:cxn>
              <a:cxn ang="0">
                <a:pos x="connsiteX26567" y="connsiteY26567"/>
              </a:cxn>
              <a:cxn ang="0">
                <a:pos x="connsiteX26568" y="connsiteY26568"/>
              </a:cxn>
              <a:cxn ang="0">
                <a:pos x="connsiteX26569" y="connsiteY26569"/>
              </a:cxn>
              <a:cxn ang="0">
                <a:pos x="connsiteX26570" y="connsiteY26570"/>
              </a:cxn>
              <a:cxn ang="0">
                <a:pos x="connsiteX26571" y="connsiteY26571"/>
              </a:cxn>
              <a:cxn ang="0">
                <a:pos x="connsiteX26572" y="connsiteY26572"/>
              </a:cxn>
              <a:cxn ang="0">
                <a:pos x="connsiteX26573" y="connsiteY26573"/>
              </a:cxn>
              <a:cxn ang="0">
                <a:pos x="connsiteX26574" y="connsiteY26574"/>
              </a:cxn>
              <a:cxn ang="0">
                <a:pos x="connsiteX26575" y="connsiteY26575"/>
              </a:cxn>
              <a:cxn ang="0">
                <a:pos x="connsiteX26576" y="connsiteY26576"/>
              </a:cxn>
              <a:cxn ang="0">
                <a:pos x="connsiteX26577" y="connsiteY26577"/>
              </a:cxn>
              <a:cxn ang="0">
                <a:pos x="connsiteX26578" y="connsiteY26578"/>
              </a:cxn>
              <a:cxn ang="0">
                <a:pos x="connsiteX26579" y="connsiteY26579"/>
              </a:cxn>
              <a:cxn ang="0">
                <a:pos x="connsiteX26580" y="connsiteY26580"/>
              </a:cxn>
              <a:cxn ang="0">
                <a:pos x="connsiteX26581" y="connsiteY26581"/>
              </a:cxn>
              <a:cxn ang="0">
                <a:pos x="connsiteX26582" y="connsiteY26582"/>
              </a:cxn>
              <a:cxn ang="0">
                <a:pos x="connsiteX26583" y="connsiteY26583"/>
              </a:cxn>
              <a:cxn ang="0">
                <a:pos x="connsiteX26584" y="connsiteY26584"/>
              </a:cxn>
              <a:cxn ang="0">
                <a:pos x="connsiteX26585" y="connsiteY26585"/>
              </a:cxn>
              <a:cxn ang="0">
                <a:pos x="connsiteX26586" y="connsiteY26586"/>
              </a:cxn>
              <a:cxn ang="0">
                <a:pos x="connsiteX26587" y="connsiteY26587"/>
              </a:cxn>
              <a:cxn ang="0">
                <a:pos x="connsiteX26588" y="connsiteY26588"/>
              </a:cxn>
              <a:cxn ang="0">
                <a:pos x="connsiteX26589" y="connsiteY26589"/>
              </a:cxn>
              <a:cxn ang="0">
                <a:pos x="connsiteX26590" y="connsiteY26590"/>
              </a:cxn>
              <a:cxn ang="0">
                <a:pos x="connsiteX26591" y="connsiteY26591"/>
              </a:cxn>
              <a:cxn ang="0">
                <a:pos x="connsiteX26592" y="connsiteY26592"/>
              </a:cxn>
              <a:cxn ang="0">
                <a:pos x="connsiteX26593" y="connsiteY26593"/>
              </a:cxn>
              <a:cxn ang="0">
                <a:pos x="connsiteX26594" y="connsiteY26594"/>
              </a:cxn>
              <a:cxn ang="0">
                <a:pos x="connsiteX26595" y="connsiteY26595"/>
              </a:cxn>
              <a:cxn ang="0">
                <a:pos x="connsiteX26596" y="connsiteY26596"/>
              </a:cxn>
              <a:cxn ang="0">
                <a:pos x="connsiteX26597" y="connsiteY26597"/>
              </a:cxn>
              <a:cxn ang="0">
                <a:pos x="connsiteX26598" y="connsiteY26598"/>
              </a:cxn>
              <a:cxn ang="0">
                <a:pos x="connsiteX26599" y="connsiteY26599"/>
              </a:cxn>
              <a:cxn ang="0">
                <a:pos x="connsiteX26600" y="connsiteY26600"/>
              </a:cxn>
              <a:cxn ang="0">
                <a:pos x="connsiteX26601" y="connsiteY26601"/>
              </a:cxn>
              <a:cxn ang="0">
                <a:pos x="connsiteX26602" y="connsiteY26602"/>
              </a:cxn>
              <a:cxn ang="0">
                <a:pos x="connsiteX26603" y="connsiteY26603"/>
              </a:cxn>
              <a:cxn ang="0">
                <a:pos x="connsiteX26604" y="connsiteY26604"/>
              </a:cxn>
              <a:cxn ang="0">
                <a:pos x="connsiteX26605" y="connsiteY26605"/>
              </a:cxn>
              <a:cxn ang="0">
                <a:pos x="connsiteX26606" y="connsiteY26606"/>
              </a:cxn>
              <a:cxn ang="0">
                <a:pos x="connsiteX26607" y="connsiteY26607"/>
              </a:cxn>
              <a:cxn ang="0">
                <a:pos x="connsiteX26608" y="connsiteY26608"/>
              </a:cxn>
              <a:cxn ang="0">
                <a:pos x="connsiteX26609" y="connsiteY26609"/>
              </a:cxn>
              <a:cxn ang="0">
                <a:pos x="connsiteX26610" y="connsiteY26610"/>
              </a:cxn>
              <a:cxn ang="0">
                <a:pos x="connsiteX26611" y="connsiteY26611"/>
              </a:cxn>
              <a:cxn ang="0">
                <a:pos x="connsiteX26612" y="connsiteY26612"/>
              </a:cxn>
              <a:cxn ang="0">
                <a:pos x="connsiteX26613" y="connsiteY26613"/>
              </a:cxn>
              <a:cxn ang="0">
                <a:pos x="connsiteX26614" y="connsiteY26614"/>
              </a:cxn>
              <a:cxn ang="0">
                <a:pos x="connsiteX26615" y="connsiteY26615"/>
              </a:cxn>
              <a:cxn ang="0">
                <a:pos x="connsiteX26616" y="connsiteY26616"/>
              </a:cxn>
              <a:cxn ang="0">
                <a:pos x="connsiteX26617" y="connsiteY26617"/>
              </a:cxn>
              <a:cxn ang="0">
                <a:pos x="connsiteX26618" y="connsiteY26618"/>
              </a:cxn>
              <a:cxn ang="0">
                <a:pos x="connsiteX26619" y="connsiteY26619"/>
              </a:cxn>
              <a:cxn ang="0">
                <a:pos x="connsiteX26620" y="connsiteY26620"/>
              </a:cxn>
              <a:cxn ang="0">
                <a:pos x="connsiteX26621" y="connsiteY26621"/>
              </a:cxn>
              <a:cxn ang="0">
                <a:pos x="connsiteX26622" y="connsiteY26622"/>
              </a:cxn>
              <a:cxn ang="0">
                <a:pos x="connsiteX26623" y="connsiteY26623"/>
              </a:cxn>
              <a:cxn ang="0">
                <a:pos x="connsiteX26624" y="connsiteY26624"/>
              </a:cxn>
              <a:cxn ang="0">
                <a:pos x="connsiteX26625" y="connsiteY26625"/>
              </a:cxn>
              <a:cxn ang="0">
                <a:pos x="connsiteX26626" y="connsiteY26626"/>
              </a:cxn>
              <a:cxn ang="0">
                <a:pos x="connsiteX26627" y="connsiteY26627"/>
              </a:cxn>
              <a:cxn ang="0">
                <a:pos x="connsiteX26628" y="connsiteY26628"/>
              </a:cxn>
              <a:cxn ang="0">
                <a:pos x="connsiteX26629" y="connsiteY26629"/>
              </a:cxn>
              <a:cxn ang="0">
                <a:pos x="connsiteX26630" y="connsiteY26630"/>
              </a:cxn>
              <a:cxn ang="0">
                <a:pos x="connsiteX26631" y="connsiteY26631"/>
              </a:cxn>
              <a:cxn ang="0">
                <a:pos x="connsiteX26632" y="connsiteY26632"/>
              </a:cxn>
              <a:cxn ang="0">
                <a:pos x="connsiteX26633" y="connsiteY26633"/>
              </a:cxn>
              <a:cxn ang="0">
                <a:pos x="connsiteX26634" y="connsiteY26634"/>
              </a:cxn>
              <a:cxn ang="0">
                <a:pos x="connsiteX26635" y="connsiteY26635"/>
              </a:cxn>
              <a:cxn ang="0">
                <a:pos x="connsiteX26636" y="connsiteY26636"/>
              </a:cxn>
              <a:cxn ang="0">
                <a:pos x="connsiteX26637" y="connsiteY26637"/>
              </a:cxn>
              <a:cxn ang="0">
                <a:pos x="connsiteX26638" y="connsiteY26638"/>
              </a:cxn>
              <a:cxn ang="0">
                <a:pos x="connsiteX26639" y="connsiteY26639"/>
              </a:cxn>
              <a:cxn ang="0">
                <a:pos x="connsiteX26640" y="connsiteY26640"/>
              </a:cxn>
              <a:cxn ang="0">
                <a:pos x="connsiteX26641" y="connsiteY26641"/>
              </a:cxn>
              <a:cxn ang="0">
                <a:pos x="connsiteX26642" y="connsiteY26642"/>
              </a:cxn>
              <a:cxn ang="0">
                <a:pos x="connsiteX26643" y="connsiteY26643"/>
              </a:cxn>
              <a:cxn ang="0">
                <a:pos x="connsiteX26644" y="connsiteY26644"/>
              </a:cxn>
              <a:cxn ang="0">
                <a:pos x="connsiteX26645" y="connsiteY26645"/>
              </a:cxn>
              <a:cxn ang="0">
                <a:pos x="connsiteX26646" y="connsiteY26646"/>
              </a:cxn>
              <a:cxn ang="0">
                <a:pos x="connsiteX26647" y="connsiteY26647"/>
              </a:cxn>
              <a:cxn ang="0">
                <a:pos x="connsiteX26648" y="connsiteY26648"/>
              </a:cxn>
              <a:cxn ang="0">
                <a:pos x="connsiteX26649" y="connsiteY26649"/>
              </a:cxn>
              <a:cxn ang="0">
                <a:pos x="connsiteX26650" y="connsiteY26650"/>
              </a:cxn>
              <a:cxn ang="0">
                <a:pos x="connsiteX26651" y="connsiteY26651"/>
              </a:cxn>
              <a:cxn ang="0">
                <a:pos x="connsiteX26652" y="connsiteY26652"/>
              </a:cxn>
              <a:cxn ang="0">
                <a:pos x="connsiteX26653" y="connsiteY26653"/>
              </a:cxn>
              <a:cxn ang="0">
                <a:pos x="connsiteX26654" y="connsiteY26654"/>
              </a:cxn>
              <a:cxn ang="0">
                <a:pos x="connsiteX26655" y="connsiteY26655"/>
              </a:cxn>
              <a:cxn ang="0">
                <a:pos x="connsiteX26656" y="connsiteY26656"/>
              </a:cxn>
              <a:cxn ang="0">
                <a:pos x="connsiteX26657" y="connsiteY26657"/>
              </a:cxn>
              <a:cxn ang="0">
                <a:pos x="connsiteX26658" y="connsiteY26658"/>
              </a:cxn>
              <a:cxn ang="0">
                <a:pos x="connsiteX26659" y="connsiteY26659"/>
              </a:cxn>
              <a:cxn ang="0">
                <a:pos x="connsiteX26660" y="connsiteY26660"/>
              </a:cxn>
              <a:cxn ang="0">
                <a:pos x="connsiteX26661" y="connsiteY26661"/>
              </a:cxn>
              <a:cxn ang="0">
                <a:pos x="connsiteX26662" y="connsiteY26662"/>
              </a:cxn>
              <a:cxn ang="0">
                <a:pos x="connsiteX26663" y="connsiteY26663"/>
              </a:cxn>
              <a:cxn ang="0">
                <a:pos x="connsiteX26664" y="connsiteY26664"/>
              </a:cxn>
              <a:cxn ang="0">
                <a:pos x="connsiteX26665" y="connsiteY26665"/>
              </a:cxn>
              <a:cxn ang="0">
                <a:pos x="connsiteX26666" y="connsiteY26666"/>
              </a:cxn>
              <a:cxn ang="0">
                <a:pos x="connsiteX26667" y="connsiteY26667"/>
              </a:cxn>
              <a:cxn ang="0">
                <a:pos x="connsiteX26668" y="connsiteY26668"/>
              </a:cxn>
              <a:cxn ang="0">
                <a:pos x="connsiteX26669" y="connsiteY26669"/>
              </a:cxn>
              <a:cxn ang="0">
                <a:pos x="connsiteX26670" y="connsiteY26670"/>
              </a:cxn>
              <a:cxn ang="0">
                <a:pos x="connsiteX26671" y="connsiteY26671"/>
              </a:cxn>
              <a:cxn ang="0">
                <a:pos x="connsiteX26672" y="connsiteY26672"/>
              </a:cxn>
              <a:cxn ang="0">
                <a:pos x="connsiteX26673" y="connsiteY26673"/>
              </a:cxn>
              <a:cxn ang="0">
                <a:pos x="connsiteX26674" y="connsiteY26674"/>
              </a:cxn>
              <a:cxn ang="0">
                <a:pos x="connsiteX26675" y="connsiteY26675"/>
              </a:cxn>
              <a:cxn ang="0">
                <a:pos x="connsiteX26676" y="connsiteY26676"/>
              </a:cxn>
              <a:cxn ang="0">
                <a:pos x="connsiteX26677" y="connsiteY26677"/>
              </a:cxn>
              <a:cxn ang="0">
                <a:pos x="connsiteX26678" y="connsiteY26678"/>
              </a:cxn>
              <a:cxn ang="0">
                <a:pos x="connsiteX26679" y="connsiteY26679"/>
              </a:cxn>
              <a:cxn ang="0">
                <a:pos x="connsiteX26680" y="connsiteY26680"/>
              </a:cxn>
              <a:cxn ang="0">
                <a:pos x="connsiteX26681" y="connsiteY26681"/>
              </a:cxn>
              <a:cxn ang="0">
                <a:pos x="connsiteX26682" y="connsiteY26682"/>
              </a:cxn>
              <a:cxn ang="0">
                <a:pos x="connsiteX26683" y="connsiteY26683"/>
              </a:cxn>
              <a:cxn ang="0">
                <a:pos x="connsiteX26684" y="connsiteY26684"/>
              </a:cxn>
              <a:cxn ang="0">
                <a:pos x="connsiteX26685" y="connsiteY26685"/>
              </a:cxn>
              <a:cxn ang="0">
                <a:pos x="connsiteX26686" y="connsiteY26686"/>
              </a:cxn>
              <a:cxn ang="0">
                <a:pos x="connsiteX26687" y="connsiteY26687"/>
              </a:cxn>
              <a:cxn ang="0">
                <a:pos x="connsiteX26688" y="connsiteY26688"/>
              </a:cxn>
              <a:cxn ang="0">
                <a:pos x="connsiteX26689" y="connsiteY26689"/>
              </a:cxn>
              <a:cxn ang="0">
                <a:pos x="connsiteX26690" y="connsiteY26690"/>
              </a:cxn>
              <a:cxn ang="0">
                <a:pos x="connsiteX26691" y="connsiteY26691"/>
              </a:cxn>
              <a:cxn ang="0">
                <a:pos x="connsiteX26692" y="connsiteY26692"/>
              </a:cxn>
              <a:cxn ang="0">
                <a:pos x="connsiteX26693" y="connsiteY26693"/>
              </a:cxn>
              <a:cxn ang="0">
                <a:pos x="connsiteX26694" y="connsiteY26694"/>
              </a:cxn>
              <a:cxn ang="0">
                <a:pos x="connsiteX26695" y="connsiteY26695"/>
              </a:cxn>
              <a:cxn ang="0">
                <a:pos x="connsiteX26696" y="connsiteY26696"/>
              </a:cxn>
              <a:cxn ang="0">
                <a:pos x="connsiteX26697" y="connsiteY26697"/>
              </a:cxn>
              <a:cxn ang="0">
                <a:pos x="connsiteX26698" y="connsiteY26698"/>
              </a:cxn>
              <a:cxn ang="0">
                <a:pos x="connsiteX26699" y="connsiteY26699"/>
              </a:cxn>
              <a:cxn ang="0">
                <a:pos x="connsiteX26700" y="connsiteY26700"/>
              </a:cxn>
              <a:cxn ang="0">
                <a:pos x="connsiteX26701" y="connsiteY26701"/>
              </a:cxn>
              <a:cxn ang="0">
                <a:pos x="connsiteX26702" y="connsiteY26702"/>
              </a:cxn>
              <a:cxn ang="0">
                <a:pos x="connsiteX26703" y="connsiteY26703"/>
              </a:cxn>
              <a:cxn ang="0">
                <a:pos x="connsiteX26704" y="connsiteY26704"/>
              </a:cxn>
              <a:cxn ang="0">
                <a:pos x="connsiteX26705" y="connsiteY26705"/>
              </a:cxn>
              <a:cxn ang="0">
                <a:pos x="connsiteX26706" y="connsiteY26706"/>
              </a:cxn>
              <a:cxn ang="0">
                <a:pos x="connsiteX26707" y="connsiteY26707"/>
              </a:cxn>
              <a:cxn ang="0">
                <a:pos x="connsiteX26708" y="connsiteY26708"/>
              </a:cxn>
              <a:cxn ang="0">
                <a:pos x="connsiteX26709" y="connsiteY26709"/>
              </a:cxn>
              <a:cxn ang="0">
                <a:pos x="connsiteX26710" y="connsiteY26710"/>
              </a:cxn>
              <a:cxn ang="0">
                <a:pos x="connsiteX26711" y="connsiteY26711"/>
              </a:cxn>
              <a:cxn ang="0">
                <a:pos x="connsiteX26712" y="connsiteY26712"/>
              </a:cxn>
              <a:cxn ang="0">
                <a:pos x="connsiteX26713" y="connsiteY26713"/>
              </a:cxn>
              <a:cxn ang="0">
                <a:pos x="connsiteX26714" y="connsiteY26714"/>
              </a:cxn>
              <a:cxn ang="0">
                <a:pos x="connsiteX26715" y="connsiteY26715"/>
              </a:cxn>
              <a:cxn ang="0">
                <a:pos x="connsiteX26716" y="connsiteY26716"/>
              </a:cxn>
              <a:cxn ang="0">
                <a:pos x="connsiteX26717" y="connsiteY26717"/>
              </a:cxn>
              <a:cxn ang="0">
                <a:pos x="connsiteX26718" y="connsiteY26718"/>
              </a:cxn>
              <a:cxn ang="0">
                <a:pos x="connsiteX26719" y="connsiteY26719"/>
              </a:cxn>
              <a:cxn ang="0">
                <a:pos x="connsiteX26720" y="connsiteY26720"/>
              </a:cxn>
              <a:cxn ang="0">
                <a:pos x="connsiteX26721" y="connsiteY26721"/>
              </a:cxn>
              <a:cxn ang="0">
                <a:pos x="connsiteX26722" y="connsiteY26722"/>
              </a:cxn>
              <a:cxn ang="0">
                <a:pos x="connsiteX26723" y="connsiteY26723"/>
              </a:cxn>
              <a:cxn ang="0">
                <a:pos x="connsiteX26724" y="connsiteY26724"/>
              </a:cxn>
              <a:cxn ang="0">
                <a:pos x="connsiteX26725" y="connsiteY26725"/>
              </a:cxn>
              <a:cxn ang="0">
                <a:pos x="connsiteX26726" y="connsiteY26726"/>
              </a:cxn>
              <a:cxn ang="0">
                <a:pos x="connsiteX26727" y="connsiteY26727"/>
              </a:cxn>
              <a:cxn ang="0">
                <a:pos x="connsiteX26728" y="connsiteY26728"/>
              </a:cxn>
              <a:cxn ang="0">
                <a:pos x="connsiteX26729" y="connsiteY26729"/>
              </a:cxn>
              <a:cxn ang="0">
                <a:pos x="connsiteX26730" y="connsiteY26730"/>
              </a:cxn>
              <a:cxn ang="0">
                <a:pos x="connsiteX26731" y="connsiteY26731"/>
              </a:cxn>
              <a:cxn ang="0">
                <a:pos x="connsiteX26732" y="connsiteY26732"/>
              </a:cxn>
              <a:cxn ang="0">
                <a:pos x="connsiteX26733" y="connsiteY26733"/>
              </a:cxn>
              <a:cxn ang="0">
                <a:pos x="connsiteX26734" y="connsiteY26734"/>
              </a:cxn>
              <a:cxn ang="0">
                <a:pos x="connsiteX26735" y="connsiteY26735"/>
              </a:cxn>
              <a:cxn ang="0">
                <a:pos x="connsiteX26736" y="connsiteY26736"/>
              </a:cxn>
              <a:cxn ang="0">
                <a:pos x="connsiteX26737" y="connsiteY26737"/>
              </a:cxn>
              <a:cxn ang="0">
                <a:pos x="connsiteX26738" y="connsiteY26738"/>
              </a:cxn>
              <a:cxn ang="0">
                <a:pos x="connsiteX26739" y="connsiteY26739"/>
              </a:cxn>
              <a:cxn ang="0">
                <a:pos x="connsiteX26740" y="connsiteY26740"/>
              </a:cxn>
              <a:cxn ang="0">
                <a:pos x="connsiteX26741" y="connsiteY26741"/>
              </a:cxn>
              <a:cxn ang="0">
                <a:pos x="connsiteX26742" y="connsiteY26742"/>
              </a:cxn>
              <a:cxn ang="0">
                <a:pos x="connsiteX26743" y="connsiteY26743"/>
              </a:cxn>
              <a:cxn ang="0">
                <a:pos x="connsiteX26744" y="connsiteY26744"/>
              </a:cxn>
              <a:cxn ang="0">
                <a:pos x="connsiteX26745" y="connsiteY26745"/>
              </a:cxn>
              <a:cxn ang="0">
                <a:pos x="connsiteX26746" y="connsiteY26746"/>
              </a:cxn>
              <a:cxn ang="0">
                <a:pos x="connsiteX26747" y="connsiteY26747"/>
              </a:cxn>
              <a:cxn ang="0">
                <a:pos x="connsiteX26748" y="connsiteY26748"/>
              </a:cxn>
              <a:cxn ang="0">
                <a:pos x="connsiteX26749" y="connsiteY26749"/>
              </a:cxn>
              <a:cxn ang="0">
                <a:pos x="connsiteX26750" y="connsiteY26750"/>
              </a:cxn>
              <a:cxn ang="0">
                <a:pos x="connsiteX26751" y="connsiteY26751"/>
              </a:cxn>
              <a:cxn ang="0">
                <a:pos x="connsiteX26752" y="connsiteY26752"/>
              </a:cxn>
              <a:cxn ang="0">
                <a:pos x="connsiteX26753" y="connsiteY26753"/>
              </a:cxn>
              <a:cxn ang="0">
                <a:pos x="connsiteX26754" y="connsiteY26754"/>
              </a:cxn>
              <a:cxn ang="0">
                <a:pos x="connsiteX26755" y="connsiteY26755"/>
              </a:cxn>
              <a:cxn ang="0">
                <a:pos x="connsiteX26756" y="connsiteY26756"/>
              </a:cxn>
              <a:cxn ang="0">
                <a:pos x="connsiteX26757" y="connsiteY26757"/>
              </a:cxn>
              <a:cxn ang="0">
                <a:pos x="connsiteX26758" y="connsiteY26758"/>
              </a:cxn>
              <a:cxn ang="0">
                <a:pos x="connsiteX26759" y="connsiteY26759"/>
              </a:cxn>
              <a:cxn ang="0">
                <a:pos x="connsiteX26760" y="connsiteY26760"/>
              </a:cxn>
              <a:cxn ang="0">
                <a:pos x="connsiteX26761" y="connsiteY26761"/>
              </a:cxn>
              <a:cxn ang="0">
                <a:pos x="connsiteX26762" y="connsiteY26762"/>
              </a:cxn>
              <a:cxn ang="0">
                <a:pos x="connsiteX26763" y="connsiteY26763"/>
              </a:cxn>
              <a:cxn ang="0">
                <a:pos x="connsiteX26764" y="connsiteY26764"/>
              </a:cxn>
              <a:cxn ang="0">
                <a:pos x="connsiteX26765" y="connsiteY26765"/>
              </a:cxn>
              <a:cxn ang="0">
                <a:pos x="connsiteX26766" y="connsiteY26766"/>
              </a:cxn>
              <a:cxn ang="0">
                <a:pos x="connsiteX26767" y="connsiteY26767"/>
              </a:cxn>
              <a:cxn ang="0">
                <a:pos x="connsiteX26768" y="connsiteY26768"/>
              </a:cxn>
              <a:cxn ang="0">
                <a:pos x="connsiteX26769" y="connsiteY26769"/>
              </a:cxn>
              <a:cxn ang="0">
                <a:pos x="connsiteX26770" y="connsiteY26770"/>
              </a:cxn>
              <a:cxn ang="0">
                <a:pos x="connsiteX26771" y="connsiteY26771"/>
              </a:cxn>
              <a:cxn ang="0">
                <a:pos x="connsiteX26772" y="connsiteY26772"/>
              </a:cxn>
              <a:cxn ang="0">
                <a:pos x="connsiteX26773" y="connsiteY26773"/>
              </a:cxn>
              <a:cxn ang="0">
                <a:pos x="connsiteX26774" y="connsiteY26774"/>
              </a:cxn>
              <a:cxn ang="0">
                <a:pos x="connsiteX26775" y="connsiteY26775"/>
              </a:cxn>
              <a:cxn ang="0">
                <a:pos x="connsiteX26776" y="connsiteY26776"/>
              </a:cxn>
              <a:cxn ang="0">
                <a:pos x="connsiteX26777" y="connsiteY26777"/>
              </a:cxn>
              <a:cxn ang="0">
                <a:pos x="connsiteX26778" y="connsiteY26778"/>
              </a:cxn>
              <a:cxn ang="0">
                <a:pos x="connsiteX26779" y="connsiteY26779"/>
              </a:cxn>
              <a:cxn ang="0">
                <a:pos x="connsiteX26780" y="connsiteY26780"/>
              </a:cxn>
              <a:cxn ang="0">
                <a:pos x="connsiteX26781" y="connsiteY26781"/>
              </a:cxn>
              <a:cxn ang="0">
                <a:pos x="connsiteX26782" y="connsiteY26782"/>
              </a:cxn>
              <a:cxn ang="0">
                <a:pos x="connsiteX26783" y="connsiteY26783"/>
              </a:cxn>
              <a:cxn ang="0">
                <a:pos x="connsiteX26784" y="connsiteY26784"/>
              </a:cxn>
              <a:cxn ang="0">
                <a:pos x="connsiteX26785" y="connsiteY26785"/>
              </a:cxn>
              <a:cxn ang="0">
                <a:pos x="connsiteX26786" y="connsiteY26786"/>
              </a:cxn>
              <a:cxn ang="0">
                <a:pos x="connsiteX26787" y="connsiteY26787"/>
              </a:cxn>
              <a:cxn ang="0">
                <a:pos x="connsiteX26788" y="connsiteY26788"/>
              </a:cxn>
              <a:cxn ang="0">
                <a:pos x="connsiteX26789" y="connsiteY26789"/>
              </a:cxn>
              <a:cxn ang="0">
                <a:pos x="connsiteX26790" y="connsiteY26790"/>
              </a:cxn>
              <a:cxn ang="0">
                <a:pos x="connsiteX26791" y="connsiteY26791"/>
              </a:cxn>
              <a:cxn ang="0">
                <a:pos x="connsiteX26792" y="connsiteY26792"/>
              </a:cxn>
              <a:cxn ang="0">
                <a:pos x="connsiteX26793" y="connsiteY26793"/>
              </a:cxn>
              <a:cxn ang="0">
                <a:pos x="connsiteX26794" y="connsiteY26794"/>
              </a:cxn>
              <a:cxn ang="0">
                <a:pos x="connsiteX26795" y="connsiteY26795"/>
              </a:cxn>
              <a:cxn ang="0">
                <a:pos x="connsiteX26796" y="connsiteY26796"/>
              </a:cxn>
              <a:cxn ang="0">
                <a:pos x="connsiteX26797" y="connsiteY26797"/>
              </a:cxn>
              <a:cxn ang="0">
                <a:pos x="connsiteX26798" y="connsiteY26798"/>
              </a:cxn>
              <a:cxn ang="0">
                <a:pos x="connsiteX26799" y="connsiteY26799"/>
              </a:cxn>
              <a:cxn ang="0">
                <a:pos x="connsiteX26800" y="connsiteY26800"/>
              </a:cxn>
              <a:cxn ang="0">
                <a:pos x="connsiteX26801" y="connsiteY26801"/>
              </a:cxn>
              <a:cxn ang="0">
                <a:pos x="connsiteX26802" y="connsiteY26802"/>
              </a:cxn>
              <a:cxn ang="0">
                <a:pos x="connsiteX26803" y="connsiteY26803"/>
              </a:cxn>
              <a:cxn ang="0">
                <a:pos x="connsiteX26804" y="connsiteY26804"/>
              </a:cxn>
              <a:cxn ang="0">
                <a:pos x="connsiteX26805" y="connsiteY26805"/>
              </a:cxn>
              <a:cxn ang="0">
                <a:pos x="connsiteX26806" y="connsiteY26806"/>
              </a:cxn>
              <a:cxn ang="0">
                <a:pos x="connsiteX26807" y="connsiteY26807"/>
              </a:cxn>
              <a:cxn ang="0">
                <a:pos x="connsiteX26808" y="connsiteY26808"/>
              </a:cxn>
              <a:cxn ang="0">
                <a:pos x="connsiteX26809" y="connsiteY26809"/>
              </a:cxn>
              <a:cxn ang="0">
                <a:pos x="connsiteX26810" y="connsiteY26810"/>
              </a:cxn>
              <a:cxn ang="0">
                <a:pos x="connsiteX26811" y="connsiteY26811"/>
              </a:cxn>
              <a:cxn ang="0">
                <a:pos x="connsiteX26812" y="connsiteY26812"/>
              </a:cxn>
              <a:cxn ang="0">
                <a:pos x="connsiteX26813" y="connsiteY26813"/>
              </a:cxn>
              <a:cxn ang="0">
                <a:pos x="connsiteX26814" y="connsiteY26814"/>
              </a:cxn>
              <a:cxn ang="0">
                <a:pos x="connsiteX26815" y="connsiteY26815"/>
              </a:cxn>
              <a:cxn ang="0">
                <a:pos x="connsiteX26816" y="connsiteY26816"/>
              </a:cxn>
              <a:cxn ang="0">
                <a:pos x="connsiteX26817" y="connsiteY26817"/>
              </a:cxn>
              <a:cxn ang="0">
                <a:pos x="connsiteX26818" y="connsiteY26818"/>
              </a:cxn>
              <a:cxn ang="0">
                <a:pos x="connsiteX26819" y="connsiteY26819"/>
              </a:cxn>
              <a:cxn ang="0">
                <a:pos x="connsiteX26820" y="connsiteY26820"/>
              </a:cxn>
              <a:cxn ang="0">
                <a:pos x="connsiteX26821" y="connsiteY26821"/>
              </a:cxn>
              <a:cxn ang="0">
                <a:pos x="connsiteX26822" y="connsiteY26822"/>
              </a:cxn>
              <a:cxn ang="0">
                <a:pos x="connsiteX26823" y="connsiteY26823"/>
              </a:cxn>
              <a:cxn ang="0">
                <a:pos x="connsiteX26824" y="connsiteY26824"/>
              </a:cxn>
              <a:cxn ang="0">
                <a:pos x="connsiteX26825" y="connsiteY26825"/>
              </a:cxn>
              <a:cxn ang="0">
                <a:pos x="connsiteX26826" y="connsiteY26826"/>
              </a:cxn>
              <a:cxn ang="0">
                <a:pos x="connsiteX26827" y="connsiteY26827"/>
              </a:cxn>
              <a:cxn ang="0">
                <a:pos x="connsiteX26828" y="connsiteY26828"/>
              </a:cxn>
              <a:cxn ang="0">
                <a:pos x="connsiteX26829" y="connsiteY26829"/>
              </a:cxn>
              <a:cxn ang="0">
                <a:pos x="connsiteX26830" y="connsiteY26830"/>
              </a:cxn>
              <a:cxn ang="0">
                <a:pos x="connsiteX26831" y="connsiteY26831"/>
              </a:cxn>
              <a:cxn ang="0">
                <a:pos x="connsiteX26832" y="connsiteY26832"/>
              </a:cxn>
              <a:cxn ang="0">
                <a:pos x="connsiteX26833" y="connsiteY26833"/>
              </a:cxn>
              <a:cxn ang="0">
                <a:pos x="connsiteX26834" y="connsiteY26834"/>
              </a:cxn>
              <a:cxn ang="0">
                <a:pos x="connsiteX26835" y="connsiteY26835"/>
              </a:cxn>
              <a:cxn ang="0">
                <a:pos x="connsiteX26836" y="connsiteY26836"/>
              </a:cxn>
              <a:cxn ang="0">
                <a:pos x="connsiteX26837" y="connsiteY26837"/>
              </a:cxn>
              <a:cxn ang="0">
                <a:pos x="connsiteX26838" y="connsiteY26838"/>
              </a:cxn>
              <a:cxn ang="0">
                <a:pos x="connsiteX26839" y="connsiteY26839"/>
              </a:cxn>
              <a:cxn ang="0">
                <a:pos x="connsiteX26840" y="connsiteY26840"/>
              </a:cxn>
              <a:cxn ang="0">
                <a:pos x="connsiteX26841" y="connsiteY26841"/>
              </a:cxn>
              <a:cxn ang="0">
                <a:pos x="connsiteX26842" y="connsiteY26842"/>
              </a:cxn>
              <a:cxn ang="0">
                <a:pos x="connsiteX26843" y="connsiteY26843"/>
              </a:cxn>
              <a:cxn ang="0">
                <a:pos x="connsiteX26844" y="connsiteY26844"/>
              </a:cxn>
              <a:cxn ang="0">
                <a:pos x="connsiteX26845" y="connsiteY26845"/>
              </a:cxn>
              <a:cxn ang="0">
                <a:pos x="connsiteX26846" y="connsiteY26846"/>
              </a:cxn>
              <a:cxn ang="0">
                <a:pos x="connsiteX26847" y="connsiteY26847"/>
              </a:cxn>
              <a:cxn ang="0">
                <a:pos x="connsiteX26848" y="connsiteY26848"/>
              </a:cxn>
              <a:cxn ang="0">
                <a:pos x="connsiteX26849" y="connsiteY26849"/>
              </a:cxn>
              <a:cxn ang="0">
                <a:pos x="connsiteX26850" y="connsiteY26850"/>
              </a:cxn>
              <a:cxn ang="0">
                <a:pos x="connsiteX26851" y="connsiteY26851"/>
              </a:cxn>
              <a:cxn ang="0">
                <a:pos x="connsiteX26852" y="connsiteY26852"/>
              </a:cxn>
              <a:cxn ang="0">
                <a:pos x="connsiteX26853" y="connsiteY26853"/>
              </a:cxn>
              <a:cxn ang="0">
                <a:pos x="connsiteX26854" y="connsiteY26854"/>
              </a:cxn>
              <a:cxn ang="0">
                <a:pos x="connsiteX26855" y="connsiteY26855"/>
              </a:cxn>
              <a:cxn ang="0">
                <a:pos x="connsiteX26856" y="connsiteY26856"/>
              </a:cxn>
              <a:cxn ang="0">
                <a:pos x="connsiteX26857" y="connsiteY26857"/>
              </a:cxn>
              <a:cxn ang="0">
                <a:pos x="connsiteX26858" y="connsiteY26858"/>
              </a:cxn>
              <a:cxn ang="0">
                <a:pos x="connsiteX26859" y="connsiteY26859"/>
              </a:cxn>
              <a:cxn ang="0">
                <a:pos x="connsiteX26860" y="connsiteY26860"/>
              </a:cxn>
              <a:cxn ang="0">
                <a:pos x="connsiteX26861" y="connsiteY26861"/>
              </a:cxn>
              <a:cxn ang="0">
                <a:pos x="connsiteX26862" y="connsiteY26862"/>
              </a:cxn>
              <a:cxn ang="0">
                <a:pos x="connsiteX26863" y="connsiteY26863"/>
              </a:cxn>
              <a:cxn ang="0">
                <a:pos x="connsiteX26864" y="connsiteY26864"/>
              </a:cxn>
              <a:cxn ang="0">
                <a:pos x="connsiteX26865" y="connsiteY26865"/>
              </a:cxn>
              <a:cxn ang="0">
                <a:pos x="connsiteX26866" y="connsiteY26866"/>
              </a:cxn>
              <a:cxn ang="0">
                <a:pos x="connsiteX26867" y="connsiteY26867"/>
              </a:cxn>
              <a:cxn ang="0">
                <a:pos x="connsiteX26868" y="connsiteY26868"/>
              </a:cxn>
              <a:cxn ang="0">
                <a:pos x="connsiteX26869" y="connsiteY26869"/>
              </a:cxn>
              <a:cxn ang="0">
                <a:pos x="connsiteX26870" y="connsiteY26870"/>
              </a:cxn>
              <a:cxn ang="0">
                <a:pos x="connsiteX26871" y="connsiteY26871"/>
              </a:cxn>
              <a:cxn ang="0">
                <a:pos x="connsiteX26872" y="connsiteY26872"/>
              </a:cxn>
              <a:cxn ang="0">
                <a:pos x="connsiteX26873" y="connsiteY26873"/>
              </a:cxn>
              <a:cxn ang="0">
                <a:pos x="connsiteX26874" y="connsiteY26874"/>
              </a:cxn>
              <a:cxn ang="0">
                <a:pos x="connsiteX26875" y="connsiteY26875"/>
              </a:cxn>
              <a:cxn ang="0">
                <a:pos x="connsiteX26876" y="connsiteY26876"/>
              </a:cxn>
              <a:cxn ang="0">
                <a:pos x="connsiteX26877" y="connsiteY26877"/>
              </a:cxn>
              <a:cxn ang="0">
                <a:pos x="connsiteX26878" y="connsiteY26878"/>
              </a:cxn>
              <a:cxn ang="0">
                <a:pos x="connsiteX26879" y="connsiteY26879"/>
              </a:cxn>
              <a:cxn ang="0">
                <a:pos x="connsiteX26880" y="connsiteY26880"/>
              </a:cxn>
              <a:cxn ang="0">
                <a:pos x="connsiteX26881" y="connsiteY26881"/>
              </a:cxn>
              <a:cxn ang="0">
                <a:pos x="connsiteX26882" y="connsiteY26882"/>
              </a:cxn>
              <a:cxn ang="0">
                <a:pos x="connsiteX26883" y="connsiteY26883"/>
              </a:cxn>
              <a:cxn ang="0">
                <a:pos x="connsiteX26884" y="connsiteY26884"/>
              </a:cxn>
              <a:cxn ang="0">
                <a:pos x="connsiteX26885" y="connsiteY26885"/>
              </a:cxn>
              <a:cxn ang="0">
                <a:pos x="connsiteX26886" y="connsiteY26886"/>
              </a:cxn>
              <a:cxn ang="0">
                <a:pos x="connsiteX26887" y="connsiteY26887"/>
              </a:cxn>
              <a:cxn ang="0">
                <a:pos x="connsiteX26888" y="connsiteY26888"/>
              </a:cxn>
              <a:cxn ang="0">
                <a:pos x="connsiteX26889" y="connsiteY26889"/>
              </a:cxn>
              <a:cxn ang="0">
                <a:pos x="connsiteX26890" y="connsiteY26890"/>
              </a:cxn>
              <a:cxn ang="0">
                <a:pos x="connsiteX26891" y="connsiteY26891"/>
              </a:cxn>
              <a:cxn ang="0">
                <a:pos x="connsiteX26892" y="connsiteY26892"/>
              </a:cxn>
              <a:cxn ang="0">
                <a:pos x="connsiteX26893" y="connsiteY26893"/>
              </a:cxn>
              <a:cxn ang="0">
                <a:pos x="connsiteX26894" y="connsiteY26894"/>
              </a:cxn>
              <a:cxn ang="0">
                <a:pos x="connsiteX26895" y="connsiteY26895"/>
              </a:cxn>
              <a:cxn ang="0">
                <a:pos x="connsiteX26896" y="connsiteY26896"/>
              </a:cxn>
              <a:cxn ang="0">
                <a:pos x="connsiteX26897" y="connsiteY26897"/>
              </a:cxn>
              <a:cxn ang="0">
                <a:pos x="connsiteX26898" y="connsiteY26898"/>
              </a:cxn>
              <a:cxn ang="0">
                <a:pos x="connsiteX26899" y="connsiteY26899"/>
              </a:cxn>
              <a:cxn ang="0">
                <a:pos x="connsiteX26900" y="connsiteY26900"/>
              </a:cxn>
              <a:cxn ang="0">
                <a:pos x="connsiteX26901" y="connsiteY26901"/>
              </a:cxn>
              <a:cxn ang="0">
                <a:pos x="connsiteX26902" y="connsiteY26902"/>
              </a:cxn>
              <a:cxn ang="0">
                <a:pos x="connsiteX26903" y="connsiteY26903"/>
              </a:cxn>
              <a:cxn ang="0">
                <a:pos x="connsiteX26904" y="connsiteY26904"/>
              </a:cxn>
              <a:cxn ang="0">
                <a:pos x="connsiteX26905" y="connsiteY26905"/>
              </a:cxn>
              <a:cxn ang="0">
                <a:pos x="connsiteX26906" y="connsiteY26906"/>
              </a:cxn>
              <a:cxn ang="0">
                <a:pos x="connsiteX26907" y="connsiteY26907"/>
              </a:cxn>
              <a:cxn ang="0">
                <a:pos x="connsiteX26908" y="connsiteY26908"/>
              </a:cxn>
              <a:cxn ang="0">
                <a:pos x="connsiteX26909" y="connsiteY26909"/>
              </a:cxn>
              <a:cxn ang="0">
                <a:pos x="connsiteX26910" y="connsiteY26910"/>
              </a:cxn>
              <a:cxn ang="0">
                <a:pos x="connsiteX26911" y="connsiteY26911"/>
              </a:cxn>
              <a:cxn ang="0">
                <a:pos x="connsiteX26912" y="connsiteY26912"/>
              </a:cxn>
              <a:cxn ang="0">
                <a:pos x="connsiteX26913" y="connsiteY26913"/>
              </a:cxn>
              <a:cxn ang="0">
                <a:pos x="connsiteX26914" y="connsiteY26914"/>
              </a:cxn>
              <a:cxn ang="0">
                <a:pos x="connsiteX26915" y="connsiteY26915"/>
              </a:cxn>
              <a:cxn ang="0">
                <a:pos x="connsiteX26916" y="connsiteY26916"/>
              </a:cxn>
              <a:cxn ang="0">
                <a:pos x="connsiteX26917" y="connsiteY26917"/>
              </a:cxn>
              <a:cxn ang="0">
                <a:pos x="connsiteX26918" y="connsiteY26918"/>
              </a:cxn>
              <a:cxn ang="0">
                <a:pos x="connsiteX26919" y="connsiteY26919"/>
              </a:cxn>
              <a:cxn ang="0">
                <a:pos x="connsiteX26920" y="connsiteY26920"/>
              </a:cxn>
              <a:cxn ang="0">
                <a:pos x="connsiteX26921" y="connsiteY26921"/>
              </a:cxn>
              <a:cxn ang="0">
                <a:pos x="connsiteX26922" y="connsiteY26922"/>
              </a:cxn>
              <a:cxn ang="0">
                <a:pos x="connsiteX26923" y="connsiteY26923"/>
              </a:cxn>
              <a:cxn ang="0">
                <a:pos x="connsiteX26924" y="connsiteY26924"/>
              </a:cxn>
              <a:cxn ang="0">
                <a:pos x="connsiteX26925" y="connsiteY26925"/>
              </a:cxn>
              <a:cxn ang="0">
                <a:pos x="connsiteX26926" y="connsiteY26926"/>
              </a:cxn>
              <a:cxn ang="0">
                <a:pos x="connsiteX26927" y="connsiteY26927"/>
              </a:cxn>
              <a:cxn ang="0">
                <a:pos x="connsiteX26928" y="connsiteY26928"/>
              </a:cxn>
              <a:cxn ang="0">
                <a:pos x="connsiteX26929" y="connsiteY26929"/>
              </a:cxn>
              <a:cxn ang="0">
                <a:pos x="connsiteX26930" y="connsiteY26930"/>
              </a:cxn>
              <a:cxn ang="0">
                <a:pos x="connsiteX26931" y="connsiteY26931"/>
              </a:cxn>
              <a:cxn ang="0">
                <a:pos x="connsiteX26932" y="connsiteY26932"/>
              </a:cxn>
              <a:cxn ang="0">
                <a:pos x="connsiteX26933" y="connsiteY26933"/>
              </a:cxn>
              <a:cxn ang="0">
                <a:pos x="connsiteX26934" y="connsiteY26934"/>
              </a:cxn>
              <a:cxn ang="0">
                <a:pos x="connsiteX26935" y="connsiteY26935"/>
              </a:cxn>
              <a:cxn ang="0">
                <a:pos x="connsiteX26936" y="connsiteY26936"/>
              </a:cxn>
              <a:cxn ang="0">
                <a:pos x="connsiteX26937" y="connsiteY26937"/>
              </a:cxn>
              <a:cxn ang="0">
                <a:pos x="connsiteX26938" y="connsiteY26938"/>
              </a:cxn>
              <a:cxn ang="0">
                <a:pos x="connsiteX26939" y="connsiteY26939"/>
              </a:cxn>
              <a:cxn ang="0">
                <a:pos x="connsiteX26940" y="connsiteY26940"/>
              </a:cxn>
              <a:cxn ang="0">
                <a:pos x="connsiteX26941" y="connsiteY26941"/>
              </a:cxn>
              <a:cxn ang="0">
                <a:pos x="connsiteX26942" y="connsiteY26942"/>
              </a:cxn>
              <a:cxn ang="0">
                <a:pos x="connsiteX26943" y="connsiteY26943"/>
              </a:cxn>
              <a:cxn ang="0">
                <a:pos x="connsiteX26944" y="connsiteY26944"/>
              </a:cxn>
              <a:cxn ang="0">
                <a:pos x="connsiteX26945" y="connsiteY26945"/>
              </a:cxn>
              <a:cxn ang="0">
                <a:pos x="connsiteX26946" y="connsiteY26946"/>
              </a:cxn>
              <a:cxn ang="0">
                <a:pos x="connsiteX26947" y="connsiteY26947"/>
              </a:cxn>
              <a:cxn ang="0">
                <a:pos x="connsiteX26948" y="connsiteY26948"/>
              </a:cxn>
              <a:cxn ang="0">
                <a:pos x="connsiteX26949" y="connsiteY26949"/>
              </a:cxn>
              <a:cxn ang="0">
                <a:pos x="connsiteX26950" y="connsiteY26950"/>
              </a:cxn>
              <a:cxn ang="0">
                <a:pos x="connsiteX26951" y="connsiteY26951"/>
              </a:cxn>
              <a:cxn ang="0">
                <a:pos x="connsiteX26952" y="connsiteY26952"/>
              </a:cxn>
              <a:cxn ang="0">
                <a:pos x="connsiteX26953" y="connsiteY26953"/>
              </a:cxn>
              <a:cxn ang="0">
                <a:pos x="connsiteX26954" y="connsiteY26954"/>
              </a:cxn>
              <a:cxn ang="0">
                <a:pos x="connsiteX26955" y="connsiteY26955"/>
              </a:cxn>
              <a:cxn ang="0">
                <a:pos x="connsiteX26956" y="connsiteY26956"/>
              </a:cxn>
              <a:cxn ang="0">
                <a:pos x="connsiteX26957" y="connsiteY26957"/>
              </a:cxn>
              <a:cxn ang="0">
                <a:pos x="connsiteX26958" y="connsiteY26958"/>
              </a:cxn>
              <a:cxn ang="0">
                <a:pos x="connsiteX26959" y="connsiteY26959"/>
              </a:cxn>
              <a:cxn ang="0">
                <a:pos x="connsiteX26960" y="connsiteY26960"/>
              </a:cxn>
              <a:cxn ang="0">
                <a:pos x="connsiteX26961" y="connsiteY26961"/>
              </a:cxn>
              <a:cxn ang="0">
                <a:pos x="connsiteX26962" y="connsiteY26962"/>
              </a:cxn>
              <a:cxn ang="0">
                <a:pos x="connsiteX26963" y="connsiteY26963"/>
              </a:cxn>
              <a:cxn ang="0">
                <a:pos x="connsiteX26964" y="connsiteY26964"/>
              </a:cxn>
              <a:cxn ang="0">
                <a:pos x="connsiteX26965" y="connsiteY26965"/>
              </a:cxn>
              <a:cxn ang="0">
                <a:pos x="connsiteX26966" y="connsiteY26966"/>
              </a:cxn>
              <a:cxn ang="0">
                <a:pos x="connsiteX26967" y="connsiteY26967"/>
              </a:cxn>
              <a:cxn ang="0">
                <a:pos x="connsiteX26968" y="connsiteY26968"/>
              </a:cxn>
              <a:cxn ang="0">
                <a:pos x="connsiteX26969" y="connsiteY26969"/>
              </a:cxn>
              <a:cxn ang="0">
                <a:pos x="connsiteX26970" y="connsiteY26970"/>
              </a:cxn>
              <a:cxn ang="0">
                <a:pos x="connsiteX26971" y="connsiteY26971"/>
              </a:cxn>
              <a:cxn ang="0">
                <a:pos x="connsiteX26972" y="connsiteY26972"/>
              </a:cxn>
              <a:cxn ang="0">
                <a:pos x="connsiteX26973" y="connsiteY26973"/>
              </a:cxn>
              <a:cxn ang="0">
                <a:pos x="connsiteX26974" y="connsiteY26974"/>
              </a:cxn>
              <a:cxn ang="0">
                <a:pos x="connsiteX26975" y="connsiteY26975"/>
              </a:cxn>
              <a:cxn ang="0">
                <a:pos x="connsiteX26976" y="connsiteY26976"/>
              </a:cxn>
              <a:cxn ang="0">
                <a:pos x="connsiteX26977" y="connsiteY26977"/>
              </a:cxn>
              <a:cxn ang="0">
                <a:pos x="connsiteX26978" y="connsiteY26978"/>
              </a:cxn>
              <a:cxn ang="0">
                <a:pos x="connsiteX26979" y="connsiteY26979"/>
              </a:cxn>
              <a:cxn ang="0">
                <a:pos x="connsiteX26980" y="connsiteY26980"/>
              </a:cxn>
              <a:cxn ang="0">
                <a:pos x="connsiteX26981" y="connsiteY26981"/>
              </a:cxn>
              <a:cxn ang="0">
                <a:pos x="connsiteX26982" y="connsiteY26982"/>
              </a:cxn>
              <a:cxn ang="0">
                <a:pos x="connsiteX26983" y="connsiteY26983"/>
              </a:cxn>
              <a:cxn ang="0">
                <a:pos x="connsiteX26984" y="connsiteY26984"/>
              </a:cxn>
              <a:cxn ang="0">
                <a:pos x="connsiteX26985" y="connsiteY26985"/>
              </a:cxn>
              <a:cxn ang="0">
                <a:pos x="connsiteX26986" y="connsiteY26986"/>
              </a:cxn>
              <a:cxn ang="0">
                <a:pos x="connsiteX26987" y="connsiteY26987"/>
              </a:cxn>
              <a:cxn ang="0">
                <a:pos x="connsiteX26988" y="connsiteY26988"/>
              </a:cxn>
              <a:cxn ang="0">
                <a:pos x="connsiteX26989" y="connsiteY26989"/>
              </a:cxn>
              <a:cxn ang="0">
                <a:pos x="connsiteX26990" y="connsiteY26990"/>
              </a:cxn>
              <a:cxn ang="0">
                <a:pos x="connsiteX26991" y="connsiteY26991"/>
              </a:cxn>
              <a:cxn ang="0">
                <a:pos x="connsiteX26992" y="connsiteY26992"/>
              </a:cxn>
              <a:cxn ang="0">
                <a:pos x="connsiteX26993" y="connsiteY26993"/>
              </a:cxn>
              <a:cxn ang="0">
                <a:pos x="connsiteX26994" y="connsiteY26994"/>
              </a:cxn>
              <a:cxn ang="0">
                <a:pos x="connsiteX26995" y="connsiteY26995"/>
              </a:cxn>
              <a:cxn ang="0">
                <a:pos x="connsiteX26996" y="connsiteY26996"/>
              </a:cxn>
              <a:cxn ang="0">
                <a:pos x="connsiteX26997" y="connsiteY26997"/>
              </a:cxn>
              <a:cxn ang="0">
                <a:pos x="connsiteX26998" y="connsiteY26998"/>
              </a:cxn>
              <a:cxn ang="0">
                <a:pos x="connsiteX26999" y="connsiteY26999"/>
              </a:cxn>
              <a:cxn ang="0">
                <a:pos x="connsiteX27000" y="connsiteY27000"/>
              </a:cxn>
              <a:cxn ang="0">
                <a:pos x="connsiteX27001" y="connsiteY27001"/>
              </a:cxn>
              <a:cxn ang="0">
                <a:pos x="connsiteX27002" y="connsiteY27002"/>
              </a:cxn>
              <a:cxn ang="0">
                <a:pos x="connsiteX27003" y="connsiteY27003"/>
              </a:cxn>
              <a:cxn ang="0">
                <a:pos x="connsiteX27004" y="connsiteY27004"/>
              </a:cxn>
              <a:cxn ang="0">
                <a:pos x="connsiteX27005" y="connsiteY27005"/>
              </a:cxn>
              <a:cxn ang="0">
                <a:pos x="connsiteX27006" y="connsiteY27006"/>
              </a:cxn>
              <a:cxn ang="0">
                <a:pos x="connsiteX27007" y="connsiteY27007"/>
              </a:cxn>
              <a:cxn ang="0">
                <a:pos x="connsiteX27008" y="connsiteY27008"/>
              </a:cxn>
              <a:cxn ang="0">
                <a:pos x="connsiteX27009" y="connsiteY27009"/>
              </a:cxn>
              <a:cxn ang="0">
                <a:pos x="connsiteX27010" y="connsiteY27010"/>
              </a:cxn>
              <a:cxn ang="0">
                <a:pos x="connsiteX27011" y="connsiteY27011"/>
              </a:cxn>
              <a:cxn ang="0">
                <a:pos x="connsiteX27012" y="connsiteY27012"/>
              </a:cxn>
              <a:cxn ang="0">
                <a:pos x="connsiteX27013" y="connsiteY27013"/>
              </a:cxn>
              <a:cxn ang="0">
                <a:pos x="connsiteX27014" y="connsiteY27014"/>
              </a:cxn>
              <a:cxn ang="0">
                <a:pos x="connsiteX27015" y="connsiteY27015"/>
              </a:cxn>
              <a:cxn ang="0">
                <a:pos x="connsiteX27016" y="connsiteY27016"/>
              </a:cxn>
              <a:cxn ang="0">
                <a:pos x="connsiteX27017" y="connsiteY27017"/>
              </a:cxn>
              <a:cxn ang="0">
                <a:pos x="connsiteX27018" y="connsiteY27018"/>
              </a:cxn>
              <a:cxn ang="0">
                <a:pos x="connsiteX27019" y="connsiteY27019"/>
              </a:cxn>
              <a:cxn ang="0">
                <a:pos x="connsiteX27020" y="connsiteY27020"/>
              </a:cxn>
              <a:cxn ang="0">
                <a:pos x="connsiteX27021" y="connsiteY27021"/>
              </a:cxn>
              <a:cxn ang="0">
                <a:pos x="connsiteX27022" y="connsiteY27022"/>
              </a:cxn>
              <a:cxn ang="0">
                <a:pos x="connsiteX27023" y="connsiteY27023"/>
              </a:cxn>
              <a:cxn ang="0">
                <a:pos x="connsiteX27024" y="connsiteY27024"/>
              </a:cxn>
              <a:cxn ang="0">
                <a:pos x="connsiteX27025" y="connsiteY27025"/>
              </a:cxn>
              <a:cxn ang="0">
                <a:pos x="connsiteX27026" y="connsiteY27026"/>
              </a:cxn>
              <a:cxn ang="0">
                <a:pos x="connsiteX27027" y="connsiteY27027"/>
              </a:cxn>
              <a:cxn ang="0">
                <a:pos x="connsiteX27028" y="connsiteY27028"/>
              </a:cxn>
              <a:cxn ang="0">
                <a:pos x="connsiteX27029" y="connsiteY27029"/>
              </a:cxn>
              <a:cxn ang="0">
                <a:pos x="connsiteX27030" y="connsiteY27030"/>
              </a:cxn>
              <a:cxn ang="0">
                <a:pos x="connsiteX27031" y="connsiteY27031"/>
              </a:cxn>
              <a:cxn ang="0">
                <a:pos x="connsiteX27032" y="connsiteY27032"/>
              </a:cxn>
              <a:cxn ang="0">
                <a:pos x="connsiteX27033" y="connsiteY27033"/>
              </a:cxn>
              <a:cxn ang="0">
                <a:pos x="connsiteX27034" y="connsiteY27034"/>
              </a:cxn>
              <a:cxn ang="0">
                <a:pos x="connsiteX27035" y="connsiteY27035"/>
              </a:cxn>
              <a:cxn ang="0">
                <a:pos x="connsiteX27036" y="connsiteY27036"/>
              </a:cxn>
              <a:cxn ang="0">
                <a:pos x="connsiteX27037" y="connsiteY27037"/>
              </a:cxn>
              <a:cxn ang="0">
                <a:pos x="connsiteX27038" y="connsiteY27038"/>
              </a:cxn>
              <a:cxn ang="0">
                <a:pos x="connsiteX27039" y="connsiteY27039"/>
              </a:cxn>
              <a:cxn ang="0">
                <a:pos x="connsiteX27040" y="connsiteY27040"/>
              </a:cxn>
              <a:cxn ang="0">
                <a:pos x="connsiteX27041" y="connsiteY27041"/>
              </a:cxn>
              <a:cxn ang="0">
                <a:pos x="connsiteX27042" y="connsiteY27042"/>
              </a:cxn>
              <a:cxn ang="0">
                <a:pos x="connsiteX27043" y="connsiteY27043"/>
              </a:cxn>
              <a:cxn ang="0">
                <a:pos x="connsiteX27044" y="connsiteY27044"/>
              </a:cxn>
              <a:cxn ang="0">
                <a:pos x="connsiteX27045" y="connsiteY27045"/>
              </a:cxn>
              <a:cxn ang="0">
                <a:pos x="connsiteX27046" y="connsiteY27046"/>
              </a:cxn>
              <a:cxn ang="0">
                <a:pos x="connsiteX27047" y="connsiteY27047"/>
              </a:cxn>
              <a:cxn ang="0">
                <a:pos x="connsiteX27048" y="connsiteY27048"/>
              </a:cxn>
              <a:cxn ang="0">
                <a:pos x="connsiteX27049" y="connsiteY27049"/>
              </a:cxn>
              <a:cxn ang="0">
                <a:pos x="connsiteX27050" y="connsiteY27050"/>
              </a:cxn>
              <a:cxn ang="0">
                <a:pos x="connsiteX27051" y="connsiteY27051"/>
              </a:cxn>
              <a:cxn ang="0">
                <a:pos x="connsiteX27052" y="connsiteY27052"/>
              </a:cxn>
              <a:cxn ang="0">
                <a:pos x="connsiteX27053" y="connsiteY27053"/>
              </a:cxn>
              <a:cxn ang="0">
                <a:pos x="connsiteX27054" y="connsiteY27054"/>
              </a:cxn>
              <a:cxn ang="0">
                <a:pos x="connsiteX27055" y="connsiteY27055"/>
              </a:cxn>
              <a:cxn ang="0">
                <a:pos x="connsiteX27056" y="connsiteY27056"/>
              </a:cxn>
              <a:cxn ang="0">
                <a:pos x="connsiteX27057" y="connsiteY27057"/>
              </a:cxn>
              <a:cxn ang="0">
                <a:pos x="connsiteX27058" y="connsiteY27058"/>
              </a:cxn>
              <a:cxn ang="0">
                <a:pos x="connsiteX27059" y="connsiteY27059"/>
              </a:cxn>
              <a:cxn ang="0">
                <a:pos x="connsiteX27060" y="connsiteY27060"/>
              </a:cxn>
              <a:cxn ang="0">
                <a:pos x="connsiteX27061" y="connsiteY27061"/>
              </a:cxn>
              <a:cxn ang="0">
                <a:pos x="connsiteX27062" y="connsiteY27062"/>
              </a:cxn>
              <a:cxn ang="0">
                <a:pos x="connsiteX27063" y="connsiteY27063"/>
              </a:cxn>
              <a:cxn ang="0">
                <a:pos x="connsiteX27064" y="connsiteY27064"/>
              </a:cxn>
              <a:cxn ang="0">
                <a:pos x="connsiteX27065" y="connsiteY27065"/>
              </a:cxn>
              <a:cxn ang="0">
                <a:pos x="connsiteX27066" y="connsiteY27066"/>
              </a:cxn>
              <a:cxn ang="0">
                <a:pos x="connsiteX27067" y="connsiteY27067"/>
              </a:cxn>
              <a:cxn ang="0">
                <a:pos x="connsiteX27068" y="connsiteY27068"/>
              </a:cxn>
              <a:cxn ang="0">
                <a:pos x="connsiteX27069" y="connsiteY27069"/>
              </a:cxn>
              <a:cxn ang="0">
                <a:pos x="connsiteX27070" y="connsiteY27070"/>
              </a:cxn>
              <a:cxn ang="0">
                <a:pos x="connsiteX27071" y="connsiteY27071"/>
              </a:cxn>
              <a:cxn ang="0">
                <a:pos x="connsiteX27072" y="connsiteY27072"/>
              </a:cxn>
              <a:cxn ang="0">
                <a:pos x="connsiteX27073" y="connsiteY27073"/>
              </a:cxn>
              <a:cxn ang="0">
                <a:pos x="connsiteX27074" y="connsiteY27074"/>
              </a:cxn>
              <a:cxn ang="0">
                <a:pos x="connsiteX27075" y="connsiteY27075"/>
              </a:cxn>
              <a:cxn ang="0">
                <a:pos x="connsiteX27076" y="connsiteY27076"/>
              </a:cxn>
              <a:cxn ang="0">
                <a:pos x="connsiteX27077" y="connsiteY27077"/>
              </a:cxn>
              <a:cxn ang="0">
                <a:pos x="connsiteX27078" y="connsiteY27078"/>
              </a:cxn>
              <a:cxn ang="0">
                <a:pos x="connsiteX27079" y="connsiteY27079"/>
              </a:cxn>
              <a:cxn ang="0">
                <a:pos x="connsiteX27080" y="connsiteY27080"/>
              </a:cxn>
              <a:cxn ang="0">
                <a:pos x="connsiteX27081" y="connsiteY27081"/>
              </a:cxn>
              <a:cxn ang="0">
                <a:pos x="connsiteX27082" y="connsiteY27082"/>
              </a:cxn>
              <a:cxn ang="0">
                <a:pos x="connsiteX27083" y="connsiteY27083"/>
              </a:cxn>
              <a:cxn ang="0">
                <a:pos x="connsiteX27084" y="connsiteY27084"/>
              </a:cxn>
              <a:cxn ang="0">
                <a:pos x="connsiteX27085" y="connsiteY27085"/>
              </a:cxn>
              <a:cxn ang="0">
                <a:pos x="connsiteX27086" y="connsiteY27086"/>
              </a:cxn>
              <a:cxn ang="0">
                <a:pos x="connsiteX27087" y="connsiteY27087"/>
              </a:cxn>
              <a:cxn ang="0">
                <a:pos x="connsiteX27088" y="connsiteY27088"/>
              </a:cxn>
              <a:cxn ang="0">
                <a:pos x="connsiteX27089" y="connsiteY27089"/>
              </a:cxn>
              <a:cxn ang="0">
                <a:pos x="connsiteX27090" y="connsiteY27090"/>
              </a:cxn>
              <a:cxn ang="0">
                <a:pos x="connsiteX27091" y="connsiteY27091"/>
              </a:cxn>
              <a:cxn ang="0">
                <a:pos x="connsiteX27092" y="connsiteY27092"/>
              </a:cxn>
              <a:cxn ang="0">
                <a:pos x="connsiteX27093" y="connsiteY27093"/>
              </a:cxn>
              <a:cxn ang="0">
                <a:pos x="connsiteX27094" y="connsiteY27094"/>
              </a:cxn>
              <a:cxn ang="0">
                <a:pos x="connsiteX27095" y="connsiteY27095"/>
              </a:cxn>
              <a:cxn ang="0">
                <a:pos x="connsiteX27096" y="connsiteY27096"/>
              </a:cxn>
              <a:cxn ang="0">
                <a:pos x="connsiteX27097" y="connsiteY27097"/>
              </a:cxn>
              <a:cxn ang="0">
                <a:pos x="connsiteX27098" y="connsiteY27098"/>
              </a:cxn>
              <a:cxn ang="0">
                <a:pos x="connsiteX27099" y="connsiteY27099"/>
              </a:cxn>
              <a:cxn ang="0">
                <a:pos x="connsiteX27100" y="connsiteY27100"/>
              </a:cxn>
              <a:cxn ang="0">
                <a:pos x="connsiteX27101" y="connsiteY27101"/>
              </a:cxn>
              <a:cxn ang="0">
                <a:pos x="connsiteX27102" y="connsiteY27102"/>
              </a:cxn>
              <a:cxn ang="0">
                <a:pos x="connsiteX27103" y="connsiteY27103"/>
              </a:cxn>
              <a:cxn ang="0">
                <a:pos x="connsiteX27104" y="connsiteY27104"/>
              </a:cxn>
              <a:cxn ang="0">
                <a:pos x="connsiteX27105" y="connsiteY27105"/>
              </a:cxn>
              <a:cxn ang="0">
                <a:pos x="connsiteX27106" y="connsiteY27106"/>
              </a:cxn>
              <a:cxn ang="0">
                <a:pos x="connsiteX27107" y="connsiteY27107"/>
              </a:cxn>
              <a:cxn ang="0">
                <a:pos x="connsiteX27108" y="connsiteY27108"/>
              </a:cxn>
              <a:cxn ang="0">
                <a:pos x="connsiteX27109" y="connsiteY27109"/>
              </a:cxn>
              <a:cxn ang="0">
                <a:pos x="connsiteX27110" y="connsiteY27110"/>
              </a:cxn>
              <a:cxn ang="0">
                <a:pos x="connsiteX27111" y="connsiteY27111"/>
              </a:cxn>
              <a:cxn ang="0">
                <a:pos x="connsiteX27112" y="connsiteY27112"/>
              </a:cxn>
              <a:cxn ang="0">
                <a:pos x="connsiteX27113" y="connsiteY27113"/>
              </a:cxn>
              <a:cxn ang="0">
                <a:pos x="connsiteX27114" y="connsiteY27114"/>
              </a:cxn>
              <a:cxn ang="0">
                <a:pos x="connsiteX27115" y="connsiteY27115"/>
              </a:cxn>
              <a:cxn ang="0">
                <a:pos x="connsiteX27116" y="connsiteY27116"/>
              </a:cxn>
              <a:cxn ang="0">
                <a:pos x="connsiteX27117" y="connsiteY27117"/>
              </a:cxn>
              <a:cxn ang="0">
                <a:pos x="connsiteX27118" y="connsiteY27118"/>
              </a:cxn>
              <a:cxn ang="0">
                <a:pos x="connsiteX27119" y="connsiteY27119"/>
              </a:cxn>
              <a:cxn ang="0">
                <a:pos x="connsiteX27120" y="connsiteY27120"/>
              </a:cxn>
              <a:cxn ang="0">
                <a:pos x="connsiteX27121" y="connsiteY27121"/>
              </a:cxn>
              <a:cxn ang="0">
                <a:pos x="connsiteX27122" y="connsiteY27122"/>
              </a:cxn>
              <a:cxn ang="0">
                <a:pos x="connsiteX27123" y="connsiteY27123"/>
              </a:cxn>
              <a:cxn ang="0">
                <a:pos x="connsiteX27124" y="connsiteY27124"/>
              </a:cxn>
              <a:cxn ang="0">
                <a:pos x="connsiteX27125" y="connsiteY27125"/>
              </a:cxn>
              <a:cxn ang="0">
                <a:pos x="connsiteX27126" y="connsiteY27126"/>
              </a:cxn>
              <a:cxn ang="0">
                <a:pos x="connsiteX27127" y="connsiteY27127"/>
              </a:cxn>
              <a:cxn ang="0">
                <a:pos x="connsiteX27128" y="connsiteY27128"/>
              </a:cxn>
              <a:cxn ang="0">
                <a:pos x="connsiteX27129" y="connsiteY27129"/>
              </a:cxn>
              <a:cxn ang="0">
                <a:pos x="connsiteX27130" y="connsiteY27130"/>
              </a:cxn>
              <a:cxn ang="0">
                <a:pos x="connsiteX27131" y="connsiteY27131"/>
              </a:cxn>
              <a:cxn ang="0">
                <a:pos x="connsiteX27132" y="connsiteY27132"/>
              </a:cxn>
              <a:cxn ang="0">
                <a:pos x="connsiteX27133" y="connsiteY27133"/>
              </a:cxn>
              <a:cxn ang="0">
                <a:pos x="connsiteX27134" y="connsiteY27134"/>
              </a:cxn>
              <a:cxn ang="0">
                <a:pos x="connsiteX27135" y="connsiteY27135"/>
              </a:cxn>
              <a:cxn ang="0">
                <a:pos x="connsiteX27136" y="connsiteY27136"/>
              </a:cxn>
              <a:cxn ang="0">
                <a:pos x="connsiteX27137" y="connsiteY27137"/>
              </a:cxn>
              <a:cxn ang="0">
                <a:pos x="connsiteX27138" y="connsiteY27138"/>
              </a:cxn>
              <a:cxn ang="0">
                <a:pos x="connsiteX27139" y="connsiteY27139"/>
              </a:cxn>
              <a:cxn ang="0">
                <a:pos x="connsiteX27140" y="connsiteY27140"/>
              </a:cxn>
              <a:cxn ang="0">
                <a:pos x="connsiteX27141" y="connsiteY27141"/>
              </a:cxn>
              <a:cxn ang="0">
                <a:pos x="connsiteX27142" y="connsiteY27142"/>
              </a:cxn>
              <a:cxn ang="0">
                <a:pos x="connsiteX27143" y="connsiteY27143"/>
              </a:cxn>
              <a:cxn ang="0">
                <a:pos x="connsiteX27144" y="connsiteY27144"/>
              </a:cxn>
              <a:cxn ang="0">
                <a:pos x="connsiteX27145" y="connsiteY27145"/>
              </a:cxn>
              <a:cxn ang="0">
                <a:pos x="connsiteX27146" y="connsiteY27146"/>
              </a:cxn>
              <a:cxn ang="0">
                <a:pos x="connsiteX27147" y="connsiteY27147"/>
              </a:cxn>
              <a:cxn ang="0">
                <a:pos x="connsiteX27148" y="connsiteY27148"/>
              </a:cxn>
              <a:cxn ang="0">
                <a:pos x="connsiteX27149" y="connsiteY27149"/>
              </a:cxn>
              <a:cxn ang="0">
                <a:pos x="connsiteX27150" y="connsiteY27150"/>
              </a:cxn>
              <a:cxn ang="0">
                <a:pos x="connsiteX27151" y="connsiteY27151"/>
              </a:cxn>
              <a:cxn ang="0">
                <a:pos x="connsiteX27152" y="connsiteY27152"/>
              </a:cxn>
              <a:cxn ang="0">
                <a:pos x="connsiteX27153" y="connsiteY27153"/>
              </a:cxn>
              <a:cxn ang="0">
                <a:pos x="connsiteX27154" y="connsiteY27154"/>
              </a:cxn>
              <a:cxn ang="0">
                <a:pos x="connsiteX27155" y="connsiteY27155"/>
              </a:cxn>
              <a:cxn ang="0">
                <a:pos x="connsiteX27156" y="connsiteY27156"/>
              </a:cxn>
              <a:cxn ang="0">
                <a:pos x="connsiteX27157" y="connsiteY27157"/>
              </a:cxn>
              <a:cxn ang="0">
                <a:pos x="connsiteX27158" y="connsiteY27158"/>
              </a:cxn>
              <a:cxn ang="0">
                <a:pos x="connsiteX27159" y="connsiteY27159"/>
              </a:cxn>
              <a:cxn ang="0">
                <a:pos x="connsiteX27160" y="connsiteY27160"/>
              </a:cxn>
              <a:cxn ang="0">
                <a:pos x="connsiteX27161" y="connsiteY27161"/>
              </a:cxn>
              <a:cxn ang="0">
                <a:pos x="connsiteX27162" y="connsiteY27162"/>
              </a:cxn>
              <a:cxn ang="0">
                <a:pos x="connsiteX27163" y="connsiteY27163"/>
              </a:cxn>
              <a:cxn ang="0">
                <a:pos x="connsiteX27164" y="connsiteY27164"/>
              </a:cxn>
              <a:cxn ang="0">
                <a:pos x="connsiteX27165" y="connsiteY27165"/>
              </a:cxn>
              <a:cxn ang="0">
                <a:pos x="connsiteX27166" y="connsiteY27166"/>
              </a:cxn>
              <a:cxn ang="0">
                <a:pos x="connsiteX27167" y="connsiteY27167"/>
              </a:cxn>
              <a:cxn ang="0">
                <a:pos x="connsiteX27168" y="connsiteY27168"/>
              </a:cxn>
              <a:cxn ang="0">
                <a:pos x="connsiteX27169" y="connsiteY27169"/>
              </a:cxn>
              <a:cxn ang="0">
                <a:pos x="connsiteX27170" y="connsiteY27170"/>
              </a:cxn>
              <a:cxn ang="0">
                <a:pos x="connsiteX27171" y="connsiteY27171"/>
              </a:cxn>
              <a:cxn ang="0">
                <a:pos x="connsiteX27172" y="connsiteY27172"/>
              </a:cxn>
              <a:cxn ang="0">
                <a:pos x="connsiteX27173" y="connsiteY27173"/>
              </a:cxn>
              <a:cxn ang="0">
                <a:pos x="connsiteX27174" y="connsiteY27174"/>
              </a:cxn>
              <a:cxn ang="0">
                <a:pos x="connsiteX27175" y="connsiteY27175"/>
              </a:cxn>
              <a:cxn ang="0">
                <a:pos x="connsiteX27176" y="connsiteY27176"/>
              </a:cxn>
              <a:cxn ang="0">
                <a:pos x="connsiteX27177" y="connsiteY27177"/>
              </a:cxn>
              <a:cxn ang="0">
                <a:pos x="connsiteX27178" y="connsiteY27178"/>
              </a:cxn>
              <a:cxn ang="0">
                <a:pos x="connsiteX27179" y="connsiteY27179"/>
              </a:cxn>
              <a:cxn ang="0">
                <a:pos x="connsiteX27180" y="connsiteY27180"/>
              </a:cxn>
              <a:cxn ang="0">
                <a:pos x="connsiteX27181" y="connsiteY27181"/>
              </a:cxn>
              <a:cxn ang="0">
                <a:pos x="connsiteX27182" y="connsiteY27182"/>
              </a:cxn>
              <a:cxn ang="0">
                <a:pos x="connsiteX27183" y="connsiteY27183"/>
              </a:cxn>
              <a:cxn ang="0">
                <a:pos x="connsiteX27184" y="connsiteY27184"/>
              </a:cxn>
              <a:cxn ang="0">
                <a:pos x="connsiteX27185" y="connsiteY27185"/>
              </a:cxn>
              <a:cxn ang="0">
                <a:pos x="connsiteX27186" y="connsiteY27186"/>
              </a:cxn>
              <a:cxn ang="0">
                <a:pos x="connsiteX27187" y="connsiteY27187"/>
              </a:cxn>
              <a:cxn ang="0">
                <a:pos x="connsiteX27188" y="connsiteY27188"/>
              </a:cxn>
              <a:cxn ang="0">
                <a:pos x="connsiteX27189" y="connsiteY27189"/>
              </a:cxn>
              <a:cxn ang="0">
                <a:pos x="connsiteX27190" y="connsiteY27190"/>
              </a:cxn>
              <a:cxn ang="0">
                <a:pos x="connsiteX27191" y="connsiteY27191"/>
              </a:cxn>
              <a:cxn ang="0">
                <a:pos x="connsiteX27192" y="connsiteY27192"/>
              </a:cxn>
              <a:cxn ang="0">
                <a:pos x="connsiteX27193" y="connsiteY27193"/>
              </a:cxn>
              <a:cxn ang="0">
                <a:pos x="connsiteX27194" y="connsiteY27194"/>
              </a:cxn>
              <a:cxn ang="0">
                <a:pos x="connsiteX27195" y="connsiteY27195"/>
              </a:cxn>
              <a:cxn ang="0">
                <a:pos x="connsiteX27196" y="connsiteY27196"/>
              </a:cxn>
              <a:cxn ang="0">
                <a:pos x="connsiteX27197" y="connsiteY27197"/>
              </a:cxn>
              <a:cxn ang="0">
                <a:pos x="connsiteX27198" y="connsiteY27198"/>
              </a:cxn>
              <a:cxn ang="0">
                <a:pos x="connsiteX27199" y="connsiteY27199"/>
              </a:cxn>
              <a:cxn ang="0">
                <a:pos x="connsiteX27200" y="connsiteY27200"/>
              </a:cxn>
              <a:cxn ang="0">
                <a:pos x="connsiteX27201" y="connsiteY27201"/>
              </a:cxn>
              <a:cxn ang="0">
                <a:pos x="connsiteX27202" y="connsiteY27202"/>
              </a:cxn>
              <a:cxn ang="0">
                <a:pos x="connsiteX27203" y="connsiteY27203"/>
              </a:cxn>
              <a:cxn ang="0">
                <a:pos x="connsiteX27204" y="connsiteY27204"/>
              </a:cxn>
              <a:cxn ang="0">
                <a:pos x="connsiteX27205" y="connsiteY27205"/>
              </a:cxn>
              <a:cxn ang="0">
                <a:pos x="connsiteX27206" y="connsiteY27206"/>
              </a:cxn>
              <a:cxn ang="0">
                <a:pos x="connsiteX27207" y="connsiteY27207"/>
              </a:cxn>
              <a:cxn ang="0">
                <a:pos x="connsiteX27208" y="connsiteY27208"/>
              </a:cxn>
              <a:cxn ang="0">
                <a:pos x="connsiteX27209" y="connsiteY27209"/>
              </a:cxn>
              <a:cxn ang="0">
                <a:pos x="connsiteX27210" y="connsiteY27210"/>
              </a:cxn>
              <a:cxn ang="0">
                <a:pos x="connsiteX27211" y="connsiteY27211"/>
              </a:cxn>
              <a:cxn ang="0">
                <a:pos x="connsiteX27212" y="connsiteY27212"/>
              </a:cxn>
              <a:cxn ang="0">
                <a:pos x="connsiteX27213" y="connsiteY27213"/>
              </a:cxn>
              <a:cxn ang="0">
                <a:pos x="connsiteX27214" y="connsiteY27214"/>
              </a:cxn>
              <a:cxn ang="0">
                <a:pos x="connsiteX27215" y="connsiteY27215"/>
              </a:cxn>
              <a:cxn ang="0">
                <a:pos x="connsiteX27216" y="connsiteY27216"/>
              </a:cxn>
              <a:cxn ang="0">
                <a:pos x="connsiteX27217" y="connsiteY27217"/>
              </a:cxn>
              <a:cxn ang="0">
                <a:pos x="connsiteX27218" y="connsiteY27218"/>
              </a:cxn>
              <a:cxn ang="0">
                <a:pos x="connsiteX27219" y="connsiteY27219"/>
              </a:cxn>
              <a:cxn ang="0">
                <a:pos x="connsiteX27220" y="connsiteY27220"/>
              </a:cxn>
              <a:cxn ang="0">
                <a:pos x="connsiteX27221" y="connsiteY27221"/>
              </a:cxn>
              <a:cxn ang="0">
                <a:pos x="connsiteX27222" y="connsiteY27222"/>
              </a:cxn>
              <a:cxn ang="0">
                <a:pos x="connsiteX27223" y="connsiteY27223"/>
              </a:cxn>
              <a:cxn ang="0">
                <a:pos x="connsiteX27224" y="connsiteY27224"/>
              </a:cxn>
              <a:cxn ang="0">
                <a:pos x="connsiteX27225" y="connsiteY27225"/>
              </a:cxn>
              <a:cxn ang="0">
                <a:pos x="connsiteX27226" y="connsiteY27226"/>
              </a:cxn>
              <a:cxn ang="0">
                <a:pos x="connsiteX27227" y="connsiteY27227"/>
              </a:cxn>
              <a:cxn ang="0">
                <a:pos x="connsiteX27228" y="connsiteY27228"/>
              </a:cxn>
              <a:cxn ang="0">
                <a:pos x="connsiteX27229" y="connsiteY27229"/>
              </a:cxn>
              <a:cxn ang="0">
                <a:pos x="connsiteX27230" y="connsiteY27230"/>
              </a:cxn>
              <a:cxn ang="0">
                <a:pos x="connsiteX27231" y="connsiteY27231"/>
              </a:cxn>
              <a:cxn ang="0">
                <a:pos x="connsiteX27232" y="connsiteY27232"/>
              </a:cxn>
              <a:cxn ang="0">
                <a:pos x="connsiteX27233" y="connsiteY27233"/>
              </a:cxn>
              <a:cxn ang="0">
                <a:pos x="connsiteX27234" y="connsiteY27234"/>
              </a:cxn>
              <a:cxn ang="0">
                <a:pos x="connsiteX27235" y="connsiteY27235"/>
              </a:cxn>
              <a:cxn ang="0">
                <a:pos x="connsiteX27236" y="connsiteY27236"/>
              </a:cxn>
              <a:cxn ang="0">
                <a:pos x="connsiteX27237" y="connsiteY27237"/>
              </a:cxn>
              <a:cxn ang="0">
                <a:pos x="connsiteX27238" y="connsiteY27238"/>
              </a:cxn>
              <a:cxn ang="0">
                <a:pos x="connsiteX27239" y="connsiteY27239"/>
              </a:cxn>
              <a:cxn ang="0">
                <a:pos x="connsiteX27240" y="connsiteY27240"/>
              </a:cxn>
              <a:cxn ang="0">
                <a:pos x="connsiteX27241" y="connsiteY27241"/>
              </a:cxn>
              <a:cxn ang="0">
                <a:pos x="connsiteX27242" y="connsiteY27242"/>
              </a:cxn>
              <a:cxn ang="0">
                <a:pos x="connsiteX27243" y="connsiteY27243"/>
              </a:cxn>
              <a:cxn ang="0">
                <a:pos x="connsiteX27244" y="connsiteY27244"/>
              </a:cxn>
              <a:cxn ang="0">
                <a:pos x="connsiteX27245" y="connsiteY27245"/>
              </a:cxn>
              <a:cxn ang="0">
                <a:pos x="connsiteX27246" y="connsiteY27246"/>
              </a:cxn>
              <a:cxn ang="0">
                <a:pos x="connsiteX27247" y="connsiteY27247"/>
              </a:cxn>
              <a:cxn ang="0">
                <a:pos x="connsiteX27248" y="connsiteY27248"/>
              </a:cxn>
              <a:cxn ang="0">
                <a:pos x="connsiteX27249" y="connsiteY27249"/>
              </a:cxn>
              <a:cxn ang="0">
                <a:pos x="connsiteX27250" y="connsiteY27250"/>
              </a:cxn>
              <a:cxn ang="0">
                <a:pos x="connsiteX27251" y="connsiteY27251"/>
              </a:cxn>
              <a:cxn ang="0">
                <a:pos x="connsiteX27252" y="connsiteY27252"/>
              </a:cxn>
              <a:cxn ang="0">
                <a:pos x="connsiteX27253" y="connsiteY27253"/>
              </a:cxn>
              <a:cxn ang="0">
                <a:pos x="connsiteX27254" y="connsiteY27254"/>
              </a:cxn>
              <a:cxn ang="0">
                <a:pos x="connsiteX27255" y="connsiteY27255"/>
              </a:cxn>
              <a:cxn ang="0">
                <a:pos x="connsiteX27256" y="connsiteY27256"/>
              </a:cxn>
              <a:cxn ang="0">
                <a:pos x="connsiteX27257" y="connsiteY27257"/>
              </a:cxn>
              <a:cxn ang="0">
                <a:pos x="connsiteX27258" y="connsiteY27258"/>
              </a:cxn>
              <a:cxn ang="0">
                <a:pos x="connsiteX27259" y="connsiteY27259"/>
              </a:cxn>
              <a:cxn ang="0">
                <a:pos x="connsiteX27260" y="connsiteY27260"/>
              </a:cxn>
              <a:cxn ang="0">
                <a:pos x="connsiteX27261" y="connsiteY27261"/>
              </a:cxn>
              <a:cxn ang="0">
                <a:pos x="connsiteX27262" y="connsiteY27262"/>
              </a:cxn>
              <a:cxn ang="0">
                <a:pos x="connsiteX27263" y="connsiteY27263"/>
              </a:cxn>
              <a:cxn ang="0">
                <a:pos x="connsiteX27264" y="connsiteY27264"/>
              </a:cxn>
              <a:cxn ang="0">
                <a:pos x="connsiteX27265" y="connsiteY27265"/>
              </a:cxn>
              <a:cxn ang="0">
                <a:pos x="connsiteX27266" y="connsiteY27266"/>
              </a:cxn>
              <a:cxn ang="0">
                <a:pos x="connsiteX27267" y="connsiteY27267"/>
              </a:cxn>
              <a:cxn ang="0">
                <a:pos x="connsiteX27268" y="connsiteY27268"/>
              </a:cxn>
              <a:cxn ang="0">
                <a:pos x="connsiteX27269" y="connsiteY27269"/>
              </a:cxn>
              <a:cxn ang="0">
                <a:pos x="connsiteX27270" y="connsiteY27270"/>
              </a:cxn>
              <a:cxn ang="0">
                <a:pos x="connsiteX27271" y="connsiteY27271"/>
              </a:cxn>
              <a:cxn ang="0">
                <a:pos x="connsiteX27272" y="connsiteY27272"/>
              </a:cxn>
              <a:cxn ang="0">
                <a:pos x="connsiteX27273" y="connsiteY27273"/>
              </a:cxn>
              <a:cxn ang="0">
                <a:pos x="connsiteX27274" y="connsiteY27274"/>
              </a:cxn>
              <a:cxn ang="0">
                <a:pos x="connsiteX27275" y="connsiteY27275"/>
              </a:cxn>
              <a:cxn ang="0">
                <a:pos x="connsiteX27276" y="connsiteY27276"/>
              </a:cxn>
              <a:cxn ang="0">
                <a:pos x="connsiteX27277" y="connsiteY27277"/>
              </a:cxn>
              <a:cxn ang="0">
                <a:pos x="connsiteX27278" y="connsiteY27278"/>
              </a:cxn>
              <a:cxn ang="0">
                <a:pos x="connsiteX27279" y="connsiteY27279"/>
              </a:cxn>
              <a:cxn ang="0">
                <a:pos x="connsiteX27280" y="connsiteY27280"/>
              </a:cxn>
              <a:cxn ang="0">
                <a:pos x="connsiteX27281" y="connsiteY27281"/>
              </a:cxn>
              <a:cxn ang="0">
                <a:pos x="connsiteX27282" y="connsiteY27282"/>
              </a:cxn>
              <a:cxn ang="0">
                <a:pos x="connsiteX27283" y="connsiteY27283"/>
              </a:cxn>
              <a:cxn ang="0">
                <a:pos x="connsiteX27284" y="connsiteY27284"/>
              </a:cxn>
              <a:cxn ang="0">
                <a:pos x="connsiteX27285" y="connsiteY27285"/>
              </a:cxn>
              <a:cxn ang="0">
                <a:pos x="connsiteX27286" y="connsiteY27286"/>
              </a:cxn>
              <a:cxn ang="0">
                <a:pos x="connsiteX27287" y="connsiteY27287"/>
              </a:cxn>
              <a:cxn ang="0">
                <a:pos x="connsiteX27288" y="connsiteY27288"/>
              </a:cxn>
              <a:cxn ang="0">
                <a:pos x="connsiteX27289" y="connsiteY27289"/>
              </a:cxn>
              <a:cxn ang="0">
                <a:pos x="connsiteX27290" y="connsiteY27290"/>
              </a:cxn>
              <a:cxn ang="0">
                <a:pos x="connsiteX27291" y="connsiteY27291"/>
              </a:cxn>
              <a:cxn ang="0">
                <a:pos x="connsiteX27292" y="connsiteY27292"/>
              </a:cxn>
              <a:cxn ang="0">
                <a:pos x="connsiteX27293" y="connsiteY27293"/>
              </a:cxn>
              <a:cxn ang="0">
                <a:pos x="connsiteX27294" y="connsiteY27294"/>
              </a:cxn>
              <a:cxn ang="0">
                <a:pos x="connsiteX27295" y="connsiteY27295"/>
              </a:cxn>
              <a:cxn ang="0">
                <a:pos x="connsiteX27296" y="connsiteY27296"/>
              </a:cxn>
              <a:cxn ang="0">
                <a:pos x="connsiteX27297" y="connsiteY27297"/>
              </a:cxn>
              <a:cxn ang="0">
                <a:pos x="connsiteX27298" y="connsiteY27298"/>
              </a:cxn>
              <a:cxn ang="0">
                <a:pos x="connsiteX27299" y="connsiteY27299"/>
              </a:cxn>
              <a:cxn ang="0">
                <a:pos x="connsiteX27300" y="connsiteY27300"/>
              </a:cxn>
              <a:cxn ang="0">
                <a:pos x="connsiteX27301" y="connsiteY27301"/>
              </a:cxn>
              <a:cxn ang="0">
                <a:pos x="connsiteX27302" y="connsiteY27302"/>
              </a:cxn>
              <a:cxn ang="0">
                <a:pos x="connsiteX27303" y="connsiteY27303"/>
              </a:cxn>
              <a:cxn ang="0">
                <a:pos x="connsiteX27304" y="connsiteY27304"/>
              </a:cxn>
              <a:cxn ang="0">
                <a:pos x="connsiteX27305" y="connsiteY27305"/>
              </a:cxn>
              <a:cxn ang="0">
                <a:pos x="connsiteX27306" y="connsiteY27306"/>
              </a:cxn>
              <a:cxn ang="0">
                <a:pos x="connsiteX27307" y="connsiteY27307"/>
              </a:cxn>
              <a:cxn ang="0">
                <a:pos x="connsiteX27308" y="connsiteY27308"/>
              </a:cxn>
              <a:cxn ang="0">
                <a:pos x="connsiteX27309" y="connsiteY27309"/>
              </a:cxn>
              <a:cxn ang="0">
                <a:pos x="connsiteX27310" y="connsiteY27310"/>
              </a:cxn>
              <a:cxn ang="0">
                <a:pos x="connsiteX27311" y="connsiteY27311"/>
              </a:cxn>
              <a:cxn ang="0">
                <a:pos x="connsiteX27312" y="connsiteY27312"/>
              </a:cxn>
              <a:cxn ang="0">
                <a:pos x="connsiteX27313" y="connsiteY27313"/>
              </a:cxn>
              <a:cxn ang="0">
                <a:pos x="connsiteX27314" y="connsiteY27314"/>
              </a:cxn>
              <a:cxn ang="0">
                <a:pos x="connsiteX27315" y="connsiteY27315"/>
              </a:cxn>
              <a:cxn ang="0">
                <a:pos x="connsiteX27316" y="connsiteY27316"/>
              </a:cxn>
              <a:cxn ang="0">
                <a:pos x="connsiteX27317" y="connsiteY27317"/>
              </a:cxn>
              <a:cxn ang="0">
                <a:pos x="connsiteX27318" y="connsiteY27318"/>
              </a:cxn>
              <a:cxn ang="0">
                <a:pos x="connsiteX27319" y="connsiteY27319"/>
              </a:cxn>
              <a:cxn ang="0">
                <a:pos x="connsiteX27320" y="connsiteY27320"/>
              </a:cxn>
              <a:cxn ang="0">
                <a:pos x="connsiteX27321" y="connsiteY27321"/>
              </a:cxn>
              <a:cxn ang="0">
                <a:pos x="connsiteX27322" y="connsiteY27322"/>
              </a:cxn>
              <a:cxn ang="0">
                <a:pos x="connsiteX27323" y="connsiteY27323"/>
              </a:cxn>
              <a:cxn ang="0">
                <a:pos x="connsiteX27324" y="connsiteY27324"/>
              </a:cxn>
              <a:cxn ang="0">
                <a:pos x="connsiteX27325" y="connsiteY27325"/>
              </a:cxn>
              <a:cxn ang="0">
                <a:pos x="connsiteX27326" y="connsiteY27326"/>
              </a:cxn>
              <a:cxn ang="0">
                <a:pos x="connsiteX27327" y="connsiteY27327"/>
              </a:cxn>
              <a:cxn ang="0">
                <a:pos x="connsiteX27328" y="connsiteY27328"/>
              </a:cxn>
              <a:cxn ang="0">
                <a:pos x="connsiteX27329" y="connsiteY27329"/>
              </a:cxn>
              <a:cxn ang="0">
                <a:pos x="connsiteX27330" y="connsiteY27330"/>
              </a:cxn>
              <a:cxn ang="0">
                <a:pos x="connsiteX27331" y="connsiteY27331"/>
              </a:cxn>
              <a:cxn ang="0">
                <a:pos x="connsiteX27332" y="connsiteY27332"/>
              </a:cxn>
              <a:cxn ang="0">
                <a:pos x="connsiteX27333" y="connsiteY27333"/>
              </a:cxn>
              <a:cxn ang="0">
                <a:pos x="connsiteX27334" y="connsiteY27334"/>
              </a:cxn>
              <a:cxn ang="0">
                <a:pos x="connsiteX27335" y="connsiteY27335"/>
              </a:cxn>
              <a:cxn ang="0">
                <a:pos x="connsiteX27336" y="connsiteY27336"/>
              </a:cxn>
              <a:cxn ang="0">
                <a:pos x="connsiteX27337" y="connsiteY27337"/>
              </a:cxn>
              <a:cxn ang="0">
                <a:pos x="connsiteX27338" y="connsiteY27338"/>
              </a:cxn>
              <a:cxn ang="0">
                <a:pos x="connsiteX27339" y="connsiteY27339"/>
              </a:cxn>
              <a:cxn ang="0">
                <a:pos x="connsiteX27340" y="connsiteY27340"/>
              </a:cxn>
              <a:cxn ang="0">
                <a:pos x="connsiteX27341" y="connsiteY27341"/>
              </a:cxn>
              <a:cxn ang="0">
                <a:pos x="connsiteX27342" y="connsiteY27342"/>
              </a:cxn>
              <a:cxn ang="0">
                <a:pos x="connsiteX27343" y="connsiteY27343"/>
              </a:cxn>
              <a:cxn ang="0">
                <a:pos x="connsiteX27344" y="connsiteY27344"/>
              </a:cxn>
              <a:cxn ang="0">
                <a:pos x="connsiteX27345" y="connsiteY27345"/>
              </a:cxn>
              <a:cxn ang="0">
                <a:pos x="connsiteX27346" y="connsiteY27346"/>
              </a:cxn>
              <a:cxn ang="0">
                <a:pos x="connsiteX27347" y="connsiteY27347"/>
              </a:cxn>
              <a:cxn ang="0">
                <a:pos x="connsiteX27348" y="connsiteY27348"/>
              </a:cxn>
              <a:cxn ang="0">
                <a:pos x="connsiteX27349" y="connsiteY27349"/>
              </a:cxn>
              <a:cxn ang="0">
                <a:pos x="connsiteX27350" y="connsiteY27350"/>
              </a:cxn>
              <a:cxn ang="0">
                <a:pos x="connsiteX27351" y="connsiteY27351"/>
              </a:cxn>
              <a:cxn ang="0">
                <a:pos x="connsiteX27352" y="connsiteY27352"/>
              </a:cxn>
              <a:cxn ang="0">
                <a:pos x="connsiteX27353" y="connsiteY27353"/>
              </a:cxn>
              <a:cxn ang="0">
                <a:pos x="connsiteX27354" y="connsiteY27354"/>
              </a:cxn>
              <a:cxn ang="0">
                <a:pos x="connsiteX27355" y="connsiteY27355"/>
              </a:cxn>
              <a:cxn ang="0">
                <a:pos x="connsiteX27356" y="connsiteY27356"/>
              </a:cxn>
              <a:cxn ang="0">
                <a:pos x="connsiteX27357" y="connsiteY27357"/>
              </a:cxn>
              <a:cxn ang="0">
                <a:pos x="connsiteX27358" y="connsiteY27358"/>
              </a:cxn>
              <a:cxn ang="0">
                <a:pos x="connsiteX27359" y="connsiteY27359"/>
              </a:cxn>
              <a:cxn ang="0">
                <a:pos x="connsiteX27360" y="connsiteY27360"/>
              </a:cxn>
              <a:cxn ang="0">
                <a:pos x="connsiteX27361" y="connsiteY27361"/>
              </a:cxn>
              <a:cxn ang="0">
                <a:pos x="connsiteX27362" y="connsiteY27362"/>
              </a:cxn>
              <a:cxn ang="0">
                <a:pos x="connsiteX27363" y="connsiteY27363"/>
              </a:cxn>
              <a:cxn ang="0">
                <a:pos x="connsiteX27364" y="connsiteY27364"/>
              </a:cxn>
              <a:cxn ang="0">
                <a:pos x="connsiteX27365" y="connsiteY27365"/>
              </a:cxn>
              <a:cxn ang="0">
                <a:pos x="connsiteX27366" y="connsiteY27366"/>
              </a:cxn>
              <a:cxn ang="0">
                <a:pos x="connsiteX27367" y="connsiteY27367"/>
              </a:cxn>
              <a:cxn ang="0">
                <a:pos x="connsiteX27368" y="connsiteY27368"/>
              </a:cxn>
              <a:cxn ang="0">
                <a:pos x="connsiteX27369" y="connsiteY27369"/>
              </a:cxn>
              <a:cxn ang="0">
                <a:pos x="connsiteX27370" y="connsiteY27370"/>
              </a:cxn>
              <a:cxn ang="0">
                <a:pos x="connsiteX27371" y="connsiteY27371"/>
              </a:cxn>
              <a:cxn ang="0">
                <a:pos x="connsiteX27372" y="connsiteY27372"/>
              </a:cxn>
              <a:cxn ang="0">
                <a:pos x="connsiteX27373" y="connsiteY27373"/>
              </a:cxn>
              <a:cxn ang="0">
                <a:pos x="connsiteX27374" y="connsiteY27374"/>
              </a:cxn>
              <a:cxn ang="0">
                <a:pos x="connsiteX27375" y="connsiteY27375"/>
              </a:cxn>
              <a:cxn ang="0">
                <a:pos x="connsiteX27376" y="connsiteY27376"/>
              </a:cxn>
              <a:cxn ang="0">
                <a:pos x="connsiteX27377" y="connsiteY27377"/>
              </a:cxn>
              <a:cxn ang="0">
                <a:pos x="connsiteX27378" y="connsiteY27378"/>
              </a:cxn>
              <a:cxn ang="0">
                <a:pos x="connsiteX27379" y="connsiteY27379"/>
              </a:cxn>
              <a:cxn ang="0">
                <a:pos x="connsiteX27380" y="connsiteY27380"/>
              </a:cxn>
              <a:cxn ang="0">
                <a:pos x="connsiteX27381" y="connsiteY27381"/>
              </a:cxn>
              <a:cxn ang="0">
                <a:pos x="connsiteX27382" y="connsiteY27382"/>
              </a:cxn>
              <a:cxn ang="0">
                <a:pos x="connsiteX27383" y="connsiteY27383"/>
              </a:cxn>
              <a:cxn ang="0">
                <a:pos x="connsiteX27384" y="connsiteY27384"/>
              </a:cxn>
              <a:cxn ang="0">
                <a:pos x="connsiteX27385" y="connsiteY27385"/>
              </a:cxn>
              <a:cxn ang="0">
                <a:pos x="connsiteX27386" y="connsiteY27386"/>
              </a:cxn>
              <a:cxn ang="0">
                <a:pos x="connsiteX27387" y="connsiteY27387"/>
              </a:cxn>
              <a:cxn ang="0">
                <a:pos x="connsiteX27388" y="connsiteY27388"/>
              </a:cxn>
              <a:cxn ang="0">
                <a:pos x="connsiteX27389" y="connsiteY27389"/>
              </a:cxn>
              <a:cxn ang="0">
                <a:pos x="connsiteX27390" y="connsiteY27390"/>
              </a:cxn>
              <a:cxn ang="0">
                <a:pos x="connsiteX27391" y="connsiteY27391"/>
              </a:cxn>
              <a:cxn ang="0">
                <a:pos x="connsiteX27392" y="connsiteY27392"/>
              </a:cxn>
              <a:cxn ang="0">
                <a:pos x="connsiteX27393" y="connsiteY27393"/>
              </a:cxn>
              <a:cxn ang="0">
                <a:pos x="connsiteX27394" y="connsiteY27394"/>
              </a:cxn>
              <a:cxn ang="0">
                <a:pos x="connsiteX27395" y="connsiteY27395"/>
              </a:cxn>
              <a:cxn ang="0">
                <a:pos x="connsiteX27396" y="connsiteY27396"/>
              </a:cxn>
              <a:cxn ang="0">
                <a:pos x="connsiteX27397" y="connsiteY27397"/>
              </a:cxn>
              <a:cxn ang="0">
                <a:pos x="connsiteX27398" y="connsiteY27398"/>
              </a:cxn>
              <a:cxn ang="0">
                <a:pos x="connsiteX27399" y="connsiteY27399"/>
              </a:cxn>
              <a:cxn ang="0">
                <a:pos x="connsiteX27400" y="connsiteY27400"/>
              </a:cxn>
              <a:cxn ang="0">
                <a:pos x="connsiteX27401" y="connsiteY27401"/>
              </a:cxn>
              <a:cxn ang="0">
                <a:pos x="connsiteX27402" y="connsiteY27402"/>
              </a:cxn>
              <a:cxn ang="0">
                <a:pos x="connsiteX27403" y="connsiteY27403"/>
              </a:cxn>
              <a:cxn ang="0">
                <a:pos x="connsiteX27404" y="connsiteY27404"/>
              </a:cxn>
              <a:cxn ang="0">
                <a:pos x="connsiteX27405" y="connsiteY27405"/>
              </a:cxn>
              <a:cxn ang="0">
                <a:pos x="connsiteX27406" y="connsiteY27406"/>
              </a:cxn>
              <a:cxn ang="0">
                <a:pos x="connsiteX27407" y="connsiteY27407"/>
              </a:cxn>
              <a:cxn ang="0">
                <a:pos x="connsiteX27408" y="connsiteY27408"/>
              </a:cxn>
              <a:cxn ang="0">
                <a:pos x="connsiteX27409" y="connsiteY27409"/>
              </a:cxn>
              <a:cxn ang="0">
                <a:pos x="connsiteX27410" y="connsiteY27410"/>
              </a:cxn>
              <a:cxn ang="0">
                <a:pos x="connsiteX27411" y="connsiteY27411"/>
              </a:cxn>
              <a:cxn ang="0">
                <a:pos x="connsiteX27412" y="connsiteY27412"/>
              </a:cxn>
              <a:cxn ang="0">
                <a:pos x="connsiteX27413" y="connsiteY27413"/>
              </a:cxn>
              <a:cxn ang="0">
                <a:pos x="connsiteX27414" y="connsiteY27414"/>
              </a:cxn>
              <a:cxn ang="0">
                <a:pos x="connsiteX27415" y="connsiteY27415"/>
              </a:cxn>
              <a:cxn ang="0">
                <a:pos x="connsiteX27416" y="connsiteY27416"/>
              </a:cxn>
              <a:cxn ang="0">
                <a:pos x="connsiteX27417" y="connsiteY27417"/>
              </a:cxn>
              <a:cxn ang="0">
                <a:pos x="connsiteX27418" y="connsiteY27418"/>
              </a:cxn>
              <a:cxn ang="0">
                <a:pos x="connsiteX27419" y="connsiteY27419"/>
              </a:cxn>
              <a:cxn ang="0">
                <a:pos x="connsiteX27420" y="connsiteY27420"/>
              </a:cxn>
              <a:cxn ang="0">
                <a:pos x="connsiteX27421" y="connsiteY27421"/>
              </a:cxn>
              <a:cxn ang="0">
                <a:pos x="connsiteX27422" y="connsiteY27422"/>
              </a:cxn>
              <a:cxn ang="0">
                <a:pos x="connsiteX27423" y="connsiteY27423"/>
              </a:cxn>
              <a:cxn ang="0">
                <a:pos x="connsiteX27424" y="connsiteY27424"/>
              </a:cxn>
              <a:cxn ang="0">
                <a:pos x="connsiteX27425" y="connsiteY27425"/>
              </a:cxn>
              <a:cxn ang="0">
                <a:pos x="connsiteX27426" y="connsiteY27426"/>
              </a:cxn>
              <a:cxn ang="0">
                <a:pos x="connsiteX27427" y="connsiteY27427"/>
              </a:cxn>
              <a:cxn ang="0">
                <a:pos x="connsiteX27428" y="connsiteY27428"/>
              </a:cxn>
              <a:cxn ang="0">
                <a:pos x="connsiteX27429" y="connsiteY27429"/>
              </a:cxn>
              <a:cxn ang="0">
                <a:pos x="connsiteX27430" y="connsiteY27430"/>
              </a:cxn>
              <a:cxn ang="0">
                <a:pos x="connsiteX27431" y="connsiteY27431"/>
              </a:cxn>
              <a:cxn ang="0">
                <a:pos x="connsiteX27432" y="connsiteY27432"/>
              </a:cxn>
              <a:cxn ang="0">
                <a:pos x="connsiteX27433" y="connsiteY27433"/>
              </a:cxn>
              <a:cxn ang="0">
                <a:pos x="connsiteX27434" y="connsiteY27434"/>
              </a:cxn>
              <a:cxn ang="0">
                <a:pos x="connsiteX27435" y="connsiteY27435"/>
              </a:cxn>
              <a:cxn ang="0">
                <a:pos x="connsiteX27436" y="connsiteY27436"/>
              </a:cxn>
              <a:cxn ang="0">
                <a:pos x="connsiteX27437" y="connsiteY27437"/>
              </a:cxn>
              <a:cxn ang="0">
                <a:pos x="connsiteX27438" y="connsiteY27438"/>
              </a:cxn>
              <a:cxn ang="0">
                <a:pos x="connsiteX27439" y="connsiteY27439"/>
              </a:cxn>
              <a:cxn ang="0">
                <a:pos x="connsiteX27440" y="connsiteY27440"/>
              </a:cxn>
              <a:cxn ang="0">
                <a:pos x="connsiteX27441" y="connsiteY27441"/>
              </a:cxn>
              <a:cxn ang="0">
                <a:pos x="connsiteX27442" y="connsiteY27442"/>
              </a:cxn>
              <a:cxn ang="0">
                <a:pos x="connsiteX27443" y="connsiteY27443"/>
              </a:cxn>
              <a:cxn ang="0">
                <a:pos x="connsiteX27444" y="connsiteY27444"/>
              </a:cxn>
              <a:cxn ang="0">
                <a:pos x="connsiteX27445" y="connsiteY27445"/>
              </a:cxn>
              <a:cxn ang="0">
                <a:pos x="connsiteX27446" y="connsiteY27446"/>
              </a:cxn>
              <a:cxn ang="0">
                <a:pos x="connsiteX27447" y="connsiteY27447"/>
              </a:cxn>
              <a:cxn ang="0">
                <a:pos x="connsiteX27448" y="connsiteY27448"/>
              </a:cxn>
              <a:cxn ang="0">
                <a:pos x="connsiteX27449" y="connsiteY27449"/>
              </a:cxn>
              <a:cxn ang="0">
                <a:pos x="connsiteX27450" y="connsiteY27450"/>
              </a:cxn>
              <a:cxn ang="0">
                <a:pos x="connsiteX27451" y="connsiteY27451"/>
              </a:cxn>
              <a:cxn ang="0">
                <a:pos x="connsiteX27452" y="connsiteY27452"/>
              </a:cxn>
              <a:cxn ang="0">
                <a:pos x="connsiteX27453" y="connsiteY27453"/>
              </a:cxn>
              <a:cxn ang="0">
                <a:pos x="connsiteX27454" y="connsiteY27454"/>
              </a:cxn>
              <a:cxn ang="0">
                <a:pos x="connsiteX27455" y="connsiteY27455"/>
              </a:cxn>
              <a:cxn ang="0">
                <a:pos x="connsiteX27456" y="connsiteY27456"/>
              </a:cxn>
              <a:cxn ang="0">
                <a:pos x="connsiteX27457" y="connsiteY27457"/>
              </a:cxn>
              <a:cxn ang="0">
                <a:pos x="connsiteX27458" y="connsiteY27458"/>
              </a:cxn>
              <a:cxn ang="0">
                <a:pos x="connsiteX27459" y="connsiteY27459"/>
              </a:cxn>
              <a:cxn ang="0">
                <a:pos x="connsiteX27460" y="connsiteY27460"/>
              </a:cxn>
              <a:cxn ang="0">
                <a:pos x="connsiteX27461" y="connsiteY27461"/>
              </a:cxn>
              <a:cxn ang="0">
                <a:pos x="connsiteX27462" y="connsiteY27462"/>
              </a:cxn>
              <a:cxn ang="0">
                <a:pos x="connsiteX27463" y="connsiteY27463"/>
              </a:cxn>
              <a:cxn ang="0">
                <a:pos x="connsiteX27464" y="connsiteY27464"/>
              </a:cxn>
              <a:cxn ang="0">
                <a:pos x="connsiteX27465" y="connsiteY27465"/>
              </a:cxn>
              <a:cxn ang="0">
                <a:pos x="connsiteX27466" y="connsiteY27466"/>
              </a:cxn>
              <a:cxn ang="0">
                <a:pos x="connsiteX27467" y="connsiteY27467"/>
              </a:cxn>
              <a:cxn ang="0">
                <a:pos x="connsiteX27468" y="connsiteY27468"/>
              </a:cxn>
              <a:cxn ang="0">
                <a:pos x="connsiteX27469" y="connsiteY27469"/>
              </a:cxn>
              <a:cxn ang="0">
                <a:pos x="connsiteX27470" y="connsiteY27470"/>
              </a:cxn>
              <a:cxn ang="0">
                <a:pos x="connsiteX27471" y="connsiteY27471"/>
              </a:cxn>
              <a:cxn ang="0">
                <a:pos x="connsiteX27472" y="connsiteY27472"/>
              </a:cxn>
              <a:cxn ang="0">
                <a:pos x="connsiteX27473" y="connsiteY27473"/>
              </a:cxn>
              <a:cxn ang="0">
                <a:pos x="connsiteX27474" y="connsiteY27474"/>
              </a:cxn>
              <a:cxn ang="0">
                <a:pos x="connsiteX27475" y="connsiteY27475"/>
              </a:cxn>
              <a:cxn ang="0">
                <a:pos x="connsiteX27476" y="connsiteY27476"/>
              </a:cxn>
              <a:cxn ang="0">
                <a:pos x="connsiteX27477" y="connsiteY27477"/>
              </a:cxn>
              <a:cxn ang="0">
                <a:pos x="connsiteX27478" y="connsiteY27478"/>
              </a:cxn>
              <a:cxn ang="0">
                <a:pos x="connsiteX27479" y="connsiteY27479"/>
              </a:cxn>
              <a:cxn ang="0">
                <a:pos x="connsiteX27480" y="connsiteY27480"/>
              </a:cxn>
              <a:cxn ang="0">
                <a:pos x="connsiteX27481" y="connsiteY27481"/>
              </a:cxn>
              <a:cxn ang="0">
                <a:pos x="connsiteX27482" y="connsiteY27482"/>
              </a:cxn>
              <a:cxn ang="0">
                <a:pos x="connsiteX27483" y="connsiteY27483"/>
              </a:cxn>
              <a:cxn ang="0">
                <a:pos x="connsiteX27484" y="connsiteY27484"/>
              </a:cxn>
              <a:cxn ang="0">
                <a:pos x="connsiteX27485" y="connsiteY27485"/>
              </a:cxn>
              <a:cxn ang="0">
                <a:pos x="connsiteX27486" y="connsiteY27486"/>
              </a:cxn>
              <a:cxn ang="0">
                <a:pos x="connsiteX27487" y="connsiteY27487"/>
              </a:cxn>
              <a:cxn ang="0">
                <a:pos x="connsiteX27488" y="connsiteY27488"/>
              </a:cxn>
              <a:cxn ang="0">
                <a:pos x="connsiteX27489" y="connsiteY27489"/>
              </a:cxn>
              <a:cxn ang="0">
                <a:pos x="connsiteX27490" y="connsiteY27490"/>
              </a:cxn>
              <a:cxn ang="0">
                <a:pos x="connsiteX27491" y="connsiteY27491"/>
              </a:cxn>
              <a:cxn ang="0">
                <a:pos x="connsiteX27492" y="connsiteY27492"/>
              </a:cxn>
              <a:cxn ang="0">
                <a:pos x="connsiteX27493" y="connsiteY27493"/>
              </a:cxn>
              <a:cxn ang="0">
                <a:pos x="connsiteX27494" y="connsiteY27494"/>
              </a:cxn>
              <a:cxn ang="0">
                <a:pos x="connsiteX27495" y="connsiteY27495"/>
              </a:cxn>
              <a:cxn ang="0">
                <a:pos x="connsiteX27496" y="connsiteY27496"/>
              </a:cxn>
              <a:cxn ang="0">
                <a:pos x="connsiteX27497" y="connsiteY27497"/>
              </a:cxn>
              <a:cxn ang="0">
                <a:pos x="connsiteX27498" y="connsiteY27498"/>
              </a:cxn>
              <a:cxn ang="0">
                <a:pos x="connsiteX27499" y="connsiteY27499"/>
              </a:cxn>
              <a:cxn ang="0">
                <a:pos x="connsiteX27500" y="connsiteY27500"/>
              </a:cxn>
              <a:cxn ang="0">
                <a:pos x="connsiteX27501" y="connsiteY27501"/>
              </a:cxn>
              <a:cxn ang="0">
                <a:pos x="connsiteX27502" y="connsiteY27502"/>
              </a:cxn>
              <a:cxn ang="0">
                <a:pos x="connsiteX27503" y="connsiteY27503"/>
              </a:cxn>
              <a:cxn ang="0">
                <a:pos x="connsiteX27504" y="connsiteY27504"/>
              </a:cxn>
              <a:cxn ang="0">
                <a:pos x="connsiteX27505" y="connsiteY27505"/>
              </a:cxn>
              <a:cxn ang="0">
                <a:pos x="connsiteX27506" y="connsiteY27506"/>
              </a:cxn>
              <a:cxn ang="0">
                <a:pos x="connsiteX27507" y="connsiteY27507"/>
              </a:cxn>
              <a:cxn ang="0">
                <a:pos x="connsiteX27508" y="connsiteY27508"/>
              </a:cxn>
              <a:cxn ang="0">
                <a:pos x="connsiteX27509" y="connsiteY27509"/>
              </a:cxn>
              <a:cxn ang="0">
                <a:pos x="connsiteX27510" y="connsiteY27510"/>
              </a:cxn>
              <a:cxn ang="0">
                <a:pos x="connsiteX27511" y="connsiteY27511"/>
              </a:cxn>
              <a:cxn ang="0">
                <a:pos x="connsiteX27512" y="connsiteY27512"/>
              </a:cxn>
              <a:cxn ang="0">
                <a:pos x="connsiteX27513" y="connsiteY27513"/>
              </a:cxn>
              <a:cxn ang="0">
                <a:pos x="connsiteX27514" y="connsiteY27514"/>
              </a:cxn>
              <a:cxn ang="0">
                <a:pos x="connsiteX27515" y="connsiteY27515"/>
              </a:cxn>
              <a:cxn ang="0">
                <a:pos x="connsiteX27516" y="connsiteY27516"/>
              </a:cxn>
              <a:cxn ang="0">
                <a:pos x="connsiteX27517" y="connsiteY27517"/>
              </a:cxn>
              <a:cxn ang="0">
                <a:pos x="connsiteX27518" y="connsiteY27518"/>
              </a:cxn>
              <a:cxn ang="0">
                <a:pos x="connsiteX27519" y="connsiteY27519"/>
              </a:cxn>
              <a:cxn ang="0">
                <a:pos x="connsiteX27520" y="connsiteY27520"/>
              </a:cxn>
              <a:cxn ang="0">
                <a:pos x="connsiteX27521" y="connsiteY27521"/>
              </a:cxn>
              <a:cxn ang="0">
                <a:pos x="connsiteX27522" y="connsiteY27522"/>
              </a:cxn>
              <a:cxn ang="0">
                <a:pos x="connsiteX27523" y="connsiteY27523"/>
              </a:cxn>
              <a:cxn ang="0">
                <a:pos x="connsiteX27524" y="connsiteY27524"/>
              </a:cxn>
              <a:cxn ang="0">
                <a:pos x="connsiteX27525" y="connsiteY27525"/>
              </a:cxn>
              <a:cxn ang="0">
                <a:pos x="connsiteX27526" y="connsiteY27526"/>
              </a:cxn>
              <a:cxn ang="0">
                <a:pos x="connsiteX27527" y="connsiteY27527"/>
              </a:cxn>
              <a:cxn ang="0">
                <a:pos x="connsiteX27528" y="connsiteY27528"/>
              </a:cxn>
              <a:cxn ang="0">
                <a:pos x="connsiteX27529" y="connsiteY27529"/>
              </a:cxn>
              <a:cxn ang="0">
                <a:pos x="connsiteX27530" y="connsiteY27530"/>
              </a:cxn>
              <a:cxn ang="0">
                <a:pos x="connsiteX27531" y="connsiteY27531"/>
              </a:cxn>
              <a:cxn ang="0">
                <a:pos x="connsiteX27532" y="connsiteY27532"/>
              </a:cxn>
              <a:cxn ang="0">
                <a:pos x="connsiteX27533" y="connsiteY27533"/>
              </a:cxn>
              <a:cxn ang="0">
                <a:pos x="connsiteX27534" y="connsiteY27534"/>
              </a:cxn>
              <a:cxn ang="0">
                <a:pos x="connsiteX27535" y="connsiteY27535"/>
              </a:cxn>
              <a:cxn ang="0">
                <a:pos x="connsiteX27536" y="connsiteY27536"/>
              </a:cxn>
              <a:cxn ang="0">
                <a:pos x="connsiteX27537" y="connsiteY27537"/>
              </a:cxn>
              <a:cxn ang="0">
                <a:pos x="connsiteX27538" y="connsiteY27538"/>
              </a:cxn>
              <a:cxn ang="0">
                <a:pos x="connsiteX27539" y="connsiteY27539"/>
              </a:cxn>
              <a:cxn ang="0">
                <a:pos x="connsiteX27540" y="connsiteY27540"/>
              </a:cxn>
              <a:cxn ang="0">
                <a:pos x="connsiteX27541" y="connsiteY27541"/>
              </a:cxn>
              <a:cxn ang="0">
                <a:pos x="connsiteX27542" y="connsiteY27542"/>
              </a:cxn>
              <a:cxn ang="0">
                <a:pos x="connsiteX27543" y="connsiteY27543"/>
              </a:cxn>
              <a:cxn ang="0">
                <a:pos x="connsiteX27544" y="connsiteY27544"/>
              </a:cxn>
              <a:cxn ang="0">
                <a:pos x="connsiteX27545" y="connsiteY27545"/>
              </a:cxn>
              <a:cxn ang="0">
                <a:pos x="connsiteX27546" y="connsiteY27546"/>
              </a:cxn>
              <a:cxn ang="0">
                <a:pos x="connsiteX27547" y="connsiteY27547"/>
              </a:cxn>
              <a:cxn ang="0">
                <a:pos x="connsiteX27548" y="connsiteY27548"/>
              </a:cxn>
              <a:cxn ang="0">
                <a:pos x="connsiteX27549" y="connsiteY27549"/>
              </a:cxn>
              <a:cxn ang="0">
                <a:pos x="connsiteX27550" y="connsiteY27550"/>
              </a:cxn>
              <a:cxn ang="0">
                <a:pos x="connsiteX27551" y="connsiteY27551"/>
              </a:cxn>
              <a:cxn ang="0">
                <a:pos x="connsiteX27552" y="connsiteY27552"/>
              </a:cxn>
              <a:cxn ang="0">
                <a:pos x="connsiteX27553" y="connsiteY27553"/>
              </a:cxn>
              <a:cxn ang="0">
                <a:pos x="connsiteX27554" y="connsiteY27554"/>
              </a:cxn>
              <a:cxn ang="0">
                <a:pos x="connsiteX27555" y="connsiteY27555"/>
              </a:cxn>
              <a:cxn ang="0">
                <a:pos x="connsiteX27556" y="connsiteY27556"/>
              </a:cxn>
              <a:cxn ang="0">
                <a:pos x="connsiteX27557" y="connsiteY27557"/>
              </a:cxn>
              <a:cxn ang="0">
                <a:pos x="connsiteX27558" y="connsiteY27558"/>
              </a:cxn>
              <a:cxn ang="0">
                <a:pos x="connsiteX27559" y="connsiteY27559"/>
              </a:cxn>
              <a:cxn ang="0">
                <a:pos x="connsiteX27560" y="connsiteY27560"/>
              </a:cxn>
              <a:cxn ang="0">
                <a:pos x="connsiteX27561" y="connsiteY27561"/>
              </a:cxn>
              <a:cxn ang="0">
                <a:pos x="connsiteX27562" y="connsiteY27562"/>
              </a:cxn>
              <a:cxn ang="0">
                <a:pos x="connsiteX27563" y="connsiteY27563"/>
              </a:cxn>
              <a:cxn ang="0">
                <a:pos x="connsiteX27564" y="connsiteY27564"/>
              </a:cxn>
              <a:cxn ang="0">
                <a:pos x="connsiteX27565" y="connsiteY27565"/>
              </a:cxn>
              <a:cxn ang="0">
                <a:pos x="connsiteX27566" y="connsiteY27566"/>
              </a:cxn>
              <a:cxn ang="0">
                <a:pos x="connsiteX27567" y="connsiteY27567"/>
              </a:cxn>
              <a:cxn ang="0">
                <a:pos x="connsiteX27568" y="connsiteY27568"/>
              </a:cxn>
              <a:cxn ang="0">
                <a:pos x="connsiteX27569" y="connsiteY27569"/>
              </a:cxn>
              <a:cxn ang="0">
                <a:pos x="connsiteX27570" y="connsiteY27570"/>
              </a:cxn>
              <a:cxn ang="0">
                <a:pos x="connsiteX27571" y="connsiteY27571"/>
              </a:cxn>
              <a:cxn ang="0">
                <a:pos x="connsiteX27572" y="connsiteY27572"/>
              </a:cxn>
              <a:cxn ang="0">
                <a:pos x="connsiteX27573" y="connsiteY27573"/>
              </a:cxn>
              <a:cxn ang="0">
                <a:pos x="connsiteX27574" y="connsiteY27574"/>
              </a:cxn>
              <a:cxn ang="0">
                <a:pos x="connsiteX27575" y="connsiteY27575"/>
              </a:cxn>
              <a:cxn ang="0">
                <a:pos x="connsiteX27576" y="connsiteY27576"/>
              </a:cxn>
              <a:cxn ang="0">
                <a:pos x="connsiteX27577" y="connsiteY27577"/>
              </a:cxn>
              <a:cxn ang="0">
                <a:pos x="connsiteX27578" y="connsiteY27578"/>
              </a:cxn>
              <a:cxn ang="0">
                <a:pos x="connsiteX27579" y="connsiteY27579"/>
              </a:cxn>
              <a:cxn ang="0">
                <a:pos x="connsiteX27580" y="connsiteY27580"/>
              </a:cxn>
              <a:cxn ang="0">
                <a:pos x="connsiteX27581" y="connsiteY27581"/>
              </a:cxn>
              <a:cxn ang="0">
                <a:pos x="connsiteX27582" y="connsiteY27582"/>
              </a:cxn>
              <a:cxn ang="0">
                <a:pos x="connsiteX27583" y="connsiteY27583"/>
              </a:cxn>
              <a:cxn ang="0">
                <a:pos x="connsiteX27584" y="connsiteY27584"/>
              </a:cxn>
              <a:cxn ang="0">
                <a:pos x="connsiteX27585" y="connsiteY27585"/>
              </a:cxn>
              <a:cxn ang="0">
                <a:pos x="connsiteX27586" y="connsiteY27586"/>
              </a:cxn>
              <a:cxn ang="0">
                <a:pos x="connsiteX27587" y="connsiteY27587"/>
              </a:cxn>
              <a:cxn ang="0">
                <a:pos x="connsiteX27588" y="connsiteY27588"/>
              </a:cxn>
              <a:cxn ang="0">
                <a:pos x="connsiteX27589" y="connsiteY27589"/>
              </a:cxn>
              <a:cxn ang="0">
                <a:pos x="connsiteX27590" y="connsiteY27590"/>
              </a:cxn>
              <a:cxn ang="0">
                <a:pos x="connsiteX27591" y="connsiteY27591"/>
              </a:cxn>
              <a:cxn ang="0">
                <a:pos x="connsiteX27592" y="connsiteY27592"/>
              </a:cxn>
              <a:cxn ang="0">
                <a:pos x="connsiteX27593" y="connsiteY27593"/>
              </a:cxn>
              <a:cxn ang="0">
                <a:pos x="connsiteX27594" y="connsiteY27594"/>
              </a:cxn>
              <a:cxn ang="0">
                <a:pos x="connsiteX27595" y="connsiteY27595"/>
              </a:cxn>
              <a:cxn ang="0">
                <a:pos x="connsiteX27596" y="connsiteY27596"/>
              </a:cxn>
              <a:cxn ang="0">
                <a:pos x="connsiteX27597" y="connsiteY27597"/>
              </a:cxn>
              <a:cxn ang="0">
                <a:pos x="connsiteX27598" y="connsiteY27598"/>
              </a:cxn>
              <a:cxn ang="0">
                <a:pos x="connsiteX27599" y="connsiteY27599"/>
              </a:cxn>
              <a:cxn ang="0">
                <a:pos x="connsiteX27600" y="connsiteY27600"/>
              </a:cxn>
              <a:cxn ang="0">
                <a:pos x="connsiteX27601" y="connsiteY27601"/>
              </a:cxn>
              <a:cxn ang="0">
                <a:pos x="connsiteX27602" y="connsiteY27602"/>
              </a:cxn>
              <a:cxn ang="0">
                <a:pos x="connsiteX27603" y="connsiteY27603"/>
              </a:cxn>
              <a:cxn ang="0">
                <a:pos x="connsiteX27604" y="connsiteY27604"/>
              </a:cxn>
              <a:cxn ang="0">
                <a:pos x="connsiteX27605" y="connsiteY27605"/>
              </a:cxn>
              <a:cxn ang="0">
                <a:pos x="connsiteX27606" y="connsiteY27606"/>
              </a:cxn>
              <a:cxn ang="0">
                <a:pos x="connsiteX27607" y="connsiteY27607"/>
              </a:cxn>
              <a:cxn ang="0">
                <a:pos x="connsiteX27608" y="connsiteY27608"/>
              </a:cxn>
              <a:cxn ang="0">
                <a:pos x="connsiteX27609" y="connsiteY27609"/>
              </a:cxn>
              <a:cxn ang="0">
                <a:pos x="connsiteX27610" y="connsiteY27610"/>
              </a:cxn>
              <a:cxn ang="0">
                <a:pos x="connsiteX27611" y="connsiteY27611"/>
              </a:cxn>
              <a:cxn ang="0">
                <a:pos x="connsiteX27612" y="connsiteY27612"/>
              </a:cxn>
              <a:cxn ang="0">
                <a:pos x="connsiteX27613" y="connsiteY27613"/>
              </a:cxn>
              <a:cxn ang="0">
                <a:pos x="connsiteX27614" y="connsiteY27614"/>
              </a:cxn>
              <a:cxn ang="0">
                <a:pos x="connsiteX27615" y="connsiteY27615"/>
              </a:cxn>
              <a:cxn ang="0">
                <a:pos x="connsiteX27616" y="connsiteY27616"/>
              </a:cxn>
              <a:cxn ang="0">
                <a:pos x="connsiteX27617" y="connsiteY27617"/>
              </a:cxn>
              <a:cxn ang="0">
                <a:pos x="connsiteX27618" y="connsiteY27618"/>
              </a:cxn>
              <a:cxn ang="0">
                <a:pos x="connsiteX27619" y="connsiteY27619"/>
              </a:cxn>
              <a:cxn ang="0">
                <a:pos x="connsiteX27620" y="connsiteY27620"/>
              </a:cxn>
              <a:cxn ang="0">
                <a:pos x="connsiteX27621" y="connsiteY27621"/>
              </a:cxn>
              <a:cxn ang="0">
                <a:pos x="connsiteX27622" y="connsiteY27622"/>
              </a:cxn>
              <a:cxn ang="0">
                <a:pos x="connsiteX27623" y="connsiteY27623"/>
              </a:cxn>
              <a:cxn ang="0">
                <a:pos x="connsiteX27624" y="connsiteY27624"/>
              </a:cxn>
              <a:cxn ang="0">
                <a:pos x="connsiteX27625" y="connsiteY27625"/>
              </a:cxn>
              <a:cxn ang="0">
                <a:pos x="connsiteX27626" y="connsiteY27626"/>
              </a:cxn>
              <a:cxn ang="0">
                <a:pos x="connsiteX27627" y="connsiteY27627"/>
              </a:cxn>
              <a:cxn ang="0">
                <a:pos x="connsiteX27628" y="connsiteY27628"/>
              </a:cxn>
              <a:cxn ang="0">
                <a:pos x="connsiteX27629" y="connsiteY27629"/>
              </a:cxn>
              <a:cxn ang="0">
                <a:pos x="connsiteX27630" y="connsiteY27630"/>
              </a:cxn>
              <a:cxn ang="0">
                <a:pos x="connsiteX27631" y="connsiteY27631"/>
              </a:cxn>
              <a:cxn ang="0">
                <a:pos x="connsiteX27632" y="connsiteY27632"/>
              </a:cxn>
              <a:cxn ang="0">
                <a:pos x="connsiteX27633" y="connsiteY27633"/>
              </a:cxn>
              <a:cxn ang="0">
                <a:pos x="connsiteX27634" y="connsiteY27634"/>
              </a:cxn>
              <a:cxn ang="0">
                <a:pos x="connsiteX27635" y="connsiteY27635"/>
              </a:cxn>
              <a:cxn ang="0">
                <a:pos x="connsiteX27636" y="connsiteY27636"/>
              </a:cxn>
              <a:cxn ang="0">
                <a:pos x="connsiteX27637" y="connsiteY27637"/>
              </a:cxn>
              <a:cxn ang="0">
                <a:pos x="connsiteX27638" y="connsiteY27638"/>
              </a:cxn>
              <a:cxn ang="0">
                <a:pos x="connsiteX27639" y="connsiteY27639"/>
              </a:cxn>
              <a:cxn ang="0">
                <a:pos x="connsiteX27640" y="connsiteY27640"/>
              </a:cxn>
              <a:cxn ang="0">
                <a:pos x="connsiteX27641" y="connsiteY27641"/>
              </a:cxn>
              <a:cxn ang="0">
                <a:pos x="connsiteX27642" y="connsiteY27642"/>
              </a:cxn>
              <a:cxn ang="0">
                <a:pos x="connsiteX27643" y="connsiteY27643"/>
              </a:cxn>
              <a:cxn ang="0">
                <a:pos x="connsiteX27644" y="connsiteY27644"/>
              </a:cxn>
              <a:cxn ang="0">
                <a:pos x="connsiteX27645" y="connsiteY27645"/>
              </a:cxn>
              <a:cxn ang="0">
                <a:pos x="connsiteX27646" y="connsiteY27646"/>
              </a:cxn>
              <a:cxn ang="0">
                <a:pos x="connsiteX27647" y="connsiteY27647"/>
              </a:cxn>
              <a:cxn ang="0">
                <a:pos x="connsiteX27648" y="connsiteY27648"/>
              </a:cxn>
              <a:cxn ang="0">
                <a:pos x="connsiteX27649" y="connsiteY27649"/>
              </a:cxn>
              <a:cxn ang="0">
                <a:pos x="connsiteX27650" y="connsiteY27650"/>
              </a:cxn>
              <a:cxn ang="0">
                <a:pos x="connsiteX27651" y="connsiteY27651"/>
              </a:cxn>
              <a:cxn ang="0">
                <a:pos x="connsiteX27652" y="connsiteY27652"/>
              </a:cxn>
              <a:cxn ang="0">
                <a:pos x="connsiteX27653" y="connsiteY27653"/>
              </a:cxn>
              <a:cxn ang="0">
                <a:pos x="connsiteX27654" y="connsiteY27654"/>
              </a:cxn>
              <a:cxn ang="0">
                <a:pos x="connsiteX27655" y="connsiteY27655"/>
              </a:cxn>
              <a:cxn ang="0">
                <a:pos x="connsiteX27656" y="connsiteY27656"/>
              </a:cxn>
              <a:cxn ang="0">
                <a:pos x="connsiteX27657" y="connsiteY27657"/>
              </a:cxn>
              <a:cxn ang="0">
                <a:pos x="connsiteX27658" y="connsiteY27658"/>
              </a:cxn>
              <a:cxn ang="0">
                <a:pos x="connsiteX27659" y="connsiteY27659"/>
              </a:cxn>
              <a:cxn ang="0">
                <a:pos x="connsiteX27660" y="connsiteY27660"/>
              </a:cxn>
              <a:cxn ang="0">
                <a:pos x="connsiteX27661" y="connsiteY27661"/>
              </a:cxn>
              <a:cxn ang="0">
                <a:pos x="connsiteX27662" y="connsiteY27662"/>
              </a:cxn>
              <a:cxn ang="0">
                <a:pos x="connsiteX27663" y="connsiteY27663"/>
              </a:cxn>
              <a:cxn ang="0">
                <a:pos x="connsiteX27664" y="connsiteY27664"/>
              </a:cxn>
              <a:cxn ang="0">
                <a:pos x="connsiteX27665" y="connsiteY27665"/>
              </a:cxn>
              <a:cxn ang="0">
                <a:pos x="connsiteX27666" y="connsiteY27666"/>
              </a:cxn>
              <a:cxn ang="0">
                <a:pos x="connsiteX27667" y="connsiteY27667"/>
              </a:cxn>
              <a:cxn ang="0">
                <a:pos x="connsiteX27668" y="connsiteY27668"/>
              </a:cxn>
              <a:cxn ang="0">
                <a:pos x="connsiteX27669" y="connsiteY27669"/>
              </a:cxn>
              <a:cxn ang="0">
                <a:pos x="connsiteX27670" y="connsiteY27670"/>
              </a:cxn>
              <a:cxn ang="0">
                <a:pos x="connsiteX27671" y="connsiteY27671"/>
              </a:cxn>
              <a:cxn ang="0">
                <a:pos x="connsiteX27672" y="connsiteY27672"/>
              </a:cxn>
              <a:cxn ang="0">
                <a:pos x="connsiteX27673" y="connsiteY27673"/>
              </a:cxn>
              <a:cxn ang="0">
                <a:pos x="connsiteX27674" y="connsiteY27674"/>
              </a:cxn>
              <a:cxn ang="0">
                <a:pos x="connsiteX27675" y="connsiteY27675"/>
              </a:cxn>
              <a:cxn ang="0">
                <a:pos x="connsiteX27676" y="connsiteY27676"/>
              </a:cxn>
              <a:cxn ang="0">
                <a:pos x="connsiteX27677" y="connsiteY27677"/>
              </a:cxn>
              <a:cxn ang="0">
                <a:pos x="connsiteX27678" y="connsiteY27678"/>
              </a:cxn>
              <a:cxn ang="0">
                <a:pos x="connsiteX27679" y="connsiteY27679"/>
              </a:cxn>
              <a:cxn ang="0">
                <a:pos x="connsiteX27680" y="connsiteY27680"/>
              </a:cxn>
              <a:cxn ang="0">
                <a:pos x="connsiteX27681" y="connsiteY27681"/>
              </a:cxn>
              <a:cxn ang="0">
                <a:pos x="connsiteX27682" y="connsiteY27682"/>
              </a:cxn>
              <a:cxn ang="0">
                <a:pos x="connsiteX27683" y="connsiteY27683"/>
              </a:cxn>
              <a:cxn ang="0">
                <a:pos x="connsiteX27684" y="connsiteY27684"/>
              </a:cxn>
              <a:cxn ang="0">
                <a:pos x="connsiteX27685" y="connsiteY27685"/>
              </a:cxn>
              <a:cxn ang="0">
                <a:pos x="connsiteX27686" y="connsiteY27686"/>
              </a:cxn>
              <a:cxn ang="0">
                <a:pos x="connsiteX27687" y="connsiteY27687"/>
              </a:cxn>
              <a:cxn ang="0">
                <a:pos x="connsiteX27688" y="connsiteY27688"/>
              </a:cxn>
              <a:cxn ang="0">
                <a:pos x="connsiteX27689" y="connsiteY27689"/>
              </a:cxn>
              <a:cxn ang="0">
                <a:pos x="connsiteX27690" y="connsiteY27690"/>
              </a:cxn>
              <a:cxn ang="0">
                <a:pos x="connsiteX27691" y="connsiteY27691"/>
              </a:cxn>
              <a:cxn ang="0">
                <a:pos x="connsiteX27692" y="connsiteY27692"/>
              </a:cxn>
              <a:cxn ang="0">
                <a:pos x="connsiteX27693" y="connsiteY27693"/>
              </a:cxn>
              <a:cxn ang="0">
                <a:pos x="connsiteX27694" y="connsiteY27694"/>
              </a:cxn>
              <a:cxn ang="0">
                <a:pos x="connsiteX27695" y="connsiteY27695"/>
              </a:cxn>
              <a:cxn ang="0">
                <a:pos x="connsiteX27696" y="connsiteY27696"/>
              </a:cxn>
              <a:cxn ang="0">
                <a:pos x="connsiteX27697" y="connsiteY27697"/>
              </a:cxn>
              <a:cxn ang="0">
                <a:pos x="connsiteX27698" y="connsiteY27698"/>
              </a:cxn>
              <a:cxn ang="0">
                <a:pos x="connsiteX27699" y="connsiteY27699"/>
              </a:cxn>
              <a:cxn ang="0">
                <a:pos x="connsiteX27700" y="connsiteY27700"/>
              </a:cxn>
              <a:cxn ang="0">
                <a:pos x="connsiteX27701" y="connsiteY27701"/>
              </a:cxn>
              <a:cxn ang="0">
                <a:pos x="connsiteX27702" y="connsiteY27702"/>
              </a:cxn>
              <a:cxn ang="0">
                <a:pos x="connsiteX27703" y="connsiteY27703"/>
              </a:cxn>
              <a:cxn ang="0">
                <a:pos x="connsiteX27704" y="connsiteY27704"/>
              </a:cxn>
              <a:cxn ang="0">
                <a:pos x="connsiteX27705" y="connsiteY27705"/>
              </a:cxn>
              <a:cxn ang="0">
                <a:pos x="connsiteX27706" y="connsiteY27706"/>
              </a:cxn>
              <a:cxn ang="0">
                <a:pos x="connsiteX27707" y="connsiteY27707"/>
              </a:cxn>
              <a:cxn ang="0">
                <a:pos x="connsiteX27708" y="connsiteY27708"/>
              </a:cxn>
              <a:cxn ang="0">
                <a:pos x="connsiteX27709" y="connsiteY27709"/>
              </a:cxn>
              <a:cxn ang="0">
                <a:pos x="connsiteX27710" y="connsiteY27710"/>
              </a:cxn>
              <a:cxn ang="0">
                <a:pos x="connsiteX27711" y="connsiteY27711"/>
              </a:cxn>
              <a:cxn ang="0">
                <a:pos x="connsiteX27712" y="connsiteY27712"/>
              </a:cxn>
              <a:cxn ang="0">
                <a:pos x="connsiteX27713" y="connsiteY27713"/>
              </a:cxn>
              <a:cxn ang="0">
                <a:pos x="connsiteX27714" y="connsiteY27714"/>
              </a:cxn>
              <a:cxn ang="0">
                <a:pos x="connsiteX27715" y="connsiteY27715"/>
              </a:cxn>
              <a:cxn ang="0">
                <a:pos x="connsiteX27716" y="connsiteY27716"/>
              </a:cxn>
              <a:cxn ang="0">
                <a:pos x="connsiteX27717" y="connsiteY27717"/>
              </a:cxn>
              <a:cxn ang="0">
                <a:pos x="connsiteX27718" y="connsiteY27718"/>
              </a:cxn>
              <a:cxn ang="0">
                <a:pos x="connsiteX27719" y="connsiteY27719"/>
              </a:cxn>
              <a:cxn ang="0">
                <a:pos x="connsiteX27720" y="connsiteY27720"/>
              </a:cxn>
              <a:cxn ang="0">
                <a:pos x="connsiteX27721" y="connsiteY27721"/>
              </a:cxn>
              <a:cxn ang="0">
                <a:pos x="connsiteX27722" y="connsiteY27722"/>
              </a:cxn>
              <a:cxn ang="0">
                <a:pos x="connsiteX27723" y="connsiteY27723"/>
              </a:cxn>
              <a:cxn ang="0">
                <a:pos x="connsiteX27724" y="connsiteY27724"/>
              </a:cxn>
              <a:cxn ang="0">
                <a:pos x="connsiteX27725" y="connsiteY27725"/>
              </a:cxn>
              <a:cxn ang="0">
                <a:pos x="connsiteX27726" y="connsiteY27726"/>
              </a:cxn>
              <a:cxn ang="0">
                <a:pos x="connsiteX27727" y="connsiteY27727"/>
              </a:cxn>
              <a:cxn ang="0">
                <a:pos x="connsiteX27728" y="connsiteY27728"/>
              </a:cxn>
              <a:cxn ang="0">
                <a:pos x="connsiteX27729" y="connsiteY27729"/>
              </a:cxn>
              <a:cxn ang="0">
                <a:pos x="connsiteX27730" y="connsiteY27730"/>
              </a:cxn>
              <a:cxn ang="0">
                <a:pos x="connsiteX27731" y="connsiteY27731"/>
              </a:cxn>
              <a:cxn ang="0">
                <a:pos x="connsiteX27732" y="connsiteY27732"/>
              </a:cxn>
              <a:cxn ang="0">
                <a:pos x="connsiteX27733" y="connsiteY27733"/>
              </a:cxn>
              <a:cxn ang="0">
                <a:pos x="connsiteX27734" y="connsiteY27734"/>
              </a:cxn>
              <a:cxn ang="0">
                <a:pos x="connsiteX27735" y="connsiteY27735"/>
              </a:cxn>
              <a:cxn ang="0">
                <a:pos x="connsiteX27736" y="connsiteY27736"/>
              </a:cxn>
              <a:cxn ang="0">
                <a:pos x="connsiteX27737" y="connsiteY27737"/>
              </a:cxn>
              <a:cxn ang="0">
                <a:pos x="connsiteX27738" y="connsiteY27738"/>
              </a:cxn>
              <a:cxn ang="0">
                <a:pos x="connsiteX27739" y="connsiteY27739"/>
              </a:cxn>
              <a:cxn ang="0">
                <a:pos x="connsiteX27740" y="connsiteY27740"/>
              </a:cxn>
              <a:cxn ang="0">
                <a:pos x="connsiteX27741" y="connsiteY27741"/>
              </a:cxn>
              <a:cxn ang="0">
                <a:pos x="connsiteX27742" y="connsiteY27742"/>
              </a:cxn>
              <a:cxn ang="0">
                <a:pos x="connsiteX27743" y="connsiteY27743"/>
              </a:cxn>
              <a:cxn ang="0">
                <a:pos x="connsiteX27744" y="connsiteY27744"/>
              </a:cxn>
              <a:cxn ang="0">
                <a:pos x="connsiteX27745" y="connsiteY27745"/>
              </a:cxn>
              <a:cxn ang="0">
                <a:pos x="connsiteX27746" y="connsiteY27746"/>
              </a:cxn>
              <a:cxn ang="0">
                <a:pos x="connsiteX27747" y="connsiteY27747"/>
              </a:cxn>
              <a:cxn ang="0">
                <a:pos x="connsiteX27748" y="connsiteY27748"/>
              </a:cxn>
              <a:cxn ang="0">
                <a:pos x="connsiteX27749" y="connsiteY27749"/>
              </a:cxn>
              <a:cxn ang="0">
                <a:pos x="connsiteX27750" y="connsiteY27750"/>
              </a:cxn>
              <a:cxn ang="0">
                <a:pos x="connsiteX27751" y="connsiteY27751"/>
              </a:cxn>
              <a:cxn ang="0">
                <a:pos x="connsiteX27752" y="connsiteY27752"/>
              </a:cxn>
              <a:cxn ang="0">
                <a:pos x="connsiteX27753" y="connsiteY27753"/>
              </a:cxn>
              <a:cxn ang="0">
                <a:pos x="connsiteX27754" y="connsiteY27754"/>
              </a:cxn>
              <a:cxn ang="0">
                <a:pos x="connsiteX27755" y="connsiteY27755"/>
              </a:cxn>
              <a:cxn ang="0">
                <a:pos x="connsiteX27756" y="connsiteY27756"/>
              </a:cxn>
              <a:cxn ang="0">
                <a:pos x="connsiteX27757" y="connsiteY27757"/>
              </a:cxn>
              <a:cxn ang="0">
                <a:pos x="connsiteX27758" y="connsiteY27758"/>
              </a:cxn>
              <a:cxn ang="0">
                <a:pos x="connsiteX27759" y="connsiteY27759"/>
              </a:cxn>
              <a:cxn ang="0">
                <a:pos x="connsiteX27760" y="connsiteY27760"/>
              </a:cxn>
              <a:cxn ang="0">
                <a:pos x="connsiteX27761" y="connsiteY27761"/>
              </a:cxn>
              <a:cxn ang="0">
                <a:pos x="connsiteX27762" y="connsiteY27762"/>
              </a:cxn>
              <a:cxn ang="0">
                <a:pos x="connsiteX27763" y="connsiteY27763"/>
              </a:cxn>
              <a:cxn ang="0">
                <a:pos x="connsiteX27764" y="connsiteY27764"/>
              </a:cxn>
              <a:cxn ang="0">
                <a:pos x="connsiteX27765" y="connsiteY27765"/>
              </a:cxn>
              <a:cxn ang="0">
                <a:pos x="connsiteX27766" y="connsiteY27766"/>
              </a:cxn>
              <a:cxn ang="0">
                <a:pos x="connsiteX27767" y="connsiteY27767"/>
              </a:cxn>
              <a:cxn ang="0">
                <a:pos x="connsiteX27768" y="connsiteY27768"/>
              </a:cxn>
              <a:cxn ang="0">
                <a:pos x="connsiteX27769" y="connsiteY27769"/>
              </a:cxn>
              <a:cxn ang="0">
                <a:pos x="connsiteX27770" y="connsiteY27770"/>
              </a:cxn>
              <a:cxn ang="0">
                <a:pos x="connsiteX27771" y="connsiteY27771"/>
              </a:cxn>
              <a:cxn ang="0">
                <a:pos x="connsiteX27772" y="connsiteY27772"/>
              </a:cxn>
              <a:cxn ang="0">
                <a:pos x="connsiteX27773" y="connsiteY27773"/>
              </a:cxn>
              <a:cxn ang="0">
                <a:pos x="connsiteX27774" y="connsiteY27774"/>
              </a:cxn>
              <a:cxn ang="0">
                <a:pos x="connsiteX27775" y="connsiteY27775"/>
              </a:cxn>
              <a:cxn ang="0">
                <a:pos x="connsiteX27776" y="connsiteY27776"/>
              </a:cxn>
              <a:cxn ang="0">
                <a:pos x="connsiteX27777" y="connsiteY27777"/>
              </a:cxn>
              <a:cxn ang="0">
                <a:pos x="connsiteX27778" y="connsiteY27778"/>
              </a:cxn>
              <a:cxn ang="0">
                <a:pos x="connsiteX27779" y="connsiteY27779"/>
              </a:cxn>
              <a:cxn ang="0">
                <a:pos x="connsiteX27780" y="connsiteY27780"/>
              </a:cxn>
              <a:cxn ang="0">
                <a:pos x="connsiteX27781" y="connsiteY27781"/>
              </a:cxn>
              <a:cxn ang="0">
                <a:pos x="connsiteX27782" y="connsiteY27782"/>
              </a:cxn>
              <a:cxn ang="0">
                <a:pos x="connsiteX27783" y="connsiteY27783"/>
              </a:cxn>
              <a:cxn ang="0">
                <a:pos x="connsiteX27784" y="connsiteY27784"/>
              </a:cxn>
              <a:cxn ang="0">
                <a:pos x="connsiteX27785" y="connsiteY27785"/>
              </a:cxn>
              <a:cxn ang="0">
                <a:pos x="connsiteX27786" y="connsiteY27786"/>
              </a:cxn>
              <a:cxn ang="0">
                <a:pos x="connsiteX27787" y="connsiteY27787"/>
              </a:cxn>
              <a:cxn ang="0">
                <a:pos x="connsiteX27788" y="connsiteY27788"/>
              </a:cxn>
              <a:cxn ang="0">
                <a:pos x="connsiteX27789" y="connsiteY27789"/>
              </a:cxn>
              <a:cxn ang="0">
                <a:pos x="connsiteX27790" y="connsiteY27790"/>
              </a:cxn>
              <a:cxn ang="0">
                <a:pos x="connsiteX27791" y="connsiteY27791"/>
              </a:cxn>
              <a:cxn ang="0">
                <a:pos x="connsiteX27792" y="connsiteY27792"/>
              </a:cxn>
              <a:cxn ang="0">
                <a:pos x="connsiteX27793" y="connsiteY27793"/>
              </a:cxn>
              <a:cxn ang="0">
                <a:pos x="connsiteX27794" y="connsiteY27794"/>
              </a:cxn>
              <a:cxn ang="0">
                <a:pos x="connsiteX27795" y="connsiteY27795"/>
              </a:cxn>
              <a:cxn ang="0">
                <a:pos x="connsiteX27796" y="connsiteY27796"/>
              </a:cxn>
              <a:cxn ang="0">
                <a:pos x="connsiteX27797" y="connsiteY27797"/>
              </a:cxn>
              <a:cxn ang="0">
                <a:pos x="connsiteX27798" y="connsiteY27798"/>
              </a:cxn>
              <a:cxn ang="0">
                <a:pos x="connsiteX27799" y="connsiteY27799"/>
              </a:cxn>
              <a:cxn ang="0">
                <a:pos x="connsiteX27800" y="connsiteY27800"/>
              </a:cxn>
              <a:cxn ang="0">
                <a:pos x="connsiteX27801" y="connsiteY27801"/>
              </a:cxn>
              <a:cxn ang="0">
                <a:pos x="connsiteX27802" y="connsiteY27802"/>
              </a:cxn>
              <a:cxn ang="0">
                <a:pos x="connsiteX27803" y="connsiteY27803"/>
              </a:cxn>
              <a:cxn ang="0">
                <a:pos x="connsiteX27804" y="connsiteY27804"/>
              </a:cxn>
              <a:cxn ang="0">
                <a:pos x="connsiteX27805" y="connsiteY27805"/>
              </a:cxn>
              <a:cxn ang="0">
                <a:pos x="connsiteX27806" y="connsiteY27806"/>
              </a:cxn>
              <a:cxn ang="0">
                <a:pos x="connsiteX27807" y="connsiteY27807"/>
              </a:cxn>
              <a:cxn ang="0">
                <a:pos x="connsiteX27808" y="connsiteY27808"/>
              </a:cxn>
              <a:cxn ang="0">
                <a:pos x="connsiteX27809" y="connsiteY27809"/>
              </a:cxn>
              <a:cxn ang="0">
                <a:pos x="connsiteX27810" y="connsiteY27810"/>
              </a:cxn>
              <a:cxn ang="0">
                <a:pos x="connsiteX27811" y="connsiteY27811"/>
              </a:cxn>
              <a:cxn ang="0">
                <a:pos x="connsiteX27812" y="connsiteY27812"/>
              </a:cxn>
              <a:cxn ang="0">
                <a:pos x="connsiteX27813" y="connsiteY27813"/>
              </a:cxn>
              <a:cxn ang="0">
                <a:pos x="connsiteX27814" y="connsiteY27814"/>
              </a:cxn>
              <a:cxn ang="0">
                <a:pos x="connsiteX27815" y="connsiteY27815"/>
              </a:cxn>
              <a:cxn ang="0">
                <a:pos x="connsiteX27816" y="connsiteY27816"/>
              </a:cxn>
              <a:cxn ang="0">
                <a:pos x="connsiteX27817" y="connsiteY27817"/>
              </a:cxn>
              <a:cxn ang="0">
                <a:pos x="connsiteX27818" y="connsiteY27818"/>
              </a:cxn>
              <a:cxn ang="0">
                <a:pos x="connsiteX27819" y="connsiteY27819"/>
              </a:cxn>
              <a:cxn ang="0">
                <a:pos x="connsiteX27820" y="connsiteY27820"/>
              </a:cxn>
              <a:cxn ang="0">
                <a:pos x="connsiteX27821" y="connsiteY27821"/>
              </a:cxn>
              <a:cxn ang="0">
                <a:pos x="connsiteX27822" y="connsiteY27822"/>
              </a:cxn>
              <a:cxn ang="0">
                <a:pos x="connsiteX27823" y="connsiteY27823"/>
              </a:cxn>
              <a:cxn ang="0">
                <a:pos x="connsiteX27824" y="connsiteY27824"/>
              </a:cxn>
              <a:cxn ang="0">
                <a:pos x="connsiteX27825" y="connsiteY27825"/>
              </a:cxn>
              <a:cxn ang="0">
                <a:pos x="connsiteX27826" y="connsiteY27826"/>
              </a:cxn>
              <a:cxn ang="0">
                <a:pos x="connsiteX27827" y="connsiteY27827"/>
              </a:cxn>
              <a:cxn ang="0">
                <a:pos x="connsiteX27828" y="connsiteY27828"/>
              </a:cxn>
              <a:cxn ang="0">
                <a:pos x="connsiteX27829" y="connsiteY27829"/>
              </a:cxn>
              <a:cxn ang="0">
                <a:pos x="connsiteX27830" y="connsiteY27830"/>
              </a:cxn>
              <a:cxn ang="0">
                <a:pos x="connsiteX27831" y="connsiteY27831"/>
              </a:cxn>
              <a:cxn ang="0">
                <a:pos x="connsiteX27832" y="connsiteY27832"/>
              </a:cxn>
              <a:cxn ang="0">
                <a:pos x="connsiteX27833" y="connsiteY27833"/>
              </a:cxn>
              <a:cxn ang="0">
                <a:pos x="connsiteX27834" y="connsiteY27834"/>
              </a:cxn>
              <a:cxn ang="0">
                <a:pos x="connsiteX27835" y="connsiteY27835"/>
              </a:cxn>
              <a:cxn ang="0">
                <a:pos x="connsiteX27836" y="connsiteY27836"/>
              </a:cxn>
              <a:cxn ang="0">
                <a:pos x="connsiteX27837" y="connsiteY27837"/>
              </a:cxn>
              <a:cxn ang="0">
                <a:pos x="connsiteX27838" y="connsiteY27838"/>
              </a:cxn>
              <a:cxn ang="0">
                <a:pos x="connsiteX27839" y="connsiteY27839"/>
              </a:cxn>
              <a:cxn ang="0">
                <a:pos x="connsiteX27840" y="connsiteY27840"/>
              </a:cxn>
              <a:cxn ang="0">
                <a:pos x="connsiteX27841" y="connsiteY27841"/>
              </a:cxn>
              <a:cxn ang="0">
                <a:pos x="connsiteX27842" y="connsiteY27842"/>
              </a:cxn>
              <a:cxn ang="0">
                <a:pos x="connsiteX27843" y="connsiteY27843"/>
              </a:cxn>
              <a:cxn ang="0">
                <a:pos x="connsiteX27844" y="connsiteY27844"/>
              </a:cxn>
              <a:cxn ang="0">
                <a:pos x="connsiteX27845" y="connsiteY27845"/>
              </a:cxn>
              <a:cxn ang="0">
                <a:pos x="connsiteX27846" y="connsiteY27846"/>
              </a:cxn>
              <a:cxn ang="0">
                <a:pos x="connsiteX27847" y="connsiteY27847"/>
              </a:cxn>
              <a:cxn ang="0">
                <a:pos x="connsiteX27848" y="connsiteY27848"/>
              </a:cxn>
              <a:cxn ang="0">
                <a:pos x="connsiteX27849" y="connsiteY27849"/>
              </a:cxn>
              <a:cxn ang="0">
                <a:pos x="connsiteX27850" y="connsiteY27850"/>
              </a:cxn>
              <a:cxn ang="0">
                <a:pos x="connsiteX27851" y="connsiteY27851"/>
              </a:cxn>
              <a:cxn ang="0">
                <a:pos x="connsiteX27852" y="connsiteY27852"/>
              </a:cxn>
              <a:cxn ang="0">
                <a:pos x="connsiteX27853" y="connsiteY27853"/>
              </a:cxn>
              <a:cxn ang="0">
                <a:pos x="connsiteX27854" y="connsiteY27854"/>
              </a:cxn>
              <a:cxn ang="0">
                <a:pos x="connsiteX27855" y="connsiteY27855"/>
              </a:cxn>
              <a:cxn ang="0">
                <a:pos x="connsiteX27856" y="connsiteY27856"/>
              </a:cxn>
              <a:cxn ang="0">
                <a:pos x="connsiteX27857" y="connsiteY27857"/>
              </a:cxn>
              <a:cxn ang="0">
                <a:pos x="connsiteX27858" y="connsiteY27858"/>
              </a:cxn>
              <a:cxn ang="0">
                <a:pos x="connsiteX27859" y="connsiteY27859"/>
              </a:cxn>
              <a:cxn ang="0">
                <a:pos x="connsiteX27860" y="connsiteY27860"/>
              </a:cxn>
              <a:cxn ang="0">
                <a:pos x="connsiteX27861" y="connsiteY27861"/>
              </a:cxn>
              <a:cxn ang="0">
                <a:pos x="connsiteX27862" y="connsiteY27862"/>
              </a:cxn>
              <a:cxn ang="0">
                <a:pos x="connsiteX27863" y="connsiteY27863"/>
              </a:cxn>
              <a:cxn ang="0">
                <a:pos x="connsiteX27864" y="connsiteY27864"/>
              </a:cxn>
              <a:cxn ang="0">
                <a:pos x="connsiteX27865" y="connsiteY27865"/>
              </a:cxn>
              <a:cxn ang="0">
                <a:pos x="connsiteX27866" y="connsiteY27866"/>
              </a:cxn>
              <a:cxn ang="0">
                <a:pos x="connsiteX27867" y="connsiteY27867"/>
              </a:cxn>
              <a:cxn ang="0">
                <a:pos x="connsiteX27868" y="connsiteY27868"/>
              </a:cxn>
              <a:cxn ang="0">
                <a:pos x="connsiteX27869" y="connsiteY27869"/>
              </a:cxn>
              <a:cxn ang="0">
                <a:pos x="connsiteX27870" y="connsiteY27870"/>
              </a:cxn>
              <a:cxn ang="0">
                <a:pos x="connsiteX27871" y="connsiteY27871"/>
              </a:cxn>
              <a:cxn ang="0">
                <a:pos x="connsiteX27872" y="connsiteY27872"/>
              </a:cxn>
              <a:cxn ang="0">
                <a:pos x="connsiteX27873" y="connsiteY27873"/>
              </a:cxn>
              <a:cxn ang="0">
                <a:pos x="connsiteX27874" y="connsiteY27874"/>
              </a:cxn>
              <a:cxn ang="0">
                <a:pos x="connsiteX27875" y="connsiteY27875"/>
              </a:cxn>
              <a:cxn ang="0">
                <a:pos x="connsiteX27876" y="connsiteY27876"/>
              </a:cxn>
              <a:cxn ang="0">
                <a:pos x="connsiteX27877" y="connsiteY27877"/>
              </a:cxn>
              <a:cxn ang="0">
                <a:pos x="connsiteX27878" y="connsiteY27878"/>
              </a:cxn>
              <a:cxn ang="0">
                <a:pos x="connsiteX27879" y="connsiteY27879"/>
              </a:cxn>
              <a:cxn ang="0">
                <a:pos x="connsiteX27880" y="connsiteY27880"/>
              </a:cxn>
              <a:cxn ang="0">
                <a:pos x="connsiteX27881" y="connsiteY27881"/>
              </a:cxn>
              <a:cxn ang="0">
                <a:pos x="connsiteX27882" y="connsiteY27882"/>
              </a:cxn>
              <a:cxn ang="0">
                <a:pos x="connsiteX27883" y="connsiteY27883"/>
              </a:cxn>
              <a:cxn ang="0">
                <a:pos x="connsiteX27884" y="connsiteY27884"/>
              </a:cxn>
              <a:cxn ang="0">
                <a:pos x="connsiteX27885" y="connsiteY27885"/>
              </a:cxn>
              <a:cxn ang="0">
                <a:pos x="connsiteX27886" y="connsiteY27886"/>
              </a:cxn>
              <a:cxn ang="0">
                <a:pos x="connsiteX27887" y="connsiteY27887"/>
              </a:cxn>
              <a:cxn ang="0">
                <a:pos x="connsiteX27888" y="connsiteY27888"/>
              </a:cxn>
              <a:cxn ang="0">
                <a:pos x="connsiteX27889" y="connsiteY27889"/>
              </a:cxn>
              <a:cxn ang="0">
                <a:pos x="connsiteX27890" y="connsiteY27890"/>
              </a:cxn>
              <a:cxn ang="0">
                <a:pos x="connsiteX27891" y="connsiteY27891"/>
              </a:cxn>
              <a:cxn ang="0">
                <a:pos x="connsiteX27892" y="connsiteY27892"/>
              </a:cxn>
              <a:cxn ang="0">
                <a:pos x="connsiteX27893" y="connsiteY27893"/>
              </a:cxn>
              <a:cxn ang="0">
                <a:pos x="connsiteX27894" y="connsiteY27894"/>
              </a:cxn>
              <a:cxn ang="0">
                <a:pos x="connsiteX27895" y="connsiteY27895"/>
              </a:cxn>
              <a:cxn ang="0">
                <a:pos x="connsiteX27896" y="connsiteY27896"/>
              </a:cxn>
              <a:cxn ang="0">
                <a:pos x="connsiteX27897" y="connsiteY27897"/>
              </a:cxn>
              <a:cxn ang="0">
                <a:pos x="connsiteX27898" y="connsiteY27898"/>
              </a:cxn>
              <a:cxn ang="0">
                <a:pos x="connsiteX27899" y="connsiteY27899"/>
              </a:cxn>
              <a:cxn ang="0">
                <a:pos x="connsiteX27900" y="connsiteY27900"/>
              </a:cxn>
              <a:cxn ang="0">
                <a:pos x="connsiteX27901" y="connsiteY27901"/>
              </a:cxn>
              <a:cxn ang="0">
                <a:pos x="connsiteX27902" y="connsiteY27902"/>
              </a:cxn>
              <a:cxn ang="0">
                <a:pos x="connsiteX27903" y="connsiteY27903"/>
              </a:cxn>
              <a:cxn ang="0">
                <a:pos x="connsiteX27904" y="connsiteY27904"/>
              </a:cxn>
              <a:cxn ang="0">
                <a:pos x="connsiteX27905" y="connsiteY27905"/>
              </a:cxn>
              <a:cxn ang="0">
                <a:pos x="connsiteX27906" y="connsiteY27906"/>
              </a:cxn>
              <a:cxn ang="0">
                <a:pos x="connsiteX27907" y="connsiteY27907"/>
              </a:cxn>
              <a:cxn ang="0">
                <a:pos x="connsiteX27908" y="connsiteY27908"/>
              </a:cxn>
              <a:cxn ang="0">
                <a:pos x="connsiteX27909" y="connsiteY27909"/>
              </a:cxn>
              <a:cxn ang="0">
                <a:pos x="connsiteX27910" y="connsiteY27910"/>
              </a:cxn>
              <a:cxn ang="0">
                <a:pos x="connsiteX27911" y="connsiteY27911"/>
              </a:cxn>
              <a:cxn ang="0">
                <a:pos x="connsiteX27912" y="connsiteY27912"/>
              </a:cxn>
              <a:cxn ang="0">
                <a:pos x="connsiteX27913" y="connsiteY27913"/>
              </a:cxn>
              <a:cxn ang="0">
                <a:pos x="connsiteX27914" y="connsiteY27914"/>
              </a:cxn>
              <a:cxn ang="0">
                <a:pos x="connsiteX27915" y="connsiteY27915"/>
              </a:cxn>
              <a:cxn ang="0">
                <a:pos x="connsiteX27916" y="connsiteY27916"/>
              </a:cxn>
              <a:cxn ang="0">
                <a:pos x="connsiteX27917" y="connsiteY27917"/>
              </a:cxn>
              <a:cxn ang="0">
                <a:pos x="connsiteX27918" y="connsiteY27918"/>
              </a:cxn>
              <a:cxn ang="0">
                <a:pos x="connsiteX27919" y="connsiteY27919"/>
              </a:cxn>
              <a:cxn ang="0">
                <a:pos x="connsiteX27920" y="connsiteY27920"/>
              </a:cxn>
              <a:cxn ang="0">
                <a:pos x="connsiteX27921" y="connsiteY27921"/>
              </a:cxn>
              <a:cxn ang="0">
                <a:pos x="connsiteX27922" y="connsiteY27922"/>
              </a:cxn>
              <a:cxn ang="0">
                <a:pos x="connsiteX27923" y="connsiteY27923"/>
              </a:cxn>
              <a:cxn ang="0">
                <a:pos x="connsiteX27924" y="connsiteY27924"/>
              </a:cxn>
              <a:cxn ang="0">
                <a:pos x="connsiteX27925" y="connsiteY27925"/>
              </a:cxn>
              <a:cxn ang="0">
                <a:pos x="connsiteX27926" y="connsiteY27926"/>
              </a:cxn>
              <a:cxn ang="0">
                <a:pos x="connsiteX27927" y="connsiteY27927"/>
              </a:cxn>
              <a:cxn ang="0">
                <a:pos x="connsiteX27928" y="connsiteY27928"/>
              </a:cxn>
              <a:cxn ang="0">
                <a:pos x="connsiteX27929" y="connsiteY27929"/>
              </a:cxn>
              <a:cxn ang="0">
                <a:pos x="connsiteX27930" y="connsiteY27930"/>
              </a:cxn>
              <a:cxn ang="0">
                <a:pos x="connsiteX27931" y="connsiteY27931"/>
              </a:cxn>
              <a:cxn ang="0">
                <a:pos x="connsiteX27932" y="connsiteY27932"/>
              </a:cxn>
              <a:cxn ang="0">
                <a:pos x="connsiteX27933" y="connsiteY27933"/>
              </a:cxn>
              <a:cxn ang="0">
                <a:pos x="connsiteX27934" y="connsiteY27934"/>
              </a:cxn>
              <a:cxn ang="0">
                <a:pos x="connsiteX27935" y="connsiteY27935"/>
              </a:cxn>
              <a:cxn ang="0">
                <a:pos x="connsiteX27936" y="connsiteY27936"/>
              </a:cxn>
              <a:cxn ang="0">
                <a:pos x="connsiteX27937" y="connsiteY27937"/>
              </a:cxn>
              <a:cxn ang="0">
                <a:pos x="connsiteX27938" y="connsiteY27938"/>
              </a:cxn>
              <a:cxn ang="0">
                <a:pos x="connsiteX27939" y="connsiteY27939"/>
              </a:cxn>
              <a:cxn ang="0">
                <a:pos x="connsiteX27940" y="connsiteY27940"/>
              </a:cxn>
              <a:cxn ang="0">
                <a:pos x="connsiteX27941" y="connsiteY27941"/>
              </a:cxn>
              <a:cxn ang="0">
                <a:pos x="connsiteX27942" y="connsiteY27942"/>
              </a:cxn>
              <a:cxn ang="0">
                <a:pos x="connsiteX27943" y="connsiteY27943"/>
              </a:cxn>
              <a:cxn ang="0">
                <a:pos x="connsiteX27944" y="connsiteY27944"/>
              </a:cxn>
              <a:cxn ang="0">
                <a:pos x="connsiteX27945" y="connsiteY27945"/>
              </a:cxn>
              <a:cxn ang="0">
                <a:pos x="connsiteX27946" y="connsiteY27946"/>
              </a:cxn>
              <a:cxn ang="0">
                <a:pos x="connsiteX27947" y="connsiteY27947"/>
              </a:cxn>
              <a:cxn ang="0">
                <a:pos x="connsiteX27948" y="connsiteY27948"/>
              </a:cxn>
              <a:cxn ang="0">
                <a:pos x="connsiteX27949" y="connsiteY27949"/>
              </a:cxn>
              <a:cxn ang="0">
                <a:pos x="connsiteX27950" y="connsiteY27950"/>
              </a:cxn>
              <a:cxn ang="0">
                <a:pos x="connsiteX27951" y="connsiteY27951"/>
              </a:cxn>
              <a:cxn ang="0">
                <a:pos x="connsiteX27952" y="connsiteY27952"/>
              </a:cxn>
              <a:cxn ang="0">
                <a:pos x="connsiteX27953" y="connsiteY27953"/>
              </a:cxn>
              <a:cxn ang="0">
                <a:pos x="connsiteX27954" y="connsiteY27954"/>
              </a:cxn>
              <a:cxn ang="0">
                <a:pos x="connsiteX27955" y="connsiteY27955"/>
              </a:cxn>
              <a:cxn ang="0">
                <a:pos x="connsiteX27956" y="connsiteY27956"/>
              </a:cxn>
              <a:cxn ang="0">
                <a:pos x="connsiteX27957" y="connsiteY27957"/>
              </a:cxn>
              <a:cxn ang="0">
                <a:pos x="connsiteX27958" y="connsiteY27958"/>
              </a:cxn>
              <a:cxn ang="0">
                <a:pos x="connsiteX27959" y="connsiteY27959"/>
              </a:cxn>
              <a:cxn ang="0">
                <a:pos x="connsiteX27960" y="connsiteY27960"/>
              </a:cxn>
              <a:cxn ang="0">
                <a:pos x="connsiteX27961" y="connsiteY27961"/>
              </a:cxn>
              <a:cxn ang="0">
                <a:pos x="connsiteX27962" y="connsiteY27962"/>
              </a:cxn>
              <a:cxn ang="0">
                <a:pos x="connsiteX27963" y="connsiteY27963"/>
              </a:cxn>
              <a:cxn ang="0">
                <a:pos x="connsiteX27964" y="connsiteY27964"/>
              </a:cxn>
              <a:cxn ang="0">
                <a:pos x="connsiteX27965" y="connsiteY27965"/>
              </a:cxn>
              <a:cxn ang="0">
                <a:pos x="connsiteX27966" y="connsiteY27966"/>
              </a:cxn>
              <a:cxn ang="0">
                <a:pos x="connsiteX27967" y="connsiteY27967"/>
              </a:cxn>
              <a:cxn ang="0">
                <a:pos x="connsiteX27968" y="connsiteY27968"/>
              </a:cxn>
              <a:cxn ang="0">
                <a:pos x="connsiteX27969" y="connsiteY27969"/>
              </a:cxn>
              <a:cxn ang="0">
                <a:pos x="connsiteX27970" y="connsiteY27970"/>
              </a:cxn>
              <a:cxn ang="0">
                <a:pos x="connsiteX27971" y="connsiteY27971"/>
              </a:cxn>
              <a:cxn ang="0">
                <a:pos x="connsiteX27972" y="connsiteY27972"/>
              </a:cxn>
              <a:cxn ang="0">
                <a:pos x="connsiteX27973" y="connsiteY27973"/>
              </a:cxn>
              <a:cxn ang="0">
                <a:pos x="connsiteX27974" y="connsiteY27974"/>
              </a:cxn>
              <a:cxn ang="0">
                <a:pos x="connsiteX27975" y="connsiteY27975"/>
              </a:cxn>
              <a:cxn ang="0">
                <a:pos x="connsiteX27976" y="connsiteY27976"/>
              </a:cxn>
              <a:cxn ang="0">
                <a:pos x="connsiteX27977" y="connsiteY27977"/>
              </a:cxn>
              <a:cxn ang="0">
                <a:pos x="connsiteX27978" y="connsiteY27978"/>
              </a:cxn>
              <a:cxn ang="0">
                <a:pos x="connsiteX27979" y="connsiteY27979"/>
              </a:cxn>
              <a:cxn ang="0">
                <a:pos x="connsiteX27980" y="connsiteY27980"/>
              </a:cxn>
              <a:cxn ang="0">
                <a:pos x="connsiteX27981" y="connsiteY27981"/>
              </a:cxn>
              <a:cxn ang="0">
                <a:pos x="connsiteX27982" y="connsiteY27982"/>
              </a:cxn>
              <a:cxn ang="0">
                <a:pos x="connsiteX27983" y="connsiteY27983"/>
              </a:cxn>
              <a:cxn ang="0">
                <a:pos x="connsiteX27984" y="connsiteY27984"/>
              </a:cxn>
              <a:cxn ang="0">
                <a:pos x="connsiteX27985" y="connsiteY27985"/>
              </a:cxn>
              <a:cxn ang="0">
                <a:pos x="connsiteX27986" y="connsiteY27986"/>
              </a:cxn>
              <a:cxn ang="0">
                <a:pos x="connsiteX27987" y="connsiteY27987"/>
              </a:cxn>
              <a:cxn ang="0">
                <a:pos x="connsiteX27988" y="connsiteY27988"/>
              </a:cxn>
              <a:cxn ang="0">
                <a:pos x="connsiteX27989" y="connsiteY27989"/>
              </a:cxn>
              <a:cxn ang="0">
                <a:pos x="connsiteX27990" y="connsiteY27990"/>
              </a:cxn>
              <a:cxn ang="0">
                <a:pos x="connsiteX27991" y="connsiteY27991"/>
              </a:cxn>
              <a:cxn ang="0">
                <a:pos x="connsiteX27992" y="connsiteY27992"/>
              </a:cxn>
              <a:cxn ang="0">
                <a:pos x="connsiteX27993" y="connsiteY27993"/>
              </a:cxn>
              <a:cxn ang="0">
                <a:pos x="connsiteX27994" y="connsiteY27994"/>
              </a:cxn>
              <a:cxn ang="0">
                <a:pos x="connsiteX27995" y="connsiteY27995"/>
              </a:cxn>
              <a:cxn ang="0">
                <a:pos x="connsiteX27996" y="connsiteY27996"/>
              </a:cxn>
              <a:cxn ang="0">
                <a:pos x="connsiteX27997" y="connsiteY27997"/>
              </a:cxn>
              <a:cxn ang="0">
                <a:pos x="connsiteX27998" y="connsiteY27998"/>
              </a:cxn>
              <a:cxn ang="0">
                <a:pos x="connsiteX27999" y="connsiteY27999"/>
              </a:cxn>
              <a:cxn ang="0">
                <a:pos x="connsiteX28000" y="connsiteY28000"/>
              </a:cxn>
              <a:cxn ang="0">
                <a:pos x="connsiteX28001" y="connsiteY28001"/>
              </a:cxn>
              <a:cxn ang="0">
                <a:pos x="connsiteX28002" y="connsiteY28002"/>
              </a:cxn>
              <a:cxn ang="0">
                <a:pos x="connsiteX28003" y="connsiteY28003"/>
              </a:cxn>
              <a:cxn ang="0">
                <a:pos x="connsiteX28004" y="connsiteY28004"/>
              </a:cxn>
              <a:cxn ang="0">
                <a:pos x="connsiteX28005" y="connsiteY28005"/>
              </a:cxn>
              <a:cxn ang="0">
                <a:pos x="connsiteX28006" y="connsiteY28006"/>
              </a:cxn>
              <a:cxn ang="0">
                <a:pos x="connsiteX28007" y="connsiteY28007"/>
              </a:cxn>
              <a:cxn ang="0">
                <a:pos x="connsiteX28008" y="connsiteY28008"/>
              </a:cxn>
              <a:cxn ang="0">
                <a:pos x="connsiteX28009" y="connsiteY28009"/>
              </a:cxn>
              <a:cxn ang="0">
                <a:pos x="connsiteX28010" y="connsiteY28010"/>
              </a:cxn>
              <a:cxn ang="0">
                <a:pos x="connsiteX28011" y="connsiteY28011"/>
              </a:cxn>
              <a:cxn ang="0">
                <a:pos x="connsiteX28012" y="connsiteY28012"/>
              </a:cxn>
              <a:cxn ang="0">
                <a:pos x="connsiteX28013" y="connsiteY28013"/>
              </a:cxn>
              <a:cxn ang="0">
                <a:pos x="connsiteX28014" y="connsiteY28014"/>
              </a:cxn>
              <a:cxn ang="0">
                <a:pos x="connsiteX28015" y="connsiteY28015"/>
              </a:cxn>
              <a:cxn ang="0">
                <a:pos x="connsiteX28016" y="connsiteY28016"/>
              </a:cxn>
              <a:cxn ang="0">
                <a:pos x="connsiteX28017" y="connsiteY28017"/>
              </a:cxn>
              <a:cxn ang="0">
                <a:pos x="connsiteX28018" y="connsiteY28018"/>
              </a:cxn>
              <a:cxn ang="0">
                <a:pos x="connsiteX28019" y="connsiteY28019"/>
              </a:cxn>
              <a:cxn ang="0">
                <a:pos x="connsiteX28020" y="connsiteY28020"/>
              </a:cxn>
              <a:cxn ang="0">
                <a:pos x="connsiteX28021" y="connsiteY28021"/>
              </a:cxn>
              <a:cxn ang="0">
                <a:pos x="connsiteX28022" y="connsiteY28022"/>
              </a:cxn>
              <a:cxn ang="0">
                <a:pos x="connsiteX28023" y="connsiteY28023"/>
              </a:cxn>
              <a:cxn ang="0">
                <a:pos x="connsiteX28024" y="connsiteY28024"/>
              </a:cxn>
              <a:cxn ang="0">
                <a:pos x="connsiteX28025" y="connsiteY28025"/>
              </a:cxn>
              <a:cxn ang="0">
                <a:pos x="connsiteX28026" y="connsiteY28026"/>
              </a:cxn>
              <a:cxn ang="0">
                <a:pos x="connsiteX28027" y="connsiteY28027"/>
              </a:cxn>
              <a:cxn ang="0">
                <a:pos x="connsiteX28028" y="connsiteY28028"/>
              </a:cxn>
              <a:cxn ang="0">
                <a:pos x="connsiteX28029" y="connsiteY28029"/>
              </a:cxn>
              <a:cxn ang="0">
                <a:pos x="connsiteX28030" y="connsiteY28030"/>
              </a:cxn>
              <a:cxn ang="0">
                <a:pos x="connsiteX28031" y="connsiteY28031"/>
              </a:cxn>
              <a:cxn ang="0">
                <a:pos x="connsiteX28032" y="connsiteY28032"/>
              </a:cxn>
              <a:cxn ang="0">
                <a:pos x="connsiteX28033" y="connsiteY28033"/>
              </a:cxn>
              <a:cxn ang="0">
                <a:pos x="connsiteX28034" y="connsiteY28034"/>
              </a:cxn>
              <a:cxn ang="0">
                <a:pos x="connsiteX28035" y="connsiteY28035"/>
              </a:cxn>
              <a:cxn ang="0">
                <a:pos x="connsiteX28036" y="connsiteY28036"/>
              </a:cxn>
              <a:cxn ang="0">
                <a:pos x="connsiteX28037" y="connsiteY28037"/>
              </a:cxn>
              <a:cxn ang="0">
                <a:pos x="connsiteX28038" y="connsiteY28038"/>
              </a:cxn>
              <a:cxn ang="0">
                <a:pos x="connsiteX28039" y="connsiteY28039"/>
              </a:cxn>
              <a:cxn ang="0">
                <a:pos x="connsiteX28040" y="connsiteY28040"/>
              </a:cxn>
              <a:cxn ang="0">
                <a:pos x="connsiteX28041" y="connsiteY28041"/>
              </a:cxn>
              <a:cxn ang="0">
                <a:pos x="connsiteX28042" y="connsiteY28042"/>
              </a:cxn>
              <a:cxn ang="0">
                <a:pos x="connsiteX28043" y="connsiteY28043"/>
              </a:cxn>
              <a:cxn ang="0">
                <a:pos x="connsiteX28044" y="connsiteY28044"/>
              </a:cxn>
              <a:cxn ang="0">
                <a:pos x="connsiteX28045" y="connsiteY28045"/>
              </a:cxn>
              <a:cxn ang="0">
                <a:pos x="connsiteX28046" y="connsiteY28046"/>
              </a:cxn>
              <a:cxn ang="0">
                <a:pos x="connsiteX28047" y="connsiteY28047"/>
              </a:cxn>
              <a:cxn ang="0">
                <a:pos x="connsiteX28048" y="connsiteY28048"/>
              </a:cxn>
              <a:cxn ang="0">
                <a:pos x="connsiteX28049" y="connsiteY28049"/>
              </a:cxn>
              <a:cxn ang="0">
                <a:pos x="connsiteX28050" y="connsiteY28050"/>
              </a:cxn>
              <a:cxn ang="0">
                <a:pos x="connsiteX28051" y="connsiteY28051"/>
              </a:cxn>
              <a:cxn ang="0">
                <a:pos x="connsiteX28052" y="connsiteY28052"/>
              </a:cxn>
              <a:cxn ang="0">
                <a:pos x="connsiteX28053" y="connsiteY28053"/>
              </a:cxn>
              <a:cxn ang="0">
                <a:pos x="connsiteX28054" y="connsiteY28054"/>
              </a:cxn>
              <a:cxn ang="0">
                <a:pos x="connsiteX28055" y="connsiteY28055"/>
              </a:cxn>
              <a:cxn ang="0">
                <a:pos x="connsiteX28056" y="connsiteY28056"/>
              </a:cxn>
              <a:cxn ang="0">
                <a:pos x="connsiteX28057" y="connsiteY28057"/>
              </a:cxn>
              <a:cxn ang="0">
                <a:pos x="connsiteX28058" y="connsiteY28058"/>
              </a:cxn>
              <a:cxn ang="0">
                <a:pos x="connsiteX28059" y="connsiteY28059"/>
              </a:cxn>
              <a:cxn ang="0">
                <a:pos x="connsiteX28060" y="connsiteY28060"/>
              </a:cxn>
              <a:cxn ang="0">
                <a:pos x="connsiteX28061" y="connsiteY28061"/>
              </a:cxn>
              <a:cxn ang="0">
                <a:pos x="connsiteX28062" y="connsiteY28062"/>
              </a:cxn>
              <a:cxn ang="0">
                <a:pos x="connsiteX28063" y="connsiteY28063"/>
              </a:cxn>
              <a:cxn ang="0">
                <a:pos x="connsiteX28064" y="connsiteY28064"/>
              </a:cxn>
              <a:cxn ang="0">
                <a:pos x="connsiteX28065" y="connsiteY28065"/>
              </a:cxn>
              <a:cxn ang="0">
                <a:pos x="connsiteX28066" y="connsiteY28066"/>
              </a:cxn>
              <a:cxn ang="0">
                <a:pos x="connsiteX28067" y="connsiteY28067"/>
              </a:cxn>
              <a:cxn ang="0">
                <a:pos x="connsiteX28068" y="connsiteY28068"/>
              </a:cxn>
              <a:cxn ang="0">
                <a:pos x="connsiteX28069" y="connsiteY28069"/>
              </a:cxn>
              <a:cxn ang="0">
                <a:pos x="connsiteX28070" y="connsiteY28070"/>
              </a:cxn>
              <a:cxn ang="0">
                <a:pos x="connsiteX28071" y="connsiteY28071"/>
              </a:cxn>
              <a:cxn ang="0">
                <a:pos x="connsiteX28072" y="connsiteY28072"/>
              </a:cxn>
              <a:cxn ang="0">
                <a:pos x="connsiteX28073" y="connsiteY28073"/>
              </a:cxn>
              <a:cxn ang="0">
                <a:pos x="connsiteX28074" y="connsiteY28074"/>
              </a:cxn>
              <a:cxn ang="0">
                <a:pos x="connsiteX28075" y="connsiteY28075"/>
              </a:cxn>
              <a:cxn ang="0">
                <a:pos x="connsiteX28076" y="connsiteY28076"/>
              </a:cxn>
              <a:cxn ang="0">
                <a:pos x="connsiteX28077" y="connsiteY28077"/>
              </a:cxn>
              <a:cxn ang="0">
                <a:pos x="connsiteX28078" y="connsiteY28078"/>
              </a:cxn>
              <a:cxn ang="0">
                <a:pos x="connsiteX28079" y="connsiteY28079"/>
              </a:cxn>
              <a:cxn ang="0">
                <a:pos x="connsiteX28080" y="connsiteY28080"/>
              </a:cxn>
              <a:cxn ang="0">
                <a:pos x="connsiteX28081" y="connsiteY28081"/>
              </a:cxn>
              <a:cxn ang="0">
                <a:pos x="connsiteX28082" y="connsiteY28082"/>
              </a:cxn>
              <a:cxn ang="0">
                <a:pos x="connsiteX28083" y="connsiteY28083"/>
              </a:cxn>
              <a:cxn ang="0">
                <a:pos x="connsiteX28084" y="connsiteY28084"/>
              </a:cxn>
              <a:cxn ang="0">
                <a:pos x="connsiteX28085" y="connsiteY28085"/>
              </a:cxn>
              <a:cxn ang="0">
                <a:pos x="connsiteX28086" y="connsiteY28086"/>
              </a:cxn>
              <a:cxn ang="0">
                <a:pos x="connsiteX28087" y="connsiteY28087"/>
              </a:cxn>
              <a:cxn ang="0">
                <a:pos x="connsiteX28088" y="connsiteY28088"/>
              </a:cxn>
              <a:cxn ang="0">
                <a:pos x="connsiteX28089" y="connsiteY28089"/>
              </a:cxn>
              <a:cxn ang="0">
                <a:pos x="connsiteX28090" y="connsiteY28090"/>
              </a:cxn>
              <a:cxn ang="0">
                <a:pos x="connsiteX28091" y="connsiteY28091"/>
              </a:cxn>
              <a:cxn ang="0">
                <a:pos x="connsiteX28092" y="connsiteY28092"/>
              </a:cxn>
              <a:cxn ang="0">
                <a:pos x="connsiteX28093" y="connsiteY28093"/>
              </a:cxn>
              <a:cxn ang="0">
                <a:pos x="connsiteX28094" y="connsiteY28094"/>
              </a:cxn>
              <a:cxn ang="0">
                <a:pos x="connsiteX28095" y="connsiteY28095"/>
              </a:cxn>
              <a:cxn ang="0">
                <a:pos x="connsiteX28096" y="connsiteY28096"/>
              </a:cxn>
              <a:cxn ang="0">
                <a:pos x="connsiteX28097" y="connsiteY28097"/>
              </a:cxn>
              <a:cxn ang="0">
                <a:pos x="connsiteX28098" y="connsiteY28098"/>
              </a:cxn>
              <a:cxn ang="0">
                <a:pos x="connsiteX28099" y="connsiteY28099"/>
              </a:cxn>
              <a:cxn ang="0">
                <a:pos x="connsiteX28100" y="connsiteY28100"/>
              </a:cxn>
              <a:cxn ang="0">
                <a:pos x="connsiteX28101" y="connsiteY28101"/>
              </a:cxn>
              <a:cxn ang="0">
                <a:pos x="connsiteX28102" y="connsiteY28102"/>
              </a:cxn>
              <a:cxn ang="0">
                <a:pos x="connsiteX28103" y="connsiteY28103"/>
              </a:cxn>
              <a:cxn ang="0">
                <a:pos x="connsiteX28104" y="connsiteY28104"/>
              </a:cxn>
              <a:cxn ang="0">
                <a:pos x="connsiteX28105" y="connsiteY28105"/>
              </a:cxn>
              <a:cxn ang="0">
                <a:pos x="connsiteX28106" y="connsiteY28106"/>
              </a:cxn>
              <a:cxn ang="0">
                <a:pos x="connsiteX28107" y="connsiteY28107"/>
              </a:cxn>
              <a:cxn ang="0">
                <a:pos x="connsiteX28108" y="connsiteY28108"/>
              </a:cxn>
              <a:cxn ang="0">
                <a:pos x="connsiteX28109" y="connsiteY28109"/>
              </a:cxn>
              <a:cxn ang="0">
                <a:pos x="connsiteX28110" y="connsiteY28110"/>
              </a:cxn>
              <a:cxn ang="0">
                <a:pos x="connsiteX28111" y="connsiteY28111"/>
              </a:cxn>
              <a:cxn ang="0">
                <a:pos x="connsiteX28112" y="connsiteY28112"/>
              </a:cxn>
              <a:cxn ang="0">
                <a:pos x="connsiteX28113" y="connsiteY28113"/>
              </a:cxn>
              <a:cxn ang="0">
                <a:pos x="connsiteX28114" y="connsiteY28114"/>
              </a:cxn>
              <a:cxn ang="0">
                <a:pos x="connsiteX28115" y="connsiteY28115"/>
              </a:cxn>
              <a:cxn ang="0">
                <a:pos x="connsiteX28116" y="connsiteY28116"/>
              </a:cxn>
              <a:cxn ang="0">
                <a:pos x="connsiteX28117" y="connsiteY28117"/>
              </a:cxn>
              <a:cxn ang="0">
                <a:pos x="connsiteX28118" y="connsiteY28118"/>
              </a:cxn>
              <a:cxn ang="0">
                <a:pos x="connsiteX28119" y="connsiteY28119"/>
              </a:cxn>
              <a:cxn ang="0">
                <a:pos x="connsiteX28120" y="connsiteY28120"/>
              </a:cxn>
              <a:cxn ang="0">
                <a:pos x="connsiteX28121" y="connsiteY28121"/>
              </a:cxn>
              <a:cxn ang="0">
                <a:pos x="connsiteX28122" y="connsiteY28122"/>
              </a:cxn>
              <a:cxn ang="0">
                <a:pos x="connsiteX28123" y="connsiteY28123"/>
              </a:cxn>
              <a:cxn ang="0">
                <a:pos x="connsiteX28124" y="connsiteY28124"/>
              </a:cxn>
              <a:cxn ang="0">
                <a:pos x="connsiteX28125" y="connsiteY28125"/>
              </a:cxn>
              <a:cxn ang="0">
                <a:pos x="connsiteX28126" y="connsiteY28126"/>
              </a:cxn>
              <a:cxn ang="0">
                <a:pos x="connsiteX28127" y="connsiteY28127"/>
              </a:cxn>
              <a:cxn ang="0">
                <a:pos x="connsiteX28128" y="connsiteY28128"/>
              </a:cxn>
              <a:cxn ang="0">
                <a:pos x="connsiteX28129" y="connsiteY28129"/>
              </a:cxn>
              <a:cxn ang="0">
                <a:pos x="connsiteX28130" y="connsiteY28130"/>
              </a:cxn>
              <a:cxn ang="0">
                <a:pos x="connsiteX28131" y="connsiteY28131"/>
              </a:cxn>
              <a:cxn ang="0">
                <a:pos x="connsiteX28132" y="connsiteY28132"/>
              </a:cxn>
              <a:cxn ang="0">
                <a:pos x="connsiteX28133" y="connsiteY28133"/>
              </a:cxn>
              <a:cxn ang="0">
                <a:pos x="connsiteX28134" y="connsiteY28134"/>
              </a:cxn>
              <a:cxn ang="0">
                <a:pos x="connsiteX28135" y="connsiteY28135"/>
              </a:cxn>
              <a:cxn ang="0">
                <a:pos x="connsiteX28136" y="connsiteY28136"/>
              </a:cxn>
              <a:cxn ang="0">
                <a:pos x="connsiteX28137" y="connsiteY28137"/>
              </a:cxn>
              <a:cxn ang="0">
                <a:pos x="connsiteX28138" y="connsiteY28138"/>
              </a:cxn>
              <a:cxn ang="0">
                <a:pos x="connsiteX28139" y="connsiteY28139"/>
              </a:cxn>
              <a:cxn ang="0">
                <a:pos x="connsiteX28140" y="connsiteY28140"/>
              </a:cxn>
              <a:cxn ang="0">
                <a:pos x="connsiteX28141" y="connsiteY28141"/>
              </a:cxn>
              <a:cxn ang="0">
                <a:pos x="connsiteX28142" y="connsiteY28142"/>
              </a:cxn>
              <a:cxn ang="0">
                <a:pos x="connsiteX28143" y="connsiteY28143"/>
              </a:cxn>
              <a:cxn ang="0">
                <a:pos x="connsiteX28144" y="connsiteY28144"/>
              </a:cxn>
              <a:cxn ang="0">
                <a:pos x="connsiteX28145" y="connsiteY28145"/>
              </a:cxn>
              <a:cxn ang="0">
                <a:pos x="connsiteX28146" y="connsiteY28146"/>
              </a:cxn>
              <a:cxn ang="0">
                <a:pos x="connsiteX28147" y="connsiteY28147"/>
              </a:cxn>
              <a:cxn ang="0">
                <a:pos x="connsiteX28148" y="connsiteY28148"/>
              </a:cxn>
              <a:cxn ang="0">
                <a:pos x="connsiteX28149" y="connsiteY28149"/>
              </a:cxn>
              <a:cxn ang="0">
                <a:pos x="connsiteX28150" y="connsiteY28150"/>
              </a:cxn>
              <a:cxn ang="0">
                <a:pos x="connsiteX28151" y="connsiteY28151"/>
              </a:cxn>
              <a:cxn ang="0">
                <a:pos x="connsiteX28152" y="connsiteY28152"/>
              </a:cxn>
              <a:cxn ang="0">
                <a:pos x="connsiteX28153" y="connsiteY28153"/>
              </a:cxn>
              <a:cxn ang="0">
                <a:pos x="connsiteX28154" y="connsiteY28154"/>
              </a:cxn>
              <a:cxn ang="0">
                <a:pos x="connsiteX28155" y="connsiteY28155"/>
              </a:cxn>
              <a:cxn ang="0">
                <a:pos x="connsiteX28156" y="connsiteY28156"/>
              </a:cxn>
              <a:cxn ang="0">
                <a:pos x="connsiteX28157" y="connsiteY28157"/>
              </a:cxn>
              <a:cxn ang="0">
                <a:pos x="connsiteX28158" y="connsiteY28158"/>
              </a:cxn>
              <a:cxn ang="0">
                <a:pos x="connsiteX28159" y="connsiteY28159"/>
              </a:cxn>
              <a:cxn ang="0">
                <a:pos x="connsiteX28160" y="connsiteY28160"/>
              </a:cxn>
              <a:cxn ang="0">
                <a:pos x="connsiteX28161" y="connsiteY28161"/>
              </a:cxn>
              <a:cxn ang="0">
                <a:pos x="connsiteX28162" y="connsiteY28162"/>
              </a:cxn>
              <a:cxn ang="0">
                <a:pos x="connsiteX28163" y="connsiteY28163"/>
              </a:cxn>
              <a:cxn ang="0">
                <a:pos x="connsiteX28164" y="connsiteY28164"/>
              </a:cxn>
              <a:cxn ang="0">
                <a:pos x="connsiteX28165" y="connsiteY28165"/>
              </a:cxn>
              <a:cxn ang="0">
                <a:pos x="connsiteX28166" y="connsiteY28166"/>
              </a:cxn>
              <a:cxn ang="0">
                <a:pos x="connsiteX28167" y="connsiteY28167"/>
              </a:cxn>
              <a:cxn ang="0">
                <a:pos x="connsiteX28168" y="connsiteY28168"/>
              </a:cxn>
              <a:cxn ang="0">
                <a:pos x="connsiteX28169" y="connsiteY28169"/>
              </a:cxn>
              <a:cxn ang="0">
                <a:pos x="connsiteX28170" y="connsiteY28170"/>
              </a:cxn>
              <a:cxn ang="0">
                <a:pos x="connsiteX28171" y="connsiteY28171"/>
              </a:cxn>
              <a:cxn ang="0">
                <a:pos x="connsiteX28172" y="connsiteY28172"/>
              </a:cxn>
              <a:cxn ang="0">
                <a:pos x="connsiteX28173" y="connsiteY28173"/>
              </a:cxn>
              <a:cxn ang="0">
                <a:pos x="connsiteX28174" y="connsiteY28174"/>
              </a:cxn>
              <a:cxn ang="0">
                <a:pos x="connsiteX28175" y="connsiteY28175"/>
              </a:cxn>
              <a:cxn ang="0">
                <a:pos x="connsiteX28176" y="connsiteY28176"/>
              </a:cxn>
              <a:cxn ang="0">
                <a:pos x="connsiteX28177" y="connsiteY28177"/>
              </a:cxn>
              <a:cxn ang="0">
                <a:pos x="connsiteX28178" y="connsiteY28178"/>
              </a:cxn>
              <a:cxn ang="0">
                <a:pos x="connsiteX28179" y="connsiteY28179"/>
              </a:cxn>
              <a:cxn ang="0">
                <a:pos x="connsiteX28180" y="connsiteY28180"/>
              </a:cxn>
              <a:cxn ang="0">
                <a:pos x="connsiteX28181" y="connsiteY28181"/>
              </a:cxn>
              <a:cxn ang="0">
                <a:pos x="connsiteX28182" y="connsiteY28182"/>
              </a:cxn>
              <a:cxn ang="0">
                <a:pos x="connsiteX28183" y="connsiteY28183"/>
              </a:cxn>
              <a:cxn ang="0">
                <a:pos x="connsiteX28184" y="connsiteY28184"/>
              </a:cxn>
              <a:cxn ang="0">
                <a:pos x="connsiteX28185" y="connsiteY28185"/>
              </a:cxn>
              <a:cxn ang="0">
                <a:pos x="connsiteX28186" y="connsiteY28186"/>
              </a:cxn>
              <a:cxn ang="0">
                <a:pos x="connsiteX28187" y="connsiteY28187"/>
              </a:cxn>
              <a:cxn ang="0">
                <a:pos x="connsiteX28188" y="connsiteY28188"/>
              </a:cxn>
              <a:cxn ang="0">
                <a:pos x="connsiteX28189" y="connsiteY28189"/>
              </a:cxn>
              <a:cxn ang="0">
                <a:pos x="connsiteX28190" y="connsiteY28190"/>
              </a:cxn>
              <a:cxn ang="0">
                <a:pos x="connsiteX28191" y="connsiteY28191"/>
              </a:cxn>
              <a:cxn ang="0">
                <a:pos x="connsiteX28192" y="connsiteY28192"/>
              </a:cxn>
              <a:cxn ang="0">
                <a:pos x="connsiteX28193" y="connsiteY28193"/>
              </a:cxn>
              <a:cxn ang="0">
                <a:pos x="connsiteX28194" y="connsiteY28194"/>
              </a:cxn>
              <a:cxn ang="0">
                <a:pos x="connsiteX28195" y="connsiteY28195"/>
              </a:cxn>
              <a:cxn ang="0">
                <a:pos x="connsiteX28196" y="connsiteY28196"/>
              </a:cxn>
              <a:cxn ang="0">
                <a:pos x="connsiteX28197" y="connsiteY28197"/>
              </a:cxn>
              <a:cxn ang="0">
                <a:pos x="connsiteX28198" y="connsiteY28198"/>
              </a:cxn>
              <a:cxn ang="0">
                <a:pos x="connsiteX28199" y="connsiteY28199"/>
              </a:cxn>
              <a:cxn ang="0">
                <a:pos x="connsiteX28200" y="connsiteY28200"/>
              </a:cxn>
              <a:cxn ang="0">
                <a:pos x="connsiteX28201" y="connsiteY28201"/>
              </a:cxn>
              <a:cxn ang="0">
                <a:pos x="connsiteX28202" y="connsiteY28202"/>
              </a:cxn>
              <a:cxn ang="0">
                <a:pos x="connsiteX28203" y="connsiteY28203"/>
              </a:cxn>
              <a:cxn ang="0">
                <a:pos x="connsiteX28204" y="connsiteY28204"/>
              </a:cxn>
              <a:cxn ang="0">
                <a:pos x="connsiteX28205" y="connsiteY28205"/>
              </a:cxn>
              <a:cxn ang="0">
                <a:pos x="connsiteX28206" y="connsiteY28206"/>
              </a:cxn>
              <a:cxn ang="0">
                <a:pos x="connsiteX28207" y="connsiteY28207"/>
              </a:cxn>
              <a:cxn ang="0">
                <a:pos x="connsiteX28208" y="connsiteY28208"/>
              </a:cxn>
              <a:cxn ang="0">
                <a:pos x="connsiteX28209" y="connsiteY28209"/>
              </a:cxn>
              <a:cxn ang="0">
                <a:pos x="connsiteX28210" y="connsiteY28210"/>
              </a:cxn>
              <a:cxn ang="0">
                <a:pos x="connsiteX28211" y="connsiteY28211"/>
              </a:cxn>
              <a:cxn ang="0">
                <a:pos x="connsiteX28212" y="connsiteY28212"/>
              </a:cxn>
              <a:cxn ang="0">
                <a:pos x="connsiteX28213" y="connsiteY28213"/>
              </a:cxn>
              <a:cxn ang="0">
                <a:pos x="connsiteX28214" y="connsiteY28214"/>
              </a:cxn>
              <a:cxn ang="0">
                <a:pos x="connsiteX28215" y="connsiteY28215"/>
              </a:cxn>
              <a:cxn ang="0">
                <a:pos x="connsiteX28216" y="connsiteY28216"/>
              </a:cxn>
              <a:cxn ang="0">
                <a:pos x="connsiteX28217" y="connsiteY28217"/>
              </a:cxn>
              <a:cxn ang="0">
                <a:pos x="connsiteX28218" y="connsiteY28218"/>
              </a:cxn>
              <a:cxn ang="0">
                <a:pos x="connsiteX28219" y="connsiteY28219"/>
              </a:cxn>
              <a:cxn ang="0">
                <a:pos x="connsiteX28220" y="connsiteY28220"/>
              </a:cxn>
              <a:cxn ang="0">
                <a:pos x="connsiteX28221" y="connsiteY28221"/>
              </a:cxn>
              <a:cxn ang="0">
                <a:pos x="connsiteX28222" y="connsiteY28222"/>
              </a:cxn>
              <a:cxn ang="0">
                <a:pos x="connsiteX28223" y="connsiteY28223"/>
              </a:cxn>
              <a:cxn ang="0">
                <a:pos x="connsiteX28224" y="connsiteY28224"/>
              </a:cxn>
              <a:cxn ang="0">
                <a:pos x="connsiteX28225" y="connsiteY28225"/>
              </a:cxn>
              <a:cxn ang="0">
                <a:pos x="connsiteX28226" y="connsiteY28226"/>
              </a:cxn>
              <a:cxn ang="0">
                <a:pos x="connsiteX28227" y="connsiteY28227"/>
              </a:cxn>
              <a:cxn ang="0">
                <a:pos x="connsiteX28228" y="connsiteY28228"/>
              </a:cxn>
              <a:cxn ang="0">
                <a:pos x="connsiteX28229" y="connsiteY28229"/>
              </a:cxn>
              <a:cxn ang="0">
                <a:pos x="connsiteX28230" y="connsiteY28230"/>
              </a:cxn>
              <a:cxn ang="0">
                <a:pos x="connsiteX28231" y="connsiteY28231"/>
              </a:cxn>
              <a:cxn ang="0">
                <a:pos x="connsiteX28232" y="connsiteY28232"/>
              </a:cxn>
              <a:cxn ang="0">
                <a:pos x="connsiteX28233" y="connsiteY28233"/>
              </a:cxn>
              <a:cxn ang="0">
                <a:pos x="connsiteX28234" y="connsiteY28234"/>
              </a:cxn>
              <a:cxn ang="0">
                <a:pos x="connsiteX28235" y="connsiteY28235"/>
              </a:cxn>
              <a:cxn ang="0">
                <a:pos x="connsiteX28236" y="connsiteY28236"/>
              </a:cxn>
              <a:cxn ang="0">
                <a:pos x="connsiteX28237" y="connsiteY28237"/>
              </a:cxn>
              <a:cxn ang="0">
                <a:pos x="connsiteX28238" y="connsiteY28238"/>
              </a:cxn>
              <a:cxn ang="0">
                <a:pos x="connsiteX28239" y="connsiteY28239"/>
              </a:cxn>
              <a:cxn ang="0">
                <a:pos x="connsiteX28240" y="connsiteY28240"/>
              </a:cxn>
              <a:cxn ang="0">
                <a:pos x="connsiteX28241" y="connsiteY28241"/>
              </a:cxn>
              <a:cxn ang="0">
                <a:pos x="connsiteX28242" y="connsiteY28242"/>
              </a:cxn>
              <a:cxn ang="0">
                <a:pos x="connsiteX28243" y="connsiteY28243"/>
              </a:cxn>
              <a:cxn ang="0">
                <a:pos x="connsiteX28244" y="connsiteY28244"/>
              </a:cxn>
              <a:cxn ang="0">
                <a:pos x="connsiteX28245" y="connsiteY28245"/>
              </a:cxn>
              <a:cxn ang="0">
                <a:pos x="connsiteX28246" y="connsiteY28246"/>
              </a:cxn>
              <a:cxn ang="0">
                <a:pos x="connsiteX28247" y="connsiteY28247"/>
              </a:cxn>
              <a:cxn ang="0">
                <a:pos x="connsiteX28248" y="connsiteY28248"/>
              </a:cxn>
              <a:cxn ang="0">
                <a:pos x="connsiteX28249" y="connsiteY28249"/>
              </a:cxn>
              <a:cxn ang="0">
                <a:pos x="connsiteX28250" y="connsiteY28250"/>
              </a:cxn>
              <a:cxn ang="0">
                <a:pos x="connsiteX28251" y="connsiteY28251"/>
              </a:cxn>
              <a:cxn ang="0">
                <a:pos x="connsiteX28252" y="connsiteY28252"/>
              </a:cxn>
              <a:cxn ang="0">
                <a:pos x="connsiteX28253" y="connsiteY28253"/>
              </a:cxn>
              <a:cxn ang="0">
                <a:pos x="connsiteX28254" y="connsiteY28254"/>
              </a:cxn>
              <a:cxn ang="0">
                <a:pos x="connsiteX28255" y="connsiteY28255"/>
              </a:cxn>
              <a:cxn ang="0">
                <a:pos x="connsiteX28256" y="connsiteY28256"/>
              </a:cxn>
              <a:cxn ang="0">
                <a:pos x="connsiteX28257" y="connsiteY28257"/>
              </a:cxn>
              <a:cxn ang="0">
                <a:pos x="connsiteX28258" y="connsiteY28258"/>
              </a:cxn>
              <a:cxn ang="0">
                <a:pos x="connsiteX28259" y="connsiteY28259"/>
              </a:cxn>
              <a:cxn ang="0">
                <a:pos x="connsiteX28260" y="connsiteY28260"/>
              </a:cxn>
              <a:cxn ang="0">
                <a:pos x="connsiteX28261" y="connsiteY28261"/>
              </a:cxn>
              <a:cxn ang="0">
                <a:pos x="connsiteX28262" y="connsiteY28262"/>
              </a:cxn>
              <a:cxn ang="0">
                <a:pos x="connsiteX28263" y="connsiteY28263"/>
              </a:cxn>
              <a:cxn ang="0">
                <a:pos x="connsiteX28264" y="connsiteY28264"/>
              </a:cxn>
              <a:cxn ang="0">
                <a:pos x="connsiteX28265" y="connsiteY28265"/>
              </a:cxn>
              <a:cxn ang="0">
                <a:pos x="connsiteX28266" y="connsiteY28266"/>
              </a:cxn>
              <a:cxn ang="0">
                <a:pos x="connsiteX28267" y="connsiteY28267"/>
              </a:cxn>
              <a:cxn ang="0">
                <a:pos x="connsiteX28268" y="connsiteY28268"/>
              </a:cxn>
              <a:cxn ang="0">
                <a:pos x="connsiteX28269" y="connsiteY28269"/>
              </a:cxn>
              <a:cxn ang="0">
                <a:pos x="connsiteX28270" y="connsiteY28270"/>
              </a:cxn>
              <a:cxn ang="0">
                <a:pos x="connsiteX28271" y="connsiteY28271"/>
              </a:cxn>
              <a:cxn ang="0">
                <a:pos x="connsiteX28272" y="connsiteY28272"/>
              </a:cxn>
              <a:cxn ang="0">
                <a:pos x="connsiteX28273" y="connsiteY28273"/>
              </a:cxn>
              <a:cxn ang="0">
                <a:pos x="connsiteX28274" y="connsiteY28274"/>
              </a:cxn>
              <a:cxn ang="0">
                <a:pos x="connsiteX28275" y="connsiteY28275"/>
              </a:cxn>
              <a:cxn ang="0">
                <a:pos x="connsiteX28276" y="connsiteY28276"/>
              </a:cxn>
              <a:cxn ang="0">
                <a:pos x="connsiteX28277" y="connsiteY28277"/>
              </a:cxn>
              <a:cxn ang="0">
                <a:pos x="connsiteX28278" y="connsiteY28278"/>
              </a:cxn>
              <a:cxn ang="0">
                <a:pos x="connsiteX28279" y="connsiteY28279"/>
              </a:cxn>
              <a:cxn ang="0">
                <a:pos x="connsiteX28280" y="connsiteY28280"/>
              </a:cxn>
              <a:cxn ang="0">
                <a:pos x="connsiteX28281" y="connsiteY28281"/>
              </a:cxn>
              <a:cxn ang="0">
                <a:pos x="connsiteX28282" y="connsiteY28282"/>
              </a:cxn>
              <a:cxn ang="0">
                <a:pos x="connsiteX28283" y="connsiteY28283"/>
              </a:cxn>
              <a:cxn ang="0">
                <a:pos x="connsiteX28284" y="connsiteY28284"/>
              </a:cxn>
              <a:cxn ang="0">
                <a:pos x="connsiteX28285" y="connsiteY28285"/>
              </a:cxn>
              <a:cxn ang="0">
                <a:pos x="connsiteX28286" y="connsiteY28286"/>
              </a:cxn>
              <a:cxn ang="0">
                <a:pos x="connsiteX28287" y="connsiteY28287"/>
              </a:cxn>
              <a:cxn ang="0">
                <a:pos x="connsiteX28288" y="connsiteY28288"/>
              </a:cxn>
              <a:cxn ang="0">
                <a:pos x="connsiteX28289" y="connsiteY28289"/>
              </a:cxn>
              <a:cxn ang="0">
                <a:pos x="connsiteX28290" y="connsiteY28290"/>
              </a:cxn>
              <a:cxn ang="0">
                <a:pos x="connsiteX28291" y="connsiteY28291"/>
              </a:cxn>
              <a:cxn ang="0">
                <a:pos x="connsiteX28292" y="connsiteY28292"/>
              </a:cxn>
              <a:cxn ang="0">
                <a:pos x="connsiteX28293" y="connsiteY28293"/>
              </a:cxn>
              <a:cxn ang="0">
                <a:pos x="connsiteX28294" y="connsiteY28294"/>
              </a:cxn>
              <a:cxn ang="0">
                <a:pos x="connsiteX28295" y="connsiteY28295"/>
              </a:cxn>
              <a:cxn ang="0">
                <a:pos x="connsiteX28296" y="connsiteY28296"/>
              </a:cxn>
              <a:cxn ang="0">
                <a:pos x="connsiteX28297" y="connsiteY28297"/>
              </a:cxn>
              <a:cxn ang="0">
                <a:pos x="connsiteX28298" y="connsiteY28298"/>
              </a:cxn>
              <a:cxn ang="0">
                <a:pos x="connsiteX28299" y="connsiteY28299"/>
              </a:cxn>
              <a:cxn ang="0">
                <a:pos x="connsiteX28300" y="connsiteY28300"/>
              </a:cxn>
              <a:cxn ang="0">
                <a:pos x="connsiteX28301" y="connsiteY28301"/>
              </a:cxn>
              <a:cxn ang="0">
                <a:pos x="connsiteX28302" y="connsiteY28302"/>
              </a:cxn>
              <a:cxn ang="0">
                <a:pos x="connsiteX28303" y="connsiteY28303"/>
              </a:cxn>
              <a:cxn ang="0">
                <a:pos x="connsiteX28304" y="connsiteY28304"/>
              </a:cxn>
              <a:cxn ang="0">
                <a:pos x="connsiteX28305" y="connsiteY28305"/>
              </a:cxn>
              <a:cxn ang="0">
                <a:pos x="connsiteX28306" y="connsiteY28306"/>
              </a:cxn>
              <a:cxn ang="0">
                <a:pos x="connsiteX28307" y="connsiteY28307"/>
              </a:cxn>
              <a:cxn ang="0">
                <a:pos x="connsiteX28308" y="connsiteY28308"/>
              </a:cxn>
              <a:cxn ang="0">
                <a:pos x="connsiteX28309" y="connsiteY28309"/>
              </a:cxn>
              <a:cxn ang="0">
                <a:pos x="connsiteX28310" y="connsiteY28310"/>
              </a:cxn>
              <a:cxn ang="0">
                <a:pos x="connsiteX28311" y="connsiteY28311"/>
              </a:cxn>
              <a:cxn ang="0">
                <a:pos x="connsiteX28312" y="connsiteY28312"/>
              </a:cxn>
              <a:cxn ang="0">
                <a:pos x="connsiteX28313" y="connsiteY28313"/>
              </a:cxn>
              <a:cxn ang="0">
                <a:pos x="connsiteX28314" y="connsiteY28314"/>
              </a:cxn>
              <a:cxn ang="0">
                <a:pos x="connsiteX28315" y="connsiteY28315"/>
              </a:cxn>
              <a:cxn ang="0">
                <a:pos x="connsiteX28316" y="connsiteY28316"/>
              </a:cxn>
              <a:cxn ang="0">
                <a:pos x="connsiteX28317" y="connsiteY28317"/>
              </a:cxn>
              <a:cxn ang="0">
                <a:pos x="connsiteX28318" y="connsiteY28318"/>
              </a:cxn>
              <a:cxn ang="0">
                <a:pos x="connsiteX28319" y="connsiteY28319"/>
              </a:cxn>
              <a:cxn ang="0">
                <a:pos x="connsiteX28320" y="connsiteY28320"/>
              </a:cxn>
              <a:cxn ang="0">
                <a:pos x="connsiteX28321" y="connsiteY28321"/>
              </a:cxn>
              <a:cxn ang="0">
                <a:pos x="connsiteX28322" y="connsiteY28322"/>
              </a:cxn>
              <a:cxn ang="0">
                <a:pos x="connsiteX28323" y="connsiteY28323"/>
              </a:cxn>
              <a:cxn ang="0">
                <a:pos x="connsiteX28324" y="connsiteY28324"/>
              </a:cxn>
              <a:cxn ang="0">
                <a:pos x="connsiteX28325" y="connsiteY28325"/>
              </a:cxn>
              <a:cxn ang="0">
                <a:pos x="connsiteX28326" y="connsiteY28326"/>
              </a:cxn>
              <a:cxn ang="0">
                <a:pos x="connsiteX28327" y="connsiteY28327"/>
              </a:cxn>
              <a:cxn ang="0">
                <a:pos x="connsiteX28328" y="connsiteY28328"/>
              </a:cxn>
              <a:cxn ang="0">
                <a:pos x="connsiteX28329" y="connsiteY28329"/>
              </a:cxn>
              <a:cxn ang="0">
                <a:pos x="connsiteX28330" y="connsiteY28330"/>
              </a:cxn>
              <a:cxn ang="0">
                <a:pos x="connsiteX28331" y="connsiteY28331"/>
              </a:cxn>
              <a:cxn ang="0">
                <a:pos x="connsiteX28332" y="connsiteY28332"/>
              </a:cxn>
              <a:cxn ang="0">
                <a:pos x="connsiteX28333" y="connsiteY28333"/>
              </a:cxn>
              <a:cxn ang="0">
                <a:pos x="connsiteX28334" y="connsiteY28334"/>
              </a:cxn>
              <a:cxn ang="0">
                <a:pos x="connsiteX28335" y="connsiteY28335"/>
              </a:cxn>
              <a:cxn ang="0">
                <a:pos x="connsiteX28336" y="connsiteY28336"/>
              </a:cxn>
              <a:cxn ang="0">
                <a:pos x="connsiteX28337" y="connsiteY28337"/>
              </a:cxn>
              <a:cxn ang="0">
                <a:pos x="connsiteX28338" y="connsiteY28338"/>
              </a:cxn>
              <a:cxn ang="0">
                <a:pos x="connsiteX28339" y="connsiteY28339"/>
              </a:cxn>
              <a:cxn ang="0">
                <a:pos x="connsiteX28340" y="connsiteY28340"/>
              </a:cxn>
              <a:cxn ang="0">
                <a:pos x="connsiteX28341" y="connsiteY28341"/>
              </a:cxn>
              <a:cxn ang="0">
                <a:pos x="connsiteX28342" y="connsiteY28342"/>
              </a:cxn>
              <a:cxn ang="0">
                <a:pos x="connsiteX28343" y="connsiteY28343"/>
              </a:cxn>
              <a:cxn ang="0">
                <a:pos x="connsiteX28344" y="connsiteY28344"/>
              </a:cxn>
              <a:cxn ang="0">
                <a:pos x="connsiteX28345" y="connsiteY28345"/>
              </a:cxn>
              <a:cxn ang="0">
                <a:pos x="connsiteX28346" y="connsiteY28346"/>
              </a:cxn>
              <a:cxn ang="0">
                <a:pos x="connsiteX28347" y="connsiteY28347"/>
              </a:cxn>
              <a:cxn ang="0">
                <a:pos x="connsiteX28348" y="connsiteY28348"/>
              </a:cxn>
              <a:cxn ang="0">
                <a:pos x="connsiteX28349" y="connsiteY28349"/>
              </a:cxn>
              <a:cxn ang="0">
                <a:pos x="connsiteX28350" y="connsiteY28350"/>
              </a:cxn>
              <a:cxn ang="0">
                <a:pos x="connsiteX28351" y="connsiteY28351"/>
              </a:cxn>
              <a:cxn ang="0">
                <a:pos x="connsiteX28352" y="connsiteY28352"/>
              </a:cxn>
              <a:cxn ang="0">
                <a:pos x="connsiteX28353" y="connsiteY28353"/>
              </a:cxn>
              <a:cxn ang="0">
                <a:pos x="connsiteX28354" y="connsiteY28354"/>
              </a:cxn>
              <a:cxn ang="0">
                <a:pos x="connsiteX28355" y="connsiteY28355"/>
              </a:cxn>
              <a:cxn ang="0">
                <a:pos x="connsiteX28356" y="connsiteY28356"/>
              </a:cxn>
              <a:cxn ang="0">
                <a:pos x="connsiteX28357" y="connsiteY28357"/>
              </a:cxn>
              <a:cxn ang="0">
                <a:pos x="connsiteX28358" y="connsiteY28358"/>
              </a:cxn>
              <a:cxn ang="0">
                <a:pos x="connsiteX28359" y="connsiteY28359"/>
              </a:cxn>
              <a:cxn ang="0">
                <a:pos x="connsiteX28360" y="connsiteY28360"/>
              </a:cxn>
              <a:cxn ang="0">
                <a:pos x="connsiteX28361" y="connsiteY28361"/>
              </a:cxn>
              <a:cxn ang="0">
                <a:pos x="connsiteX28362" y="connsiteY28362"/>
              </a:cxn>
              <a:cxn ang="0">
                <a:pos x="connsiteX28363" y="connsiteY28363"/>
              </a:cxn>
              <a:cxn ang="0">
                <a:pos x="connsiteX28364" y="connsiteY28364"/>
              </a:cxn>
              <a:cxn ang="0">
                <a:pos x="connsiteX28365" y="connsiteY28365"/>
              </a:cxn>
              <a:cxn ang="0">
                <a:pos x="connsiteX28366" y="connsiteY28366"/>
              </a:cxn>
              <a:cxn ang="0">
                <a:pos x="connsiteX28367" y="connsiteY28367"/>
              </a:cxn>
              <a:cxn ang="0">
                <a:pos x="connsiteX28368" y="connsiteY28368"/>
              </a:cxn>
              <a:cxn ang="0">
                <a:pos x="connsiteX28369" y="connsiteY28369"/>
              </a:cxn>
              <a:cxn ang="0">
                <a:pos x="connsiteX28370" y="connsiteY28370"/>
              </a:cxn>
              <a:cxn ang="0">
                <a:pos x="connsiteX28371" y="connsiteY28371"/>
              </a:cxn>
              <a:cxn ang="0">
                <a:pos x="connsiteX28372" y="connsiteY28372"/>
              </a:cxn>
              <a:cxn ang="0">
                <a:pos x="connsiteX28373" y="connsiteY28373"/>
              </a:cxn>
              <a:cxn ang="0">
                <a:pos x="connsiteX28374" y="connsiteY28374"/>
              </a:cxn>
              <a:cxn ang="0">
                <a:pos x="connsiteX28375" y="connsiteY28375"/>
              </a:cxn>
              <a:cxn ang="0">
                <a:pos x="connsiteX28376" y="connsiteY28376"/>
              </a:cxn>
              <a:cxn ang="0">
                <a:pos x="connsiteX28377" y="connsiteY28377"/>
              </a:cxn>
              <a:cxn ang="0">
                <a:pos x="connsiteX28378" y="connsiteY28378"/>
              </a:cxn>
              <a:cxn ang="0">
                <a:pos x="connsiteX28379" y="connsiteY28379"/>
              </a:cxn>
              <a:cxn ang="0">
                <a:pos x="connsiteX28380" y="connsiteY28380"/>
              </a:cxn>
              <a:cxn ang="0">
                <a:pos x="connsiteX28381" y="connsiteY28381"/>
              </a:cxn>
              <a:cxn ang="0">
                <a:pos x="connsiteX28382" y="connsiteY28382"/>
              </a:cxn>
              <a:cxn ang="0">
                <a:pos x="connsiteX28383" y="connsiteY28383"/>
              </a:cxn>
              <a:cxn ang="0">
                <a:pos x="connsiteX28384" y="connsiteY28384"/>
              </a:cxn>
              <a:cxn ang="0">
                <a:pos x="connsiteX28385" y="connsiteY28385"/>
              </a:cxn>
              <a:cxn ang="0">
                <a:pos x="connsiteX28386" y="connsiteY28386"/>
              </a:cxn>
              <a:cxn ang="0">
                <a:pos x="connsiteX28387" y="connsiteY28387"/>
              </a:cxn>
              <a:cxn ang="0">
                <a:pos x="connsiteX28388" y="connsiteY28388"/>
              </a:cxn>
              <a:cxn ang="0">
                <a:pos x="connsiteX28389" y="connsiteY28389"/>
              </a:cxn>
              <a:cxn ang="0">
                <a:pos x="connsiteX28390" y="connsiteY28390"/>
              </a:cxn>
              <a:cxn ang="0">
                <a:pos x="connsiteX28391" y="connsiteY28391"/>
              </a:cxn>
              <a:cxn ang="0">
                <a:pos x="connsiteX28392" y="connsiteY28392"/>
              </a:cxn>
              <a:cxn ang="0">
                <a:pos x="connsiteX28393" y="connsiteY28393"/>
              </a:cxn>
              <a:cxn ang="0">
                <a:pos x="connsiteX28394" y="connsiteY28394"/>
              </a:cxn>
              <a:cxn ang="0">
                <a:pos x="connsiteX28395" y="connsiteY28395"/>
              </a:cxn>
              <a:cxn ang="0">
                <a:pos x="connsiteX28396" y="connsiteY28396"/>
              </a:cxn>
              <a:cxn ang="0">
                <a:pos x="connsiteX28397" y="connsiteY28397"/>
              </a:cxn>
              <a:cxn ang="0">
                <a:pos x="connsiteX28398" y="connsiteY28398"/>
              </a:cxn>
              <a:cxn ang="0">
                <a:pos x="connsiteX28399" y="connsiteY28399"/>
              </a:cxn>
              <a:cxn ang="0">
                <a:pos x="connsiteX28400" y="connsiteY28400"/>
              </a:cxn>
              <a:cxn ang="0">
                <a:pos x="connsiteX28401" y="connsiteY28401"/>
              </a:cxn>
              <a:cxn ang="0">
                <a:pos x="connsiteX28402" y="connsiteY28402"/>
              </a:cxn>
              <a:cxn ang="0">
                <a:pos x="connsiteX28403" y="connsiteY28403"/>
              </a:cxn>
              <a:cxn ang="0">
                <a:pos x="connsiteX28404" y="connsiteY28404"/>
              </a:cxn>
              <a:cxn ang="0">
                <a:pos x="connsiteX28405" y="connsiteY28405"/>
              </a:cxn>
              <a:cxn ang="0">
                <a:pos x="connsiteX28406" y="connsiteY28406"/>
              </a:cxn>
              <a:cxn ang="0">
                <a:pos x="connsiteX28407" y="connsiteY28407"/>
              </a:cxn>
              <a:cxn ang="0">
                <a:pos x="connsiteX28408" y="connsiteY28408"/>
              </a:cxn>
              <a:cxn ang="0">
                <a:pos x="connsiteX28409" y="connsiteY28409"/>
              </a:cxn>
              <a:cxn ang="0">
                <a:pos x="connsiteX28410" y="connsiteY28410"/>
              </a:cxn>
              <a:cxn ang="0">
                <a:pos x="connsiteX28411" y="connsiteY28411"/>
              </a:cxn>
              <a:cxn ang="0">
                <a:pos x="connsiteX28412" y="connsiteY28412"/>
              </a:cxn>
              <a:cxn ang="0">
                <a:pos x="connsiteX28413" y="connsiteY28413"/>
              </a:cxn>
              <a:cxn ang="0">
                <a:pos x="connsiteX28414" y="connsiteY28414"/>
              </a:cxn>
              <a:cxn ang="0">
                <a:pos x="connsiteX28415" y="connsiteY28415"/>
              </a:cxn>
              <a:cxn ang="0">
                <a:pos x="connsiteX28416" y="connsiteY28416"/>
              </a:cxn>
              <a:cxn ang="0">
                <a:pos x="connsiteX28417" y="connsiteY28417"/>
              </a:cxn>
              <a:cxn ang="0">
                <a:pos x="connsiteX28418" y="connsiteY28418"/>
              </a:cxn>
              <a:cxn ang="0">
                <a:pos x="connsiteX28419" y="connsiteY28419"/>
              </a:cxn>
              <a:cxn ang="0">
                <a:pos x="connsiteX28420" y="connsiteY28420"/>
              </a:cxn>
              <a:cxn ang="0">
                <a:pos x="connsiteX28421" y="connsiteY28421"/>
              </a:cxn>
              <a:cxn ang="0">
                <a:pos x="connsiteX28422" y="connsiteY28422"/>
              </a:cxn>
              <a:cxn ang="0">
                <a:pos x="connsiteX28423" y="connsiteY28423"/>
              </a:cxn>
              <a:cxn ang="0">
                <a:pos x="connsiteX28424" y="connsiteY28424"/>
              </a:cxn>
              <a:cxn ang="0">
                <a:pos x="connsiteX28425" y="connsiteY28425"/>
              </a:cxn>
              <a:cxn ang="0">
                <a:pos x="connsiteX28426" y="connsiteY28426"/>
              </a:cxn>
              <a:cxn ang="0">
                <a:pos x="connsiteX28427" y="connsiteY28427"/>
              </a:cxn>
              <a:cxn ang="0">
                <a:pos x="connsiteX28428" y="connsiteY28428"/>
              </a:cxn>
              <a:cxn ang="0">
                <a:pos x="connsiteX28429" y="connsiteY28429"/>
              </a:cxn>
              <a:cxn ang="0">
                <a:pos x="connsiteX28430" y="connsiteY28430"/>
              </a:cxn>
              <a:cxn ang="0">
                <a:pos x="connsiteX28431" y="connsiteY28431"/>
              </a:cxn>
              <a:cxn ang="0">
                <a:pos x="connsiteX28432" y="connsiteY28432"/>
              </a:cxn>
              <a:cxn ang="0">
                <a:pos x="connsiteX28433" y="connsiteY28433"/>
              </a:cxn>
              <a:cxn ang="0">
                <a:pos x="connsiteX28434" y="connsiteY28434"/>
              </a:cxn>
              <a:cxn ang="0">
                <a:pos x="connsiteX28435" y="connsiteY28435"/>
              </a:cxn>
              <a:cxn ang="0">
                <a:pos x="connsiteX28436" y="connsiteY28436"/>
              </a:cxn>
              <a:cxn ang="0">
                <a:pos x="connsiteX28437" y="connsiteY28437"/>
              </a:cxn>
              <a:cxn ang="0">
                <a:pos x="connsiteX28438" y="connsiteY28438"/>
              </a:cxn>
              <a:cxn ang="0">
                <a:pos x="connsiteX28439" y="connsiteY28439"/>
              </a:cxn>
              <a:cxn ang="0">
                <a:pos x="connsiteX28440" y="connsiteY28440"/>
              </a:cxn>
              <a:cxn ang="0">
                <a:pos x="connsiteX28441" y="connsiteY28441"/>
              </a:cxn>
              <a:cxn ang="0">
                <a:pos x="connsiteX28442" y="connsiteY28442"/>
              </a:cxn>
              <a:cxn ang="0">
                <a:pos x="connsiteX28443" y="connsiteY28443"/>
              </a:cxn>
              <a:cxn ang="0">
                <a:pos x="connsiteX28444" y="connsiteY28444"/>
              </a:cxn>
              <a:cxn ang="0">
                <a:pos x="connsiteX28445" y="connsiteY28445"/>
              </a:cxn>
              <a:cxn ang="0">
                <a:pos x="connsiteX28446" y="connsiteY28446"/>
              </a:cxn>
              <a:cxn ang="0">
                <a:pos x="connsiteX28447" y="connsiteY28447"/>
              </a:cxn>
              <a:cxn ang="0">
                <a:pos x="connsiteX28448" y="connsiteY28448"/>
              </a:cxn>
              <a:cxn ang="0">
                <a:pos x="connsiteX28449" y="connsiteY28449"/>
              </a:cxn>
              <a:cxn ang="0">
                <a:pos x="connsiteX28450" y="connsiteY28450"/>
              </a:cxn>
              <a:cxn ang="0">
                <a:pos x="connsiteX28451" y="connsiteY28451"/>
              </a:cxn>
              <a:cxn ang="0">
                <a:pos x="connsiteX28452" y="connsiteY28452"/>
              </a:cxn>
              <a:cxn ang="0">
                <a:pos x="connsiteX28453" y="connsiteY28453"/>
              </a:cxn>
              <a:cxn ang="0">
                <a:pos x="connsiteX28454" y="connsiteY28454"/>
              </a:cxn>
              <a:cxn ang="0">
                <a:pos x="connsiteX28455" y="connsiteY28455"/>
              </a:cxn>
              <a:cxn ang="0">
                <a:pos x="connsiteX28456" y="connsiteY28456"/>
              </a:cxn>
              <a:cxn ang="0">
                <a:pos x="connsiteX28457" y="connsiteY28457"/>
              </a:cxn>
              <a:cxn ang="0">
                <a:pos x="connsiteX28458" y="connsiteY28458"/>
              </a:cxn>
              <a:cxn ang="0">
                <a:pos x="connsiteX28459" y="connsiteY28459"/>
              </a:cxn>
              <a:cxn ang="0">
                <a:pos x="connsiteX28460" y="connsiteY28460"/>
              </a:cxn>
              <a:cxn ang="0">
                <a:pos x="connsiteX28461" y="connsiteY28461"/>
              </a:cxn>
              <a:cxn ang="0">
                <a:pos x="connsiteX28462" y="connsiteY28462"/>
              </a:cxn>
              <a:cxn ang="0">
                <a:pos x="connsiteX28463" y="connsiteY28463"/>
              </a:cxn>
              <a:cxn ang="0">
                <a:pos x="connsiteX28464" y="connsiteY28464"/>
              </a:cxn>
              <a:cxn ang="0">
                <a:pos x="connsiteX28465" y="connsiteY28465"/>
              </a:cxn>
              <a:cxn ang="0">
                <a:pos x="connsiteX28466" y="connsiteY28466"/>
              </a:cxn>
              <a:cxn ang="0">
                <a:pos x="connsiteX28467" y="connsiteY28467"/>
              </a:cxn>
              <a:cxn ang="0">
                <a:pos x="connsiteX28468" y="connsiteY28468"/>
              </a:cxn>
              <a:cxn ang="0">
                <a:pos x="connsiteX28469" y="connsiteY28469"/>
              </a:cxn>
              <a:cxn ang="0">
                <a:pos x="connsiteX28470" y="connsiteY28470"/>
              </a:cxn>
              <a:cxn ang="0">
                <a:pos x="connsiteX28471" y="connsiteY28471"/>
              </a:cxn>
              <a:cxn ang="0">
                <a:pos x="connsiteX28472" y="connsiteY28472"/>
              </a:cxn>
              <a:cxn ang="0">
                <a:pos x="connsiteX28473" y="connsiteY28473"/>
              </a:cxn>
              <a:cxn ang="0">
                <a:pos x="connsiteX28474" y="connsiteY28474"/>
              </a:cxn>
              <a:cxn ang="0">
                <a:pos x="connsiteX28475" y="connsiteY28475"/>
              </a:cxn>
              <a:cxn ang="0">
                <a:pos x="connsiteX28476" y="connsiteY28476"/>
              </a:cxn>
              <a:cxn ang="0">
                <a:pos x="connsiteX28477" y="connsiteY28477"/>
              </a:cxn>
              <a:cxn ang="0">
                <a:pos x="connsiteX28478" y="connsiteY28478"/>
              </a:cxn>
              <a:cxn ang="0">
                <a:pos x="connsiteX28479" y="connsiteY28479"/>
              </a:cxn>
              <a:cxn ang="0">
                <a:pos x="connsiteX28480" y="connsiteY28480"/>
              </a:cxn>
              <a:cxn ang="0">
                <a:pos x="connsiteX28481" y="connsiteY28481"/>
              </a:cxn>
              <a:cxn ang="0">
                <a:pos x="connsiteX28482" y="connsiteY28482"/>
              </a:cxn>
              <a:cxn ang="0">
                <a:pos x="connsiteX28483" y="connsiteY28483"/>
              </a:cxn>
              <a:cxn ang="0">
                <a:pos x="connsiteX28484" y="connsiteY28484"/>
              </a:cxn>
              <a:cxn ang="0">
                <a:pos x="connsiteX28485" y="connsiteY28485"/>
              </a:cxn>
              <a:cxn ang="0">
                <a:pos x="connsiteX28486" y="connsiteY28486"/>
              </a:cxn>
              <a:cxn ang="0">
                <a:pos x="connsiteX28487" y="connsiteY28487"/>
              </a:cxn>
              <a:cxn ang="0">
                <a:pos x="connsiteX28488" y="connsiteY28488"/>
              </a:cxn>
              <a:cxn ang="0">
                <a:pos x="connsiteX28489" y="connsiteY28489"/>
              </a:cxn>
              <a:cxn ang="0">
                <a:pos x="connsiteX28490" y="connsiteY28490"/>
              </a:cxn>
              <a:cxn ang="0">
                <a:pos x="connsiteX28491" y="connsiteY28491"/>
              </a:cxn>
              <a:cxn ang="0">
                <a:pos x="connsiteX28492" y="connsiteY28492"/>
              </a:cxn>
              <a:cxn ang="0">
                <a:pos x="connsiteX28493" y="connsiteY28493"/>
              </a:cxn>
              <a:cxn ang="0">
                <a:pos x="connsiteX28494" y="connsiteY28494"/>
              </a:cxn>
              <a:cxn ang="0">
                <a:pos x="connsiteX28495" y="connsiteY28495"/>
              </a:cxn>
              <a:cxn ang="0">
                <a:pos x="connsiteX28496" y="connsiteY28496"/>
              </a:cxn>
              <a:cxn ang="0">
                <a:pos x="connsiteX28497" y="connsiteY28497"/>
              </a:cxn>
              <a:cxn ang="0">
                <a:pos x="connsiteX28498" y="connsiteY28498"/>
              </a:cxn>
              <a:cxn ang="0">
                <a:pos x="connsiteX28499" y="connsiteY28499"/>
              </a:cxn>
              <a:cxn ang="0">
                <a:pos x="connsiteX28500" y="connsiteY28500"/>
              </a:cxn>
              <a:cxn ang="0">
                <a:pos x="connsiteX28501" y="connsiteY28501"/>
              </a:cxn>
              <a:cxn ang="0">
                <a:pos x="connsiteX28502" y="connsiteY28502"/>
              </a:cxn>
              <a:cxn ang="0">
                <a:pos x="connsiteX28503" y="connsiteY28503"/>
              </a:cxn>
              <a:cxn ang="0">
                <a:pos x="connsiteX28504" y="connsiteY28504"/>
              </a:cxn>
              <a:cxn ang="0">
                <a:pos x="connsiteX28505" y="connsiteY28505"/>
              </a:cxn>
              <a:cxn ang="0">
                <a:pos x="connsiteX28506" y="connsiteY28506"/>
              </a:cxn>
              <a:cxn ang="0">
                <a:pos x="connsiteX28507" y="connsiteY28507"/>
              </a:cxn>
              <a:cxn ang="0">
                <a:pos x="connsiteX28508" y="connsiteY28508"/>
              </a:cxn>
              <a:cxn ang="0">
                <a:pos x="connsiteX28509" y="connsiteY28509"/>
              </a:cxn>
              <a:cxn ang="0">
                <a:pos x="connsiteX28510" y="connsiteY28510"/>
              </a:cxn>
              <a:cxn ang="0">
                <a:pos x="connsiteX28511" y="connsiteY28511"/>
              </a:cxn>
              <a:cxn ang="0">
                <a:pos x="connsiteX28512" y="connsiteY28512"/>
              </a:cxn>
              <a:cxn ang="0">
                <a:pos x="connsiteX28513" y="connsiteY28513"/>
              </a:cxn>
              <a:cxn ang="0">
                <a:pos x="connsiteX28514" y="connsiteY28514"/>
              </a:cxn>
              <a:cxn ang="0">
                <a:pos x="connsiteX28515" y="connsiteY28515"/>
              </a:cxn>
              <a:cxn ang="0">
                <a:pos x="connsiteX28516" y="connsiteY28516"/>
              </a:cxn>
              <a:cxn ang="0">
                <a:pos x="connsiteX28517" y="connsiteY28517"/>
              </a:cxn>
              <a:cxn ang="0">
                <a:pos x="connsiteX28518" y="connsiteY28518"/>
              </a:cxn>
              <a:cxn ang="0">
                <a:pos x="connsiteX28519" y="connsiteY28519"/>
              </a:cxn>
              <a:cxn ang="0">
                <a:pos x="connsiteX28520" y="connsiteY28520"/>
              </a:cxn>
              <a:cxn ang="0">
                <a:pos x="connsiteX28521" y="connsiteY28521"/>
              </a:cxn>
              <a:cxn ang="0">
                <a:pos x="connsiteX28522" y="connsiteY28522"/>
              </a:cxn>
              <a:cxn ang="0">
                <a:pos x="connsiteX28523" y="connsiteY28523"/>
              </a:cxn>
              <a:cxn ang="0">
                <a:pos x="connsiteX28524" y="connsiteY28524"/>
              </a:cxn>
              <a:cxn ang="0">
                <a:pos x="connsiteX28525" y="connsiteY28525"/>
              </a:cxn>
              <a:cxn ang="0">
                <a:pos x="connsiteX28526" y="connsiteY28526"/>
              </a:cxn>
              <a:cxn ang="0">
                <a:pos x="connsiteX28527" y="connsiteY28527"/>
              </a:cxn>
              <a:cxn ang="0">
                <a:pos x="connsiteX28528" y="connsiteY28528"/>
              </a:cxn>
              <a:cxn ang="0">
                <a:pos x="connsiteX28529" y="connsiteY28529"/>
              </a:cxn>
              <a:cxn ang="0">
                <a:pos x="connsiteX28530" y="connsiteY28530"/>
              </a:cxn>
              <a:cxn ang="0">
                <a:pos x="connsiteX28531" y="connsiteY28531"/>
              </a:cxn>
              <a:cxn ang="0">
                <a:pos x="connsiteX28532" y="connsiteY28532"/>
              </a:cxn>
              <a:cxn ang="0">
                <a:pos x="connsiteX28533" y="connsiteY28533"/>
              </a:cxn>
              <a:cxn ang="0">
                <a:pos x="connsiteX28534" y="connsiteY28534"/>
              </a:cxn>
              <a:cxn ang="0">
                <a:pos x="connsiteX28535" y="connsiteY28535"/>
              </a:cxn>
              <a:cxn ang="0">
                <a:pos x="connsiteX28536" y="connsiteY28536"/>
              </a:cxn>
              <a:cxn ang="0">
                <a:pos x="connsiteX28537" y="connsiteY28537"/>
              </a:cxn>
              <a:cxn ang="0">
                <a:pos x="connsiteX28538" y="connsiteY28538"/>
              </a:cxn>
              <a:cxn ang="0">
                <a:pos x="connsiteX28539" y="connsiteY28539"/>
              </a:cxn>
              <a:cxn ang="0">
                <a:pos x="connsiteX28540" y="connsiteY28540"/>
              </a:cxn>
              <a:cxn ang="0">
                <a:pos x="connsiteX28541" y="connsiteY28541"/>
              </a:cxn>
              <a:cxn ang="0">
                <a:pos x="connsiteX28542" y="connsiteY28542"/>
              </a:cxn>
              <a:cxn ang="0">
                <a:pos x="connsiteX28543" y="connsiteY28543"/>
              </a:cxn>
              <a:cxn ang="0">
                <a:pos x="connsiteX28544" y="connsiteY28544"/>
              </a:cxn>
              <a:cxn ang="0">
                <a:pos x="connsiteX28545" y="connsiteY28545"/>
              </a:cxn>
              <a:cxn ang="0">
                <a:pos x="connsiteX28546" y="connsiteY28546"/>
              </a:cxn>
              <a:cxn ang="0">
                <a:pos x="connsiteX28547" y="connsiteY28547"/>
              </a:cxn>
              <a:cxn ang="0">
                <a:pos x="connsiteX28548" y="connsiteY28548"/>
              </a:cxn>
              <a:cxn ang="0">
                <a:pos x="connsiteX28549" y="connsiteY28549"/>
              </a:cxn>
              <a:cxn ang="0">
                <a:pos x="connsiteX28550" y="connsiteY28550"/>
              </a:cxn>
              <a:cxn ang="0">
                <a:pos x="connsiteX28551" y="connsiteY28551"/>
              </a:cxn>
              <a:cxn ang="0">
                <a:pos x="connsiteX28552" y="connsiteY28552"/>
              </a:cxn>
              <a:cxn ang="0">
                <a:pos x="connsiteX28553" y="connsiteY28553"/>
              </a:cxn>
              <a:cxn ang="0">
                <a:pos x="connsiteX28554" y="connsiteY28554"/>
              </a:cxn>
              <a:cxn ang="0">
                <a:pos x="connsiteX28555" y="connsiteY28555"/>
              </a:cxn>
              <a:cxn ang="0">
                <a:pos x="connsiteX28556" y="connsiteY28556"/>
              </a:cxn>
              <a:cxn ang="0">
                <a:pos x="connsiteX28557" y="connsiteY28557"/>
              </a:cxn>
              <a:cxn ang="0">
                <a:pos x="connsiteX28558" y="connsiteY28558"/>
              </a:cxn>
              <a:cxn ang="0">
                <a:pos x="connsiteX28559" y="connsiteY28559"/>
              </a:cxn>
              <a:cxn ang="0">
                <a:pos x="connsiteX28560" y="connsiteY28560"/>
              </a:cxn>
              <a:cxn ang="0">
                <a:pos x="connsiteX28561" y="connsiteY28561"/>
              </a:cxn>
              <a:cxn ang="0">
                <a:pos x="connsiteX28562" y="connsiteY28562"/>
              </a:cxn>
              <a:cxn ang="0">
                <a:pos x="connsiteX28563" y="connsiteY28563"/>
              </a:cxn>
              <a:cxn ang="0">
                <a:pos x="connsiteX28564" y="connsiteY28564"/>
              </a:cxn>
              <a:cxn ang="0">
                <a:pos x="connsiteX28565" y="connsiteY28565"/>
              </a:cxn>
              <a:cxn ang="0">
                <a:pos x="connsiteX28566" y="connsiteY28566"/>
              </a:cxn>
              <a:cxn ang="0">
                <a:pos x="connsiteX28567" y="connsiteY28567"/>
              </a:cxn>
              <a:cxn ang="0">
                <a:pos x="connsiteX28568" y="connsiteY28568"/>
              </a:cxn>
              <a:cxn ang="0">
                <a:pos x="connsiteX28569" y="connsiteY28569"/>
              </a:cxn>
              <a:cxn ang="0">
                <a:pos x="connsiteX28570" y="connsiteY28570"/>
              </a:cxn>
              <a:cxn ang="0">
                <a:pos x="connsiteX28571" y="connsiteY28571"/>
              </a:cxn>
              <a:cxn ang="0">
                <a:pos x="connsiteX28572" y="connsiteY28572"/>
              </a:cxn>
              <a:cxn ang="0">
                <a:pos x="connsiteX28573" y="connsiteY28573"/>
              </a:cxn>
              <a:cxn ang="0">
                <a:pos x="connsiteX28574" y="connsiteY28574"/>
              </a:cxn>
              <a:cxn ang="0">
                <a:pos x="connsiteX28575" y="connsiteY28575"/>
              </a:cxn>
              <a:cxn ang="0">
                <a:pos x="connsiteX28576" y="connsiteY28576"/>
              </a:cxn>
              <a:cxn ang="0">
                <a:pos x="connsiteX28577" y="connsiteY28577"/>
              </a:cxn>
              <a:cxn ang="0">
                <a:pos x="connsiteX28578" y="connsiteY28578"/>
              </a:cxn>
              <a:cxn ang="0">
                <a:pos x="connsiteX28579" y="connsiteY28579"/>
              </a:cxn>
              <a:cxn ang="0">
                <a:pos x="connsiteX28580" y="connsiteY28580"/>
              </a:cxn>
              <a:cxn ang="0">
                <a:pos x="connsiteX28581" y="connsiteY28581"/>
              </a:cxn>
              <a:cxn ang="0">
                <a:pos x="connsiteX28582" y="connsiteY28582"/>
              </a:cxn>
              <a:cxn ang="0">
                <a:pos x="connsiteX28583" y="connsiteY28583"/>
              </a:cxn>
              <a:cxn ang="0">
                <a:pos x="connsiteX28584" y="connsiteY28584"/>
              </a:cxn>
              <a:cxn ang="0">
                <a:pos x="connsiteX28585" y="connsiteY28585"/>
              </a:cxn>
              <a:cxn ang="0">
                <a:pos x="connsiteX28586" y="connsiteY28586"/>
              </a:cxn>
              <a:cxn ang="0">
                <a:pos x="connsiteX28587" y="connsiteY28587"/>
              </a:cxn>
              <a:cxn ang="0">
                <a:pos x="connsiteX28588" y="connsiteY28588"/>
              </a:cxn>
              <a:cxn ang="0">
                <a:pos x="connsiteX28589" y="connsiteY28589"/>
              </a:cxn>
              <a:cxn ang="0">
                <a:pos x="connsiteX28590" y="connsiteY28590"/>
              </a:cxn>
              <a:cxn ang="0">
                <a:pos x="connsiteX28591" y="connsiteY28591"/>
              </a:cxn>
              <a:cxn ang="0">
                <a:pos x="connsiteX28592" y="connsiteY28592"/>
              </a:cxn>
              <a:cxn ang="0">
                <a:pos x="connsiteX28593" y="connsiteY28593"/>
              </a:cxn>
              <a:cxn ang="0">
                <a:pos x="connsiteX28594" y="connsiteY28594"/>
              </a:cxn>
              <a:cxn ang="0">
                <a:pos x="connsiteX28595" y="connsiteY28595"/>
              </a:cxn>
              <a:cxn ang="0">
                <a:pos x="connsiteX28596" y="connsiteY28596"/>
              </a:cxn>
              <a:cxn ang="0">
                <a:pos x="connsiteX28597" y="connsiteY28597"/>
              </a:cxn>
              <a:cxn ang="0">
                <a:pos x="connsiteX28598" y="connsiteY28598"/>
              </a:cxn>
              <a:cxn ang="0">
                <a:pos x="connsiteX28599" y="connsiteY28599"/>
              </a:cxn>
              <a:cxn ang="0">
                <a:pos x="connsiteX28600" y="connsiteY28600"/>
              </a:cxn>
              <a:cxn ang="0">
                <a:pos x="connsiteX28601" y="connsiteY28601"/>
              </a:cxn>
              <a:cxn ang="0">
                <a:pos x="connsiteX28602" y="connsiteY28602"/>
              </a:cxn>
              <a:cxn ang="0">
                <a:pos x="connsiteX28603" y="connsiteY28603"/>
              </a:cxn>
              <a:cxn ang="0">
                <a:pos x="connsiteX28604" y="connsiteY28604"/>
              </a:cxn>
              <a:cxn ang="0">
                <a:pos x="connsiteX28605" y="connsiteY28605"/>
              </a:cxn>
              <a:cxn ang="0">
                <a:pos x="connsiteX28606" y="connsiteY28606"/>
              </a:cxn>
              <a:cxn ang="0">
                <a:pos x="connsiteX28607" y="connsiteY28607"/>
              </a:cxn>
              <a:cxn ang="0">
                <a:pos x="connsiteX28608" y="connsiteY28608"/>
              </a:cxn>
              <a:cxn ang="0">
                <a:pos x="connsiteX28609" y="connsiteY28609"/>
              </a:cxn>
              <a:cxn ang="0">
                <a:pos x="connsiteX28610" y="connsiteY28610"/>
              </a:cxn>
              <a:cxn ang="0">
                <a:pos x="connsiteX28611" y="connsiteY28611"/>
              </a:cxn>
              <a:cxn ang="0">
                <a:pos x="connsiteX28612" y="connsiteY28612"/>
              </a:cxn>
              <a:cxn ang="0">
                <a:pos x="connsiteX28613" y="connsiteY28613"/>
              </a:cxn>
              <a:cxn ang="0">
                <a:pos x="connsiteX28614" y="connsiteY28614"/>
              </a:cxn>
              <a:cxn ang="0">
                <a:pos x="connsiteX28615" y="connsiteY28615"/>
              </a:cxn>
              <a:cxn ang="0">
                <a:pos x="connsiteX28616" y="connsiteY28616"/>
              </a:cxn>
              <a:cxn ang="0">
                <a:pos x="connsiteX28617" y="connsiteY28617"/>
              </a:cxn>
              <a:cxn ang="0">
                <a:pos x="connsiteX28618" y="connsiteY28618"/>
              </a:cxn>
              <a:cxn ang="0">
                <a:pos x="connsiteX28619" y="connsiteY28619"/>
              </a:cxn>
              <a:cxn ang="0">
                <a:pos x="connsiteX28620" y="connsiteY28620"/>
              </a:cxn>
              <a:cxn ang="0">
                <a:pos x="connsiteX28621" y="connsiteY28621"/>
              </a:cxn>
              <a:cxn ang="0">
                <a:pos x="connsiteX28622" y="connsiteY28622"/>
              </a:cxn>
              <a:cxn ang="0">
                <a:pos x="connsiteX28623" y="connsiteY28623"/>
              </a:cxn>
              <a:cxn ang="0">
                <a:pos x="connsiteX28624" y="connsiteY28624"/>
              </a:cxn>
              <a:cxn ang="0">
                <a:pos x="connsiteX28625" y="connsiteY28625"/>
              </a:cxn>
              <a:cxn ang="0">
                <a:pos x="connsiteX28626" y="connsiteY28626"/>
              </a:cxn>
              <a:cxn ang="0">
                <a:pos x="connsiteX28627" y="connsiteY28627"/>
              </a:cxn>
              <a:cxn ang="0">
                <a:pos x="connsiteX28628" y="connsiteY28628"/>
              </a:cxn>
              <a:cxn ang="0">
                <a:pos x="connsiteX28629" y="connsiteY28629"/>
              </a:cxn>
              <a:cxn ang="0">
                <a:pos x="connsiteX28630" y="connsiteY28630"/>
              </a:cxn>
              <a:cxn ang="0">
                <a:pos x="connsiteX28631" y="connsiteY28631"/>
              </a:cxn>
              <a:cxn ang="0">
                <a:pos x="connsiteX28632" y="connsiteY28632"/>
              </a:cxn>
              <a:cxn ang="0">
                <a:pos x="connsiteX28633" y="connsiteY28633"/>
              </a:cxn>
              <a:cxn ang="0">
                <a:pos x="connsiteX28634" y="connsiteY28634"/>
              </a:cxn>
              <a:cxn ang="0">
                <a:pos x="connsiteX28635" y="connsiteY28635"/>
              </a:cxn>
              <a:cxn ang="0">
                <a:pos x="connsiteX28636" y="connsiteY28636"/>
              </a:cxn>
              <a:cxn ang="0">
                <a:pos x="connsiteX28637" y="connsiteY28637"/>
              </a:cxn>
              <a:cxn ang="0">
                <a:pos x="connsiteX28638" y="connsiteY28638"/>
              </a:cxn>
              <a:cxn ang="0">
                <a:pos x="connsiteX28639" y="connsiteY28639"/>
              </a:cxn>
              <a:cxn ang="0">
                <a:pos x="connsiteX28640" y="connsiteY28640"/>
              </a:cxn>
              <a:cxn ang="0">
                <a:pos x="connsiteX28641" y="connsiteY28641"/>
              </a:cxn>
              <a:cxn ang="0">
                <a:pos x="connsiteX28642" y="connsiteY28642"/>
              </a:cxn>
              <a:cxn ang="0">
                <a:pos x="connsiteX28643" y="connsiteY28643"/>
              </a:cxn>
              <a:cxn ang="0">
                <a:pos x="connsiteX28644" y="connsiteY28644"/>
              </a:cxn>
              <a:cxn ang="0">
                <a:pos x="connsiteX28645" y="connsiteY28645"/>
              </a:cxn>
              <a:cxn ang="0">
                <a:pos x="connsiteX28646" y="connsiteY28646"/>
              </a:cxn>
              <a:cxn ang="0">
                <a:pos x="connsiteX28647" y="connsiteY28647"/>
              </a:cxn>
              <a:cxn ang="0">
                <a:pos x="connsiteX28648" y="connsiteY28648"/>
              </a:cxn>
              <a:cxn ang="0">
                <a:pos x="connsiteX28649" y="connsiteY28649"/>
              </a:cxn>
              <a:cxn ang="0">
                <a:pos x="connsiteX28650" y="connsiteY28650"/>
              </a:cxn>
              <a:cxn ang="0">
                <a:pos x="connsiteX28651" y="connsiteY28651"/>
              </a:cxn>
              <a:cxn ang="0">
                <a:pos x="connsiteX28652" y="connsiteY28652"/>
              </a:cxn>
              <a:cxn ang="0">
                <a:pos x="connsiteX28653" y="connsiteY28653"/>
              </a:cxn>
              <a:cxn ang="0">
                <a:pos x="connsiteX28654" y="connsiteY28654"/>
              </a:cxn>
              <a:cxn ang="0">
                <a:pos x="connsiteX28655" y="connsiteY28655"/>
              </a:cxn>
              <a:cxn ang="0">
                <a:pos x="connsiteX28656" y="connsiteY28656"/>
              </a:cxn>
              <a:cxn ang="0">
                <a:pos x="connsiteX28657" y="connsiteY28657"/>
              </a:cxn>
              <a:cxn ang="0">
                <a:pos x="connsiteX28658" y="connsiteY28658"/>
              </a:cxn>
              <a:cxn ang="0">
                <a:pos x="connsiteX28659" y="connsiteY28659"/>
              </a:cxn>
              <a:cxn ang="0">
                <a:pos x="connsiteX28660" y="connsiteY28660"/>
              </a:cxn>
              <a:cxn ang="0">
                <a:pos x="connsiteX28661" y="connsiteY28661"/>
              </a:cxn>
              <a:cxn ang="0">
                <a:pos x="connsiteX28662" y="connsiteY28662"/>
              </a:cxn>
              <a:cxn ang="0">
                <a:pos x="connsiteX28663" y="connsiteY28663"/>
              </a:cxn>
              <a:cxn ang="0">
                <a:pos x="connsiteX28664" y="connsiteY28664"/>
              </a:cxn>
              <a:cxn ang="0">
                <a:pos x="connsiteX28665" y="connsiteY28665"/>
              </a:cxn>
              <a:cxn ang="0">
                <a:pos x="connsiteX28666" y="connsiteY28666"/>
              </a:cxn>
              <a:cxn ang="0">
                <a:pos x="connsiteX28667" y="connsiteY28667"/>
              </a:cxn>
              <a:cxn ang="0">
                <a:pos x="connsiteX28668" y="connsiteY28668"/>
              </a:cxn>
              <a:cxn ang="0">
                <a:pos x="connsiteX28669" y="connsiteY28669"/>
              </a:cxn>
              <a:cxn ang="0">
                <a:pos x="connsiteX28670" y="connsiteY28670"/>
              </a:cxn>
              <a:cxn ang="0">
                <a:pos x="connsiteX28671" y="connsiteY28671"/>
              </a:cxn>
              <a:cxn ang="0">
                <a:pos x="connsiteX28672" y="connsiteY28672"/>
              </a:cxn>
              <a:cxn ang="0">
                <a:pos x="connsiteX28673" y="connsiteY28673"/>
              </a:cxn>
              <a:cxn ang="0">
                <a:pos x="connsiteX28674" y="connsiteY28674"/>
              </a:cxn>
              <a:cxn ang="0">
                <a:pos x="connsiteX28675" y="connsiteY28675"/>
              </a:cxn>
              <a:cxn ang="0">
                <a:pos x="connsiteX28676" y="connsiteY28676"/>
              </a:cxn>
              <a:cxn ang="0">
                <a:pos x="connsiteX28677" y="connsiteY28677"/>
              </a:cxn>
              <a:cxn ang="0">
                <a:pos x="connsiteX28678" y="connsiteY28678"/>
              </a:cxn>
              <a:cxn ang="0">
                <a:pos x="connsiteX28679" y="connsiteY28679"/>
              </a:cxn>
              <a:cxn ang="0">
                <a:pos x="connsiteX28680" y="connsiteY28680"/>
              </a:cxn>
              <a:cxn ang="0">
                <a:pos x="connsiteX28681" y="connsiteY28681"/>
              </a:cxn>
              <a:cxn ang="0">
                <a:pos x="connsiteX28682" y="connsiteY28682"/>
              </a:cxn>
              <a:cxn ang="0">
                <a:pos x="connsiteX28683" y="connsiteY28683"/>
              </a:cxn>
              <a:cxn ang="0">
                <a:pos x="connsiteX28684" y="connsiteY28684"/>
              </a:cxn>
              <a:cxn ang="0">
                <a:pos x="connsiteX28685" y="connsiteY28685"/>
              </a:cxn>
              <a:cxn ang="0">
                <a:pos x="connsiteX28686" y="connsiteY28686"/>
              </a:cxn>
              <a:cxn ang="0">
                <a:pos x="connsiteX28687" y="connsiteY28687"/>
              </a:cxn>
              <a:cxn ang="0">
                <a:pos x="connsiteX28688" y="connsiteY28688"/>
              </a:cxn>
              <a:cxn ang="0">
                <a:pos x="connsiteX28689" y="connsiteY28689"/>
              </a:cxn>
              <a:cxn ang="0">
                <a:pos x="connsiteX28690" y="connsiteY28690"/>
              </a:cxn>
              <a:cxn ang="0">
                <a:pos x="connsiteX28691" y="connsiteY28691"/>
              </a:cxn>
              <a:cxn ang="0">
                <a:pos x="connsiteX28692" y="connsiteY28692"/>
              </a:cxn>
              <a:cxn ang="0">
                <a:pos x="connsiteX28693" y="connsiteY28693"/>
              </a:cxn>
              <a:cxn ang="0">
                <a:pos x="connsiteX28694" y="connsiteY28694"/>
              </a:cxn>
              <a:cxn ang="0">
                <a:pos x="connsiteX28695" y="connsiteY28695"/>
              </a:cxn>
              <a:cxn ang="0">
                <a:pos x="connsiteX28696" y="connsiteY28696"/>
              </a:cxn>
              <a:cxn ang="0">
                <a:pos x="connsiteX28697" y="connsiteY28697"/>
              </a:cxn>
              <a:cxn ang="0">
                <a:pos x="connsiteX28698" y="connsiteY28698"/>
              </a:cxn>
              <a:cxn ang="0">
                <a:pos x="connsiteX28699" y="connsiteY28699"/>
              </a:cxn>
              <a:cxn ang="0">
                <a:pos x="connsiteX28700" y="connsiteY28700"/>
              </a:cxn>
              <a:cxn ang="0">
                <a:pos x="connsiteX28701" y="connsiteY28701"/>
              </a:cxn>
              <a:cxn ang="0">
                <a:pos x="connsiteX28702" y="connsiteY28702"/>
              </a:cxn>
              <a:cxn ang="0">
                <a:pos x="connsiteX28703" y="connsiteY28703"/>
              </a:cxn>
              <a:cxn ang="0">
                <a:pos x="connsiteX28704" y="connsiteY28704"/>
              </a:cxn>
              <a:cxn ang="0">
                <a:pos x="connsiteX28705" y="connsiteY28705"/>
              </a:cxn>
              <a:cxn ang="0">
                <a:pos x="connsiteX28706" y="connsiteY28706"/>
              </a:cxn>
              <a:cxn ang="0">
                <a:pos x="connsiteX28707" y="connsiteY28707"/>
              </a:cxn>
              <a:cxn ang="0">
                <a:pos x="connsiteX28708" y="connsiteY28708"/>
              </a:cxn>
              <a:cxn ang="0">
                <a:pos x="connsiteX28709" y="connsiteY28709"/>
              </a:cxn>
              <a:cxn ang="0">
                <a:pos x="connsiteX28710" y="connsiteY28710"/>
              </a:cxn>
              <a:cxn ang="0">
                <a:pos x="connsiteX28711" y="connsiteY28711"/>
              </a:cxn>
              <a:cxn ang="0">
                <a:pos x="connsiteX28712" y="connsiteY28712"/>
              </a:cxn>
              <a:cxn ang="0">
                <a:pos x="connsiteX28713" y="connsiteY28713"/>
              </a:cxn>
              <a:cxn ang="0">
                <a:pos x="connsiteX28714" y="connsiteY28714"/>
              </a:cxn>
              <a:cxn ang="0">
                <a:pos x="connsiteX28715" y="connsiteY28715"/>
              </a:cxn>
              <a:cxn ang="0">
                <a:pos x="connsiteX28716" y="connsiteY28716"/>
              </a:cxn>
              <a:cxn ang="0">
                <a:pos x="connsiteX28717" y="connsiteY28717"/>
              </a:cxn>
              <a:cxn ang="0">
                <a:pos x="connsiteX28718" y="connsiteY28718"/>
              </a:cxn>
              <a:cxn ang="0">
                <a:pos x="connsiteX28719" y="connsiteY28719"/>
              </a:cxn>
              <a:cxn ang="0">
                <a:pos x="connsiteX28720" y="connsiteY28720"/>
              </a:cxn>
              <a:cxn ang="0">
                <a:pos x="connsiteX28721" y="connsiteY28721"/>
              </a:cxn>
              <a:cxn ang="0">
                <a:pos x="connsiteX28722" y="connsiteY28722"/>
              </a:cxn>
              <a:cxn ang="0">
                <a:pos x="connsiteX28723" y="connsiteY28723"/>
              </a:cxn>
              <a:cxn ang="0">
                <a:pos x="connsiteX28724" y="connsiteY28724"/>
              </a:cxn>
              <a:cxn ang="0">
                <a:pos x="connsiteX28725" y="connsiteY28725"/>
              </a:cxn>
              <a:cxn ang="0">
                <a:pos x="connsiteX28726" y="connsiteY28726"/>
              </a:cxn>
              <a:cxn ang="0">
                <a:pos x="connsiteX28727" y="connsiteY28727"/>
              </a:cxn>
              <a:cxn ang="0">
                <a:pos x="connsiteX28728" y="connsiteY28728"/>
              </a:cxn>
              <a:cxn ang="0">
                <a:pos x="connsiteX28729" y="connsiteY28729"/>
              </a:cxn>
              <a:cxn ang="0">
                <a:pos x="connsiteX28730" y="connsiteY28730"/>
              </a:cxn>
              <a:cxn ang="0">
                <a:pos x="connsiteX28731" y="connsiteY28731"/>
              </a:cxn>
              <a:cxn ang="0">
                <a:pos x="connsiteX28732" y="connsiteY28732"/>
              </a:cxn>
              <a:cxn ang="0">
                <a:pos x="connsiteX28733" y="connsiteY28733"/>
              </a:cxn>
              <a:cxn ang="0">
                <a:pos x="connsiteX28734" y="connsiteY28734"/>
              </a:cxn>
              <a:cxn ang="0">
                <a:pos x="connsiteX28735" y="connsiteY28735"/>
              </a:cxn>
              <a:cxn ang="0">
                <a:pos x="connsiteX28736" y="connsiteY28736"/>
              </a:cxn>
              <a:cxn ang="0">
                <a:pos x="connsiteX28737" y="connsiteY28737"/>
              </a:cxn>
              <a:cxn ang="0">
                <a:pos x="connsiteX28738" y="connsiteY28738"/>
              </a:cxn>
              <a:cxn ang="0">
                <a:pos x="connsiteX28739" y="connsiteY28739"/>
              </a:cxn>
              <a:cxn ang="0">
                <a:pos x="connsiteX28740" y="connsiteY28740"/>
              </a:cxn>
              <a:cxn ang="0">
                <a:pos x="connsiteX28741" y="connsiteY28741"/>
              </a:cxn>
              <a:cxn ang="0">
                <a:pos x="connsiteX28742" y="connsiteY28742"/>
              </a:cxn>
              <a:cxn ang="0">
                <a:pos x="connsiteX28743" y="connsiteY28743"/>
              </a:cxn>
              <a:cxn ang="0">
                <a:pos x="connsiteX28744" y="connsiteY28744"/>
              </a:cxn>
              <a:cxn ang="0">
                <a:pos x="connsiteX28745" y="connsiteY28745"/>
              </a:cxn>
              <a:cxn ang="0">
                <a:pos x="connsiteX28746" y="connsiteY28746"/>
              </a:cxn>
              <a:cxn ang="0">
                <a:pos x="connsiteX28747" y="connsiteY28747"/>
              </a:cxn>
              <a:cxn ang="0">
                <a:pos x="connsiteX28748" y="connsiteY28748"/>
              </a:cxn>
              <a:cxn ang="0">
                <a:pos x="connsiteX28749" y="connsiteY28749"/>
              </a:cxn>
              <a:cxn ang="0">
                <a:pos x="connsiteX28750" y="connsiteY28750"/>
              </a:cxn>
              <a:cxn ang="0">
                <a:pos x="connsiteX28751" y="connsiteY28751"/>
              </a:cxn>
              <a:cxn ang="0">
                <a:pos x="connsiteX28752" y="connsiteY28752"/>
              </a:cxn>
              <a:cxn ang="0">
                <a:pos x="connsiteX28753" y="connsiteY28753"/>
              </a:cxn>
              <a:cxn ang="0">
                <a:pos x="connsiteX28754" y="connsiteY28754"/>
              </a:cxn>
              <a:cxn ang="0">
                <a:pos x="connsiteX28755" y="connsiteY28755"/>
              </a:cxn>
              <a:cxn ang="0">
                <a:pos x="connsiteX28756" y="connsiteY28756"/>
              </a:cxn>
              <a:cxn ang="0">
                <a:pos x="connsiteX28757" y="connsiteY28757"/>
              </a:cxn>
              <a:cxn ang="0">
                <a:pos x="connsiteX28758" y="connsiteY28758"/>
              </a:cxn>
              <a:cxn ang="0">
                <a:pos x="connsiteX28759" y="connsiteY28759"/>
              </a:cxn>
              <a:cxn ang="0">
                <a:pos x="connsiteX28760" y="connsiteY28760"/>
              </a:cxn>
              <a:cxn ang="0">
                <a:pos x="connsiteX28761" y="connsiteY28761"/>
              </a:cxn>
              <a:cxn ang="0">
                <a:pos x="connsiteX28762" y="connsiteY28762"/>
              </a:cxn>
              <a:cxn ang="0">
                <a:pos x="connsiteX28763" y="connsiteY28763"/>
              </a:cxn>
              <a:cxn ang="0">
                <a:pos x="connsiteX28764" y="connsiteY28764"/>
              </a:cxn>
              <a:cxn ang="0">
                <a:pos x="connsiteX28765" y="connsiteY28765"/>
              </a:cxn>
              <a:cxn ang="0">
                <a:pos x="connsiteX28766" y="connsiteY28766"/>
              </a:cxn>
              <a:cxn ang="0">
                <a:pos x="connsiteX28767" y="connsiteY28767"/>
              </a:cxn>
              <a:cxn ang="0">
                <a:pos x="connsiteX28768" y="connsiteY28768"/>
              </a:cxn>
              <a:cxn ang="0">
                <a:pos x="connsiteX28769" y="connsiteY28769"/>
              </a:cxn>
              <a:cxn ang="0">
                <a:pos x="connsiteX28770" y="connsiteY28770"/>
              </a:cxn>
              <a:cxn ang="0">
                <a:pos x="connsiteX28771" y="connsiteY28771"/>
              </a:cxn>
              <a:cxn ang="0">
                <a:pos x="connsiteX28772" y="connsiteY28772"/>
              </a:cxn>
              <a:cxn ang="0">
                <a:pos x="connsiteX28773" y="connsiteY28773"/>
              </a:cxn>
              <a:cxn ang="0">
                <a:pos x="connsiteX28774" y="connsiteY28774"/>
              </a:cxn>
              <a:cxn ang="0">
                <a:pos x="connsiteX28775" y="connsiteY28775"/>
              </a:cxn>
              <a:cxn ang="0">
                <a:pos x="connsiteX28776" y="connsiteY28776"/>
              </a:cxn>
              <a:cxn ang="0">
                <a:pos x="connsiteX28777" y="connsiteY28777"/>
              </a:cxn>
              <a:cxn ang="0">
                <a:pos x="connsiteX28778" y="connsiteY28778"/>
              </a:cxn>
              <a:cxn ang="0">
                <a:pos x="connsiteX28779" y="connsiteY28779"/>
              </a:cxn>
              <a:cxn ang="0">
                <a:pos x="connsiteX28780" y="connsiteY28780"/>
              </a:cxn>
              <a:cxn ang="0">
                <a:pos x="connsiteX28781" y="connsiteY28781"/>
              </a:cxn>
              <a:cxn ang="0">
                <a:pos x="connsiteX28782" y="connsiteY28782"/>
              </a:cxn>
              <a:cxn ang="0">
                <a:pos x="connsiteX28783" y="connsiteY28783"/>
              </a:cxn>
              <a:cxn ang="0">
                <a:pos x="connsiteX28784" y="connsiteY28784"/>
              </a:cxn>
              <a:cxn ang="0">
                <a:pos x="connsiteX28785" y="connsiteY28785"/>
              </a:cxn>
              <a:cxn ang="0">
                <a:pos x="connsiteX28786" y="connsiteY28786"/>
              </a:cxn>
              <a:cxn ang="0">
                <a:pos x="connsiteX28787" y="connsiteY28787"/>
              </a:cxn>
              <a:cxn ang="0">
                <a:pos x="connsiteX28788" y="connsiteY28788"/>
              </a:cxn>
              <a:cxn ang="0">
                <a:pos x="connsiteX28789" y="connsiteY28789"/>
              </a:cxn>
              <a:cxn ang="0">
                <a:pos x="connsiteX28790" y="connsiteY28790"/>
              </a:cxn>
              <a:cxn ang="0">
                <a:pos x="connsiteX28791" y="connsiteY28791"/>
              </a:cxn>
              <a:cxn ang="0">
                <a:pos x="connsiteX28792" y="connsiteY28792"/>
              </a:cxn>
              <a:cxn ang="0">
                <a:pos x="connsiteX28793" y="connsiteY28793"/>
              </a:cxn>
              <a:cxn ang="0">
                <a:pos x="connsiteX28794" y="connsiteY28794"/>
              </a:cxn>
              <a:cxn ang="0">
                <a:pos x="connsiteX28795" y="connsiteY28795"/>
              </a:cxn>
              <a:cxn ang="0">
                <a:pos x="connsiteX28796" y="connsiteY28796"/>
              </a:cxn>
              <a:cxn ang="0">
                <a:pos x="connsiteX28797" y="connsiteY28797"/>
              </a:cxn>
              <a:cxn ang="0">
                <a:pos x="connsiteX28798" y="connsiteY28798"/>
              </a:cxn>
              <a:cxn ang="0">
                <a:pos x="connsiteX28799" y="connsiteY28799"/>
              </a:cxn>
              <a:cxn ang="0">
                <a:pos x="connsiteX28800" y="connsiteY28800"/>
              </a:cxn>
              <a:cxn ang="0">
                <a:pos x="connsiteX28801" y="connsiteY28801"/>
              </a:cxn>
              <a:cxn ang="0">
                <a:pos x="connsiteX28802" y="connsiteY28802"/>
              </a:cxn>
              <a:cxn ang="0">
                <a:pos x="connsiteX28803" y="connsiteY28803"/>
              </a:cxn>
              <a:cxn ang="0">
                <a:pos x="connsiteX28804" y="connsiteY28804"/>
              </a:cxn>
              <a:cxn ang="0">
                <a:pos x="connsiteX28805" y="connsiteY28805"/>
              </a:cxn>
              <a:cxn ang="0">
                <a:pos x="connsiteX28806" y="connsiteY28806"/>
              </a:cxn>
              <a:cxn ang="0">
                <a:pos x="connsiteX28807" y="connsiteY28807"/>
              </a:cxn>
              <a:cxn ang="0">
                <a:pos x="connsiteX28808" y="connsiteY28808"/>
              </a:cxn>
              <a:cxn ang="0">
                <a:pos x="connsiteX28809" y="connsiteY28809"/>
              </a:cxn>
              <a:cxn ang="0">
                <a:pos x="connsiteX28810" y="connsiteY28810"/>
              </a:cxn>
              <a:cxn ang="0">
                <a:pos x="connsiteX28811" y="connsiteY28811"/>
              </a:cxn>
              <a:cxn ang="0">
                <a:pos x="connsiteX28812" y="connsiteY28812"/>
              </a:cxn>
              <a:cxn ang="0">
                <a:pos x="connsiteX28813" y="connsiteY28813"/>
              </a:cxn>
              <a:cxn ang="0">
                <a:pos x="connsiteX28814" y="connsiteY28814"/>
              </a:cxn>
              <a:cxn ang="0">
                <a:pos x="connsiteX28815" y="connsiteY28815"/>
              </a:cxn>
              <a:cxn ang="0">
                <a:pos x="connsiteX28816" y="connsiteY28816"/>
              </a:cxn>
              <a:cxn ang="0">
                <a:pos x="connsiteX28817" y="connsiteY28817"/>
              </a:cxn>
              <a:cxn ang="0">
                <a:pos x="connsiteX28818" y="connsiteY28818"/>
              </a:cxn>
              <a:cxn ang="0">
                <a:pos x="connsiteX28819" y="connsiteY28819"/>
              </a:cxn>
              <a:cxn ang="0">
                <a:pos x="connsiteX28820" y="connsiteY28820"/>
              </a:cxn>
              <a:cxn ang="0">
                <a:pos x="connsiteX28821" y="connsiteY28821"/>
              </a:cxn>
              <a:cxn ang="0">
                <a:pos x="connsiteX28822" y="connsiteY28822"/>
              </a:cxn>
              <a:cxn ang="0">
                <a:pos x="connsiteX28823" y="connsiteY28823"/>
              </a:cxn>
              <a:cxn ang="0">
                <a:pos x="connsiteX28824" y="connsiteY28824"/>
              </a:cxn>
              <a:cxn ang="0">
                <a:pos x="connsiteX28825" y="connsiteY28825"/>
              </a:cxn>
              <a:cxn ang="0">
                <a:pos x="connsiteX28826" y="connsiteY28826"/>
              </a:cxn>
              <a:cxn ang="0">
                <a:pos x="connsiteX28827" y="connsiteY28827"/>
              </a:cxn>
              <a:cxn ang="0">
                <a:pos x="connsiteX28828" y="connsiteY28828"/>
              </a:cxn>
              <a:cxn ang="0">
                <a:pos x="connsiteX28829" y="connsiteY28829"/>
              </a:cxn>
              <a:cxn ang="0">
                <a:pos x="connsiteX28830" y="connsiteY28830"/>
              </a:cxn>
              <a:cxn ang="0">
                <a:pos x="connsiteX28831" y="connsiteY28831"/>
              </a:cxn>
              <a:cxn ang="0">
                <a:pos x="connsiteX28832" y="connsiteY28832"/>
              </a:cxn>
              <a:cxn ang="0">
                <a:pos x="connsiteX28833" y="connsiteY28833"/>
              </a:cxn>
              <a:cxn ang="0">
                <a:pos x="connsiteX28834" y="connsiteY28834"/>
              </a:cxn>
              <a:cxn ang="0">
                <a:pos x="connsiteX28835" y="connsiteY28835"/>
              </a:cxn>
              <a:cxn ang="0">
                <a:pos x="connsiteX28836" y="connsiteY28836"/>
              </a:cxn>
              <a:cxn ang="0">
                <a:pos x="connsiteX28837" y="connsiteY28837"/>
              </a:cxn>
              <a:cxn ang="0">
                <a:pos x="connsiteX28838" y="connsiteY28838"/>
              </a:cxn>
              <a:cxn ang="0">
                <a:pos x="connsiteX28839" y="connsiteY28839"/>
              </a:cxn>
              <a:cxn ang="0">
                <a:pos x="connsiteX28840" y="connsiteY28840"/>
              </a:cxn>
              <a:cxn ang="0">
                <a:pos x="connsiteX28841" y="connsiteY28841"/>
              </a:cxn>
              <a:cxn ang="0">
                <a:pos x="connsiteX28842" y="connsiteY28842"/>
              </a:cxn>
              <a:cxn ang="0">
                <a:pos x="connsiteX28843" y="connsiteY28843"/>
              </a:cxn>
              <a:cxn ang="0">
                <a:pos x="connsiteX28844" y="connsiteY28844"/>
              </a:cxn>
              <a:cxn ang="0">
                <a:pos x="connsiteX28845" y="connsiteY28845"/>
              </a:cxn>
              <a:cxn ang="0">
                <a:pos x="connsiteX28846" y="connsiteY28846"/>
              </a:cxn>
              <a:cxn ang="0">
                <a:pos x="connsiteX28847" y="connsiteY28847"/>
              </a:cxn>
              <a:cxn ang="0">
                <a:pos x="connsiteX28848" y="connsiteY28848"/>
              </a:cxn>
              <a:cxn ang="0">
                <a:pos x="connsiteX28849" y="connsiteY28849"/>
              </a:cxn>
              <a:cxn ang="0">
                <a:pos x="connsiteX28850" y="connsiteY28850"/>
              </a:cxn>
              <a:cxn ang="0">
                <a:pos x="connsiteX28851" y="connsiteY28851"/>
              </a:cxn>
              <a:cxn ang="0">
                <a:pos x="connsiteX28852" y="connsiteY28852"/>
              </a:cxn>
              <a:cxn ang="0">
                <a:pos x="connsiteX28853" y="connsiteY28853"/>
              </a:cxn>
              <a:cxn ang="0">
                <a:pos x="connsiteX28854" y="connsiteY28854"/>
              </a:cxn>
              <a:cxn ang="0">
                <a:pos x="connsiteX28855" y="connsiteY28855"/>
              </a:cxn>
              <a:cxn ang="0">
                <a:pos x="connsiteX28856" y="connsiteY28856"/>
              </a:cxn>
              <a:cxn ang="0">
                <a:pos x="connsiteX28857" y="connsiteY28857"/>
              </a:cxn>
              <a:cxn ang="0">
                <a:pos x="connsiteX28858" y="connsiteY28858"/>
              </a:cxn>
              <a:cxn ang="0">
                <a:pos x="connsiteX28859" y="connsiteY28859"/>
              </a:cxn>
              <a:cxn ang="0">
                <a:pos x="connsiteX28860" y="connsiteY28860"/>
              </a:cxn>
              <a:cxn ang="0">
                <a:pos x="connsiteX28861" y="connsiteY28861"/>
              </a:cxn>
              <a:cxn ang="0">
                <a:pos x="connsiteX28862" y="connsiteY28862"/>
              </a:cxn>
              <a:cxn ang="0">
                <a:pos x="connsiteX28863" y="connsiteY28863"/>
              </a:cxn>
              <a:cxn ang="0">
                <a:pos x="connsiteX28864" y="connsiteY28864"/>
              </a:cxn>
              <a:cxn ang="0">
                <a:pos x="connsiteX28865" y="connsiteY28865"/>
              </a:cxn>
              <a:cxn ang="0">
                <a:pos x="connsiteX28866" y="connsiteY28866"/>
              </a:cxn>
              <a:cxn ang="0">
                <a:pos x="connsiteX28867" y="connsiteY28867"/>
              </a:cxn>
              <a:cxn ang="0">
                <a:pos x="connsiteX28868" y="connsiteY28868"/>
              </a:cxn>
              <a:cxn ang="0">
                <a:pos x="connsiteX28869" y="connsiteY28869"/>
              </a:cxn>
              <a:cxn ang="0">
                <a:pos x="connsiteX28870" y="connsiteY28870"/>
              </a:cxn>
              <a:cxn ang="0">
                <a:pos x="connsiteX28871" y="connsiteY28871"/>
              </a:cxn>
              <a:cxn ang="0">
                <a:pos x="connsiteX28872" y="connsiteY28872"/>
              </a:cxn>
              <a:cxn ang="0">
                <a:pos x="connsiteX28873" y="connsiteY28873"/>
              </a:cxn>
              <a:cxn ang="0">
                <a:pos x="connsiteX28874" y="connsiteY28874"/>
              </a:cxn>
              <a:cxn ang="0">
                <a:pos x="connsiteX28875" y="connsiteY28875"/>
              </a:cxn>
              <a:cxn ang="0">
                <a:pos x="connsiteX28876" y="connsiteY28876"/>
              </a:cxn>
              <a:cxn ang="0">
                <a:pos x="connsiteX28877" y="connsiteY28877"/>
              </a:cxn>
              <a:cxn ang="0">
                <a:pos x="connsiteX28878" y="connsiteY28878"/>
              </a:cxn>
              <a:cxn ang="0">
                <a:pos x="connsiteX28879" y="connsiteY28879"/>
              </a:cxn>
              <a:cxn ang="0">
                <a:pos x="connsiteX28880" y="connsiteY28880"/>
              </a:cxn>
              <a:cxn ang="0">
                <a:pos x="connsiteX28881" y="connsiteY28881"/>
              </a:cxn>
              <a:cxn ang="0">
                <a:pos x="connsiteX28882" y="connsiteY28882"/>
              </a:cxn>
              <a:cxn ang="0">
                <a:pos x="connsiteX28883" y="connsiteY28883"/>
              </a:cxn>
              <a:cxn ang="0">
                <a:pos x="connsiteX28884" y="connsiteY28884"/>
              </a:cxn>
              <a:cxn ang="0">
                <a:pos x="connsiteX28885" y="connsiteY28885"/>
              </a:cxn>
              <a:cxn ang="0">
                <a:pos x="connsiteX28886" y="connsiteY28886"/>
              </a:cxn>
              <a:cxn ang="0">
                <a:pos x="connsiteX28887" y="connsiteY28887"/>
              </a:cxn>
              <a:cxn ang="0">
                <a:pos x="connsiteX28888" y="connsiteY28888"/>
              </a:cxn>
              <a:cxn ang="0">
                <a:pos x="connsiteX28889" y="connsiteY28889"/>
              </a:cxn>
              <a:cxn ang="0">
                <a:pos x="connsiteX28890" y="connsiteY28890"/>
              </a:cxn>
              <a:cxn ang="0">
                <a:pos x="connsiteX28891" y="connsiteY28891"/>
              </a:cxn>
              <a:cxn ang="0">
                <a:pos x="connsiteX28892" y="connsiteY28892"/>
              </a:cxn>
              <a:cxn ang="0">
                <a:pos x="connsiteX28893" y="connsiteY28893"/>
              </a:cxn>
              <a:cxn ang="0">
                <a:pos x="connsiteX28894" y="connsiteY28894"/>
              </a:cxn>
              <a:cxn ang="0">
                <a:pos x="connsiteX28895" y="connsiteY28895"/>
              </a:cxn>
              <a:cxn ang="0">
                <a:pos x="connsiteX28896" y="connsiteY28896"/>
              </a:cxn>
              <a:cxn ang="0">
                <a:pos x="connsiteX28897" y="connsiteY28897"/>
              </a:cxn>
              <a:cxn ang="0">
                <a:pos x="connsiteX28898" y="connsiteY28898"/>
              </a:cxn>
              <a:cxn ang="0">
                <a:pos x="connsiteX28899" y="connsiteY28899"/>
              </a:cxn>
              <a:cxn ang="0">
                <a:pos x="connsiteX28900" y="connsiteY28900"/>
              </a:cxn>
              <a:cxn ang="0">
                <a:pos x="connsiteX28901" y="connsiteY28901"/>
              </a:cxn>
              <a:cxn ang="0">
                <a:pos x="connsiteX28902" y="connsiteY28902"/>
              </a:cxn>
              <a:cxn ang="0">
                <a:pos x="connsiteX28903" y="connsiteY28903"/>
              </a:cxn>
              <a:cxn ang="0">
                <a:pos x="connsiteX28904" y="connsiteY28904"/>
              </a:cxn>
              <a:cxn ang="0">
                <a:pos x="connsiteX28905" y="connsiteY28905"/>
              </a:cxn>
              <a:cxn ang="0">
                <a:pos x="connsiteX28906" y="connsiteY28906"/>
              </a:cxn>
              <a:cxn ang="0">
                <a:pos x="connsiteX28907" y="connsiteY28907"/>
              </a:cxn>
              <a:cxn ang="0">
                <a:pos x="connsiteX28908" y="connsiteY28908"/>
              </a:cxn>
              <a:cxn ang="0">
                <a:pos x="connsiteX28909" y="connsiteY28909"/>
              </a:cxn>
              <a:cxn ang="0">
                <a:pos x="connsiteX28910" y="connsiteY28910"/>
              </a:cxn>
              <a:cxn ang="0">
                <a:pos x="connsiteX28911" y="connsiteY28911"/>
              </a:cxn>
              <a:cxn ang="0">
                <a:pos x="connsiteX28912" y="connsiteY28912"/>
              </a:cxn>
              <a:cxn ang="0">
                <a:pos x="connsiteX28913" y="connsiteY28913"/>
              </a:cxn>
              <a:cxn ang="0">
                <a:pos x="connsiteX28914" y="connsiteY28914"/>
              </a:cxn>
              <a:cxn ang="0">
                <a:pos x="connsiteX28915" y="connsiteY28915"/>
              </a:cxn>
              <a:cxn ang="0">
                <a:pos x="connsiteX28916" y="connsiteY28916"/>
              </a:cxn>
              <a:cxn ang="0">
                <a:pos x="connsiteX28917" y="connsiteY28917"/>
              </a:cxn>
              <a:cxn ang="0">
                <a:pos x="connsiteX28918" y="connsiteY28918"/>
              </a:cxn>
              <a:cxn ang="0">
                <a:pos x="connsiteX28919" y="connsiteY28919"/>
              </a:cxn>
              <a:cxn ang="0">
                <a:pos x="connsiteX28920" y="connsiteY28920"/>
              </a:cxn>
              <a:cxn ang="0">
                <a:pos x="connsiteX28921" y="connsiteY28921"/>
              </a:cxn>
              <a:cxn ang="0">
                <a:pos x="connsiteX28922" y="connsiteY28922"/>
              </a:cxn>
              <a:cxn ang="0">
                <a:pos x="connsiteX28923" y="connsiteY28923"/>
              </a:cxn>
              <a:cxn ang="0">
                <a:pos x="connsiteX28924" y="connsiteY28924"/>
              </a:cxn>
              <a:cxn ang="0">
                <a:pos x="connsiteX28925" y="connsiteY28925"/>
              </a:cxn>
              <a:cxn ang="0">
                <a:pos x="connsiteX28926" y="connsiteY28926"/>
              </a:cxn>
              <a:cxn ang="0">
                <a:pos x="connsiteX28927" y="connsiteY28927"/>
              </a:cxn>
              <a:cxn ang="0">
                <a:pos x="connsiteX28928" y="connsiteY28928"/>
              </a:cxn>
              <a:cxn ang="0">
                <a:pos x="connsiteX28929" y="connsiteY28929"/>
              </a:cxn>
              <a:cxn ang="0">
                <a:pos x="connsiteX28930" y="connsiteY28930"/>
              </a:cxn>
              <a:cxn ang="0">
                <a:pos x="connsiteX28931" y="connsiteY28931"/>
              </a:cxn>
              <a:cxn ang="0">
                <a:pos x="connsiteX28932" y="connsiteY28932"/>
              </a:cxn>
              <a:cxn ang="0">
                <a:pos x="connsiteX28933" y="connsiteY28933"/>
              </a:cxn>
              <a:cxn ang="0">
                <a:pos x="connsiteX28934" y="connsiteY28934"/>
              </a:cxn>
              <a:cxn ang="0">
                <a:pos x="connsiteX28935" y="connsiteY28935"/>
              </a:cxn>
              <a:cxn ang="0">
                <a:pos x="connsiteX28936" y="connsiteY28936"/>
              </a:cxn>
              <a:cxn ang="0">
                <a:pos x="connsiteX28937" y="connsiteY28937"/>
              </a:cxn>
              <a:cxn ang="0">
                <a:pos x="connsiteX28938" y="connsiteY28938"/>
              </a:cxn>
              <a:cxn ang="0">
                <a:pos x="connsiteX28939" y="connsiteY28939"/>
              </a:cxn>
              <a:cxn ang="0">
                <a:pos x="connsiteX28940" y="connsiteY28940"/>
              </a:cxn>
              <a:cxn ang="0">
                <a:pos x="connsiteX28941" y="connsiteY28941"/>
              </a:cxn>
              <a:cxn ang="0">
                <a:pos x="connsiteX28942" y="connsiteY28942"/>
              </a:cxn>
              <a:cxn ang="0">
                <a:pos x="connsiteX28943" y="connsiteY28943"/>
              </a:cxn>
              <a:cxn ang="0">
                <a:pos x="connsiteX28944" y="connsiteY28944"/>
              </a:cxn>
              <a:cxn ang="0">
                <a:pos x="connsiteX28945" y="connsiteY28945"/>
              </a:cxn>
              <a:cxn ang="0">
                <a:pos x="connsiteX28946" y="connsiteY28946"/>
              </a:cxn>
              <a:cxn ang="0">
                <a:pos x="connsiteX28947" y="connsiteY28947"/>
              </a:cxn>
              <a:cxn ang="0">
                <a:pos x="connsiteX28948" y="connsiteY28948"/>
              </a:cxn>
              <a:cxn ang="0">
                <a:pos x="connsiteX28949" y="connsiteY28949"/>
              </a:cxn>
              <a:cxn ang="0">
                <a:pos x="connsiteX28950" y="connsiteY28950"/>
              </a:cxn>
              <a:cxn ang="0">
                <a:pos x="connsiteX28951" y="connsiteY28951"/>
              </a:cxn>
              <a:cxn ang="0">
                <a:pos x="connsiteX28952" y="connsiteY28952"/>
              </a:cxn>
              <a:cxn ang="0">
                <a:pos x="connsiteX28953" y="connsiteY28953"/>
              </a:cxn>
              <a:cxn ang="0">
                <a:pos x="connsiteX28954" y="connsiteY28954"/>
              </a:cxn>
              <a:cxn ang="0">
                <a:pos x="connsiteX28955" y="connsiteY28955"/>
              </a:cxn>
              <a:cxn ang="0">
                <a:pos x="connsiteX28956" y="connsiteY28956"/>
              </a:cxn>
              <a:cxn ang="0">
                <a:pos x="connsiteX28957" y="connsiteY28957"/>
              </a:cxn>
              <a:cxn ang="0">
                <a:pos x="connsiteX28958" y="connsiteY28958"/>
              </a:cxn>
              <a:cxn ang="0">
                <a:pos x="connsiteX28959" y="connsiteY28959"/>
              </a:cxn>
              <a:cxn ang="0">
                <a:pos x="connsiteX28960" y="connsiteY28960"/>
              </a:cxn>
              <a:cxn ang="0">
                <a:pos x="connsiteX28961" y="connsiteY28961"/>
              </a:cxn>
              <a:cxn ang="0">
                <a:pos x="connsiteX28962" y="connsiteY28962"/>
              </a:cxn>
              <a:cxn ang="0">
                <a:pos x="connsiteX28963" y="connsiteY28963"/>
              </a:cxn>
              <a:cxn ang="0">
                <a:pos x="connsiteX28964" y="connsiteY28964"/>
              </a:cxn>
              <a:cxn ang="0">
                <a:pos x="connsiteX28965" y="connsiteY28965"/>
              </a:cxn>
              <a:cxn ang="0">
                <a:pos x="connsiteX28966" y="connsiteY28966"/>
              </a:cxn>
              <a:cxn ang="0">
                <a:pos x="connsiteX28967" y="connsiteY28967"/>
              </a:cxn>
              <a:cxn ang="0">
                <a:pos x="connsiteX28968" y="connsiteY28968"/>
              </a:cxn>
              <a:cxn ang="0">
                <a:pos x="connsiteX28969" y="connsiteY28969"/>
              </a:cxn>
              <a:cxn ang="0">
                <a:pos x="connsiteX28970" y="connsiteY28970"/>
              </a:cxn>
              <a:cxn ang="0">
                <a:pos x="connsiteX28971" y="connsiteY28971"/>
              </a:cxn>
              <a:cxn ang="0">
                <a:pos x="connsiteX28972" y="connsiteY28972"/>
              </a:cxn>
              <a:cxn ang="0">
                <a:pos x="connsiteX28973" y="connsiteY28973"/>
              </a:cxn>
              <a:cxn ang="0">
                <a:pos x="connsiteX28974" y="connsiteY28974"/>
              </a:cxn>
              <a:cxn ang="0">
                <a:pos x="connsiteX28975" y="connsiteY28975"/>
              </a:cxn>
              <a:cxn ang="0">
                <a:pos x="connsiteX28976" y="connsiteY28976"/>
              </a:cxn>
              <a:cxn ang="0">
                <a:pos x="connsiteX28977" y="connsiteY28977"/>
              </a:cxn>
              <a:cxn ang="0">
                <a:pos x="connsiteX28978" y="connsiteY28978"/>
              </a:cxn>
              <a:cxn ang="0">
                <a:pos x="connsiteX28979" y="connsiteY28979"/>
              </a:cxn>
              <a:cxn ang="0">
                <a:pos x="connsiteX28980" y="connsiteY28980"/>
              </a:cxn>
              <a:cxn ang="0">
                <a:pos x="connsiteX28981" y="connsiteY28981"/>
              </a:cxn>
              <a:cxn ang="0">
                <a:pos x="connsiteX28982" y="connsiteY28982"/>
              </a:cxn>
              <a:cxn ang="0">
                <a:pos x="connsiteX28983" y="connsiteY28983"/>
              </a:cxn>
              <a:cxn ang="0">
                <a:pos x="connsiteX28984" y="connsiteY28984"/>
              </a:cxn>
              <a:cxn ang="0">
                <a:pos x="connsiteX28985" y="connsiteY28985"/>
              </a:cxn>
              <a:cxn ang="0">
                <a:pos x="connsiteX28986" y="connsiteY28986"/>
              </a:cxn>
              <a:cxn ang="0">
                <a:pos x="connsiteX28987" y="connsiteY28987"/>
              </a:cxn>
              <a:cxn ang="0">
                <a:pos x="connsiteX28988" y="connsiteY28988"/>
              </a:cxn>
              <a:cxn ang="0">
                <a:pos x="connsiteX28989" y="connsiteY28989"/>
              </a:cxn>
              <a:cxn ang="0">
                <a:pos x="connsiteX28990" y="connsiteY28990"/>
              </a:cxn>
              <a:cxn ang="0">
                <a:pos x="connsiteX28991" y="connsiteY28991"/>
              </a:cxn>
              <a:cxn ang="0">
                <a:pos x="connsiteX28992" y="connsiteY28992"/>
              </a:cxn>
              <a:cxn ang="0">
                <a:pos x="connsiteX28993" y="connsiteY28993"/>
              </a:cxn>
              <a:cxn ang="0">
                <a:pos x="connsiteX28994" y="connsiteY28994"/>
              </a:cxn>
              <a:cxn ang="0">
                <a:pos x="connsiteX28995" y="connsiteY28995"/>
              </a:cxn>
              <a:cxn ang="0">
                <a:pos x="connsiteX28996" y="connsiteY28996"/>
              </a:cxn>
              <a:cxn ang="0">
                <a:pos x="connsiteX28997" y="connsiteY28997"/>
              </a:cxn>
              <a:cxn ang="0">
                <a:pos x="connsiteX28998" y="connsiteY28998"/>
              </a:cxn>
              <a:cxn ang="0">
                <a:pos x="connsiteX28999" y="connsiteY28999"/>
              </a:cxn>
              <a:cxn ang="0">
                <a:pos x="connsiteX29000" y="connsiteY29000"/>
              </a:cxn>
              <a:cxn ang="0">
                <a:pos x="connsiteX29001" y="connsiteY29001"/>
              </a:cxn>
              <a:cxn ang="0">
                <a:pos x="connsiteX29002" y="connsiteY29002"/>
              </a:cxn>
              <a:cxn ang="0">
                <a:pos x="connsiteX29003" y="connsiteY29003"/>
              </a:cxn>
              <a:cxn ang="0">
                <a:pos x="connsiteX29004" y="connsiteY29004"/>
              </a:cxn>
              <a:cxn ang="0">
                <a:pos x="connsiteX29005" y="connsiteY29005"/>
              </a:cxn>
              <a:cxn ang="0">
                <a:pos x="connsiteX29006" y="connsiteY29006"/>
              </a:cxn>
              <a:cxn ang="0">
                <a:pos x="connsiteX29007" y="connsiteY29007"/>
              </a:cxn>
              <a:cxn ang="0">
                <a:pos x="connsiteX29008" y="connsiteY29008"/>
              </a:cxn>
              <a:cxn ang="0">
                <a:pos x="connsiteX29009" y="connsiteY29009"/>
              </a:cxn>
              <a:cxn ang="0">
                <a:pos x="connsiteX29010" y="connsiteY29010"/>
              </a:cxn>
              <a:cxn ang="0">
                <a:pos x="connsiteX29011" y="connsiteY29011"/>
              </a:cxn>
              <a:cxn ang="0">
                <a:pos x="connsiteX29012" y="connsiteY29012"/>
              </a:cxn>
              <a:cxn ang="0">
                <a:pos x="connsiteX29013" y="connsiteY29013"/>
              </a:cxn>
              <a:cxn ang="0">
                <a:pos x="connsiteX29014" y="connsiteY29014"/>
              </a:cxn>
              <a:cxn ang="0">
                <a:pos x="connsiteX29015" y="connsiteY29015"/>
              </a:cxn>
              <a:cxn ang="0">
                <a:pos x="connsiteX29016" y="connsiteY29016"/>
              </a:cxn>
              <a:cxn ang="0">
                <a:pos x="connsiteX29017" y="connsiteY29017"/>
              </a:cxn>
              <a:cxn ang="0">
                <a:pos x="connsiteX29018" y="connsiteY29018"/>
              </a:cxn>
              <a:cxn ang="0">
                <a:pos x="connsiteX29019" y="connsiteY29019"/>
              </a:cxn>
              <a:cxn ang="0">
                <a:pos x="connsiteX29020" y="connsiteY29020"/>
              </a:cxn>
              <a:cxn ang="0">
                <a:pos x="connsiteX29021" y="connsiteY29021"/>
              </a:cxn>
              <a:cxn ang="0">
                <a:pos x="connsiteX29022" y="connsiteY29022"/>
              </a:cxn>
              <a:cxn ang="0">
                <a:pos x="connsiteX29023" y="connsiteY29023"/>
              </a:cxn>
              <a:cxn ang="0">
                <a:pos x="connsiteX29024" y="connsiteY29024"/>
              </a:cxn>
              <a:cxn ang="0">
                <a:pos x="connsiteX29025" y="connsiteY29025"/>
              </a:cxn>
              <a:cxn ang="0">
                <a:pos x="connsiteX29026" y="connsiteY29026"/>
              </a:cxn>
              <a:cxn ang="0">
                <a:pos x="connsiteX29027" y="connsiteY29027"/>
              </a:cxn>
              <a:cxn ang="0">
                <a:pos x="connsiteX29028" y="connsiteY29028"/>
              </a:cxn>
              <a:cxn ang="0">
                <a:pos x="connsiteX29029" y="connsiteY29029"/>
              </a:cxn>
              <a:cxn ang="0">
                <a:pos x="connsiteX29030" y="connsiteY29030"/>
              </a:cxn>
              <a:cxn ang="0">
                <a:pos x="connsiteX29031" y="connsiteY29031"/>
              </a:cxn>
              <a:cxn ang="0">
                <a:pos x="connsiteX29032" y="connsiteY29032"/>
              </a:cxn>
              <a:cxn ang="0">
                <a:pos x="connsiteX29033" y="connsiteY29033"/>
              </a:cxn>
              <a:cxn ang="0">
                <a:pos x="connsiteX29034" y="connsiteY29034"/>
              </a:cxn>
              <a:cxn ang="0">
                <a:pos x="connsiteX29035" y="connsiteY29035"/>
              </a:cxn>
              <a:cxn ang="0">
                <a:pos x="connsiteX29036" y="connsiteY29036"/>
              </a:cxn>
              <a:cxn ang="0">
                <a:pos x="connsiteX29037" y="connsiteY29037"/>
              </a:cxn>
              <a:cxn ang="0">
                <a:pos x="connsiteX29038" y="connsiteY29038"/>
              </a:cxn>
              <a:cxn ang="0">
                <a:pos x="connsiteX29039" y="connsiteY29039"/>
              </a:cxn>
              <a:cxn ang="0">
                <a:pos x="connsiteX29040" y="connsiteY29040"/>
              </a:cxn>
              <a:cxn ang="0">
                <a:pos x="connsiteX29041" y="connsiteY29041"/>
              </a:cxn>
              <a:cxn ang="0">
                <a:pos x="connsiteX29042" y="connsiteY29042"/>
              </a:cxn>
              <a:cxn ang="0">
                <a:pos x="connsiteX29043" y="connsiteY29043"/>
              </a:cxn>
              <a:cxn ang="0">
                <a:pos x="connsiteX29044" y="connsiteY29044"/>
              </a:cxn>
              <a:cxn ang="0">
                <a:pos x="connsiteX29045" y="connsiteY29045"/>
              </a:cxn>
              <a:cxn ang="0">
                <a:pos x="connsiteX29046" y="connsiteY29046"/>
              </a:cxn>
              <a:cxn ang="0">
                <a:pos x="connsiteX29047" y="connsiteY29047"/>
              </a:cxn>
              <a:cxn ang="0">
                <a:pos x="connsiteX29048" y="connsiteY29048"/>
              </a:cxn>
              <a:cxn ang="0">
                <a:pos x="connsiteX29049" y="connsiteY29049"/>
              </a:cxn>
              <a:cxn ang="0">
                <a:pos x="connsiteX29050" y="connsiteY29050"/>
              </a:cxn>
              <a:cxn ang="0">
                <a:pos x="connsiteX29051" y="connsiteY29051"/>
              </a:cxn>
              <a:cxn ang="0">
                <a:pos x="connsiteX29052" y="connsiteY29052"/>
              </a:cxn>
              <a:cxn ang="0">
                <a:pos x="connsiteX29053" y="connsiteY29053"/>
              </a:cxn>
              <a:cxn ang="0">
                <a:pos x="connsiteX29054" y="connsiteY29054"/>
              </a:cxn>
              <a:cxn ang="0">
                <a:pos x="connsiteX29055" y="connsiteY29055"/>
              </a:cxn>
              <a:cxn ang="0">
                <a:pos x="connsiteX29056" y="connsiteY29056"/>
              </a:cxn>
              <a:cxn ang="0">
                <a:pos x="connsiteX29057" y="connsiteY29057"/>
              </a:cxn>
              <a:cxn ang="0">
                <a:pos x="connsiteX29058" y="connsiteY29058"/>
              </a:cxn>
              <a:cxn ang="0">
                <a:pos x="connsiteX29059" y="connsiteY29059"/>
              </a:cxn>
              <a:cxn ang="0">
                <a:pos x="connsiteX29060" y="connsiteY29060"/>
              </a:cxn>
              <a:cxn ang="0">
                <a:pos x="connsiteX29061" y="connsiteY29061"/>
              </a:cxn>
              <a:cxn ang="0">
                <a:pos x="connsiteX29062" y="connsiteY29062"/>
              </a:cxn>
              <a:cxn ang="0">
                <a:pos x="connsiteX29063" y="connsiteY29063"/>
              </a:cxn>
              <a:cxn ang="0">
                <a:pos x="connsiteX29064" y="connsiteY29064"/>
              </a:cxn>
              <a:cxn ang="0">
                <a:pos x="connsiteX29065" y="connsiteY29065"/>
              </a:cxn>
              <a:cxn ang="0">
                <a:pos x="connsiteX29066" y="connsiteY29066"/>
              </a:cxn>
              <a:cxn ang="0">
                <a:pos x="connsiteX29067" y="connsiteY29067"/>
              </a:cxn>
              <a:cxn ang="0">
                <a:pos x="connsiteX29068" y="connsiteY29068"/>
              </a:cxn>
              <a:cxn ang="0">
                <a:pos x="connsiteX29069" y="connsiteY29069"/>
              </a:cxn>
              <a:cxn ang="0">
                <a:pos x="connsiteX29070" y="connsiteY29070"/>
              </a:cxn>
              <a:cxn ang="0">
                <a:pos x="connsiteX29071" y="connsiteY29071"/>
              </a:cxn>
              <a:cxn ang="0">
                <a:pos x="connsiteX29072" y="connsiteY29072"/>
              </a:cxn>
              <a:cxn ang="0">
                <a:pos x="connsiteX29073" y="connsiteY29073"/>
              </a:cxn>
              <a:cxn ang="0">
                <a:pos x="connsiteX29074" y="connsiteY29074"/>
              </a:cxn>
              <a:cxn ang="0">
                <a:pos x="connsiteX29075" y="connsiteY29075"/>
              </a:cxn>
              <a:cxn ang="0">
                <a:pos x="connsiteX29076" y="connsiteY29076"/>
              </a:cxn>
              <a:cxn ang="0">
                <a:pos x="connsiteX29077" y="connsiteY29077"/>
              </a:cxn>
              <a:cxn ang="0">
                <a:pos x="connsiteX29078" y="connsiteY29078"/>
              </a:cxn>
              <a:cxn ang="0">
                <a:pos x="connsiteX29079" y="connsiteY29079"/>
              </a:cxn>
              <a:cxn ang="0">
                <a:pos x="connsiteX29080" y="connsiteY29080"/>
              </a:cxn>
              <a:cxn ang="0">
                <a:pos x="connsiteX29081" y="connsiteY29081"/>
              </a:cxn>
              <a:cxn ang="0">
                <a:pos x="connsiteX29082" y="connsiteY29082"/>
              </a:cxn>
              <a:cxn ang="0">
                <a:pos x="connsiteX29083" y="connsiteY29083"/>
              </a:cxn>
              <a:cxn ang="0">
                <a:pos x="connsiteX29084" y="connsiteY29084"/>
              </a:cxn>
              <a:cxn ang="0">
                <a:pos x="connsiteX29085" y="connsiteY29085"/>
              </a:cxn>
              <a:cxn ang="0">
                <a:pos x="connsiteX29086" y="connsiteY29086"/>
              </a:cxn>
              <a:cxn ang="0">
                <a:pos x="connsiteX29087" y="connsiteY29087"/>
              </a:cxn>
              <a:cxn ang="0">
                <a:pos x="connsiteX29088" y="connsiteY29088"/>
              </a:cxn>
              <a:cxn ang="0">
                <a:pos x="connsiteX29089" y="connsiteY29089"/>
              </a:cxn>
              <a:cxn ang="0">
                <a:pos x="connsiteX29090" y="connsiteY29090"/>
              </a:cxn>
              <a:cxn ang="0">
                <a:pos x="connsiteX29091" y="connsiteY29091"/>
              </a:cxn>
              <a:cxn ang="0">
                <a:pos x="connsiteX29092" y="connsiteY29092"/>
              </a:cxn>
              <a:cxn ang="0">
                <a:pos x="connsiteX29093" y="connsiteY29093"/>
              </a:cxn>
              <a:cxn ang="0">
                <a:pos x="connsiteX29094" y="connsiteY29094"/>
              </a:cxn>
              <a:cxn ang="0">
                <a:pos x="connsiteX29095" y="connsiteY29095"/>
              </a:cxn>
              <a:cxn ang="0">
                <a:pos x="connsiteX29096" y="connsiteY29096"/>
              </a:cxn>
              <a:cxn ang="0">
                <a:pos x="connsiteX29097" y="connsiteY29097"/>
              </a:cxn>
              <a:cxn ang="0">
                <a:pos x="connsiteX29098" y="connsiteY29098"/>
              </a:cxn>
              <a:cxn ang="0">
                <a:pos x="connsiteX29099" y="connsiteY29099"/>
              </a:cxn>
              <a:cxn ang="0">
                <a:pos x="connsiteX29100" y="connsiteY29100"/>
              </a:cxn>
              <a:cxn ang="0">
                <a:pos x="connsiteX29101" y="connsiteY29101"/>
              </a:cxn>
              <a:cxn ang="0">
                <a:pos x="connsiteX29102" y="connsiteY29102"/>
              </a:cxn>
              <a:cxn ang="0">
                <a:pos x="connsiteX29103" y="connsiteY29103"/>
              </a:cxn>
              <a:cxn ang="0">
                <a:pos x="connsiteX29104" y="connsiteY29104"/>
              </a:cxn>
              <a:cxn ang="0">
                <a:pos x="connsiteX29105" y="connsiteY29105"/>
              </a:cxn>
              <a:cxn ang="0">
                <a:pos x="connsiteX29106" y="connsiteY29106"/>
              </a:cxn>
              <a:cxn ang="0">
                <a:pos x="connsiteX29107" y="connsiteY29107"/>
              </a:cxn>
              <a:cxn ang="0">
                <a:pos x="connsiteX29108" y="connsiteY29108"/>
              </a:cxn>
              <a:cxn ang="0">
                <a:pos x="connsiteX29109" y="connsiteY29109"/>
              </a:cxn>
              <a:cxn ang="0">
                <a:pos x="connsiteX29110" y="connsiteY29110"/>
              </a:cxn>
              <a:cxn ang="0">
                <a:pos x="connsiteX29111" y="connsiteY29111"/>
              </a:cxn>
              <a:cxn ang="0">
                <a:pos x="connsiteX29112" y="connsiteY29112"/>
              </a:cxn>
              <a:cxn ang="0">
                <a:pos x="connsiteX29113" y="connsiteY29113"/>
              </a:cxn>
              <a:cxn ang="0">
                <a:pos x="connsiteX29114" y="connsiteY29114"/>
              </a:cxn>
              <a:cxn ang="0">
                <a:pos x="connsiteX29115" y="connsiteY29115"/>
              </a:cxn>
              <a:cxn ang="0">
                <a:pos x="connsiteX29116" y="connsiteY29116"/>
              </a:cxn>
              <a:cxn ang="0">
                <a:pos x="connsiteX29117" y="connsiteY29117"/>
              </a:cxn>
              <a:cxn ang="0">
                <a:pos x="connsiteX29118" y="connsiteY29118"/>
              </a:cxn>
              <a:cxn ang="0">
                <a:pos x="connsiteX29119" y="connsiteY29119"/>
              </a:cxn>
              <a:cxn ang="0">
                <a:pos x="connsiteX29120" y="connsiteY29120"/>
              </a:cxn>
              <a:cxn ang="0">
                <a:pos x="connsiteX29121" y="connsiteY29121"/>
              </a:cxn>
              <a:cxn ang="0">
                <a:pos x="connsiteX29122" y="connsiteY29122"/>
              </a:cxn>
              <a:cxn ang="0">
                <a:pos x="connsiteX29123" y="connsiteY29123"/>
              </a:cxn>
              <a:cxn ang="0">
                <a:pos x="connsiteX29124" y="connsiteY29124"/>
              </a:cxn>
              <a:cxn ang="0">
                <a:pos x="connsiteX29125" y="connsiteY29125"/>
              </a:cxn>
              <a:cxn ang="0">
                <a:pos x="connsiteX29126" y="connsiteY29126"/>
              </a:cxn>
              <a:cxn ang="0">
                <a:pos x="connsiteX29127" y="connsiteY29127"/>
              </a:cxn>
              <a:cxn ang="0">
                <a:pos x="connsiteX29128" y="connsiteY29128"/>
              </a:cxn>
              <a:cxn ang="0">
                <a:pos x="connsiteX29129" y="connsiteY29129"/>
              </a:cxn>
              <a:cxn ang="0">
                <a:pos x="connsiteX29130" y="connsiteY29130"/>
              </a:cxn>
              <a:cxn ang="0">
                <a:pos x="connsiteX29131" y="connsiteY29131"/>
              </a:cxn>
              <a:cxn ang="0">
                <a:pos x="connsiteX29132" y="connsiteY29132"/>
              </a:cxn>
              <a:cxn ang="0">
                <a:pos x="connsiteX29133" y="connsiteY29133"/>
              </a:cxn>
              <a:cxn ang="0">
                <a:pos x="connsiteX29134" y="connsiteY29134"/>
              </a:cxn>
              <a:cxn ang="0">
                <a:pos x="connsiteX29135" y="connsiteY29135"/>
              </a:cxn>
              <a:cxn ang="0">
                <a:pos x="connsiteX29136" y="connsiteY29136"/>
              </a:cxn>
              <a:cxn ang="0">
                <a:pos x="connsiteX29137" y="connsiteY29137"/>
              </a:cxn>
              <a:cxn ang="0">
                <a:pos x="connsiteX29138" y="connsiteY29138"/>
              </a:cxn>
              <a:cxn ang="0">
                <a:pos x="connsiteX29139" y="connsiteY29139"/>
              </a:cxn>
              <a:cxn ang="0">
                <a:pos x="connsiteX29140" y="connsiteY29140"/>
              </a:cxn>
              <a:cxn ang="0">
                <a:pos x="connsiteX29141" y="connsiteY29141"/>
              </a:cxn>
              <a:cxn ang="0">
                <a:pos x="connsiteX29142" y="connsiteY29142"/>
              </a:cxn>
              <a:cxn ang="0">
                <a:pos x="connsiteX29143" y="connsiteY29143"/>
              </a:cxn>
              <a:cxn ang="0">
                <a:pos x="connsiteX29144" y="connsiteY29144"/>
              </a:cxn>
              <a:cxn ang="0">
                <a:pos x="connsiteX29145" y="connsiteY29145"/>
              </a:cxn>
              <a:cxn ang="0">
                <a:pos x="connsiteX29146" y="connsiteY29146"/>
              </a:cxn>
              <a:cxn ang="0">
                <a:pos x="connsiteX29147" y="connsiteY29147"/>
              </a:cxn>
              <a:cxn ang="0">
                <a:pos x="connsiteX29148" y="connsiteY29148"/>
              </a:cxn>
              <a:cxn ang="0">
                <a:pos x="connsiteX29149" y="connsiteY29149"/>
              </a:cxn>
              <a:cxn ang="0">
                <a:pos x="connsiteX29150" y="connsiteY29150"/>
              </a:cxn>
              <a:cxn ang="0">
                <a:pos x="connsiteX29151" y="connsiteY29151"/>
              </a:cxn>
              <a:cxn ang="0">
                <a:pos x="connsiteX29152" y="connsiteY29152"/>
              </a:cxn>
              <a:cxn ang="0">
                <a:pos x="connsiteX29153" y="connsiteY29153"/>
              </a:cxn>
              <a:cxn ang="0">
                <a:pos x="connsiteX29154" y="connsiteY29154"/>
              </a:cxn>
              <a:cxn ang="0">
                <a:pos x="connsiteX29155" y="connsiteY29155"/>
              </a:cxn>
              <a:cxn ang="0">
                <a:pos x="connsiteX29156" y="connsiteY29156"/>
              </a:cxn>
              <a:cxn ang="0">
                <a:pos x="connsiteX29157" y="connsiteY29157"/>
              </a:cxn>
              <a:cxn ang="0">
                <a:pos x="connsiteX29158" y="connsiteY29158"/>
              </a:cxn>
              <a:cxn ang="0">
                <a:pos x="connsiteX29159" y="connsiteY29159"/>
              </a:cxn>
              <a:cxn ang="0">
                <a:pos x="connsiteX29160" y="connsiteY29160"/>
              </a:cxn>
              <a:cxn ang="0">
                <a:pos x="connsiteX29161" y="connsiteY29161"/>
              </a:cxn>
              <a:cxn ang="0">
                <a:pos x="connsiteX29162" y="connsiteY29162"/>
              </a:cxn>
              <a:cxn ang="0">
                <a:pos x="connsiteX29163" y="connsiteY29163"/>
              </a:cxn>
              <a:cxn ang="0">
                <a:pos x="connsiteX29164" y="connsiteY29164"/>
              </a:cxn>
              <a:cxn ang="0">
                <a:pos x="connsiteX29165" y="connsiteY29165"/>
              </a:cxn>
              <a:cxn ang="0">
                <a:pos x="connsiteX29166" y="connsiteY29166"/>
              </a:cxn>
              <a:cxn ang="0">
                <a:pos x="connsiteX29167" y="connsiteY29167"/>
              </a:cxn>
              <a:cxn ang="0">
                <a:pos x="connsiteX29168" y="connsiteY29168"/>
              </a:cxn>
              <a:cxn ang="0">
                <a:pos x="connsiteX29169" y="connsiteY29169"/>
              </a:cxn>
              <a:cxn ang="0">
                <a:pos x="connsiteX29170" y="connsiteY29170"/>
              </a:cxn>
              <a:cxn ang="0">
                <a:pos x="connsiteX29171" y="connsiteY29171"/>
              </a:cxn>
              <a:cxn ang="0">
                <a:pos x="connsiteX29172" y="connsiteY29172"/>
              </a:cxn>
              <a:cxn ang="0">
                <a:pos x="connsiteX29173" y="connsiteY29173"/>
              </a:cxn>
              <a:cxn ang="0">
                <a:pos x="connsiteX29174" y="connsiteY29174"/>
              </a:cxn>
              <a:cxn ang="0">
                <a:pos x="connsiteX29175" y="connsiteY29175"/>
              </a:cxn>
              <a:cxn ang="0">
                <a:pos x="connsiteX29176" y="connsiteY29176"/>
              </a:cxn>
              <a:cxn ang="0">
                <a:pos x="connsiteX29177" y="connsiteY29177"/>
              </a:cxn>
              <a:cxn ang="0">
                <a:pos x="connsiteX29178" y="connsiteY29178"/>
              </a:cxn>
              <a:cxn ang="0">
                <a:pos x="connsiteX29179" y="connsiteY29179"/>
              </a:cxn>
              <a:cxn ang="0">
                <a:pos x="connsiteX29180" y="connsiteY29180"/>
              </a:cxn>
              <a:cxn ang="0">
                <a:pos x="connsiteX29181" y="connsiteY29181"/>
              </a:cxn>
              <a:cxn ang="0">
                <a:pos x="connsiteX29182" y="connsiteY29182"/>
              </a:cxn>
              <a:cxn ang="0">
                <a:pos x="connsiteX29183" y="connsiteY29183"/>
              </a:cxn>
              <a:cxn ang="0">
                <a:pos x="connsiteX29184" y="connsiteY29184"/>
              </a:cxn>
              <a:cxn ang="0">
                <a:pos x="connsiteX29185" y="connsiteY29185"/>
              </a:cxn>
              <a:cxn ang="0">
                <a:pos x="connsiteX29186" y="connsiteY29186"/>
              </a:cxn>
              <a:cxn ang="0">
                <a:pos x="connsiteX29187" y="connsiteY29187"/>
              </a:cxn>
              <a:cxn ang="0">
                <a:pos x="connsiteX29188" y="connsiteY29188"/>
              </a:cxn>
              <a:cxn ang="0">
                <a:pos x="connsiteX29189" y="connsiteY29189"/>
              </a:cxn>
              <a:cxn ang="0">
                <a:pos x="connsiteX29190" y="connsiteY29190"/>
              </a:cxn>
              <a:cxn ang="0">
                <a:pos x="connsiteX29191" y="connsiteY29191"/>
              </a:cxn>
              <a:cxn ang="0">
                <a:pos x="connsiteX29192" y="connsiteY29192"/>
              </a:cxn>
              <a:cxn ang="0">
                <a:pos x="connsiteX29193" y="connsiteY29193"/>
              </a:cxn>
              <a:cxn ang="0">
                <a:pos x="connsiteX29194" y="connsiteY29194"/>
              </a:cxn>
              <a:cxn ang="0">
                <a:pos x="connsiteX29195" y="connsiteY29195"/>
              </a:cxn>
              <a:cxn ang="0">
                <a:pos x="connsiteX29196" y="connsiteY29196"/>
              </a:cxn>
              <a:cxn ang="0">
                <a:pos x="connsiteX29197" y="connsiteY29197"/>
              </a:cxn>
              <a:cxn ang="0">
                <a:pos x="connsiteX29198" y="connsiteY29198"/>
              </a:cxn>
              <a:cxn ang="0">
                <a:pos x="connsiteX29199" y="connsiteY29199"/>
              </a:cxn>
              <a:cxn ang="0">
                <a:pos x="connsiteX29200" y="connsiteY29200"/>
              </a:cxn>
              <a:cxn ang="0">
                <a:pos x="connsiteX29201" y="connsiteY29201"/>
              </a:cxn>
              <a:cxn ang="0">
                <a:pos x="connsiteX29202" y="connsiteY29202"/>
              </a:cxn>
              <a:cxn ang="0">
                <a:pos x="connsiteX29203" y="connsiteY29203"/>
              </a:cxn>
              <a:cxn ang="0">
                <a:pos x="connsiteX29204" y="connsiteY29204"/>
              </a:cxn>
              <a:cxn ang="0">
                <a:pos x="connsiteX29205" y="connsiteY29205"/>
              </a:cxn>
              <a:cxn ang="0">
                <a:pos x="connsiteX29206" y="connsiteY29206"/>
              </a:cxn>
              <a:cxn ang="0">
                <a:pos x="connsiteX29207" y="connsiteY29207"/>
              </a:cxn>
              <a:cxn ang="0">
                <a:pos x="connsiteX29208" y="connsiteY29208"/>
              </a:cxn>
              <a:cxn ang="0">
                <a:pos x="connsiteX29209" y="connsiteY29209"/>
              </a:cxn>
              <a:cxn ang="0">
                <a:pos x="connsiteX29210" y="connsiteY29210"/>
              </a:cxn>
              <a:cxn ang="0">
                <a:pos x="connsiteX29211" y="connsiteY29211"/>
              </a:cxn>
              <a:cxn ang="0">
                <a:pos x="connsiteX29212" y="connsiteY29212"/>
              </a:cxn>
              <a:cxn ang="0">
                <a:pos x="connsiteX29213" y="connsiteY29213"/>
              </a:cxn>
              <a:cxn ang="0">
                <a:pos x="connsiteX29214" y="connsiteY29214"/>
              </a:cxn>
              <a:cxn ang="0">
                <a:pos x="connsiteX29215" y="connsiteY29215"/>
              </a:cxn>
              <a:cxn ang="0">
                <a:pos x="connsiteX29216" y="connsiteY29216"/>
              </a:cxn>
              <a:cxn ang="0">
                <a:pos x="connsiteX29217" y="connsiteY29217"/>
              </a:cxn>
              <a:cxn ang="0">
                <a:pos x="connsiteX29218" y="connsiteY29218"/>
              </a:cxn>
              <a:cxn ang="0">
                <a:pos x="connsiteX29219" y="connsiteY29219"/>
              </a:cxn>
              <a:cxn ang="0">
                <a:pos x="connsiteX29220" y="connsiteY29220"/>
              </a:cxn>
              <a:cxn ang="0">
                <a:pos x="connsiteX29221" y="connsiteY29221"/>
              </a:cxn>
              <a:cxn ang="0">
                <a:pos x="connsiteX29222" y="connsiteY29222"/>
              </a:cxn>
              <a:cxn ang="0">
                <a:pos x="connsiteX29223" y="connsiteY29223"/>
              </a:cxn>
              <a:cxn ang="0">
                <a:pos x="connsiteX29224" y="connsiteY29224"/>
              </a:cxn>
              <a:cxn ang="0">
                <a:pos x="connsiteX29225" y="connsiteY29225"/>
              </a:cxn>
              <a:cxn ang="0">
                <a:pos x="connsiteX29226" y="connsiteY29226"/>
              </a:cxn>
              <a:cxn ang="0">
                <a:pos x="connsiteX29227" y="connsiteY29227"/>
              </a:cxn>
              <a:cxn ang="0">
                <a:pos x="connsiteX29228" y="connsiteY29228"/>
              </a:cxn>
              <a:cxn ang="0">
                <a:pos x="connsiteX29229" y="connsiteY29229"/>
              </a:cxn>
              <a:cxn ang="0">
                <a:pos x="connsiteX29230" y="connsiteY29230"/>
              </a:cxn>
              <a:cxn ang="0">
                <a:pos x="connsiteX29231" y="connsiteY29231"/>
              </a:cxn>
              <a:cxn ang="0">
                <a:pos x="connsiteX29232" y="connsiteY29232"/>
              </a:cxn>
              <a:cxn ang="0">
                <a:pos x="connsiteX29233" y="connsiteY29233"/>
              </a:cxn>
              <a:cxn ang="0">
                <a:pos x="connsiteX29234" y="connsiteY29234"/>
              </a:cxn>
              <a:cxn ang="0">
                <a:pos x="connsiteX29235" y="connsiteY29235"/>
              </a:cxn>
              <a:cxn ang="0">
                <a:pos x="connsiteX29236" y="connsiteY29236"/>
              </a:cxn>
              <a:cxn ang="0">
                <a:pos x="connsiteX29237" y="connsiteY29237"/>
              </a:cxn>
              <a:cxn ang="0">
                <a:pos x="connsiteX29238" y="connsiteY29238"/>
              </a:cxn>
              <a:cxn ang="0">
                <a:pos x="connsiteX29239" y="connsiteY29239"/>
              </a:cxn>
              <a:cxn ang="0">
                <a:pos x="connsiteX29240" y="connsiteY29240"/>
              </a:cxn>
              <a:cxn ang="0">
                <a:pos x="connsiteX29241" y="connsiteY29241"/>
              </a:cxn>
              <a:cxn ang="0">
                <a:pos x="connsiteX29242" y="connsiteY29242"/>
              </a:cxn>
              <a:cxn ang="0">
                <a:pos x="connsiteX29243" y="connsiteY29243"/>
              </a:cxn>
              <a:cxn ang="0">
                <a:pos x="connsiteX29244" y="connsiteY29244"/>
              </a:cxn>
              <a:cxn ang="0">
                <a:pos x="connsiteX29245" y="connsiteY29245"/>
              </a:cxn>
              <a:cxn ang="0">
                <a:pos x="connsiteX29246" y="connsiteY29246"/>
              </a:cxn>
              <a:cxn ang="0">
                <a:pos x="connsiteX29247" y="connsiteY29247"/>
              </a:cxn>
              <a:cxn ang="0">
                <a:pos x="connsiteX29248" y="connsiteY29248"/>
              </a:cxn>
              <a:cxn ang="0">
                <a:pos x="connsiteX29249" y="connsiteY29249"/>
              </a:cxn>
              <a:cxn ang="0">
                <a:pos x="connsiteX29250" y="connsiteY29250"/>
              </a:cxn>
              <a:cxn ang="0">
                <a:pos x="connsiteX29251" y="connsiteY29251"/>
              </a:cxn>
              <a:cxn ang="0">
                <a:pos x="connsiteX29252" y="connsiteY29252"/>
              </a:cxn>
              <a:cxn ang="0">
                <a:pos x="connsiteX29253" y="connsiteY29253"/>
              </a:cxn>
              <a:cxn ang="0">
                <a:pos x="connsiteX29254" y="connsiteY29254"/>
              </a:cxn>
              <a:cxn ang="0">
                <a:pos x="connsiteX29255" y="connsiteY29255"/>
              </a:cxn>
              <a:cxn ang="0">
                <a:pos x="connsiteX29256" y="connsiteY29256"/>
              </a:cxn>
              <a:cxn ang="0">
                <a:pos x="connsiteX29257" y="connsiteY29257"/>
              </a:cxn>
              <a:cxn ang="0">
                <a:pos x="connsiteX29258" y="connsiteY29258"/>
              </a:cxn>
              <a:cxn ang="0">
                <a:pos x="connsiteX29259" y="connsiteY29259"/>
              </a:cxn>
              <a:cxn ang="0">
                <a:pos x="connsiteX29260" y="connsiteY29260"/>
              </a:cxn>
              <a:cxn ang="0">
                <a:pos x="connsiteX29261" y="connsiteY29261"/>
              </a:cxn>
              <a:cxn ang="0">
                <a:pos x="connsiteX29262" y="connsiteY29262"/>
              </a:cxn>
              <a:cxn ang="0">
                <a:pos x="connsiteX29263" y="connsiteY29263"/>
              </a:cxn>
              <a:cxn ang="0">
                <a:pos x="connsiteX29264" y="connsiteY29264"/>
              </a:cxn>
              <a:cxn ang="0">
                <a:pos x="connsiteX29265" y="connsiteY29265"/>
              </a:cxn>
              <a:cxn ang="0">
                <a:pos x="connsiteX29266" y="connsiteY29266"/>
              </a:cxn>
              <a:cxn ang="0">
                <a:pos x="connsiteX29267" y="connsiteY29267"/>
              </a:cxn>
              <a:cxn ang="0">
                <a:pos x="connsiteX29268" y="connsiteY29268"/>
              </a:cxn>
              <a:cxn ang="0">
                <a:pos x="connsiteX29269" y="connsiteY29269"/>
              </a:cxn>
              <a:cxn ang="0">
                <a:pos x="connsiteX29270" y="connsiteY29270"/>
              </a:cxn>
              <a:cxn ang="0">
                <a:pos x="connsiteX29271" y="connsiteY29271"/>
              </a:cxn>
              <a:cxn ang="0">
                <a:pos x="connsiteX29272" y="connsiteY29272"/>
              </a:cxn>
              <a:cxn ang="0">
                <a:pos x="connsiteX29273" y="connsiteY29273"/>
              </a:cxn>
              <a:cxn ang="0">
                <a:pos x="connsiteX29274" y="connsiteY29274"/>
              </a:cxn>
              <a:cxn ang="0">
                <a:pos x="connsiteX29275" y="connsiteY29275"/>
              </a:cxn>
              <a:cxn ang="0">
                <a:pos x="connsiteX29276" y="connsiteY29276"/>
              </a:cxn>
              <a:cxn ang="0">
                <a:pos x="connsiteX29277" y="connsiteY29277"/>
              </a:cxn>
              <a:cxn ang="0">
                <a:pos x="connsiteX29278" y="connsiteY29278"/>
              </a:cxn>
              <a:cxn ang="0">
                <a:pos x="connsiteX29279" y="connsiteY29279"/>
              </a:cxn>
              <a:cxn ang="0">
                <a:pos x="connsiteX29280" y="connsiteY29280"/>
              </a:cxn>
              <a:cxn ang="0">
                <a:pos x="connsiteX29281" y="connsiteY29281"/>
              </a:cxn>
              <a:cxn ang="0">
                <a:pos x="connsiteX29282" y="connsiteY29282"/>
              </a:cxn>
              <a:cxn ang="0">
                <a:pos x="connsiteX29283" y="connsiteY29283"/>
              </a:cxn>
              <a:cxn ang="0">
                <a:pos x="connsiteX29284" y="connsiteY29284"/>
              </a:cxn>
              <a:cxn ang="0">
                <a:pos x="connsiteX29285" y="connsiteY29285"/>
              </a:cxn>
              <a:cxn ang="0">
                <a:pos x="connsiteX29286" y="connsiteY29286"/>
              </a:cxn>
              <a:cxn ang="0">
                <a:pos x="connsiteX29287" y="connsiteY29287"/>
              </a:cxn>
              <a:cxn ang="0">
                <a:pos x="connsiteX29288" y="connsiteY29288"/>
              </a:cxn>
              <a:cxn ang="0">
                <a:pos x="connsiteX29289" y="connsiteY29289"/>
              </a:cxn>
              <a:cxn ang="0">
                <a:pos x="connsiteX29290" y="connsiteY29290"/>
              </a:cxn>
              <a:cxn ang="0">
                <a:pos x="connsiteX29291" y="connsiteY29291"/>
              </a:cxn>
              <a:cxn ang="0">
                <a:pos x="connsiteX29292" y="connsiteY29292"/>
              </a:cxn>
              <a:cxn ang="0">
                <a:pos x="connsiteX29293" y="connsiteY29293"/>
              </a:cxn>
              <a:cxn ang="0">
                <a:pos x="connsiteX29294" y="connsiteY29294"/>
              </a:cxn>
              <a:cxn ang="0">
                <a:pos x="connsiteX29295" y="connsiteY29295"/>
              </a:cxn>
              <a:cxn ang="0">
                <a:pos x="connsiteX29296" y="connsiteY29296"/>
              </a:cxn>
              <a:cxn ang="0">
                <a:pos x="connsiteX29297" y="connsiteY29297"/>
              </a:cxn>
              <a:cxn ang="0">
                <a:pos x="connsiteX29298" y="connsiteY29298"/>
              </a:cxn>
              <a:cxn ang="0">
                <a:pos x="connsiteX29299" y="connsiteY29299"/>
              </a:cxn>
              <a:cxn ang="0">
                <a:pos x="connsiteX29300" y="connsiteY29300"/>
              </a:cxn>
              <a:cxn ang="0">
                <a:pos x="connsiteX29301" y="connsiteY29301"/>
              </a:cxn>
              <a:cxn ang="0">
                <a:pos x="connsiteX29302" y="connsiteY29302"/>
              </a:cxn>
              <a:cxn ang="0">
                <a:pos x="connsiteX29303" y="connsiteY29303"/>
              </a:cxn>
              <a:cxn ang="0">
                <a:pos x="connsiteX29304" y="connsiteY29304"/>
              </a:cxn>
              <a:cxn ang="0">
                <a:pos x="connsiteX29305" y="connsiteY29305"/>
              </a:cxn>
              <a:cxn ang="0">
                <a:pos x="connsiteX29306" y="connsiteY29306"/>
              </a:cxn>
              <a:cxn ang="0">
                <a:pos x="connsiteX29307" y="connsiteY29307"/>
              </a:cxn>
              <a:cxn ang="0">
                <a:pos x="connsiteX29308" y="connsiteY29308"/>
              </a:cxn>
              <a:cxn ang="0">
                <a:pos x="connsiteX29309" y="connsiteY29309"/>
              </a:cxn>
              <a:cxn ang="0">
                <a:pos x="connsiteX29310" y="connsiteY29310"/>
              </a:cxn>
              <a:cxn ang="0">
                <a:pos x="connsiteX29311" y="connsiteY29311"/>
              </a:cxn>
              <a:cxn ang="0">
                <a:pos x="connsiteX29312" y="connsiteY29312"/>
              </a:cxn>
              <a:cxn ang="0">
                <a:pos x="connsiteX29313" y="connsiteY29313"/>
              </a:cxn>
              <a:cxn ang="0">
                <a:pos x="connsiteX29314" y="connsiteY29314"/>
              </a:cxn>
              <a:cxn ang="0">
                <a:pos x="connsiteX29315" y="connsiteY29315"/>
              </a:cxn>
              <a:cxn ang="0">
                <a:pos x="connsiteX29316" y="connsiteY29316"/>
              </a:cxn>
              <a:cxn ang="0">
                <a:pos x="connsiteX29317" y="connsiteY29317"/>
              </a:cxn>
              <a:cxn ang="0">
                <a:pos x="connsiteX29318" y="connsiteY29318"/>
              </a:cxn>
              <a:cxn ang="0">
                <a:pos x="connsiteX29319" y="connsiteY29319"/>
              </a:cxn>
              <a:cxn ang="0">
                <a:pos x="connsiteX29320" y="connsiteY29320"/>
              </a:cxn>
              <a:cxn ang="0">
                <a:pos x="connsiteX29321" y="connsiteY29321"/>
              </a:cxn>
              <a:cxn ang="0">
                <a:pos x="connsiteX29322" y="connsiteY29322"/>
              </a:cxn>
              <a:cxn ang="0">
                <a:pos x="connsiteX29323" y="connsiteY29323"/>
              </a:cxn>
              <a:cxn ang="0">
                <a:pos x="connsiteX29324" y="connsiteY29324"/>
              </a:cxn>
              <a:cxn ang="0">
                <a:pos x="connsiteX29325" y="connsiteY29325"/>
              </a:cxn>
              <a:cxn ang="0">
                <a:pos x="connsiteX29326" y="connsiteY29326"/>
              </a:cxn>
              <a:cxn ang="0">
                <a:pos x="connsiteX29327" y="connsiteY29327"/>
              </a:cxn>
              <a:cxn ang="0">
                <a:pos x="connsiteX29328" y="connsiteY29328"/>
              </a:cxn>
              <a:cxn ang="0">
                <a:pos x="connsiteX29329" y="connsiteY29329"/>
              </a:cxn>
              <a:cxn ang="0">
                <a:pos x="connsiteX29330" y="connsiteY29330"/>
              </a:cxn>
              <a:cxn ang="0">
                <a:pos x="connsiteX29331" y="connsiteY29331"/>
              </a:cxn>
              <a:cxn ang="0">
                <a:pos x="connsiteX29332" y="connsiteY29332"/>
              </a:cxn>
              <a:cxn ang="0">
                <a:pos x="connsiteX29333" y="connsiteY29333"/>
              </a:cxn>
              <a:cxn ang="0">
                <a:pos x="connsiteX29334" y="connsiteY29334"/>
              </a:cxn>
              <a:cxn ang="0">
                <a:pos x="connsiteX29335" y="connsiteY29335"/>
              </a:cxn>
              <a:cxn ang="0">
                <a:pos x="connsiteX29336" y="connsiteY29336"/>
              </a:cxn>
              <a:cxn ang="0">
                <a:pos x="connsiteX29337" y="connsiteY29337"/>
              </a:cxn>
              <a:cxn ang="0">
                <a:pos x="connsiteX29338" y="connsiteY29338"/>
              </a:cxn>
              <a:cxn ang="0">
                <a:pos x="connsiteX29339" y="connsiteY29339"/>
              </a:cxn>
              <a:cxn ang="0">
                <a:pos x="connsiteX29340" y="connsiteY29340"/>
              </a:cxn>
              <a:cxn ang="0">
                <a:pos x="connsiteX29341" y="connsiteY29341"/>
              </a:cxn>
              <a:cxn ang="0">
                <a:pos x="connsiteX29342" y="connsiteY29342"/>
              </a:cxn>
              <a:cxn ang="0">
                <a:pos x="connsiteX29343" y="connsiteY29343"/>
              </a:cxn>
              <a:cxn ang="0">
                <a:pos x="connsiteX29344" y="connsiteY29344"/>
              </a:cxn>
              <a:cxn ang="0">
                <a:pos x="connsiteX29345" y="connsiteY29345"/>
              </a:cxn>
              <a:cxn ang="0">
                <a:pos x="connsiteX29346" y="connsiteY29346"/>
              </a:cxn>
              <a:cxn ang="0">
                <a:pos x="connsiteX29347" y="connsiteY29347"/>
              </a:cxn>
              <a:cxn ang="0">
                <a:pos x="connsiteX29348" y="connsiteY29348"/>
              </a:cxn>
              <a:cxn ang="0">
                <a:pos x="connsiteX29349" y="connsiteY29349"/>
              </a:cxn>
              <a:cxn ang="0">
                <a:pos x="connsiteX29350" y="connsiteY29350"/>
              </a:cxn>
              <a:cxn ang="0">
                <a:pos x="connsiteX29351" y="connsiteY29351"/>
              </a:cxn>
              <a:cxn ang="0">
                <a:pos x="connsiteX29352" y="connsiteY29352"/>
              </a:cxn>
              <a:cxn ang="0">
                <a:pos x="connsiteX29353" y="connsiteY29353"/>
              </a:cxn>
              <a:cxn ang="0">
                <a:pos x="connsiteX29354" y="connsiteY29354"/>
              </a:cxn>
              <a:cxn ang="0">
                <a:pos x="connsiteX29355" y="connsiteY29355"/>
              </a:cxn>
              <a:cxn ang="0">
                <a:pos x="connsiteX29356" y="connsiteY29356"/>
              </a:cxn>
              <a:cxn ang="0">
                <a:pos x="connsiteX29357" y="connsiteY29357"/>
              </a:cxn>
              <a:cxn ang="0">
                <a:pos x="connsiteX29358" y="connsiteY29358"/>
              </a:cxn>
              <a:cxn ang="0">
                <a:pos x="connsiteX29359" y="connsiteY29359"/>
              </a:cxn>
              <a:cxn ang="0">
                <a:pos x="connsiteX29360" y="connsiteY29360"/>
              </a:cxn>
              <a:cxn ang="0">
                <a:pos x="connsiteX29361" y="connsiteY29361"/>
              </a:cxn>
              <a:cxn ang="0">
                <a:pos x="connsiteX29362" y="connsiteY29362"/>
              </a:cxn>
              <a:cxn ang="0">
                <a:pos x="connsiteX29363" y="connsiteY29363"/>
              </a:cxn>
              <a:cxn ang="0">
                <a:pos x="connsiteX29364" y="connsiteY29364"/>
              </a:cxn>
              <a:cxn ang="0">
                <a:pos x="connsiteX29365" y="connsiteY29365"/>
              </a:cxn>
              <a:cxn ang="0">
                <a:pos x="connsiteX29366" y="connsiteY29366"/>
              </a:cxn>
              <a:cxn ang="0">
                <a:pos x="connsiteX29367" y="connsiteY29367"/>
              </a:cxn>
              <a:cxn ang="0">
                <a:pos x="connsiteX29368" y="connsiteY29368"/>
              </a:cxn>
              <a:cxn ang="0">
                <a:pos x="connsiteX29369" y="connsiteY29369"/>
              </a:cxn>
              <a:cxn ang="0">
                <a:pos x="connsiteX29370" y="connsiteY29370"/>
              </a:cxn>
              <a:cxn ang="0">
                <a:pos x="connsiteX29371" y="connsiteY29371"/>
              </a:cxn>
              <a:cxn ang="0">
                <a:pos x="connsiteX29372" y="connsiteY29372"/>
              </a:cxn>
              <a:cxn ang="0">
                <a:pos x="connsiteX29373" y="connsiteY29373"/>
              </a:cxn>
              <a:cxn ang="0">
                <a:pos x="connsiteX29374" y="connsiteY29374"/>
              </a:cxn>
              <a:cxn ang="0">
                <a:pos x="connsiteX29375" y="connsiteY29375"/>
              </a:cxn>
              <a:cxn ang="0">
                <a:pos x="connsiteX29376" y="connsiteY29376"/>
              </a:cxn>
              <a:cxn ang="0">
                <a:pos x="connsiteX29377" y="connsiteY29377"/>
              </a:cxn>
              <a:cxn ang="0">
                <a:pos x="connsiteX29378" y="connsiteY29378"/>
              </a:cxn>
              <a:cxn ang="0">
                <a:pos x="connsiteX29379" y="connsiteY29379"/>
              </a:cxn>
              <a:cxn ang="0">
                <a:pos x="connsiteX29380" y="connsiteY29380"/>
              </a:cxn>
              <a:cxn ang="0">
                <a:pos x="connsiteX29381" y="connsiteY29381"/>
              </a:cxn>
              <a:cxn ang="0">
                <a:pos x="connsiteX29382" y="connsiteY29382"/>
              </a:cxn>
              <a:cxn ang="0">
                <a:pos x="connsiteX29383" y="connsiteY29383"/>
              </a:cxn>
              <a:cxn ang="0">
                <a:pos x="connsiteX29384" y="connsiteY29384"/>
              </a:cxn>
              <a:cxn ang="0">
                <a:pos x="connsiteX29385" y="connsiteY29385"/>
              </a:cxn>
              <a:cxn ang="0">
                <a:pos x="connsiteX29386" y="connsiteY29386"/>
              </a:cxn>
              <a:cxn ang="0">
                <a:pos x="connsiteX29387" y="connsiteY29387"/>
              </a:cxn>
              <a:cxn ang="0">
                <a:pos x="connsiteX29388" y="connsiteY29388"/>
              </a:cxn>
              <a:cxn ang="0">
                <a:pos x="connsiteX29389" y="connsiteY29389"/>
              </a:cxn>
              <a:cxn ang="0">
                <a:pos x="connsiteX29390" y="connsiteY29390"/>
              </a:cxn>
              <a:cxn ang="0">
                <a:pos x="connsiteX29391" y="connsiteY29391"/>
              </a:cxn>
              <a:cxn ang="0">
                <a:pos x="connsiteX29392" y="connsiteY29392"/>
              </a:cxn>
              <a:cxn ang="0">
                <a:pos x="connsiteX29393" y="connsiteY29393"/>
              </a:cxn>
              <a:cxn ang="0">
                <a:pos x="connsiteX29394" y="connsiteY29394"/>
              </a:cxn>
              <a:cxn ang="0">
                <a:pos x="connsiteX29395" y="connsiteY29395"/>
              </a:cxn>
              <a:cxn ang="0">
                <a:pos x="connsiteX29396" y="connsiteY29396"/>
              </a:cxn>
              <a:cxn ang="0">
                <a:pos x="connsiteX29397" y="connsiteY29397"/>
              </a:cxn>
              <a:cxn ang="0">
                <a:pos x="connsiteX29398" y="connsiteY29398"/>
              </a:cxn>
              <a:cxn ang="0">
                <a:pos x="connsiteX29399" y="connsiteY29399"/>
              </a:cxn>
              <a:cxn ang="0">
                <a:pos x="connsiteX29400" y="connsiteY29400"/>
              </a:cxn>
              <a:cxn ang="0">
                <a:pos x="connsiteX29401" y="connsiteY29401"/>
              </a:cxn>
              <a:cxn ang="0">
                <a:pos x="connsiteX29402" y="connsiteY29402"/>
              </a:cxn>
              <a:cxn ang="0">
                <a:pos x="connsiteX29403" y="connsiteY29403"/>
              </a:cxn>
              <a:cxn ang="0">
                <a:pos x="connsiteX29404" y="connsiteY29404"/>
              </a:cxn>
              <a:cxn ang="0">
                <a:pos x="connsiteX29405" y="connsiteY29405"/>
              </a:cxn>
              <a:cxn ang="0">
                <a:pos x="connsiteX29406" y="connsiteY29406"/>
              </a:cxn>
              <a:cxn ang="0">
                <a:pos x="connsiteX29407" y="connsiteY29407"/>
              </a:cxn>
              <a:cxn ang="0">
                <a:pos x="connsiteX29408" y="connsiteY29408"/>
              </a:cxn>
              <a:cxn ang="0">
                <a:pos x="connsiteX29409" y="connsiteY29409"/>
              </a:cxn>
              <a:cxn ang="0">
                <a:pos x="connsiteX29410" y="connsiteY29410"/>
              </a:cxn>
              <a:cxn ang="0">
                <a:pos x="connsiteX29411" y="connsiteY29411"/>
              </a:cxn>
              <a:cxn ang="0">
                <a:pos x="connsiteX29412" y="connsiteY29412"/>
              </a:cxn>
              <a:cxn ang="0">
                <a:pos x="connsiteX29413" y="connsiteY29413"/>
              </a:cxn>
              <a:cxn ang="0">
                <a:pos x="connsiteX29414" y="connsiteY29414"/>
              </a:cxn>
              <a:cxn ang="0">
                <a:pos x="connsiteX29415" y="connsiteY29415"/>
              </a:cxn>
              <a:cxn ang="0">
                <a:pos x="connsiteX29416" y="connsiteY29416"/>
              </a:cxn>
              <a:cxn ang="0">
                <a:pos x="connsiteX29417" y="connsiteY29417"/>
              </a:cxn>
              <a:cxn ang="0">
                <a:pos x="connsiteX29418" y="connsiteY29418"/>
              </a:cxn>
              <a:cxn ang="0">
                <a:pos x="connsiteX29419" y="connsiteY29419"/>
              </a:cxn>
              <a:cxn ang="0">
                <a:pos x="connsiteX29420" y="connsiteY29420"/>
              </a:cxn>
              <a:cxn ang="0">
                <a:pos x="connsiteX29421" y="connsiteY29421"/>
              </a:cxn>
              <a:cxn ang="0">
                <a:pos x="connsiteX29422" y="connsiteY29422"/>
              </a:cxn>
              <a:cxn ang="0">
                <a:pos x="connsiteX29423" y="connsiteY29423"/>
              </a:cxn>
              <a:cxn ang="0">
                <a:pos x="connsiteX29424" y="connsiteY29424"/>
              </a:cxn>
              <a:cxn ang="0">
                <a:pos x="connsiteX29425" y="connsiteY29425"/>
              </a:cxn>
              <a:cxn ang="0">
                <a:pos x="connsiteX29426" y="connsiteY29426"/>
              </a:cxn>
              <a:cxn ang="0">
                <a:pos x="connsiteX29427" y="connsiteY29427"/>
              </a:cxn>
              <a:cxn ang="0">
                <a:pos x="connsiteX29428" y="connsiteY29428"/>
              </a:cxn>
              <a:cxn ang="0">
                <a:pos x="connsiteX29429" y="connsiteY29429"/>
              </a:cxn>
              <a:cxn ang="0">
                <a:pos x="connsiteX29430" y="connsiteY29430"/>
              </a:cxn>
              <a:cxn ang="0">
                <a:pos x="connsiteX29431" y="connsiteY29431"/>
              </a:cxn>
              <a:cxn ang="0">
                <a:pos x="connsiteX29432" y="connsiteY29432"/>
              </a:cxn>
              <a:cxn ang="0">
                <a:pos x="connsiteX29433" y="connsiteY29433"/>
              </a:cxn>
              <a:cxn ang="0">
                <a:pos x="connsiteX29434" y="connsiteY29434"/>
              </a:cxn>
              <a:cxn ang="0">
                <a:pos x="connsiteX29435" y="connsiteY29435"/>
              </a:cxn>
              <a:cxn ang="0">
                <a:pos x="connsiteX29436" y="connsiteY29436"/>
              </a:cxn>
              <a:cxn ang="0">
                <a:pos x="connsiteX29437" y="connsiteY29437"/>
              </a:cxn>
              <a:cxn ang="0">
                <a:pos x="connsiteX29438" y="connsiteY29438"/>
              </a:cxn>
              <a:cxn ang="0">
                <a:pos x="connsiteX29439" y="connsiteY29439"/>
              </a:cxn>
              <a:cxn ang="0">
                <a:pos x="connsiteX29440" y="connsiteY29440"/>
              </a:cxn>
              <a:cxn ang="0">
                <a:pos x="connsiteX29441" y="connsiteY29441"/>
              </a:cxn>
              <a:cxn ang="0">
                <a:pos x="connsiteX29442" y="connsiteY29442"/>
              </a:cxn>
              <a:cxn ang="0">
                <a:pos x="connsiteX29443" y="connsiteY29443"/>
              </a:cxn>
              <a:cxn ang="0">
                <a:pos x="connsiteX29444" y="connsiteY29444"/>
              </a:cxn>
              <a:cxn ang="0">
                <a:pos x="connsiteX29445" y="connsiteY29445"/>
              </a:cxn>
              <a:cxn ang="0">
                <a:pos x="connsiteX29446" y="connsiteY29446"/>
              </a:cxn>
              <a:cxn ang="0">
                <a:pos x="connsiteX29447" y="connsiteY29447"/>
              </a:cxn>
              <a:cxn ang="0">
                <a:pos x="connsiteX29448" y="connsiteY29448"/>
              </a:cxn>
              <a:cxn ang="0">
                <a:pos x="connsiteX29449" y="connsiteY29449"/>
              </a:cxn>
              <a:cxn ang="0">
                <a:pos x="connsiteX29450" y="connsiteY29450"/>
              </a:cxn>
              <a:cxn ang="0">
                <a:pos x="connsiteX29451" y="connsiteY29451"/>
              </a:cxn>
              <a:cxn ang="0">
                <a:pos x="connsiteX29452" y="connsiteY29452"/>
              </a:cxn>
              <a:cxn ang="0">
                <a:pos x="connsiteX29453" y="connsiteY29453"/>
              </a:cxn>
              <a:cxn ang="0">
                <a:pos x="connsiteX29454" y="connsiteY29454"/>
              </a:cxn>
              <a:cxn ang="0">
                <a:pos x="connsiteX29455" y="connsiteY29455"/>
              </a:cxn>
              <a:cxn ang="0">
                <a:pos x="connsiteX29456" y="connsiteY29456"/>
              </a:cxn>
              <a:cxn ang="0">
                <a:pos x="connsiteX29457" y="connsiteY29457"/>
              </a:cxn>
              <a:cxn ang="0">
                <a:pos x="connsiteX29458" y="connsiteY29458"/>
              </a:cxn>
              <a:cxn ang="0">
                <a:pos x="connsiteX29459" y="connsiteY29459"/>
              </a:cxn>
              <a:cxn ang="0">
                <a:pos x="connsiteX29460" y="connsiteY29460"/>
              </a:cxn>
              <a:cxn ang="0">
                <a:pos x="connsiteX29461" y="connsiteY29461"/>
              </a:cxn>
              <a:cxn ang="0">
                <a:pos x="connsiteX29462" y="connsiteY29462"/>
              </a:cxn>
              <a:cxn ang="0">
                <a:pos x="connsiteX29463" y="connsiteY29463"/>
              </a:cxn>
              <a:cxn ang="0">
                <a:pos x="connsiteX29464" y="connsiteY29464"/>
              </a:cxn>
              <a:cxn ang="0">
                <a:pos x="connsiteX29465" y="connsiteY29465"/>
              </a:cxn>
              <a:cxn ang="0">
                <a:pos x="connsiteX29466" y="connsiteY29466"/>
              </a:cxn>
              <a:cxn ang="0">
                <a:pos x="connsiteX29467" y="connsiteY29467"/>
              </a:cxn>
              <a:cxn ang="0">
                <a:pos x="connsiteX29468" y="connsiteY29468"/>
              </a:cxn>
              <a:cxn ang="0">
                <a:pos x="connsiteX29469" y="connsiteY29469"/>
              </a:cxn>
              <a:cxn ang="0">
                <a:pos x="connsiteX29470" y="connsiteY29470"/>
              </a:cxn>
              <a:cxn ang="0">
                <a:pos x="connsiteX29471" y="connsiteY29471"/>
              </a:cxn>
              <a:cxn ang="0">
                <a:pos x="connsiteX29472" y="connsiteY29472"/>
              </a:cxn>
              <a:cxn ang="0">
                <a:pos x="connsiteX29473" y="connsiteY29473"/>
              </a:cxn>
              <a:cxn ang="0">
                <a:pos x="connsiteX29474" y="connsiteY29474"/>
              </a:cxn>
              <a:cxn ang="0">
                <a:pos x="connsiteX29475" y="connsiteY29475"/>
              </a:cxn>
              <a:cxn ang="0">
                <a:pos x="connsiteX29476" y="connsiteY29476"/>
              </a:cxn>
              <a:cxn ang="0">
                <a:pos x="connsiteX29477" y="connsiteY29477"/>
              </a:cxn>
              <a:cxn ang="0">
                <a:pos x="connsiteX29478" y="connsiteY29478"/>
              </a:cxn>
              <a:cxn ang="0">
                <a:pos x="connsiteX29479" y="connsiteY29479"/>
              </a:cxn>
              <a:cxn ang="0">
                <a:pos x="connsiteX29480" y="connsiteY29480"/>
              </a:cxn>
              <a:cxn ang="0">
                <a:pos x="connsiteX29481" y="connsiteY29481"/>
              </a:cxn>
              <a:cxn ang="0">
                <a:pos x="connsiteX29482" y="connsiteY29482"/>
              </a:cxn>
              <a:cxn ang="0">
                <a:pos x="connsiteX29483" y="connsiteY29483"/>
              </a:cxn>
              <a:cxn ang="0">
                <a:pos x="connsiteX29484" y="connsiteY29484"/>
              </a:cxn>
              <a:cxn ang="0">
                <a:pos x="connsiteX29485" y="connsiteY29485"/>
              </a:cxn>
              <a:cxn ang="0">
                <a:pos x="connsiteX29486" y="connsiteY29486"/>
              </a:cxn>
              <a:cxn ang="0">
                <a:pos x="connsiteX29487" y="connsiteY29487"/>
              </a:cxn>
              <a:cxn ang="0">
                <a:pos x="connsiteX29488" y="connsiteY29488"/>
              </a:cxn>
              <a:cxn ang="0">
                <a:pos x="connsiteX29489" y="connsiteY29489"/>
              </a:cxn>
              <a:cxn ang="0">
                <a:pos x="connsiteX29490" y="connsiteY29490"/>
              </a:cxn>
              <a:cxn ang="0">
                <a:pos x="connsiteX29491" y="connsiteY29491"/>
              </a:cxn>
              <a:cxn ang="0">
                <a:pos x="connsiteX29492" y="connsiteY29492"/>
              </a:cxn>
              <a:cxn ang="0">
                <a:pos x="connsiteX29493" y="connsiteY29493"/>
              </a:cxn>
              <a:cxn ang="0">
                <a:pos x="connsiteX29494" y="connsiteY29494"/>
              </a:cxn>
              <a:cxn ang="0">
                <a:pos x="connsiteX29495" y="connsiteY29495"/>
              </a:cxn>
              <a:cxn ang="0">
                <a:pos x="connsiteX29496" y="connsiteY29496"/>
              </a:cxn>
              <a:cxn ang="0">
                <a:pos x="connsiteX29497" y="connsiteY29497"/>
              </a:cxn>
              <a:cxn ang="0">
                <a:pos x="connsiteX29498" y="connsiteY29498"/>
              </a:cxn>
              <a:cxn ang="0">
                <a:pos x="connsiteX29499" y="connsiteY29499"/>
              </a:cxn>
              <a:cxn ang="0">
                <a:pos x="connsiteX29500" y="connsiteY29500"/>
              </a:cxn>
              <a:cxn ang="0">
                <a:pos x="connsiteX29501" y="connsiteY29501"/>
              </a:cxn>
              <a:cxn ang="0">
                <a:pos x="connsiteX29502" y="connsiteY29502"/>
              </a:cxn>
              <a:cxn ang="0">
                <a:pos x="connsiteX29503" y="connsiteY29503"/>
              </a:cxn>
              <a:cxn ang="0">
                <a:pos x="connsiteX29504" y="connsiteY29504"/>
              </a:cxn>
              <a:cxn ang="0">
                <a:pos x="connsiteX29505" y="connsiteY29505"/>
              </a:cxn>
              <a:cxn ang="0">
                <a:pos x="connsiteX29506" y="connsiteY29506"/>
              </a:cxn>
              <a:cxn ang="0">
                <a:pos x="connsiteX29507" y="connsiteY29507"/>
              </a:cxn>
              <a:cxn ang="0">
                <a:pos x="connsiteX29508" y="connsiteY29508"/>
              </a:cxn>
              <a:cxn ang="0">
                <a:pos x="connsiteX29509" y="connsiteY29509"/>
              </a:cxn>
              <a:cxn ang="0">
                <a:pos x="connsiteX29510" y="connsiteY29510"/>
              </a:cxn>
              <a:cxn ang="0">
                <a:pos x="connsiteX29511" y="connsiteY29511"/>
              </a:cxn>
              <a:cxn ang="0">
                <a:pos x="connsiteX29512" y="connsiteY29512"/>
              </a:cxn>
              <a:cxn ang="0">
                <a:pos x="connsiteX29513" y="connsiteY29513"/>
              </a:cxn>
              <a:cxn ang="0">
                <a:pos x="connsiteX29514" y="connsiteY29514"/>
              </a:cxn>
              <a:cxn ang="0">
                <a:pos x="connsiteX29515" y="connsiteY29515"/>
              </a:cxn>
              <a:cxn ang="0">
                <a:pos x="connsiteX29516" y="connsiteY29516"/>
              </a:cxn>
              <a:cxn ang="0">
                <a:pos x="connsiteX29517" y="connsiteY29517"/>
              </a:cxn>
              <a:cxn ang="0">
                <a:pos x="connsiteX29518" y="connsiteY29518"/>
              </a:cxn>
              <a:cxn ang="0">
                <a:pos x="connsiteX29519" y="connsiteY29519"/>
              </a:cxn>
              <a:cxn ang="0">
                <a:pos x="connsiteX29520" y="connsiteY29520"/>
              </a:cxn>
              <a:cxn ang="0">
                <a:pos x="connsiteX29521" y="connsiteY29521"/>
              </a:cxn>
              <a:cxn ang="0">
                <a:pos x="connsiteX29522" y="connsiteY29522"/>
              </a:cxn>
              <a:cxn ang="0">
                <a:pos x="connsiteX29523" y="connsiteY29523"/>
              </a:cxn>
              <a:cxn ang="0">
                <a:pos x="connsiteX29524" y="connsiteY29524"/>
              </a:cxn>
              <a:cxn ang="0">
                <a:pos x="connsiteX29525" y="connsiteY29525"/>
              </a:cxn>
              <a:cxn ang="0">
                <a:pos x="connsiteX29526" y="connsiteY29526"/>
              </a:cxn>
              <a:cxn ang="0">
                <a:pos x="connsiteX29527" y="connsiteY29527"/>
              </a:cxn>
              <a:cxn ang="0">
                <a:pos x="connsiteX29528" y="connsiteY29528"/>
              </a:cxn>
              <a:cxn ang="0">
                <a:pos x="connsiteX29529" y="connsiteY29529"/>
              </a:cxn>
              <a:cxn ang="0">
                <a:pos x="connsiteX29530" y="connsiteY29530"/>
              </a:cxn>
              <a:cxn ang="0">
                <a:pos x="connsiteX29531" y="connsiteY29531"/>
              </a:cxn>
              <a:cxn ang="0">
                <a:pos x="connsiteX29532" y="connsiteY29532"/>
              </a:cxn>
              <a:cxn ang="0">
                <a:pos x="connsiteX29533" y="connsiteY29533"/>
              </a:cxn>
              <a:cxn ang="0">
                <a:pos x="connsiteX29534" y="connsiteY29534"/>
              </a:cxn>
              <a:cxn ang="0">
                <a:pos x="connsiteX29535" y="connsiteY29535"/>
              </a:cxn>
              <a:cxn ang="0">
                <a:pos x="connsiteX29536" y="connsiteY29536"/>
              </a:cxn>
              <a:cxn ang="0">
                <a:pos x="connsiteX29537" y="connsiteY29537"/>
              </a:cxn>
              <a:cxn ang="0">
                <a:pos x="connsiteX29538" y="connsiteY29538"/>
              </a:cxn>
              <a:cxn ang="0">
                <a:pos x="connsiteX29539" y="connsiteY29539"/>
              </a:cxn>
              <a:cxn ang="0">
                <a:pos x="connsiteX29540" y="connsiteY29540"/>
              </a:cxn>
              <a:cxn ang="0">
                <a:pos x="connsiteX29541" y="connsiteY29541"/>
              </a:cxn>
              <a:cxn ang="0">
                <a:pos x="connsiteX29542" y="connsiteY29542"/>
              </a:cxn>
              <a:cxn ang="0">
                <a:pos x="connsiteX29543" y="connsiteY29543"/>
              </a:cxn>
              <a:cxn ang="0">
                <a:pos x="connsiteX29544" y="connsiteY29544"/>
              </a:cxn>
              <a:cxn ang="0">
                <a:pos x="connsiteX29545" y="connsiteY29545"/>
              </a:cxn>
              <a:cxn ang="0">
                <a:pos x="connsiteX29546" y="connsiteY29546"/>
              </a:cxn>
              <a:cxn ang="0">
                <a:pos x="connsiteX29547" y="connsiteY29547"/>
              </a:cxn>
              <a:cxn ang="0">
                <a:pos x="connsiteX29548" y="connsiteY29548"/>
              </a:cxn>
              <a:cxn ang="0">
                <a:pos x="connsiteX29549" y="connsiteY29549"/>
              </a:cxn>
              <a:cxn ang="0">
                <a:pos x="connsiteX29550" y="connsiteY29550"/>
              </a:cxn>
              <a:cxn ang="0">
                <a:pos x="connsiteX29551" y="connsiteY29551"/>
              </a:cxn>
              <a:cxn ang="0">
                <a:pos x="connsiteX29552" y="connsiteY29552"/>
              </a:cxn>
              <a:cxn ang="0">
                <a:pos x="connsiteX29553" y="connsiteY29553"/>
              </a:cxn>
              <a:cxn ang="0">
                <a:pos x="connsiteX29554" y="connsiteY29554"/>
              </a:cxn>
              <a:cxn ang="0">
                <a:pos x="connsiteX29555" y="connsiteY29555"/>
              </a:cxn>
              <a:cxn ang="0">
                <a:pos x="connsiteX29556" y="connsiteY29556"/>
              </a:cxn>
              <a:cxn ang="0">
                <a:pos x="connsiteX29557" y="connsiteY29557"/>
              </a:cxn>
              <a:cxn ang="0">
                <a:pos x="connsiteX29558" y="connsiteY29558"/>
              </a:cxn>
              <a:cxn ang="0">
                <a:pos x="connsiteX29559" y="connsiteY29559"/>
              </a:cxn>
              <a:cxn ang="0">
                <a:pos x="connsiteX29560" y="connsiteY29560"/>
              </a:cxn>
              <a:cxn ang="0">
                <a:pos x="connsiteX29561" y="connsiteY29561"/>
              </a:cxn>
              <a:cxn ang="0">
                <a:pos x="connsiteX29562" y="connsiteY29562"/>
              </a:cxn>
              <a:cxn ang="0">
                <a:pos x="connsiteX29563" y="connsiteY29563"/>
              </a:cxn>
              <a:cxn ang="0">
                <a:pos x="connsiteX29564" y="connsiteY29564"/>
              </a:cxn>
              <a:cxn ang="0">
                <a:pos x="connsiteX29565" y="connsiteY29565"/>
              </a:cxn>
              <a:cxn ang="0">
                <a:pos x="connsiteX29566" y="connsiteY29566"/>
              </a:cxn>
              <a:cxn ang="0">
                <a:pos x="connsiteX29567" y="connsiteY29567"/>
              </a:cxn>
              <a:cxn ang="0">
                <a:pos x="connsiteX29568" y="connsiteY29568"/>
              </a:cxn>
              <a:cxn ang="0">
                <a:pos x="connsiteX29569" y="connsiteY29569"/>
              </a:cxn>
              <a:cxn ang="0">
                <a:pos x="connsiteX29570" y="connsiteY29570"/>
              </a:cxn>
              <a:cxn ang="0">
                <a:pos x="connsiteX29571" y="connsiteY29571"/>
              </a:cxn>
              <a:cxn ang="0">
                <a:pos x="connsiteX29572" y="connsiteY29572"/>
              </a:cxn>
              <a:cxn ang="0">
                <a:pos x="connsiteX29573" y="connsiteY29573"/>
              </a:cxn>
              <a:cxn ang="0">
                <a:pos x="connsiteX29574" y="connsiteY29574"/>
              </a:cxn>
              <a:cxn ang="0">
                <a:pos x="connsiteX29575" y="connsiteY29575"/>
              </a:cxn>
              <a:cxn ang="0">
                <a:pos x="connsiteX29576" y="connsiteY29576"/>
              </a:cxn>
              <a:cxn ang="0">
                <a:pos x="connsiteX29577" y="connsiteY29577"/>
              </a:cxn>
              <a:cxn ang="0">
                <a:pos x="connsiteX29578" y="connsiteY29578"/>
              </a:cxn>
              <a:cxn ang="0">
                <a:pos x="connsiteX29579" y="connsiteY29579"/>
              </a:cxn>
              <a:cxn ang="0">
                <a:pos x="connsiteX29580" y="connsiteY29580"/>
              </a:cxn>
              <a:cxn ang="0">
                <a:pos x="connsiteX29581" y="connsiteY29581"/>
              </a:cxn>
              <a:cxn ang="0">
                <a:pos x="connsiteX29582" y="connsiteY29582"/>
              </a:cxn>
              <a:cxn ang="0">
                <a:pos x="connsiteX29583" y="connsiteY29583"/>
              </a:cxn>
              <a:cxn ang="0">
                <a:pos x="connsiteX29584" y="connsiteY29584"/>
              </a:cxn>
              <a:cxn ang="0">
                <a:pos x="connsiteX29585" y="connsiteY29585"/>
              </a:cxn>
              <a:cxn ang="0">
                <a:pos x="connsiteX29586" y="connsiteY29586"/>
              </a:cxn>
              <a:cxn ang="0">
                <a:pos x="connsiteX29587" y="connsiteY29587"/>
              </a:cxn>
              <a:cxn ang="0">
                <a:pos x="connsiteX29588" y="connsiteY29588"/>
              </a:cxn>
              <a:cxn ang="0">
                <a:pos x="connsiteX29589" y="connsiteY29589"/>
              </a:cxn>
              <a:cxn ang="0">
                <a:pos x="connsiteX29590" y="connsiteY29590"/>
              </a:cxn>
              <a:cxn ang="0">
                <a:pos x="connsiteX29591" y="connsiteY29591"/>
              </a:cxn>
              <a:cxn ang="0">
                <a:pos x="connsiteX29592" y="connsiteY29592"/>
              </a:cxn>
              <a:cxn ang="0">
                <a:pos x="connsiteX29593" y="connsiteY29593"/>
              </a:cxn>
              <a:cxn ang="0">
                <a:pos x="connsiteX29594" y="connsiteY29594"/>
              </a:cxn>
              <a:cxn ang="0">
                <a:pos x="connsiteX29595" y="connsiteY29595"/>
              </a:cxn>
              <a:cxn ang="0">
                <a:pos x="connsiteX29596" y="connsiteY29596"/>
              </a:cxn>
              <a:cxn ang="0">
                <a:pos x="connsiteX29597" y="connsiteY29597"/>
              </a:cxn>
              <a:cxn ang="0">
                <a:pos x="connsiteX29598" y="connsiteY29598"/>
              </a:cxn>
              <a:cxn ang="0">
                <a:pos x="connsiteX29599" y="connsiteY29599"/>
              </a:cxn>
              <a:cxn ang="0">
                <a:pos x="connsiteX29600" y="connsiteY29600"/>
              </a:cxn>
              <a:cxn ang="0">
                <a:pos x="connsiteX29601" y="connsiteY29601"/>
              </a:cxn>
              <a:cxn ang="0">
                <a:pos x="connsiteX29602" y="connsiteY29602"/>
              </a:cxn>
              <a:cxn ang="0">
                <a:pos x="connsiteX29603" y="connsiteY29603"/>
              </a:cxn>
              <a:cxn ang="0">
                <a:pos x="connsiteX29604" y="connsiteY29604"/>
              </a:cxn>
              <a:cxn ang="0">
                <a:pos x="connsiteX29605" y="connsiteY29605"/>
              </a:cxn>
              <a:cxn ang="0">
                <a:pos x="connsiteX29606" y="connsiteY29606"/>
              </a:cxn>
              <a:cxn ang="0">
                <a:pos x="connsiteX29607" y="connsiteY29607"/>
              </a:cxn>
              <a:cxn ang="0">
                <a:pos x="connsiteX29608" y="connsiteY29608"/>
              </a:cxn>
              <a:cxn ang="0">
                <a:pos x="connsiteX29609" y="connsiteY29609"/>
              </a:cxn>
              <a:cxn ang="0">
                <a:pos x="connsiteX29610" y="connsiteY29610"/>
              </a:cxn>
              <a:cxn ang="0">
                <a:pos x="connsiteX29611" y="connsiteY29611"/>
              </a:cxn>
              <a:cxn ang="0">
                <a:pos x="connsiteX29612" y="connsiteY29612"/>
              </a:cxn>
              <a:cxn ang="0">
                <a:pos x="connsiteX29613" y="connsiteY29613"/>
              </a:cxn>
              <a:cxn ang="0">
                <a:pos x="connsiteX29614" y="connsiteY29614"/>
              </a:cxn>
              <a:cxn ang="0">
                <a:pos x="connsiteX29615" y="connsiteY29615"/>
              </a:cxn>
              <a:cxn ang="0">
                <a:pos x="connsiteX29616" y="connsiteY29616"/>
              </a:cxn>
              <a:cxn ang="0">
                <a:pos x="connsiteX29617" y="connsiteY29617"/>
              </a:cxn>
              <a:cxn ang="0">
                <a:pos x="connsiteX29618" y="connsiteY29618"/>
              </a:cxn>
              <a:cxn ang="0">
                <a:pos x="connsiteX29619" y="connsiteY29619"/>
              </a:cxn>
              <a:cxn ang="0">
                <a:pos x="connsiteX29620" y="connsiteY29620"/>
              </a:cxn>
              <a:cxn ang="0">
                <a:pos x="connsiteX29621" y="connsiteY29621"/>
              </a:cxn>
              <a:cxn ang="0">
                <a:pos x="connsiteX29622" y="connsiteY29622"/>
              </a:cxn>
              <a:cxn ang="0">
                <a:pos x="connsiteX29623" y="connsiteY29623"/>
              </a:cxn>
              <a:cxn ang="0">
                <a:pos x="connsiteX29624" y="connsiteY29624"/>
              </a:cxn>
              <a:cxn ang="0">
                <a:pos x="connsiteX29625" y="connsiteY29625"/>
              </a:cxn>
              <a:cxn ang="0">
                <a:pos x="connsiteX29626" y="connsiteY29626"/>
              </a:cxn>
              <a:cxn ang="0">
                <a:pos x="connsiteX29627" y="connsiteY29627"/>
              </a:cxn>
              <a:cxn ang="0">
                <a:pos x="connsiteX29628" y="connsiteY29628"/>
              </a:cxn>
              <a:cxn ang="0">
                <a:pos x="connsiteX29629" y="connsiteY29629"/>
              </a:cxn>
              <a:cxn ang="0">
                <a:pos x="connsiteX29630" y="connsiteY29630"/>
              </a:cxn>
              <a:cxn ang="0">
                <a:pos x="connsiteX29631" y="connsiteY29631"/>
              </a:cxn>
              <a:cxn ang="0">
                <a:pos x="connsiteX29632" y="connsiteY29632"/>
              </a:cxn>
              <a:cxn ang="0">
                <a:pos x="connsiteX29633" y="connsiteY29633"/>
              </a:cxn>
              <a:cxn ang="0">
                <a:pos x="connsiteX29634" y="connsiteY29634"/>
              </a:cxn>
              <a:cxn ang="0">
                <a:pos x="connsiteX29635" y="connsiteY29635"/>
              </a:cxn>
              <a:cxn ang="0">
                <a:pos x="connsiteX29636" y="connsiteY29636"/>
              </a:cxn>
              <a:cxn ang="0">
                <a:pos x="connsiteX29637" y="connsiteY29637"/>
              </a:cxn>
              <a:cxn ang="0">
                <a:pos x="connsiteX29638" y="connsiteY29638"/>
              </a:cxn>
              <a:cxn ang="0">
                <a:pos x="connsiteX29639" y="connsiteY29639"/>
              </a:cxn>
              <a:cxn ang="0">
                <a:pos x="connsiteX29640" y="connsiteY29640"/>
              </a:cxn>
              <a:cxn ang="0">
                <a:pos x="connsiteX29641" y="connsiteY29641"/>
              </a:cxn>
              <a:cxn ang="0">
                <a:pos x="connsiteX29642" y="connsiteY29642"/>
              </a:cxn>
              <a:cxn ang="0">
                <a:pos x="connsiteX29643" y="connsiteY29643"/>
              </a:cxn>
              <a:cxn ang="0">
                <a:pos x="connsiteX29644" y="connsiteY29644"/>
              </a:cxn>
              <a:cxn ang="0">
                <a:pos x="connsiteX29645" y="connsiteY29645"/>
              </a:cxn>
              <a:cxn ang="0">
                <a:pos x="connsiteX29646" y="connsiteY29646"/>
              </a:cxn>
              <a:cxn ang="0">
                <a:pos x="connsiteX29647" y="connsiteY29647"/>
              </a:cxn>
              <a:cxn ang="0">
                <a:pos x="connsiteX29648" y="connsiteY29648"/>
              </a:cxn>
              <a:cxn ang="0">
                <a:pos x="connsiteX29649" y="connsiteY29649"/>
              </a:cxn>
              <a:cxn ang="0">
                <a:pos x="connsiteX29650" y="connsiteY29650"/>
              </a:cxn>
              <a:cxn ang="0">
                <a:pos x="connsiteX29651" y="connsiteY29651"/>
              </a:cxn>
              <a:cxn ang="0">
                <a:pos x="connsiteX29652" y="connsiteY29652"/>
              </a:cxn>
              <a:cxn ang="0">
                <a:pos x="connsiteX29653" y="connsiteY29653"/>
              </a:cxn>
              <a:cxn ang="0">
                <a:pos x="connsiteX29654" y="connsiteY29654"/>
              </a:cxn>
              <a:cxn ang="0">
                <a:pos x="connsiteX29655" y="connsiteY29655"/>
              </a:cxn>
              <a:cxn ang="0">
                <a:pos x="connsiteX29656" y="connsiteY29656"/>
              </a:cxn>
              <a:cxn ang="0">
                <a:pos x="connsiteX29657" y="connsiteY29657"/>
              </a:cxn>
              <a:cxn ang="0">
                <a:pos x="connsiteX29658" y="connsiteY29658"/>
              </a:cxn>
              <a:cxn ang="0">
                <a:pos x="connsiteX29659" y="connsiteY29659"/>
              </a:cxn>
              <a:cxn ang="0">
                <a:pos x="connsiteX29660" y="connsiteY29660"/>
              </a:cxn>
              <a:cxn ang="0">
                <a:pos x="connsiteX29661" y="connsiteY29661"/>
              </a:cxn>
              <a:cxn ang="0">
                <a:pos x="connsiteX29662" y="connsiteY29662"/>
              </a:cxn>
              <a:cxn ang="0">
                <a:pos x="connsiteX29663" y="connsiteY29663"/>
              </a:cxn>
              <a:cxn ang="0">
                <a:pos x="connsiteX29664" y="connsiteY29664"/>
              </a:cxn>
              <a:cxn ang="0">
                <a:pos x="connsiteX29665" y="connsiteY29665"/>
              </a:cxn>
              <a:cxn ang="0">
                <a:pos x="connsiteX29666" y="connsiteY29666"/>
              </a:cxn>
              <a:cxn ang="0">
                <a:pos x="connsiteX29667" y="connsiteY29667"/>
              </a:cxn>
              <a:cxn ang="0">
                <a:pos x="connsiteX29668" y="connsiteY29668"/>
              </a:cxn>
              <a:cxn ang="0">
                <a:pos x="connsiteX29669" y="connsiteY29669"/>
              </a:cxn>
              <a:cxn ang="0">
                <a:pos x="connsiteX29670" y="connsiteY29670"/>
              </a:cxn>
              <a:cxn ang="0">
                <a:pos x="connsiteX29671" y="connsiteY29671"/>
              </a:cxn>
              <a:cxn ang="0">
                <a:pos x="connsiteX29672" y="connsiteY29672"/>
              </a:cxn>
              <a:cxn ang="0">
                <a:pos x="connsiteX29673" y="connsiteY29673"/>
              </a:cxn>
              <a:cxn ang="0">
                <a:pos x="connsiteX29674" y="connsiteY29674"/>
              </a:cxn>
              <a:cxn ang="0">
                <a:pos x="connsiteX29675" y="connsiteY29675"/>
              </a:cxn>
              <a:cxn ang="0">
                <a:pos x="connsiteX29676" y="connsiteY29676"/>
              </a:cxn>
              <a:cxn ang="0">
                <a:pos x="connsiteX29677" y="connsiteY29677"/>
              </a:cxn>
              <a:cxn ang="0">
                <a:pos x="connsiteX29678" y="connsiteY29678"/>
              </a:cxn>
              <a:cxn ang="0">
                <a:pos x="connsiteX29679" y="connsiteY29679"/>
              </a:cxn>
              <a:cxn ang="0">
                <a:pos x="connsiteX29680" y="connsiteY29680"/>
              </a:cxn>
              <a:cxn ang="0">
                <a:pos x="connsiteX29681" y="connsiteY29681"/>
              </a:cxn>
              <a:cxn ang="0">
                <a:pos x="connsiteX29682" y="connsiteY29682"/>
              </a:cxn>
              <a:cxn ang="0">
                <a:pos x="connsiteX29683" y="connsiteY29683"/>
              </a:cxn>
              <a:cxn ang="0">
                <a:pos x="connsiteX29684" y="connsiteY29684"/>
              </a:cxn>
              <a:cxn ang="0">
                <a:pos x="connsiteX29685" y="connsiteY29685"/>
              </a:cxn>
              <a:cxn ang="0">
                <a:pos x="connsiteX29686" y="connsiteY29686"/>
              </a:cxn>
              <a:cxn ang="0">
                <a:pos x="connsiteX29687" y="connsiteY29687"/>
              </a:cxn>
              <a:cxn ang="0">
                <a:pos x="connsiteX29688" y="connsiteY29688"/>
              </a:cxn>
              <a:cxn ang="0">
                <a:pos x="connsiteX29689" y="connsiteY29689"/>
              </a:cxn>
              <a:cxn ang="0">
                <a:pos x="connsiteX29690" y="connsiteY29690"/>
              </a:cxn>
              <a:cxn ang="0">
                <a:pos x="connsiteX29691" y="connsiteY29691"/>
              </a:cxn>
              <a:cxn ang="0">
                <a:pos x="connsiteX29692" y="connsiteY29692"/>
              </a:cxn>
              <a:cxn ang="0">
                <a:pos x="connsiteX29693" y="connsiteY29693"/>
              </a:cxn>
              <a:cxn ang="0">
                <a:pos x="connsiteX29694" y="connsiteY29694"/>
              </a:cxn>
              <a:cxn ang="0">
                <a:pos x="connsiteX29695" y="connsiteY29695"/>
              </a:cxn>
              <a:cxn ang="0">
                <a:pos x="connsiteX29696" y="connsiteY29696"/>
              </a:cxn>
              <a:cxn ang="0">
                <a:pos x="connsiteX29697" y="connsiteY29697"/>
              </a:cxn>
              <a:cxn ang="0">
                <a:pos x="connsiteX29698" y="connsiteY29698"/>
              </a:cxn>
              <a:cxn ang="0">
                <a:pos x="connsiteX29699" y="connsiteY29699"/>
              </a:cxn>
              <a:cxn ang="0">
                <a:pos x="connsiteX29700" y="connsiteY29700"/>
              </a:cxn>
              <a:cxn ang="0">
                <a:pos x="connsiteX29701" y="connsiteY29701"/>
              </a:cxn>
              <a:cxn ang="0">
                <a:pos x="connsiteX29702" y="connsiteY29702"/>
              </a:cxn>
              <a:cxn ang="0">
                <a:pos x="connsiteX29703" y="connsiteY29703"/>
              </a:cxn>
              <a:cxn ang="0">
                <a:pos x="connsiteX29704" y="connsiteY29704"/>
              </a:cxn>
              <a:cxn ang="0">
                <a:pos x="connsiteX29705" y="connsiteY29705"/>
              </a:cxn>
              <a:cxn ang="0">
                <a:pos x="connsiteX29706" y="connsiteY29706"/>
              </a:cxn>
              <a:cxn ang="0">
                <a:pos x="connsiteX29707" y="connsiteY29707"/>
              </a:cxn>
              <a:cxn ang="0">
                <a:pos x="connsiteX29708" y="connsiteY29708"/>
              </a:cxn>
              <a:cxn ang="0">
                <a:pos x="connsiteX29709" y="connsiteY29709"/>
              </a:cxn>
              <a:cxn ang="0">
                <a:pos x="connsiteX29710" y="connsiteY29710"/>
              </a:cxn>
              <a:cxn ang="0">
                <a:pos x="connsiteX29711" y="connsiteY29711"/>
              </a:cxn>
              <a:cxn ang="0">
                <a:pos x="connsiteX29712" y="connsiteY29712"/>
              </a:cxn>
              <a:cxn ang="0">
                <a:pos x="connsiteX29713" y="connsiteY29713"/>
              </a:cxn>
              <a:cxn ang="0">
                <a:pos x="connsiteX29714" y="connsiteY29714"/>
              </a:cxn>
              <a:cxn ang="0">
                <a:pos x="connsiteX29715" y="connsiteY29715"/>
              </a:cxn>
              <a:cxn ang="0">
                <a:pos x="connsiteX29716" y="connsiteY29716"/>
              </a:cxn>
              <a:cxn ang="0">
                <a:pos x="connsiteX29717" y="connsiteY29717"/>
              </a:cxn>
              <a:cxn ang="0">
                <a:pos x="connsiteX29718" y="connsiteY29718"/>
              </a:cxn>
              <a:cxn ang="0">
                <a:pos x="connsiteX29719" y="connsiteY29719"/>
              </a:cxn>
              <a:cxn ang="0">
                <a:pos x="connsiteX29720" y="connsiteY29720"/>
              </a:cxn>
              <a:cxn ang="0">
                <a:pos x="connsiteX29721" y="connsiteY29721"/>
              </a:cxn>
              <a:cxn ang="0">
                <a:pos x="connsiteX29722" y="connsiteY29722"/>
              </a:cxn>
              <a:cxn ang="0">
                <a:pos x="connsiteX29723" y="connsiteY29723"/>
              </a:cxn>
              <a:cxn ang="0">
                <a:pos x="connsiteX29724" y="connsiteY29724"/>
              </a:cxn>
              <a:cxn ang="0">
                <a:pos x="connsiteX29725" y="connsiteY29725"/>
              </a:cxn>
              <a:cxn ang="0">
                <a:pos x="connsiteX29726" y="connsiteY29726"/>
              </a:cxn>
              <a:cxn ang="0">
                <a:pos x="connsiteX29727" y="connsiteY29727"/>
              </a:cxn>
              <a:cxn ang="0">
                <a:pos x="connsiteX29728" y="connsiteY29728"/>
              </a:cxn>
              <a:cxn ang="0">
                <a:pos x="connsiteX29729" y="connsiteY29729"/>
              </a:cxn>
              <a:cxn ang="0">
                <a:pos x="connsiteX29730" y="connsiteY29730"/>
              </a:cxn>
              <a:cxn ang="0">
                <a:pos x="connsiteX29731" y="connsiteY29731"/>
              </a:cxn>
              <a:cxn ang="0">
                <a:pos x="connsiteX29732" y="connsiteY29732"/>
              </a:cxn>
              <a:cxn ang="0">
                <a:pos x="connsiteX29733" y="connsiteY29733"/>
              </a:cxn>
              <a:cxn ang="0">
                <a:pos x="connsiteX29734" y="connsiteY29734"/>
              </a:cxn>
              <a:cxn ang="0">
                <a:pos x="connsiteX29735" y="connsiteY29735"/>
              </a:cxn>
              <a:cxn ang="0">
                <a:pos x="connsiteX29736" y="connsiteY29736"/>
              </a:cxn>
              <a:cxn ang="0">
                <a:pos x="connsiteX29737" y="connsiteY29737"/>
              </a:cxn>
              <a:cxn ang="0">
                <a:pos x="connsiteX29738" y="connsiteY29738"/>
              </a:cxn>
              <a:cxn ang="0">
                <a:pos x="connsiteX29739" y="connsiteY29739"/>
              </a:cxn>
              <a:cxn ang="0">
                <a:pos x="connsiteX29740" y="connsiteY29740"/>
              </a:cxn>
              <a:cxn ang="0">
                <a:pos x="connsiteX29741" y="connsiteY29741"/>
              </a:cxn>
              <a:cxn ang="0">
                <a:pos x="connsiteX29742" y="connsiteY29742"/>
              </a:cxn>
              <a:cxn ang="0">
                <a:pos x="connsiteX29743" y="connsiteY29743"/>
              </a:cxn>
              <a:cxn ang="0">
                <a:pos x="connsiteX29744" y="connsiteY29744"/>
              </a:cxn>
              <a:cxn ang="0">
                <a:pos x="connsiteX29745" y="connsiteY29745"/>
              </a:cxn>
              <a:cxn ang="0">
                <a:pos x="connsiteX29746" y="connsiteY29746"/>
              </a:cxn>
              <a:cxn ang="0">
                <a:pos x="connsiteX29747" y="connsiteY29747"/>
              </a:cxn>
              <a:cxn ang="0">
                <a:pos x="connsiteX29748" y="connsiteY29748"/>
              </a:cxn>
              <a:cxn ang="0">
                <a:pos x="connsiteX29749" y="connsiteY29749"/>
              </a:cxn>
              <a:cxn ang="0">
                <a:pos x="connsiteX29750" y="connsiteY29750"/>
              </a:cxn>
              <a:cxn ang="0">
                <a:pos x="connsiteX29751" y="connsiteY29751"/>
              </a:cxn>
              <a:cxn ang="0">
                <a:pos x="connsiteX29752" y="connsiteY29752"/>
              </a:cxn>
              <a:cxn ang="0">
                <a:pos x="connsiteX29753" y="connsiteY29753"/>
              </a:cxn>
              <a:cxn ang="0">
                <a:pos x="connsiteX29754" y="connsiteY29754"/>
              </a:cxn>
              <a:cxn ang="0">
                <a:pos x="connsiteX29755" y="connsiteY29755"/>
              </a:cxn>
              <a:cxn ang="0">
                <a:pos x="connsiteX29756" y="connsiteY29756"/>
              </a:cxn>
              <a:cxn ang="0">
                <a:pos x="connsiteX29757" y="connsiteY29757"/>
              </a:cxn>
              <a:cxn ang="0">
                <a:pos x="connsiteX29758" y="connsiteY29758"/>
              </a:cxn>
              <a:cxn ang="0">
                <a:pos x="connsiteX29759" y="connsiteY29759"/>
              </a:cxn>
              <a:cxn ang="0">
                <a:pos x="connsiteX29760" y="connsiteY29760"/>
              </a:cxn>
              <a:cxn ang="0">
                <a:pos x="connsiteX29761" y="connsiteY29761"/>
              </a:cxn>
              <a:cxn ang="0">
                <a:pos x="connsiteX29762" y="connsiteY29762"/>
              </a:cxn>
              <a:cxn ang="0">
                <a:pos x="connsiteX29763" y="connsiteY29763"/>
              </a:cxn>
              <a:cxn ang="0">
                <a:pos x="connsiteX29764" y="connsiteY29764"/>
              </a:cxn>
              <a:cxn ang="0">
                <a:pos x="connsiteX29765" y="connsiteY29765"/>
              </a:cxn>
              <a:cxn ang="0">
                <a:pos x="connsiteX29766" y="connsiteY29766"/>
              </a:cxn>
              <a:cxn ang="0">
                <a:pos x="connsiteX29767" y="connsiteY29767"/>
              </a:cxn>
              <a:cxn ang="0">
                <a:pos x="connsiteX29768" y="connsiteY29768"/>
              </a:cxn>
              <a:cxn ang="0">
                <a:pos x="connsiteX29769" y="connsiteY29769"/>
              </a:cxn>
              <a:cxn ang="0">
                <a:pos x="connsiteX29770" y="connsiteY29770"/>
              </a:cxn>
              <a:cxn ang="0">
                <a:pos x="connsiteX29771" y="connsiteY29771"/>
              </a:cxn>
              <a:cxn ang="0">
                <a:pos x="connsiteX29772" y="connsiteY29772"/>
              </a:cxn>
              <a:cxn ang="0">
                <a:pos x="connsiteX29773" y="connsiteY29773"/>
              </a:cxn>
              <a:cxn ang="0">
                <a:pos x="connsiteX29774" y="connsiteY29774"/>
              </a:cxn>
              <a:cxn ang="0">
                <a:pos x="connsiteX29775" y="connsiteY29775"/>
              </a:cxn>
              <a:cxn ang="0">
                <a:pos x="connsiteX29776" y="connsiteY29776"/>
              </a:cxn>
              <a:cxn ang="0">
                <a:pos x="connsiteX29777" y="connsiteY29777"/>
              </a:cxn>
              <a:cxn ang="0">
                <a:pos x="connsiteX29778" y="connsiteY29778"/>
              </a:cxn>
              <a:cxn ang="0">
                <a:pos x="connsiteX29779" y="connsiteY29779"/>
              </a:cxn>
              <a:cxn ang="0">
                <a:pos x="connsiteX29780" y="connsiteY29780"/>
              </a:cxn>
              <a:cxn ang="0">
                <a:pos x="connsiteX29781" y="connsiteY29781"/>
              </a:cxn>
              <a:cxn ang="0">
                <a:pos x="connsiteX29782" y="connsiteY29782"/>
              </a:cxn>
              <a:cxn ang="0">
                <a:pos x="connsiteX29783" y="connsiteY29783"/>
              </a:cxn>
              <a:cxn ang="0">
                <a:pos x="connsiteX29784" y="connsiteY29784"/>
              </a:cxn>
              <a:cxn ang="0">
                <a:pos x="connsiteX29785" y="connsiteY29785"/>
              </a:cxn>
              <a:cxn ang="0">
                <a:pos x="connsiteX29786" y="connsiteY29786"/>
              </a:cxn>
              <a:cxn ang="0">
                <a:pos x="connsiteX29787" y="connsiteY29787"/>
              </a:cxn>
              <a:cxn ang="0">
                <a:pos x="connsiteX29788" y="connsiteY29788"/>
              </a:cxn>
              <a:cxn ang="0">
                <a:pos x="connsiteX29789" y="connsiteY29789"/>
              </a:cxn>
              <a:cxn ang="0">
                <a:pos x="connsiteX29790" y="connsiteY29790"/>
              </a:cxn>
              <a:cxn ang="0">
                <a:pos x="connsiteX29791" y="connsiteY29791"/>
              </a:cxn>
              <a:cxn ang="0">
                <a:pos x="connsiteX29792" y="connsiteY29792"/>
              </a:cxn>
              <a:cxn ang="0">
                <a:pos x="connsiteX29793" y="connsiteY29793"/>
              </a:cxn>
              <a:cxn ang="0">
                <a:pos x="connsiteX29794" y="connsiteY29794"/>
              </a:cxn>
              <a:cxn ang="0">
                <a:pos x="connsiteX29795" y="connsiteY29795"/>
              </a:cxn>
              <a:cxn ang="0">
                <a:pos x="connsiteX29796" y="connsiteY29796"/>
              </a:cxn>
              <a:cxn ang="0">
                <a:pos x="connsiteX29797" y="connsiteY29797"/>
              </a:cxn>
              <a:cxn ang="0">
                <a:pos x="connsiteX29798" y="connsiteY29798"/>
              </a:cxn>
              <a:cxn ang="0">
                <a:pos x="connsiteX29799" y="connsiteY29799"/>
              </a:cxn>
              <a:cxn ang="0">
                <a:pos x="connsiteX29800" y="connsiteY29800"/>
              </a:cxn>
              <a:cxn ang="0">
                <a:pos x="connsiteX29801" y="connsiteY29801"/>
              </a:cxn>
              <a:cxn ang="0">
                <a:pos x="connsiteX29802" y="connsiteY29802"/>
              </a:cxn>
              <a:cxn ang="0">
                <a:pos x="connsiteX29803" y="connsiteY29803"/>
              </a:cxn>
              <a:cxn ang="0">
                <a:pos x="connsiteX29804" y="connsiteY29804"/>
              </a:cxn>
              <a:cxn ang="0">
                <a:pos x="connsiteX29805" y="connsiteY29805"/>
              </a:cxn>
              <a:cxn ang="0">
                <a:pos x="connsiteX29806" y="connsiteY29806"/>
              </a:cxn>
              <a:cxn ang="0">
                <a:pos x="connsiteX29807" y="connsiteY29807"/>
              </a:cxn>
              <a:cxn ang="0">
                <a:pos x="connsiteX29808" y="connsiteY29808"/>
              </a:cxn>
              <a:cxn ang="0">
                <a:pos x="connsiteX29809" y="connsiteY29809"/>
              </a:cxn>
              <a:cxn ang="0">
                <a:pos x="connsiteX29810" y="connsiteY29810"/>
              </a:cxn>
              <a:cxn ang="0">
                <a:pos x="connsiteX29811" y="connsiteY29811"/>
              </a:cxn>
              <a:cxn ang="0">
                <a:pos x="connsiteX29812" y="connsiteY29812"/>
              </a:cxn>
              <a:cxn ang="0">
                <a:pos x="connsiteX29813" y="connsiteY29813"/>
              </a:cxn>
              <a:cxn ang="0">
                <a:pos x="connsiteX29814" y="connsiteY29814"/>
              </a:cxn>
              <a:cxn ang="0">
                <a:pos x="connsiteX29815" y="connsiteY29815"/>
              </a:cxn>
              <a:cxn ang="0">
                <a:pos x="connsiteX29816" y="connsiteY29816"/>
              </a:cxn>
              <a:cxn ang="0">
                <a:pos x="connsiteX29817" y="connsiteY29817"/>
              </a:cxn>
              <a:cxn ang="0">
                <a:pos x="connsiteX29818" y="connsiteY29818"/>
              </a:cxn>
              <a:cxn ang="0">
                <a:pos x="connsiteX29819" y="connsiteY29819"/>
              </a:cxn>
              <a:cxn ang="0">
                <a:pos x="connsiteX29820" y="connsiteY29820"/>
              </a:cxn>
              <a:cxn ang="0">
                <a:pos x="connsiteX29821" y="connsiteY29821"/>
              </a:cxn>
              <a:cxn ang="0">
                <a:pos x="connsiteX29822" y="connsiteY29822"/>
              </a:cxn>
              <a:cxn ang="0">
                <a:pos x="connsiteX29823" y="connsiteY29823"/>
              </a:cxn>
              <a:cxn ang="0">
                <a:pos x="connsiteX29824" y="connsiteY29824"/>
              </a:cxn>
              <a:cxn ang="0">
                <a:pos x="connsiteX29825" y="connsiteY29825"/>
              </a:cxn>
              <a:cxn ang="0">
                <a:pos x="connsiteX29826" y="connsiteY29826"/>
              </a:cxn>
              <a:cxn ang="0">
                <a:pos x="connsiteX29827" y="connsiteY29827"/>
              </a:cxn>
              <a:cxn ang="0">
                <a:pos x="connsiteX29828" y="connsiteY29828"/>
              </a:cxn>
              <a:cxn ang="0">
                <a:pos x="connsiteX29829" y="connsiteY29829"/>
              </a:cxn>
              <a:cxn ang="0">
                <a:pos x="connsiteX29830" y="connsiteY29830"/>
              </a:cxn>
              <a:cxn ang="0">
                <a:pos x="connsiteX29831" y="connsiteY29831"/>
              </a:cxn>
              <a:cxn ang="0">
                <a:pos x="connsiteX29832" y="connsiteY29832"/>
              </a:cxn>
              <a:cxn ang="0">
                <a:pos x="connsiteX29833" y="connsiteY29833"/>
              </a:cxn>
              <a:cxn ang="0">
                <a:pos x="connsiteX29834" y="connsiteY29834"/>
              </a:cxn>
              <a:cxn ang="0">
                <a:pos x="connsiteX29835" y="connsiteY29835"/>
              </a:cxn>
              <a:cxn ang="0">
                <a:pos x="connsiteX29836" y="connsiteY29836"/>
              </a:cxn>
              <a:cxn ang="0">
                <a:pos x="connsiteX29837" y="connsiteY29837"/>
              </a:cxn>
              <a:cxn ang="0">
                <a:pos x="connsiteX29838" y="connsiteY29838"/>
              </a:cxn>
              <a:cxn ang="0">
                <a:pos x="connsiteX29839" y="connsiteY29839"/>
              </a:cxn>
              <a:cxn ang="0">
                <a:pos x="connsiteX29840" y="connsiteY29840"/>
              </a:cxn>
              <a:cxn ang="0">
                <a:pos x="connsiteX29841" y="connsiteY29841"/>
              </a:cxn>
              <a:cxn ang="0">
                <a:pos x="connsiteX29842" y="connsiteY29842"/>
              </a:cxn>
              <a:cxn ang="0">
                <a:pos x="connsiteX29843" y="connsiteY29843"/>
              </a:cxn>
              <a:cxn ang="0">
                <a:pos x="connsiteX29844" y="connsiteY29844"/>
              </a:cxn>
              <a:cxn ang="0">
                <a:pos x="connsiteX29845" y="connsiteY29845"/>
              </a:cxn>
              <a:cxn ang="0">
                <a:pos x="connsiteX29846" y="connsiteY29846"/>
              </a:cxn>
              <a:cxn ang="0">
                <a:pos x="connsiteX29847" y="connsiteY29847"/>
              </a:cxn>
              <a:cxn ang="0">
                <a:pos x="connsiteX29848" y="connsiteY29848"/>
              </a:cxn>
              <a:cxn ang="0">
                <a:pos x="connsiteX29849" y="connsiteY29849"/>
              </a:cxn>
              <a:cxn ang="0">
                <a:pos x="connsiteX29850" y="connsiteY29850"/>
              </a:cxn>
              <a:cxn ang="0">
                <a:pos x="connsiteX29851" y="connsiteY29851"/>
              </a:cxn>
              <a:cxn ang="0">
                <a:pos x="connsiteX29852" y="connsiteY29852"/>
              </a:cxn>
              <a:cxn ang="0">
                <a:pos x="connsiteX29853" y="connsiteY29853"/>
              </a:cxn>
              <a:cxn ang="0">
                <a:pos x="connsiteX29854" y="connsiteY29854"/>
              </a:cxn>
              <a:cxn ang="0">
                <a:pos x="connsiteX29855" y="connsiteY29855"/>
              </a:cxn>
              <a:cxn ang="0">
                <a:pos x="connsiteX29856" y="connsiteY29856"/>
              </a:cxn>
              <a:cxn ang="0">
                <a:pos x="connsiteX29857" y="connsiteY29857"/>
              </a:cxn>
              <a:cxn ang="0">
                <a:pos x="connsiteX29858" y="connsiteY29858"/>
              </a:cxn>
              <a:cxn ang="0">
                <a:pos x="connsiteX29859" y="connsiteY29859"/>
              </a:cxn>
              <a:cxn ang="0">
                <a:pos x="connsiteX29860" y="connsiteY29860"/>
              </a:cxn>
              <a:cxn ang="0">
                <a:pos x="connsiteX29861" y="connsiteY29861"/>
              </a:cxn>
              <a:cxn ang="0">
                <a:pos x="connsiteX29862" y="connsiteY29862"/>
              </a:cxn>
              <a:cxn ang="0">
                <a:pos x="connsiteX29863" y="connsiteY29863"/>
              </a:cxn>
              <a:cxn ang="0">
                <a:pos x="connsiteX29864" y="connsiteY29864"/>
              </a:cxn>
              <a:cxn ang="0">
                <a:pos x="connsiteX29865" y="connsiteY29865"/>
              </a:cxn>
              <a:cxn ang="0">
                <a:pos x="connsiteX29866" y="connsiteY29866"/>
              </a:cxn>
              <a:cxn ang="0">
                <a:pos x="connsiteX29867" y="connsiteY29867"/>
              </a:cxn>
              <a:cxn ang="0">
                <a:pos x="connsiteX29868" y="connsiteY29868"/>
              </a:cxn>
              <a:cxn ang="0">
                <a:pos x="connsiteX29869" y="connsiteY29869"/>
              </a:cxn>
              <a:cxn ang="0">
                <a:pos x="connsiteX29870" y="connsiteY29870"/>
              </a:cxn>
              <a:cxn ang="0">
                <a:pos x="connsiteX29871" y="connsiteY29871"/>
              </a:cxn>
              <a:cxn ang="0">
                <a:pos x="connsiteX29872" y="connsiteY29872"/>
              </a:cxn>
              <a:cxn ang="0">
                <a:pos x="connsiteX29873" y="connsiteY29873"/>
              </a:cxn>
              <a:cxn ang="0">
                <a:pos x="connsiteX29874" y="connsiteY29874"/>
              </a:cxn>
              <a:cxn ang="0">
                <a:pos x="connsiteX29875" y="connsiteY29875"/>
              </a:cxn>
              <a:cxn ang="0">
                <a:pos x="connsiteX29876" y="connsiteY29876"/>
              </a:cxn>
              <a:cxn ang="0">
                <a:pos x="connsiteX29877" y="connsiteY29877"/>
              </a:cxn>
              <a:cxn ang="0">
                <a:pos x="connsiteX29878" y="connsiteY29878"/>
              </a:cxn>
              <a:cxn ang="0">
                <a:pos x="connsiteX29879" y="connsiteY29879"/>
              </a:cxn>
              <a:cxn ang="0">
                <a:pos x="connsiteX29880" y="connsiteY29880"/>
              </a:cxn>
              <a:cxn ang="0">
                <a:pos x="connsiteX29881" y="connsiteY29881"/>
              </a:cxn>
              <a:cxn ang="0">
                <a:pos x="connsiteX29882" y="connsiteY29882"/>
              </a:cxn>
              <a:cxn ang="0">
                <a:pos x="connsiteX29883" y="connsiteY29883"/>
              </a:cxn>
              <a:cxn ang="0">
                <a:pos x="connsiteX29884" y="connsiteY29884"/>
              </a:cxn>
              <a:cxn ang="0">
                <a:pos x="connsiteX29885" y="connsiteY29885"/>
              </a:cxn>
              <a:cxn ang="0">
                <a:pos x="connsiteX29886" y="connsiteY29886"/>
              </a:cxn>
              <a:cxn ang="0">
                <a:pos x="connsiteX29887" y="connsiteY29887"/>
              </a:cxn>
              <a:cxn ang="0">
                <a:pos x="connsiteX29888" y="connsiteY29888"/>
              </a:cxn>
              <a:cxn ang="0">
                <a:pos x="connsiteX29889" y="connsiteY29889"/>
              </a:cxn>
              <a:cxn ang="0">
                <a:pos x="connsiteX29890" y="connsiteY29890"/>
              </a:cxn>
              <a:cxn ang="0">
                <a:pos x="connsiteX29891" y="connsiteY29891"/>
              </a:cxn>
              <a:cxn ang="0">
                <a:pos x="connsiteX29892" y="connsiteY29892"/>
              </a:cxn>
              <a:cxn ang="0">
                <a:pos x="connsiteX29893" y="connsiteY29893"/>
              </a:cxn>
              <a:cxn ang="0">
                <a:pos x="connsiteX29894" y="connsiteY29894"/>
              </a:cxn>
              <a:cxn ang="0">
                <a:pos x="connsiteX29895" y="connsiteY29895"/>
              </a:cxn>
              <a:cxn ang="0">
                <a:pos x="connsiteX29896" y="connsiteY29896"/>
              </a:cxn>
              <a:cxn ang="0">
                <a:pos x="connsiteX29897" y="connsiteY29897"/>
              </a:cxn>
              <a:cxn ang="0">
                <a:pos x="connsiteX29898" y="connsiteY29898"/>
              </a:cxn>
              <a:cxn ang="0">
                <a:pos x="connsiteX29899" y="connsiteY29899"/>
              </a:cxn>
              <a:cxn ang="0">
                <a:pos x="connsiteX29900" y="connsiteY29900"/>
              </a:cxn>
              <a:cxn ang="0">
                <a:pos x="connsiteX29901" y="connsiteY29901"/>
              </a:cxn>
              <a:cxn ang="0">
                <a:pos x="connsiteX29902" y="connsiteY29902"/>
              </a:cxn>
              <a:cxn ang="0">
                <a:pos x="connsiteX29903" y="connsiteY29903"/>
              </a:cxn>
              <a:cxn ang="0">
                <a:pos x="connsiteX29904" y="connsiteY29904"/>
              </a:cxn>
              <a:cxn ang="0">
                <a:pos x="connsiteX29905" y="connsiteY29905"/>
              </a:cxn>
              <a:cxn ang="0">
                <a:pos x="connsiteX29906" y="connsiteY29906"/>
              </a:cxn>
              <a:cxn ang="0">
                <a:pos x="connsiteX29907" y="connsiteY29907"/>
              </a:cxn>
              <a:cxn ang="0">
                <a:pos x="connsiteX29908" y="connsiteY29908"/>
              </a:cxn>
              <a:cxn ang="0">
                <a:pos x="connsiteX29909" y="connsiteY29909"/>
              </a:cxn>
              <a:cxn ang="0">
                <a:pos x="connsiteX29910" y="connsiteY29910"/>
              </a:cxn>
              <a:cxn ang="0">
                <a:pos x="connsiteX29911" y="connsiteY29911"/>
              </a:cxn>
              <a:cxn ang="0">
                <a:pos x="connsiteX29912" y="connsiteY29912"/>
              </a:cxn>
              <a:cxn ang="0">
                <a:pos x="connsiteX29913" y="connsiteY29913"/>
              </a:cxn>
              <a:cxn ang="0">
                <a:pos x="connsiteX29914" y="connsiteY29914"/>
              </a:cxn>
              <a:cxn ang="0">
                <a:pos x="connsiteX29915" y="connsiteY29915"/>
              </a:cxn>
              <a:cxn ang="0">
                <a:pos x="connsiteX29916" y="connsiteY29916"/>
              </a:cxn>
              <a:cxn ang="0">
                <a:pos x="connsiteX29917" y="connsiteY29917"/>
              </a:cxn>
              <a:cxn ang="0">
                <a:pos x="connsiteX29918" y="connsiteY29918"/>
              </a:cxn>
              <a:cxn ang="0">
                <a:pos x="connsiteX29919" y="connsiteY29919"/>
              </a:cxn>
              <a:cxn ang="0">
                <a:pos x="connsiteX29920" y="connsiteY29920"/>
              </a:cxn>
              <a:cxn ang="0">
                <a:pos x="connsiteX29921" y="connsiteY29921"/>
              </a:cxn>
              <a:cxn ang="0">
                <a:pos x="connsiteX29922" y="connsiteY29922"/>
              </a:cxn>
              <a:cxn ang="0">
                <a:pos x="connsiteX29923" y="connsiteY29923"/>
              </a:cxn>
              <a:cxn ang="0">
                <a:pos x="connsiteX29924" y="connsiteY29924"/>
              </a:cxn>
              <a:cxn ang="0">
                <a:pos x="connsiteX29925" y="connsiteY29925"/>
              </a:cxn>
              <a:cxn ang="0">
                <a:pos x="connsiteX29926" y="connsiteY29926"/>
              </a:cxn>
              <a:cxn ang="0">
                <a:pos x="connsiteX29927" y="connsiteY29927"/>
              </a:cxn>
              <a:cxn ang="0">
                <a:pos x="connsiteX29928" y="connsiteY29928"/>
              </a:cxn>
              <a:cxn ang="0">
                <a:pos x="connsiteX29929" y="connsiteY29929"/>
              </a:cxn>
              <a:cxn ang="0">
                <a:pos x="connsiteX29930" y="connsiteY29930"/>
              </a:cxn>
              <a:cxn ang="0">
                <a:pos x="connsiteX29931" y="connsiteY29931"/>
              </a:cxn>
              <a:cxn ang="0">
                <a:pos x="connsiteX29932" y="connsiteY29932"/>
              </a:cxn>
              <a:cxn ang="0">
                <a:pos x="connsiteX29933" y="connsiteY29933"/>
              </a:cxn>
              <a:cxn ang="0">
                <a:pos x="connsiteX29934" y="connsiteY29934"/>
              </a:cxn>
              <a:cxn ang="0">
                <a:pos x="connsiteX29935" y="connsiteY29935"/>
              </a:cxn>
              <a:cxn ang="0">
                <a:pos x="connsiteX29936" y="connsiteY29936"/>
              </a:cxn>
              <a:cxn ang="0">
                <a:pos x="connsiteX29937" y="connsiteY29937"/>
              </a:cxn>
              <a:cxn ang="0">
                <a:pos x="connsiteX29938" y="connsiteY29938"/>
              </a:cxn>
              <a:cxn ang="0">
                <a:pos x="connsiteX29939" y="connsiteY29939"/>
              </a:cxn>
              <a:cxn ang="0">
                <a:pos x="connsiteX29940" y="connsiteY29940"/>
              </a:cxn>
              <a:cxn ang="0">
                <a:pos x="connsiteX29941" y="connsiteY29941"/>
              </a:cxn>
              <a:cxn ang="0">
                <a:pos x="connsiteX29942" y="connsiteY29942"/>
              </a:cxn>
              <a:cxn ang="0">
                <a:pos x="connsiteX29943" y="connsiteY29943"/>
              </a:cxn>
              <a:cxn ang="0">
                <a:pos x="connsiteX29944" y="connsiteY29944"/>
              </a:cxn>
              <a:cxn ang="0">
                <a:pos x="connsiteX29945" y="connsiteY29945"/>
              </a:cxn>
              <a:cxn ang="0">
                <a:pos x="connsiteX29946" y="connsiteY29946"/>
              </a:cxn>
              <a:cxn ang="0">
                <a:pos x="connsiteX29947" y="connsiteY29947"/>
              </a:cxn>
              <a:cxn ang="0">
                <a:pos x="connsiteX29948" y="connsiteY29948"/>
              </a:cxn>
              <a:cxn ang="0">
                <a:pos x="connsiteX29949" y="connsiteY29949"/>
              </a:cxn>
              <a:cxn ang="0">
                <a:pos x="connsiteX29950" y="connsiteY29950"/>
              </a:cxn>
              <a:cxn ang="0">
                <a:pos x="connsiteX29951" y="connsiteY29951"/>
              </a:cxn>
              <a:cxn ang="0">
                <a:pos x="connsiteX29952" y="connsiteY29952"/>
              </a:cxn>
              <a:cxn ang="0">
                <a:pos x="connsiteX29953" y="connsiteY29953"/>
              </a:cxn>
              <a:cxn ang="0">
                <a:pos x="connsiteX29954" y="connsiteY29954"/>
              </a:cxn>
              <a:cxn ang="0">
                <a:pos x="connsiteX29955" y="connsiteY29955"/>
              </a:cxn>
              <a:cxn ang="0">
                <a:pos x="connsiteX29956" y="connsiteY29956"/>
              </a:cxn>
              <a:cxn ang="0">
                <a:pos x="connsiteX29957" y="connsiteY29957"/>
              </a:cxn>
              <a:cxn ang="0">
                <a:pos x="connsiteX29958" y="connsiteY29958"/>
              </a:cxn>
              <a:cxn ang="0">
                <a:pos x="connsiteX29959" y="connsiteY29959"/>
              </a:cxn>
              <a:cxn ang="0">
                <a:pos x="connsiteX29960" y="connsiteY29960"/>
              </a:cxn>
              <a:cxn ang="0">
                <a:pos x="connsiteX29961" y="connsiteY29961"/>
              </a:cxn>
              <a:cxn ang="0">
                <a:pos x="connsiteX29962" y="connsiteY29962"/>
              </a:cxn>
              <a:cxn ang="0">
                <a:pos x="connsiteX29963" y="connsiteY29963"/>
              </a:cxn>
              <a:cxn ang="0">
                <a:pos x="connsiteX29964" y="connsiteY29964"/>
              </a:cxn>
              <a:cxn ang="0">
                <a:pos x="connsiteX29965" y="connsiteY29965"/>
              </a:cxn>
              <a:cxn ang="0">
                <a:pos x="connsiteX29966" y="connsiteY29966"/>
              </a:cxn>
              <a:cxn ang="0">
                <a:pos x="connsiteX29967" y="connsiteY29967"/>
              </a:cxn>
              <a:cxn ang="0">
                <a:pos x="connsiteX29968" y="connsiteY29968"/>
              </a:cxn>
              <a:cxn ang="0">
                <a:pos x="connsiteX29969" y="connsiteY29969"/>
              </a:cxn>
              <a:cxn ang="0">
                <a:pos x="connsiteX29970" y="connsiteY29970"/>
              </a:cxn>
              <a:cxn ang="0">
                <a:pos x="connsiteX29971" y="connsiteY29971"/>
              </a:cxn>
              <a:cxn ang="0">
                <a:pos x="connsiteX29972" y="connsiteY29972"/>
              </a:cxn>
              <a:cxn ang="0">
                <a:pos x="connsiteX29973" y="connsiteY29973"/>
              </a:cxn>
              <a:cxn ang="0">
                <a:pos x="connsiteX29974" y="connsiteY29974"/>
              </a:cxn>
              <a:cxn ang="0">
                <a:pos x="connsiteX29975" y="connsiteY29975"/>
              </a:cxn>
              <a:cxn ang="0">
                <a:pos x="connsiteX29976" y="connsiteY29976"/>
              </a:cxn>
              <a:cxn ang="0">
                <a:pos x="connsiteX29977" y="connsiteY29977"/>
              </a:cxn>
              <a:cxn ang="0">
                <a:pos x="connsiteX29978" y="connsiteY29978"/>
              </a:cxn>
              <a:cxn ang="0">
                <a:pos x="connsiteX29979" y="connsiteY29979"/>
              </a:cxn>
              <a:cxn ang="0">
                <a:pos x="connsiteX29980" y="connsiteY29980"/>
              </a:cxn>
              <a:cxn ang="0">
                <a:pos x="connsiteX29981" y="connsiteY29981"/>
              </a:cxn>
              <a:cxn ang="0">
                <a:pos x="connsiteX29982" y="connsiteY29982"/>
              </a:cxn>
              <a:cxn ang="0">
                <a:pos x="connsiteX29983" y="connsiteY29983"/>
              </a:cxn>
              <a:cxn ang="0">
                <a:pos x="connsiteX29984" y="connsiteY29984"/>
              </a:cxn>
              <a:cxn ang="0">
                <a:pos x="connsiteX29985" y="connsiteY29985"/>
              </a:cxn>
              <a:cxn ang="0">
                <a:pos x="connsiteX29986" y="connsiteY29986"/>
              </a:cxn>
              <a:cxn ang="0">
                <a:pos x="connsiteX29987" y="connsiteY29987"/>
              </a:cxn>
              <a:cxn ang="0">
                <a:pos x="connsiteX29988" y="connsiteY29988"/>
              </a:cxn>
              <a:cxn ang="0">
                <a:pos x="connsiteX29989" y="connsiteY29989"/>
              </a:cxn>
              <a:cxn ang="0">
                <a:pos x="connsiteX29990" y="connsiteY29990"/>
              </a:cxn>
              <a:cxn ang="0">
                <a:pos x="connsiteX29991" y="connsiteY29991"/>
              </a:cxn>
              <a:cxn ang="0">
                <a:pos x="connsiteX29992" y="connsiteY29992"/>
              </a:cxn>
              <a:cxn ang="0">
                <a:pos x="connsiteX29993" y="connsiteY29993"/>
              </a:cxn>
              <a:cxn ang="0">
                <a:pos x="connsiteX29994" y="connsiteY29994"/>
              </a:cxn>
              <a:cxn ang="0">
                <a:pos x="connsiteX29995" y="connsiteY29995"/>
              </a:cxn>
              <a:cxn ang="0">
                <a:pos x="connsiteX29996" y="connsiteY29996"/>
              </a:cxn>
              <a:cxn ang="0">
                <a:pos x="connsiteX29997" y="connsiteY29997"/>
              </a:cxn>
              <a:cxn ang="0">
                <a:pos x="connsiteX29998" y="connsiteY29998"/>
              </a:cxn>
              <a:cxn ang="0">
                <a:pos x="connsiteX29999" y="connsiteY29999"/>
              </a:cxn>
              <a:cxn ang="0">
                <a:pos x="connsiteX30000" y="connsiteY30000"/>
              </a:cxn>
              <a:cxn ang="0">
                <a:pos x="connsiteX30001" y="connsiteY30001"/>
              </a:cxn>
              <a:cxn ang="0">
                <a:pos x="connsiteX30002" y="connsiteY30002"/>
              </a:cxn>
              <a:cxn ang="0">
                <a:pos x="connsiteX30003" y="connsiteY30003"/>
              </a:cxn>
              <a:cxn ang="0">
                <a:pos x="connsiteX30004" y="connsiteY30004"/>
              </a:cxn>
              <a:cxn ang="0">
                <a:pos x="connsiteX30005" y="connsiteY30005"/>
              </a:cxn>
              <a:cxn ang="0">
                <a:pos x="connsiteX30006" y="connsiteY30006"/>
              </a:cxn>
              <a:cxn ang="0">
                <a:pos x="connsiteX30007" y="connsiteY30007"/>
              </a:cxn>
              <a:cxn ang="0">
                <a:pos x="connsiteX30008" y="connsiteY30008"/>
              </a:cxn>
              <a:cxn ang="0">
                <a:pos x="connsiteX30009" y="connsiteY30009"/>
              </a:cxn>
              <a:cxn ang="0">
                <a:pos x="connsiteX30010" y="connsiteY30010"/>
              </a:cxn>
              <a:cxn ang="0">
                <a:pos x="connsiteX30011" y="connsiteY30011"/>
              </a:cxn>
              <a:cxn ang="0">
                <a:pos x="connsiteX30012" y="connsiteY30012"/>
              </a:cxn>
              <a:cxn ang="0">
                <a:pos x="connsiteX30013" y="connsiteY30013"/>
              </a:cxn>
              <a:cxn ang="0">
                <a:pos x="connsiteX30014" y="connsiteY30014"/>
              </a:cxn>
              <a:cxn ang="0">
                <a:pos x="connsiteX30015" y="connsiteY30015"/>
              </a:cxn>
              <a:cxn ang="0">
                <a:pos x="connsiteX30016" y="connsiteY30016"/>
              </a:cxn>
              <a:cxn ang="0">
                <a:pos x="connsiteX30017" y="connsiteY30017"/>
              </a:cxn>
              <a:cxn ang="0">
                <a:pos x="connsiteX30018" y="connsiteY30018"/>
              </a:cxn>
              <a:cxn ang="0">
                <a:pos x="connsiteX30019" y="connsiteY30019"/>
              </a:cxn>
              <a:cxn ang="0">
                <a:pos x="connsiteX30020" y="connsiteY30020"/>
              </a:cxn>
              <a:cxn ang="0">
                <a:pos x="connsiteX30021" y="connsiteY30021"/>
              </a:cxn>
              <a:cxn ang="0">
                <a:pos x="connsiteX30022" y="connsiteY30022"/>
              </a:cxn>
              <a:cxn ang="0">
                <a:pos x="connsiteX30023" y="connsiteY30023"/>
              </a:cxn>
              <a:cxn ang="0">
                <a:pos x="connsiteX30024" y="connsiteY30024"/>
              </a:cxn>
              <a:cxn ang="0">
                <a:pos x="connsiteX30025" y="connsiteY30025"/>
              </a:cxn>
              <a:cxn ang="0">
                <a:pos x="connsiteX30026" y="connsiteY30026"/>
              </a:cxn>
              <a:cxn ang="0">
                <a:pos x="connsiteX30027" y="connsiteY30027"/>
              </a:cxn>
              <a:cxn ang="0">
                <a:pos x="connsiteX30028" y="connsiteY30028"/>
              </a:cxn>
              <a:cxn ang="0">
                <a:pos x="connsiteX30029" y="connsiteY30029"/>
              </a:cxn>
              <a:cxn ang="0">
                <a:pos x="connsiteX30030" y="connsiteY30030"/>
              </a:cxn>
              <a:cxn ang="0">
                <a:pos x="connsiteX30031" y="connsiteY30031"/>
              </a:cxn>
              <a:cxn ang="0">
                <a:pos x="connsiteX30032" y="connsiteY30032"/>
              </a:cxn>
              <a:cxn ang="0">
                <a:pos x="connsiteX30033" y="connsiteY30033"/>
              </a:cxn>
              <a:cxn ang="0">
                <a:pos x="connsiteX30034" y="connsiteY30034"/>
              </a:cxn>
              <a:cxn ang="0">
                <a:pos x="connsiteX30035" y="connsiteY30035"/>
              </a:cxn>
              <a:cxn ang="0">
                <a:pos x="connsiteX30036" y="connsiteY30036"/>
              </a:cxn>
              <a:cxn ang="0">
                <a:pos x="connsiteX30037" y="connsiteY30037"/>
              </a:cxn>
              <a:cxn ang="0">
                <a:pos x="connsiteX30038" y="connsiteY30038"/>
              </a:cxn>
              <a:cxn ang="0">
                <a:pos x="connsiteX30039" y="connsiteY30039"/>
              </a:cxn>
              <a:cxn ang="0">
                <a:pos x="connsiteX30040" y="connsiteY30040"/>
              </a:cxn>
              <a:cxn ang="0">
                <a:pos x="connsiteX30041" y="connsiteY30041"/>
              </a:cxn>
              <a:cxn ang="0">
                <a:pos x="connsiteX30042" y="connsiteY30042"/>
              </a:cxn>
              <a:cxn ang="0">
                <a:pos x="connsiteX30043" y="connsiteY30043"/>
              </a:cxn>
              <a:cxn ang="0">
                <a:pos x="connsiteX30044" y="connsiteY30044"/>
              </a:cxn>
              <a:cxn ang="0">
                <a:pos x="connsiteX30045" y="connsiteY30045"/>
              </a:cxn>
              <a:cxn ang="0">
                <a:pos x="connsiteX30046" y="connsiteY30046"/>
              </a:cxn>
              <a:cxn ang="0">
                <a:pos x="connsiteX30047" y="connsiteY30047"/>
              </a:cxn>
              <a:cxn ang="0">
                <a:pos x="connsiteX30048" y="connsiteY30048"/>
              </a:cxn>
              <a:cxn ang="0">
                <a:pos x="connsiteX30049" y="connsiteY30049"/>
              </a:cxn>
              <a:cxn ang="0">
                <a:pos x="connsiteX30050" y="connsiteY30050"/>
              </a:cxn>
              <a:cxn ang="0">
                <a:pos x="connsiteX30051" y="connsiteY30051"/>
              </a:cxn>
              <a:cxn ang="0">
                <a:pos x="connsiteX30052" y="connsiteY30052"/>
              </a:cxn>
              <a:cxn ang="0">
                <a:pos x="connsiteX30053" y="connsiteY30053"/>
              </a:cxn>
              <a:cxn ang="0">
                <a:pos x="connsiteX30054" y="connsiteY30054"/>
              </a:cxn>
              <a:cxn ang="0">
                <a:pos x="connsiteX30055" y="connsiteY30055"/>
              </a:cxn>
              <a:cxn ang="0">
                <a:pos x="connsiteX30056" y="connsiteY30056"/>
              </a:cxn>
              <a:cxn ang="0">
                <a:pos x="connsiteX30057" y="connsiteY30057"/>
              </a:cxn>
              <a:cxn ang="0">
                <a:pos x="connsiteX30058" y="connsiteY30058"/>
              </a:cxn>
              <a:cxn ang="0">
                <a:pos x="connsiteX30059" y="connsiteY30059"/>
              </a:cxn>
              <a:cxn ang="0">
                <a:pos x="connsiteX30060" y="connsiteY30060"/>
              </a:cxn>
              <a:cxn ang="0">
                <a:pos x="connsiteX30061" y="connsiteY30061"/>
              </a:cxn>
              <a:cxn ang="0">
                <a:pos x="connsiteX30062" y="connsiteY30062"/>
              </a:cxn>
              <a:cxn ang="0">
                <a:pos x="connsiteX30063" y="connsiteY30063"/>
              </a:cxn>
              <a:cxn ang="0">
                <a:pos x="connsiteX30064" y="connsiteY30064"/>
              </a:cxn>
              <a:cxn ang="0">
                <a:pos x="connsiteX30065" y="connsiteY30065"/>
              </a:cxn>
              <a:cxn ang="0">
                <a:pos x="connsiteX30066" y="connsiteY30066"/>
              </a:cxn>
              <a:cxn ang="0">
                <a:pos x="connsiteX30067" y="connsiteY30067"/>
              </a:cxn>
              <a:cxn ang="0">
                <a:pos x="connsiteX30068" y="connsiteY30068"/>
              </a:cxn>
              <a:cxn ang="0">
                <a:pos x="connsiteX30069" y="connsiteY30069"/>
              </a:cxn>
              <a:cxn ang="0">
                <a:pos x="connsiteX30070" y="connsiteY30070"/>
              </a:cxn>
              <a:cxn ang="0">
                <a:pos x="connsiteX30071" y="connsiteY30071"/>
              </a:cxn>
              <a:cxn ang="0">
                <a:pos x="connsiteX30072" y="connsiteY30072"/>
              </a:cxn>
              <a:cxn ang="0">
                <a:pos x="connsiteX30073" y="connsiteY30073"/>
              </a:cxn>
              <a:cxn ang="0">
                <a:pos x="connsiteX30074" y="connsiteY30074"/>
              </a:cxn>
              <a:cxn ang="0">
                <a:pos x="connsiteX30075" y="connsiteY30075"/>
              </a:cxn>
              <a:cxn ang="0">
                <a:pos x="connsiteX30076" y="connsiteY30076"/>
              </a:cxn>
              <a:cxn ang="0">
                <a:pos x="connsiteX30077" y="connsiteY30077"/>
              </a:cxn>
              <a:cxn ang="0">
                <a:pos x="connsiteX30078" y="connsiteY30078"/>
              </a:cxn>
              <a:cxn ang="0">
                <a:pos x="connsiteX30079" y="connsiteY30079"/>
              </a:cxn>
              <a:cxn ang="0">
                <a:pos x="connsiteX30080" y="connsiteY30080"/>
              </a:cxn>
              <a:cxn ang="0">
                <a:pos x="connsiteX30081" y="connsiteY30081"/>
              </a:cxn>
              <a:cxn ang="0">
                <a:pos x="connsiteX30082" y="connsiteY30082"/>
              </a:cxn>
              <a:cxn ang="0">
                <a:pos x="connsiteX30083" y="connsiteY30083"/>
              </a:cxn>
              <a:cxn ang="0">
                <a:pos x="connsiteX30084" y="connsiteY30084"/>
              </a:cxn>
              <a:cxn ang="0">
                <a:pos x="connsiteX30085" y="connsiteY30085"/>
              </a:cxn>
              <a:cxn ang="0">
                <a:pos x="connsiteX30086" y="connsiteY30086"/>
              </a:cxn>
              <a:cxn ang="0">
                <a:pos x="connsiteX30087" y="connsiteY30087"/>
              </a:cxn>
              <a:cxn ang="0">
                <a:pos x="connsiteX30088" y="connsiteY30088"/>
              </a:cxn>
              <a:cxn ang="0">
                <a:pos x="connsiteX30089" y="connsiteY30089"/>
              </a:cxn>
              <a:cxn ang="0">
                <a:pos x="connsiteX30090" y="connsiteY30090"/>
              </a:cxn>
              <a:cxn ang="0">
                <a:pos x="connsiteX30091" y="connsiteY30091"/>
              </a:cxn>
              <a:cxn ang="0">
                <a:pos x="connsiteX30092" y="connsiteY30092"/>
              </a:cxn>
              <a:cxn ang="0">
                <a:pos x="connsiteX30093" y="connsiteY30093"/>
              </a:cxn>
              <a:cxn ang="0">
                <a:pos x="connsiteX30094" y="connsiteY30094"/>
              </a:cxn>
              <a:cxn ang="0">
                <a:pos x="connsiteX30095" y="connsiteY30095"/>
              </a:cxn>
              <a:cxn ang="0">
                <a:pos x="connsiteX30096" y="connsiteY30096"/>
              </a:cxn>
              <a:cxn ang="0">
                <a:pos x="connsiteX30097" y="connsiteY30097"/>
              </a:cxn>
              <a:cxn ang="0">
                <a:pos x="connsiteX30098" y="connsiteY30098"/>
              </a:cxn>
              <a:cxn ang="0">
                <a:pos x="connsiteX30099" y="connsiteY30099"/>
              </a:cxn>
              <a:cxn ang="0">
                <a:pos x="connsiteX30100" y="connsiteY30100"/>
              </a:cxn>
              <a:cxn ang="0">
                <a:pos x="connsiteX30101" y="connsiteY30101"/>
              </a:cxn>
              <a:cxn ang="0">
                <a:pos x="connsiteX30102" y="connsiteY30102"/>
              </a:cxn>
              <a:cxn ang="0">
                <a:pos x="connsiteX30103" y="connsiteY30103"/>
              </a:cxn>
              <a:cxn ang="0">
                <a:pos x="connsiteX30104" y="connsiteY30104"/>
              </a:cxn>
              <a:cxn ang="0">
                <a:pos x="connsiteX30105" y="connsiteY30105"/>
              </a:cxn>
              <a:cxn ang="0">
                <a:pos x="connsiteX30106" y="connsiteY30106"/>
              </a:cxn>
              <a:cxn ang="0">
                <a:pos x="connsiteX30107" y="connsiteY30107"/>
              </a:cxn>
              <a:cxn ang="0">
                <a:pos x="connsiteX30108" y="connsiteY30108"/>
              </a:cxn>
              <a:cxn ang="0">
                <a:pos x="connsiteX30109" y="connsiteY30109"/>
              </a:cxn>
              <a:cxn ang="0">
                <a:pos x="connsiteX30110" y="connsiteY30110"/>
              </a:cxn>
              <a:cxn ang="0">
                <a:pos x="connsiteX30111" y="connsiteY30111"/>
              </a:cxn>
              <a:cxn ang="0">
                <a:pos x="connsiteX30112" y="connsiteY30112"/>
              </a:cxn>
              <a:cxn ang="0">
                <a:pos x="connsiteX30113" y="connsiteY30113"/>
              </a:cxn>
              <a:cxn ang="0">
                <a:pos x="connsiteX30114" y="connsiteY30114"/>
              </a:cxn>
              <a:cxn ang="0">
                <a:pos x="connsiteX30115" y="connsiteY30115"/>
              </a:cxn>
              <a:cxn ang="0">
                <a:pos x="connsiteX30116" y="connsiteY30116"/>
              </a:cxn>
              <a:cxn ang="0">
                <a:pos x="connsiteX30117" y="connsiteY30117"/>
              </a:cxn>
              <a:cxn ang="0">
                <a:pos x="connsiteX30118" y="connsiteY30118"/>
              </a:cxn>
              <a:cxn ang="0">
                <a:pos x="connsiteX30119" y="connsiteY30119"/>
              </a:cxn>
              <a:cxn ang="0">
                <a:pos x="connsiteX30120" y="connsiteY30120"/>
              </a:cxn>
              <a:cxn ang="0">
                <a:pos x="connsiteX30121" y="connsiteY30121"/>
              </a:cxn>
              <a:cxn ang="0">
                <a:pos x="connsiteX30122" y="connsiteY30122"/>
              </a:cxn>
              <a:cxn ang="0">
                <a:pos x="connsiteX30123" y="connsiteY30123"/>
              </a:cxn>
              <a:cxn ang="0">
                <a:pos x="connsiteX30124" y="connsiteY30124"/>
              </a:cxn>
              <a:cxn ang="0">
                <a:pos x="connsiteX30125" y="connsiteY30125"/>
              </a:cxn>
              <a:cxn ang="0">
                <a:pos x="connsiteX30126" y="connsiteY30126"/>
              </a:cxn>
              <a:cxn ang="0">
                <a:pos x="connsiteX30127" y="connsiteY30127"/>
              </a:cxn>
              <a:cxn ang="0">
                <a:pos x="connsiteX30128" y="connsiteY30128"/>
              </a:cxn>
              <a:cxn ang="0">
                <a:pos x="connsiteX30129" y="connsiteY30129"/>
              </a:cxn>
              <a:cxn ang="0">
                <a:pos x="connsiteX30130" y="connsiteY30130"/>
              </a:cxn>
              <a:cxn ang="0">
                <a:pos x="connsiteX30131" y="connsiteY30131"/>
              </a:cxn>
              <a:cxn ang="0">
                <a:pos x="connsiteX30132" y="connsiteY30132"/>
              </a:cxn>
              <a:cxn ang="0">
                <a:pos x="connsiteX30133" y="connsiteY30133"/>
              </a:cxn>
              <a:cxn ang="0">
                <a:pos x="connsiteX30134" y="connsiteY30134"/>
              </a:cxn>
              <a:cxn ang="0">
                <a:pos x="connsiteX30135" y="connsiteY30135"/>
              </a:cxn>
              <a:cxn ang="0">
                <a:pos x="connsiteX30136" y="connsiteY30136"/>
              </a:cxn>
              <a:cxn ang="0">
                <a:pos x="connsiteX30137" y="connsiteY30137"/>
              </a:cxn>
              <a:cxn ang="0">
                <a:pos x="connsiteX30138" y="connsiteY30138"/>
              </a:cxn>
              <a:cxn ang="0">
                <a:pos x="connsiteX30139" y="connsiteY30139"/>
              </a:cxn>
              <a:cxn ang="0">
                <a:pos x="connsiteX30140" y="connsiteY30140"/>
              </a:cxn>
              <a:cxn ang="0">
                <a:pos x="connsiteX30141" y="connsiteY30141"/>
              </a:cxn>
              <a:cxn ang="0">
                <a:pos x="connsiteX30142" y="connsiteY30142"/>
              </a:cxn>
              <a:cxn ang="0">
                <a:pos x="connsiteX30143" y="connsiteY30143"/>
              </a:cxn>
              <a:cxn ang="0">
                <a:pos x="connsiteX30144" y="connsiteY30144"/>
              </a:cxn>
              <a:cxn ang="0">
                <a:pos x="connsiteX30145" y="connsiteY30145"/>
              </a:cxn>
              <a:cxn ang="0">
                <a:pos x="connsiteX30146" y="connsiteY30146"/>
              </a:cxn>
              <a:cxn ang="0">
                <a:pos x="connsiteX30147" y="connsiteY30147"/>
              </a:cxn>
              <a:cxn ang="0">
                <a:pos x="connsiteX30148" y="connsiteY30148"/>
              </a:cxn>
              <a:cxn ang="0">
                <a:pos x="connsiteX30149" y="connsiteY30149"/>
              </a:cxn>
              <a:cxn ang="0">
                <a:pos x="connsiteX30150" y="connsiteY30150"/>
              </a:cxn>
              <a:cxn ang="0">
                <a:pos x="connsiteX30151" y="connsiteY30151"/>
              </a:cxn>
              <a:cxn ang="0">
                <a:pos x="connsiteX30152" y="connsiteY30152"/>
              </a:cxn>
              <a:cxn ang="0">
                <a:pos x="connsiteX30153" y="connsiteY30153"/>
              </a:cxn>
              <a:cxn ang="0">
                <a:pos x="connsiteX30154" y="connsiteY30154"/>
              </a:cxn>
              <a:cxn ang="0">
                <a:pos x="connsiteX30155" y="connsiteY30155"/>
              </a:cxn>
              <a:cxn ang="0">
                <a:pos x="connsiteX30156" y="connsiteY30156"/>
              </a:cxn>
              <a:cxn ang="0">
                <a:pos x="connsiteX30157" y="connsiteY30157"/>
              </a:cxn>
              <a:cxn ang="0">
                <a:pos x="connsiteX30158" y="connsiteY30158"/>
              </a:cxn>
              <a:cxn ang="0">
                <a:pos x="connsiteX30159" y="connsiteY30159"/>
              </a:cxn>
              <a:cxn ang="0">
                <a:pos x="connsiteX30160" y="connsiteY30160"/>
              </a:cxn>
              <a:cxn ang="0">
                <a:pos x="connsiteX30161" y="connsiteY30161"/>
              </a:cxn>
              <a:cxn ang="0">
                <a:pos x="connsiteX30162" y="connsiteY30162"/>
              </a:cxn>
              <a:cxn ang="0">
                <a:pos x="connsiteX30163" y="connsiteY30163"/>
              </a:cxn>
              <a:cxn ang="0">
                <a:pos x="connsiteX30164" y="connsiteY30164"/>
              </a:cxn>
              <a:cxn ang="0">
                <a:pos x="connsiteX30165" y="connsiteY30165"/>
              </a:cxn>
              <a:cxn ang="0">
                <a:pos x="connsiteX30166" y="connsiteY30166"/>
              </a:cxn>
              <a:cxn ang="0">
                <a:pos x="connsiteX30167" y="connsiteY30167"/>
              </a:cxn>
              <a:cxn ang="0">
                <a:pos x="connsiteX30168" y="connsiteY30168"/>
              </a:cxn>
              <a:cxn ang="0">
                <a:pos x="connsiteX30169" y="connsiteY30169"/>
              </a:cxn>
              <a:cxn ang="0">
                <a:pos x="connsiteX30170" y="connsiteY30170"/>
              </a:cxn>
              <a:cxn ang="0">
                <a:pos x="connsiteX30171" y="connsiteY30171"/>
              </a:cxn>
              <a:cxn ang="0">
                <a:pos x="connsiteX30172" y="connsiteY30172"/>
              </a:cxn>
              <a:cxn ang="0">
                <a:pos x="connsiteX30173" y="connsiteY30173"/>
              </a:cxn>
              <a:cxn ang="0">
                <a:pos x="connsiteX30174" y="connsiteY30174"/>
              </a:cxn>
              <a:cxn ang="0">
                <a:pos x="connsiteX30175" y="connsiteY30175"/>
              </a:cxn>
              <a:cxn ang="0">
                <a:pos x="connsiteX30176" y="connsiteY30176"/>
              </a:cxn>
              <a:cxn ang="0">
                <a:pos x="connsiteX30177" y="connsiteY30177"/>
              </a:cxn>
              <a:cxn ang="0">
                <a:pos x="connsiteX30178" y="connsiteY30178"/>
              </a:cxn>
              <a:cxn ang="0">
                <a:pos x="connsiteX30179" y="connsiteY30179"/>
              </a:cxn>
              <a:cxn ang="0">
                <a:pos x="connsiteX30180" y="connsiteY30180"/>
              </a:cxn>
              <a:cxn ang="0">
                <a:pos x="connsiteX30181" y="connsiteY30181"/>
              </a:cxn>
              <a:cxn ang="0">
                <a:pos x="connsiteX30182" y="connsiteY30182"/>
              </a:cxn>
              <a:cxn ang="0">
                <a:pos x="connsiteX30183" y="connsiteY30183"/>
              </a:cxn>
              <a:cxn ang="0">
                <a:pos x="connsiteX30184" y="connsiteY30184"/>
              </a:cxn>
              <a:cxn ang="0">
                <a:pos x="connsiteX30185" y="connsiteY30185"/>
              </a:cxn>
              <a:cxn ang="0">
                <a:pos x="connsiteX30186" y="connsiteY30186"/>
              </a:cxn>
              <a:cxn ang="0">
                <a:pos x="connsiteX30187" y="connsiteY30187"/>
              </a:cxn>
              <a:cxn ang="0">
                <a:pos x="connsiteX30188" y="connsiteY30188"/>
              </a:cxn>
              <a:cxn ang="0">
                <a:pos x="connsiteX30189" y="connsiteY30189"/>
              </a:cxn>
              <a:cxn ang="0">
                <a:pos x="connsiteX30190" y="connsiteY30190"/>
              </a:cxn>
              <a:cxn ang="0">
                <a:pos x="connsiteX30191" y="connsiteY30191"/>
              </a:cxn>
              <a:cxn ang="0">
                <a:pos x="connsiteX30192" y="connsiteY30192"/>
              </a:cxn>
              <a:cxn ang="0">
                <a:pos x="connsiteX30193" y="connsiteY30193"/>
              </a:cxn>
              <a:cxn ang="0">
                <a:pos x="connsiteX30194" y="connsiteY30194"/>
              </a:cxn>
              <a:cxn ang="0">
                <a:pos x="connsiteX30195" y="connsiteY30195"/>
              </a:cxn>
              <a:cxn ang="0">
                <a:pos x="connsiteX30196" y="connsiteY30196"/>
              </a:cxn>
              <a:cxn ang="0">
                <a:pos x="connsiteX30197" y="connsiteY30197"/>
              </a:cxn>
              <a:cxn ang="0">
                <a:pos x="connsiteX30198" y="connsiteY30198"/>
              </a:cxn>
              <a:cxn ang="0">
                <a:pos x="connsiteX30199" y="connsiteY30199"/>
              </a:cxn>
              <a:cxn ang="0">
                <a:pos x="connsiteX30200" y="connsiteY30200"/>
              </a:cxn>
              <a:cxn ang="0">
                <a:pos x="connsiteX30201" y="connsiteY30201"/>
              </a:cxn>
              <a:cxn ang="0">
                <a:pos x="connsiteX30202" y="connsiteY30202"/>
              </a:cxn>
              <a:cxn ang="0">
                <a:pos x="connsiteX30203" y="connsiteY30203"/>
              </a:cxn>
              <a:cxn ang="0">
                <a:pos x="connsiteX30204" y="connsiteY30204"/>
              </a:cxn>
              <a:cxn ang="0">
                <a:pos x="connsiteX30205" y="connsiteY30205"/>
              </a:cxn>
              <a:cxn ang="0">
                <a:pos x="connsiteX30206" y="connsiteY30206"/>
              </a:cxn>
              <a:cxn ang="0">
                <a:pos x="connsiteX30207" y="connsiteY30207"/>
              </a:cxn>
              <a:cxn ang="0">
                <a:pos x="connsiteX30208" y="connsiteY30208"/>
              </a:cxn>
              <a:cxn ang="0">
                <a:pos x="connsiteX30209" y="connsiteY30209"/>
              </a:cxn>
              <a:cxn ang="0">
                <a:pos x="connsiteX30210" y="connsiteY30210"/>
              </a:cxn>
              <a:cxn ang="0">
                <a:pos x="connsiteX30211" y="connsiteY30211"/>
              </a:cxn>
              <a:cxn ang="0">
                <a:pos x="connsiteX30212" y="connsiteY30212"/>
              </a:cxn>
              <a:cxn ang="0">
                <a:pos x="connsiteX30213" y="connsiteY30213"/>
              </a:cxn>
              <a:cxn ang="0">
                <a:pos x="connsiteX30214" y="connsiteY30214"/>
              </a:cxn>
              <a:cxn ang="0">
                <a:pos x="connsiteX30215" y="connsiteY30215"/>
              </a:cxn>
              <a:cxn ang="0">
                <a:pos x="connsiteX30216" y="connsiteY30216"/>
              </a:cxn>
              <a:cxn ang="0">
                <a:pos x="connsiteX30217" y="connsiteY30217"/>
              </a:cxn>
              <a:cxn ang="0">
                <a:pos x="connsiteX30218" y="connsiteY30218"/>
              </a:cxn>
              <a:cxn ang="0">
                <a:pos x="connsiteX30219" y="connsiteY30219"/>
              </a:cxn>
              <a:cxn ang="0">
                <a:pos x="connsiteX30220" y="connsiteY30220"/>
              </a:cxn>
              <a:cxn ang="0">
                <a:pos x="connsiteX30221" y="connsiteY30221"/>
              </a:cxn>
              <a:cxn ang="0">
                <a:pos x="connsiteX30222" y="connsiteY30222"/>
              </a:cxn>
              <a:cxn ang="0">
                <a:pos x="connsiteX30223" y="connsiteY30223"/>
              </a:cxn>
              <a:cxn ang="0">
                <a:pos x="connsiteX30224" y="connsiteY30224"/>
              </a:cxn>
              <a:cxn ang="0">
                <a:pos x="connsiteX30225" y="connsiteY30225"/>
              </a:cxn>
              <a:cxn ang="0">
                <a:pos x="connsiteX30226" y="connsiteY30226"/>
              </a:cxn>
              <a:cxn ang="0">
                <a:pos x="connsiteX30227" y="connsiteY30227"/>
              </a:cxn>
              <a:cxn ang="0">
                <a:pos x="connsiteX30228" y="connsiteY30228"/>
              </a:cxn>
              <a:cxn ang="0">
                <a:pos x="connsiteX30229" y="connsiteY30229"/>
              </a:cxn>
              <a:cxn ang="0">
                <a:pos x="connsiteX30230" y="connsiteY30230"/>
              </a:cxn>
              <a:cxn ang="0">
                <a:pos x="connsiteX30231" y="connsiteY30231"/>
              </a:cxn>
              <a:cxn ang="0">
                <a:pos x="connsiteX30232" y="connsiteY30232"/>
              </a:cxn>
              <a:cxn ang="0">
                <a:pos x="connsiteX30233" y="connsiteY30233"/>
              </a:cxn>
              <a:cxn ang="0">
                <a:pos x="connsiteX30234" y="connsiteY30234"/>
              </a:cxn>
              <a:cxn ang="0">
                <a:pos x="connsiteX30235" y="connsiteY30235"/>
              </a:cxn>
              <a:cxn ang="0">
                <a:pos x="connsiteX30236" y="connsiteY30236"/>
              </a:cxn>
              <a:cxn ang="0">
                <a:pos x="connsiteX30237" y="connsiteY30237"/>
              </a:cxn>
              <a:cxn ang="0">
                <a:pos x="connsiteX30238" y="connsiteY30238"/>
              </a:cxn>
              <a:cxn ang="0">
                <a:pos x="connsiteX30239" y="connsiteY30239"/>
              </a:cxn>
              <a:cxn ang="0">
                <a:pos x="connsiteX30240" y="connsiteY30240"/>
              </a:cxn>
              <a:cxn ang="0">
                <a:pos x="connsiteX30241" y="connsiteY30241"/>
              </a:cxn>
              <a:cxn ang="0">
                <a:pos x="connsiteX30242" y="connsiteY30242"/>
              </a:cxn>
              <a:cxn ang="0">
                <a:pos x="connsiteX30243" y="connsiteY30243"/>
              </a:cxn>
              <a:cxn ang="0">
                <a:pos x="connsiteX30244" y="connsiteY30244"/>
              </a:cxn>
              <a:cxn ang="0">
                <a:pos x="connsiteX30245" y="connsiteY30245"/>
              </a:cxn>
              <a:cxn ang="0">
                <a:pos x="connsiteX30246" y="connsiteY30246"/>
              </a:cxn>
              <a:cxn ang="0">
                <a:pos x="connsiteX30247" y="connsiteY30247"/>
              </a:cxn>
              <a:cxn ang="0">
                <a:pos x="connsiteX30248" y="connsiteY30248"/>
              </a:cxn>
              <a:cxn ang="0">
                <a:pos x="connsiteX30249" y="connsiteY30249"/>
              </a:cxn>
              <a:cxn ang="0">
                <a:pos x="connsiteX30250" y="connsiteY30250"/>
              </a:cxn>
              <a:cxn ang="0">
                <a:pos x="connsiteX30251" y="connsiteY30251"/>
              </a:cxn>
              <a:cxn ang="0">
                <a:pos x="connsiteX30252" y="connsiteY30252"/>
              </a:cxn>
              <a:cxn ang="0">
                <a:pos x="connsiteX30253" y="connsiteY30253"/>
              </a:cxn>
              <a:cxn ang="0">
                <a:pos x="connsiteX30254" y="connsiteY30254"/>
              </a:cxn>
              <a:cxn ang="0">
                <a:pos x="connsiteX30255" y="connsiteY30255"/>
              </a:cxn>
              <a:cxn ang="0">
                <a:pos x="connsiteX30256" y="connsiteY30256"/>
              </a:cxn>
              <a:cxn ang="0">
                <a:pos x="connsiteX30257" y="connsiteY30257"/>
              </a:cxn>
              <a:cxn ang="0">
                <a:pos x="connsiteX30258" y="connsiteY30258"/>
              </a:cxn>
              <a:cxn ang="0">
                <a:pos x="connsiteX30259" y="connsiteY30259"/>
              </a:cxn>
              <a:cxn ang="0">
                <a:pos x="connsiteX30260" y="connsiteY30260"/>
              </a:cxn>
              <a:cxn ang="0">
                <a:pos x="connsiteX30261" y="connsiteY30261"/>
              </a:cxn>
              <a:cxn ang="0">
                <a:pos x="connsiteX30262" y="connsiteY30262"/>
              </a:cxn>
              <a:cxn ang="0">
                <a:pos x="connsiteX30263" y="connsiteY30263"/>
              </a:cxn>
              <a:cxn ang="0">
                <a:pos x="connsiteX30264" y="connsiteY30264"/>
              </a:cxn>
              <a:cxn ang="0">
                <a:pos x="connsiteX30265" y="connsiteY30265"/>
              </a:cxn>
              <a:cxn ang="0">
                <a:pos x="connsiteX30266" y="connsiteY30266"/>
              </a:cxn>
              <a:cxn ang="0">
                <a:pos x="connsiteX30267" y="connsiteY30267"/>
              </a:cxn>
              <a:cxn ang="0">
                <a:pos x="connsiteX30268" y="connsiteY30268"/>
              </a:cxn>
              <a:cxn ang="0">
                <a:pos x="connsiteX30269" y="connsiteY30269"/>
              </a:cxn>
              <a:cxn ang="0">
                <a:pos x="connsiteX30270" y="connsiteY30270"/>
              </a:cxn>
              <a:cxn ang="0">
                <a:pos x="connsiteX30271" y="connsiteY30271"/>
              </a:cxn>
              <a:cxn ang="0">
                <a:pos x="connsiteX30272" y="connsiteY30272"/>
              </a:cxn>
              <a:cxn ang="0">
                <a:pos x="connsiteX30273" y="connsiteY30273"/>
              </a:cxn>
              <a:cxn ang="0">
                <a:pos x="connsiteX30274" y="connsiteY30274"/>
              </a:cxn>
              <a:cxn ang="0">
                <a:pos x="connsiteX30275" y="connsiteY30275"/>
              </a:cxn>
              <a:cxn ang="0">
                <a:pos x="connsiteX30276" y="connsiteY30276"/>
              </a:cxn>
              <a:cxn ang="0">
                <a:pos x="connsiteX30277" y="connsiteY30277"/>
              </a:cxn>
              <a:cxn ang="0">
                <a:pos x="connsiteX30278" y="connsiteY30278"/>
              </a:cxn>
              <a:cxn ang="0">
                <a:pos x="connsiteX30279" y="connsiteY30279"/>
              </a:cxn>
              <a:cxn ang="0">
                <a:pos x="connsiteX30280" y="connsiteY30280"/>
              </a:cxn>
              <a:cxn ang="0">
                <a:pos x="connsiteX30281" y="connsiteY30281"/>
              </a:cxn>
              <a:cxn ang="0">
                <a:pos x="connsiteX30282" y="connsiteY30282"/>
              </a:cxn>
              <a:cxn ang="0">
                <a:pos x="connsiteX30283" y="connsiteY30283"/>
              </a:cxn>
              <a:cxn ang="0">
                <a:pos x="connsiteX30284" y="connsiteY30284"/>
              </a:cxn>
              <a:cxn ang="0">
                <a:pos x="connsiteX30285" y="connsiteY30285"/>
              </a:cxn>
              <a:cxn ang="0">
                <a:pos x="connsiteX30286" y="connsiteY30286"/>
              </a:cxn>
              <a:cxn ang="0">
                <a:pos x="connsiteX30287" y="connsiteY30287"/>
              </a:cxn>
              <a:cxn ang="0">
                <a:pos x="connsiteX30288" y="connsiteY30288"/>
              </a:cxn>
              <a:cxn ang="0">
                <a:pos x="connsiteX30289" y="connsiteY30289"/>
              </a:cxn>
              <a:cxn ang="0">
                <a:pos x="connsiteX30290" y="connsiteY30290"/>
              </a:cxn>
              <a:cxn ang="0">
                <a:pos x="connsiteX30291" y="connsiteY30291"/>
              </a:cxn>
              <a:cxn ang="0">
                <a:pos x="connsiteX30292" y="connsiteY30292"/>
              </a:cxn>
              <a:cxn ang="0">
                <a:pos x="connsiteX30293" y="connsiteY30293"/>
              </a:cxn>
              <a:cxn ang="0">
                <a:pos x="connsiteX30294" y="connsiteY30294"/>
              </a:cxn>
              <a:cxn ang="0">
                <a:pos x="connsiteX30295" y="connsiteY30295"/>
              </a:cxn>
              <a:cxn ang="0">
                <a:pos x="connsiteX30296" y="connsiteY30296"/>
              </a:cxn>
              <a:cxn ang="0">
                <a:pos x="connsiteX30297" y="connsiteY30297"/>
              </a:cxn>
              <a:cxn ang="0">
                <a:pos x="connsiteX30298" y="connsiteY30298"/>
              </a:cxn>
              <a:cxn ang="0">
                <a:pos x="connsiteX30299" y="connsiteY30299"/>
              </a:cxn>
              <a:cxn ang="0">
                <a:pos x="connsiteX30300" y="connsiteY30300"/>
              </a:cxn>
              <a:cxn ang="0">
                <a:pos x="connsiteX30301" y="connsiteY30301"/>
              </a:cxn>
              <a:cxn ang="0">
                <a:pos x="connsiteX30302" y="connsiteY30302"/>
              </a:cxn>
              <a:cxn ang="0">
                <a:pos x="connsiteX30303" y="connsiteY30303"/>
              </a:cxn>
              <a:cxn ang="0">
                <a:pos x="connsiteX30304" y="connsiteY30304"/>
              </a:cxn>
              <a:cxn ang="0">
                <a:pos x="connsiteX30305" y="connsiteY30305"/>
              </a:cxn>
              <a:cxn ang="0">
                <a:pos x="connsiteX30306" y="connsiteY30306"/>
              </a:cxn>
              <a:cxn ang="0">
                <a:pos x="connsiteX30307" y="connsiteY30307"/>
              </a:cxn>
              <a:cxn ang="0">
                <a:pos x="connsiteX30308" y="connsiteY30308"/>
              </a:cxn>
              <a:cxn ang="0">
                <a:pos x="connsiteX30309" y="connsiteY30309"/>
              </a:cxn>
              <a:cxn ang="0">
                <a:pos x="connsiteX30310" y="connsiteY30310"/>
              </a:cxn>
              <a:cxn ang="0">
                <a:pos x="connsiteX30311" y="connsiteY30311"/>
              </a:cxn>
              <a:cxn ang="0">
                <a:pos x="connsiteX30312" y="connsiteY30312"/>
              </a:cxn>
              <a:cxn ang="0">
                <a:pos x="connsiteX30313" y="connsiteY30313"/>
              </a:cxn>
              <a:cxn ang="0">
                <a:pos x="connsiteX30314" y="connsiteY30314"/>
              </a:cxn>
              <a:cxn ang="0">
                <a:pos x="connsiteX30315" y="connsiteY30315"/>
              </a:cxn>
              <a:cxn ang="0">
                <a:pos x="connsiteX30316" y="connsiteY30316"/>
              </a:cxn>
              <a:cxn ang="0">
                <a:pos x="connsiteX30317" y="connsiteY30317"/>
              </a:cxn>
              <a:cxn ang="0">
                <a:pos x="connsiteX30318" y="connsiteY30318"/>
              </a:cxn>
              <a:cxn ang="0">
                <a:pos x="connsiteX30319" y="connsiteY30319"/>
              </a:cxn>
              <a:cxn ang="0">
                <a:pos x="connsiteX30320" y="connsiteY30320"/>
              </a:cxn>
              <a:cxn ang="0">
                <a:pos x="connsiteX30321" y="connsiteY30321"/>
              </a:cxn>
              <a:cxn ang="0">
                <a:pos x="connsiteX30322" y="connsiteY30322"/>
              </a:cxn>
              <a:cxn ang="0">
                <a:pos x="connsiteX30323" y="connsiteY30323"/>
              </a:cxn>
              <a:cxn ang="0">
                <a:pos x="connsiteX30324" y="connsiteY30324"/>
              </a:cxn>
              <a:cxn ang="0">
                <a:pos x="connsiteX30325" y="connsiteY30325"/>
              </a:cxn>
              <a:cxn ang="0">
                <a:pos x="connsiteX30326" y="connsiteY30326"/>
              </a:cxn>
              <a:cxn ang="0">
                <a:pos x="connsiteX30327" y="connsiteY30327"/>
              </a:cxn>
              <a:cxn ang="0">
                <a:pos x="connsiteX30328" y="connsiteY30328"/>
              </a:cxn>
              <a:cxn ang="0">
                <a:pos x="connsiteX30329" y="connsiteY30329"/>
              </a:cxn>
              <a:cxn ang="0">
                <a:pos x="connsiteX30330" y="connsiteY30330"/>
              </a:cxn>
              <a:cxn ang="0">
                <a:pos x="connsiteX30331" y="connsiteY30331"/>
              </a:cxn>
              <a:cxn ang="0">
                <a:pos x="connsiteX30332" y="connsiteY30332"/>
              </a:cxn>
              <a:cxn ang="0">
                <a:pos x="connsiteX30333" y="connsiteY30333"/>
              </a:cxn>
              <a:cxn ang="0">
                <a:pos x="connsiteX30334" y="connsiteY30334"/>
              </a:cxn>
              <a:cxn ang="0">
                <a:pos x="connsiteX30335" y="connsiteY30335"/>
              </a:cxn>
              <a:cxn ang="0">
                <a:pos x="connsiteX30336" y="connsiteY30336"/>
              </a:cxn>
              <a:cxn ang="0">
                <a:pos x="connsiteX30337" y="connsiteY30337"/>
              </a:cxn>
              <a:cxn ang="0">
                <a:pos x="connsiteX30338" y="connsiteY30338"/>
              </a:cxn>
              <a:cxn ang="0">
                <a:pos x="connsiteX30339" y="connsiteY30339"/>
              </a:cxn>
              <a:cxn ang="0">
                <a:pos x="connsiteX30340" y="connsiteY30340"/>
              </a:cxn>
              <a:cxn ang="0">
                <a:pos x="connsiteX30341" y="connsiteY30341"/>
              </a:cxn>
              <a:cxn ang="0">
                <a:pos x="connsiteX30342" y="connsiteY30342"/>
              </a:cxn>
              <a:cxn ang="0">
                <a:pos x="connsiteX30343" y="connsiteY30343"/>
              </a:cxn>
              <a:cxn ang="0">
                <a:pos x="connsiteX30344" y="connsiteY30344"/>
              </a:cxn>
              <a:cxn ang="0">
                <a:pos x="connsiteX30345" y="connsiteY30345"/>
              </a:cxn>
              <a:cxn ang="0">
                <a:pos x="connsiteX30346" y="connsiteY30346"/>
              </a:cxn>
              <a:cxn ang="0">
                <a:pos x="connsiteX30347" y="connsiteY30347"/>
              </a:cxn>
              <a:cxn ang="0">
                <a:pos x="connsiteX30348" y="connsiteY30348"/>
              </a:cxn>
              <a:cxn ang="0">
                <a:pos x="connsiteX30349" y="connsiteY30349"/>
              </a:cxn>
              <a:cxn ang="0">
                <a:pos x="connsiteX30350" y="connsiteY30350"/>
              </a:cxn>
              <a:cxn ang="0">
                <a:pos x="connsiteX30351" y="connsiteY30351"/>
              </a:cxn>
              <a:cxn ang="0">
                <a:pos x="connsiteX30352" y="connsiteY30352"/>
              </a:cxn>
              <a:cxn ang="0">
                <a:pos x="connsiteX30353" y="connsiteY30353"/>
              </a:cxn>
              <a:cxn ang="0">
                <a:pos x="connsiteX30354" y="connsiteY30354"/>
              </a:cxn>
              <a:cxn ang="0">
                <a:pos x="connsiteX30355" y="connsiteY30355"/>
              </a:cxn>
              <a:cxn ang="0">
                <a:pos x="connsiteX30356" y="connsiteY30356"/>
              </a:cxn>
              <a:cxn ang="0">
                <a:pos x="connsiteX30357" y="connsiteY30357"/>
              </a:cxn>
              <a:cxn ang="0">
                <a:pos x="connsiteX30358" y="connsiteY30358"/>
              </a:cxn>
              <a:cxn ang="0">
                <a:pos x="connsiteX30359" y="connsiteY30359"/>
              </a:cxn>
              <a:cxn ang="0">
                <a:pos x="connsiteX30360" y="connsiteY30360"/>
              </a:cxn>
              <a:cxn ang="0">
                <a:pos x="connsiteX30361" y="connsiteY30361"/>
              </a:cxn>
              <a:cxn ang="0">
                <a:pos x="connsiteX30362" y="connsiteY30362"/>
              </a:cxn>
              <a:cxn ang="0">
                <a:pos x="connsiteX30363" y="connsiteY30363"/>
              </a:cxn>
              <a:cxn ang="0">
                <a:pos x="connsiteX30364" y="connsiteY30364"/>
              </a:cxn>
              <a:cxn ang="0">
                <a:pos x="connsiteX30365" y="connsiteY30365"/>
              </a:cxn>
              <a:cxn ang="0">
                <a:pos x="connsiteX30366" y="connsiteY30366"/>
              </a:cxn>
              <a:cxn ang="0">
                <a:pos x="connsiteX30367" y="connsiteY30367"/>
              </a:cxn>
              <a:cxn ang="0">
                <a:pos x="connsiteX30368" y="connsiteY30368"/>
              </a:cxn>
              <a:cxn ang="0">
                <a:pos x="connsiteX30369" y="connsiteY30369"/>
              </a:cxn>
              <a:cxn ang="0">
                <a:pos x="connsiteX30370" y="connsiteY30370"/>
              </a:cxn>
              <a:cxn ang="0">
                <a:pos x="connsiteX30371" y="connsiteY30371"/>
              </a:cxn>
              <a:cxn ang="0">
                <a:pos x="connsiteX30372" y="connsiteY30372"/>
              </a:cxn>
              <a:cxn ang="0">
                <a:pos x="connsiteX30373" y="connsiteY30373"/>
              </a:cxn>
              <a:cxn ang="0">
                <a:pos x="connsiteX30374" y="connsiteY30374"/>
              </a:cxn>
              <a:cxn ang="0">
                <a:pos x="connsiteX30375" y="connsiteY30375"/>
              </a:cxn>
              <a:cxn ang="0">
                <a:pos x="connsiteX30376" y="connsiteY30376"/>
              </a:cxn>
              <a:cxn ang="0">
                <a:pos x="connsiteX30377" y="connsiteY30377"/>
              </a:cxn>
              <a:cxn ang="0">
                <a:pos x="connsiteX30378" y="connsiteY30378"/>
              </a:cxn>
              <a:cxn ang="0">
                <a:pos x="connsiteX30379" y="connsiteY30379"/>
              </a:cxn>
              <a:cxn ang="0">
                <a:pos x="connsiteX30380" y="connsiteY30380"/>
              </a:cxn>
              <a:cxn ang="0">
                <a:pos x="connsiteX30381" y="connsiteY30381"/>
              </a:cxn>
              <a:cxn ang="0">
                <a:pos x="connsiteX30382" y="connsiteY30382"/>
              </a:cxn>
              <a:cxn ang="0">
                <a:pos x="connsiteX30383" y="connsiteY30383"/>
              </a:cxn>
              <a:cxn ang="0">
                <a:pos x="connsiteX30384" y="connsiteY30384"/>
              </a:cxn>
              <a:cxn ang="0">
                <a:pos x="connsiteX30385" y="connsiteY30385"/>
              </a:cxn>
              <a:cxn ang="0">
                <a:pos x="connsiteX30386" y="connsiteY30386"/>
              </a:cxn>
              <a:cxn ang="0">
                <a:pos x="connsiteX30387" y="connsiteY30387"/>
              </a:cxn>
              <a:cxn ang="0">
                <a:pos x="connsiteX30388" y="connsiteY30388"/>
              </a:cxn>
              <a:cxn ang="0">
                <a:pos x="connsiteX30389" y="connsiteY30389"/>
              </a:cxn>
              <a:cxn ang="0">
                <a:pos x="connsiteX30390" y="connsiteY30390"/>
              </a:cxn>
              <a:cxn ang="0">
                <a:pos x="connsiteX30391" y="connsiteY30391"/>
              </a:cxn>
              <a:cxn ang="0">
                <a:pos x="connsiteX30392" y="connsiteY30392"/>
              </a:cxn>
              <a:cxn ang="0">
                <a:pos x="connsiteX30393" y="connsiteY30393"/>
              </a:cxn>
              <a:cxn ang="0">
                <a:pos x="connsiteX30394" y="connsiteY30394"/>
              </a:cxn>
              <a:cxn ang="0">
                <a:pos x="connsiteX30395" y="connsiteY30395"/>
              </a:cxn>
              <a:cxn ang="0">
                <a:pos x="connsiteX30396" y="connsiteY30396"/>
              </a:cxn>
              <a:cxn ang="0">
                <a:pos x="connsiteX30397" y="connsiteY30397"/>
              </a:cxn>
              <a:cxn ang="0">
                <a:pos x="connsiteX30398" y="connsiteY30398"/>
              </a:cxn>
              <a:cxn ang="0">
                <a:pos x="connsiteX30399" y="connsiteY30399"/>
              </a:cxn>
              <a:cxn ang="0">
                <a:pos x="connsiteX30400" y="connsiteY30400"/>
              </a:cxn>
              <a:cxn ang="0">
                <a:pos x="connsiteX30401" y="connsiteY30401"/>
              </a:cxn>
              <a:cxn ang="0">
                <a:pos x="connsiteX30402" y="connsiteY30402"/>
              </a:cxn>
              <a:cxn ang="0">
                <a:pos x="connsiteX30403" y="connsiteY30403"/>
              </a:cxn>
              <a:cxn ang="0">
                <a:pos x="connsiteX30404" y="connsiteY30404"/>
              </a:cxn>
              <a:cxn ang="0">
                <a:pos x="connsiteX30405" y="connsiteY30405"/>
              </a:cxn>
              <a:cxn ang="0">
                <a:pos x="connsiteX30406" y="connsiteY30406"/>
              </a:cxn>
              <a:cxn ang="0">
                <a:pos x="connsiteX30407" y="connsiteY30407"/>
              </a:cxn>
              <a:cxn ang="0">
                <a:pos x="connsiteX30408" y="connsiteY30408"/>
              </a:cxn>
              <a:cxn ang="0">
                <a:pos x="connsiteX30409" y="connsiteY30409"/>
              </a:cxn>
              <a:cxn ang="0">
                <a:pos x="connsiteX30410" y="connsiteY30410"/>
              </a:cxn>
              <a:cxn ang="0">
                <a:pos x="connsiteX30411" y="connsiteY30411"/>
              </a:cxn>
              <a:cxn ang="0">
                <a:pos x="connsiteX30412" y="connsiteY30412"/>
              </a:cxn>
              <a:cxn ang="0">
                <a:pos x="connsiteX30413" y="connsiteY30413"/>
              </a:cxn>
              <a:cxn ang="0">
                <a:pos x="connsiteX30414" y="connsiteY30414"/>
              </a:cxn>
              <a:cxn ang="0">
                <a:pos x="connsiteX30415" y="connsiteY30415"/>
              </a:cxn>
              <a:cxn ang="0">
                <a:pos x="connsiteX30416" y="connsiteY30416"/>
              </a:cxn>
              <a:cxn ang="0">
                <a:pos x="connsiteX30417" y="connsiteY30417"/>
              </a:cxn>
              <a:cxn ang="0">
                <a:pos x="connsiteX30418" y="connsiteY30418"/>
              </a:cxn>
              <a:cxn ang="0">
                <a:pos x="connsiteX30419" y="connsiteY30419"/>
              </a:cxn>
              <a:cxn ang="0">
                <a:pos x="connsiteX30420" y="connsiteY30420"/>
              </a:cxn>
              <a:cxn ang="0">
                <a:pos x="connsiteX30421" y="connsiteY30421"/>
              </a:cxn>
              <a:cxn ang="0">
                <a:pos x="connsiteX30422" y="connsiteY30422"/>
              </a:cxn>
              <a:cxn ang="0">
                <a:pos x="connsiteX30423" y="connsiteY30423"/>
              </a:cxn>
              <a:cxn ang="0">
                <a:pos x="connsiteX30424" y="connsiteY30424"/>
              </a:cxn>
              <a:cxn ang="0">
                <a:pos x="connsiteX30425" y="connsiteY30425"/>
              </a:cxn>
              <a:cxn ang="0">
                <a:pos x="connsiteX30426" y="connsiteY30426"/>
              </a:cxn>
              <a:cxn ang="0">
                <a:pos x="connsiteX30427" y="connsiteY30427"/>
              </a:cxn>
              <a:cxn ang="0">
                <a:pos x="connsiteX30428" y="connsiteY30428"/>
              </a:cxn>
              <a:cxn ang="0">
                <a:pos x="connsiteX30429" y="connsiteY30429"/>
              </a:cxn>
              <a:cxn ang="0">
                <a:pos x="connsiteX30430" y="connsiteY30430"/>
              </a:cxn>
              <a:cxn ang="0">
                <a:pos x="connsiteX30431" y="connsiteY30431"/>
              </a:cxn>
              <a:cxn ang="0">
                <a:pos x="connsiteX30432" y="connsiteY30432"/>
              </a:cxn>
              <a:cxn ang="0">
                <a:pos x="connsiteX30433" y="connsiteY30433"/>
              </a:cxn>
              <a:cxn ang="0">
                <a:pos x="connsiteX30434" y="connsiteY30434"/>
              </a:cxn>
              <a:cxn ang="0">
                <a:pos x="connsiteX30435" y="connsiteY30435"/>
              </a:cxn>
              <a:cxn ang="0">
                <a:pos x="connsiteX30436" y="connsiteY30436"/>
              </a:cxn>
              <a:cxn ang="0">
                <a:pos x="connsiteX30437" y="connsiteY30437"/>
              </a:cxn>
              <a:cxn ang="0">
                <a:pos x="connsiteX30438" y="connsiteY30438"/>
              </a:cxn>
              <a:cxn ang="0">
                <a:pos x="connsiteX30439" y="connsiteY30439"/>
              </a:cxn>
              <a:cxn ang="0">
                <a:pos x="connsiteX30440" y="connsiteY30440"/>
              </a:cxn>
              <a:cxn ang="0">
                <a:pos x="connsiteX30441" y="connsiteY30441"/>
              </a:cxn>
              <a:cxn ang="0">
                <a:pos x="connsiteX30442" y="connsiteY30442"/>
              </a:cxn>
              <a:cxn ang="0">
                <a:pos x="connsiteX30443" y="connsiteY30443"/>
              </a:cxn>
              <a:cxn ang="0">
                <a:pos x="connsiteX30444" y="connsiteY30444"/>
              </a:cxn>
              <a:cxn ang="0">
                <a:pos x="connsiteX30445" y="connsiteY30445"/>
              </a:cxn>
              <a:cxn ang="0">
                <a:pos x="connsiteX30446" y="connsiteY30446"/>
              </a:cxn>
              <a:cxn ang="0">
                <a:pos x="connsiteX30447" y="connsiteY30447"/>
              </a:cxn>
              <a:cxn ang="0">
                <a:pos x="connsiteX30448" y="connsiteY30448"/>
              </a:cxn>
              <a:cxn ang="0">
                <a:pos x="connsiteX30449" y="connsiteY30449"/>
              </a:cxn>
              <a:cxn ang="0">
                <a:pos x="connsiteX30450" y="connsiteY30450"/>
              </a:cxn>
              <a:cxn ang="0">
                <a:pos x="connsiteX30451" y="connsiteY30451"/>
              </a:cxn>
              <a:cxn ang="0">
                <a:pos x="connsiteX30452" y="connsiteY30452"/>
              </a:cxn>
              <a:cxn ang="0">
                <a:pos x="connsiteX30453" y="connsiteY30453"/>
              </a:cxn>
              <a:cxn ang="0">
                <a:pos x="connsiteX30454" y="connsiteY30454"/>
              </a:cxn>
              <a:cxn ang="0">
                <a:pos x="connsiteX30455" y="connsiteY30455"/>
              </a:cxn>
              <a:cxn ang="0">
                <a:pos x="connsiteX30456" y="connsiteY30456"/>
              </a:cxn>
              <a:cxn ang="0">
                <a:pos x="connsiteX30457" y="connsiteY30457"/>
              </a:cxn>
              <a:cxn ang="0">
                <a:pos x="connsiteX30458" y="connsiteY30458"/>
              </a:cxn>
              <a:cxn ang="0">
                <a:pos x="connsiteX30459" y="connsiteY30459"/>
              </a:cxn>
              <a:cxn ang="0">
                <a:pos x="connsiteX30460" y="connsiteY30460"/>
              </a:cxn>
              <a:cxn ang="0">
                <a:pos x="connsiteX30461" y="connsiteY30461"/>
              </a:cxn>
              <a:cxn ang="0">
                <a:pos x="connsiteX30462" y="connsiteY30462"/>
              </a:cxn>
              <a:cxn ang="0">
                <a:pos x="connsiteX30463" y="connsiteY30463"/>
              </a:cxn>
              <a:cxn ang="0">
                <a:pos x="connsiteX30464" y="connsiteY30464"/>
              </a:cxn>
              <a:cxn ang="0">
                <a:pos x="connsiteX30465" y="connsiteY30465"/>
              </a:cxn>
              <a:cxn ang="0">
                <a:pos x="connsiteX30466" y="connsiteY30466"/>
              </a:cxn>
              <a:cxn ang="0">
                <a:pos x="connsiteX30467" y="connsiteY30467"/>
              </a:cxn>
              <a:cxn ang="0">
                <a:pos x="connsiteX30468" y="connsiteY30468"/>
              </a:cxn>
              <a:cxn ang="0">
                <a:pos x="connsiteX30469" y="connsiteY30469"/>
              </a:cxn>
              <a:cxn ang="0">
                <a:pos x="connsiteX30470" y="connsiteY30470"/>
              </a:cxn>
              <a:cxn ang="0">
                <a:pos x="connsiteX30471" y="connsiteY30471"/>
              </a:cxn>
              <a:cxn ang="0">
                <a:pos x="connsiteX30472" y="connsiteY30472"/>
              </a:cxn>
              <a:cxn ang="0">
                <a:pos x="connsiteX30473" y="connsiteY30473"/>
              </a:cxn>
              <a:cxn ang="0">
                <a:pos x="connsiteX30474" y="connsiteY30474"/>
              </a:cxn>
              <a:cxn ang="0">
                <a:pos x="connsiteX30475" y="connsiteY30475"/>
              </a:cxn>
              <a:cxn ang="0">
                <a:pos x="connsiteX30476" y="connsiteY30476"/>
              </a:cxn>
              <a:cxn ang="0">
                <a:pos x="connsiteX30477" y="connsiteY30477"/>
              </a:cxn>
              <a:cxn ang="0">
                <a:pos x="connsiteX30478" y="connsiteY30478"/>
              </a:cxn>
              <a:cxn ang="0">
                <a:pos x="connsiteX30479" y="connsiteY30479"/>
              </a:cxn>
              <a:cxn ang="0">
                <a:pos x="connsiteX30480" y="connsiteY30480"/>
              </a:cxn>
              <a:cxn ang="0">
                <a:pos x="connsiteX30481" y="connsiteY30481"/>
              </a:cxn>
              <a:cxn ang="0">
                <a:pos x="connsiteX30482" y="connsiteY30482"/>
              </a:cxn>
              <a:cxn ang="0">
                <a:pos x="connsiteX30483" y="connsiteY30483"/>
              </a:cxn>
              <a:cxn ang="0">
                <a:pos x="connsiteX30484" y="connsiteY30484"/>
              </a:cxn>
              <a:cxn ang="0">
                <a:pos x="connsiteX30485" y="connsiteY30485"/>
              </a:cxn>
              <a:cxn ang="0">
                <a:pos x="connsiteX30486" y="connsiteY30486"/>
              </a:cxn>
              <a:cxn ang="0">
                <a:pos x="connsiteX30487" y="connsiteY30487"/>
              </a:cxn>
              <a:cxn ang="0">
                <a:pos x="connsiteX30488" y="connsiteY30488"/>
              </a:cxn>
              <a:cxn ang="0">
                <a:pos x="connsiteX30489" y="connsiteY30489"/>
              </a:cxn>
              <a:cxn ang="0">
                <a:pos x="connsiteX30490" y="connsiteY30490"/>
              </a:cxn>
              <a:cxn ang="0">
                <a:pos x="connsiteX30491" y="connsiteY30491"/>
              </a:cxn>
              <a:cxn ang="0">
                <a:pos x="connsiteX30492" y="connsiteY30492"/>
              </a:cxn>
              <a:cxn ang="0">
                <a:pos x="connsiteX30493" y="connsiteY30493"/>
              </a:cxn>
              <a:cxn ang="0">
                <a:pos x="connsiteX30494" y="connsiteY30494"/>
              </a:cxn>
              <a:cxn ang="0">
                <a:pos x="connsiteX30495" y="connsiteY30495"/>
              </a:cxn>
              <a:cxn ang="0">
                <a:pos x="connsiteX30496" y="connsiteY30496"/>
              </a:cxn>
              <a:cxn ang="0">
                <a:pos x="connsiteX30497" y="connsiteY30497"/>
              </a:cxn>
              <a:cxn ang="0">
                <a:pos x="connsiteX30498" y="connsiteY30498"/>
              </a:cxn>
              <a:cxn ang="0">
                <a:pos x="connsiteX30499" y="connsiteY30499"/>
              </a:cxn>
              <a:cxn ang="0">
                <a:pos x="connsiteX30500" y="connsiteY30500"/>
              </a:cxn>
              <a:cxn ang="0">
                <a:pos x="connsiteX30501" y="connsiteY30501"/>
              </a:cxn>
              <a:cxn ang="0">
                <a:pos x="connsiteX30502" y="connsiteY30502"/>
              </a:cxn>
              <a:cxn ang="0">
                <a:pos x="connsiteX30503" y="connsiteY30503"/>
              </a:cxn>
              <a:cxn ang="0">
                <a:pos x="connsiteX30504" y="connsiteY30504"/>
              </a:cxn>
              <a:cxn ang="0">
                <a:pos x="connsiteX30505" y="connsiteY30505"/>
              </a:cxn>
              <a:cxn ang="0">
                <a:pos x="connsiteX30506" y="connsiteY30506"/>
              </a:cxn>
              <a:cxn ang="0">
                <a:pos x="connsiteX30507" y="connsiteY30507"/>
              </a:cxn>
              <a:cxn ang="0">
                <a:pos x="connsiteX30508" y="connsiteY30508"/>
              </a:cxn>
              <a:cxn ang="0">
                <a:pos x="connsiteX30509" y="connsiteY30509"/>
              </a:cxn>
              <a:cxn ang="0">
                <a:pos x="connsiteX30510" y="connsiteY30510"/>
              </a:cxn>
              <a:cxn ang="0">
                <a:pos x="connsiteX30511" y="connsiteY30511"/>
              </a:cxn>
              <a:cxn ang="0">
                <a:pos x="connsiteX30512" y="connsiteY30512"/>
              </a:cxn>
              <a:cxn ang="0">
                <a:pos x="connsiteX30513" y="connsiteY30513"/>
              </a:cxn>
              <a:cxn ang="0">
                <a:pos x="connsiteX30514" y="connsiteY30514"/>
              </a:cxn>
              <a:cxn ang="0">
                <a:pos x="connsiteX30515" y="connsiteY30515"/>
              </a:cxn>
              <a:cxn ang="0">
                <a:pos x="connsiteX30516" y="connsiteY30516"/>
              </a:cxn>
              <a:cxn ang="0">
                <a:pos x="connsiteX30517" y="connsiteY30517"/>
              </a:cxn>
              <a:cxn ang="0">
                <a:pos x="connsiteX30518" y="connsiteY30518"/>
              </a:cxn>
              <a:cxn ang="0">
                <a:pos x="connsiteX30519" y="connsiteY30519"/>
              </a:cxn>
              <a:cxn ang="0">
                <a:pos x="connsiteX30520" y="connsiteY30520"/>
              </a:cxn>
              <a:cxn ang="0">
                <a:pos x="connsiteX30521" y="connsiteY30521"/>
              </a:cxn>
              <a:cxn ang="0">
                <a:pos x="connsiteX30522" y="connsiteY30522"/>
              </a:cxn>
              <a:cxn ang="0">
                <a:pos x="connsiteX30523" y="connsiteY30523"/>
              </a:cxn>
              <a:cxn ang="0">
                <a:pos x="connsiteX30524" y="connsiteY30524"/>
              </a:cxn>
              <a:cxn ang="0">
                <a:pos x="connsiteX30525" y="connsiteY30525"/>
              </a:cxn>
              <a:cxn ang="0">
                <a:pos x="connsiteX30526" y="connsiteY30526"/>
              </a:cxn>
              <a:cxn ang="0">
                <a:pos x="connsiteX30527" y="connsiteY30527"/>
              </a:cxn>
              <a:cxn ang="0">
                <a:pos x="connsiteX30528" y="connsiteY30528"/>
              </a:cxn>
              <a:cxn ang="0">
                <a:pos x="connsiteX30529" y="connsiteY30529"/>
              </a:cxn>
              <a:cxn ang="0">
                <a:pos x="connsiteX30530" y="connsiteY30530"/>
              </a:cxn>
              <a:cxn ang="0">
                <a:pos x="connsiteX30531" y="connsiteY30531"/>
              </a:cxn>
              <a:cxn ang="0">
                <a:pos x="connsiteX30532" y="connsiteY30532"/>
              </a:cxn>
              <a:cxn ang="0">
                <a:pos x="connsiteX30533" y="connsiteY30533"/>
              </a:cxn>
              <a:cxn ang="0">
                <a:pos x="connsiteX30534" y="connsiteY30534"/>
              </a:cxn>
              <a:cxn ang="0">
                <a:pos x="connsiteX30535" y="connsiteY30535"/>
              </a:cxn>
              <a:cxn ang="0">
                <a:pos x="connsiteX30536" y="connsiteY30536"/>
              </a:cxn>
              <a:cxn ang="0">
                <a:pos x="connsiteX30537" y="connsiteY30537"/>
              </a:cxn>
              <a:cxn ang="0">
                <a:pos x="connsiteX30538" y="connsiteY30538"/>
              </a:cxn>
              <a:cxn ang="0">
                <a:pos x="connsiteX30539" y="connsiteY30539"/>
              </a:cxn>
              <a:cxn ang="0">
                <a:pos x="connsiteX30540" y="connsiteY30540"/>
              </a:cxn>
              <a:cxn ang="0">
                <a:pos x="connsiteX30541" y="connsiteY30541"/>
              </a:cxn>
              <a:cxn ang="0">
                <a:pos x="connsiteX30542" y="connsiteY30542"/>
              </a:cxn>
              <a:cxn ang="0">
                <a:pos x="connsiteX30543" y="connsiteY30543"/>
              </a:cxn>
              <a:cxn ang="0">
                <a:pos x="connsiteX30544" y="connsiteY30544"/>
              </a:cxn>
              <a:cxn ang="0">
                <a:pos x="connsiteX30545" y="connsiteY30545"/>
              </a:cxn>
              <a:cxn ang="0">
                <a:pos x="connsiteX30546" y="connsiteY30546"/>
              </a:cxn>
              <a:cxn ang="0">
                <a:pos x="connsiteX30547" y="connsiteY30547"/>
              </a:cxn>
              <a:cxn ang="0">
                <a:pos x="connsiteX30548" y="connsiteY30548"/>
              </a:cxn>
              <a:cxn ang="0">
                <a:pos x="connsiteX30549" y="connsiteY30549"/>
              </a:cxn>
              <a:cxn ang="0">
                <a:pos x="connsiteX30550" y="connsiteY30550"/>
              </a:cxn>
              <a:cxn ang="0">
                <a:pos x="connsiteX30551" y="connsiteY30551"/>
              </a:cxn>
              <a:cxn ang="0">
                <a:pos x="connsiteX30552" y="connsiteY30552"/>
              </a:cxn>
              <a:cxn ang="0">
                <a:pos x="connsiteX30553" y="connsiteY30553"/>
              </a:cxn>
              <a:cxn ang="0">
                <a:pos x="connsiteX30554" y="connsiteY30554"/>
              </a:cxn>
              <a:cxn ang="0">
                <a:pos x="connsiteX30555" y="connsiteY30555"/>
              </a:cxn>
              <a:cxn ang="0">
                <a:pos x="connsiteX30556" y="connsiteY30556"/>
              </a:cxn>
              <a:cxn ang="0">
                <a:pos x="connsiteX30557" y="connsiteY30557"/>
              </a:cxn>
              <a:cxn ang="0">
                <a:pos x="connsiteX30558" y="connsiteY30558"/>
              </a:cxn>
              <a:cxn ang="0">
                <a:pos x="connsiteX30559" y="connsiteY30559"/>
              </a:cxn>
              <a:cxn ang="0">
                <a:pos x="connsiteX30560" y="connsiteY30560"/>
              </a:cxn>
              <a:cxn ang="0">
                <a:pos x="connsiteX30561" y="connsiteY30561"/>
              </a:cxn>
              <a:cxn ang="0">
                <a:pos x="connsiteX30562" y="connsiteY30562"/>
              </a:cxn>
              <a:cxn ang="0">
                <a:pos x="connsiteX30563" y="connsiteY30563"/>
              </a:cxn>
              <a:cxn ang="0">
                <a:pos x="connsiteX30564" y="connsiteY30564"/>
              </a:cxn>
              <a:cxn ang="0">
                <a:pos x="connsiteX30565" y="connsiteY30565"/>
              </a:cxn>
              <a:cxn ang="0">
                <a:pos x="connsiteX30566" y="connsiteY30566"/>
              </a:cxn>
              <a:cxn ang="0">
                <a:pos x="connsiteX30567" y="connsiteY30567"/>
              </a:cxn>
              <a:cxn ang="0">
                <a:pos x="connsiteX30568" y="connsiteY30568"/>
              </a:cxn>
              <a:cxn ang="0">
                <a:pos x="connsiteX30569" y="connsiteY30569"/>
              </a:cxn>
              <a:cxn ang="0">
                <a:pos x="connsiteX30570" y="connsiteY30570"/>
              </a:cxn>
              <a:cxn ang="0">
                <a:pos x="connsiteX30571" y="connsiteY30571"/>
              </a:cxn>
              <a:cxn ang="0">
                <a:pos x="connsiteX30572" y="connsiteY30572"/>
              </a:cxn>
              <a:cxn ang="0">
                <a:pos x="connsiteX30573" y="connsiteY30573"/>
              </a:cxn>
              <a:cxn ang="0">
                <a:pos x="connsiteX30574" y="connsiteY30574"/>
              </a:cxn>
              <a:cxn ang="0">
                <a:pos x="connsiteX30575" y="connsiteY30575"/>
              </a:cxn>
              <a:cxn ang="0">
                <a:pos x="connsiteX30576" y="connsiteY30576"/>
              </a:cxn>
              <a:cxn ang="0">
                <a:pos x="connsiteX30577" y="connsiteY30577"/>
              </a:cxn>
              <a:cxn ang="0">
                <a:pos x="connsiteX30578" y="connsiteY30578"/>
              </a:cxn>
              <a:cxn ang="0">
                <a:pos x="connsiteX30579" y="connsiteY30579"/>
              </a:cxn>
              <a:cxn ang="0">
                <a:pos x="connsiteX30580" y="connsiteY30580"/>
              </a:cxn>
              <a:cxn ang="0">
                <a:pos x="connsiteX30581" y="connsiteY30581"/>
              </a:cxn>
              <a:cxn ang="0">
                <a:pos x="connsiteX30582" y="connsiteY30582"/>
              </a:cxn>
              <a:cxn ang="0">
                <a:pos x="connsiteX30583" y="connsiteY30583"/>
              </a:cxn>
              <a:cxn ang="0">
                <a:pos x="connsiteX30584" y="connsiteY30584"/>
              </a:cxn>
              <a:cxn ang="0">
                <a:pos x="connsiteX30585" y="connsiteY30585"/>
              </a:cxn>
              <a:cxn ang="0">
                <a:pos x="connsiteX30586" y="connsiteY30586"/>
              </a:cxn>
              <a:cxn ang="0">
                <a:pos x="connsiteX30587" y="connsiteY30587"/>
              </a:cxn>
              <a:cxn ang="0">
                <a:pos x="connsiteX30588" y="connsiteY30588"/>
              </a:cxn>
              <a:cxn ang="0">
                <a:pos x="connsiteX30589" y="connsiteY30589"/>
              </a:cxn>
              <a:cxn ang="0">
                <a:pos x="connsiteX30590" y="connsiteY30590"/>
              </a:cxn>
              <a:cxn ang="0">
                <a:pos x="connsiteX30591" y="connsiteY30591"/>
              </a:cxn>
              <a:cxn ang="0">
                <a:pos x="connsiteX30592" y="connsiteY30592"/>
              </a:cxn>
              <a:cxn ang="0">
                <a:pos x="connsiteX30593" y="connsiteY30593"/>
              </a:cxn>
              <a:cxn ang="0">
                <a:pos x="connsiteX30594" y="connsiteY30594"/>
              </a:cxn>
              <a:cxn ang="0">
                <a:pos x="connsiteX30595" y="connsiteY30595"/>
              </a:cxn>
              <a:cxn ang="0">
                <a:pos x="connsiteX30596" y="connsiteY30596"/>
              </a:cxn>
              <a:cxn ang="0">
                <a:pos x="connsiteX30597" y="connsiteY30597"/>
              </a:cxn>
              <a:cxn ang="0">
                <a:pos x="connsiteX30598" y="connsiteY30598"/>
              </a:cxn>
              <a:cxn ang="0">
                <a:pos x="connsiteX30599" y="connsiteY30599"/>
              </a:cxn>
              <a:cxn ang="0">
                <a:pos x="connsiteX30600" y="connsiteY30600"/>
              </a:cxn>
              <a:cxn ang="0">
                <a:pos x="connsiteX30601" y="connsiteY30601"/>
              </a:cxn>
              <a:cxn ang="0">
                <a:pos x="connsiteX30602" y="connsiteY30602"/>
              </a:cxn>
              <a:cxn ang="0">
                <a:pos x="connsiteX30603" y="connsiteY30603"/>
              </a:cxn>
              <a:cxn ang="0">
                <a:pos x="connsiteX30604" y="connsiteY30604"/>
              </a:cxn>
              <a:cxn ang="0">
                <a:pos x="connsiteX30605" y="connsiteY30605"/>
              </a:cxn>
              <a:cxn ang="0">
                <a:pos x="connsiteX30606" y="connsiteY30606"/>
              </a:cxn>
              <a:cxn ang="0">
                <a:pos x="connsiteX30607" y="connsiteY30607"/>
              </a:cxn>
              <a:cxn ang="0">
                <a:pos x="connsiteX30608" y="connsiteY30608"/>
              </a:cxn>
              <a:cxn ang="0">
                <a:pos x="connsiteX30609" y="connsiteY30609"/>
              </a:cxn>
              <a:cxn ang="0">
                <a:pos x="connsiteX30610" y="connsiteY30610"/>
              </a:cxn>
              <a:cxn ang="0">
                <a:pos x="connsiteX30611" y="connsiteY30611"/>
              </a:cxn>
              <a:cxn ang="0">
                <a:pos x="connsiteX30612" y="connsiteY30612"/>
              </a:cxn>
              <a:cxn ang="0">
                <a:pos x="connsiteX30613" y="connsiteY30613"/>
              </a:cxn>
              <a:cxn ang="0">
                <a:pos x="connsiteX30614" y="connsiteY30614"/>
              </a:cxn>
              <a:cxn ang="0">
                <a:pos x="connsiteX30615" y="connsiteY30615"/>
              </a:cxn>
              <a:cxn ang="0">
                <a:pos x="connsiteX30616" y="connsiteY30616"/>
              </a:cxn>
              <a:cxn ang="0">
                <a:pos x="connsiteX30617" y="connsiteY30617"/>
              </a:cxn>
              <a:cxn ang="0">
                <a:pos x="connsiteX30618" y="connsiteY30618"/>
              </a:cxn>
              <a:cxn ang="0">
                <a:pos x="connsiteX30619" y="connsiteY30619"/>
              </a:cxn>
              <a:cxn ang="0">
                <a:pos x="connsiteX30620" y="connsiteY30620"/>
              </a:cxn>
              <a:cxn ang="0">
                <a:pos x="connsiteX30621" y="connsiteY30621"/>
              </a:cxn>
              <a:cxn ang="0">
                <a:pos x="connsiteX30622" y="connsiteY30622"/>
              </a:cxn>
              <a:cxn ang="0">
                <a:pos x="connsiteX30623" y="connsiteY30623"/>
              </a:cxn>
              <a:cxn ang="0">
                <a:pos x="connsiteX30624" y="connsiteY30624"/>
              </a:cxn>
              <a:cxn ang="0">
                <a:pos x="connsiteX30625" y="connsiteY30625"/>
              </a:cxn>
              <a:cxn ang="0">
                <a:pos x="connsiteX30626" y="connsiteY30626"/>
              </a:cxn>
              <a:cxn ang="0">
                <a:pos x="connsiteX30627" y="connsiteY30627"/>
              </a:cxn>
              <a:cxn ang="0">
                <a:pos x="connsiteX30628" y="connsiteY30628"/>
              </a:cxn>
              <a:cxn ang="0">
                <a:pos x="connsiteX30629" y="connsiteY30629"/>
              </a:cxn>
              <a:cxn ang="0">
                <a:pos x="connsiteX30630" y="connsiteY30630"/>
              </a:cxn>
              <a:cxn ang="0">
                <a:pos x="connsiteX30631" y="connsiteY30631"/>
              </a:cxn>
              <a:cxn ang="0">
                <a:pos x="connsiteX30632" y="connsiteY30632"/>
              </a:cxn>
              <a:cxn ang="0">
                <a:pos x="connsiteX30633" y="connsiteY30633"/>
              </a:cxn>
              <a:cxn ang="0">
                <a:pos x="connsiteX30634" y="connsiteY30634"/>
              </a:cxn>
              <a:cxn ang="0">
                <a:pos x="connsiteX30635" y="connsiteY30635"/>
              </a:cxn>
              <a:cxn ang="0">
                <a:pos x="connsiteX30636" y="connsiteY30636"/>
              </a:cxn>
              <a:cxn ang="0">
                <a:pos x="connsiteX30637" y="connsiteY30637"/>
              </a:cxn>
              <a:cxn ang="0">
                <a:pos x="connsiteX30638" y="connsiteY30638"/>
              </a:cxn>
              <a:cxn ang="0">
                <a:pos x="connsiteX30639" y="connsiteY30639"/>
              </a:cxn>
              <a:cxn ang="0">
                <a:pos x="connsiteX30640" y="connsiteY30640"/>
              </a:cxn>
              <a:cxn ang="0">
                <a:pos x="connsiteX30641" y="connsiteY30641"/>
              </a:cxn>
              <a:cxn ang="0">
                <a:pos x="connsiteX30642" y="connsiteY30642"/>
              </a:cxn>
              <a:cxn ang="0">
                <a:pos x="connsiteX30643" y="connsiteY30643"/>
              </a:cxn>
              <a:cxn ang="0">
                <a:pos x="connsiteX30644" y="connsiteY30644"/>
              </a:cxn>
              <a:cxn ang="0">
                <a:pos x="connsiteX30645" y="connsiteY30645"/>
              </a:cxn>
              <a:cxn ang="0">
                <a:pos x="connsiteX30646" y="connsiteY30646"/>
              </a:cxn>
              <a:cxn ang="0">
                <a:pos x="connsiteX30647" y="connsiteY30647"/>
              </a:cxn>
              <a:cxn ang="0">
                <a:pos x="connsiteX30648" y="connsiteY30648"/>
              </a:cxn>
              <a:cxn ang="0">
                <a:pos x="connsiteX30649" y="connsiteY30649"/>
              </a:cxn>
              <a:cxn ang="0">
                <a:pos x="connsiteX30650" y="connsiteY30650"/>
              </a:cxn>
              <a:cxn ang="0">
                <a:pos x="connsiteX30651" y="connsiteY30651"/>
              </a:cxn>
              <a:cxn ang="0">
                <a:pos x="connsiteX30652" y="connsiteY30652"/>
              </a:cxn>
              <a:cxn ang="0">
                <a:pos x="connsiteX30653" y="connsiteY30653"/>
              </a:cxn>
              <a:cxn ang="0">
                <a:pos x="connsiteX30654" y="connsiteY30654"/>
              </a:cxn>
              <a:cxn ang="0">
                <a:pos x="connsiteX30655" y="connsiteY30655"/>
              </a:cxn>
              <a:cxn ang="0">
                <a:pos x="connsiteX30656" y="connsiteY30656"/>
              </a:cxn>
              <a:cxn ang="0">
                <a:pos x="connsiteX30657" y="connsiteY30657"/>
              </a:cxn>
              <a:cxn ang="0">
                <a:pos x="connsiteX30658" y="connsiteY30658"/>
              </a:cxn>
              <a:cxn ang="0">
                <a:pos x="connsiteX30659" y="connsiteY30659"/>
              </a:cxn>
              <a:cxn ang="0">
                <a:pos x="connsiteX30660" y="connsiteY30660"/>
              </a:cxn>
              <a:cxn ang="0">
                <a:pos x="connsiteX30661" y="connsiteY30661"/>
              </a:cxn>
              <a:cxn ang="0">
                <a:pos x="connsiteX30662" y="connsiteY30662"/>
              </a:cxn>
              <a:cxn ang="0">
                <a:pos x="connsiteX30663" y="connsiteY30663"/>
              </a:cxn>
              <a:cxn ang="0">
                <a:pos x="connsiteX30664" y="connsiteY30664"/>
              </a:cxn>
              <a:cxn ang="0">
                <a:pos x="connsiteX30665" y="connsiteY30665"/>
              </a:cxn>
              <a:cxn ang="0">
                <a:pos x="connsiteX30666" y="connsiteY30666"/>
              </a:cxn>
              <a:cxn ang="0">
                <a:pos x="connsiteX30667" y="connsiteY30667"/>
              </a:cxn>
              <a:cxn ang="0">
                <a:pos x="connsiteX30668" y="connsiteY30668"/>
              </a:cxn>
              <a:cxn ang="0">
                <a:pos x="connsiteX30669" y="connsiteY30669"/>
              </a:cxn>
              <a:cxn ang="0">
                <a:pos x="connsiteX30670" y="connsiteY30670"/>
              </a:cxn>
              <a:cxn ang="0">
                <a:pos x="connsiteX30671" y="connsiteY30671"/>
              </a:cxn>
              <a:cxn ang="0">
                <a:pos x="connsiteX30672" y="connsiteY30672"/>
              </a:cxn>
              <a:cxn ang="0">
                <a:pos x="connsiteX30673" y="connsiteY30673"/>
              </a:cxn>
              <a:cxn ang="0">
                <a:pos x="connsiteX30674" y="connsiteY30674"/>
              </a:cxn>
              <a:cxn ang="0">
                <a:pos x="connsiteX30675" y="connsiteY30675"/>
              </a:cxn>
              <a:cxn ang="0">
                <a:pos x="connsiteX30676" y="connsiteY30676"/>
              </a:cxn>
              <a:cxn ang="0">
                <a:pos x="connsiteX30677" y="connsiteY30677"/>
              </a:cxn>
              <a:cxn ang="0">
                <a:pos x="connsiteX30678" y="connsiteY30678"/>
              </a:cxn>
              <a:cxn ang="0">
                <a:pos x="connsiteX30679" y="connsiteY30679"/>
              </a:cxn>
              <a:cxn ang="0">
                <a:pos x="connsiteX30680" y="connsiteY30680"/>
              </a:cxn>
              <a:cxn ang="0">
                <a:pos x="connsiteX30681" y="connsiteY30681"/>
              </a:cxn>
              <a:cxn ang="0">
                <a:pos x="connsiteX30682" y="connsiteY30682"/>
              </a:cxn>
              <a:cxn ang="0">
                <a:pos x="connsiteX30683" y="connsiteY30683"/>
              </a:cxn>
              <a:cxn ang="0">
                <a:pos x="connsiteX30684" y="connsiteY30684"/>
              </a:cxn>
              <a:cxn ang="0">
                <a:pos x="connsiteX30685" y="connsiteY30685"/>
              </a:cxn>
              <a:cxn ang="0">
                <a:pos x="connsiteX30686" y="connsiteY30686"/>
              </a:cxn>
              <a:cxn ang="0">
                <a:pos x="connsiteX30687" y="connsiteY30687"/>
              </a:cxn>
              <a:cxn ang="0">
                <a:pos x="connsiteX30688" y="connsiteY30688"/>
              </a:cxn>
              <a:cxn ang="0">
                <a:pos x="connsiteX30689" y="connsiteY30689"/>
              </a:cxn>
              <a:cxn ang="0">
                <a:pos x="connsiteX30690" y="connsiteY30690"/>
              </a:cxn>
              <a:cxn ang="0">
                <a:pos x="connsiteX30691" y="connsiteY30691"/>
              </a:cxn>
              <a:cxn ang="0">
                <a:pos x="connsiteX30692" y="connsiteY30692"/>
              </a:cxn>
              <a:cxn ang="0">
                <a:pos x="connsiteX30693" y="connsiteY30693"/>
              </a:cxn>
              <a:cxn ang="0">
                <a:pos x="connsiteX30694" y="connsiteY30694"/>
              </a:cxn>
              <a:cxn ang="0">
                <a:pos x="connsiteX30695" y="connsiteY30695"/>
              </a:cxn>
              <a:cxn ang="0">
                <a:pos x="connsiteX30696" y="connsiteY30696"/>
              </a:cxn>
              <a:cxn ang="0">
                <a:pos x="connsiteX30697" y="connsiteY30697"/>
              </a:cxn>
              <a:cxn ang="0">
                <a:pos x="connsiteX30698" y="connsiteY30698"/>
              </a:cxn>
              <a:cxn ang="0">
                <a:pos x="connsiteX30699" y="connsiteY30699"/>
              </a:cxn>
              <a:cxn ang="0">
                <a:pos x="connsiteX30700" y="connsiteY30700"/>
              </a:cxn>
              <a:cxn ang="0">
                <a:pos x="connsiteX30701" y="connsiteY30701"/>
              </a:cxn>
              <a:cxn ang="0">
                <a:pos x="connsiteX30702" y="connsiteY30702"/>
              </a:cxn>
              <a:cxn ang="0">
                <a:pos x="connsiteX30703" y="connsiteY30703"/>
              </a:cxn>
              <a:cxn ang="0">
                <a:pos x="connsiteX30704" y="connsiteY30704"/>
              </a:cxn>
              <a:cxn ang="0">
                <a:pos x="connsiteX30705" y="connsiteY30705"/>
              </a:cxn>
              <a:cxn ang="0">
                <a:pos x="connsiteX30706" y="connsiteY30706"/>
              </a:cxn>
              <a:cxn ang="0">
                <a:pos x="connsiteX30707" y="connsiteY30707"/>
              </a:cxn>
              <a:cxn ang="0">
                <a:pos x="connsiteX30708" y="connsiteY30708"/>
              </a:cxn>
              <a:cxn ang="0">
                <a:pos x="connsiteX30709" y="connsiteY30709"/>
              </a:cxn>
              <a:cxn ang="0">
                <a:pos x="connsiteX30710" y="connsiteY30710"/>
              </a:cxn>
              <a:cxn ang="0">
                <a:pos x="connsiteX30711" y="connsiteY30711"/>
              </a:cxn>
              <a:cxn ang="0">
                <a:pos x="connsiteX30712" y="connsiteY30712"/>
              </a:cxn>
              <a:cxn ang="0">
                <a:pos x="connsiteX30713" y="connsiteY30713"/>
              </a:cxn>
              <a:cxn ang="0">
                <a:pos x="connsiteX30714" y="connsiteY30714"/>
              </a:cxn>
              <a:cxn ang="0">
                <a:pos x="connsiteX30715" y="connsiteY30715"/>
              </a:cxn>
              <a:cxn ang="0">
                <a:pos x="connsiteX30716" y="connsiteY30716"/>
              </a:cxn>
              <a:cxn ang="0">
                <a:pos x="connsiteX30717" y="connsiteY30717"/>
              </a:cxn>
              <a:cxn ang="0">
                <a:pos x="connsiteX30718" y="connsiteY30718"/>
              </a:cxn>
              <a:cxn ang="0">
                <a:pos x="connsiteX30719" y="connsiteY30719"/>
              </a:cxn>
              <a:cxn ang="0">
                <a:pos x="connsiteX30720" y="connsiteY30720"/>
              </a:cxn>
              <a:cxn ang="0">
                <a:pos x="connsiteX30721" y="connsiteY30721"/>
              </a:cxn>
              <a:cxn ang="0">
                <a:pos x="connsiteX30722" y="connsiteY30722"/>
              </a:cxn>
              <a:cxn ang="0">
                <a:pos x="connsiteX30723" y="connsiteY30723"/>
              </a:cxn>
              <a:cxn ang="0">
                <a:pos x="connsiteX30724" y="connsiteY30724"/>
              </a:cxn>
              <a:cxn ang="0">
                <a:pos x="connsiteX30725" y="connsiteY30725"/>
              </a:cxn>
              <a:cxn ang="0">
                <a:pos x="connsiteX30726" y="connsiteY30726"/>
              </a:cxn>
              <a:cxn ang="0">
                <a:pos x="connsiteX30727" y="connsiteY30727"/>
              </a:cxn>
              <a:cxn ang="0">
                <a:pos x="connsiteX30728" y="connsiteY30728"/>
              </a:cxn>
              <a:cxn ang="0">
                <a:pos x="connsiteX30729" y="connsiteY30729"/>
              </a:cxn>
              <a:cxn ang="0">
                <a:pos x="connsiteX30730" y="connsiteY30730"/>
              </a:cxn>
              <a:cxn ang="0">
                <a:pos x="connsiteX30731" y="connsiteY30731"/>
              </a:cxn>
              <a:cxn ang="0">
                <a:pos x="connsiteX30732" y="connsiteY30732"/>
              </a:cxn>
              <a:cxn ang="0">
                <a:pos x="connsiteX30733" y="connsiteY30733"/>
              </a:cxn>
              <a:cxn ang="0">
                <a:pos x="connsiteX30734" y="connsiteY30734"/>
              </a:cxn>
              <a:cxn ang="0">
                <a:pos x="connsiteX30735" y="connsiteY30735"/>
              </a:cxn>
              <a:cxn ang="0">
                <a:pos x="connsiteX30736" y="connsiteY30736"/>
              </a:cxn>
              <a:cxn ang="0">
                <a:pos x="connsiteX30737" y="connsiteY30737"/>
              </a:cxn>
              <a:cxn ang="0">
                <a:pos x="connsiteX30738" y="connsiteY30738"/>
              </a:cxn>
              <a:cxn ang="0">
                <a:pos x="connsiteX30739" y="connsiteY30739"/>
              </a:cxn>
              <a:cxn ang="0">
                <a:pos x="connsiteX30740" y="connsiteY30740"/>
              </a:cxn>
              <a:cxn ang="0">
                <a:pos x="connsiteX30741" y="connsiteY30741"/>
              </a:cxn>
              <a:cxn ang="0">
                <a:pos x="connsiteX30742" y="connsiteY30742"/>
              </a:cxn>
              <a:cxn ang="0">
                <a:pos x="connsiteX30743" y="connsiteY30743"/>
              </a:cxn>
              <a:cxn ang="0">
                <a:pos x="connsiteX30744" y="connsiteY30744"/>
              </a:cxn>
              <a:cxn ang="0">
                <a:pos x="connsiteX30745" y="connsiteY30745"/>
              </a:cxn>
              <a:cxn ang="0">
                <a:pos x="connsiteX30746" y="connsiteY30746"/>
              </a:cxn>
              <a:cxn ang="0">
                <a:pos x="connsiteX30747" y="connsiteY30747"/>
              </a:cxn>
              <a:cxn ang="0">
                <a:pos x="connsiteX30748" y="connsiteY30748"/>
              </a:cxn>
              <a:cxn ang="0">
                <a:pos x="connsiteX30749" y="connsiteY30749"/>
              </a:cxn>
              <a:cxn ang="0">
                <a:pos x="connsiteX30750" y="connsiteY30750"/>
              </a:cxn>
              <a:cxn ang="0">
                <a:pos x="connsiteX30751" y="connsiteY30751"/>
              </a:cxn>
              <a:cxn ang="0">
                <a:pos x="connsiteX30752" y="connsiteY30752"/>
              </a:cxn>
              <a:cxn ang="0">
                <a:pos x="connsiteX30753" y="connsiteY30753"/>
              </a:cxn>
              <a:cxn ang="0">
                <a:pos x="connsiteX30754" y="connsiteY30754"/>
              </a:cxn>
              <a:cxn ang="0">
                <a:pos x="connsiteX30755" y="connsiteY30755"/>
              </a:cxn>
              <a:cxn ang="0">
                <a:pos x="connsiteX30756" y="connsiteY30756"/>
              </a:cxn>
              <a:cxn ang="0">
                <a:pos x="connsiteX30757" y="connsiteY30757"/>
              </a:cxn>
              <a:cxn ang="0">
                <a:pos x="connsiteX30758" y="connsiteY30758"/>
              </a:cxn>
              <a:cxn ang="0">
                <a:pos x="connsiteX30759" y="connsiteY30759"/>
              </a:cxn>
              <a:cxn ang="0">
                <a:pos x="connsiteX30760" y="connsiteY30760"/>
              </a:cxn>
              <a:cxn ang="0">
                <a:pos x="connsiteX30761" y="connsiteY30761"/>
              </a:cxn>
              <a:cxn ang="0">
                <a:pos x="connsiteX30762" y="connsiteY30762"/>
              </a:cxn>
              <a:cxn ang="0">
                <a:pos x="connsiteX30763" y="connsiteY30763"/>
              </a:cxn>
              <a:cxn ang="0">
                <a:pos x="connsiteX30764" y="connsiteY30764"/>
              </a:cxn>
              <a:cxn ang="0">
                <a:pos x="connsiteX30765" y="connsiteY30765"/>
              </a:cxn>
              <a:cxn ang="0">
                <a:pos x="connsiteX30766" y="connsiteY30766"/>
              </a:cxn>
              <a:cxn ang="0">
                <a:pos x="connsiteX30767" y="connsiteY30767"/>
              </a:cxn>
              <a:cxn ang="0">
                <a:pos x="connsiteX30768" y="connsiteY30768"/>
              </a:cxn>
              <a:cxn ang="0">
                <a:pos x="connsiteX30769" y="connsiteY30769"/>
              </a:cxn>
              <a:cxn ang="0">
                <a:pos x="connsiteX30770" y="connsiteY30770"/>
              </a:cxn>
              <a:cxn ang="0">
                <a:pos x="connsiteX30771" y="connsiteY30771"/>
              </a:cxn>
              <a:cxn ang="0">
                <a:pos x="connsiteX30772" y="connsiteY30772"/>
              </a:cxn>
              <a:cxn ang="0">
                <a:pos x="connsiteX30773" y="connsiteY30773"/>
              </a:cxn>
              <a:cxn ang="0">
                <a:pos x="connsiteX30774" y="connsiteY30774"/>
              </a:cxn>
              <a:cxn ang="0">
                <a:pos x="connsiteX30775" y="connsiteY30775"/>
              </a:cxn>
              <a:cxn ang="0">
                <a:pos x="connsiteX30776" y="connsiteY30776"/>
              </a:cxn>
              <a:cxn ang="0">
                <a:pos x="connsiteX30777" y="connsiteY30777"/>
              </a:cxn>
              <a:cxn ang="0">
                <a:pos x="connsiteX30778" y="connsiteY30778"/>
              </a:cxn>
              <a:cxn ang="0">
                <a:pos x="connsiteX30779" y="connsiteY30779"/>
              </a:cxn>
              <a:cxn ang="0">
                <a:pos x="connsiteX30780" y="connsiteY30780"/>
              </a:cxn>
              <a:cxn ang="0">
                <a:pos x="connsiteX30781" y="connsiteY30781"/>
              </a:cxn>
              <a:cxn ang="0">
                <a:pos x="connsiteX30782" y="connsiteY30782"/>
              </a:cxn>
              <a:cxn ang="0">
                <a:pos x="connsiteX30783" y="connsiteY30783"/>
              </a:cxn>
              <a:cxn ang="0">
                <a:pos x="connsiteX30784" y="connsiteY30784"/>
              </a:cxn>
              <a:cxn ang="0">
                <a:pos x="connsiteX30785" y="connsiteY30785"/>
              </a:cxn>
              <a:cxn ang="0">
                <a:pos x="connsiteX30786" y="connsiteY30786"/>
              </a:cxn>
              <a:cxn ang="0">
                <a:pos x="connsiteX30787" y="connsiteY30787"/>
              </a:cxn>
              <a:cxn ang="0">
                <a:pos x="connsiteX30788" y="connsiteY30788"/>
              </a:cxn>
              <a:cxn ang="0">
                <a:pos x="connsiteX30789" y="connsiteY30789"/>
              </a:cxn>
              <a:cxn ang="0">
                <a:pos x="connsiteX30790" y="connsiteY30790"/>
              </a:cxn>
              <a:cxn ang="0">
                <a:pos x="connsiteX30791" y="connsiteY30791"/>
              </a:cxn>
              <a:cxn ang="0">
                <a:pos x="connsiteX30792" y="connsiteY30792"/>
              </a:cxn>
              <a:cxn ang="0">
                <a:pos x="connsiteX30793" y="connsiteY30793"/>
              </a:cxn>
              <a:cxn ang="0">
                <a:pos x="connsiteX30794" y="connsiteY30794"/>
              </a:cxn>
              <a:cxn ang="0">
                <a:pos x="connsiteX30795" y="connsiteY30795"/>
              </a:cxn>
              <a:cxn ang="0">
                <a:pos x="connsiteX30796" y="connsiteY30796"/>
              </a:cxn>
              <a:cxn ang="0">
                <a:pos x="connsiteX30797" y="connsiteY30797"/>
              </a:cxn>
              <a:cxn ang="0">
                <a:pos x="connsiteX30798" y="connsiteY30798"/>
              </a:cxn>
              <a:cxn ang="0">
                <a:pos x="connsiteX30799" y="connsiteY30799"/>
              </a:cxn>
              <a:cxn ang="0">
                <a:pos x="connsiteX30800" y="connsiteY30800"/>
              </a:cxn>
              <a:cxn ang="0">
                <a:pos x="connsiteX30801" y="connsiteY30801"/>
              </a:cxn>
              <a:cxn ang="0">
                <a:pos x="connsiteX30802" y="connsiteY30802"/>
              </a:cxn>
              <a:cxn ang="0">
                <a:pos x="connsiteX30803" y="connsiteY30803"/>
              </a:cxn>
              <a:cxn ang="0">
                <a:pos x="connsiteX30804" y="connsiteY30804"/>
              </a:cxn>
              <a:cxn ang="0">
                <a:pos x="connsiteX30805" y="connsiteY30805"/>
              </a:cxn>
              <a:cxn ang="0">
                <a:pos x="connsiteX30806" y="connsiteY30806"/>
              </a:cxn>
              <a:cxn ang="0">
                <a:pos x="connsiteX30807" y="connsiteY30807"/>
              </a:cxn>
              <a:cxn ang="0">
                <a:pos x="connsiteX30808" y="connsiteY30808"/>
              </a:cxn>
              <a:cxn ang="0">
                <a:pos x="connsiteX30809" y="connsiteY30809"/>
              </a:cxn>
              <a:cxn ang="0">
                <a:pos x="connsiteX30810" y="connsiteY30810"/>
              </a:cxn>
              <a:cxn ang="0">
                <a:pos x="connsiteX30811" y="connsiteY30811"/>
              </a:cxn>
              <a:cxn ang="0">
                <a:pos x="connsiteX30812" y="connsiteY30812"/>
              </a:cxn>
              <a:cxn ang="0">
                <a:pos x="connsiteX30813" y="connsiteY30813"/>
              </a:cxn>
              <a:cxn ang="0">
                <a:pos x="connsiteX30814" y="connsiteY30814"/>
              </a:cxn>
              <a:cxn ang="0">
                <a:pos x="connsiteX30815" y="connsiteY30815"/>
              </a:cxn>
              <a:cxn ang="0">
                <a:pos x="connsiteX30816" y="connsiteY30816"/>
              </a:cxn>
              <a:cxn ang="0">
                <a:pos x="connsiteX30817" y="connsiteY30817"/>
              </a:cxn>
              <a:cxn ang="0">
                <a:pos x="connsiteX30818" y="connsiteY30818"/>
              </a:cxn>
              <a:cxn ang="0">
                <a:pos x="connsiteX30819" y="connsiteY30819"/>
              </a:cxn>
              <a:cxn ang="0">
                <a:pos x="connsiteX30820" y="connsiteY30820"/>
              </a:cxn>
              <a:cxn ang="0">
                <a:pos x="connsiteX30821" y="connsiteY30821"/>
              </a:cxn>
              <a:cxn ang="0">
                <a:pos x="connsiteX30822" y="connsiteY30822"/>
              </a:cxn>
              <a:cxn ang="0">
                <a:pos x="connsiteX30823" y="connsiteY30823"/>
              </a:cxn>
              <a:cxn ang="0">
                <a:pos x="connsiteX30824" y="connsiteY30824"/>
              </a:cxn>
              <a:cxn ang="0">
                <a:pos x="connsiteX30825" y="connsiteY30825"/>
              </a:cxn>
              <a:cxn ang="0">
                <a:pos x="connsiteX30826" y="connsiteY30826"/>
              </a:cxn>
              <a:cxn ang="0">
                <a:pos x="connsiteX30827" y="connsiteY30827"/>
              </a:cxn>
              <a:cxn ang="0">
                <a:pos x="connsiteX30828" y="connsiteY30828"/>
              </a:cxn>
              <a:cxn ang="0">
                <a:pos x="connsiteX30829" y="connsiteY30829"/>
              </a:cxn>
              <a:cxn ang="0">
                <a:pos x="connsiteX30830" y="connsiteY30830"/>
              </a:cxn>
              <a:cxn ang="0">
                <a:pos x="connsiteX30831" y="connsiteY30831"/>
              </a:cxn>
              <a:cxn ang="0">
                <a:pos x="connsiteX30832" y="connsiteY30832"/>
              </a:cxn>
              <a:cxn ang="0">
                <a:pos x="connsiteX30833" y="connsiteY30833"/>
              </a:cxn>
              <a:cxn ang="0">
                <a:pos x="connsiteX30834" y="connsiteY30834"/>
              </a:cxn>
              <a:cxn ang="0">
                <a:pos x="connsiteX30835" y="connsiteY30835"/>
              </a:cxn>
              <a:cxn ang="0">
                <a:pos x="connsiteX30836" y="connsiteY30836"/>
              </a:cxn>
              <a:cxn ang="0">
                <a:pos x="connsiteX30837" y="connsiteY30837"/>
              </a:cxn>
              <a:cxn ang="0">
                <a:pos x="connsiteX30838" y="connsiteY30838"/>
              </a:cxn>
              <a:cxn ang="0">
                <a:pos x="connsiteX30839" y="connsiteY30839"/>
              </a:cxn>
              <a:cxn ang="0">
                <a:pos x="connsiteX30840" y="connsiteY30840"/>
              </a:cxn>
              <a:cxn ang="0">
                <a:pos x="connsiteX30841" y="connsiteY30841"/>
              </a:cxn>
              <a:cxn ang="0">
                <a:pos x="connsiteX30842" y="connsiteY30842"/>
              </a:cxn>
              <a:cxn ang="0">
                <a:pos x="connsiteX30843" y="connsiteY30843"/>
              </a:cxn>
              <a:cxn ang="0">
                <a:pos x="connsiteX30844" y="connsiteY30844"/>
              </a:cxn>
              <a:cxn ang="0">
                <a:pos x="connsiteX30845" y="connsiteY30845"/>
              </a:cxn>
              <a:cxn ang="0">
                <a:pos x="connsiteX30846" y="connsiteY30846"/>
              </a:cxn>
              <a:cxn ang="0">
                <a:pos x="connsiteX30847" y="connsiteY30847"/>
              </a:cxn>
              <a:cxn ang="0">
                <a:pos x="connsiteX30848" y="connsiteY30848"/>
              </a:cxn>
              <a:cxn ang="0">
                <a:pos x="connsiteX30849" y="connsiteY30849"/>
              </a:cxn>
              <a:cxn ang="0">
                <a:pos x="connsiteX30850" y="connsiteY30850"/>
              </a:cxn>
              <a:cxn ang="0">
                <a:pos x="connsiteX30851" y="connsiteY30851"/>
              </a:cxn>
              <a:cxn ang="0">
                <a:pos x="connsiteX30852" y="connsiteY30852"/>
              </a:cxn>
              <a:cxn ang="0">
                <a:pos x="connsiteX30853" y="connsiteY30853"/>
              </a:cxn>
              <a:cxn ang="0">
                <a:pos x="connsiteX30854" y="connsiteY30854"/>
              </a:cxn>
              <a:cxn ang="0">
                <a:pos x="connsiteX30855" y="connsiteY30855"/>
              </a:cxn>
              <a:cxn ang="0">
                <a:pos x="connsiteX30856" y="connsiteY30856"/>
              </a:cxn>
              <a:cxn ang="0">
                <a:pos x="connsiteX30857" y="connsiteY30857"/>
              </a:cxn>
              <a:cxn ang="0">
                <a:pos x="connsiteX30858" y="connsiteY30858"/>
              </a:cxn>
              <a:cxn ang="0">
                <a:pos x="connsiteX30859" y="connsiteY30859"/>
              </a:cxn>
              <a:cxn ang="0">
                <a:pos x="connsiteX30860" y="connsiteY30860"/>
              </a:cxn>
              <a:cxn ang="0">
                <a:pos x="connsiteX30861" y="connsiteY30861"/>
              </a:cxn>
              <a:cxn ang="0">
                <a:pos x="connsiteX30862" y="connsiteY30862"/>
              </a:cxn>
              <a:cxn ang="0">
                <a:pos x="connsiteX30863" y="connsiteY30863"/>
              </a:cxn>
              <a:cxn ang="0">
                <a:pos x="connsiteX30864" y="connsiteY30864"/>
              </a:cxn>
              <a:cxn ang="0">
                <a:pos x="connsiteX30865" y="connsiteY30865"/>
              </a:cxn>
              <a:cxn ang="0">
                <a:pos x="connsiteX30866" y="connsiteY30866"/>
              </a:cxn>
              <a:cxn ang="0">
                <a:pos x="connsiteX30867" y="connsiteY30867"/>
              </a:cxn>
              <a:cxn ang="0">
                <a:pos x="connsiteX30868" y="connsiteY30868"/>
              </a:cxn>
              <a:cxn ang="0">
                <a:pos x="connsiteX30869" y="connsiteY30869"/>
              </a:cxn>
              <a:cxn ang="0">
                <a:pos x="connsiteX30870" y="connsiteY30870"/>
              </a:cxn>
              <a:cxn ang="0">
                <a:pos x="connsiteX30871" y="connsiteY30871"/>
              </a:cxn>
              <a:cxn ang="0">
                <a:pos x="connsiteX30872" y="connsiteY30872"/>
              </a:cxn>
              <a:cxn ang="0">
                <a:pos x="connsiteX30873" y="connsiteY30873"/>
              </a:cxn>
              <a:cxn ang="0">
                <a:pos x="connsiteX30874" y="connsiteY30874"/>
              </a:cxn>
              <a:cxn ang="0">
                <a:pos x="connsiteX30875" y="connsiteY30875"/>
              </a:cxn>
              <a:cxn ang="0">
                <a:pos x="connsiteX30876" y="connsiteY30876"/>
              </a:cxn>
              <a:cxn ang="0">
                <a:pos x="connsiteX30877" y="connsiteY30877"/>
              </a:cxn>
              <a:cxn ang="0">
                <a:pos x="connsiteX30878" y="connsiteY30878"/>
              </a:cxn>
              <a:cxn ang="0">
                <a:pos x="connsiteX30879" y="connsiteY30879"/>
              </a:cxn>
              <a:cxn ang="0">
                <a:pos x="connsiteX30880" y="connsiteY30880"/>
              </a:cxn>
              <a:cxn ang="0">
                <a:pos x="connsiteX30881" y="connsiteY30881"/>
              </a:cxn>
              <a:cxn ang="0">
                <a:pos x="connsiteX30882" y="connsiteY30882"/>
              </a:cxn>
              <a:cxn ang="0">
                <a:pos x="connsiteX30883" y="connsiteY30883"/>
              </a:cxn>
              <a:cxn ang="0">
                <a:pos x="connsiteX30884" y="connsiteY30884"/>
              </a:cxn>
              <a:cxn ang="0">
                <a:pos x="connsiteX30885" y="connsiteY30885"/>
              </a:cxn>
              <a:cxn ang="0">
                <a:pos x="connsiteX30886" y="connsiteY30886"/>
              </a:cxn>
              <a:cxn ang="0">
                <a:pos x="connsiteX30887" y="connsiteY30887"/>
              </a:cxn>
              <a:cxn ang="0">
                <a:pos x="connsiteX30888" y="connsiteY30888"/>
              </a:cxn>
              <a:cxn ang="0">
                <a:pos x="connsiteX30889" y="connsiteY30889"/>
              </a:cxn>
              <a:cxn ang="0">
                <a:pos x="connsiteX30890" y="connsiteY30890"/>
              </a:cxn>
              <a:cxn ang="0">
                <a:pos x="connsiteX30891" y="connsiteY30891"/>
              </a:cxn>
              <a:cxn ang="0">
                <a:pos x="connsiteX30892" y="connsiteY30892"/>
              </a:cxn>
              <a:cxn ang="0">
                <a:pos x="connsiteX30893" y="connsiteY30893"/>
              </a:cxn>
              <a:cxn ang="0">
                <a:pos x="connsiteX30894" y="connsiteY30894"/>
              </a:cxn>
              <a:cxn ang="0">
                <a:pos x="connsiteX30895" y="connsiteY30895"/>
              </a:cxn>
              <a:cxn ang="0">
                <a:pos x="connsiteX30896" y="connsiteY30896"/>
              </a:cxn>
              <a:cxn ang="0">
                <a:pos x="connsiteX30897" y="connsiteY30897"/>
              </a:cxn>
              <a:cxn ang="0">
                <a:pos x="connsiteX30898" y="connsiteY30898"/>
              </a:cxn>
              <a:cxn ang="0">
                <a:pos x="connsiteX30899" y="connsiteY30899"/>
              </a:cxn>
              <a:cxn ang="0">
                <a:pos x="connsiteX30900" y="connsiteY30900"/>
              </a:cxn>
              <a:cxn ang="0">
                <a:pos x="connsiteX30901" y="connsiteY30901"/>
              </a:cxn>
              <a:cxn ang="0">
                <a:pos x="connsiteX30902" y="connsiteY30902"/>
              </a:cxn>
              <a:cxn ang="0">
                <a:pos x="connsiteX30903" y="connsiteY30903"/>
              </a:cxn>
              <a:cxn ang="0">
                <a:pos x="connsiteX30904" y="connsiteY30904"/>
              </a:cxn>
              <a:cxn ang="0">
                <a:pos x="connsiteX30905" y="connsiteY30905"/>
              </a:cxn>
              <a:cxn ang="0">
                <a:pos x="connsiteX30906" y="connsiteY30906"/>
              </a:cxn>
              <a:cxn ang="0">
                <a:pos x="connsiteX30907" y="connsiteY30907"/>
              </a:cxn>
              <a:cxn ang="0">
                <a:pos x="connsiteX30908" y="connsiteY30908"/>
              </a:cxn>
              <a:cxn ang="0">
                <a:pos x="connsiteX30909" y="connsiteY30909"/>
              </a:cxn>
              <a:cxn ang="0">
                <a:pos x="connsiteX30910" y="connsiteY30910"/>
              </a:cxn>
              <a:cxn ang="0">
                <a:pos x="connsiteX30911" y="connsiteY30911"/>
              </a:cxn>
              <a:cxn ang="0">
                <a:pos x="connsiteX30912" y="connsiteY30912"/>
              </a:cxn>
              <a:cxn ang="0">
                <a:pos x="connsiteX30913" y="connsiteY30913"/>
              </a:cxn>
              <a:cxn ang="0">
                <a:pos x="connsiteX30914" y="connsiteY30914"/>
              </a:cxn>
              <a:cxn ang="0">
                <a:pos x="connsiteX30915" y="connsiteY30915"/>
              </a:cxn>
              <a:cxn ang="0">
                <a:pos x="connsiteX30916" y="connsiteY30916"/>
              </a:cxn>
              <a:cxn ang="0">
                <a:pos x="connsiteX30917" y="connsiteY30917"/>
              </a:cxn>
              <a:cxn ang="0">
                <a:pos x="connsiteX30918" y="connsiteY30918"/>
              </a:cxn>
              <a:cxn ang="0">
                <a:pos x="connsiteX30919" y="connsiteY30919"/>
              </a:cxn>
              <a:cxn ang="0">
                <a:pos x="connsiteX30920" y="connsiteY30920"/>
              </a:cxn>
              <a:cxn ang="0">
                <a:pos x="connsiteX30921" y="connsiteY30921"/>
              </a:cxn>
              <a:cxn ang="0">
                <a:pos x="connsiteX30922" y="connsiteY30922"/>
              </a:cxn>
              <a:cxn ang="0">
                <a:pos x="connsiteX30923" y="connsiteY30923"/>
              </a:cxn>
              <a:cxn ang="0">
                <a:pos x="connsiteX30924" y="connsiteY30924"/>
              </a:cxn>
              <a:cxn ang="0">
                <a:pos x="connsiteX30925" y="connsiteY30925"/>
              </a:cxn>
              <a:cxn ang="0">
                <a:pos x="connsiteX30926" y="connsiteY30926"/>
              </a:cxn>
              <a:cxn ang="0">
                <a:pos x="connsiteX30927" y="connsiteY30927"/>
              </a:cxn>
              <a:cxn ang="0">
                <a:pos x="connsiteX30928" y="connsiteY30928"/>
              </a:cxn>
              <a:cxn ang="0">
                <a:pos x="connsiteX30929" y="connsiteY30929"/>
              </a:cxn>
              <a:cxn ang="0">
                <a:pos x="connsiteX30930" y="connsiteY30930"/>
              </a:cxn>
              <a:cxn ang="0">
                <a:pos x="connsiteX30931" y="connsiteY30931"/>
              </a:cxn>
              <a:cxn ang="0">
                <a:pos x="connsiteX30932" y="connsiteY30932"/>
              </a:cxn>
              <a:cxn ang="0">
                <a:pos x="connsiteX30933" y="connsiteY30933"/>
              </a:cxn>
              <a:cxn ang="0">
                <a:pos x="connsiteX30934" y="connsiteY30934"/>
              </a:cxn>
              <a:cxn ang="0">
                <a:pos x="connsiteX30935" y="connsiteY30935"/>
              </a:cxn>
              <a:cxn ang="0">
                <a:pos x="connsiteX30936" y="connsiteY30936"/>
              </a:cxn>
              <a:cxn ang="0">
                <a:pos x="connsiteX30937" y="connsiteY30937"/>
              </a:cxn>
              <a:cxn ang="0">
                <a:pos x="connsiteX30938" y="connsiteY30938"/>
              </a:cxn>
              <a:cxn ang="0">
                <a:pos x="connsiteX30939" y="connsiteY30939"/>
              </a:cxn>
              <a:cxn ang="0">
                <a:pos x="connsiteX30940" y="connsiteY30940"/>
              </a:cxn>
              <a:cxn ang="0">
                <a:pos x="connsiteX30941" y="connsiteY30941"/>
              </a:cxn>
              <a:cxn ang="0">
                <a:pos x="connsiteX30942" y="connsiteY30942"/>
              </a:cxn>
              <a:cxn ang="0">
                <a:pos x="connsiteX30943" y="connsiteY30943"/>
              </a:cxn>
              <a:cxn ang="0">
                <a:pos x="connsiteX30944" y="connsiteY30944"/>
              </a:cxn>
              <a:cxn ang="0">
                <a:pos x="connsiteX30945" y="connsiteY30945"/>
              </a:cxn>
              <a:cxn ang="0">
                <a:pos x="connsiteX30946" y="connsiteY30946"/>
              </a:cxn>
              <a:cxn ang="0">
                <a:pos x="connsiteX30947" y="connsiteY30947"/>
              </a:cxn>
              <a:cxn ang="0">
                <a:pos x="connsiteX30948" y="connsiteY30948"/>
              </a:cxn>
              <a:cxn ang="0">
                <a:pos x="connsiteX30949" y="connsiteY30949"/>
              </a:cxn>
              <a:cxn ang="0">
                <a:pos x="connsiteX30950" y="connsiteY30950"/>
              </a:cxn>
              <a:cxn ang="0">
                <a:pos x="connsiteX30951" y="connsiteY30951"/>
              </a:cxn>
              <a:cxn ang="0">
                <a:pos x="connsiteX30952" y="connsiteY30952"/>
              </a:cxn>
              <a:cxn ang="0">
                <a:pos x="connsiteX30953" y="connsiteY30953"/>
              </a:cxn>
              <a:cxn ang="0">
                <a:pos x="connsiteX30954" y="connsiteY30954"/>
              </a:cxn>
              <a:cxn ang="0">
                <a:pos x="connsiteX30955" y="connsiteY30955"/>
              </a:cxn>
              <a:cxn ang="0">
                <a:pos x="connsiteX30956" y="connsiteY30956"/>
              </a:cxn>
              <a:cxn ang="0">
                <a:pos x="connsiteX30957" y="connsiteY30957"/>
              </a:cxn>
              <a:cxn ang="0">
                <a:pos x="connsiteX30958" y="connsiteY30958"/>
              </a:cxn>
              <a:cxn ang="0">
                <a:pos x="connsiteX30959" y="connsiteY30959"/>
              </a:cxn>
              <a:cxn ang="0">
                <a:pos x="connsiteX30960" y="connsiteY30960"/>
              </a:cxn>
              <a:cxn ang="0">
                <a:pos x="connsiteX30961" y="connsiteY30961"/>
              </a:cxn>
              <a:cxn ang="0">
                <a:pos x="connsiteX30962" y="connsiteY30962"/>
              </a:cxn>
              <a:cxn ang="0">
                <a:pos x="connsiteX30963" y="connsiteY30963"/>
              </a:cxn>
              <a:cxn ang="0">
                <a:pos x="connsiteX30964" y="connsiteY30964"/>
              </a:cxn>
              <a:cxn ang="0">
                <a:pos x="connsiteX30965" y="connsiteY30965"/>
              </a:cxn>
              <a:cxn ang="0">
                <a:pos x="connsiteX30966" y="connsiteY30966"/>
              </a:cxn>
              <a:cxn ang="0">
                <a:pos x="connsiteX30967" y="connsiteY30967"/>
              </a:cxn>
              <a:cxn ang="0">
                <a:pos x="connsiteX30968" y="connsiteY30968"/>
              </a:cxn>
              <a:cxn ang="0">
                <a:pos x="connsiteX30969" y="connsiteY30969"/>
              </a:cxn>
              <a:cxn ang="0">
                <a:pos x="connsiteX30970" y="connsiteY30970"/>
              </a:cxn>
              <a:cxn ang="0">
                <a:pos x="connsiteX30971" y="connsiteY30971"/>
              </a:cxn>
              <a:cxn ang="0">
                <a:pos x="connsiteX30972" y="connsiteY30972"/>
              </a:cxn>
              <a:cxn ang="0">
                <a:pos x="connsiteX30973" y="connsiteY30973"/>
              </a:cxn>
              <a:cxn ang="0">
                <a:pos x="connsiteX30974" y="connsiteY30974"/>
              </a:cxn>
              <a:cxn ang="0">
                <a:pos x="connsiteX30975" y="connsiteY30975"/>
              </a:cxn>
              <a:cxn ang="0">
                <a:pos x="connsiteX30976" y="connsiteY30976"/>
              </a:cxn>
              <a:cxn ang="0">
                <a:pos x="connsiteX30977" y="connsiteY30977"/>
              </a:cxn>
              <a:cxn ang="0">
                <a:pos x="connsiteX30978" y="connsiteY30978"/>
              </a:cxn>
              <a:cxn ang="0">
                <a:pos x="connsiteX30979" y="connsiteY30979"/>
              </a:cxn>
              <a:cxn ang="0">
                <a:pos x="connsiteX30980" y="connsiteY30980"/>
              </a:cxn>
              <a:cxn ang="0">
                <a:pos x="connsiteX30981" y="connsiteY30981"/>
              </a:cxn>
              <a:cxn ang="0">
                <a:pos x="connsiteX30982" y="connsiteY30982"/>
              </a:cxn>
              <a:cxn ang="0">
                <a:pos x="connsiteX30983" y="connsiteY30983"/>
              </a:cxn>
              <a:cxn ang="0">
                <a:pos x="connsiteX30984" y="connsiteY30984"/>
              </a:cxn>
              <a:cxn ang="0">
                <a:pos x="connsiteX30985" y="connsiteY30985"/>
              </a:cxn>
              <a:cxn ang="0">
                <a:pos x="connsiteX30986" y="connsiteY30986"/>
              </a:cxn>
              <a:cxn ang="0">
                <a:pos x="connsiteX30987" y="connsiteY30987"/>
              </a:cxn>
              <a:cxn ang="0">
                <a:pos x="connsiteX30988" y="connsiteY30988"/>
              </a:cxn>
              <a:cxn ang="0">
                <a:pos x="connsiteX30989" y="connsiteY30989"/>
              </a:cxn>
              <a:cxn ang="0">
                <a:pos x="connsiteX30990" y="connsiteY30990"/>
              </a:cxn>
              <a:cxn ang="0">
                <a:pos x="connsiteX30991" y="connsiteY30991"/>
              </a:cxn>
              <a:cxn ang="0">
                <a:pos x="connsiteX30992" y="connsiteY30992"/>
              </a:cxn>
              <a:cxn ang="0">
                <a:pos x="connsiteX30993" y="connsiteY30993"/>
              </a:cxn>
              <a:cxn ang="0">
                <a:pos x="connsiteX30994" y="connsiteY30994"/>
              </a:cxn>
              <a:cxn ang="0">
                <a:pos x="connsiteX30995" y="connsiteY30995"/>
              </a:cxn>
              <a:cxn ang="0">
                <a:pos x="connsiteX30996" y="connsiteY30996"/>
              </a:cxn>
              <a:cxn ang="0">
                <a:pos x="connsiteX30997" y="connsiteY30997"/>
              </a:cxn>
              <a:cxn ang="0">
                <a:pos x="connsiteX30998" y="connsiteY30998"/>
              </a:cxn>
              <a:cxn ang="0">
                <a:pos x="connsiteX30999" y="connsiteY30999"/>
              </a:cxn>
              <a:cxn ang="0">
                <a:pos x="connsiteX31000" y="connsiteY31000"/>
              </a:cxn>
              <a:cxn ang="0">
                <a:pos x="connsiteX31001" y="connsiteY31001"/>
              </a:cxn>
              <a:cxn ang="0">
                <a:pos x="connsiteX31002" y="connsiteY31002"/>
              </a:cxn>
              <a:cxn ang="0">
                <a:pos x="connsiteX31003" y="connsiteY31003"/>
              </a:cxn>
              <a:cxn ang="0">
                <a:pos x="connsiteX31004" y="connsiteY31004"/>
              </a:cxn>
              <a:cxn ang="0">
                <a:pos x="connsiteX31005" y="connsiteY31005"/>
              </a:cxn>
              <a:cxn ang="0">
                <a:pos x="connsiteX31006" y="connsiteY31006"/>
              </a:cxn>
              <a:cxn ang="0">
                <a:pos x="connsiteX31007" y="connsiteY31007"/>
              </a:cxn>
              <a:cxn ang="0">
                <a:pos x="connsiteX31008" y="connsiteY31008"/>
              </a:cxn>
              <a:cxn ang="0">
                <a:pos x="connsiteX31009" y="connsiteY31009"/>
              </a:cxn>
              <a:cxn ang="0">
                <a:pos x="connsiteX31010" y="connsiteY31010"/>
              </a:cxn>
              <a:cxn ang="0">
                <a:pos x="connsiteX31011" y="connsiteY31011"/>
              </a:cxn>
              <a:cxn ang="0">
                <a:pos x="connsiteX31012" y="connsiteY31012"/>
              </a:cxn>
              <a:cxn ang="0">
                <a:pos x="connsiteX31013" y="connsiteY31013"/>
              </a:cxn>
              <a:cxn ang="0">
                <a:pos x="connsiteX31014" y="connsiteY31014"/>
              </a:cxn>
              <a:cxn ang="0">
                <a:pos x="connsiteX31015" y="connsiteY31015"/>
              </a:cxn>
              <a:cxn ang="0">
                <a:pos x="connsiteX31016" y="connsiteY31016"/>
              </a:cxn>
              <a:cxn ang="0">
                <a:pos x="connsiteX31017" y="connsiteY31017"/>
              </a:cxn>
              <a:cxn ang="0">
                <a:pos x="connsiteX31018" y="connsiteY31018"/>
              </a:cxn>
              <a:cxn ang="0">
                <a:pos x="connsiteX31019" y="connsiteY31019"/>
              </a:cxn>
              <a:cxn ang="0">
                <a:pos x="connsiteX31020" y="connsiteY31020"/>
              </a:cxn>
              <a:cxn ang="0">
                <a:pos x="connsiteX31021" y="connsiteY31021"/>
              </a:cxn>
              <a:cxn ang="0">
                <a:pos x="connsiteX31022" y="connsiteY31022"/>
              </a:cxn>
              <a:cxn ang="0">
                <a:pos x="connsiteX31023" y="connsiteY31023"/>
              </a:cxn>
              <a:cxn ang="0">
                <a:pos x="connsiteX31024" y="connsiteY31024"/>
              </a:cxn>
              <a:cxn ang="0">
                <a:pos x="connsiteX31025" y="connsiteY31025"/>
              </a:cxn>
              <a:cxn ang="0">
                <a:pos x="connsiteX31026" y="connsiteY31026"/>
              </a:cxn>
              <a:cxn ang="0">
                <a:pos x="connsiteX31027" y="connsiteY31027"/>
              </a:cxn>
              <a:cxn ang="0">
                <a:pos x="connsiteX31028" y="connsiteY31028"/>
              </a:cxn>
              <a:cxn ang="0">
                <a:pos x="connsiteX31029" y="connsiteY31029"/>
              </a:cxn>
              <a:cxn ang="0">
                <a:pos x="connsiteX31030" y="connsiteY31030"/>
              </a:cxn>
              <a:cxn ang="0">
                <a:pos x="connsiteX31031" y="connsiteY31031"/>
              </a:cxn>
              <a:cxn ang="0">
                <a:pos x="connsiteX31032" y="connsiteY31032"/>
              </a:cxn>
              <a:cxn ang="0">
                <a:pos x="connsiteX31033" y="connsiteY31033"/>
              </a:cxn>
              <a:cxn ang="0">
                <a:pos x="connsiteX31034" y="connsiteY31034"/>
              </a:cxn>
              <a:cxn ang="0">
                <a:pos x="connsiteX31035" y="connsiteY31035"/>
              </a:cxn>
              <a:cxn ang="0">
                <a:pos x="connsiteX31036" y="connsiteY31036"/>
              </a:cxn>
              <a:cxn ang="0">
                <a:pos x="connsiteX31037" y="connsiteY31037"/>
              </a:cxn>
              <a:cxn ang="0">
                <a:pos x="connsiteX31038" y="connsiteY31038"/>
              </a:cxn>
              <a:cxn ang="0">
                <a:pos x="connsiteX31039" y="connsiteY31039"/>
              </a:cxn>
              <a:cxn ang="0">
                <a:pos x="connsiteX31040" y="connsiteY31040"/>
              </a:cxn>
              <a:cxn ang="0">
                <a:pos x="connsiteX31041" y="connsiteY31041"/>
              </a:cxn>
              <a:cxn ang="0">
                <a:pos x="connsiteX31042" y="connsiteY31042"/>
              </a:cxn>
              <a:cxn ang="0">
                <a:pos x="connsiteX31043" y="connsiteY31043"/>
              </a:cxn>
              <a:cxn ang="0">
                <a:pos x="connsiteX31044" y="connsiteY31044"/>
              </a:cxn>
              <a:cxn ang="0">
                <a:pos x="connsiteX31045" y="connsiteY31045"/>
              </a:cxn>
              <a:cxn ang="0">
                <a:pos x="connsiteX31046" y="connsiteY31046"/>
              </a:cxn>
              <a:cxn ang="0">
                <a:pos x="connsiteX31047" y="connsiteY31047"/>
              </a:cxn>
              <a:cxn ang="0">
                <a:pos x="connsiteX31048" y="connsiteY31048"/>
              </a:cxn>
              <a:cxn ang="0">
                <a:pos x="connsiteX31049" y="connsiteY31049"/>
              </a:cxn>
              <a:cxn ang="0">
                <a:pos x="connsiteX31050" y="connsiteY31050"/>
              </a:cxn>
              <a:cxn ang="0">
                <a:pos x="connsiteX31051" y="connsiteY31051"/>
              </a:cxn>
              <a:cxn ang="0">
                <a:pos x="connsiteX31052" y="connsiteY31052"/>
              </a:cxn>
              <a:cxn ang="0">
                <a:pos x="connsiteX31053" y="connsiteY31053"/>
              </a:cxn>
              <a:cxn ang="0">
                <a:pos x="connsiteX31054" y="connsiteY31054"/>
              </a:cxn>
              <a:cxn ang="0">
                <a:pos x="connsiteX31055" y="connsiteY31055"/>
              </a:cxn>
              <a:cxn ang="0">
                <a:pos x="connsiteX31056" y="connsiteY31056"/>
              </a:cxn>
              <a:cxn ang="0">
                <a:pos x="connsiteX31057" y="connsiteY31057"/>
              </a:cxn>
              <a:cxn ang="0">
                <a:pos x="connsiteX31058" y="connsiteY31058"/>
              </a:cxn>
              <a:cxn ang="0">
                <a:pos x="connsiteX31059" y="connsiteY31059"/>
              </a:cxn>
              <a:cxn ang="0">
                <a:pos x="connsiteX31060" y="connsiteY31060"/>
              </a:cxn>
              <a:cxn ang="0">
                <a:pos x="connsiteX31061" y="connsiteY31061"/>
              </a:cxn>
              <a:cxn ang="0">
                <a:pos x="connsiteX31062" y="connsiteY31062"/>
              </a:cxn>
              <a:cxn ang="0">
                <a:pos x="connsiteX31063" y="connsiteY31063"/>
              </a:cxn>
              <a:cxn ang="0">
                <a:pos x="connsiteX31064" y="connsiteY31064"/>
              </a:cxn>
              <a:cxn ang="0">
                <a:pos x="connsiteX31065" y="connsiteY31065"/>
              </a:cxn>
              <a:cxn ang="0">
                <a:pos x="connsiteX31066" y="connsiteY31066"/>
              </a:cxn>
              <a:cxn ang="0">
                <a:pos x="connsiteX31067" y="connsiteY31067"/>
              </a:cxn>
              <a:cxn ang="0">
                <a:pos x="connsiteX31068" y="connsiteY31068"/>
              </a:cxn>
              <a:cxn ang="0">
                <a:pos x="connsiteX31069" y="connsiteY31069"/>
              </a:cxn>
              <a:cxn ang="0">
                <a:pos x="connsiteX31070" y="connsiteY31070"/>
              </a:cxn>
              <a:cxn ang="0">
                <a:pos x="connsiteX31071" y="connsiteY31071"/>
              </a:cxn>
              <a:cxn ang="0">
                <a:pos x="connsiteX31072" y="connsiteY31072"/>
              </a:cxn>
              <a:cxn ang="0">
                <a:pos x="connsiteX31073" y="connsiteY31073"/>
              </a:cxn>
              <a:cxn ang="0">
                <a:pos x="connsiteX31074" y="connsiteY31074"/>
              </a:cxn>
              <a:cxn ang="0">
                <a:pos x="connsiteX31075" y="connsiteY31075"/>
              </a:cxn>
              <a:cxn ang="0">
                <a:pos x="connsiteX31076" y="connsiteY31076"/>
              </a:cxn>
              <a:cxn ang="0">
                <a:pos x="connsiteX31077" y="connsiteY31077"/>
              </a:cxn>
              <a:cxn ang="0">
                <a:pos x="connsiteX31078" y="connsiteY31078"/>
              </a:cxn>
              <a:cxn ang="0">
                <a:pos x="connsiteX31079" y="connsiteY31079"/>
              </a:cxn>
              <a:cxn ang="0">
                <a:pos x="connsiteX31080" y="connsiteY31080"/>
              </a:cxn>
              <a:cxn ang="0">
                <a:pos x="connsiteX31081" y="connsiteY31081"/>
              </a:cxn>
              <a:cxn ang="0">
                <a:pos x="connsiteX31082" y="connsiteY31082"/>
              </a:cxn>
              <a:cxn ang="0">
                <a:pos x="connsiteX31083" y="connsiteY31083"/>
              </a:cxn>
              <a:cxn ang="0">
                <a:pos x="connsiteX31084" y="connsiteY31084"/>
              </a:cxn>
              <a:cxn ang="0">
                <a:pos x="connsiteX31085" y="connsiteY31085"/>
              </a:cxn>
              <a:cxn ang="0">
                <a:pos x="connsiteX31086" y="connsiteY31086"/>
              </a:cxn>
              <a:cxn ang="0">
                <a:pos x="connsiteX31087" y="connsiteY31087"/>
              </a:cxn>
              <a:cxn ang="0">
                <a:pos x="connsiteX31088" y="connsiteY31088"/>
              </a:cxn>
              <a:cxn ang="0">
                <a:pos x="connsiteX31089" y="connsiteY31089"/>
              </a:cxn>
              <a:cxn ang="0">
                <a:pos x="connsiteX31090" y="connsiteY31090"/>
              </a:cxn>
              <a:cxn ang="0">
                <a:pos x="connsiteX31091" y="connsiteY31091"/>
              </a:cxn>
              <a:cxn ang="0">
                <a:pos x="connsiteX31092" y="connsiteY31092"/>
              </a:cxn>
              <a:cxn ang="0">
                <a:pos x="connsiteX31093" y="connsiteY31093"/>
              </a:cxn>
              <a:cxn ang="0">
                <a:pos x="connsiteX31094" y="connsiteY31094"/>
              </a:cxn>
              <a:cxn ang="0">
                <a:pos x="connsiteX31095" y="connsiteY31095"/>
              </a:cxn>
              <a:cxn ang="0">
                <a:pos x="connsiteX31096" y="connsiteY31096"/>
              </a:cxn>
              <a:cxn ang="0">
                <a:pos x="connsiteX31097" y="connsiteY31097"/>
              </a:cxn>
              <a:cxn ang="0">
                <a:pos x="connsiteX31098" y="connsiteY31098"/>
              </a:cxn>
              <a:cxn ang="0">
                <a:pos x="connsiteX31099" y="connsiteY31099"/>
              </a:cxn>
              <a:cxn ang="0">
                <a:pos x="connsiteX31100" y="connsiteY31100"/>
              </a:cxn>
              <a:cxn ang="0">
                <a:pos x="connsiteX31101" y="connsiteY31101"/>
              </a:cxn>
              <a:cxn ang="0">
                <a:pos x="connsiteX31102" y="connsiteY31102"/>
              </a:cxn>
              <a:cxn ang="0">
                <a:pos x="connsiteX31103" y="connsiteY31103"/>
              </a:cxn>
              <a:cxn ang="0">
                <a:pos x="connsiteX31104" y="connsiteY31104"/>
              </a:cxn>
              <a:cxn ang="0">
                <a:pos x="connsiteX31105" y="connsiteY31105"/>
              </a:cxn>
              <a:cxn ang="0">
                <a:pos x="connsiteX31106" y="connsiteY31106"/>
              </a:cxn>
              <a:cxn ang="0">
                <a:pos x="connsiteX31107" y="connsiteY31107"/>
              </a:cxn>
              <a:cxn ang="0">
                <a:pos x="connsiteX31108" y="connsiteY31108"/>
              </a:cxn>
              <a:cxn ang="0">
                <a:pos x="connsiteX31109" y="connsiteY31109"/>
              </a:cxn>
              <a:cxn ang="0">
                <a:pos x="connsiteX31110" y="connsiteY31110"/>
              </a:cxn>
              <a:cxn ang="0">
                <a:pos x="connsiteX31111" y="connsiteY31111"/>
              </a:cxn>
              <a:cxn ang="0">
                <a:pos x="connsiteX31112" y="connsiteY31112"/>
              </a:cxn>
              <a:cxn ang="0">
                <a:pos x="connsiteX31113" y="connsiteY31113"/>
              </a:cxn>
              <a:cxn ang="0">
                <a:pos x="connsiteX31114" y="connsiteY31114"/>
              </a:cxn>
              <a:cxn ang="0">
                <a:pos x="connsiteX31115" y="connsiteY31115"/>
              </a:cxn>
              <a:cxn ang="0">
                <a:pos x="connsiteX31116" y="connsiteY31116"/>
              </a:cxn>
              <a:cxn ang="0">
                <a:pos x="connsiteX31117" y="connsiteY31117"/>
              </a:cxn>
              <a:cxn ang="0">
                <a:pos x="connsiteX31118" y="connsiteY31118"/>
              </a:cxn>
              <a:cxn ang="0">
                <a:pos x="connsiteX31119" y="connsiteY31119"/>
              </a:cxn>
              <a:cxn ang="0">
                <a:pos x="connsiteX31120" y="connsiteY31120"/>
              </a:cxn>
              <a:cxn ang="0">
                <a:pos x="connsiteX31121" y="connsiteY31121"/>
              </a:cxn>
              <a:cxn ang="0">
                <a:pos x="connsiteX31122" y="connsiteY31122"/>
              </a:cxn>
              <a:cxn ang="0">
                <a:pos x="connsiteX31123" y="connsiteY31123"/>
              </a:cxn>
              <a:cxn ang="0">
                <a:pos x="connsiteX31124" y="connsiteY31124"/>
              </a:cxn>
              <a:cxn ang="0">
                <a:pos x="connsiteX31125" y="connsiteY31125"/>
              </a:cxn>
              <a:cxn ang="0">
                <a:pos x="connsiteX31126" y="connsiteY31126"/>
              </a:cxn>
              <a:cxn ang="0">
                <a:pos x="connsiteX31127" y="connsiteY31127"/>
              </a:cxn>
              <a:cxn ang="0">
                <a:pos x="connsiteX31128" y="connsiteY31128"/>
              </a:cxn>
              <a:cxn ang="0">
                <a:pos x="connsiteX31129" y="connsiteY31129"/>
              </a:cxn>
              <a:cxn ang="0">
                <a:pos x="connsiteX31130" y="connsiteY31130"/>
              </a:cxn>
              <a:cxn ang="0">
                <a:pos x="connsiteX31131" y="connsiteY31131"/>
              </a:cxn>
              <a:cxn ang="0">
                <a:pos x="connsiteX31132" y="connsiteY31132"/>
              </a:cxn>
              <a:cxn ang="0">
                <a:pos x="connsiteX31133" y="connsiteY31133"/>
              </a:cxn>
              <a:cxn ang="0">
                <a:pos x="connsiteX31134" y="connsiteY31134"/>
              </a:cxn>
              <a:cxn ang="0">
                <a:pos x="connsiteX31135" y="connsiteY31135"/>
              </a:cxn>
              <a:cxn ang="0">
                <a:pos x="connsiteX31136" y="connsiteY31136"/>
              </a:cxn>
              <a:cxn ang="0">
                <a:pos x="connsiteX31137" y="connsiteY31137"/>
              </a:cxn>
              <a:cxn ang="0">
                <a:pos x="connsiteX31138" y="connsiteY31138"/>
              </a:cxn>
              <a:cxn ang="0">
                <a:pos x="connsiteX31139" y="connsiteY31139"/>
              </a:cxn>
              <a:cxn ang="0">
                <a:pos x="connsiteX31140" y="connsiteY31140"/>
              </a:cxn>
              <a:cxn ang="0">
                <a:pos x="connsiteX31141" y="connsiteY31141"/>
              </a:cxn>
              <a:cxn ang="0">
                <a:pos x="connsiteX31142" y="connsiteY31142"/>
              </a:cxn>
              <a:cxn ang="0">
                <a:pos x="connsiteX31143" y="connsiteY31143"/>
              </a:cxn>
              <a:cxn ang="0">
                <a:pos x="connsiteX31144" y="connsiteY31144"/>
              </a:cxn>
              <a:cxn ang="0">
                <a:pos x="connsiteX31145" y="connsiteY31145"/>
              </a:cxn>
              <a:cxn ang="0">
                <a:pos x="connsiteX31146" y="connsiteY31146"/>
              </a:cxn>
              <a:cxn ang="0">
                <a:pos x="connsiteX31147" y="connsiteY31147"/>
              </a:cxn>
              <a:cxn ang="0">
                <a:pos x="connsiteX31148" y="connsiteY31148"/>
              </a:cxn>
              <a:cxn ang="0">
                <a:pos x="connsiteX31149" y="connsiteY31149"/>
              </a:cxn>
              <a:cxn ang="0">
                <a:pos x="connsiteX31150" y="connsiteY31150"/>
              </a:cxn>
              <a:cxn ang="0">
                <a:pos x="connsiteX31151" y="connsiteY31151"/>
              </a:cxn>
              <a:cxn ang="0">
                <a:pos x="connsiteX31152" y="connsiteY31152"/>
              </a:cxn>
              <a:cxn ang="0">
                <a:pos x="connsiteX31153" y="connsiteY31153"/>
              </a:cxn>
              <a:cxn ang="0">
                <a:pos x="connsiteX31154" y="connsiteY31154"/>
              </a:cxn>
              <a:cxn ang="0">
                <a:pos x="connsiteX31155" y="connsiteY31155"/>
              </a:cxn>
              <a:cxn ang="0">
                <a:pos x="connsiteX31156" y="connsiteY31156"/>
              </a:cxn>
              <a:cxn ang="0">
                <a:pos x="connsiteX31157" y="connsiteY31157"/>
              </a:cxn>
              <a:cxn ang="0">
                <a:pos x="connsiteX31158" y="connsiteY31158"/>
              </a:cxn>
              <a:cxn ang="0">
                <a:pos x="connsiteX31159" y="connsiteY31159"/>
              </a:cxn>
              <a:cxn ang="0">
                <a:pos x="connsiteX31160" y="connsiteY31160"/>
              </a:cxn>
              <a:cxn ang="0">
                <a:pos x="connsiteX31161" y="connsiteY31161"/>
              </a:cxn>
              <a:cxn ang="0">
                <a:pos x="connsiteX31162" y="connsiteY31162"/>
              </a:cxn>
              <a:cxn ang="0">
                <a:pos x="connsiteX31163" y="connsiteY31163"/>
              </a:cxn>
              <a:cxn ang="0">
                <a:pos x="connsiteX31164" y="connsiteY31164"/>
              </a:cxn>
              <a:cxn ang="0">
                <a:pos x="connsiteX31165" y="connsiteY31165"/>
              </a:cxn>
              <a:cxn ang="0">
                <a:pos x="connsiteX31166" y="connsiteY31166"/>
              </a:cxn>
              <a:cxn ang="0">
                <a:pos x="connsiteX31167" y="connsiteY31167"/>
              </a:cxn>
              <a:cxn ang="0">
                <a:pos x="connsiteX31168" y="connsiteY31168"/>
              </a:cxn>
              <a:cxn ang="0">
                <a:pos x="connsiteX31169" y="connsiteY31169"/>
              </a:cxn>
              <a:cxn ang="0">
                <a:pos x="connsiteX31170" y="connsiteY31170"/>
              </a:cxn>
              <a:cxn ang="0">
                <a:pos x="connsiteX31171" y="connsiteY31171"/>
              </a:cxn>
              <a:cxn ang="0">
                <a:pos x="connsiteX31172" y="connsiteY31172"/>
              </a:cxn>
              <a:cxn ang="0">
                <a:pos x="connsiteX31173" y="connsiteY31173"/>
              </a:cxn>
              <a:cxn ang="0">
                <a:pos x="connsiteX31174" y="connsiteY31174"/>
              </a:cxn>
              <a:cxn ang="0">
                <a:pos x="connsiteX31175" y="connsiteY31175"/>
              </a:cxn>
              <a:cxn ang="0">
                <a:pos x="connsiteX31176" y="connsiteY31176"/>
              </a:cxn>
              <a:cxn ang="0">
                <a:pos x="connsiteX31177" y="connsiteY31177"/>
              </a:cxn>
              <a:cxn ang="0">
                <a:pos x="connsiteX31178" y="connsiteY31178"/>
              </a:cxn>
              <a:cxn ang="0">
                <a:pos x="connsiteX31179" y="connsiteY31179"/>
              </a:cxn>
              <a:cxn ang="0">
                <a:pos x="connsiteX31180" y="connsiteY31180"/>
              </a:cxn>
              <a:cxn ang="0">
                <a:pos x="connsiteX31181" y="connsiteY31181"/>
              </a:cxn>
              <a:cxn ang="0">
                <a:pos x="connsiteX31182" y="connsiteY31182"/>
              </a:cxn>
              <a:cxn ang="0">
                <a:pos x="connsiteX31183" y="connsiteY31183"/>
              </a:cxn>
              <a:cxn ang="0">
                <a:pos x="connsiteX31184" y="connsiteY31184"/>
              </a:cxn>
              <a:cxn ang="0">
                <a:pos x="connsiteX31185" y="connsiteY31185"/>
              </a:cxn>
              <a:cxn ang="0">
                <a:pos x="connsiteX31186" y="connsiteY31186"/>
              </a:cxn>
              <a:cxn ang="0">
                <a:pos x="connsiteX31187" y="connsiteY31187"/>
              </a:cxn>
              <a:cxn ang="0">
                <a:pos x="connsiteX31188" y="connsiteY31188"/>
              </a:cxn>
              <a:cxn ang="0">
                <a:pos x="connsiteX31189" y="connsiteY31189"/>
              </a:cxn>
              <a:cxn ang="0">
                <a:pos x="connsiteX31190" y="connsiteY31190"/>
              </a:cxn>
              <a:cxn ang="0">
                <a:pos x="connsiteX31191" y="connsiteY31191"/>
              </a:cxn>
              <a:cxn ang="0">
                <a:pos x="connsiteX31192" y="connsiteY31192"/>
              </a:cxn>
              <a:cxn ang="0">
                <a:pos x="connsiteX31193" y="connsiteY31193"/>
              </a:cxn>
              <a:cxn ang="0">
                <a:pos x="connsiteX31194" y="connsiteY31194"/>
              </a:cxn>
              <a:cxn ang="0">
                <a:pos x="connsiteX31195" y="connsiteY31195"/>
              </a:cxn>
              <a:cxn ang="0">
                <a:pos x="connsiteX31196" y="connsiteY31196"/>
              </a:cxn>
              <a:cxn ang="0">
                <a:pos x="connsiteX31197" y="connsiteY31197"/>
              </a:cxn>
              <a:cxn ang="0">
                <a:pos x="connsiteX31198" y="connsiteY31198"/>
              </a:cxn>
              <a:cxn ang="0">
                <a:pos x="connsiteX31199" y="connsiteY31199"/>
              </a:cxn>
              <a:cxn ang="0">
                <a:pos x="connsiteX31200" y="connsiteY31200"/>
              </a:cxn>
              <a:cxn ang="0">
                <a:pos x="connsiteX31201" y="connsiteY31201"/>
              </a:cxn>
              <a:cxn ang="0">
                <a:pos x="connsiteX31202" y="connsiteY31202"/>
              </a:cxn>
              <a:cxn ang="0">
                <a:pos x="connsiteX31203" y="connsiteY31203"/>
              </a:cxn>
              <a:cxn ang="0">
                <a:pos x="connsiteX31204" y="connsiteY31204"/>
              </a:cxn>
              <a:cxn ang="0">
                <a:pos x="connsiteX31205" y="connsiteY31205"/>
              </a:cxn>
              <a:cxn ang="0">
                <a:pos x="connsiteX31206" y="connsiteY31206"/>
              </a:cxn>
              <a:cxn ang="0">
                <a:pos x="connsiteX31207" y="connsiteY31207"/>
              </a:cxn>
              <a:cxn ang="0">
                <a:pos x="connsiteX31208" y="connsiteY31208"/>
              </a:cxn>
              <a:cxn ang="0">
                <a:pos x="connsiteX31209" y="connsiteY31209"/>
              </a:cxn>
              <a:cxn ang="0">
                <a:pos x="connsiteX31210" y="connsiteY31210"/>
              </a:cxn>
              <a:cxn ang="0">
                <a:pos x="connsiteX31211" y="connsiteY31211"/>
              </a:cxn>
              <a:cxn ang="0">
                <a:pos x="connsiteX31212" y="connsiteY31212"/>
              </a:cxn>
              <a:cxn ang="0">
                <a:pos x="connsiteX31213" y="connsiteY31213"/>
              </a:cxn>
              <a:cxn ang="0">
                <a:pos x="connsiteX31214" y="connsiteY31214"/>
              </a:cxn>
              <a:cxn ang="0">
                <a:pos x="connsiteX31215" y="connsiteY31215"/>
              </a:cxn>
              <a:cxn ang="0">
                <a:pos x="connsiteX31216" y="connsiteY31216"/>
              </a:cxn>
              <a:cxn ang="0">
                <a:pos x="connsiteX31217" y="connsiteY31217"/>
              </a:cxn>
              <a:cxn ang="0">
                <a:pos x="connsiteX31218" y="connsiteY31218"/>
              </a:cxn>
              <a:cxn ang="0">
                <a:pos x="connsiteX31219" y="connsiteY31219"/>
              </a:cxn>
              <a:cxn ang="0">
                <a:pos x="connsiteX31220" y="connsiteY31220"/>
              </a:cxn>
              <a:cxn ang="0">
                <a:pos x="connsiteX31221" y="connsiteY31221"/>
              </a:cxn>
              <a:cxn ang="0">
                <a:pos x="connsiteX31222" y="connsiteY31222"/>
              </a:cxn>
              <a:cxn ang="0">
                <a:pos x="connsiteX31223" y="connsiteY31223"/>
              </a:cxn>
              <a:cxn ang="0">
                <a:pos x="connsiteX31224" y="connsiteY31224"/>
              </a:cxn>
              <a:cxn ang="0">
                <a:pos x="connsiteX31225" y="connsiteY31225"/>
              </a:cxn>
              <a:cxn ang="0">
                <a:pos x="connsiteX31226" y="connsiteY31226"/>
              </a:cxn>
              <a:cxn ang="0">
                <a:pos x="connsiteX31227" y="connsiteY31227"/>
              </a:cxn>
              <a:cxn ang="0">
                <a:pos x="connsiteX31228" y="connsiteY31228"/>
              </a:cxn>
              <a:cxn ang="0">
                <a:pos x="connsiteX31229" y="connsiteY31229"/>
              </a:cxn>
              <a:cxn ang="0">
                <a:pos x="connsiteX31230" y="connsiteY31230"/>
              </a:cxn>
              <a:cxn ang="0">
                <a:pos x="connsiteX31231" y="connsiteY31231"/>
              </a:cxn>
              <a:cxn ang="0">
                <a:pos x="connsiteX31232" y="connsiteY31232"/>
              </a:cxn>
              <a:cxn ang="0">
                <a:pos x="connsiteX31233" y="connsiteY31233"/>
              </a:cxn>
              <a:cxn ang="0">
                <a:pos x="connsiteX31234" y="connsiteY31234"/>
              </a:cxn>
              <a:cxn ang="0">
                <a:pos x="connsiteX31235" y="connsiteY31235"/>
              </a:cxn>
              <a:cxn ang="0">
                <a:pos x="connsiteX31236" y="connsiteY31236"/>
              </a:cxn>
              <a:cxn ang="0">
                <a:pos x="connsiteX31237" y="connsiteY31237"/>
              </a:cxn>
              <a:cxn ang="0">
                <a:pos x="connsiteX31238" y="connsiteY31238"/>
              </a:cxn>
              <a:cxn ang="0">
                <a:pos x="connsiteX31239" y="connsiteY31239"/>
              </a:cxn>
              <a:cxn ang="0">
                <a:pos x="connsiteX31240" y="connsiteY31240"/>
              </a:cxn>
              <a:cxn ang="0">
                <a:pos x="connsiteX31241" y="connsiteY31241"/>
              </a:cxn>
              <a:cxn ang="0">
                <a:pos x="connsiteX31242" y="connsiteY31242"/>
              </a:cxn>
              <a:cxn ang="0">
                <a:pos x="connsiteX31243" y="connsiteY31243"/>
              </a:cxn>
              <a:cxn ang="0">
                <a:pos x="connsiteX31244" y="connsiteY31244"/>
              </a:cxn>
              <a:cxn ang="0">
                <a:pos x="connsiteX31245" y="connsiteY31245"/>
              </a:cxn>
              <a:cxn ang="0">
                <a:pos x="connsiteX31246" y="connsiteY31246"/>
              </a:cxn>
              <a:cxn ang="0">
                <a:pos x="connsiteX31247" y="connsiteY31247"/>
              </a:cxn>
              <a:cxn ang="0">
                <a:pos x="connsiteX31248" y="connsiteY31248"/>
              </a:cxn>
              <a:cxn ang="0">
                <a:pos x="connsiteX31249" y="connsiteY31249"/>
              </a:cxn>
              <a:cxn ang="0">
                <a:pos x="connsiteX31250" y="connsiteY31250"/>
              </a:cxn>
              <a:cxn ang="0">
                <a:pos x="connsiteX31251" y="connsiteY31251"/>
              </a:cxn>
              <a:cxn ang="0">
                <a:pos x="connsiteX31252" y="connsiteY31252"/>
              </a:cxn>
              <a:cxn ang="0">
                <a:pos x="connsiteX31253" y="connsiteY31253"/>
              </a:cxn>
              <a:cxn ang="0">
                <a:pos x="connsiteX31254" y="connsiteY31254"/>
              </a:cxn>
              <a:cxn ang="0">
                <a:pos x="connsiteX31255" y="connsiteY31255"/>
              </a:cxn>
              <a:cxn ang="0">
                <a:pos x="connsiteX31256" y="connsiteY31256"/>
              </a:cxn>
              <a:cxn ang="0">
                <a:pos x="connsiteX31257" y="connsiteY31257"/>
              </a:cxn>
              <a:cxn ang="0">
                <a:pos x="connsiteX31258" y="connsiteY31258"/>
              </a:cxn>
              <a:cxn ang="0">
                <a:pos x="connsiteX31259" y="connsiteY31259"/>
              </a:cxn>
              <a:cxn ang="0">
                <a:pos x="connsiteX31260" y="connsiteY31260"/>
              </a:cxn>
              <a:cxn ang="0">
                <a:pos x="connsiteX31261" y="connsiteY31261"/>
              </a:cxn>
              <a:cxn ang="0">
                <a:pos x="connsiteX31262" y="connsiteY31262"/>
              </a:cxn>
              <a:cxn ang="0">
                <a:pos x="connsiteX31263" y="connsiteY31263"/>
              </a:cxn>
              <a:cxn ang="0">
                <a:pos x="connsiteX31264" y="connsiteY31264"/>
              </a:cxn>
              <a:cxn ang="0">
                <a:pos x="connsiteX31265" y="connsiteY31265"/>
              </a:cxn>
              <a:cxn ang="0">
                <a:pos x="connsiteX31266" y="connsiteY31266"/>
              </a:cxn>
              <a:cxn ang="0">
                <a:pos x="connsiteX31267" y="connsiteY31267"/>
              </a:cxn>
              <a:cxn ang="0">
                <a:pos x="connsiteX31268" y="connsiteY31268"/>
              </a:cxn>
              <a:cxn ang="0">
                <a:pos x="connsiteX31269" y="connsiteY31269"/>
              </a:cxn>
              <a:cxn ang="0">
                <a:pos x="connsiteX31270" y="connsiteY31270"/>
              </a:cxn>
              <a:cxn ang="0">
                <a:pos x="connsiteX31271" y="connsiteY31271"/>
              </a:cxn>
              <a:cxn ang="0">
                <a:pos x="connsiteX31272" y="connsiteY31272"/>
              </a:cxn>
              <a:cxn ang="0">
                <a:pos x="connsiteX31273" y="connsiteY31273"/>
              </a:cxn>
              <a:cxn ang="0">
                <a:pos x="connsiteX31274" y="connsiteY31274"/>
              </a:cxn>
              <a:cxn ang="0">
                <a:pos x="connsiteX31275" y="connsiteY31275"/>
              </a:cxn>
              <a:cxn ang="0">
                <a:pos x="connsiteX31276" y="connsiteY31276"/>
              </a:cxn>
              <a:cxn ang="0">
                <a:pos x="connsiteX31277" y="connsiteY31277"/>
              </a:cxn>
              <a:cxn ang="0">
                <a:pos x="connsiteX31278" y="connsiteY31278"/>
              </a:cxn>
              <a:cxn ang="0">
                <a:pos x="connsiteX31279" y="connsiteY31279"/>
              </a:cxn>
              <a:cxn ang="0">
                <a:pos x="connsiteX31280" y="connsiteY31280"/>
              </a:cxn>
              <a:cxn ang="0">
                <a:pos x="connsiteX31281" y="connsiteY31281"/>
              </a:cxn>
              <a:cxn ang="0">
                <a:pos x="connsiteX31282" y="connsiteY31282"/>
              </a:cxn>
              <a:cxn ang="0">
                <a:pos x="connsiteX31283" y="connsiteY31283"/>
              </a:cxn>
              <a:cxn ang="0">
                <a:pos x="connsiteX31284" y="connsiteY31284"/>
              </a:cxn>
              <a:cxn ang="0">
                <a:pos x="connsiteX31285" y="connsiteY31285"/>
              </a:cxn>
              <a:cxn ang="0">
                <a:pos x="connsiteX31286" y="connsiteY31286"/>
              </a:cxn>
              <a:cxn ang="0">
                <a:pos x="connsiteX31287" y="connsiteY31287"/>
              </a:cxn>
              <a:cxn ang="0">
                <a:pos x="connsiteX31288" y="connsiteY31288"/>
              </a:cxn>
              <a:cxn ang="0">
                <a:pos x="connsiteX31289" y="connsiteY31289"/>
              </a:cxn>
              <a:cxn ang="0">
                <a:pos x="connsiteX31290" y="connsiteY31290"/>
              </a:cxn>
              <a:cxn ang="0">
                <a:pos x="connsiteX31291" y="connsiteY31291"/>
              </a:cxn>
              <a:cxn ang="0">
                <a:pos x="connsiteX31292" y="connsiteY31292"/>
              </a:cxn>
              <a:cxn ang="0">
                <a:pos x="connsiteX31293" y="connsiteY31293"/>
              </a:cxn>
              <a:cxn ang="0">
                <a:pos x="connsiteX31294" y="connsiteY31294"/>
              </a:cxn>
              <a:cxn ang="0">
                <a:pos x="connsiteX31295" y="connsiteY31295"/>
              </a:cxn>
              <a:cxn ang="0">
                <a:pos x="connsiteX31296" y="connsiteY31296"/>
              </a:cxn>
              <a:cxn ang="0">
                <a:pos x="connsiteX31297" y="connsiteY31297"/>
              </a:cxn>
              <a:cxn ang="0">
                <a:pos x="connsiteX31298" y="connsiteY31298"/>
              </a:cxn>
              <a:cxn ang="0">
                <a:pos x="connsiteX31299" y="connsiteY31299"/>
              </a:cxn>
              <a:cxn ang="0">
                <a:pos x="connsiteX31300" y="connsiteY31300"/>
              </a:cxn>
              <a:cxn ang="0">
                <a:pos x="connsiteX31301" y="connsiteY31301"/>
              </a:cxn>
              <a:cxn ang="0">
                <a:pos x="connsiteX31302" y="connsiteY31302"/>
              </a:cxn>
              <a:cxn ang="0">
                <a:pos x="connsiteX31303" y="connsiteY31303"/>
              </a:cxn>
              <a:cxn ang="0">
                <a:pos x="connsiteX31304" y="connsiteY31304"/>
              </a:cxn>
              <a:cxn ang="0">
                <a:pos x="connsiteX31305" y="connsiteY31305"/>
              </a:cxn>
              <a:cxn ang="0">
                <a:pos x="connsiteX31306" y="connsiteY31306"/>
              </a:cxn>
              <a:cxn ang="0">
                <a:pos x="connsiteX31307" y="connsiteY31307"/>
              </a:cxn>
              <a:cxn ang="0">
                <a:pos x="connsiteX31308" y="connsiteY31308"/>
              </a:cxn>
              <a:cxn ang="0">
                <a:pos x="connsiteX31309" y="connsiteY31309"/>
              </a:cxn>
              <a:cxn ang="0">
                <a:pos x="connsiteX31310" y="connsiteY31310"/>
              </a:cxn>
              <a:cxn ang="0">
                <a:pos x="connsiteX31311" y="connsiteY31311"/>
              </a:cxn>
              <a:cxn ang="0">
                <a:pos x="connsiteX31312" y="connsiteY31312"/>
              </a:cxn>
              <a:cxn ang="0">
                <a:pos x="connsiteX31313" y="connsiteY31313"/>
              </a:cxn>
              <a:cxn ang="0">
                <a:pos x="connsiteX31314" y="connsiteY31314"/>
              </a:cxn>
              <a:cxn ang="0">
                <a:pos x="connsiteX31315" y="connsiteY31315"/>
              </a:cxn>
              <a:cxn ang="0">
                <a:pos x="connsiteX31316" y="connsiteY31316"/>
              </a:cxn>
              <a:cxn ang="0">
                <a:pos x="connsiteX31317" y="connsiteY31317"/>
              </a:cxn>
              <a:cxn ang="0">
                <a:pos x="connsiteX31318" y="connsiteY31318"/>
              </a:cxn>
              <a:cxn ang="0">
                <a:pos x="connsiteX31319" y="connsiteY31319"/>
              </a:cxn>
              <a:cxn ang="0">
                <a:pos x="connsiteX31320" y="connsiteY31320"/>
              </a:cxn>
              <a:cxn ang="0">
                <a:pos x="connsiteX31321" y="connsiteY31321"/>
              </a:cxn>
              <a:cxn ang="0">
                <a:pos x="connsiteX31322" y="connsiteY31322"/>
              </a:cxn>
              <a:cxn ang="0">
                <a:pos x="connsiteX31323" y="connsiteY31323"/>
              </a:cxn>
              <a:cxn ang="0">
                <a:pos x="connsiteX31324" y="connsiteY31324"/>
              </a:cxn>
              <a:cxn ang="0">
                <a:pos x="connsiteX31325" y="connsiteY31325"/>
              </a:cxn>
              <a:cxn ang="0">
                <a:pos x="connsiteX31326" y="connsiteY31326"/>
              </a:cxn>
              <a:cxn ang="0">
                <a:pos x="connsiteX31327" y="connsiteY31327"/>
              </a:cxn>
              <a:cxn ang="0">
                <a:pos x="connsiteX31328" y="connsiteY31328"/>
              </a:cxn>
              <a:cxn ang="0">
                <a:pos x="connsiteX31329" y="connsiteY31329"/>
              </a:cxn>
              <a:cxn ang="0">
                <a:pos x="connsiteX31330" y="connsiteY31330"/>
              </a:cxn>
              <a:cxn ang="0">
                <a:pos x="connsiteX31331" y="connsiteY31331"/>
              </a:cxn>
              <a:cxn ang="0">
                <a:pos x="connsiteX31332" y="connsiteY31332"/>
              </a:cxn>
              <a:cxn ang="0">
                <a:pos x="connsiteX31333" y="connsiteY31333"/>
              </a:cxn>
              <a:cxn ang="0">
                <a:pos x="connsiteX31334" y="connsiteY31334"/>
              </a:cxn>
              <a:cxn ang="0">
                <a:pos x="connsiteX31335" y="connsiteY31335"/>
              </a:cxn>
              <a:cxn ang="0">
                <a:pos x="connsiteX31336" y="connsiteY31336"/>
              </a:cxn>
              <a:cxn ang="0">
                <a:pos x="connsiteX31337" y="connsiteY31337"/>
              </a:cxn>
              <a:cxn ang="0">
                <a:pos x="connsiteX31338" y="connsiteY31338"/>
              </a:cxn>
              <a:cxn ang="0">
                <a:pos x="connsiteX31339" y="connsiteY31339"/>
              </a:cxn>
              <a:cxn ang="0">
                <a:pos x="connsiteX31340" y="connsiteY31340"/>
              </a:cxn>
              <a:cxn ang="0">
                <a:pos x="connsiteX31341" y="connsiteY31341"/>
              </a:cxn>
              <a:cxn ang="0">
                <a:pos x="connsiteX31342" y="connsiteY31342"/>
              </a:cxn>
              <a:cxn ang="0">
                <a:pos x="connsiteX31343" y="connsiteY31343"/>
              </a:cxn>
              <a:cxn ang="0">
                <a:pos x="connsiteX31344" y="connsiteY31344"/>
              </a:cxn>
              <a:cxn ang="0">
                <a:pos x="connsiteX31345" y="connsiteY31345"/>
              </a:cxn>
              <a:cxn ang="0">
                <a:pos x="connsiteX31346" y="connsiteY31346"/>
              </a:cxn>
              <a:cxn ang="0">
                <a:pos x="connsiteX31347" y="connsiteY31347"/>
              </a:cxn>
              <a:cxn ang="0">
                <a:pos x="connsiteX31348" y="connsiteY31348"/>
              </a:cxn>
              <a:cxn ang="0">
                <a:pos x="connsiteX31349" y="connsiteY31349"/>
              </a:cxn>
              <a:cxn ang="0">
                <a:pos x="connsiteX31350" y="connsiteY31350"/>
              </a:cxn>
              <a:cxn ang="0">
                <a:pos x="connsiteX31351" y="connsiteY31351"/>
              </a:cxn>
              <a:cxn ang="0">
                <a:pos x="connsiteX31352" y="connsiteY31352"/>
              </a:cxn>
              <a:cxn ang="0">
                <a:pos x="connsiteX31353" y="connsiteY31353"/>
              </a:cxn>
              <a:cxn ang="0">
                <a:pos x="connsiteX31354" y="connsiteY31354"/>
              </a:cxn>
              <a:cxn ang="0">
                <a:pos x="connsiteX31355" y="connsiteY31355"/>
              </a:cxn>
              <a:cxn ang="0">
                <a:pos x="connsiteX31356" y="connsiteY31356"/>
              </a:cxn>
              <a:cxn ang="0">
                <a:pos x="connsiteX31357" y="connsiteY31357"/>
              </a:cxn>
              <a:cxn ang="0">
                <a:pos x="connsiteX31358" y="connsiteY31358"/>
              </a:cxn>
              <a:cxn ang="0">
                <a:pos x="connsiteX31359" y="connsiteY31359"/>
              </a:cxn>
              <a:cxn ang="0">
                <a:pos x="connsiteX31360" y="connsiteY31360"/>
              </a:cxn>
              <a:cxn ang="0">
                <a:pos x="connsiteX31361" y="connsiteY31361"/>
              </a:cxn>
              <a:cxn ang="0">
                <a:pos x="connsiteX31362" y="connsiteY31362"/>
              </a:cxn>
              <a:cxn ang="0">
                <a:pos x="connsiteX31363" y="connsiteY31363"/>
              </a:cxn>
              <a:cxn ang="0">
                <a:pos x="connsiteX31364" y="connsiteY31364"/>
              </a:cxn>
              <a:cxn ang="0">
                <a:pos x="connsiteX31365" y="connsiteY31365"/>
              </a:cxn>
              <a:cxn ang="0">
                <a:pos x="connsiteX31366" y="connsiteY31366"/>
              </a:cxn>
              <a:cxn ang="0">
                <a:pos x="connsiteX31367" y="connsiteY31367"/>
              </a:cxn>
              <a:cxn ang="0">
                <a:pos x="connsiteX31368" y="connsiteY31368"/>
              </a:cxn>
              <a:cxn ang="0">
                <a:pos x="connsiteX31369" y="connsiteY31369"/>
              </a:cxn>
              <a:cxn ang="0">
                <a:pos x="connsiteX31370" y="connsiteY31370"/>
              </a:cxn>
              <a:cxn ang="0">
                <a:pos x="connsiteX31371" y="connsiteY31371"/>
              </a:cxn>
              <a:cxn ang="0">
                <a:pos x="connsiteX31372" y="connsiteY31372"/>
              </a:cxn>
              <a:cxn ang="0">
                <a:pos x="connsiteX31373" y="connsiteY31373"/>
              </a:cxn>
              <a:cxn ang="0">
                <a:pos x="connsiteX31374" y="connsiteY31374"/>
              </a:cxn>
              <a:cxn ang="0">
                <a:pos x="connsiteX31375" y="connsiteY31375"/>
              </a:cxn>
              <a:cxn ang="0">
                <a:pos x="connsiteX31376" y="connsiteY31376"/>
              </a:cxn>
              <a:cxn ang="0">
                <a:pos x="connsiteX31377" y="connsiteY31377"/>
              </a:cxn>
              <a:cxn ang="0">
                <a:pos x="connsiteX31378" y="connsiteY31378"/>
              </a:cxn>
              <a:cxn ang="0">
                <a:pos x="connsiteX31379" y="connsiteY31379"/>
              </a:cxn>
              <a:cxn ang="0">
                <a:pos x="connsiteX31380" y="connsiteY31380"/>
              </a:cxn>
              <a:cxn ang="0">
                <a:pos x="connsiteX31381" y="connsiteY31381"/>
              </a:cxn>
              <a:cxn ang="0">
                <a:pos x="connsiteX31382" y="connsiteY31382"/>
              </a:cxn>
              <a:cxn ang="0">
                <a:pos x="connsiteX31383" y="connsiteY31383"/>
              </a:cxn>
              <a:cxn ang="0">
                <a:pos x="connsiteX31384" y="connsiteY31384"/>
              </a:cxn>
              <a:cxn ang="0">
                <a:pos x="connsiteX31385" y="connsiteY31385"/>
              </a:cxn>
              <a:cxn ang="0">
                <a:pos x="connsiteX31386" y="connsiteY31386"/>
              </a:cxn>
              <a:cxn ang="0">
                <a:pos x="connsiteX31387" y="connsiteY31387"/>
              </a:cxn>
              <a:cxn ang="0">
                <a:pos x="connsiteX31388" y="connsiteY31388"/>
              </a:cxn>
              <a:cxn ang="0">
                <a:pos x="connsiteX31389" y="connsiteY31389"/>
              </a:cxn>
              <a:cxn ang="0">
                <a:pos x="connsiteX31390" y="connsiteY31390"/>
              </a:cxn>
              <a:cxn ang="0">
                <a:pos x="connsiteX31391" y="connsiteY31391"/>
              </a:cxn>
              <a:cxn ang="0">
                <a:pos x="connsiteX31392" y="connsiteY31392"/>
              </a:cxn>
              <a:cxn ang="0">
                <a:pos x="connsiteX31393" y="connsiteY31393"/>
              </a:cxn>
              <a:cxn ang="0">
                <a:pos x="connsiteX31394" y="connsiteY31394"/>
              </a:cxn>
              <a:cxn ang="0">
                <a:pos x="connsiteX31395" y="connsiteY31395"/>
              </a:cxn>
              <a:cxn ang="0">
                <a:pos x="connsiteX31396" y="connsiteY31396"/>
              </a:cxn>
              <a:cxn ang="0">
                <a:pos x="connsiteX31397" y="connsiteY31397"/>
              </a:cxn>
              <a:cxn ang="0">
                <a:pos x="connsiteX31398" y="connsiteY31398"/>
              </a:cxn>
              <a:cxn ang="0">
                <a:pos x="connsiteX31399" y="connsiteY31399"/>
              </a:cxn>
              <a:cxn ang="0">
                <a:pos x="connsiteX31400" y="connsiteY31400"/>
              </a:cxn>
              <a:cxn ang="0">
                <a:pos x="connsiteX31401" y="connsiteY31401"/>
              </a:cxn>
              <a:cxn ang="0">
                <a:pos x="connsiteX31402" y="connsiteY31402"/>
              </a:cxn>
              <a:cxn ang="0">
                <a:pos x="connsiteX31403" y="connsiteY31403"/>
              </a:cxn>
              <a:cxn ang="0">
                <a:pos x="connsiteX31404" y="connsiteY31404"/>
              </a:cxn>
              <a:cxn ang="0">
                <a:pos x="connsiteX31405" y="connsiteY31405"/>
              </a:cxn>
              <a:cxn ang="0">
                <a:pos x="connsiteX31406" y="connsiteY31406"/>
              </a:cxn>
              <a:cxn ang="0">
                <a:pos x="connsiteX31407" y="connsiteY31407"/>
              </a:cxn>
              <a:cxn ang="0">
                <a:pos x="connsiteX31408" y="connsiteY31408"/>
              </a:cxn>
              <a:cxn ang="0">
                <a:pos x="connsiteX31409" y="connsiteY31409"/>
              </a:cxn>
              <a:cxn ang="0">
                <a:pos x="connsiteX31410" y="connsiteY31410"/>
              </a:cxn>
              <a:cxn ang="0">
                <a:pos x="connsiteX31411" y="connsiteY31411"/>
              </a:cxn>
              <a:cxn ang="0">
                <a:pos x="connsiteX31412" y="connsiteY31412"/>
              </a:cxn>
              <a:cxn ang="0">
                <a:pos x="connsiteX31413" y="connsiteY31413"/>
              </a:cxn>
              <a:cxn ang="0">
                <a:pos x="connsiteX31414" y="connsiteY31414"/>
              </a:cxn>
              <a:cxn ang="0">
                <a:pos x="connsiteX31415" y="connsiteY31415"/>
              </a:cxn>
              <a:cxn ang="0">
                <a:pos x="connsiteX31416" y="connsiteY31416"/>
              </a:cxn>
              <a:cxn ang="0">
                <a:pos x="connsiteX31417" y="connsiteY31417"/>
              </a:cxn>
              <a:cxn ang="0">
                <a:pos x="connsiteX31418" y="connsiteY31418"/>
              </a:cxn>
              <a:cxn ang="0">
                <a:pos x="connsiteX31419" y="connsiteY31419"/>
              </a:cxn>
              <a:cxn ang="0">
                <a:pos x="connsiteX31420" y="connsiteY31420"/>
              </a:cxn>
              <a:cxn ang="0">
                <a:pos x="connsiteX31421" y="connsiteY31421"/>
              </a:cxn>
              <a:cxn ang="0">
                <a:pos x="connsiteX31422" y="connsiteY31422"/>
              </a:cxn>
              <a:cxn ang="0">
                <a:pos x="connsiteX31423" y="connsiteY31423"/>
              </a:cxn>
              <a:cxn ang="0">
                <a:pos x="connsiteX31424" y="connsiteY31424"/>
              </a:cxn>
              <a:cxn ang="0">
                <a:pos x="connsiteX31425" y="connsiteY31425"/>
              </a:cxn>
              <a:cxn ang="0">
                <a:pos x="connsiteX31426" y="connsiteY31426"/>
              </a:cxn>
              <a:cxn ang="0">
                <a:pos x="connsiteX31427" y="connsiteY31427"/>
              </a:cxn>
              <a:cxn ang="0">
                <a:pos x="connsiteX31428" y="connsiteY31428"/>
              </a:cxn>
              <a:cxn ang="0">
                <a:pos x="connsiteX31429" y="connsiteY31429"/>
              </a:cxn>
              <a:cxn ang="0">
                <a:pos x="connsiteX31430" y="connsiteY31430"/>
              </a:cxn>
              <a:cxn ang="0">
                <a:pos x="connsiteX31431" y="connsiteY31431"/>
              </a:cxn>
              <a:cxn ang="0">
                <a:pos x="connsiteX31432" y="connsiteY31432"/>
              </a:cxn>
              <a:cxn ang="0">
                <a:pos x="connsiteX31433" y="connsiteY31433"/>
              </a:cxn>
              <a:cxn ang="0">
                <a:pos x="connsiteX31434" y="connsiteY31434"/>
              </a:cxn>
              <a:cxn ang="0">
                <a:pos x="connsiteX31435" y="connsiteY31435"/>
              </a:cxn>
              <a:cxn ang="0">
                <a:pos x="connsiteX31436" y="connsiteY31436"/>
              </a:cxn>
              <a:cxn ang="0">
                <a:pos x="connsiteX31437" y="connsiteY31437"/>
              </a:cxn>
              <a:cxn ang="0">
                <a:pos x="connsiteX31438" y="connsiteY31438"/>
              </a:cxn>
              <a:cxn ang="0">
                <a:pos x="connsiteX31439" y="connsiteY31439"/>
              </a:cxn>
              <a:cxn ang="0">
                <a:pos x="connsiteX31440" y="connsiteY31440"/>
              </a:cxn>
              <a:cxn ang="0">
                <a:pos x="connsiteX31441" y="connsiteY31441"/>
              </a:cxn>
              <a:cxn ang="0">
                <a:pos x="connsiteX31442" y="connsiteY31442"/>
              </a:cxn>
              <a:cxn ang="0">
                <a:pos x="connsiteX31443" y="connsiteY31443"/>
              </a:cxn>
              <a:cxn ang="0">
                <a:pos x="connsiteX31444" y="connsiteY31444"/>
              </a:cxn>
              <a:cxn ang="0">
                <a:pos x="connsiteX31445" y="connsiteY31445"/>
              </a:cxn>
              <a:cxn ang="0">
                <a:pos x="connsiteX31446" y="connsiteY31446"/>
              </a:cxn>
              <a:cxn ang="0">
                <a:pos x="connsiteX31447" y="connsiteY31447"/>
              </a:cxn>
              <a:cxn ang="0">
                <a:pos x="connsiteX31448" y="connsiteY31448"/>
              </a:cxn>
              <a:cxn ang="0">
                <a:pos x="connsiteX31449" y="connsiteY31449"/>
              </a:cxn>
              <a:cxn ang="0">
                <a:pos x="connsiteX31450" y="connsiteY31450"/>
              </a:cxn>
              <a:cxn ang="0">
                <a:pos x="connsiteX31451" y="connsiteY31451"/>
              </a:cxn>
              <a:cxn ang="0">
                <a:pos x="connsiteX31452" y="connsiteY31452"/>
              </a:cxn>
              <a:cxn ang="0">
                <a:pos x="connsiteX31453" y="connsiteY31453"/>
              </a:cxn>
              <a:cxn ang="0">
                <a:pos x="connsiteX31454" y="connsiteY31454"/>
              </a:cxn>
              <a:cxn ang="0">
                <a:pos x="connsiteX31455" y="connsiteY31455"/>
              </a:cxn>
              <a:cxn ang="0">
                <a:pos x="connsiteX31456" y="connsiteY31456"/>
              </a:cxn>
              <a:cxn ang="0">
                <a:pos x="connsiteX31457" y="connsiteY31457"/>
              </a:cxn>
              <a:cxn ang="0">
                <a:pos x="connsiteX31458" y="connsiteY31458"/>
              </a:cxn>
              <a:cxn ang="0">
                <a:pos x="connsiteX31459" y="connsiteY31459"/>
              </a:cxn>
              <a:cxn ang="0">
                <a:pos x="connsiteX31460" y="connsiteY31460"/>
              </a:cxn>
              <a:cxn ang="0">
                <a:pos x="connsiteX31461" y="connsiteY31461"/>
              </a:cxn>
              <a:cxn ang="0">
                <a:pos x="connsiteX31462" y="connsiteY31462"/>
              </a:cxn>
              <a:cxn ang="0">
                <a:pos x="connsiteX31463" y="connsiteY31463"/>
              </a:cxn>
              <a:cxn ang="0">
                <a:pos x="connsiteX31464" y="connsiteY31464"/>
              </a:cxn>
              <a:cxn ang="0">
                <a:pos x="connsiteX31465" y="connsiteY31465"/>
              </a:cxn>
              <a:cxn ang="0">
                <a:pos x="connsiteX31466" y="connsiteY31466"/>
              </a:cxn>
              <a:cxn ang="0">
                <a:pos x="connsiteX31467" y="connsiteY31467"/>
              </a:cxn>
              <a:cxn ang="0">
                <a:pos x="connsiteX31468" y="connsiteY31468"/>
              </a:cxn>
              <a:cxn ang="0">
                <a:pos x="connsiteX31469" y="connsiteY31469"/>
              </a:cxn>
              <a:cxn ang="0">
                <a:pos x="connsiteX31470" y="connsiteY31470"/>
              </a:cxn>
              <a:cxn ang="0">
                <a:pos x="connsiteX31471" y="connsiteY31471"/>
              </a:cxn>
              <a:cxn ang="0">
                <a:pos x="connsiteX31472" y="connsiteY31472"/>
              </a:cxn>
              <a:cxn ang="0">
                <a:pos x="connsiteX31473" y="connsiteY31473"/>
              </a:cxn>
              <a:cxn ang="0">
                <a:pos x="connsiteX31474" y="connsiteY31474"/>
              </a:cxn>
              <a:cxn ang="0">
                <a:pos x="connsiteX31475" y="connsiteY31475"/>
              </a:cxn>
              <a:cxn ang="0">
                <a:pos x="connsiteX31476" y="connsiteY31476"/>
              </a:cxn>
              <a:cxn ang="0">
                <a:pos x="connsiteX31477" y="connsiteY31477"/>
              </a:cxn>
              <a:cxn ang="0">
                <a:pos x="connsiteX31478" y="connsiteY31478"/>
              </a:cxn>
              <a:cxn ang="0">
                <a:pos x="connsiteX31479" y="connsiteY31479"/>
              </a:cxn>
              <a:cxn ang="0">
                <a:pos x="connsiteX31480" y="connsiteY31480"/>
              </a:cxn>
              <a:cxn ang="0">
                <a:pos x="connsiteX31481" y="connsiteY31481"/>
              </a:cxn>
              <a:cxn ang="0">
                <a:pos x="connsiteX31482" y="connsiteY31482"/>
              </a:cxn>
              <a:cxn ang="0">
                <a:pos x="connsiteX31483" y="connsiteY31483"/>
              </a:cxn>
              <a:cxn ang="0">
                <a:pos x="connsiteX31484" y="connsiteY31484"/>
              </a:cxn>
              <a:cxn ang="0">
                <a:pos x="connsiteX31485" y="connsiteY31485"/>
              </a:cxn>
              <a:cxn ang="0">
                <a:pos x="connsiteX31486" y="connsiteY31486"/>
              </a:cxn>
              <a:cxn ang="0">
                <a:pos x="connsiteX31487" y="connsiteY31487"/>
              </a:cxn>
              <a:cxn ang="0">
                <a:pos x="connsiteX31488" y="connsiteY31488"/>
              </a:cxn>
              <a:cxn ang="0">
                <a:pos x="connsiteX31489" y="connsiteY31489"/>
              </a:cxn>
              <a:cxn ang="0">
                <a:pos x="connsiteX31490" y="connsiteY31490"/>
              </a:cxn>
              <a:cxn ang="0">
                <a:pos x="connsiteX31491" y="connsiteY31491"/>
              </a:cxn>
              <a:cxn ang="0">
                <a:pos x="connsiteX31492" y="connsiteY31492"/>
              </a:cxn>
              <a:cxn ang="0">
                <a:pos x="connsiteX31493" y="connsiteY31493"/>
              </a:cxn>
              <a:cxn ang="0">
                <a:pos x="connsiteX31494" y="connsiteY31494"/>
              </a:cxn>
              <a:cxn ang="0">
                <a:pos x="connsiteX31495" y="connsiteY31495"/>
              </a:cxn>
              <a:cxn ang="0">
                <a:pos x="connsiteX31496" y="connsiteY31496"/>
              </a:cxn>
              <a:cxn ang="0">
                <a:pos x="connsiteX31497" y="connsiteY31497"/>
              </a:cxn>
              <a:cxn ang="0">
                <a:pos x="connsiteX31498" y="connsiteY31498"/>
              </a:cxn>
              <a:cxn ang="0">
                <a:pos x="connsiteX31499" y="connsiteY31499"/>
              </a:cxn>
              <a:cxn ang="0">
                <a:pos x="connsiteX31500" y="connsiteY31500"/>
              </a:cxn>
              <a:cxn ang="0">
                <a:pos x="connsiteX31501" y="connsiteY31501"/>
              </a:cxn>
              <a:cxn ang="0">
                <a:pos x="connsiteX31502" y="connsiteY31502"/>
              </a:cxn>
              <a:cxn ang="0">
                <a:pos x="connsiteX31503" y="connsiteY31503"/>
              </a:cxn>
              <a:cxn ang="0">
                <a:pos x="connsiteX31504" y="connsiteY31504"/>
              </a:cxn>
              <a:cxn ang="0">
                <a:pos x="connsiteX31505" y="connsiteY31505"/>
              </a:cxn>
              <a:cxn ang="0">
                <a:pos x="connsiteX31506" y="connsiteY31506"/>
              </a:cxn>
              <a:cxn ang="0">
                <a:pos x="connsiteX31507" y="connsiteY31507"/>
              </a:cxn>
              <a:cxn ang="0">
                <a:pos x="connsiteX31508" y="connsiteY31508"/>
              </a:cxn>
              <a:cxn ang="0">
                <a:pos x="connsiteX31509" y="connsiteY31509"/>
              </a:cxn>
              <a:cxn ang="0">
                <a:pos x="connsiteX31510" y="connsiteY31510"/>
              </a:cxn>
              <a:cxn ang="0">
                <a:pos x="connsiteX31511" y="connsiteY31511"/>
              </a:cxn>
              <a:cxn ang="0">
                <a:pos x="connsiteX31512" y="connsiteY31512"/>
              </a:cxn>
              <a:cxn ang="0">
                <a:pos x="connsiteX31513" y="connsiteY31513"/>
              </a:cxn>
              <a:cxn ang="0">
                <a:pos x="connsiteX31514" y="connsiteY31514"/>
              </a:cxn>
              <a:cxn ang="0">
                <a:pos x="connsiteX31515" y="connsiteY31515"/>
              </a:cxn>
              <a:cxn ang="0">
                <a:pos x="connsiteX31516" y="connsiteY31516"/>
              </a:cxn>
              <a:cxn ang="0">
                <a:pos x="connsiteX31517" y="connsiteY31517"/>
              </a:cxn>
              <a:cxn ang="0">
                <a:pos x="connsiteX31518" y="connsiteY31518"/>
              </a:cxn>
              <a:cxn ang="0">
                <a:pos x="connsiteX31519" y="connsiteY31519"/>
              </a:cxn>
              <a:cxn ang="0">
                <a:pos x="connsiteX31520" y="connsiteY31520"/>
              </a:cxn>
              <a:cxn ang="0">
                <a:pos x="connsiteX31521" y="connsiteY31521"/>
              </a:cxn>
              <a:cxn ang="0">
                <a:pos x="connsiteX31522" y="connsiteY31522"/>
              </a:cxn>
              <a:cxn ang="0">
                <a:pos x="connsiteX31523" y="connsiteY31523"/>
              </a:cxn>
              <a:cxn ang="0">
                <a:pos x="connsiteX31524" y="connsiteY31524"/>
              </a:cxn>
              <a:cxn ang="0">
                <a:pos x="connsiteX31525" y="connsiteY31525"/>
              </a:cxn>
              <a:cxn ang="0">
                <a:pos x="connsiteX31526" y="connsiteY31526"/>
              </a:cxn>
              <a:cxn ang="0">
                <a:pos x="connsiteX31527" y="connsiteY31527"/>
              </a:cxn>
              <a:cxn ang="0">
                <a:pos x="connsiteX31528" y="connsiteY31528"/>
              </a:cxn>
              <a:cxn ang="0">
                <a:pos x="connsiteX31529" y="connsiteY31529"/>
              </a:cxn>
              <a:cxn ang="0">
                <a:pos x="connsiteX31530" y="connsiteY31530"/>
              </a:cxn>
              <a:cxn ang="0">
                <a:pos x="connsiteX31531" y="connsiteY31531"/>
              </a:cxn>
              <a:cxn ang="0">
                <a:pos x="connsiteX31532" y="connsiteY31532"/>
              </a:cxn>
              <a:cxn ang="0">
                <a:pos x="connsiteX31533" y="connsiteY31533"/>
              </a:cxn>
              <a:cxn ang="0">
                <a:pos x="connsiteX31534" y="connsiteY31534"/>
              </a:cxn>
              <a:cxn ang="0">
                <a:pos x="connsiteX31535" y="connsiteY31535"/>
              </a:cxn>
              <a:cxn ang="0">
                <a:pos x="connsiteX31536" y="connsiteY31536"/>
              </a:cxn>
              <a:cxn ang="0">
                <a:pos x="connsiteX31537" y="connsiteY31537"/>
              </a:cxn>
              <a:cxn ang="0">
                <a:pos x="connsiteX31538" y="connsiteY31538"/>
              </a:cxn>
              <a:cxn ang="0">
                <a:pos x="connsiteX31539" y="connsiteY31539"/>
              </a:cxn>
              <a:cxn ang="0">
                <a:pos x="connsiteX31540" y="connsiteY31540"/>
              </a:cxn>
              <a:cxn ang="0">
                <a:pos x="connsiteX31541" y="connsiteY31541"/>
              </a:cxn>
              <a:cxn ang="0">
                <a:pos x="connsiteX31542" y="connsiteY31542"/>
              </a:cxn>
              <a:cxn ang="0">
                <a:pos x="connsiteX31543" y="connsiteY31543"/>
              </a:cxn>
              <a:cxn ang="0">
                <a:pos x="connsiteX31544" y="connsiteY31544"/>
              </a:cxn>
              <a:cxn ang="0">
                <a:pos x="connsiteX31545" y="connsiteY31545"/>
              </a:cxn>
              <a:cxn ang="0">
                <a:pos x="connsiteX31546" y="connsiteY31546"/>
              </a:cxn>
              <a:cxn ang="0">
                <a:pos x="connsiteX31547" y="connsiteY31547"/>
              </a:cxn>
              <a:cxn ang="0">
                <a:pos x="connsiteX31548" y="connsiteY31548"/>
              </a:cxn>
              <a:cxn ang="0">
                <a:pos x="connsiteX31549" y="connsiteY31549"/>
              </a:cxn>
              <a:cxn ang="0">
                <a:pos x="connsiteX31550" y="connsiteY31550"/>
              </a:cxn>
              <a:cxn ang="0">
                <a:pos x="connsiteX31551" y="connsiteY31551"/>
              </a:cxn>
              <a:cxn ang="0">
                <a:pos x="connsiteX31552" y="connsiteY31552"/>
              </a:cxn>
              <a:cxn ang="0">
                <a:pos x="connsiteX31553" y="connsiteY31553"/>
              </a:cxn>
              <a:cxn ang="0">
                <a:pos x="connsiteX31554" y="connsiteY31554"/>
              </a:cxn>
              <a:cxn ang="0">
                <a:pos x="connsiteX31555" y="connsiteY31555"/>
              </a:cxn>
              <a:cxn ang="0">
                <a:pos x="connsiteX31556" y="connsiteY31556"/>
              </a:cxn>
              <a:cxn ang="0">
                <a:pos x="connsiteX31557" y="connsiteY31557"/>
              </a:cxn>
              <a:cxn ang="0">
                <a:pos x="connsiteX31558" y="connsiteY31558"/>
              </a:cxn>
              <a:cxn ang="0">
                <a:pos x="connsiteX31559" y="connsiteY31559"/>
              </a:cxn>
              <a:cxn ang="0">
                <a:pos x="connsiteX31560" y="connsiteY31560"/>
              </a:cxn>
              <a:cxn ang="0">
                <a:pos x="connsiteX31561" y="connsiteY31561"/>
              </a:cxn>
              <a:cxn ang="0">
                <a:pos x="connsiteX31562" y="connsiteY31562"/>
              </a:cxn>
              <a:cxn ang="0">
                <a:pos x="connsiteX31563" y="connsiteY31563"/>
              </a:cxn>
              <a:cxn ang="0">
                <a:pos x="connsiteX31564" y="connsiteY31564"/>
              </a:cxn>
              <a:cxn ang="0">
                <a:pos x="connsiteX31565" y="connsiteY31565"/>
              </a:cxn>
              <a:cxn ang="0">
                <a:pos x="connsiteX31566" y="connsiteY31566"/>
              </a:cxn>
              <a:cxn ang="0">
                <a:pos x="connsiteX31567" y="connsiteY31567"/>
              </a:cxn>
              <a:cxn ang="0">
                <a:pos x="connsiteX31568" y="connsiteY31568"/>
              </a:cxn>
              <a:cxn ang="0">
                <a:pos x="connsiteX31569" y="connsiteY31569"/>
              </a:cxn>
              <a:cxn ang="0">
                <a:pos x="connsiteX31570" y="connsiteY31570"/>
              </a:cxn>
              <a:cxn ang="0">
                <a:pos x="connsiteX31571" y="connsiteY31571"/>
              </a:cxn>
              <a:cxn ang="0">
                <a:pos x="connsiteX31572" y="connsiteY31572"/>
              </a:cxn>
              <a:cxn ang="0">
                <a:pos x="connsiteX31573" y="connsiteY31573"/>
              </a:cxn>
              <a:cxn ang="0">
                <a:pos x="connsiteX31574" y="connsiteY31574"/>
              </a:cxn>
              <a:cxn ang="0">
                <a:pos x="connsiteX31575" y="connsiteY31575"/>
              </a:cxn>
              <a:cxn ang="0">
                <a:pos x="connsiteX31576" y="connsiteY31576"/>
              </a:cxn>
              <a:cxn ang="0">
                <a:pos x="connsiteX31577" y="connsiteY31577"/>
              </a:cxn>
              <a:cxn ang="0">
                <a:pos x="connsiteX31578" y="connsiteY31578"/>
              </a:cxn>
              <a:cxn ang="0">
                <a:pos x="connsiteX31579" y="connsiteY31579"/>
              </a:cxn>
              <a:cxn ang="0">
                <a:pos x="connsiteX31580" y="connsiteY31580"/>
              </a:cxn>
              <a:cxn ang="0">
                <a:pos x="connsiteX31581" y="connsiteY31581"/>
              </a:cxn>
              <a:cxn ang="0">
                <a:pos x="connsiteX31582" y="connsiteY31582"/>
              </a:cxn>
              <a:cxn ang="0">
                <a:pos x="connsiteX31583" y="connsiteY31583"/>
              </a:cxn>
              <a:cxn ang="0">
                <a:pos x="connsiteX31584" y="connsiteY31584"/>
              </a:cxn>
              <a:cxn ang="0">
                <a:pos x="connsiteX31585" y="connsiteY31585"/>
              </a:cxn>
              <a:cxn ang="0">
                <a:pos x="connsiteX31586" y="connsiteY31586"/>
              </a:cxn>
              <a:cxn ang="0">
                <a:pos x="connsiteX31587" y="connsiteY31587"/>
              </a:cxn>
              <a:cxn ang="0">
                <a:pos x="connsiteX31588" y="connsiteY31588"/>
              </a:cxn>
              <a:cxn ang="0">
                <a:pos x="connsiteX31589" y="connsiteY31589"/>
              </a:cxn>
              <a:cxn ang="0">
                <a:pos x="connsiteX31590" y="connsiteY31590"/>
              </a:cxn>
              <a:cxn ang="0">
                <a:pos x="connsiteX31591" y="connsiteY31591"/>
              </a:cxn>
              <a:cxn ang="0">
                <a:pos x="connsiteX31592" y="connsiteY31592"/>
              </a:cxn>
              <a:cxn ang="0">
                <a:pos x="connsiteX31593" y="connsiteY31593"/>
              </a:cxn>
              <a:cxn ang="0">
                <a:pos x="connsiteX31594" y="connsiteY31594"/>
              </a:cxn>
              <a:cxn ang="0">
                <a:pos x="connsiteX31595" y="connsiteY31595"/>
              </a:cxn>
              <a:cxn ang="0">
                <a:pos x="connsiteX31596" y="connsiteY31596"/>
              </a:cxn>
              <a:cxn ang="0">
                <a:pos x="connsiteX31597" y="connsiteY31597"/>
              </a:cxn>
              <a:cxn ang="0">
                <a:pos x="connsiteX31598" y="connsiteY31598"/>
              </a:cxn>
              <a:cxn ang="0">
                <a:pos x="connsiteX31599" y="connsiteY31599"/>
              </a:cxn>
              <a:cxn ang="0">
                <a:pos x="connsiteX31600" y="connsiteY31600"/>
              </a:cxn>
              <a:cxn ang="0">
                <a:pos x="connsiteX31601" y="connsiteY31601"/>
              </a:cxn>
              <a:cxn ang="0">
                <a:pos x="connsiteX31602" y="connsiteY31602"/>
              </a:cxn>
              <a:cxn ang="0">
                <a:pos x="connsiteX31603" y="connsiteY31603"/>
              </a:cxn>
              <a:cxn ang="0">
                <a:pos x="connsiteX31604" y="connsiteY31604"/>
              </a:cxn>
              <a:cxn ang="0">
                <a:pos x="connsiteX31605" y="connsiteY31605"/>
              </a:cxn>
              <a:cxn ang="0">
                <a:pos x="connsiteX31606" y="connsiteY31606"/>
              </a:cxn>
              <a:cxn ang="0">
                <a:pos x="connsiteX31607" y="connsiteY31607"/>
              </a:cxn>
              <a:cxn ang="0">
                <a:pos x="connsiteX31608" y="connsiteY31608"/>
              </a:cxn>
              <a:cxn ang="0">
                <a:pos x="connsiteX31609" y="connsiteY31609"/>
              </a:cxn>
              <a:cxn ang="0">
                <a:pos x="connsiteX31610" y="connsiteY31610"/>
              </a:cxn>
              <a:cxn ang="0">
                <a:pos x="connsiteX31611" y="connsiteY31611"/>
              </a:cxn>
              <a:cxn ang="0">
                <a:pos x="connsiteX31612" y="connsiteY31612"/>
              </a:cxn>
              <a:cxn ang="0">
                <a:pos x="connsiteX31613" y="connsiteY31613"/>
              </a:cxn>
              <a:cxn ang="0">
                <a:pos x="connsiteX31614" y="connsiteY31614"/>
              </a:cxn>
              <a:cxn ang="0">
                <a:pos x="connsiteX31615" y="connsiteY31615"/>
              </a:cxn>
              <a:cxn ang="0">
                <a:pos x="connsiteX31616" y="connsiteY31616"/>
              </a:cxn>
              <a:cxn ang="0">
                <a:pos x="connsiteX31617" y="connsiteY31617"/>
              </a:cxn>
              <a:cxn ang="0">
                <a:pos x="connsiteX31618" y="connsiteY31618"/>
              </a:cxn>
              <a:cxn ang="0">
                <a:pos x="connsiteX31619" y="connsiteY31619"/>
              </a:cxn>
              <a:cxn ang="0">
                <a:pos x="connsiteX31620" y="connsiteY31620"/>
              </a:cxn>
              <a:cxn ang="0">
                <a:pos x="connsiteX31621" y="connsiteY31621"/>
              </a:cxn>
              <a:cxn ang="0">
                <a:pos x="connsiteX31622" y="connsiteY31622"/>
              </a:cxn>
              <a:cxn ang="0">
                <a:pos x="connsiteX31623" y="connsiteY31623"/>
              </a:cxn>
              <a:cxn ang="0">
                <a:pos x="connsiteX31624" y="connsiteY31624"/>
              </a:cxn>
              <a:cxn ang="0">
                <a:pos x="connsiteX31625" y="connsiteY31625"/>
              </a:cxn>
              <a:cxn ang="0">
                <a:pos x="connsiteX31626" y="connsiteY31626"/>
              </a:cxn>
              <a:cxn ang="0">
                <a:pos x="connsiteX31627" y="connsiteY31627"/>
              </a:cxn>
              <a:cxn ang="0">
                <a:pos x="connsiteX31628" y="connsiteY31628"/>
              </a:cxn>
              <a:cxn ang="0">
                <a:pos x="connsiteX31629" y="connsiteY31629"/>
              </a:cxn>
              <a:cxn ang="0">
                <a:pos x="connsiteX31630" y="connsiteY31630"/>
              </a:cxn>
              <a:cxn ang="0">
                <a:pos x="connsiteX31631" y="connsiteY31631"/>
              </a:cxn>
              <a:cxn ang="0">
                <a:pos x="connsiteX31632" y="connsiteY31632"/>
              </a:cxn>
              <a:cxn ang="0">
                <a:pos x="connsiteX31633" y="connsiteY31633"/>
              </a:cxn>
              <a:cxn ang="0">
                <a:pos x="connsiteX31634" y="connsiteY31634"/>
              </a:cxn>
              <a:cxn ang="0">
                <a:pos x="connsiteX31635" y="connsiteY31635"/>
              </a:cxn>
              <a:cxn ang="0">
                <a:pos x="connsiteX31636" y="connsiteY31636"/>
              </a:cxn>
              <a:cxn ang="0">
                <a:pos x="connsiteX31637" y="connsiteY31637"/>
              </a:cxn>
              <a:cxn ang="0">
                <a:pos x="connsiteX31638" y="connsiteY31638"/>
              </a:cxn>
              <a:cxn ang="0">
                <a:pos x="connsiteX31639" y="connsiteY31639"/>
              </a:cxn>
              <a:cxn ang="0">
                <a:pos x="connsiteX31640" y="connsiteY31640"/>
              </a:cxn>
              <a:cxn ang="0">
                <a:pos x="connsiteX31641" y="connsiteY31641"/>
              </a:cxn>
              <a:cxn ang="0">
                <a:pos x="connsiteX31642" y="connsiteY31642"/>
              </a:cxn>
              <a:cxn ang="0">
                <a:pos x="connsiteX31643" y="connsiteY31643"/>
              </a:cxn>
              <a:cxn ang="0">
                <a:pos x="connsiteX31644" y="connsiteY31644"/>
              </a:cxn>
              <a:cxn ang="0">
                <a:pos x="connsiteX31645" y="connsiteY31645"/>
              </a:cxn>
              <a:cxn ang="0">
                <a:pos x="connsiteX31646" y="connsiteY31646"/>
              </a:cxn>
              <a:cxn ang="0">
                <a:pos x="connsiteX31647" y="connsiteY31647"/>
              </a:cxn>
              <a:cxn ang="0">
                <a:pos x="connsiteX31648" y="connsiteY31648"/>
              </a:cxn>
              <a:cxn ang="0">
                <a:pos x="connsiteX31649" y="connsiteY31649"/>
              </a:cxn>
              <a:cxn ang="0">
                <a:pos x="connsiteX31650" y="connsiteY31650"/>
              </a:cxn>
              <a:cxn ang="0">
                <a:pos x="connsiteX31651" y="connsiteY31651"/>
              </a:cxn>
              <a:cxn ang="0">
                <a:pos x="connsiteX31652" y="connsiteY31652"/>
              </a:cxn>
              <a:cxn ang="0">
                <a:pos x="connsiteX31653" y="connsiteY31653"/>
              </a:cxn>
              <a:cxn ang="0">
                <a:pos x="connsiteX31654" y="connsiteY31654"/>
              </a:cxn>
              <a:cxn ang="0">
                <a:pos x="connsiteX31655" y="connsiteY31655"/>
              </a:cxn>
              <a:cxn ang="0">
                <a:pos x="connsiteX31656" y="connsiteY31656"/>
              </a:cxn>
              <a:cxn ang="0">
                <a:pos x="connsiteX31657" y="connsiteY31657"/>
              </a:cxn>
              <a:cxn ang="0">
                <a:pos x="connsiteX31658" y="connsiteY31658"/>
              </a:cxn>
              <a:cxn ang="0">
                <a:pos x="connsiteX31659" y="connsiteY31659"/>
              </a:cxn>
              <a:cxn ang="0">
                <a:pos x="connsiteX31660" y="connsiteY31660"/>
              </a:cxn>
              <a:cxn ang="0">
                <a:pos x="connsiteX31661" y="connsiteY31661"/>
              </a:cxn>
              <a:cxn ang="0">
                <a:pos x="connsiteX31662" y="connsiteY31662"/>
              </a:cxn>
              <a:cxn ang="0">
                <a:pos x="connsiteX31663" y="connsiteY31663"/>
              </a:cxn>
              <a:cxn ang="0">
                <a:pos x="connsiteX31664" y="connsiteY31664"/>
              </a:cxn>
              <a:cxn ang="0">
                <a:pos x="connsiteX31665" y="connsiteY31665"/>
              </a:cxn>
              <a:cxn ang="0">
                <a:pos x="connsiteX31666" y="connsiteY31666"/>
              </a:cxn>
              <a:cxn ang="0">
                <a:pos x="connsiteX31667" y="connsiteY31667"/>
              </a:cxn>
              <a:cxn ang="0">
                <a:pos x="connsiteX31668" y="connsiteY31668"/>
              </a:cxn>
              <a:cxn ang="0">
                <a:pos x="connsiteX31669" y="connsiteY31669"/>
              </a:cxn>
              <a:cxn ang="0">
                <a:pos x="connsiteX31670" y="connsiteY31670"/>
              </a:cxn>
              <a:cxn ang="0">
                <a:pos x="connsiteX31671" y="connsiteY31671"/>
              </a:cxn>
              <a:cxn ang="0">
                <a:pos x="connsiteX31672" y="connsiteY31672"/>
              </a:cxn>
              <a:cxn ang="0">
                <a:pos x="connsiteX31673" y="connsiteY31673"/>
              </a:cxn>
              <a:cxn ang="0">
                <a:pos x="connsiteX31674" y="connsiteY31674"/>
              </a:cxn>
              <a:cxn ang="0">
                <a:pos x="connsiteX31675" y="connsiteY31675"/>
              </a:cxn>
              <a:cxn ang="0">
                <a:pos x="connsiteX31676" y="connsiteY31676"/>
              </a:cxn>
              <a:cxn ang="0">
                <a:pos x="connsiteX31677" y="connsiteY31677"/>
              </a:cxn>
              <a:cxn ang="0">
                <a:pos x="connsiteX31678" y="connsiteY31678"/>
              </a:cxn>
              <a:cxn ang="0">
                <a:pos x="connsiteX31679" y="connsiteY31679"/>
              </a:cxn>
              <a:cxn ang="0">
                <a:pos x="connsiteX31680" y="connsiteY31680"/>
              </a:cxn>
              <a:cxn ang="0">
                <a:pos x="connsiteX31681" y="connsiteY31681"/>
              </a:cxn>
              <a:cxn ang="0">
                <a:pos x="connsiteX31682" y="connsiteY31682"/>
              </a:cxn>
              <a:cxn ang="0">
                <a:pos x="connsiteX31683" y="connsiteY31683"/>
              </a:cxn>
              <a:cxn ang="0">
                <a:pos x="connsiteX31684" y="connsiteY31684"/>
              </a:cxn>
              <a:cxn ang="0">
                <a:pos x="connsiteX31685" y="connsiteY31685"/>
              </a:cxn>
              <a:cxn ang="0">
                <a:pos x="connsiteX31686" y="connsiteY31686"/>
              </a:cxn>
              <a:cxn ang="0">
                <a:pos x="connsiteX31687" y="connsiteY31687"/>
              </a:cxn>
              <a:cxn ang="0">
                <a:pos x="connsiteX31688" y="connsiteY31688"/>
              </a:cxn>
              <a:cxn ang="0">
                <a:pos x="connsiteX31689" y="connsiteY31689"/>
              </a:cxn>
              <a:cxn ang="0">
                <a:pos x="connsiteX31690" y="connsiteY31690"/>
              </a:cxn>
              <a:cxn ang="0">
                <a:pos x="connsiteX31691" y="connsiteY31691"/>
              </a:cxn>
              <a:cxn ang="0">
                <a:pos x="connsiteX31692" y="connsiteY31692"/>
              </a:cxn>
              <a:cxn ang="0">
                <a:pos x="connsiteX31693" y="connsiteY31693"/>
              </a:cxn>
              <a:cxn ang="0">
                <a:pos x="connsiteX31694" y="connsiteY31694"/>
              </a:cxn>
              <a:cxn ang="0">
                <a:pos x="connsiteX31695" y="connsiteY31695"/>
              </a:cxn>
              <a:cxn ang="0">
                <a:pos x="connsiteX31696" y="connsiteY31696"/>
              </a:cxn>
              <a:cxn ang="0">
                <a:pos x="connsiteX31697" y="connsiteY31697"/>
              </a:cxn>
              <a:cxn ang="0">
                <a:pos x="connsiteX31698" y="connsiteY31698"/>
              </a:cxn>
              <a:cxn ang="0">
                <a:pos x="connsiteX31699" y="connsiteY31699"/>
              </a:cxn>
              <a:cxn ang="0">
                <a:pos x="connsiteX31700" y="connsiteY31700"/>
              </a:cxn>
              <a:cxn ang="0">
                <a:pos x="connsiteX31701" y="connsiteY31701"/>
              </a:cxn>
              <a:cxn ang="0">
                <a:pos x="connsiteX31702" y="connsiteY31702"/>
              </a:cxn>
              <a:cxn ang="0">
                <a:pos x="connsiteX31703" y="connsiteY31703"/>
              </a:cxn>
              <a:cxn ang="0">
                <a:pos x="connsiteX31704" y="connsiteY31704"/>
              </a:cxn>
              <a:cxn ang="0">
                <a:pos x="connsiteX31705" y="connsiteY31705"/>
              </a:cxn>
              <a:cxn ang="0">
                <a:pos x="connsiteX31706" y="connsiteY31706"/>
              </a:cxn>
              <a:cxn ang="0">
                <a:pos x="connsiteX31707" y="connsiteY31707"/>
              </a:cxn>
              <a:cxn ang="0">
                <a:pos x="connsiteX31708" y="connsiteY31708"/>
              </a:cxn>
              <a:cxn ang="0">
                <a:pos x="connsiteX31709" y="connsiteY31709"/>
              </a:cxn>
              <a:cxn ang="0">
                <a:pos x="connsiteX31710" y="connsiteY31710"/>
              </a:cxn>
              <a:cxn ang="0">
                <a:pos x="connsiteX31711" y="connsiteY31711"/>
              </a:cxn>
              <a:cxn ang="0">
                <a:pos x="connsiteX31712" y="connsiteY31712"/>
              </a:cxn>
              <a:cxn ang="0">
                <a:pos x="connsiteX31713" y="connsiteY31713"/>
              </a:cxn>
              <a:cxn ang="0">
                <a:pos x="connsiteX31714" y="connsiteY31714"/>
              </a:cxn>
              <a:cxn ang="0">
                <a:pos x="connsiteX31715" y="connsiteY31715"/>
              </a:cxn>
              <a:cxn ang="0">
                <a:pos x="connsiteX31716" y="connsiteY31716"/>
              </a:cxn>
              <a:cxn ang="0">
                <a:pos x="connsiteX31717" y="connsiteY31717"/>
              </a:cxn>
              <a:cxn ang="0">
                <a:pos x="connsiteX31718" y="connsiteY31718"/>
              </a:cxn>
              <a:cxn ang="0">
                <a:pos x="connsiteX31719" y="connsiteY31719"/>
              </a:cxn>
              <a:cxn ang="0">
                <a:pos x="connsiteX31720" y="connsiteY31720"/>
              </a:cxn>
              <a:cxn ang="0">
                <a:pos x="connsiteX31721" y="connsiteY31721"/>
              </a:cxn>
              <a:cxn ang="0">
                <a:pos x="connsiteX31722" y="connsiteY31722"/>
              </a:cxn>
              <a:cxn ang="0">
                <a:pos x="connsiteX31723" y="connsiteY31723"/>
              </a:cxn>
              <a:cxn ang="0">
                <a:pos x="connsiteX31724" y="connsiteY31724"/>
              </a:cxn>
              <a:cxn ang="0">
                <a:pos x="connsiteX31725" y="connsiteY31725"/>
              </a:cxn>
              <a:cxn ang="0">
                <a:pos x="connsiteX31726" y="connsiteY31726"/>
              </a:cxn>
              <a:cxn ang="0">
                <a:pos x="connsiteX31727" y="connsiteY31727"/>
              </a:cxn>
              <a:cxn ang="0">
                <a:pos x="connsiteX31728" y="connsiteY31728"/>
              </a:cxn>
              <a:cxn ang="0">
                <a:pos x="connsiteX31729" y="connsiteY31729"/>
              </a:cxn>
              <a:cxn ang="0">
                <a:pos x="connsiteX31730" y="connsiteY31730"/>
              </a:cxn>
              <a:cxn ang="0">
                <a:pos x="connsiteX31731" y="connsiteY31731"/>
              </a:cxn>
              <a:cxn ang="0">
                <a:pos x="connsiteX31732" y="connsiteY31732"/>
              </a:cxn>
              <a:cxn ang="0">
                <a:pos x="connsiteX31733" y="connsiteY31733"/>
              </a:cxn>
              <a:cxn ang="0">
                <a:pos x="connsiteX31734" y="connsiteY31734"/>
              </a:cxn>
              <a:cxn ang="0">
                <a:pos x="connsiteX31735" y="connsiteY31735"/>
              </a:cxn>
              <a:cxn ang="0">
                <a:pos x="connsiteX31736" y="connsiteY31736"/>
              </a:cxn>
              <a:cxn ang="0">
                <a:pos x="connsiteX31737" y="connsiteY31737"/>
              </a:cxn>
              <a:cxn ang="0">
                <a:pos x="connsiteX31738" y="connsiteY31738"/>
              </a:cxn>
              <a:cxn ang="0">
                <a:pos x="connsiteX31739" y="connsiteY31739"/>
              </a:cxn>
              <a:cxn ang="0">
                <a:pos x="connsiteX31740" y="connsiteY31740"/>
              </a:cxn>
              <a:cxn ang="0">
                <a:pos x="connsiteX31741" y="connsiteY31741"/>
              </a:cxn>
              <a:cxn ang="0">
                <a:pos x="connsiteX31742" y="connsiteY31742"/>
              </a:cxn>
              <a:cxn ang="0">
                <a:pos x="connsiteX31743" y="connsiteY31743"/>
              </a:cxn>
              <a:cxn ang="0">
                <a:pos x="connsiteX31744" y="connsiteY31744"/>
              </a:cxn>
              <a:cxn ang="0">
                <a:pos x="connsiteX31745" y="connsiteY31745"/>
              </a:cxn>
              <a:cxn ang="0">
                <a:pos x="connsiteX31746" y="connsiteY31746"/>
              </a:cxn>
              <a:cxn ang="0">
                <a:pos x="connsiteX31747" y="connsiteY31747"/>
              </a:cxn>
              <a:cxn ang="0">
                <a:pos x="connsiteX31748" y="connsiteY31748"/>
              </a:cxn>
              <a:cxn ang="0">
                <a:pos x="connsiteX31749" y="connsiteY31749"/>
              </a:cxn>
              <a:cxn ang="0">
                <a:pos x="connsiteX31750" y="connsiteY31750"/>
              </a:cxn>
              <a:cxn ang="0">
                <a:pos x="connsiteX31751" y="connsiteY31751"/>
              </a:cxn>
              <a:cxn ang="0">
                <a:pos x="connsiteX31752" y="connsiteY31752"/>
              </a:cxn>
              <a:cxn ang="0">
                <a:pos x="connsiteX31753" y="connsiteY31753"/>
              </a:cxn>
              <a:cxn ang="0">
                <a:pos x="connsiteX31754" y="connsiteY31754"/>
              </a:cxn>
              <a:cxn ang="0">
                <a:pos x="connsiteX31755" y="connsiteY31755"/>
              </a:cxn>
              <a:cxn ang="0">
                <a:pos x="connsiteX31756" y="connsiteY31756"/>
              </a:cxn>
              <a:cxn ang="0">
                <a:pos x="connsiteX31757" y="connsiteY31757"/>
              </a:cxn>
              <a:cxn ang="0">
                <a:pos x="connsiteX31758" y="connsiteY31758"/>
              </a:cxn>
              <a:cxn ang="0">
                <a:pos x="connsiteX31759" y="connsiteY31759"/>
              </a:cxn>
              <a:cxn ang="0">
                <a:pos x="connsiteX31760" y="connsiteY31760"/>
              </a:cxn>
              <a:cxn ang="0">
                <a:pos x="connsiteX31761" y="connsiteY31761"/>
              </a:cxn>
              <a:cxn ang="0">
                <a:pos x="connsiteX31762" y="connsiteY31762"/>
              </a:cxn>
              <a:cxn ang="0">
                <a:pos x="connsiteX31763" y="connsiteY31763"/>
              </a:cxn>
              <a:cxn ang="0">
                <a:pos x="connsiteX31764" y="connsiteY31764"/>
              </a:cxn>
              <a:cxn ang="0">
                <a:pos x="connsiteX31765" y="connsiteY31765"/>
              </a:cxn>
              <a:cxn ang="0">
                <a:pos x="connsiteX31766" y="connsiteY31766"/>
              </a:cxn>
              <a:cxn ang="0">
                <a:pos x="connsiteX31767" y="connsiteY31767"/>
              </a:cxn>
              <a:cxn ang="0">
                <a:pos x="connsiteX31768" y="connsiteY31768"/>
              </a:cxn>
              <a:cxn ang="0">
                <a:pos x="connsiteX31769" y="connsiteY31769"/>
              </a:cxn>
              <a:cxn ang="0">
                <a:pos x="connsiteX31770" y="connsiteY31770"/>
              </a:cxn>
              <a:cxn ang="0">
                <a:pos x="connsiteX31771" y="connsiteY31771"/>
              </a:cxn>
              <a:cxn ang="0">
                <a:pos x="connsiteX31772" y="connsiteY31772"/>
              </a:cxn>
              <a:cxn ang="0">
                <a:pos x="connsiteX31773" y="connsiteY31773"/>
              </a:cxn>
              <a:cxn ang="0">
                <a:pos x="connsiteX31774" y="connsiteY31774"/>
              </a:cxn>
              <a:cxn ang="0">
                <a:pos x="connsiteX31775" y="connsiteY31775"/>
              </a:cxn>
              <a:cxn ang="0">
                <a:pos x="connsiteX31776" y="connsiteY31776"/>
              </a:cxn>
              <a:cxn ang="0">
                <a:pos x="connsiteX31777" y="connsiteY31777"/>
              </a:cxn>
              <a:cxn ang="0">
                <a:pos x="connsiteX31778" y="connsiteY31778"/>
              </a:cxn>
              <a:cxn ang="0">
                <a:pos x="connsiteX31779" y="connsiteY31779"/>
              </a:cxn>
              <a:cxn ang="0">
                <a:pos x="connsiteX31780" y="connsiteY31780"/>
              </a:cxn>
              <a:cxn ang="0">
                <a:pos x="connsiteX31781" y="connsiteY31781"/>
              </a:cxn>
              <a:cxn ang="0">
                <a:pos x="connsiteX31782" y="connsiteY31782"/>
              </a:cxn>
              <a:cxn ang="0">
                <a:pos x="connsiteX31783" y="connsiteY31783"/>
              </a:cxn>
              <a:cxn ang="0">
                <a:pos x="connsiteX31784" y="connsiteY31784"/>
              </a:cxn>
              <a:cxn ang="0">
                <a:pos x="connsiteX31785" y="connsiteY31785"/>
              </a:cxn>
              <a:cxn ang="0">
                <a:pos x="connsiteX31786" y="connsiteY31786"/>
              </a:cxn>
              <a:cxn ang="0">
                <a:pos x="connsiteX31787" y="connsiteY31787"/>
              </a:cxn>
              <a:cxn ang="0">
                <a:pos x="connsiteX31788" y="connsiteY31788"/>
              </a:cxn>
              <a:cxn ang="0">
                <a:pos x="connsiteX31789" y="connsiteY31789"/>
              </a:cxn>
              <a:cxn ang="0">
                <a:pos x="connsiteX31790" y="connsiteY31790"/>
              </a:cxn>
              <a:cxn ang="0">
                <a:pos x="connsiteX31791" y="connsiteY31791"/>
              </a:cxn>
              <a:cxn ang="0">
                <a:pos x="connsiteX31792" y="connsiteY31792"/>
              </a:cxn>
              <a:cxn ang="0">
                <a:pos x="connsiteX31793" y="connsiteY31793"/>
              </a:cxn>
              <a:cxn ang="0">
                <a:pos x="connsiteX31794" y="connsiteY31794"/>
              </a:cxn>
              <a:cxn ang="0">
                <a:pos x="connsiteX31795" y="connsiteY31795"/>
              </a:cxn>
              <a:cxn ang="0">
                <a:pos x="connsiteX31796" y="connsiteY31796"/>
              </a:cxn>
              <a:cxn ang="0">
                <a:pos x="connsiteX31797" y="connsiteY31797"/>
              </a:cxn>
              <a:cxn ang="0">
                <a:pos x="connsiteX31798" y="connsiteY31798"/>
              </a:cxn>
              <a:cxn ang="0">
                <a:pos x="connsiteX31799" y="connsiteY31799"/>
              </a:cxn>
              <a:cxn ang="0">
                <a:pos x="connsiteX31800" y="connsiteY31800"/>
              </a:cxn>
              <a:cxn ang="0">
                <a:pos x="connsiteX31801" y="connsiteY31801"/>
              </a:cxn>
              <a:cxn ang="0">
                <a:pos x="connsiteX31802" y="connsiteY31802"/>
              </a:cxn>
              <a:cxn ang="0">
                <a:pos x="connsiteX31803" y="connsiteY31803"/>
              </a:cxn>
              <a:cxn ang="0">
                <a:pos x="connsiteX31804" y="connsiteY31804"/>
              </a:cxn>
              <a:cxn ang="0">
                <a:pos x="connsiteX31805" y="connsiteY31805"/>
              </a:cxn>
              <a:cxn ang="0">
                <a:pos x="connsiteX31806" y="connsiteY31806"/>
              </a:cxn>
              <a:cxn ang="0">
                <a:pos x="connsiteX31807" y="connsiteY31807"/>
              </a:cxn>
              <a:cxn ang="0">
                <a:pos x="connsiteX31808" y="connsiteY31808"/>
              </a:cxn>
              <a:cxn ang="0">
                <a:pos x="connsiteX31809" y="connsiteY31809"/>
              </a:cxn>
              <a:cxn ang="0">
                <a:pos x="connsiteX31810" y="connsiteY31810"/>
              </a:cxn>
              <a:cxn ang="0">
                <a:pos x="connsiteX31811" y="connsiteY31811"/>
              </a:cxn>
              <a:cxn ang="0">
                <a:pos x="connsiteX31812" y="connsiteY31812"/>
              </a:cxn>
              <a:cxn ang="0">
                <a:pos x="connsiteX31813" y="connsiteY31813"/>
              </a:cxn>
              <a:cxn ang="0">
                <a:pos x="connsiteX31814" y="connsiteY31814"/>
              </a:cxn>
              <a:cxn ang="0">
                <a:pos x="connsiteX31815" y="connsiteY31815"/>
              </a:cxn>
              <a:cxn ang="0">
                <a:pos x="connsiteX31816" y="connsiteY31816"/>
              </a:cxn>
              <a:cxn ang="0">
                <a:pos x="connsiteX31817" y="connsiteY31817"/>
              </a:cxn>
              <a:cxn ang="0">
                <a:pos x="connsiteX31818" y="connsiteY31818"/>
              </a:cxn>
              <a:cxn ang="0">
                <a:pos x="connsiteX31819" y="connsiteY31819"/>
              </a:cxn>
              <a:cxn ang="0">
                <a:pos x="connsiteX31820" y="connsiteY31820"/>
              </a:cxn>
              <a:cxn ang="0">
                <a:pos x="connsiteX31821" y="connsiteY31821"/>
              </a:cxn>
              <a:cxn ang="0">
                <a:pos x="connsiteX31822" y="connsiteY31822"/>
              </a:cxn>
              <a:cxn ang="0">
                <a:pos x="connsiteX31823" y="connsiteY31823"/>
              </a:cxn>
              <a:cxn ang="0">
                <a:pos x="connsiteX31824" y="connsiteY31824"/>
              </a:cxn>
              <a:cxn ang="0">
                <a:pos x="connsiteX31825" y="connsiteY31825"/>
              </a:cxn>
              <a:cxn ang="0">
                <a:pos x="connsiteX31826" y="connsiteY31826"/>
              </a:cxn>
              <a:cxn ang="0">
                <a:pos x="connsiteX31827" y="connsiteY31827"/>
              </a:cxn>
              <a:cxn ang="0">
                <a:pos x="connsiteX31828" y="connsiteY31828"/>
              </a:cxn>
              <a:cxn ang="0">
                <a:pos x="connsiteX31829" y="connsiteY31829"/>
              </a:cxn>
              <a:cxn ang="0">
                <a:pos x="connsiteX31830" y="connsiteY31830"/>
              </a:cxn>
              <a:cxn ang="0">
                <a:pos x="connsiteX31831" y="connsiteY31831"/>
              </a:cxn>
              <a:cxn ang="0">
                <a:pos x="connsiteX31832" y="connsiteY31832"/>
              </a:cxn>
              <a:cxn ang="0">
                <a:pos x="connsiteX31833" y="connsiteY31833"/>
              </a:cxn>
              <a:cxn ang="0">
                <a:pos x="connsiteX31834" y="connsiteY31834"/>
              </a:cxn>
              <a:cxn ang="0">
                <a:pos x="connsiteX31835" y="connsiteY31835"/>
              </a:cxn>
              <a:cxn ang="0">
                <a:pos x="connsiteX31836" y="connsiteY31836"/>
              </a:cxn>
              <a:cxn ang="0">
                <a:pos x="connsiteX31837" y="connsiteY31837"/>
              </a:cxn>
              <a:cxn ang="0">
                <a:pos x="connsiteX31838" y="connsiteY31838"/>
              </a:cxn>
              <a:cxn ang="0">
                <a:pos x="connsiteX31839" y="connsiteY31839"/>
              </a:cxn>
              <a:cxn ang="0">
                <a:pos x="connsiteX31840" y="connsiteY31840"/>
              </a:cxn>
              <a:cxn ang="0">
                <a:pos x="connsiteX31841" y="connsiteY31841"/>
              </a:cxn>
              <a:cxn ang="0">
                <a:pos x="connsiteX31842" y="connsiteY31842"/>
              </a:cxn>
              <a:cxn ang="0">
                <a:pos x="connsiteX31843" y="connsiteY31843"/>
              </a:cxn>
              <a:cxn ang="0">
                <a:pos x="connsiteX31844" y="connsiteY31844"/>
              </a:cxn>
              <a:cxn ang="0">
                <a:pos x="connsiteX31845" y="connsiteY31845"/>
              </a:cxn>
              <a:cxn ang="0">
                <a:pos x="connsiteX31846" y="connsiteY31846"/>
              </a:cxn>
              <a:cxn ang="0">
                <a:pos x="connsiteX31847" y="connsiteY31847"/>
              </a:cxn>
              <a:cxn ang="0">
                <a:pos x="connsiteX31848" y="connsiteY31848"/>
              </a:cxn>
              <a:cxn ang="0">
                <a:pos x="connsiteX31849" y="connsiteY31849"/>
              </a:cxn>
              <a:cxn ang="0">
                <a:pos x="connsiteX31850" y="connsiteY31850"/>
              </a:cxn>
              <a:cxn ang="0">
                <a:pos x="connsiteX31851" y="connsiteY31851"/>
              </a:cxn>
              <a:cxn ang="0">
                <a:pos x="connsiteX31852" y="connsiteY31852"/>
              </a:cxn>
              <a:cxn ang="0">
                <a:pos x="connsiteX31853" y="connsiteY31853"/>
              </a:cxn>
              <a:cxn ang="0">
                <a:pos x="connsiteX31854" y="connsiteY31854"/>
              </a:cxn>
              <a:cxn ang="0">
                <a:pos x="connsiteX31855" y="connsiteY31855"/>
              </a:cxn>
              <a:cxn ang="0">
                <a:pos x="connsiteX31856" y="connsiteY31856"/>
              </a:cxn>
              <a:cxn ang="0">
                <a:pos x="connsiteX31857" y="connsiteY31857"/>
              </a:cxn>
              <a:cxn ang="0">
                <a:pos x="connsiteX31858" y="connsiteY31858"/>
              </a:cxn>
              <a:cxn ang="0">
                <a:pos x="connsiteX31859" y="connsiteY31859"/>
              </a:cxn>
              <a:cxn ang="0">
                <a:pos x="connsiteX31860" y="connsiteY31860"/>
              </a:cxn>
              <a:cxn ang="0">
                <a:pos x="connsiteX31861" y="connsiteY31861"/>
              </a:cxn>
              <a:cxn ang="0">
                <a:pos x="connsiteX31862" y="connsiteY31862"/>
              </a:cxn>
              <a:cxn ang="0">
                <a:pos x="connsiteX31863" y="connsiteY31863"/>
              </a:cxn>
              <a:cxn ang="0">
                <a:pos x="connsiteX31864" y="connsiteY31864"/>
              </a:cxn>
              <a:cxn ang="0">
                <a:pos x="connsiteX31865" y="connsiteY31865"/>
              </a:cxn>
              <a:cxn ang="0">
                <a:pos x="connsiteX31866" y="connsiteY31866"/>
              </a:cxn>
              <a:cxn ang="0">
                <a:pos x="connsiteX31867" y="connsiteY31867"/>
              </a:cxn>
              <a:cxn ang="0">
                <a:pos x="connsiteX31868" y="connsiteY31868"/>
              </a:cxn>
              <a:cxn ang="0">
                <a:pos x="connsiteX31869" y="connsiteY31869"/>
              </a:cxn>
              <a:cxn ang="0">
                <a:pos x="connsiteX31870" y="connsiteY31870"/>
              </a:cxn>
              <a:cxn ang="0">
                <a:pos x="connsiteX31871" y="connsiteY31871"/>
              </a:cxn>
              <a:cxn ang="0">
                <a:pos x="connsiteX31872" y="connsiteY31872"/>
              </a:cxn>
              <a:cxn ang="0">
                <a:pos x="connsiteX31873" y="connsiteY31873"/>
              </a:cxn>
              <a:cxn ang="0">
                <a:pos x="connsiteX31874" y="connsiteY31874"/>
              </a:cxn>
              <a:cxn ang="0">
                <a:pos x="connsiteX31875" y="connsiteY31875"/>
              </a:cxn>
              <a:cxn ang="0">
                <a:pos x="connsiteX31876" y="connsiteY31876"/>
              </a:cxn>
              <a:cxn ang="0">
                <a:pos x="connsiteX31877" y="connsiteY31877"/>
              </a:cxn>
              <a:cxn ang="0">
                <a:pos x="connsiteX31878" y="connsiteY31878"/>
              </a:cxn>
              <a:cxn ang="0">
                <a:pos x="connsiteX31879" y="connsiteY31879"/>
              </a:cxn>
              <a:cxn ang="0">
                <a:pos x="connsiteX31880" y="connsiteY31880"/>
              </a:cxn>
              <a:cxn ang="0">
                <a:pos x="connsiteX31881" y="connsiteY31881"/>
              </a:cxn>
              <a:cxn ang="0">
                <a:pos x="connsiteX31882" y="connsiteY31882"/>
              </a:cxn>
              <a:cxn ang="0">
                <a:pos x="connsiteX31883" y="connsiteY31883"/>
              </a:cxn>
              <a:cxn ang="0">
                <a:pos x="connsiteX31884" y="connsiteY31884"/>
              </a:cxn>
              <a:cxn ang="0">
                <a:pos x="connsiteX31885" y="connsiteY31885"/>
              </a:cxn>
              <a:cxn ang="0">
                <a:pos x="connsiteX31886" y="connsiteY31886"/>
              </a:cxn>
              <a:cxn ang="0">
                <a:pos x="connsiteX31887" y="connsiteY31887"/>
              </a:cxn>
              <a:cxn ang="0">
                <a:pos x="connsiteX31888" y="connsiteY31888"/>
              </a:cxn>
              <a:cxn ang="0">
                <a:pos x="connsiteX31889" y="connsiteY31889"/>
              </a:cxn>
              <a:cxn ang="0">
                <a:pos x="connsiteX31890" y="connsiteY31890"/>
              </a:cxn>
              <a:cxn ang="0">
                <a:pos x="connsiteX31891" y="connsiteY31891"/>
              </a:cxn>
              <a:cxn ang="0">
                <a:pos x="connsiteX31892" y="connsiteY31892"/>
              </a:cxn>
              <a:cxn ang="0">
                <a:pos x="connsiteX31893" y="connsiteY31893"/>
              </a:cxn>
              <a:cxn ang="0">
                <a:pos x="connsiteX31894" y="connsiteY31894"/>
              </a:cxn>
              <a:cxn ang="0">
                <a:pos x="connsiteX31895" y="connsiteY31895"/>
              </a:cxn>
              <a:cxn ang="0">
                <a:pos x="connsiteX31896" y="connsiteY31896"/>
              </a:cxn>
              <a:cxn ang="0">
                <a:pos x="connsiteX31897" y="connsiteY31897"/>
              </a:cxn>
              <a:cxn ang="0">
                <a:pos x="connsiteX31898" y="connsiteY31898"/>
              </a:cxn>
              <a:cxn ang="0">
                <a:pos x="connsiteX31899" y="connsiteY31899"/>
              </a:cxn>
              <a:cxn ang="0">
                <a:pos x="connsiteX31900" y="connsiteY31900"/>
              </a:cxn>
              <a:cxn ang="0">
                <a:pos x="connsiteX31901" y="connsiteY31901"/>
              </a:cxn>
              <a:cxn ang="0">
                <a:pos x="connsiteX31902" y="connsiteY31902"/>
              </a:cxn>
              <a:cxn ang="0">
                <a:pos x="connsiteX31903" y="connsiteY31903"/>
              </a:cxn>
              <a:cxn ang="0">
                <a:pos x="connsiteX31904" y="connsiteY31904"/>
              </a:cxn>
              <a:cxn ang="0">
                <a:pos x="connsiteX31905" y="connsiteY31905"/>
              </a:cxn>
              <a:cxn ang="0">
                <a:pos x="connsiteX31906" y="connsiteY31906"/>
              </a:cxn>
              <a:cxn ang="0">
                <a:pos x="connsiteX31907" y="connsiteY31907"/>
              </a:cxn>
              <a:cxn ang="0">
                <a:pos x="connsiteX31908" y="connsiteY31908"/>
              </a:cxn>
              <a:cxn ang="0">
                <a:pos x="connsiteX31909" y="connsiteY31909"/>
              </a:cxn>
              <a:cxn ang="0">
                <a:pos x="connsiteX31910" y="connsiteY31910"/>
              </a:cxn>
              <a:cxn ang="0">
                <a:pos x="connsiteX31911" y="connsiteY31911"/>
              </a:cxn>
              <a:cxn ang="0">
                <a:pos x="connsiteX31912" y="connsiteY31912"/>
              </a:cxn>
              <a:cxn ang="0">
                <a:pos x="connsiteX31913" y="connsiteY31913"/>
              </a:cxn>
              <a:cxn ang="0">
                <a:pos x="connsiteX31914" y="connsiteY31914"/>
              </a:cxn>
              <a:cxn ang="0">
                <a:pos x="connsiteX31915" y="connsiteY31915"/>
              </a:cxn>
              <a:cxn ang="0">
                <a:pos x="connsiteX31916" y="connsiteY31916"/>
              </a:cxn>
              <a:cxn ang="0">
                <a:pos x="connsiteX31917" y="connsiteY31917"/>
              </a:cxn>
              <a:cxn ang="0">
                <a:pos x="connsiteX31918" y="connsiteY31918"/>
              </a:cxn>
              <a:cxn ang="0">
                <a:pos x="connsiteX31919" y="connsiteY31919"/>
              </a:cxn>
              <a:cxn ang="0">
                <a:pos x="connsiteX31920" y="connsiteY31920"/>
              </a:cxn>
              <a:cxn ang="0">
                <a:pos x="connsiteX31921" y="connsiteY31921"/>
              </a:cxn>
              <a:cxn ang="0">
                <a:pos x="connsiteX31922" y="connsiteY31922"/>
              </a:cxn>
              <a:cxn ang="0">
                <a:pos x="connsiteX31923" y="connsiteY31923"/>
              </a:cxn>
              <a:cxn ang="0">
                <a:pos x="connsiteX31924" y="connsiteY31924"/>
              </a:cxn>
              <a:cxn ang="0">
                <a:pos x="connsiteX31925" y="connsiteY31925"/>
              </a:cxn>
              <a:cxn ang="0">
                <a:pos x="connsiteX31926" y="connsiteY31926"/>
              </a:cxn>
              <a:cxn ang="0">
                <a:pos x="connsiteX31927" y="connsiteY31927"/>
              </a:cxn>
              <a:cxn ang="0">
                <a:pos x="connsiteX31928" y="connsiteY31928"/>
              </a:cxn>
              <a:cxn ang="0">
                <a:pos x="connsiteX31929" y="connsiteY31929"/>
              </a:cxn>
              <a:cxn ang="0">
                <a:pos x="connsiteX31930" y="connsiteY31930"/>
              </a:cxn>
              <a:cxn ang="0">
                <a:pos x="connsiteX31931" y="connsiteY31931"/>
              </a:cxn>
              <a:cxn ang="0">
                <a:pos x="connsiteX31932" y="connsiteY31932"/>
              </a:cxn>
              <a:cxn ang="0">
                <a:pos x="connsiteX31933" y="connsiteY31933"/>
              </a:cxn>
              <a:cxn ang="0">
                <a:pos x="connsiteX31934" y="connsiteY31934"/>
              </a:cxn>
              <a:cxn ang="0">
                <a:pos x="connsiteX31935" y="connsiteY31935"/>
              </a:cxn>
              <a:cxn ang="0">
                <a:pos x="connsiteX31936" y="connsiteY31936"/>
              </a:cxn>
              <a:cxn ang="0">
                <a:pos x="connsiteX31937" y="connsiteY31937"/>
              </a:cxn>
              <a:cxn ang="0">
                <a:pos x="connsiteX31938" y="connsiteY31938"/>
              </a:cxn>
              <a:cxn ang="0">
                <a:pos x="connsiteX31939" y="connsiteY31939"/>
              </a:cxn>
              <a:cxn ang="0">
                <a:pos x="connsiteX31940" y="connsiteY31940"/>
              </a:cxn>
              <a:cxn ang="0">
                <a:pos x="connsiteX31941" y="connsiteY31941"/>
              </a:cxn>
              <a:cxn ang="0">
                <a:pos x="connsiteX31942" y="connsiteY31942"/>
              </a:cxn>
              <a:cxn ang="0">
                <a:pos x="connsiteX31943" y="connsiteY31943"/>
              </a:cxn>
              <a:cxn ang="0">
                <a:pos x="connsiteX31944" y="connsiteY31944"/>
              </a:cxn>
              <a:cxn ang="0">
                <a:pos x="connsiteX31945" y="connsiteY31945"/>
              </a:cxn>
              <a:cxn ang="0">
                <a:pos x="connsiteX31946" y="connsiteY31946"/>
              </a:cxn>
              <a:cxn ang="0">
                <a:pos x="connsiteX31947" y="connsiteY31947"/>
              </a:cxn>
              <a:cxn ang="0">
                <a:pos x="connsiteX31948" y="connsiteY31948"/>
              </a:cxn>
              <a:cxn ang="0">
                <a:pos x="connsiteX31949" y="connsiteY31949"/>
              </a:cxn>
              <a:cxn ang="0">
                <a:pos x="connsiteX31950" y="connsiteY31950"/>
              </a:cxn>
              <a:cxn ang="0">
                <a:pos x="connsiteX31951" y="connsiteY31951"/>
              </a:cxn>
              <a:cxn ang="0">
                <a:pos x="connsiteX31952" y="connsiteY31952"/>
              </a:cxn>
              <a:cxn ang="0">
                <a:pos x="connsiteX31953" y="connsiteY31953"/>
              </a:cxn>
              <a:cxn ang="0">
                <a:pos x="connsiteX31954" y="connsiteY31954"/>
              </a:cxn>
              <a:cxn ang="0">
                <a:pos x="connsiteX31955" y="connsiteY31955"/>
              </a:cxn>
              <a:cxn ang="0">
                <a:pos x="connsiteX31956" y="connsiteY31956"/>
              </a:cxn>
              <a:cxn ang="0">
                <a:pos x="connsiteX31957" y="connsiteY31957"/>
              </a:cxn>
              <a:cxn ang="0">
                <a:pos x="connsiteX31958" y="connsiteY31958"/>
              </a:cxn>
              <a:cxn ang="0">
                <a:pos x="connsiteX31959" y="connsiteY31959"/>
              </a:cxn>
              <a:cxn ang="0">
                <a:pos x="connsiteX31960" y="connsiteY31960"/>
              </a:cxn>
              <a:cxn ang="0">
                <a:pos x="connsiteX31961" y="connsiteY31961"/>
              </a:cxn>
              <a:cxn ang="0">
                <a:pos x="connsiteX31962" y="connsiteY31962"/>
              </a:cxn>
              <a:cxn ang="0">
                <a:pos x="connsiteX31963" y="connsiteY31963"/>
              </a:cxn>
              <a:cxn ang="0">
                <a:pos x="connsiteX31964" y="connsiteY31964"/>
              </a:cxn>
              <a:cxn ang="0">
                <a:pos x="connsiteX31965" y="connsiteY31965"/>
              </a:cxn>
              <a:cxn ang="0">
                <a:pos x="connsiteX31966" y="connsiteY31966"/>
              </a:cxn>
              <a:cxn ang="0">
                <a:pos x="connsiteX31967" y="connsiteY31967"/>
              </a:cxn>
              <a:cxn ang="0">
                <a:pos x="connsiteX31968" y="connsiteY31968"/>
              </a:cxn>
              <a:cxn ang="0">
                <a:pos x="connsiteX31969" y="connsiteY31969"/>
              </a:cxn>
              <a:cxn ang="0">
                <a:pos x="connsiteX31970" y="connsiteY31970"/>
              </a:cxn>
              <a:cxn ang="0">
                <a:pos x="connsiteX31971" y="connsiteY31971"/>
              </a:cxn>
              <a:cxn ang="0">
                <a:pos x="connsiteX31972" y="connsiteY31972"/>
              </a:cxn>
              <a:cxn ang="0">
                <a:pos x="connsiteX31973" y="connsiteY31973"/>
              </a:cxn>
              <a:cxn ang="0">
                <a:pos x="connsiteX31974" y="connsiteY31974"/>
              </a:cxn>
              <a:cxn ang="0">
                <a:pos x="connsiteX31975" y="connsiteY31975"/>
              </a:cxn>
              <a:cxn ang="0">
                <a:pos x="connsiteX31976" y="connsiteY31976"/>
              </a:cxn>
              <a:cxn ang="0">
                <a:pos x="connsiteX31977" y="connsiteY31977"/>
              </a:cxn>
              <a:cxn ang="0">
                <a:pos x="connsiteX31978" y="connsiteY31978"/>
              </a:cxn>
              <a:cxn ang="0">
                <a:pos x="connsiteX31979" y="connsiteY31979"/>
              </a:cxn>
              <a:cxn ang="0">
                <a:pos x="connsiteX31980" y="connsiteY31980"/>
              </a:cxn>
              <a:cxn ang="0">
                <a:pos x="connsiteX31981" y="connsiteY31981"/>
              </a:cxn>
              <a:cxn ang="0">
                <a:pos x="connsiteX31982" y="connsiteY31982"/>
              </a:cxn>
              <a:cxn ang="0">
                <a:pos x="connsiteX31983" y="connsiteY31983"/>
              </a:cxn>
              <a:cxn ang="0">
                <a:pos x="connsiteX31984" y="connsiteY31984"/>
              </a:cxn>
              <a:cxn ang="0">
                <a:pos x="connsiteX31985" y="connsiteY31985"/>
              </a:cxn>
              <a:cxn ang="0">
                <a:pos x="connsiteX31986" y="connsiteY31986"/>
              </a:cxn>
              <a:cxn ang="0">
                <a:pos x="connsiteX31987" y="connsiteY31987"/>
              </a:cxn>
              <a:cxn ang="0">
                <a:pos x="connsiteX31988" y="connsiteY31988"/>
              </a:cxn>
              <a:cxn ang="0">
                <a:pos x="connsiteX31989" y="connsiteY31989"/>
              </a:cxn>
              <a:cxn ang="0">
                <a:pos x="connsiteX31990" y="connsiteY31990"/>
              </a:cxn>
              <a:cxn ang="0">
                <a:pos x="connsiteX31991" y="connsiteY31991"/>
              </a:cxn>
              <a:cxn ang="0">
                <a:pos x="connsiteX31992" y="connsiteY31992"/>
              </a:cxn>
              <a:cxn ang="0">
                <a:pos x="connsiteX31993" y="connsiteY31993"/>
              </a:cxn>
              <a:cxn ang="0">
                <a:pos x="connsiteX31994" y="connsiteY31994"/>
              </a:cxn>
              <a:cxn ang="0">
                <a:pos x="connsiteX31995" y="connsiteY31995"/>
              </a:cxn>
              <a:cxn ang="0">
                <a:pos x="connsiteX31996" y="connsiteY31996"/>
              </a:cxn>
              <a:cxn ang="0">
                <a:pos x="connsiteX31997" y="connsiteY31997"/>
              </a:cxn>
              <a:cxn ang="0">
                <a:pos x="connsiteX31998" y="connsiteY31998"/>
              </a:cxn>
              <a:cxn ang="0">
                <a:pos x="connsiteX31999" y="connsiteY31999"/>
              </a:cxn>
              <a:cxn ang="0">
                <a:pos x="connsiteX32000" y="connsiteY32000"/>
              </a:cxn>
              <a:cxn ang="0">
                <a:pos x="connsiteX32001" y="connsiteY32001"/>
              </a:cxn>
              <a:cxn ang="0">
                <a:pos x="connsiteX32002" y="connsiteY32002"/>
              </a:cxn>
              <a:cxn ang="0">
                <a:pos x="connsiteX32003" y="connsiteY32003"/>
              </a:cxn>
              <a:cxn ang="0">
                <a:pos x="connsiteX32004" y="connsiteY32004"/>
              </a:cxn>
              <a:cxn ang="0">
                <a:pos x="connsiteX32005" y="connsiteY32005"/>
              </a:cxn>
              <a:cxn ang="0">
                <a:pos x="connsiteX32006" y="connsiteY32006"/>
              </a:cxn>
              <a:cxn ang="0">
                <a:pos x="connsiteX32007" y="connsiteY32007"/>
              </a:cxn>
              <a:cxn ang="0">
                <a:pos x="connsiteX32008" y="connsiteY32008"/>
              </a:cxn>
              <a:cxn ang="0">
                <a:pos x="connsiteX32009" y="connsiteY32009"/>
              </a:cxn>
              <a:cxn ang="0">
                <a:pos x="connsiteX32010" y="connsiteY32010"/>
              </a:cxn>
              <a:cxn ang="0">
                <a:pos x="connsiteX32011" y="connsiteY32011"/>
              </a:cxn>
              <a:cxn ang="0">
                <a:pos x="connsiteX32012" y="connsiteY32012"/>
              </a:cxn>
              <a:cxn ang="0">
                <a:pos x="connsiteX32013" y="connsiteY32013"/>
              </a:cxn>
              <a:cxn ang="0">
                <a:pos x="connsiteX32014" y="connsiteY32014"/>
              </a:cxn>
              <a:cxn ang="0">
                <a:pos x="connsiteX32015" y="connsiteY32015"/>
              </a:cxn>
              <a:cxn ang="0">
                <a:pos x="connsiteX32016" y="connsiteY32016"/>
              </a:cxn>
              <a:cxn ang="0">
                <a:pos x="connsiteX32017" y="connsiteY32017"/>
              </a:cxn>
              <a:cxn ang="0">
                <a:pos x="connsiteX32018" y="connsiteY32018"/>
              </a:cxn>
              <a:cxn ang="0">
                <a:pos x="connsiteX32019" y="connsiteY32019"/>
              </a:cxn>
              <a:cxn ang="0">
                <a:pos x="connsiteX32020" y="connsiteY32020"/>
              </a:cxn>
              <a:cxn ang="0">
                <a:pos x="connsiteX32021" y="connsiteY32021"/>
              </a:cxn>
              <a:cxn ang="0">
                <a:pos x="connsiteX32022" y="connsiteY32022"/>
              </a:cxn>
              <a:cxn ang="0">
                <a:pos x="connsiteX32023" y="connsiteY32023"/>
              </a:cxn>
              <a:cxn ang="0">
                <a:pos x="connsiteX32024" y="connsiteY32024"/>
              </a:cxn>
              <a:cxn ang="0">
                <a:pos x="connsiteX32025" y="connsiteY32025"/>
              </a:cxn>
              <a:cxn ang="0">
                <a:pos x="connsiteX32026" y="connsiteY32026"/>
              </a:cxn>
              <a:cxn ang="0">
                <a:pos x="connsiteX32027" y="connsiteY32027"/>
              </a:cxn>
              <a:cxn ang="0">
                <a:pos x="connsiteX32028" y="connsiteY32028"/>
              </a:cxn>
              <a:cxn ang="0">
                <a:pos x="connsiteX32029" y="connsiteY32029"/>
              </a:cxn>
              <a:cxn ang="0">
                <a:pos x="connsiteX32030" y="connsiteY32030"/>
              </a:cxn>
              <a:cxn ang="0">
                <a:pos x="connsiteX32031" y="connsiteY32031"/>
              </a:cxn>
              <a:cxn ang="0">
                <a:pos x="connsiteX32032" y="connsiteY32032"/>
              </a:cxn>
              <a:cxn ang="0">
                <a:pos x="connsiteX32033" y="connsiteY32033"/>
              </a:cxn>
              <a:cxn ang="0">
                <a:pos x="connsiteX32034" y="connsiteY32034"/>
              </a:cxn>
              <a:cxn ang="0">
                <a:pos x="connsiteX32035" y="connsiteY32035"/>
              </a:cxn>
              <a:cxn ang="0">
                <a:pos x="connsiteX32036" y="connsiteY32036"/>
              </a:cxn>
              <a:cxn ang="0">
                <a:pos x="connsiteX32037" y="connsiteY32037"/>
              </a:cxn>
              <a:cxn ang="0">
                <a:pos x="connsiteX32038" y="connsiteY32038"/>
              </a:cxn>
              <a:cxn ang="0">
                <a:pos x="connsiteX32039" y="connsiteY32039"/>
              </a:cxn>
              <a:cxn ang="0">
                <a:pos x="connsiteX32040" y="connsiteY32040"/>
              </a:cxn>
              <a:cxn ang="0">
                <a:pos x="connsiteX32041" y="connsiteY32041"/>
              </a:cxn>
              <a:cxn ang="0">
                <a:pos x="connsiteX32042" y="connsiteY32042"/>
              </a:cxn>
              <a:cxn ang="0">
                <a:pos x="connsiteX32043" y="connsiteY32043"/>
              </a:cxn>
              <a:cxn ang="0">
                <a:pos x="connsiteX32044" y="connsiteY32044"/>
              </a:cxn>
              <a:cxn ang="0">
                <a:pos x="connsiteX32045" y="connsiteY32045"/>
              </a:cxn>
              <a:cxn ang="0">
                <a:pos x="connsiteX32046" y="connsiteY32046"/>
              </a:cxn>
              <a:cxn ang="0">
                <a:pos x="connsiteX32047" y="connsiteY32047"/>
              </a:cxn>
              <a:cxn ang="0">
                <a:pos x="connsiteX32048" y="connsiteY32048"/>
              </a:cxn>
              <a:cxn ang="0">
                <a:pos x="connsiteX32049" y="connsiteY32049"/>
              </a:cxn>
              <a:cxn ang="0">
                <a:pos x="connsiteX32050" y="connsiteY32050"/>
              </a:cxn>
              <a:cxn ang="0">
                <a:pos x="connsiteX32051" y="connsiteY32051"/>
              </a:cxn>
              <a:cxn ang="0">
                <a:pos x="connsiteX32052" y="connsiteY32052"/>
              </a:cxn>
              <a:cxn ang="0">
                <a:pos x="connsiteX32053" y="connsiteY32053"/>
              </a:cxn>
              <a:cxn ang="0">
                <a:pos x="connsiteX32054" y="connsiteY32054"/>
              </a:cxn>
              <a:cxn ang="0">
                <a:pos x="connsiteX32055" y="connsiteY32055"/>
              </a:cxn>
              <a:cxn ang="0">
                <a:pos x="connsiteX32056" y="connsiteY32056"/>
              </a:cxn>
              <a:cxn ang="0">
                <a:pos x="connsiteX32057" y="connsiteY32057"/>
              </a:cxn>
              <a:cxn ang="0">
                <a:pos x="connsiteX32058" y="connsiteY32058"/>
              </a:cxn>
              <a:cxn ang="0">
                <a:pos x="connsiteX32059" y="connsiteY32059"/>
              </a:cxn>
              <a:cxn ang="0">
                <a:pos x="connsiteX32060" y="connsiteY32060"/>
              </a:cxn>
              <a:cxn ang="0">
                <a:pos x="connsiteX32061" y="connsiteY32061"/>
              </a:cxn>
              <a:cxn ang="0">
                <a:pos x="connsiteX32062" y="connsiteY32062"/>
              </a:cxn>
              <a:cxn ang="0">
                <a:pos x="connsiteX32063" y="connsiteY32063"/>
              </a:cxn>
              <a:cxn ang="0">
                <a:pos x="connsiteX32064" y="connsiteY32064"/>
              </a:cxn>
              <a:cxn ang="0">
                <a:pos x="connsiteX32065" y="connsiteY32065"/>
              </a:cxn>
              <a:cxn ang="0">
                <a:pos x="connsiteX32066" y="connsiteY32066"/>
              </a:cxn>
              <a:cxn ang="0">
                <a:pos x="connsiteX32067" y="connsiteY32067"/>
              </a:cxn>
              <a:cxn ang="0">
                <a:pos x="connsiteX32068" y="connsiteY32068"/>
              </a:cxn>
              <a:cxn ang="0">
                <a:pos x="connsiteX32069" y="connsiteY32069"/>
              </a:cxn>
              <a:cxn ang="0">
                <a:pos x="connsiteX32070" y="connsiteY32070"/>
              </a:cxn>
              <a:cxn ang="0">
                <a:pos x="connsiteX32071" y="connsiteY32071"/>
              </a:cxn>
              <a:cxn ang="0">
                <a:pos x="connsiteX32072" y="connsiteY32072"/>
              </a:cxn>
              <a:cxn ang="0">
                <a:pos x="connsiteX32073" y="connsiteY32073"/>
              </a:cxn>
              <a:cxn ang="0">
                <a:pos x="connsiteX32074" y="connsiteY32074"/>
              </a:cxn>
              <a:cxn ang="0">
                <a:pos x="connsiteX32075" y="connsiteY32075"/>
              </a:cxn>
              <a:cxn ang="0">
                <a:pos x="connsiteX32076" y="connsiteY32076"/>
              </a:cxn>
              <a:cxn ang="0">
                <a:pos x="connsiteX32077" y="connsiteY32077"/>
              </a:cxn>
              <a:cxn ang="0">
                <a:pos x="connsiteX32078" y="connsiteY32078"/>
              </a:cxn>
              <a:cxn ang="0">
                <a:pos x="connsiteX32079" y="connsiteY32079"/>
              </a:cxn>
              <a:cxn ang="0">
                <a:pos x="connsiteX32080" y="connsiteY32080"/>
              </a:cxn>
              <a:cxn ang="0">
                <a:pos x="connsiteX32081" y="connsiteY32081"/>
              </a:cxn>
              <a:cxn ang="0">
                <a:pos x="connsiteX32082" y="connsiteY32082"/>
              </a:cxn>
              <a:cxn ang="0">
                <a:pos x="connsiteX32083" y="connsiteY32083"/>
              </a:cxn>
              <a:cxn ang="0">
                <a:pos x="connsiteX32084" y="connsiteY32084"/>
              </a:cxn>
              <a:cxn ang="0">
                <a:pos x="connsiteX32085" y="connsiteY32085"/>
              </a:cxn>
              <a:cxn ang="0">
                <a:pos x="connsiteX32086" y="connsiteY32086"/>
              </a:cxn>
              <a:cxn ang="0">
                <a:pos x="connsiteX32087" y="connsiteY32087"/>
              </a:cxn>
              <a:cxn ang="0">
                <a:pos x="connsiteX32088" y="connsiteY32088"/>
              </a:cxn>
              <a:cxn ang="0">
                <a:pos x="connsiteX32089" y="connsiteY32089"/>
              </a:cxn>
              <a:cxn ang="0">
                <a:pos x="connsiteX32090" y="connsiteY32090"/>
              </a:cxn>
              <a:cxn ang="0">
                <a:pos x="connsiteX32091" y="connsiteY32091"/>
              </a:cxn>
              <a:cxn ang="0">
                <a:pos x="connsiteX32092" y="connsiteY32092"/>
              </a:cxn>
              <a:cxn ang="0">
                <a:pos x="connsiteX32093" y="connsiteY32093"/>
              </a:cxn>
              <a:cxn ang="0">
                <a:pos x="connsiteX32094" y="connsiteY32094"/>
              </a:cxn>
              <a:cxn ang="0">
                <a:pos x="connsiteX32095" y="connsiteY32095"/>
              </a:cxn>
              <a:cxn ang="0">
                <a:pos x="connsiteX32096" y="connsiteY32096"/>
              </a:cxn>
              <a:cxn ang="0">
                <a:pos x="connsiteX32097" y="connsiteY32097"/>
              </a:cxn>
              <a:cxn ang="0">
                <a:pos x="connsiteX32098" y="connsiteY32098"/>
              </a:cxn>
              <a:cxn ang="0">
                <a:pos x="connsiteX32099" y="connsiteY32099"/>
              </a:cxn>
              <a:cxn ang="0">
                <a:pos x="connsiteX32100" y="connsiteY32100"/>
              </a:cxn>
              <a:cxn ang="0">
                <a:pos x="connsiteX32101" y="connsiteY32101"/>
              </a:cxn>
              <a:cxn ang="0">
                <a:pos x="connsiteX32102" y="connsiteY32102"/>
              </a:cxn>
              <a:cxn ang="0">
                <a:pos x="connsiteX32103" y="connsiteY32103"/>
              </a:cxn>
              <a:cxn ang="0">
                <a:pos x="connsiteX32104" y="connsiteY32104"/>
              </a:cxn>
              <a:cxn ang="0">
                <a:pos x="connsiteX32105" y="connsiteY32105"/>
              </a:cxn>
              <a:cxn ang="0">
                <a:pos x="connsiteX32106" y="connsiteY32106"/>
              </a:cxn>
              <a:cxn ang="0">
                <a:pos x="connsiteX32107" y="connsiteY32107"/>
              </a:cxn>
              <a:cxn ang="0">
                <a:pos x="connsiteX32108" y="connsiteY32108"/>
              </a:cxn>
              <a:cxn ang="0">
                <a:pos x="connsiteX32109" y="connsiteY32109"/>
              </a:cxn>
              <a:cxn ang="0">
                <a:pos x="connsiteX32110" y="connsiteY32110"/>
              </a:cxn>
              <a:cxn ang="0">
                <a:pos x="connsiteX32111" y="connsiteY32111"/>
              </a:cxn>
              <a:cxn ang="0">
                <a:pos x="connsiteX32112" y="connsiteY32112"/>
              </a:cxn>
              <a:cxn ang="0">
                <a:pos x="connsiteX32113" y="connsiteY32113"/>
              </a:cxn>
              <a:cxn ang="0">
                <a:pos x="connsiteX32114" y="connsiteY32114"/>
              </a:cxn>
              <a:cxn ang="0">
                <a:pos x="connsiteX32115" y="connsiteY32115"/>
              </a:cxn>
              <a:cxn ang="0">
                <a:pos x="connsiteX32116" y="connsiteY32116"/>
              </a:cxn>
              <a:cxn ang="0">
                <a:pos x="connsiteX32117" y="connsiteY32117"/>
              </a:cxn>
              <a:cxn ang="0">
                <a:pos x="connsiteX32118" y="connsiteY32118"/>
              </a:cxn>
              <a:cxn ang="0">
                <a:pos x="connsiteX32119" y="connsiteY32119"/>
              </a:cxn>
              <a:cxn ang="0">
                <a:pos x="connsiteX32120" y="connsiteY32120"/>
              </a:cxn>
              <a:cxn ang="0">
                <a:pos x="connsiteX32121" y="connsiteY32121"/>
              </a:cxn>
              <a:cxn ang="0">
                <a:pos x="connsiteX32122" y="connsiteY32122"/>
              </a:cxn>
              <a:cxn ang="0">
                <a:pos x="connsiteX32123" y="connsiteY32123"/>
              </a:cxn>
              <a:cxn ang="0">
                <a:pos x="connsiteX32124" y="connsiteY32124"/>
              </a:cxn>
              <a:cxn ang="0">
                <a:pos x="connsiteX32125" y="connsiteY32125"/>
              </a:cxn>
              <a:cxn ang="0">
                <a:pos x="connsiteX32126" y="connsiteY32126"/>
              </a:cxn>
              <a:cxn ang="0">
                <a:pos x="connsiteX32127" y="connsiteY32127"/>
              </a:cxn>
              <a:cxn ang="0">
                <a:pos x="connsiteX32128" y="connsiteY32128"/>
              </a:cxn>
              <a:cxn ang="0">
                <a:pos x="connsiteX32129" y="connsiteY32129"/>
              </a:cxn>
              <a:cxn ang="0">
                <a:pos x="connsiteX32130" y="connsiteY32130"/>
              </a:cxn>
              <a:cxn ang="0">
                <a:pos x="connsiteX32131" y="connsiteY32131"/>
              </a:cxn>
              <a:cxn ang="0">
                <a:pos x="connsiteX32132" y="connsiteY32132"/>
              </a:cxn>
              <a:cxn ang="0">
                <a:pos x="connsiteX32133" y="connsiteY32133"/>
              </a:cxn>
              <a:cxn ang="0">
                <a:pos x="connsiteX32134" y="connsiteY32134"/>
              </a:cxn>
              <a:cxn ang="0">
                <a:pos x="connsiteX32135" y="connsiteY32135"/>
              </a:cxn>
              <a:cxn ang="0">
                <a:pos x="connsiteX32136" y="connsiteY32136"/>
              </a:cxn>
              <a:cxn ang="0">
                <a:pos x="connsiteX32137" y="connsiteY32137"/>
              </a:cxn>
              <a:cxn ang="0">
                <a:pos x="connsiteX32138" y="connsiteY32138"/>
              </a:cxn>
              <a:cxn ang="0">
                <a:pos x="connsiteX32139" y="connsiteY32139"/>
              </a:cxn>
              <a:cxn ang="0">
                <a:pos x="connsiteX32140" y="connsiteY32140"/>
              </a:cxn>
              <a:cxn ang="0">
                <a:pos x="connsiteX32141" y="connsiteY32141"/>
              </a:cxn>
              <a:cxn ang="0">
                <a:pos x="connsiteX32142" y="connsiteY32142"/>
              </a:cxn>
              <a:cxn ang="0">
                <a:pos x="connsiteX32143" y="connsiteY32143"/>
              </a:cxn>
              <a:cxn ang="0">
                <a:pos x="connsiteX32144" y="connsiteY32144"/>
              </a:cxn>
              <a:cxn ang="0">
                <a:pos x="connsiteX32145" y="connsiteY32145"/>
              </a:cxn>
              <a:cxn ang="0">
                <a:pos x="connsiteX32146" y="connsiteY32146"/>
              </a:cxn>
              <a:cxn ang="0">
                <a:pos x="connsiteX32147" y="connsiteY32147"/>
              </a:cxn>
              <a:cxn ang="0">
                <a:pos x="connsiteX32148" y="connsiteY32148"/>
              </a:cxn>
              <a:cxn ang="0">
                <a:pos x="connsiteX32149" y="connsiteY32149"/>
              </a:cxn>
              <a:cxn ang="0">
                <a:pos x="connsiteX32150" y="connsiteY32150"/>
              </a:cxn>
              <a:cxn ang="0">
                <a:pos x="connsiteX32151" y="connsiteY32151"/>
              </a:cxn>
              <a:cxn ang="0">
                <a:pos x="connsiteX32152" y="connsiteY32152"/>
              </a:cxn>
              <a:cxn ang="0">
                <a:pos x="connsiteX32153" y="connsiteY32153"/>
              </a:cxn>
              <a:cxn ang="0">
                <a:pos x="connsiteX32154" y="connsiteY32154"/>
              </a:cxn>
              <a:cxn ang="0">
                <a:pos x="connsiteX32155" y="connsiteY32155"/>
              </a:cxn>
              <a:cxn ang="0">
                <a:pos x="connsiteX32156" y="connsiteY32156"/>
              </a:cxn>
              <a:cxn ang="0">
                <a:pos x="connsiteX32157" y="connsiteY32157"/>
              </a:cxn>
              <a:cxn ang="0">
                <a:pos x="connsiteX32158" y="connsiteY32158"/>
              </a:cxn>
              <a:cxn ang="0">
                <a:pos x="connsiteX32159" y="connsiteY32159"/>
              </a:cxn>
              <a:cxn ang="0">
                <a:pos x="connsiteX32160" y="connsiteY32160"/>
              </a:cxn>
              <a:cxn ang="0">
                <a:pos x="connsiteX32161" y="connsiteY32161"/>
              </a:cxn>
              <a:cxn ang="0">
                <a:pos x="connsiteX32162" y="connsiteY32162"/>
              </a:cxn>
              <a:cxn ang="0">
                <a:pos x="connsiteX32163" y="connsiteY32163"/>
              </a:cxn>
              <a:cxn ang="0">
                <a:pos x="connsiteX32164" y="connsiteY32164"/>
              </a:cxn>
              <a:cxn ang="0">
                <a:pos x="connsiteX32165" y="connsiteY32165"/>
              </a:cxn>
              <a:cxn ang="0">
                <a:pos x="connsiteX32166" y="connsiteY32166"/>
              </a:cxn>
              <a:cxn ang="0">
                <a:pos x="connsiteX32167" y="connsiteY32167"/>
              </a:cxn>
              <a:cxn ang="0">
                <a:pos x="connsiteX32168" y="connsiteY32168"/>
              </a:cxn>
              <a:cxn ang="0">
                <a:pos x="connsiteX32169" y="connsiteY32169"/>
              </a:cxn>
              <a:cxn ang="0">
                <a:pos x="connsiteX32170" y="connsiteY32170"/>
              </a:cxn>
              <a:cxn ang="0">
                <a:pos x="connsiteX32171" y="connsiteY32171"/>
              </a:cxn>
              <a:cxn ang="0">
                <a:pos x="connsiteX32172" y="connsiteY32172"/>
              </a:cxn>
              <a:cxn ang="0">
                <a:pos x="connsiteX32173" y="connsiteY32173"/>
              </a:cxn>
              <a:cxn ang="0">
                <a:pos x="connsiteX32174" y="connsiteY32174"/>
              </a:cxn>
              <a:cxn ang="0">
                <a:pos x="connsiteX32175" y="connsiteY32175"/>
              </a:cxn>
              <a:cxn ang="0">
                <a:pos x="connsiteX32176" y="connsiteY32176"/>
              </a:cxn>
              <a:cxn ang="0">
                <a:pos x="connsiteX32177" y="connsiteY32177"/>
              </a:cxn>
              <a:cxn ang="0">
                <a:pos x="connsiteX32178" y="connsiteY32178"/>
              </a:cxn>
              <a:cxn ang="0">
                <a:pos x="connsiteX32179" y="connsiteY32179"/>
              </a:cxn>
              <a:cxn ang="0">
                <a:pos x="connsiteX32180" y="connsiteY32180"/>
              </a:cxn>
              <a:cxn ang="0">
                <a:pos x="connsiteX32181" y="connsiteY32181"/>
              </a:cxn>
              <a:cxn ang="0">
                <a:pos x="connsiteX32182" y="connsiteY32182"/>
              </a:cxn>
              <a:cxn ang="0">
                <a:pos x="connsiteX32183" y="connsiteY32183"/>
              </a:cxn>
              <a:cxn ang="0">
                <a:pos x="connsiteX32184" y="connsiteY32184"/>
              </a:cxn>
              <a:cxn ang="0">
                <a:pos x="connsiteX32185" y="connsiteY32185"/>
              </a:cxn>
              <a:cxn ang="0">
                <a:pos x="connsiteX32186" y="connsiteY32186"/>
              </a:cxn>
              <a:cxn ang="0">
                <a:pos x="connsiteX32187" y="connsiteY32187"/>
              </a:cxn>
              <a:cxn ang="0">
                <a:pos x="connsiteX32188" y="connsiteY32188"/>
              </a:cxn>
              <a:cxn ang="0">
                <a:pos x="connsiteX32189" y="connsiteY32189"/>
              </a:cxn>
              <a:cxn ang="0">
                <a:pos x="connsiteX32190" y="connsiteY32190"/>
              </a:cxn>
              <a:cxn ang="0">
                <a:pos x="connsiteX32191" y="connsiteY32191"/>
              </a:cxn>
              <a:cxn ang="0">
                <a:pos x="connsiteX32192" y="connsiteY32192"/>
              </a:cxn>
              <a:cxn ang="0">
                <a:pos x="connsiteX32193" y="connsiteY32193"/>
              </a:cxn>
              <a:cxn ang="0">
                <a:pos x="connsiteX32194" y="connsiteY32194"/>
              </a:cxn>
              <a:cxn ang="0">
                <a:pos x="connsiteX32195" y="connsiteY32195"/>
              </a:cxn>
              <a:cxn ang="0">
                <a:pos x="connsiteX32196" y="connsiteY32196"/>
              </a:cxn>
              <a:cxn ang="0">
                <a:pos x="connsiteX32197" y="connsiteY32197"/>
              </a:cxn>
              <a:cxn ang="0">
                <a:pos x="connsiteX32198" y="connsiteY32198"/>
              </a:cxn>
              <a:cxn ang="0">
                <a:pos x="connsiteX32199" y="connsiteY32199"/>
              </a:cxn>
              <a:cxn ang="0">
                <a:pos x="connsiteX32200" y="connsiteY32200"/>
              </a:cxn>
              <a:cxn ang="0">
                <a:pos x="connsiteX32201" y="connsiteY32201"/>
              </a:cxn>
              <a:cxn ang="0">
                <a:pos x="connsiteX32202" y="connsiteY32202"/>
              </a:cxn>
              <a:cxn ang="0">
                <a:pos x="connsiteX32203" y="connsiteY32203"/>
              </a:cxn>
              <a:cxn ang="0">
                <a:pos x="connsiteX32204" y="connsiteY32204"/>
              </a:cxn>
              <a:cxn ang="0">
                <a:pos x="connsiteX32205" y="connsiteY32205"/>
              </a:cxn>
              <a:cxn ang="0">
                <a:pos x="connsiteX32206" y="connsiteY32206"/>
              </a:cxn>
              <a:cxn ang="0">
                <a:pos x="connsiteX32207" y="connsiteY32207"/>
              </a:cxn>
              <a:cxn ang="0">
                <a:pos x="connsiteX32208" y="connsiteY32208"/>
              </a:cxn>
              <a:cxn ang="0">
                <a:pos x="connsiteX32209" y="connsiteY32209"/>
              </a:cxn>
              <a:cxn ang="0">
                <a:pos x="connsiteX32210" y="connsiteY32210"/>
              </a:cxn>
              <a:cxn ang="0">
                <a:pos x="connsiteX32211" y="connsiteY32211"/>
              </a:cxn>
              <a:cxn ang="0">
                <a:pos x="connsiteX32212" y="connsiteY32212"/>
              </a:cxn>
              <a:cxn ang="0">
                <a:pos x="connsiteX32213" y="connsiteY32213"/>
              </a:cxn>
              <a:cxn ang="0">
                <a:pos x="connsiteX32214" y="connsiteY32214"/>
              </a:cxn>
              <a:cxn ang="0">
                <a:pos x="connsiteX32215" y="connsiteY32215"/>
              </a:cxn>
              <a:cxn ang="0">
                <a:pos x="connsiteX32216" y="connsiteY32216"/>
              </a:cxn>
              <a:cxn ang="0">
                <a:pos x="connsiteX32217" y="connsiteY32217"/>
              </a:cxn>
              <a:cxn ang="0">
                <a:pos x="connsiteX32218" y="connsiteY32218"/>
              </a:cxn>
              <a:cxn ang="0">
                <a:pos x="connsiteX32219" y="connsiteY32219"/>
              </a:cxn>
              <a:cxn ang="0">
                <a:pos x="connsiteX32220" y="connsiteY32220"/>
              </a:cxn>
              <a:cxn ang="0">
                <a:pos x="connsiteX32221" y="connsiteY32221"/>
              </a:cxn>
              <a:cxn ang="0">
                <a:pos x="connsiteX32222" y="connsiteY32222"/>
              </a:cxn>
              <a:cxn ang="0">
                <a:pos x="connsiteX32223" y="connsiteY32223"/>
              </a:cxn>
              <a:cxn ang="0">
                <a:pos x="connsiteX32224" y="connsiteY32224"/>
              </a:cxn>
              <a:cxn ang="0">
                <a:pos x="connsiteX32225" y="connsiteY32225"/>
              </a:cxn>
              <a:cxn ang="0">
                <a:pos x="connsiteX32226" y="connsiteY32226"/>
              </a:cxn>
              <a:cxn ang="0">
                <a:pos x="connsiteX32227" y="connsiteY32227"/>
              </a:cxn>
              <a:cxn ang="0">
                <a:pos x="connsiteX32228" y="connsiteY32228"/>
              </a:cxn>
              <a:cxn ang="0">
                <a:pos x="connsiteX32229" y="connsiteY32229"/>
              </a:cxn>
              <a:cxn ang="0">
                <a:pos x="connsiteX32230" y="connsiteY32230"/>
              </a:cxn>
              <a:cxn ang="0">
                <a:pos x="connsiteX32231" y="connsiteY32231"/>
              </a:cxn>
              <a:cxn ang="0">
                <a:pos x="connsiteX32232" y="connsiteY32232"/>
              </a:cxn>
              <a:cxn ang="0">
                <a:pos x="connsiteX32233" y="connsiteY32233"/>
              </a:cxn>
              <a:cxn ang="0">
                <a:pos x="connsiteX32234" y="connsiteY32234"/>
              </a:cxn>
              <a:cxn ang="0">
                <a:pos x="connsiteX32235" y="connsiteY32235"/>
              </a:cxn>
              <a:cxn ang="0">
                <a:pos x="connsiteX32236" y="connsiteY32236"/>
              </a:cxn>
              <a:cxn ang="0">
                <a:pos x="connsiteX32237" y="connsiteY32237"/>
              </a:cxn>
              <a:cxn ang="0">
                <a:pos x="connsiteX32238" y="connsiteY32238"/>
              </a:cxn>
              <a:cxn ang="0">
                <a:pos x="connsiteX32239" y="connsiteY32239"/>
              </a:cxn>
              <a:cxn ang="0">
                <a:pos x="connsiteX32240" y="connsiteY32240"/>
              </a:cxn>
              <a:cxn ang="0">
                <a:pos x="connsiteX32241" y="connsiteY32241"/>
              </a:cxn>
              <a:cxn ang="0">
                <a:pos x="connsiteX32242" y="connsiteY32242"/>
              </a:cxn>
              <a:cxn ang="0">
                <a:pos x="connsiteX32243" y="connsiteY32243"/>
              </a:cxn>
              <a:cxn ang="0">
                <a:pos x="connsiteX32244" y="connsiteY32244"/>
              </a:cxn>
              <a:cxn ang="0">
                <a:pos x="connsiteX32245" y="connsiteY32245"/>
              </a:cxn>
              <a:cxn ang="0">
                <a:pos x="connsiteX32246" y="connsiteY32246"/>
              </a:cxn>
              <a:cxn ang="0">
                <a:pos x="connsiteX32247" y="connsiteY32247"/>
              </a:cxn>
              <a:cxn ang="0">
                <a:pos x="connsiteX32248" y="connsiteY32248"/>
              </a:cxn>
              <a:cxn ang="0">
                <a:pos x="connsiteX32249" y="connsiteY32249"/>
              </a:cxn>
              <a:cxn ang="0">
                <a:pos x="connsiteX32250" y="connsiteY32250"/>
              </a:cxn>
              <a:cxn ang="0">
                <a:pos x="connsiteX32251" y="connsiteY32251"/>
              </a:cxn>
              <a:cxn ang="0">
                <a:pos x="connsiteX32252" y="connsiteY32252"/>
              </a:cxn>
              <a:cxn ang="0">
                <a:pos x="connsiteX32253" y="connsiteY32253"/>
              </a:cxn>
              <a:cxn ang="0">
                <a:pos x="connsiteX32254" y="connsiteY32254"/>
              </a:cxn>
              <a:cxn ang="0">
                <a:pos x="connsiteX32255" y="connsiteY32255"/>
              </a:cxn>
              <a:cxn ang="0">
                <a:pos x="connsiteX32256" y="connsiteY32256"/>
              </a:cxn>
              <a:cxn ang="0">
                <a:pos x="connsiteX32257" y="connsiteY32257"/>
              </a:cxn>
              <a:cxn ang="0">
                <a:pos x="connsiteX32258" y="connsiteY32258"/>
              </a:cxn>
              <a:cxn ang="0">
                <a:pos x="connsiteX32259" y="connsiteY32259"/>
              </a:cxn>
              <a:cxn ang="0">
                <a:pos x="connsiteX32260" y="connsiteY32260"/>
              </a:cxn>
              <a:cxn ang="0">
                <a:pos x="connsiteX32261" y="connsiteY32261"/>
              </a:cxn>
              <a:cxn ang="0">
                <a:pos x="connsiteX32262" y="connsiteY32262"/>
              </a:cxn>
              <a:cxn ang="0">
                <a:pos x="connsiteX32263" y="connsiteY32263"/>
              </a:cxn>
              <a:cxn ang="0">
                <a:pos x="connsiteX32264" y="connsiteY32264"/>
              </a:cxn>
              <a:cxn ang="0">
                <a:pos x="connsiteX32265" y="connsiteY32265"/>
              </a:cxn>
              <a:cxn ang="0">
                <a:pos x="connsiteX32266" y="connsiteY32266"/>
              </a:cxn>
              <a:cxn ang="0">
                <a:pos x="connsiteX32267" y="connsiteY32267"/>
              </a:cxn>
              <a:cxn ang="0">
                <a:pos x="connsiteX32268" y="connsiteY32268"/>
              </a:cxn>
              <a:cxn ang="0">
                <a:pos x="connsiteX32269" y="connsiteY32269"/>
              </a:cxn>
              <a:cxn ang="0">
                <a:pos x="connsiteX32270" y="connsiteY32270"/>
              </a:cxn>
              <a:cxn ang="0">
                <a:pos x="connsiteX32271" y="connsiteY32271"/>
              </a:cxn>
              <a:cxn ang="0">
                <a:pos x="connsiteX32272" y="connsiteY32272"/>
              </a:cxn>
              <a:cxn ang="0">
                <a:pos x="connsiteX32273" y="connsiteY32273"/>
              </a:cxn>
              <a:cxn ang="0">
                <a:pos x="connsiteX32274" y="connsiteY32274"/>
              </a:cxn>
              <a:cxn ang="0">
                <a:pos x="connsiteX32275" y="connsiteY32275"/>
              </a:cxn>
              <a:cxn ang="0">
                <a:pos x="connsiteX32276" y="connsiteY32276"/>
              </a:cxn>
              <a:cxn ang="0">
                <a:pos x="connsiteX32277" y="connsiteY32277"/>
              </a:cxn>
              <a:cxn ang="0">
                <a:pos x="connsiteX32278" y="connsiteY32278"/>
              </a:cxn>
              <a:cxn ang="0">
                <a:pos x="connsiteX32279" y="connsiteY32279"/>
              </a:cxn>
              <a:cxn ang="0">
                <a:pos x="connsiteX32280" y="connsiteY32280"/>
              </a:cxn>
              <a:cxn ang="0">
                <a:pos x="connsiteX32281" y="connsiteY32281"/>
              </a:cxn>
              <a:cxn ang="0">
                <a:pos x="connsiteX32282" y="connsiteY32282"/>
              </a:cxn>
              <a:cxn ang="0">
                <a:pos x="connsiteX32283" y="connsiteY32283"/>
              </a:cxn>
              <a:cxn ang="0">
                <a:pos x="connsiteX32284" y="connsiteY32284"/>
              </a:cxn>
              <a:cxn ang="0">
                <a:pos x="connsiteX32285" y="connsiteY32285"/>
              </a:cxn>
              <a:cxn ang="0">
                <a:pos x="connsiteX32286" y="connsiteY32286"/>
              </a:cxn>
              <a:cxn ang="0">
                <a:pos x="connsiteX32287" y="connsiteY32287"/>
              </a:cxn>
              <a:cxn ang="0">
                <a:pos x="connsiteX32288" y="connsiteY32288"/>
              </a:cxn>
              <a:cxn ang="0">
                <a:pos x="connsiteX32289" y="connsiteY32289"/>
              </a:cxn>
              <a:cxn ang="0">
                <a:pos x="connsiteX32290" y="connsiteY32290"/>
              </a:cxn>
              <a:cxn ang="0">
                <a:pos x="connsiteX32291" y="connsiteY32291"/>
              </a:cxn>
              <a:cxn ang="0">
                <a:pos x="connsiteX32292" y="connsiteY32292"/>
              </a:cxn>
              <a:cxn ang="0">
                <a:pos x="connsiteX32293" y="connsiteY32293"/>
              </a:cxn>
              <a:cxn ang="0">
                <a:pos x="connsiteX32294" y="connsiteY32294"/>
              </a:cxn>
              <a:cxn ang="0">
                <a:pos x="connsiteX32295" y="connsiteY32295"/>
              </a:cxn>
              <a:cxn ang="0">
                <a:pos x="connsiteX32296" y="connsiteY32296"/>
              </a:cxn>
              <a:cxn ang="0">
                <a:pos x="connsiteX32297" y="connsiteY32297"/>
              </a:cxn>
              <a:cxn ang="0">
                <a:pos x="connsiteX32298" y="connsiteY32298"/>
              </a:cxn>
              <a:cxn ang="0">
                <a:pos x="connsiteX32299" y="connsiteY32299"/>
              </a:cxn>
              <a:cxn ang="0">
                <a:pos x="connsiteX32300" y="connsiteY32300"/>
              </a:cxn>
              <a:cxn ang="0">
                <a:pos x="connsiteX32301" y="connsiteY32301"/>
              </a:cxn>
              <a:cxn ang="0">
                <a:pos x="connsiteX32302" y="connsiteY32302"/>
              </a:cxn>
              <a:cxn ang="0">
                <a:pos x="connsiteX32303" y="connsiteY32303"/>
              </a:cxn>
              <a:cxn ang="0">
                <a:pos x="connsiteX32304" y="connsiteY32304"/>
              </a:cxn>
              <a:cxn ang="0">
                <a:pos x="connsiteX32305" y="connsiteY32305"/>
              </a:cxn>
              <a:cxn ang="0">
                <a:pos x="connsiteX32306" y="connsiteY32306"/>
              </a:cxn>
              <a:cxn ang="0">
                <a:pos x="connsiteX32307" y="connsiteY32307"/>
              </a:cxn>
              <a:cxn ang="0">
                <a:pos x="connsiteX32308" y="connsiteY32308"/>
              </a:cxn>
              <a:cxn ang="0">
                <a:pos x="connsiteX32309" y="connsiteY32309"/>
              </a:cxn>
              <a:cxn ang="0">
                <a:pos x="connsiteX32310" y="connsiteY32310"/>
              </a:cxn>
              <a:cxn ang="0">
                <a:pos x="connsiteX32311" y="connsiteY32311"/>
              </a:cxn>
              <a:cxn ang="0">
                <a:pos x="connsiteX32312" y="connsiteY32312"/>
              </a:cxn>
              <a:cxn ang="0">
                <a:pos x="connsiteX32313" y="connsiteY32313"/>
              </a:cxn>
              <a:cxn ang="0">
                <a:pos x="connsiteX32314" y="connsiteY32314"/>
              </a:cxn>
              <a:cxn ang="0">
                <a:pos x="connsiteX32315" y="connsiteY32315"/>
              </a:cxn>
              <a:cxn ang="0">
                <a:pos x="connsiteX32316" y="connsiteY32316"/>
              </a:cxn>
              <a:cxn ang="0">
                <a:pos x="connsiteX32317" y="connsiteY32317"/>
              </a:cxn>
              <a:cxn ang="0">
                <a:pos x="connsiteX32318" y="connsiteY32318"/>
              </a:cxn>
              <a:cxn ang="0">
                <a:pos x="connsiteX32319" y="connsiteY32319"/>
              </a:cxn>
              <a:cxn ang="0">
                <a:pos x="connsiteX32320" y="connsiteY32320"/>
              </a:cxn>
              <a:cxn ang="0">
                <a:pos x="connsiteX32321" y="connsiteY32321"/>
              </a:cxn>
              <a:cxn ang="0">
                <a:pos x="connsiteX32322" y="connsiteY32322"/>
              </a:cxn>
              <a:cxn ang="0">
                <a:pos x="connsiteX32323" y="connsiteY32323"/>
              </a:cxn>
              <a:cxn ang="0">
                <a:pos x="connsiteX32324" y="connsiteY32324"/>
              </a:cxn>
              <a:cxn ang="0">
                <a:pos x="connsiteX32325" y="connsiteY32325"/>
              </a:cxn>
              <a:cxn ang="0">
                <a:pos x="connsiteX32326" y="connsiteY32326"/>
              </a:cxn>
              <a:cxn ang="0">
                <a:pos x="connsiteX32327" y="connsiteY32327"/>
              </a:cxn>
              <a:cxn ang="0">
                <a:pos x="connsiteX32328" y="connsiteY32328"/>
              </a:cxn>
              <a:cxn ang="0">
                <a:pos x="connsiteX32329" y="connsiteY32329"/>
              </a:cxn>
              <a:cxn ang="0">
                <a:pos x="connsiteX32330" y="connsiteY32330"/>
              </a:cxn>
              <a:cxn ang="0">
                <a:pos x="connsiteX32331" y="connsiteY32331"/>
              </a:cxn>
              <a:cxn ang="0">
                <a:pos x="connsiteX32332" y="connsiteY32332"/>
              </a:cxn>
              <a:cxn ang="0">
                <a:pos x="connsiteX32333" y="connsiteY32333"/>
              </a:cxn>
              <a:cxn ang="0">
                <a:pos x="connsiteX32334" y="connsiteY32334"/>
              </a:cxn>
              <a:cxn ang="0">
                <a:pos x="connsiteX32335" y="connsiteY32335"/>
              </a:cxn>
              <a:cxn ang="0">
                <a:pos x="connsiteX32336" y="connsiteY32336"/>
              </a:cxn>
              <a:cxn ang="0">
                <a:pos x="connsiteX32337" y="connsiteY32337"/>
              </a:cxn>
              <a:cxn ang="0">
                <a:pos x="connsiteX32338" y="connsiteY32338"/>
              </a:cxn>
              <a:cxn ang="0">
                <a:pos x="connsiteX32339" y="connsiteY32339"/>
              </a:cxn>
              <a:cxn ang="0">
                <a:pos x="connsiteX32340" y="connsiteY32340"/>
              </a:cxn>
              <a:cxn ang="0">
                <a:pos x="connsiteX32341" y="connsiteY32341"/>
              </a:cxn>
              <a:cxn ang="0">
                <a:pos x="connsiteX32342" y="connsiteY32342"/>
              </a:cxn>
              <a:cxn ang="0">
                <a:pos x="connsiteX32343" y="connsiteY32343"/>
              </a:cxn>
              <a:cxn ang="0">
                <a:pos x="connsiteX32344" y="connsiteY32344"/>
              </a:cxn>
              <a:cxn ang="0">
                <a:pos x="connsiteX32345" y="connsiteY32345"/>
              </a:cxn>
              <a:cxn ang="0">
                <a:pos x="connsiteX32346" y="connsiteY32346"/>
              </a:cxn>
              <a:cxn ang="0">
                <a:pos x="connsiteX32347" y="connsiteY32347"/>
              </a:cxn>
              <a:cxn ang="0">
                <a:pos x="connsiteX32348" y="connsiteY32348"/>
              </a:cxn>
              <a:cxn ang="0">
                <a:pos x="connsiteX32349" y="connsiteY32349"/>
              </a:cxn>
              <a:cxn ang="0">
                <a:pos x="connsiteX32350" y="connsiteY32350"/>
              </a:cxn>
              <a:cxn ang="0">
                <a:pos x="connsiteX32351" y="connsiteY32351"/>
              </a:cxn>
              <a:cxn ang="0">
                <a:pos x="connsiteX32352" y="connsiteY32352"/>
              </a:cxn>
              <a:cxn ang="0">
                <a:pos x="connsiteX32353" y="connsiteY32353"/>
              </a:cxn>
              <a:cxn ang="0">
                <a:pos x="connsiteX32354" y="connsiteY32354"/>
              </a:cxn>
              <a:cxn ang="0">
                <a:pos x="connsiteX32355" y="connsiteY32355"/>
              </a:cxn>
              <a:cxn ang="0">
                <a:pos x="connsiteX32356" y="connsiteY32356"/>
              </a:cxn>
              <a:cxn ang="0">
                <a:pos x="connsiteX32357" y="connsiteY32357"/>
              </a:cxn>
              <a:cxn ang="0">
                <a:pos x="connsiteX32358" y="connsiteY32358"/>
              </a:cxn>
              <a:cxn ang="0">
                <a:pos x="connsiteX32359" y="connsiteY32359"/>
              </a:cxn>
              <a:cxn ang="0">
                <a:pos x="connsiteX32360" y="connsiteY32360"/>
              </a:cxn>
              <a:cxn ang="0">
                <a:pos x="connsiteX32361" y="connsiteY32361"/>
              </a:cxn>
              <a:cxn ang="0">
                <a:pos x="connsiteX32362" y="connsiteY32362"/>
              </a:cxn>
              <a:cxn ang="0">
                <a:pos x="connsiteX32363" y="connsiteY32363"/>
              </a:cxn>
              <a:cxn ang="0">
                <a:pos x="connsiteX32364" y="connsiteY32364"/>
              </a:cxn>
              <a:cxn ang="0">
                <a:pos x="connsiteX32365" y="connsiteY32365"/>
              </a:cxn>
              <a:cxn ang="0">
                <a:pos x="connsiteX32366" y="connsiteY32366"/>
              </a:cxn>
              <a:cxn ang="0">
                <a:pos x="connsiteX32367" y="connsiteY32367"/>
              </a:cxn>
              <a:cxn ang="0">
                <a:pos x="connsiteX32368" y="connsiteY32368"/>
              </a:cxn>
              <a:cxn ang="0">
                <a:pos x="connsiteX32369" y="connsiteY32369"/>
              </a:cxn>
              <a:cxn ang="0">
                <a:pos x="connsiteX32370" y="connsiteY32370"/>
              </a:cxn>
              <a:cxn ang="0">
                <a:pos x="connsiteX32371" y="connsiteY32371"/>
              </a:cxn>
              <a:cxn ang="0">
                <a:pos x="connsiteX32372" y="connsiteY32372"/>
              </a:cxn>
              <a:cxn ang="0">
                <a:pos x="connsiteX32373" y="connsiteY32373"/>
              </a:cxn>
              <a:cxn ang="0">
                <a:pos x="connsiteX32374" y="connsiteY32374"/>
              </a:cxn>
              <a:cxn ang="0">
                <a:pos x="connsiteX32375" y="connsiteY32375"/>
              </a:cxn>
              <a:cxn ang="0">
                <a:pos x="connsiteX32376" y="connsiteY32376"/>
              </a:cxn>
              <a:cxn ang="0">
                <a:pos x="connsiteX32377" y="connsiteY32377"/>
              </a:cxn>
              <a:cxn ang="0">
                <a:pos x="connsiteX32378" y="connsiteY32378"/>
              </a:cxn>
              <a:cxn ang="0">
                <a:pos x="connsiteX32379" y="connsiteY32379"/>
              </a:cxn>
              <a:cxn ang="0">
                <a:pos x="connsiteX32380" y="connsiteY32380"/>
              </a:cxn>
              <a:cxn ang="0">
                <a:pos x="connsiteX32381" y="connsiteY32381"/>
              </a:cxn>
              <a:cxn ang="0">
                <a:pos x="connsiteX32382" y="connsiteY32382"/>
              </a:cxn>
              <a:cxn ang="0">
                <a:pos x="connsiteX32383" y="connsiteY32383"/>
              </a:cxn>
              <a:cxn ang="0">
                <a:pos x="connsiteX32384" y="connsiteY32384"/>
              </a:cxn>
              <a:cxn ang="0">
                <a:pos x="connsiteX32385" y="connsiteY32385"/>
              </a:cxn>
              <a:cxn ang="0">
                <a:pos x="connsiteX32386" y="connsiteY32386"/>
              </a:cxn>
              <a:cxn ang="0">
                <a:pos x="connsiteX32387" y="connsiteY32387"/>
              </a:cxn>
              <a:cxn ang="0">
                <a:pos x="connsiteX32388" y="connsiteY32388"/>
              </a:cxn>
              <a:cxn ang="0">
                <a:pos x="connsiteX32389" y="connsiteY32389"/>
              </a:cxn>
              <a:cxn ang="0">
                <a:pos x="connsiteX32390" y="connsiteY32390"/>
              </a:cxn>
              <a:cxn ang="0">
                <a:pos x="connsiteX32391" y="connsiteY32391"/>
              </a:cxn>
              <a:cxn ang="0">
                <a:pos x="connsiteX32392" y="connsiteY32392"/>
              </a:cxn>
              <a:cxn ang="0">
                <a:pos x="connsiteX32393" y="connsiteY32393"/>
              </a:cxn>
              <a:cxn ang="0">
                <a:pos x="connsiteX32394" y="connsiteY32394"/>
              </a:cxn>
              <a:cxn ang="0">
                <a:pos x="connsiteX32395" y="connsiteY32395"/>
              </a:cxn>
              <a:cxn ang="0">
                <a:pos x="connsiteX32396" y="connsiteY32396"/>
              </a:cxn>
              <a:cxn ang="0">
                <a:pos x="connsiteX32397" y="connsiteY32397"/>
              </a:cxn>
              <a:cxn ang="0">
                <a:pos x="connsiteX32398" y="connsiteY32398"/>
              </a:cxn>
              <a:cxn ang="0">
                <a:pos x="connsiteX32399" y="connsiteY32399"/>
              </a:cxn>
              <a:cxn ang="0">
                <a:pos x="connsiteX32400" y="connsiteY32400"/>
              </a:cxn>
              <a:cxn ang="0">
                <a:pos x="connsiteX32401" y="connsiteY32401"/>
              </a:cxn>
              <a:cxn ang="0">
                <a:pos x="connsiteX32402" y="connsiteY32402"/>
              </a:cxn>
              <a:cxn ang="0">
                <a:pos x="connsiteX32403" y="connsiteY32403"/>
              </a:cxn>
              <a:cxn ang="0">
                <a:pos x="connsiteX32404" y="connsiteY32404"/>
              </a:cxn>
              <a:cxn ang="0">
                <a:pos x="connsiteX32405" y="connsiteY32405"/>
              </a:cxn>
              <a:cxn ang="0">
                <a:pos x="connsiteX32406" y="connsiteY32406"/>
              </a:cxn>
              <a:cxn ang="0">
                <a:pos x="connsiteX32407" y="connsiteY32407"/>
              </a:cxn>
              <a:cxn ang="0">
                <a:pos x="connsiteX32408" y="connsiteY32408"/>
              </a:cxn>
              <a:cxn ang="0">
                <a:pos x="connsiteX32409" y="connsiteY32409"/>
              </a:cxn>
              <a:cxn ang="0">
                <a:pos x="connsiteX32410" y="connsiteY32410"/>
              </a:cxn>
              <a:cxn ang="0">
                <a:pos x="connsiteX32411" y="connsiteY32411"/>
              </a:cxn>
              <a:cxn ang="0">
                <a:pos x="connsiteX32412" y="connsiteY32412"/>
              </a:cxn>
              <a:cxn ang="0">
                <a:pos x="connsiteX32413" y="connsiteY32413"/>
              </a:cxn>
              <a:cxn ang="0">
                <a:pos x="connsiteX32414" y="connsiteY32414"/>
              </a:cxn>
              <a:cxn ang="0">
                <a:pos x="connsiteX32415" y="connsiteY32415"/>
              </a:cxn>
              <a:cxn ang="0">
                <a:pos x="connsiteX32416" y="connsiteY32416"/>
              </a:cxn>
              <a:cxn ang="0">
                <a:pos x="connsiteX32417" y="connsiteY32417"/>
              </a:cxn>
              <a:cxn ang="0">
                <a:pos x="connsiteX32418" y="connsiteY32418"/>
              </a:cxn>
              <a:cxn ang="0">
                <a:pos x="connsiteX32419" y="connsiteY32419"/>
              </a:cxn>
              <a:cxn ang="0">
                <a:pos x="connsiteX32420" y="connsiteY32420"/>
              </a:cxn>
              <a:cxn ang="0">
                <a:pos x="connsiteX32421" y="connsiteY32421"/>
              </a:cxn>
              <a:cxn ang="0">
                <a:pos x="connsiteX32422" y="connsiteY32422"/>
              </a:cxn>
              <a:cxn ang="0">
                <a:pos x="connsiteX32423" y="connsiteY32423"/>
              </a:cxn>
              <a:cxn ang="0">
                <a:pos x="connsiteX32424" y="connsiteY32424"/>
              </a:cxn>
              <a:cxn ang="0">
                <a:pos x="connsiteX32425" y="connsiteY32425"/>
              </a:cxn>
              <a:cxn ang="0">
                <a:pos x="connsiteX32426" y="connsiteY32426"/>
              </a:cxn>
              <a:cxn ang="0">
                <a:pos x="connsiteX32427" y="connsiteY32427"/>
              </a:cxn>
              <a:cxn ang="0">
                <a:pos x="connsiteX32428" y="connsiteY32428"/>
              </a:cxn>
              <a:cxn ang="0">
                <a:pos x="connsiteX32429" y="connsiteY32429"/>
              </a:cxn>
              <a:cxn ang="0">
                <a:pos x="connsiteX32430" y="connsiteY32430"/>
              </a:cxn>
              <a:cxn ang="0">
                <a:pos x="connsiteX32431" y="connsiteY32431"/>
              </a:cxn>
              <a:cxn ang="0">
                <a:pos x="connsiteX32432" y="connsiteY32432"/>
              </a:cxn>
              <a:cxn ang="0">
                <a:pos x="connsiteX32433" y="connsiteY32433"/>
              </a:cxn>
              <a:cxn ang="0">
                <a:pos x="connsiteX32434" y="connsiteY32434"/>
              </a:cxn>
              <a:cxn ang="0">
                <a:pos x="connsiteX32435" y="connsiteY32435"/>
              </a:cxn>
              <a:cxn ang="0">
                <a:pos x="connsiteX32436" y="connsiteY32436"/>
              </a:cxn>
              <a:cxn ang="0">
                <a:pos x="connsiteX32437" y="connsiteY32437"/>
              </a:cxn>
              <a:cxn ang="0">
                <a:pos x="connsiteX32438" y="connsiteY32438"/>
              </a:cxn>
              <a:cxn ang="0">
                <a:pos x="connsiteX32439" y="connsiteY32439"/>
              </a:cxn>
              <a:cxn ang="0">
                <a:pos x="connsiteX32440" y="connsiteY32440"/>
              </a:cxn>
              <a:cxn ang="0">
                <a:pos x="connsiteX32441" y="connsiteY32441"/>
              </a:cxn>
              <a:cxn ang="0">
                <a:pos x="connsiteX32442" y="connsiteY32442"/>
              </a:cxn>
              <a:cxn ang="0">
                <a:pos x="connsiteX32443" y="connsiteY32443"/>
              </a:cxn>
              <a:cxn ang="0">
                <a:pos x="connsiteX32444" y="connsiteY32444"/>
              </a:cxn>
              <a:cxn ang="0">
                <a:pos x="connsiteX32445" y="connsiteY32445"/>
              </a:cxn>
              <a:cxn ang="0">
                <a:pos x="connsiteX32446" y="connsiteY32446"/>
              </a:cxn>
              <a:cxn ang="0">
                <a:pos x="connsiteX32447" y="connsiteY32447"/>
              </a:cxn>
              <a:cxn ang="0">
                <a:pos x="connsiteX32448" y="connsiteY32448"/>
              </a:cxn>
              <a:cxn ang="0">
                <a:pos x="connsiteX32449" y="connsiteY32449"/>
              </a:cxn>
              <a:cxn ang="0">
                <a:pos x="connsiteX32450" y="connsiteY32450"/>
              </a:cxn>
              <a:cxn ang="0">
                <a:pos x="connsiteX32451" y="connsiteY32451"/>
              </a:cxn>
              <a:cxn ang="0">
                <a:pos x="connsiteX32452" y="connsiteY32452"/>
              </a:cxn>
              <a:cxn ang="0">
                <a:pos x="connsiteX32453" y="connsiteY32453"/>
              </a:cxn>
              <a:cxn ang="0">
                <a:pos x="connsiteX32454" y="connsiteY32454"/>
              </a:cxn>
              <a:cxn ang="0">
                <a:pos x="connsiteX32455" y="connsiteY32455"/>
              </a:cxn>
              <a:cxn ang="0">
                <a:pos x="connsiteX32456" y="connsiteY32456"/>
              </a:cxn>
              <a:cxn ang="0">
                <a:pos x="connsiteX32457" y="connsiteY32457"/>
              </a:cxn>
              <a:cxn ang="0">
                <a:pos x="connsiteX32458" y="connsiteY32458"/>
              </a:cxn>
              <a:cxn ang="0">
                <a:pos x="connsiteX32459" y="connsiteY32459"/>
              </a:cxn>
              <a:cxn ang="0">
                <a:pos x="connsiteX32460" y="connsiteY32460"/>
              </a:cxn>
              <a:cxn ang="0">
                <a:pos x="connsiteX32461" y="connsiteY32461"/>
              </a:cxn>
              <a:cxn ang="0">
                <a:pos x="connsiteX32462" y="connsiteY32462"/>
              </a:cxn>
              <a:cxn ang="0">
                <a:pos x="connsiteX32463" y="connsiteY32463"/>
              </a:cxn>
              <a:cxn ang="0">
                <a:pos x="connsiteX32464" y="connsiteY32464"/>
              </a:cxn>
              <a:cxn ang="0">
                <a:pos x="connsiteX32465" y="connsiteY32465"/>
              </a:cxn>
              <a:cxn ang="0">
                <a:pos x="connsiteX32466" y="connsiteY32466"/>
              </a:cxn>
              <a:cxn ang="0">
                <a:pos x="connsiteX32467" y="connsiteY32467"/>
              </a:cxn>
              <a:cxn ang="0">
                <a:pos x="connsiteX32468" y="connsiteY32468"/>
              </a:cxn>
              <a:cxn ang="0">
                <a:pos x="connsiteX32469" y="connsiteY32469"/>
              </a:cxn>
              <a:cxn ang="0">
                <a:pos x="connsiteX32470" y="connsiteY32470"/>
              </a:cxn>
              <a:cxn ang="0">
                <a:pos x="connsiteX32471" y="connsiteY32471"/>
              </a:cxn>
              <a:cxn ang="0">
                <a:pos x="connsiteX32472" y="connsiteY32472"/>
              </a:cxn>
              <a:cxn ang="0">
                <a:pos x="connsiteX32473" y="connsiteY32473"/>
              </a:cxn>
              <a:cxn ang="0">
                <a:pos x="connsiteX32474" y="connsiteY32474"/>
              </a:cxn>
              <a:cxn ang="0">
                <a:pos x="connsiteX32475" y="connsiteY32475"/>
              </a:cxn>
              <a:cxn ang="0">
                <a:pos x="connsiteX32476" y="connsiteY32476"/>
              </a:cxn>
              <a:cxn ang="0">
                <a:pos x="connsiteX32477" y="connsiteY32477"/>
              </a:cxn>
              <a:cxn ang="0">
                <a:pos x="connsiteX32478" y="connsiteY32478"/>
              </a:cxn>
              <a:cxn ang="0">
                <a:pos x="connsiteX32479" y="connsiteY32479"/>
              </a:cxn>
              <a:cxn ang="0">
                <a:pos x="connsiteX32480" y="connsiteY32480"/>
              </a:cxn>
              <a:cxn ang="0">
                <a:pos x="connsiteX32481" y="connsiteY32481"/>
              </a:cxn>
              <a:cxn ang="0">
                <a:pos x="connsiteX32482" y="connsiteY32482"/>
              </a:cxn>
              <a:cxn ang="0">
                <a:pos x="connsiteX32483" y="connsiteY32483"/>
              </a:cxn>
              <a:cxn ang="0">
                <a:pos x="connsiteX32484" y="connsiteY32484"/>
              </a:cxn>
              <a:cxn ang="0">
                <a:pos x="connsiteX32485" y="connsiteY32485"/>
              </a:cxn>
              <a:cxn ang="0">
                <a:pos x="connsiteX32486" y="connsiteY32486"/>
              </a:cxn>
              <a:cxn ang="0">
                <a:pos x="connsiteX32487" y="connsiteY32487"/>
              </a:cxn>
              <a:cxn ang="0">
                <a:pos x="connsiteX32488" y="connsiteY32488"/>
              </a:cxn>
              <a:cxn ang="0">
                <a:pos x="connsiteX32489" y="connsiteY32489"/>
              </a:cxn>
              <a:cxn ang="0">
                <a:pos x="connsiteX32490" y="connsiteY32490"/>
              </a:cxn>
              <a:cxn ang="0">
                <a:pos x="connsiteX32491" y="connsiteY32491"/>
              </a:cxn>
              <a:cxn ang="0">
                <a:pos x="connsiteX32492" y="connsiteY32492"/>
              </a:cxn>
              <a:cxn ang="0">
                <a:pos x="connsiteX32493" y="connsiteY32493"/>
              </a:cxn>
              <a:cxn ang="0">
                <a:pos x="connsiteX32494" y="connsiteY32494"/>
              </a:cxn>
              <a:cxn ang="0">
                <a:pos x="connsiteX32495" y="connsiteY32495"/>
              </a:cxn>
              <a:cxn ang="0">
                <a:pos x="connsiteX32496" y="connsiteY32496"/>
              </a:cxn>
              <a:cxn ang="0">
                <a:pos x="connsiteX32497" y="connsiteY32497"/>
              </a:cxn>
              <a:cxn ang="0">
                <a:pos x="connsiteX32498" y="connsiteY32498"/>
              </a:cxn>
              <a:cxn ang="0">
                <a:pos x="connsiteX32499" y="connsiteY32499"/>
              </a:cxn>
              <a:cxn ang="0">
                <a:pos x="connsiteX32500" y="connsiteY32500"/>
              </a:cxn>
              <a:cxn ang="0">
                <a:pos x="connsiteX32501" y="connsiteY32501"/>
              </a:cxn>
              <a:cxn ang="0">
                <a:pos x="connsiteX32502" y="connsiteY32502"/>
              </a:cxn>
              <a:cxn ang="0">
                <a:pos x="connsiteX32503" y="connsiteY32503"/>
              </a:cxn>
              <a:cxn ang="0">
                <a:pos x="connsiteX32504" y="connsiteY32504"/>
              </a:cxn>
              <a:cxn ang="0">
                <a:pos x="connsiteX32505" y="connsiteY32505"/>
              </a:cxn>
              <a:cxn ang="0">
                <a:pos x="connsiteX32506" y="connsiteY32506"/>
              </a:cxn>
              <a:cxn ang="0">
                <a:pos x="connsiteX32507" y="connsiteY32507"/>
              </a:cxn>
              <a:cxn ang="0">
                <a:pos x="connsiteX32508" y="connsiteY32508"/>
              </a:cxn>
              <a:cxn ang="0">
                <a:pos x="connsiteX32509" y="connsiteY32509"/>
              </a:cxn>
              <a:cxn ang="0">
                <a:pos x="connsiteX32510" y="connsiteY32510"/>
              </a:cxn>
              <a:cxn ang="0">
                <a:pos x="connsiteX32511" y="connsiteY32511"/>
              </a:cxn>
              <a:cxn ang="0">
                <a:pos x="connsiteX32512" y="connsiteY32512"/>
              </a:cxn>
              <a:cxn ang="0">
                <a:pos x="connsiteX32513" y="connsiteY32513"/>
              </a:cxn>
              <a:cxn ang="0">
                <a:pos x="connsiteX32514" y="connsiteY32514"/>
              </a:cxn>
              <a:cxn ang="0">
                <a:pos x="connsiteX32515" y="connsiteY32515"/>
              </a:cxn>
              <a:cxn ang="0">
                <a:pos x="connsiteX32516" y="connsiteY32516"/>
              </a:cxn>
              <a:cxn ang="0">
                <a:pos x="connsiteX32517" y="connsiteY32517"/>
              </a:cxn>
              <a:cxn ang="0">
                <a:pos x="connsiteX32518" y="connsiteY32518"/>
              </a:cxn>
              <a:cxn ang="0">
                <a:pos x="connsiteX32519" y="connsiteY32519"/>
              </a:cxn>
              <a:cxn ang="0">
                <a:pos x="connsiteX32520" y="connsiteY32520"/>
              </a:cxn>
              <a:cxn ang="0">
                <a:pos x="connsiteX32521" y="connsiteY32521"/>
              </a:cxn>
              <a:cxn ang="0">
                <a:pos x="connsiteX32522" y="connsiteY32522"/>
              </a:cxn>
              <a:cxn ang="0">
                <a:pos x="connsiteX32523" y="connsiteY32523"/>
              </a:cxn>
              <a:cxn ang="0">
                <a:pos x="connsiteX32524" y="connsiteY32524"/>
              </a:cxn>
              <a:cxn ang="0">
                <a:pos x="connsiteX32525" y="connsiteY32525"/>
              </a:cxn>
              <a:cxn ang="0">
                <a:pos x="connsiteX32526" y="connsiteY32526"/>
              </a:cxn>
              <a:cxn ang="0">
                <a:pos x="connsiteX32527" y="connsiteY32527"/>
              </a:cxn>
              <a:cxn ang="0">
                <a:pos x="connsiteX32528" y="connsiteY32528"/>
              </a:cxn>
              <a:cxn ang="0">
                <a:pos x="connsiteX32529" y="connsiteY32529"/>
              </a:cxn>
              <a:cxn ang="0">
                <a:pos x="connsiteX32530" y="connsiteY32530"/>
              </a:cxn>
              <a:cxn ang="0">
                <a:pos x="connsiteX32531" y="connsiteY32531"/>
              </a:cxn>
              <a:cxn ang="0">
                <a:pos x="connsiteX32532" y="connsiteY32532"/>
              </a:cxn>
              <a:cxn ang="0">
                <a:pos x="connsiteX32533" y="connsiteY32533"/>
              </a:cxn>
              <a:cxn ang="0">
                <a:pos x="connsiteX32534" y="connsiteY32534"/>
              </a:cxn>
              <a:cxn ang="0">
                <a:pos x="connsiteX32535" y="connsiteY32535"/>
              </a:cxn>
              <a:cxn ang="0">
                <a:pos x="connsiteX32536" y="connsiteY32536"/>
              </a:cxn>
              <a:cxn ang="0">
                <a:pos x="connsiteX32537" y="connsiteY32537"/>
              </a:cxn>
              <a:cxn ang="0">
                <a:pos x="connsiteX32538" y="connsiteY32538"/>
              </a:cxn>
              <a:cxn ang="0">
                <a:pos x="connsiteX32539" y="connsiteY32539"/>
              </a:cxn>
              <a:cxn ang="0">
                <a:pos x="connsiteX32540" y="connsiteY32540"/>
              </a:cxn>
              <a:cxn ang="0">
                <a:pos x="connsiteX32541" y="connsiteY32541"/>
              </a:cxn>
              <a:cxn ang="0">
                <a:pos x="connsiteX32542" y="connsiteY32542"/>
              </a:cxn>
              <a:cxn ang="0">
                <a:pos x="connsiteX32543" y="connsiteY32543"/>
              </a:cxn>
              <a:cxn ang="0">
                <a:pos x="connsiteX32544" y="connsiteY32544"/>
              </a:cxn>
              <a:cxn ang="0">
                <a:pos x="connsiteX32545" y="connsiteY32545"/>
              </a:cxn>
              <a:cxn ang="0">
                <a:pos x="connsiteX32546" y="connsiteY32546"/>
              </a:cxn>
              <a:cxn ang="0">
                <a:pos x="connsiteX32547" y="connsiteY32547"/>
              </a:cxn>
              <a:cxn ang="0">
                <a:pos x="connsiteX32548" y="connsiteY32548"/>
              </a:cxn>
              <a:cxn ang="0">
                <a:pos x="connsiteX32549" y="connsiteY32549"/>
              </a:cxn>
              <a:cxn ang="0">
                <a:pos x="connsiteX32550" y="connsiteY32550"/>
              </a:cxn>
              <a:cxn ang="0">
                <a:pos x="connsiteX32551" y="connsiteY32551"/>
              </a:cxn>
              <a:cxn ang="0">
                <a:pos x="connsiteX32552" y="connsiteY32552"/>
              </a:cxn>
              <a:cxn ang="0">
                <a:pos x="connsiteX32553" y="connsiteY32553"/>
              </a:cxn>
              <a:cxn ang="0">
                <a:pos x="connsiteX32554" y="connsiteY32554"/>
              </a:cxn>
              <a:cxn ang="0">
                <a:pos x="connsiteX32555" y="connsiteY32555"/>
              </a:cxn>
              <a:cxn ang="0">
                <a:pos x="connsiteX32556" y="connsiteY32556"/>
              </a:cxn>
              <a:cxn ang="0">
                <a:pos x="connsiteX32557" y="connsiteY32557"/>
              </a:cxn>
              <a:cxn ang="0">
                <a:pos x="connsiteX32558" y="connsiteY32558"/>
              </a:cxn>
              <a:cxn ang="0">
                <a:pos x="connsiteX32559" y="connsiteY32559"/>
              </a:cxn>
              <a:cxn ang="0">
                <a:pos x="connsiteX32560" y="connsiteY32560"/>
              </a:cxn>
              <a:cxn ang="0">
                <a:pos x="connsiteX32561" y="connsiteY32561"/>
              </a:cxn>
              <a:cxn ang="0">
                <a:pos x="connsiteX32562" y="connsiteY32562"/>
              </a:cxn>
              <a:cxn ang="0">
                <a:pos x="connsiteX32563" y="connsiteY32563"/>
              </a:cxn>
              <a:cxn ang="0">
                <a:pos x="connsiteX32564" y="connsiteY32564"/>
              </a:cxn>
              <a:cxn ang="0">
                <a:pos x="connsiteX32565" y="connsiteY32565"/>
              </a:cxn>
              <a:cxn ang="0">
                <a:pos x="connsiteX32566" y="connsiteY32566"/>
              </a:cxn>
              <a:cxn ang="0">
                <a:pos x="connsiteX32567" y="connsiteY32567"/>
              </a:cxn>
              <a:cxn ang="0">
                <a:pos x="connsiteX32568" y="connsiteY32568"/>
              </a:cxn>
              <a:cxn ang="0">
                <a:pos x="connsiteX32569" y="connsiteY32569"/>
              </a:cxn>
              <a:cxn ang="0">
                <a:pos x="connsiteX32570" y="connsiteY32570"/>
              </a:cxn>
              <a:cxn ang="0">
                <a:pos x="connsiteX32571" y="connsiteY32571"/>
              </a:cxn>
              <a:cxn ang="0">
                <a:pos x="connsiteX32572" y="connsiteY32572"/>
              </a:cxn>
              <a:cxn ang="0">
                <a:pos x="connsiteX32573" y="connsiteY32573"/>
              </a:cxn>
              <a:cxn ang="0">
                <a:pos x="connsiteX32574" y="connsiteY32574"/>
              </a:cxn>
              <a:cxn ang="0">
                <a:pos x="connsiteX32575" y="connsiteY32575"/>
              </a:cxn>
              <a:cxn ang="0">
                <a:pos x="connsiteX32576" y="connsiteY32576"/>
              </a:cxn>
              <a:cxn ang="0">
                <a:pos x="connsiteX32577" y="connsiteY32577"/>
              </a:cxn>
              <a:cxn ang="0">
                <a:pos x="connsiteX32578" y="connsiteY32578"/>
              </a:cxn>
              <a:cxn ang="0">
                <a:pos x="connsiteX32579" y="connsiteY32579"/>
              </a:cxn>
              <a:cxn ang="0">
                <a:pos x="connsiteX32580" y="connsiteY32580"/>
              </a:cxn>
              <a:cxn ang="0">
                <a:pos x="connsiteX32581" y="connsiteY32581"/>
              </a:cxn>
              <a:cxn ang="0">
                <a:pos x="connsiteX32582" y="connsiteY32582"/>
              </a:cxn>
              <a:cxn ang="0">
                <a:pos x="connsiteX32583" y="connsiteY32583"/>
              </a:cxn>
              <a:cxn ang="0">
                <a:pos x="connsiteX32584" y="connsiteY32584"/>
              </a:cxn>
              <a:cxn ang="0">
                <a:pos x="connsiteX32585" y="connsiteY32585"/>
              </a:cxn>
              <a:cxn ang="0">
                <a:pos x="connsiteX32586" y="connsiteY32586"/>
              </a:cxn>
              <a:cxn ang="0">
                <a:pos x="connsiteX32587" y="connsiteY32587"/>
              </a:cxn>
              <a:cxn ang="0">
                <a:pos x="connsiteX32588" y="connsiteY32588"/>
              </a:cxn>
              <a:cxn ang="0">
                <a:pos x="connsiteX32589" y="connsiteY32589"/>
              </a:cxn>
              <a:cxn ang="0">
                <a:pos x="connsiteX32590" y="connsiteY32590"/>
              </a:cxn>
              <a:cxn ang="0">
                <a:pos x="connsiteX32591" y="connsiteY32591"/>
              </a:cxn>
              <a:cxn ang="0">
                <a:pos x="connsiteX32592" y="connsiteY32592"/>
              </a:cxn>
              <a:cxn ang="0">
                <a:pos x="connsiteX32593" y="connsiteY32593"/>
              </a:cxn>
              <a:cxn ang="0">
                <a:pos x="connsiteX32594" y="connsiteY32594"/>
              </a:cxn>
              <a:cxn ang="0">
                <a:pos x="connsiteX32595" y="connsiteY32595"/>
              </a:cxn>
              <a:cxn ang="0">
                <a:pos x="connsiteX32596" y="connsiteY32596"/>
              </a:cxn>
              <a:cxn ang="0">
                <a:pos x="connsiteX32597" y="connsiteY32597"/>
              </a:cxn>
              <a:cxn ang="0">
                <a:pos x="connsiteX32598" y="connsiteY32598"/>
              </a:cxn>
              <a:cxn ang="0">
                <a:pos x="connsiteX32599" y="connsiteY32599"/>
              </a:cxn>
              <a:cxn ang="0">
                <a:pos x="connsiteX32600" y="connsiteY32600"/>
              </a:cxn>
              <a:cxn ang="0">
                <a:pos x="connsiteX32601" y="connsiteY32601"/>
              </a:cxn>
              <a:cxn ang="0">
                <a:pos x="connsiteX32602" y="connsiteY32602"/>
              </a:cxn>
              <a:cxn ang="0">
                <a:pos x="connsiteX32603" y="connsiteY32603"/>
              </a:cxn>
              <a:cxn ang="0">
                <a:pos x="connsiteX32604" y="connsiteY32604"/>
              </a:cxn>
              <a:cxn ang="0">
                <a:pos x="connsiteX32605" y="connsiteY32605"/>
              </a:cxn>
              <a:cxn ang="0">
                <a:pos x="connsiteX32606" y="connsiteY32606"/>
              </a:cxn>
              <a:cxn ang="0">
                <a:pos x="connsiteX32607" y="connsiteY32607"/>
              </a:cxn>
              <a:cxn ang="0">
                <a:pos x="connsiteX32608" y="connsiteY32608"/>
              </a:cxn>
              <a:cxn ang="0">
                <a:pos x="connsiteX32609" y="connsiteY32609"/>
              </a:cxn>
              <a:cxn ang="0">
                <a:pos x="connsiteX32610" y="connsiteY32610"/>
              </a:cxn>
              <a:cxn ang="0">
                <a:pos x="connsiteX32611" y="connsiteY32611"/>
              </a:cxn>
              <a:cxn ang="0">
                <a:pos x="connsiteX32612" y="connsiteY32612"/>
              </a:cxn>
              <a:cxn ang="0">
                <a:pos x="connsiteX32613" y="connsiteY32613"/>
              </a:cxn>
              <a:cxn ang="0">
                <a:pos x="connsiteX32614" y="connsiteY32614"/>
              </a:cxn>
              <a:cxn ang="0">
                <a:pos x="connsiteX32615" y="connsiteY32615"/>
              </a:cxn>
              <a:cxn ang="0">
                <a:pos x="connsiteX32616" y="connsiteY32616"/>
              </a:cxn>
              <a:cxn ang="0">
                <a:pos x="connsiteX32617" y="connsiteY32617"/>
              </a:cxn>
              <a:cxn ang="0">
                <a:pos x="connsiteX32618" y="connsiteY32618"/>
              </a:cxn>
              <a:cxn ang="0">
                <a:pos x="connsiteX32619" y="connsiteY32619"/>
              </a:cxn>
              <a:cxn ang="0">
                <a:pos x="connsiteX32620" y="connsiteY32620"/>
              </a:cxn>
              <a:cxn ang="0">
                <a:pos x="connsiteX32621" y="connsiteY32621"/>
              </a:cxn>
              <a:cxn ang="0">
                <a:pos x="connsiteX32622" y="connsiteY32622"/>
              </a:cxn>
              <a:cxn ang="0">
                <a:pos x="connsiteX32623" y="connsiteY32623"/>
              </a:cxn>
              <a:cxn ang="0">
                <a:pos x="connsiteX32624" y="connsiteY32624"/>
              </a:cxn>
              <a:cxn ang="0">
                <a:pos x="connsiteX32625" y="connsiteY32625"/>
              </a:cxn>
              <a:cxn ang="0">
                <a:pos x="connsiteX32626" y="connsiteY32626"/>
              </a:cxn>
              <a:cxn ang="0">
                <a:pos x="connsiteX32627" y="connsiteY32627"/>
              </a:cxn>
              <a:cxn ang="0">
                <a:pos x="connsiteX32628" y="connsiteY32628"/>
              </a:cxn>
              <a:cxn ang="0">
                <a:pos x="connsiteX32629" y="connsiteY32629"/>
              </a:cxn>
              <a:cxn ang="0">
                <a:pos x="connsiteX32630" y="connsiteY32630"/>
              </a:cxn>
              <a:cxn ang="0">
                <a:pos x="connsiteX32631" y="connsiteY32631"/>
              </a:cxn>
              <a:cxn ang="0">
                <a:pos x="connsiteX32632" y="connsiteY32632"/>
              </a:cxn>
              <a:cxn ang="0">
                <a:pos x="connsiteX32633" y="connsiteY32633"/>
              </a:cxn>
              <a:cxn ang="0">
                <a:pos x="connsiteX32634" y="connsiteY32634"/>
              </a:cxn>
              <a:cxn ang="0">
                <a:pos x="connsiteX32635" y="connsiteY32635"/>
              </a:cxn>
              <a:cxn ang="0">
                <a:pos x="connsiteX32636" y="connsiteY32636"/>
              </a:cxn>
              <a:cxn ang="0">
                <a:pos x="connsiteX32637" y="connsiteY32637"/>
              </a:cxn>
              <a:cxn ang="0">
                <a:pos x="connsiteX32638" y="connsiteY32638"/>
              </a:cxn>
              <a:cxn ang="0">
                <a:pos x="connsiteX32639" y="connsiteY32639"/>
              </a:cxn>
              <a:cxn ang="0">
                <a:pos x="connsiteX32640" y="connsiteY32640"/>
              </a:cxn>
              <a:cxn ang="0">
                <a:pos x="connsiteX32641" y="connsiteY32641"/>
              </a:cxn>
              <a:cxn ang="0">
                <a:pos x="connsiteX32642" y="connsiteY32642"/>
              </a:cxn>
              <a:cxn ang="0">
                <a:pos x="connsiteX32643" y="connsiteY32643"/>
              </a:cxn>
              <a:cxn ang="0">
                <a:pos x="connsiteX32644" y="connsiteY32644"/>
              </a:cxn>
              <a:cxn ang="0">
                <a:pos x="connsiteX32645" y="connsiteY32645"/>
              </a:cxn>
              <a:cxn ang="0">
                <a:pos x="connsiteX32646" y="connsiteY32646"/>
              </a:cxn>
              <a:cxn ang="0">
                <a:pos x="connsiteX32647" y="connsiteY32647"/>
              </a:cxn>
              <a:cxn ang="0">
                <a:pos x="connsiteX32648" y="connsiteY32648"/>
              </a:cxn>
              <a:cxn ang="0">
                <a:pos x="connsiteX32649" y="connsiteY32649"/>
              </a:cxn>
              <a:cxn ang="0">
                <a:pos x="connsiteX32650" y="connsiteY32650"/>
              </a:cxn>
              <a:cxn ang="0">
                <a:pos x="connsiteX32651" y="connsiteY32651"/>
              </a:cxn>
              <a:cxn ang="0">
                <a:pos x="connsiteX32652" y="connsiteY32652"/>
              </a:cxn>
              <a:cxn ang="0">
                <a:pos x="connsiteX32653" y="connsiteY32653"/>
              </a:cxn>
              <a:cxn ang="0">
                <a:pos x="connsiteX32654" y="connsiteY32654"/>
              </a:cxn>
              <a:cxn ang="0">
                <a:pos x="connsiteX32655" y="connsiteY32655"/>
              </a:cxn>
              <a:cxn ang="0">
                <a:pos x="connsiteX32656" y="connsiteY32656"/>
              </a:cxn>
              <a:cxn ang="0">
                <a:pos x="connsiteX32657" y="connsiteY32657"/>
              </a:cxn>
              <a:cxn ang="0">
                <a:pos x="connsiteX32658" y="connsiteY32658"/>
              </a:cxn>
              <a:cxn ang="0">
                <a:pos x="connsiteX32659" y="connsiteY32659"/>
              </a:cxn>
              <a:cxn ang="0">
                <a:pos x="connsiteX32660" y="connsiteY32660"/>
              </a:cxn>
              <a:cxn ang="0">
                <a:pos x="connsiteX32661" y="connsiteY32661"/>
              </a:cxn>
              <a:cxn ang="0">
                <a:pos x="connsiteX32662" y="connsiteY32662"/>
              </a:cxn>
              <a:cxn ang="0">
                <a:pos x="connsiteX32663" y="connsiteY32663"/>
              </a:cxn>
              <a:cxn ang="0">
                <a:pos x="connsiteX32664" y="connsiteY32664"/>
              </a:cxn>
              <a:cxn ang="0">
                <a:pos x="connsiteX32665" y="connsiteY32665"/>
              </a:cxn>
              <a:cxn ang="0">
                <a:pos x="connsiteX32666" y="connsiteY32666"/>
              </a:cxn>
              <a:cxn ang="0">
                <a:pos x="connsiteX32667" y="connsiteY32667"/>
              </a:cxn>
              <a:cxn ang="0">
                <a:pos x="connsiteX32668" y="connsiteY32668"/>
              </a:cxn>
              <a:cxn ang="0">
                <a:pos x="connsiteX32669" y="connsiteY32669"/>
              </a:cxn>
              <a:cxn ang="0">
                <a:pos x="connsiteX32670" y="connsiteY32670"/>
              </a:cxn>
              <a:cxn ang="0">
                <a:pos x="connsiteX32671" y="connsiteY32671"/>
              </a:cxn>
              <a:cxn ang="0">
                <a:pos x="connsiteX32672" y="connsiteY32672"/>
              </a:cxn>
              <a:cxn ang="0">
                <a:pos x="connsiteX32673" y="connsiteY32673"/>
              </a:cxn>
              <a:cxn ang="0">
                <a:pos x="connsiteX32674" y="connsiteY32674"/>
              </a:cxn>
              <a:cxn ang="0">
                <a:pos x="connsiteX32675" y="connsiteY32675"/>
              </a:cxn>
              <a:cxn ang="0">
                <a:pos x="connsiteX32676" y="connsiteY32676"/>
              </a:cxn>
              <a:cxn ang="0">
                <a:pos x="connsiteX32677" y="connsiteY32677"/>
              </a:cxn>
              <a:cxn ang="0">
                <a:pos x="connsiteX32678" y="connsiteY32678"/>
              </a:cxn>
              <a:cxn ang="0">
                <a:pos x="connsiteX32679" y="connsiteY32679"/>
              </a:cxn>
              <a:cxn ang="0">
                <a:pos x="connsiteX32680" y="connsiteY32680"/>
              </a:cxn>
              <a:cxn ang="0">
                <a:pos x="connsiteX32681" y="connsiteY32681"/>
              </a:cxn>
              <a:cxn ang="0">
                <a:pos x="connsiteX32682" y="connsiteY32682"/>
              </a:cxn>
              <a:cxn ang="0">
                <a:pos x="connsiteX32683" y="connsiteY32683"/>
              </a:cxn>
              <a:cxn ang="0">
                <a:pos x="connsiteX32684" y="connsiteY32684"/>
              </a:cxn>
              <a:cxn ang="0">
                <a:pos x="connsiteX32685" y="connsiteY32685"/>
              </a:cxn>
              <a:cxn ang="0">
                <a:pos x="connsiteX32686" y="connsiteY32686"/>
              </a:cxn>
              <a:cxn ang="0">
                <a:pos x="connsiteX32687" y="connsiteY32687"/>
              </a:cxn>
              <a:cxn ang="0">
                <a:pos x="connsiteX32688" y="connsiteY32688"/>
              </a:cxn>
              <a:cxn ang="0">
                <a:pos x="connsiteX32689" y="connsiteY32689"/>
              </a:cxn>
              <a:cxn ang="0">
                <a:pos x="connsiteX32690" y="connsiteY32690"/>
              </a:cxn>
              <a:cxn ang="0">
                <a:pos x="connsiteX32691" y="connsiteY32691"/>
              </a:cxn>
              <a:cxn ang="0">
                <a:pos x="connsiteX32692" y="connsiteY32692"/>
              </a:cxn>
              <a:cxn ang="0">
                <a:pos x="connsiteX32693" y="connsiteY32693"/>
              </a:cxn>
              <a:cxn ang="0">
                <a:pos x="connsiteX32694" y="connsiteY32694"/>
              </a:cxn>
              <a:cxn ang="0">
                <a:pos x="connsiteX32695" y="connsiteY32695"/>
              </a:cxn>
              <a:cxn ang="0">
                <a:pos x="connsiteX32696" y="connsiteY32696"/>
              </a:cxn>
              <a:cxn ang="0">
                <a:pos x="connsiteX32697" y="connsiteY32697"/>
              </a:cxn>
              <a:cxn ang="0">
                <a:pos x="connsiteX32698" y="connsiteY32698"/>
              </a:cxn>
              <a:cxn ang="0">
                <a:pos x="connsiteX32699" y="connsiteY32699"/>
              </a:cxn>
              <a:cxn ang="0">
                <a:pos x="connsiteX32700" y="connsiteY32700"/>
              </a:cxn>
              <a:cxn ang="0">
                <a:pos x="connsiteX32701" y="connsiteY32701"/>
              </a:cxn>
              <a:cxn ang="0">
                <a:pos x="connsiteX32702" y="connsiteY32702"/>
              </a:cxn>
              <a:cxn ang="0">
                <a:pos x="connsiteX32703" y="connsiteY32703"/>
              </a:cxn>
              <a:cxn ang="0">
                <a:pos x="connsiteX32704" y="connsiteY32704"/>
              </a:cxn>
              <a:cxn ang="0">
                <a:pos x="connsiteX32705" y="connsiteY32705"/>
              </a:cxn>
              <a:cxn ang="0">
                <a:pos x="connsiteX32706" y="connsiteY32706"/>
              </a:cxn>
              <a:cxn ang="0">
                <a:pos x="connsiteX32707" y="connsiteY32707"/>
              </a:cxn>
              <a:cxn ang="0">
                <a:pos x="connsiteX32708" y="connsiteY32708"/>
              </a:cxn>
              <a:cxn ang="0">
                <a:pos x="connsiteX32709" y="connsiteY32709"/>
              </a:cxn>
              <a:cxn ang="0">
                <a:pos x="connsiteX32710" y="connsiteY32710"/>
              </a:cxn>
              <a:cxn ang="0">
                <a:pos x="connsiteX32711" y="connsiteY32711"/>
              </a:cxn>
              <a:cxn ang="0">
                <a:pos x="connsiteX32712" y="connsiteY32712"/>
              </a:cxn>
              <a:cxn ang="0">
                <a:pos x="connsiteX32713" y="connsiteY32713"/>
              </a:cxn>
              <a:cxn ang="0">
                <a:pos x="connsiteX32714" y="connsiteY32714"/>
              </a:cxn>
              <a:cxn ang="0">
                <a:pos x="connsiteX32715" y="connsiteY32715"/>
              </a:cxn>
              <a:cxn ang="0">
                <a:pos x="connsiteX32716" y="connsiteY32716"/>
              </a:cxn>
              <a:cxn ang="0">
                <a:pos x="connsiteX32717" y="connsiteY32717"/>
              </a:cxn>
              <a:cxn ang="0">
                <a:pos x="connsiteX32718" y="connsiteY32718"/>
              </a:cxn>
              <a:cxn ang="0">
                <a:pos x="connsiteX32719" y="connsiteY32719"/>
              </a:cxn>
              <a:cxn ang="0">
                <a:pos x="connsiteX32720" y="connsiteY32720"/>
              </a:cxn>
              <a:cxn ang="0">
                <a:pos x="connsiteX32721" y="connsiteY32721"/>
              </a:cxn>
              <a:cxn ang="0">
                <a:pos x="connsiteX32722" y="connsiteY32722"/>
              </a:cxn>
              <a:cxn ang="0">
                <a:pos x="connsiteX32723" y="connsiteY32723"/>
              </a:cxn>
              <a:cxn ang="0">
                <a:pos x="connsiteX32724" y="connsiteY32724"/>
              </a:cxn>
              <a:cxn ang="0">
                <a:pos x="connsiteX32725" y="connsiteY32725"/>
              </a:cxn>
              <a:cxn ang="0">
                <a:pos x="connsiteX32726" y="connsiteY32726"/>
              </a:cxn>
              <a:cxn ang="0">
                <a:pos x="connsiteX32727" y="connsiteY32727"/>
              </a:cxn>
              <a:cxn ang="0">
                <a:pos x="connsiteX32728" y="connsiteY32728"/>
              </a:cxn>
              <a:cxn ang="0">
                <a:pos x="connsiteX32729" y="connsiteY32729"/>
              </a:cxn>
              <a:cxn ang="0">
                <a:pos x="connsiteX32730" y="connsiteY32730"/>
              </a:cxn>
              <a:cxn ang="0">
                <a:pos x="connsiteX32731" y="connsiteY32731"/>
              </a:cxn>
              <a:cxn ang="0">
                <a:pos x="connsiteX32732" y="connsiteY32732"/>
              </a:cxn>
              <a:cxn ang="0">
                <a:pos x="connsiteX32733" y="connsiteY32733"/>
              </a:cxn>
              <a:cxn ang="0">
                <a:pos x="connsiteX32734" y="connsiteY32734"/>
              </a:cxn>
              <a:cxn ang="0">
                <a:pos x="connsiteX32735" y="connsiteY32735"/>
              </a:cxn>
              <a:cxn ang="0">
                <a:pos x="connsiteX32736" y="connsiteY32736"/>
              </a:cxn>
              <a:cxn ang="0">
                <a:pos x="connsiteX32737" y="connsiteY32737"/>
              </a:cxn>
              <a:cxn ang="0">
                <a:pos x="connsiteX32738" y="connsiteY32738"/>
              </a:cxn>
              <a:cxn ang="0">
                <a:pos x="connsiteX32739" y="connsiteY32739"/>
              </a:cxn>
              <a:cxn ang="0">
                <a:pos x="connsiteX32740" y="connsiteY32740"/>
              </a:cxn>
              <a:cxn ang="0">
                <a:pos x="connsiteX32741" y="connsiteY32741"/>
              </a:cxn>
              <a:cxn ang="0">
                <a:pos x="connsiteX32742" y="connsiteY32742"/>
              </a:cxn>
              <a:cxn ang="0">
                <a:pos x="connsiteX32743" y="connsiteY32743"/>
              </a:cxn>
              <a:cxn ang="0">
                <a:pos x="connsiteX32744" y="connsiteY32744"/>
              </a:cxn>
              <a:cxn ang="0">
                <a:pos x="connsiteX32745" y="connsiteY32745"/>
              </a:cxn>
              <a:cxn ang="0">
                <a:pos x="connsiteX32746" y="connsiteY32746"/>
              </a:cxn>
              <a:cxn ang="0">
                <a:pos x="connsiteX32747" y="connsiteY32747"/>
              </a:cxn>
              <a:cxn ang="0">
                <a:pos x="connsiteX32748" y="connsiteY32748"/>
              </a:cxn>
              <a:cxn ang="0">
                <a:pos x="connsiteX32749" y="connsiteY32749"/>
              </a:cxn>
              <a:cxn ang="0">
                <a:pos x="connsiteX32750" y="connsiteY32750"/>
              </a:cxn>
              <a:cxn ang="0">
                <a:pos x="connsiteX32751" y="connsiteY32751"/>
              </a:cxn>
              <a:cxn ang="0">
                <a:pos x="connsiteX32752" y="connsiteY32752"/>
              </a:cxn>
              <a:cxn ang="0">
                <a:pos x="connsiteX32753" y="connsiteY32753"/>
              </a:cxn>
              <a:cxn ang="0">
                <a:pos x="connsiteX32754" y="connsiteY32754"/>
              </a:cxn>
              <a:cxn ang="0">
                <a:pos x="connsiteX32755" y="connsiteY32755"/>
              </a:cxn>
              <a:cxn ang="0">
                <a:pos x="connsiteX32756" y="connsiteY32756"/>
              </a:cxn>
              <a:cxn ang="0">
                <a:pos x="connsiteX32757" y="connsiteY32757"/>
              </a:cxn>
              <a:cxn ang="0">
                <a:pos x="connsiteX32758" y="connsiteY32758"/>
              </a:cxn>
              <a:cxn ang="0">
                <a:pos x="connsiteX32759" y="connsiteY32759"/>
              </a:cxn>
              <a:cxn ang="0">
                <a:pos x="connsiteX32760" y="connsiteY32760"/>
              </a:cxn>
              <a:cxn ang="0">
                <a:pos x="connsiteX32761" y="connsiteY32761"/>
              </a:cxn>
              <a:cxn ang="0">
                <a:pos x="connsiteX32762" y="connsiteY32762"/>
              </a:cxn>
              <a:cxn ang="0">
                <a:pos x="connsiteX32763" y="connsiteY32763"/>
              </a:cxn>
              <a:cxn ang="0">
                <a:pos x="connsiteX32764" y="connsiteY32764"/>
              </a:cxn>
              <a:cxn ang="0">
                <a:pos x="connsiteX32765" y="connsiteY32765"/>
              </a:cxn>
              <a:cxn ang="0">
                <a:pos x="connsiteX32766" y="connsiteY32766"/>
              </a:cxn>
              <a:cxn ang="0">
                <a:pos x="connsiteX32767" y="connsiteY32767"/>
              </a:cxn>
              <a:cxn ang="0">
                <a:pos x="connsiteX32768" y="connsiteY32768"/>
              </a:cxn>
              <a:cxn ang="0">
                <a:pos x="connsiteX32769" y="connsiteY32769"/>
              </a:cxn>
              <a:cxn ang="0">
                <a:pos x="connsiteX32770" y="connsiteY32770"/>
              </a:cxn>
              <a:cxn ang="0">
                <a:pos x="connsiteX32771" y="connsiteY32771"/>
              </a:cxn>
              <a:cxn ang="0">
                <a:pos x="connsiteX32772" y="connsiteY32772"/>
              </a:cxn>
              <a:cxn ang="0">
                <a:pos x="connsiteX32773" y="connsiteY32773"/>
              </a:cxn>
              <a:cxn ang="0">
                <a:pos x="connsiteX32774" y="connsiteY32774"/>
              </a:cxn>
              <a:cxn ang="0">
                <a:pos x="connsiteX32775" y="connsiteY32775"/>
              </a:cxn>
              <a:cxn ang="0">
                <a:pos x="connsiteX32776" y="connsiteY32776"/>
              </a:cxn>
              <a:cxn ang="0">
                <a:pos x="connsiteX32777" y="connsiteY32777"/>
              </a:cxn>
              <a:cxn ang="0">
                <a:pos x="connsiteX32778" y="connsiteY32778"/>
              </a:cxn>
              <a:cxn ang="0">
                <a:pos x="connsiteX32779" y="connsiteY32779"/>
              </a:cxn>
              <a:cxn ang="0">
                <a:pos x="connsiteX32780" y="connsiteY32780"/>
              </a:cxn>
              <a:cxn ang="0">
                <a:pos x="connsiteX32781" y="connsiteY32781"/>
              </a:cxn>
              <a:cxn ang="0">
                <a:pos x="connsiteX32782" y="connsiteY32782"/>
              </a:cxn>
              <a:cxn ang="0">
                <a:pos x="connsiteX32783" y="connsiteY32783"/>
              </a:cxn>
              <a:cxn ang="0">
                <a:pos x="connsiteX32784" y="connsiteY32784"/>
              </a:cxn>
              <a:cxn ang="0">
                <a:pos x="connsiteX32785" y="connsiteY32785"/>
              </a:cxn>
              <a:cxn ang="0">
                <a:pos x="connsiteX32786" y="connsiteY32786"/>
              </a:cxn>
              <a:cxn ang="0">
                <a:pos x="connsiteX32787" y="connsiteY32787"/>
              </a:cxn>
              <a:cxn ang="0">
                <a:pos x="connsiteX32788" y="connsiteY32788"/>
              </a:cxn>
              <a:cxn ang="0">
                <a:pos x="connsiteX32789" y="connsiteY32789"/>
              </a:cxn>
              <a:cxn ang="0">
                <a:pos x="connsiteX32790" y="connsiteY32790"/>
              </a:cxn>
              <a:cxn ang="0">
                <a:pos x="connsiteX32791" y="connsiteY32791"/>
              </a:cxn>
              <a:cxn ang="0">
                <a:pos x="connsiteX32792" y="connsiteY32792"/>
              </a:cxn>
              <a:cxn ang="0">
                <a:pos x="connsiteX32793" y="connsiteY32793"/>
              </a:cxn>
              <a:cxn ang="0">
                <a:pos x="connsiteX32794" y="connsiteY32794"/>
              </a:cxn>
              <a:cxn ang="0">
                <a:pos x="connsiteX32795" y="connsiteY32795"/>
              </a:cxn>
              <a:cxn ang="0">
                <a:pos x="connsiteX32796" y="connsiteY32796"/>
              </a:cxn>
              <a:cxn ang="0">
                <a:pos x="connsiteX32797" y="connsiteY32797"/>
              </a:cxn>
              <a:cxn ang="0">
                <a:pos x="connsiteX32798" y="connsiteY32798"/>
              </a:cxn>
              <a:cxn ang="0">
                <a:pos x="connsiteX32799" y="connsiteY32799"/>
              </a:cxn>
              <a:cxn ang="0">
                <a:pos x="connsiteX32800" y="connsiteY32800"/>
              </a:cxn>
              <a:cxn ang="0">
                <a:pos x="connsiteX32801" y="connsiteY32801"/>
              </a:cxn>
              <a:cxn ang="0">
                <a:pos x="connsiteX32802" y="connsiteY32802"/>
              </a:cxn>
              <a:cxn ang="0">
                <a:pos x="connsiteX32803" y="connsiteY32803"/>
              </a:cxn>
              <a:cxn ang="0">
                <a:pos x="connsiteX32804" y="connsiteY32804"/>
              </a:cxn>
              <a:cxn ang="0">
                <a:pos x="connsiteX32805" y="connsiteY32805"/>
              </a:cxn>
              <a:cxn ang="0">
                <a:pos x="connsiteX32806" y="connsiteY32806"/>
              </a:cxn>
              <a:cxn ang="0">
                <a:pos x="connsiteX32807" y="connsiteY32807"/>
              </a:cxn>
              <a:cxn ang="0">
                <a:pos x="connsiteX32808" y="connsiteY32808"/>
              </a:cxn>
              <a:cxn ang="0">
                <a:pos x="connsiteX32809" y="connsiteY32809"/>
              </a:cxn>
              <a:cxn ang="0">
                <a:pos x="connsiteX32810" y="connsiteY32810"/>
              </a:cxn>
              <a:cxn ang="0">
                <a:pos x="connsiteX32811" y="connsiteY32811"/>
              </a:cxn>
              <a:cxn ang="0">
                <a:pos x="connsiteX32812" y="connsiteY32812"/>
              </a:cxn>
              <a:cxn ang="0">
                <a:pos x="connsiteX32813" y="connsiteY32813"/>
              </a:cxn>
              <a:cxn ang="0">
                <a:pos x="connsiteX32814" y="connsiteY32814"/>
              </a:cxn>
              <a:cxn ang="0">
                <a:pos x="connsiteX32815" y="connsiteY32815"/>
              </a:cxn>
              <a:cxn ang="0">
                <a:pos x="connsiteX32816" y="connsiteY32816"/>
              </a:cxn>
              <a:cxn ang="0">
                <a:pos x="connsiteX32817" y="connsiteY32817"/>
              </a:cxn>
              <a:cxn ang="0">
                <a:pos x="connsiteX32818" y="connsiteY32818"/>
              </a:cxn>
              <a:cxn ang="0">
                <a:pos x="connsiteX32819" y="connsiteY32819"/>
              </a:cxn>
              <a:cxn ang="0">
                <a:pos x="connsiteX32820" y="connsiteY32820"/>
              </a:cxn>
              <a:cxn ang="0">
                <a:pos x="connsiteX32821" y="connsiteY32821"/>
              </a:cxn>
              <a:cxn ang="0">
                <a:pos x="connsiteX32822" y="connsiteY32822"/>
              </a:cxn>
              <a:cxn ang="0">
                <a:pos x="connsiteX32823" y="connsiteY32823"/>
              </a:cxn>
              <a:cxn ang="0">
                <a:pos x="connsiteX32824" y="connsiteY32824"/>
              </a:cxn>
              <a:cxn ang="0">
                <a:pos x="connsiteX32825" y="connsiteY32825"/>
              </a:cxn>
              <a:cxn ang="0">
                <a:pos x="connsiteX32826" y="connsiteY32826"/>
              </a:cxn>
              <a:cxn ang="0">
                <a:pos x="connsiteX32827" y="connsiteY32827"/>
              </a:cxn>
              <a:cxn ang="0">
                <a:pos x="connsiteX32828" y="connsiteY32828"/>
              </a:cxn>
              <a:cxn ang="0">
                <a:pos x="connsiteX32829" y="connsiteY32829"/>
              </a:cxn>
              <a:cxn ang="0">
                <a:pos x="connsiteX32830" y="connsiteY32830"/>
              </a:cxn>
              <a:cxn ang="0">
                <a:pos x="connsiteX32831" y="connsiteY32831"/>
              </a:cxn>
              <a:cxn ang="0">
                <a:pos x="connsiteX32832" y="connsiteY32832"/>
              </a:cxn>
              <a:cxn ang="0">
                <a:pos x="connsiteX32833" y="connsiteY32833"/>
              </a:cxn>
              <a:cxn ang="0">
                <a:pos x="connsiteX32834" y="connsiteY32834"/>
              </a:cxn>
              <a:cxn ang="0">
                <a:pos x="connsiteX32835" y="connsiteY32835"/>
              </a:cxn>
              <a:cxn ang="0">
                <a:pos x="connsiteX32836" y="connsiteY32836"/>
              </a:cxn>
              <a:cxn ang="0">
                <a:pos x="connsiteX32837" y="connsiteY32837"/>
              </a:cxn>
              <a:cxn ang="0">
                <a:pos x="connsiteX32838" y="connsiteY32838"/>
              </a:cxn>
              <a:cxn ang="0">
                <a:pos x="connsiteX32839" y="connsiteY32839"/>
              </a:cxn>
              <a:cxn ang="0">
                <a:pos x="connsiteX32840" y="connsiteY32840"/>
              </a:cxn>
              <a:cxn ang="0">
                <a:pos x="connsiteX32841" y="connsiteY32841"/>
              </a:cxn>
              <a:cxn ang="0">
                <a:pos x="connsiteX32842" y="connsiteY32842"/>
              </a:cxn>
              <a:cxn ang="0">
                <a:pos x="connsiteX32843" y="connsiteY32843"/>
              </a:cxn>
              <a:cxn ang="0">
                <a:pos x="connsiteX32844" y="connsiteY32844"/>
              </a:cxn>
              <a:cxn ang="0">
                <a:pos x="connsiteX32845" y="connsiteY32845"/>
              </a:cxn>
              <a:cxn ang="0">
                <a:pos x="connsiteX32846" y="connsiteY32846"/>
              </a:cxn>
              <a:cxn ang="0">
                <a:pos x="connsiteX32847" y="connsiteY32847"/>
              </a:cxn>
              <a:cxn ang="0">
                <a:pos x="connsiteX32848" y="connsiteY32848"/>
              </a:cxn>
              <a:cxn ang="0">
                <a:pos x="connsiteX32849" y="connsiteY32849"/>
              </a:cxn>
              <a:cxn ang="0">
                <a:pos x="connsiteX32850" y="connsiteY32850"/>
              </a:cxn>
              <a:cxn ang="0">
                <a:pos x="connsiteX32851" y="connsiteY32851"/>
              </a:cxn>
              <a:cxn ang="0">
                <a:pos x="connsiteX32852" y="connsiteY32852"/>
              </a:cxn>
              <a:cxn ang="0">
                <a:pos x="connsiteX32853" y="connsiteY32853"/>
              </a:cxn>
              <a:cxn ang="0">
                <a:pos x="connsiteX32854" y="connsiteY32854"/>
              </a:cxn>
              <a:cxn ang="0">
                <a:pos x="connsiteX32855" y="connsiteY32855"/>
              </a:cxn>
              <a:cxn ang="0">
                <a:pos x="connsiteX32856" y="connsiteY32856"/>
              </a:cxn>
              <a:cxn ang="0">
                <a:pos x="connsiteX32857" y="connsiteY32857"/>
              </a:cxn>
              <a:cxn ang="0">
                <a:pos x="connsiteX32858" y="connsiteY32858"/>
              </a:cxn>
              <a:cxn ang="0">
                <a:pos x="connsiteX32859" y="connsiteY32859"/>
              </a:cxn>
              <a:cxn ang="0">
                <a:pos x="connsiteX32860" y="connsiteY32860"/>
              </a:cxn>
              <a:cxn ang="0">
                <a:pos x="connsiteX32861" y="connsiteY32861"/>
              </a:cxn>
              <a:cxn ang="0">
                <a:pos x="connsiteX32862" y="connsiteY32862"/>
              </a:cxn>
              <a:cxn ang="0">
                <a:pos x="connsiteX32863" y="connsiteY32863"/>
              </a:cxn>
              <a:cxn ang="0">
                <a:pos x="connsiteX32864" y="connsiteY32864"/>
              </a:cxn>
              <a:cxn ang="0">
                <a:pos x="connsiteX32865" y="connsiteY32865"/>
              </a:cxn>
              <a:cxn ang="0">
                <a:pos x="connsiteX32866" y="connsiteY32866"/>
              </a:cxn>
              <a:cxn ang="0">
                <a:pos x="connsiteX32867" y="connsiteY32867"/>
              </a:cxn>
              <a:cxn ang="0">
                <a:pos x="connsiteX32868" y="connsiteY32868"/>
              </a:cxn>
              <a:cxn ang="0">
                <a:pos x="connsiteX32869" y="connsiteY32869"/>
              </a:cxn>
              <a:cxn ang="0">
                <a:pos x="connsiteX32870" y="connsiteY32870"/>
              </a:cxn>
              <a:cxn ang="0">
                <a:pos x="connsiteX32871" y="connsiteY32871"/>
              </a:cxn>
              <a:cxn ang="0">
                <a:pos x="connsiteX32872" y="connsiteY32872"/>
              </a:cxn>
              <a:cxn ang="0">
                <a:pos x="connsiteX32873" y="connsiteY32873"/>
              </a:cxn>
              <a:cxn ang="0">
                <a:pos x="connsiteX32874" y="connsiteY32874"/>
              </a:cxn>
              <a:cxn ang="0">
                <a:pos x="connsiteX32875" y="connsiteY32875"/>
              </a:cxn>
              <a:cxn ang="0">
                <a:pos x="connsiteX32876" y="connsiteY32876"/>
              </a:cxn>
              <a:cxn ang="0">
                <a:pos x="connsiteX32877" y="connsiteY32877"/>
              </a:cxn>
              <a:cxn ang="0">
                <a:pos x="connsiteX32878" y="connsiteY32878"/>
              </a:cxn>
              <a:cxn ang="0">
                <a:pos x="connsiteX32879" y="connsiteY32879"/>
              </a:cxn>
              <a:cxn ang="0">
                <a:pos x="connsiteX32880" y="connsiteY32880"/>
              </a:cxn>
              <a:cxn ang="0">
                <a:pos x="connsiteX32881" y="connsiteY32881"/>
              </a:cxn>
              <a:cxn ang="0">
                <a:pos x="connsiteX32882" y="connsiteY32882"/>
              </a:cxn>
              <a:cxn ang="0">
                <a:pos x="connsiteX32883" y="connsiteY32883"/>
              </a:cxn>
              <a:cxn ang="0">
                <a:pos x="connsiteX32884" y="connsiteY32884"/>
              </a:cxn>
              <a:cxn ang="0">
                <a:pos x="connsiteX32885" y="connsiteY32885"/>
              </a:cxn>
              <a:cxn ang="0">
                <a:pos x="connsiteX32886" y="connsiteY32886"/>
              </a:cxn>
              <a:cxn ang="0">
                <a:pos x="connsiteX32887" y="connsiteY32887"/>
              </a:cxn>
              <a:cxn ang="0">
                <a:pos x="connsiteX32888" y="connsiteY32888"/>
              </a:cxn>
              <a:cxn ang="0">
                <a:pos x="connsiteX32889" y="connsiteY32889"/>
              </a:cxn>
              <a:cxn ang="0">
                <a:pos x="connsiteX32890" y="connsiteY32890"/>
              </a:cxn>
              <a:cxn ang="0">
                <a:pos x="connsiteX32891" y="connsiteY32891"/>
              </a:cxn>
              <a:cxn ang="0">
                <a:pos x="connsiteX32892" y="connsiteY32892"/>
              </a:cxn>
              <a:cxn ang="0">
                <a:pos x="connsiteX32893" y="connsiteY32893"/>
              </a:cxn>
              <a:cxn ang="0">
                <a:pos x="connsiteX32894" y="connsiteY32894"/>
              </a:cxn>
              <a:cxn ang="0">
                <a:pos x="connsiteX32895" y="connsiteY32895"/>
              </a:cxn>
              <a:cxn ang="0">
                <a:pos x="connsiteX32896" y="connsiteY32896"/>
              </a:cxn>
              <a:cxn ang="0">
                <a:pos x="connsiteX32897" y="connsiteY32897"/>
              </a:cxn>
              <a:cxn ang="0">
                <a:pos x="connsiteX32898" y="connsiteY32898"/>
              </a:cxn>
              <a:cxn ang="0">
                <a:pos x="connsiteX32899" y="connsiteY32899"/>
              </a:cxn>
              <a:cxn ang="0">
                <a:pos x="connsiteX32900" y="connsiteY32900"/>
              </a:cxn>
              <a:cxn ang="0">
                <a:pos x="connsiteX32901" y="connsiteY32901"/>
              </a:cxn>
              <a:cxn ang="0">
                <a:pos x="connsiteX32902" y="connsiteY32902"/>
              </a:cxn>
              <a:cxn ang="0">
                <a:pos x="connsiteX32903" y="connsiteY32903"/>
              </a:cxn>
              <a:cxn ang="0">
                <a:pos x="connsiteX32904" y="connsiteY32904"/>
              </a:cxn>
              <a:cxn ang="0">
                <a:pos x="connsiteX32905" y="connsiteY32905"/>
              </a:cxn>
              <a:cxn ang="0">
                <a:pos x="connsiteX32906" y="connsiteY32906"/>
              </a:cxn>
              <a:cxn ang="0">
                <a:pos x="connsiteX32907" y="connsiteY32907"/>
              </a:cxn>
              <a:cxn ang="0">
                <a:pos x="connsiteX32908" y="connsiteY32908"/>
              </a:cxn>
              <a:cxn ang="0">
                <a:pos x="connsiteX32909" y="connsiteY32909"/>
              </a:cxn>
              <a:cxn ang="0">
                <a:pos x="connsiteX32910" y="connsiteY32910"/>
              </a:cxn>
              <a:cxn ang="0">
                <a:pos x="connsiteX32911" y="connsiteY32911"/>
              </a:cxn>
              <a:cxn ang="0">
                <a:pos x="connsiteX32912" y="connsiteY32912"/>
              </a:cxn>
              <a:cxn ang="0">
                <a:pos x="connsiteX32913" y="connsiteY32913"/>
              </a:cxn>
              <a:cxn ang="0">
                <a:pos x="connsiteX32914" y="connsiteY32914"/>
              </a:cxn>
              <a:cxn ang="0">
                <a:pos x="connsiteX32915" y="connsiteY32915"/>
              </a:cxn>
              <a:cxn ang="0">
                <a:pos x="connsiteX32916" y="connsiteY32916"/>
              </a:cxn>
              <a:cxn ang="0">
                <a:pos x="connsiteX32917" y="connsiteY32917"/>
              </a:cxn>
              <a:cxn ang="0">
                <a:pos x="connsiteX32918" y="connsiteY32918"/>
              </a:cxn>
              <a:cxn ang="0">
                <a:pos x="connsiteX32919" y="connsiteY32919"/>
              </a:cxn>
              <a:cxn ang="0">
                <a:pos x="connsiteX32920" y="connsiteY32920"/>
              </a:cxn>
              <a:cxn ang="0">
                <a:pos x="connsiteX32921" y="connsiteY32921"/>
              </a:cxn>
              <a:cxn ang="0">
                <a:pos x="connsiteX32922" y="connsiteY32922"/>
              </a:cxn>
              <a:cxn ang="0">
                <a:pos x="connsiteX32923" y="connsiteY32923"/>
              </a:cxn>
              <a:cxn ang="0">
                <a:pos x="connsiteX32924" y="connsiteY32924"/>
              </a:cxn>
              <a:cxn ang="0">
                <a:pos x="connsiteX32925" y="connsiteY32925"/>
              </a:cxn>
              <a:cxn ang="0">
                <a:pos x="connsiteX32926" y="connsiteY32926"/>
              </a:cxn>
              <a:cxn ang="0">
                <a:pos x="connsiteX32927" y="connsiteY32927"/>
              </a:cxn>
              <a:cxn ang="0">
                <a:pos x="connsiteX32928" y="connsiteY32928"/>
              </a:cxn>
              <a:cxn ang="0">
                <a:pos x="connsiteX32929" y="connsiteY32929"/>
              </a:cxn>
              <a:cxn ang="0">
                <a:pos x="connsiteX32930" y="connsiteY32930"/>
              </a:cxn>
              <a:cxn ang="0">
                <a:pos x="connsiteX32931" y="connsiteY32931"/>
              </a:cxn>
              <a:cxn ang="0">
                <a:pos x="connsiteX32932" y="connsiteY32932"/>
              </a:cxn>
              <a:cxn ang="0">
                <a:pos x="connsiteX32933" y="connsiteY32933"/>
              </a:cxn>
              <a:cxn ang="0">
                <a:pos x="connsiteX32934" y="connsiteY32934"/>
              </a:cxn>
              <a:cxn ang="0">
                <a:pos x="connsiteX32935" y="connsiteY32935"/>
              </a:cxn>
              <a:cxn ang="0">
                <a:pos x="connsiteX32936" y="connsiteY32936"/>
              </a:cxn>
              <a:cxn ang="0">
                <a:pos x="connsiteX32937" y="connsiteY32937"/>
              </a:cxn>
              <a:cxn ang="0">
                <a:pos x="connsiteX32938" y="connsiteY32938"/>
              </a:cxn>
              <a:cxn ang="0">
                <a:pos x="connsiteX32939" y="connsiteY32939"/>
              </a:cxn>
              <a:cxn ang="0">
                <a:pos x="connsiteX32940" y="connsiteY32940"/>
              </a:cxn>
              <a:cxn ang="0">
                <a:pos x="connsiteX32941" y="connsiteY32941"/>
              </a:cxn>
              <a:cxn ang="0">
                <a:pos x="connsiteX32942" y="connsiteY32942"/>
              </a:cxn>
              <a:cxn ang="0">
                <a:pos x="connsiteX32943" y="connsiteY32943"/>
              </a:cxn>
              <a:cxn ang="0">
                <a:pos x="connsiteX32944" y="connsiteY32944"/>
              </a:cxn>
              <a:cxn ang="0">
                <a:pos x="connsiteX32945" y="connsiteY32945"/>
              </a:cxn>
              <a:cxn ang="0">
                <a:pos x="connsiteX32946" y="connsiteY32946"/>
              </a:cxn>
              <a:cxn ang="0">
                <a:pos x="connsiteX32947" y="connsiteY32947"/>
              </a:cxn>
              <a:cxn ang="0">
                <a:pos x="connsiteX32948" y="connsiteY32948"/>
              </a:cxn>
              <a:cxn ang="0">
                <a:pos x="connsiteX32949" y="connsiteY32949"/>
              </a:cxn>
              <a:cxn ang="0">
                <a:pos x="connsiteX32950" y="connsiteY32950"/>
              </a:cxn>
              <a:cxn ang="0">
                <a:pos x="connsiteX32951" y="connsiteY32951"/>
              </a:cxn>
              <a:cxn ang="0">
                <a:pos x="connsiteX32952" y="connsiteY32952"/>
              </a:cxn>
              <a:cxn ang="0">
                <a:pos x="connsiteX32953" y="connsiteY32953"/>
              </a:cxn>
              <a:cxn ang="0">
                <a:pos x="connsiteX32954" y="connsiteY32954"/>
              </a:cxn>
              <a:cxn ang="0">
                <a:pos x="connsiteX32955" y="connsiteY32955"/>
              </a:cxn>
              <a:cxn ang="0">
                <a:pos x="connsiteX32956" y="connsiteY32956"/>
              </a:cxn>
              <a:cxn ang="0">
                <a:pos x="connsiteX32957" y="connsiteY32957"/>
              </a:cxn>
              <a:cxn ang="0">
                <a:pos x="connsiteX32958" y="connsiteY32958"/>
              </a:cxn>
              <a:cxn ang="0">
                <a:pos x="connsiteX32959" y="connsiteY32959"/>
              </a:cxn>
              <a:cxn ang="0">
                <a:pos x="connsiteX32960" y="connsiteY32960"/>
              </a:cxn>
              <a:cxn ang="0">
                <a:pos x="connsiteX32961" y="connsiteY32961"/>
              </a:cxn>
              <a:cxn ang="0">
                <a:pos x="connsiteX32962" y="connsiteY32962"/>
              </a:cxn>
              <a:cxn ang="0">
                <a:pos x="connsiteX32963" y="connsiteY32963"/>
              </a:cxn>
              <a:cxn ang="0">
                <a:pos x="connsiteX32964" y="connsiteY32964"/>
              </a:cxn>
              <a:cxn ang="0">
                <a:pos x="connsiteX32965" y="connsiteY32965"/>
              </a:cxn>
              <a:cxn ang="0">
                <a:pos x="connsiteX32966" y="connsiteY32966"/>
              </a:cxn>
              <a:cxn ang="0">
                <a:pos x="connsiteX32967" y="connsiteY32967"/>
              </a:cxn>
              <a:cxn ang="0">
                <a:pos x="connsiteX32968" y="connsiteY32968"/>
              </a:cxn>
              <a:cxn ang="0">
                <a:pos x="connsiteX32969" y="connsiteY32969"/>
              </a:cxn>
              <a:cxn ang="0">
                <a:pos x="connsiteX32970" y="connsiteY32970"/>
              </a:cxn>
              <a:cxn ang="0">
                <a:pos x="connsiteX32971" y="connsiteY32971"/>
              </a:cxn>
              <a:cxn ang="0">
                <a:pos x="connsiteX32972" y="connsiteY32972"/>
              </a:cxn>
              <a:cxn ang="0">
                <a:pos x="connsiteX32973" y="connsiteY32973"/>
              </a:cxn>
              <a:cxn ang="0">
                <a:pos x="connsiteX32974" y="connsiteY32974"/>
              </a:cxn>
              <a:cxn ang="0">
                <a:pos x="connsiteX32975" y="connsiteY32975"/>
              </a:cxn>
              <a:cxn ang="0">
                <a:pos x="connsiteX32976" y="connsiteY32976"/>
              </a:cxn>
              <a:cxn ang="0">
                <a:pos x="connsiteX32977" y="connsiteY32977"/>
              </a:cxn>
              <a:cxn ang="0">
                <a:pos x="connsiteX32978" y="connsiteY32978"/>
              </a:cxn>
              <a:cxn ang="0">
                <a:pos x="connsiteX32979" y="connsiteY32979"/>
              </a:cxn>
              <a:cxn ang="0">
                <a:pos x="connsiteX32980" y="connsiteY32980"/>
              </a:cxn>
              <a:cxn ang="0">
                <a:pos x="connsiteX32981" y="connsiteY32981"/>
              </a:cxn>
              <a:cxn ang="0">
                <a:pos x="connsiteX32982" y="connsiteY32982"/>
              </a:cxn>
              <a:cxn ang="0">
                <a:pos x="connsiteX32983" y="connsiteY32983"/>
              </a:cxn>
              <a:cxn ang="0">
                <a:pos x="connsiteX32984" y="connsiteY32984"/>
              </a:cxn>
              <a:cxn ang="0">
                <a:pos x="connsiteX32985" y="connsiteY32985"/>
              </a:cxn>
              <a:cxn ang="0">
                <a:pos x="connsiteX32986" y="connsiteY32986"/>
              </a:cxn>
              <a:cxn ang="0">
                <a:pos x="connsiteX32987" y="connsiteY32987"/>
              </a:cxn>
              <a:cxn ang="0">
                <a:pos x="connsiteX32988" y="connsiteY32988"/>
              </a:cxn>
              <a:cxn ang="0">
                <a:pos x="connsiteX32989" y="connsiteY32989"/>
              </a:cxn>
              <a:cxn ang="0">
                <a:pos x="connsiteX32990" y="connsiteY32990"/>
              </a:cxn>
              <a:cxn ang="0">
                <a:pos x="connsiteX32991" y="connsiteY32991"/>
              </a:cxn>
              <a:cxn ang="0">
                <a:pos x="connsiteX32992" y="connsiteY32992"/>
              </a:cxn>
              <a:cxn ang="0">
                <a:pos x="connsiteX32993" y="connsiteY32993"/>
              </a:cxn>
              <a:cxn ang="0">
                <a:pos x="connsiteX32994" y="connsiteY32994"/>
              </a:cxn>
              <a:cxn ang="0">
                <a:pos x="connsiteX32995" y="connsiteY32995"/>
              </a:cxn>
              <a:cxn ang="0">
                <a:pos x="connsiteX32996" y="connsiteY32996"/>
              </a:cxn>
              <a:cxn ang="0">
                <a:pos x="connsiteX32997" y="connsiteY32997"/>
              </a:cxn>
              <a:cxn ang="0">
                <a:pos x="connsiteX32998" y="connsiteY32998"/>
              </a:cxn>
              <a:cxn ang="0">
                <a:pos x="connsiteX32999" y="connsiteY32999"/>
              </a:cxn>
              <a:cxn ang="0">
                <a:pos x="connsiteX33000" y="connsiteY33000"/>
              </a:cxn>
              <a:cxn ang="0">
                <a:pos x="connsiteX33001" y="connsiteY33001"/>
              </a:cxn>
              <a:cxn ang="0">
                <a:pos x="connsiteX33002" y="connsiteY33002"/>
              </a:cxn>
              <a:cxn ang="0">
                <a:pos x="connsiteX33003" y="connsiteY33003"/>
              </a:cxn>
              <a:cxn ang="0">
                <a:pos x="connsiteX33004" y="connsiteY33004"/>
              </a:cxn>
              <a:cxn ang="0">
                <a:pos x="connsiteX33005" y="connsiteY33005"/>
              </a:cxn>
              <a:cxn ang="0">
                <a:pos x="connsiteX33006" y="connsiteY33006"/>
              </a:cxn>
              <a:cxn ang="0">
                <a:pos x="connsiteX33007" y="connsiteY33007"/>
              </a:cxn>
              <a:cxn ang="0">
                <a:pos x="connsiteX33008" y="connsiteY33008"/>
              </a:cxn>
              <a:cxn ang="0">
                <a:pos x="connsiteX33009" y="connsiteY33009"/>
              </a:cxn>
              <a:cxn ang="0">
                <a:pos x="connsiteX33010" y="connsiteY33010"/>
              </a:cxn>
              <a:cxn ang="0">
                <a:pos x="connsiteX33011" y="connsiteY33011"/>
              </a:cxn>
              <a:cxn ang="0">
                <a:pos x="connsiteX33012" y="connsiteY33012"/>
              </a:cxn>
              <a:cxn ang="0">
                <a:pos x="connsiteX33013" y="connsiteY33013"/>
              </a:cxn>
              <a:cxn ang="0">
                <a:pos x="connsiteX33014" y="connsiteY33014"/>
              </a:cxn>
              <a:cxn ang="0">
                <a:pos x="connsiteX33015" y="connsiteY33015"/>
              </a:cxn>
              <a:cxn ang="0">
                <a:pos x="connsiteX33016" y="connsiteY33016"/>
              </a:cxn>
              <a:cxn ang="0">
                <a:pos x="connsiteX33017" y="connsiteY33017"/>
              </a:cxn>
              <a:cxn ang="0">
                <a:pos x="connsiteX33018" y="connsiteY33018"/>
              </a:cxn>
              <a:cxn ang="0">
                <a:pos x="connsiteX33019" y="connsiteY33019"/>
              </a:cxn>
              <a:cxn ang="0">
                <a:pos x="connsiteX33020" y="connsiteY33020"/>
              </a:cxn>
              <a:cxn ang="0">
                <a:pos x="connsiteX33021" y="connsiteY33021"/>
              </a:cxn>
              <a:cxn ang="0">
                <a:pos x="connsiteX33022" y="connsiteY33022"/>
              </a:cxn>
              <a:cxn ang="0">
                <a:pos x="connsiteX33023" y="connsiteY33023"/>
              </a:cxn>
              <a:cxn ang="0">
                <a:pos x="connsiteX33024" y="connsiteY33024"/>
              </a:cxn>
              <a:cxn ang="0">
                <a:pos x="connsiteX33025" y="connsiteY33025"/>
              </a:cxn>
              <a:cxn ang="0">
                <a:pos x="connsiteX33026" y="connsiteY33026"/>
              </a:cxn>
              <a:cxn ang="0">
                <a:pos x="connsiteX33027" y="connsiteY33027"/>
              </a:cxn>
              <a:cxn ang="0">
                <a:pos x="connsiteX33028" y="connsiteY33028"/>
              </a:cxn>
              <a:cxn ang="0">
                <a:pos x="connsiteX33029" y="connsiteY33029"/>
              </a:cxn>
              <a:cxn ang="0">
                <a:pos x="connsiteX33030" y="connsiteY33030"/>
              </a:cxn>
              <a:cxn ang="0">
                <a:pos x="connsiteX33031" y="connsiteY33031"/>
              </a:cxn>
              <a:cxn ang="0">
                <a:pos x="connsiteX33032" y="connsiteY33032"/>
              </a:cxn>
              <a:cxn ang="0">
                <a:pos x="connsiteX33033" y="connsiteY33033"/>
              </a:cxn>
              <a:cxn ang="0">
                <a:pos x="connsiteX33034" y="connsiteY33034"/>
              </a:cxn>
              <a:cxn ang="0">
                <a:pos x="connsiteX33035" y="connsiteY33035"/>
              </a:cxn>
              <a:cxn ang="0">
                <a:pos x="connsiteX33036" y="connsiteY33036"/>
              </a:cxn>
              <a:cxn ang="0">
                <a:pos x="connsiteX33037" y="connsiteY33037"/>
              </a:cxn>
              <a:cxn ang="0">
                <a:pos x="connsiteX33038" y="connsiteY33038"/>
              </a:cxn>
              <a:cxn ang="0">
                <a:pos x="connsiteX33039" y="connsiteY33039"/>
              </a:cxn>
              <a:cxn ang="0">
                <a:pos x="connsiteX33040" y="connsiteY33040"/>
              </a:cxn>
              <a:cxn ang="0">
                <a:pos x="connsiteX33041" y="connsiteY33041"/>
              </a:cxn>
              <a:cxn ang="0">
                <a:pos x="connsiteX33042" y="connsiteY33042"/>
              </a:cxn>
              <a:cxn ang="0">
                <a:pos x="connsiteX33043" y="connsiteY33043"/>
              </a:cxn>
              <a:cxn ang="0">
                <a:pos x="connsiteX33044" y="connsiteY33044"/>
              </a:cxn>
              <a:cxn ang="0">
                <a:pos x="connsiteX33045" y="connsiteY33045"/>
              </a:cxn>
              <a:cxn ang="0">
                <a:pos x="connsiteX33046" y="connsiteY33046"/>
              </a:cxn>
              <a:cxn ang="0">
                <a:pos x="connsiteX33047" y="connsiteY33047"/>
              </a:cxn>
              <a:cxn ang="0">
                <a:pos x="connsiteX33048" y="connsiteY33048"/>
              </a:cxn>
              <a:cxn ang="0">
                <a:pos x="connsiteX33049" y="connsiteY33049"/>
              </a:cxn>
              <a:cxn ang="0">
                <a:pos x="connsiteX33050" y="connsiteY33050"/>
              </a:cxn>
              <a:cxn ang="0">
                <a:pos x="connsiteX33051" y="connsiteY33051"/>
              </a:cxn>
              <a:cxn ang="0">
                <a:pos x="connsiteX33052" y="connsiteY33052"/>
              </a:cxn>
              <a:cxn ang="0">
                <a:pos x="connsiteX33053" y="connsiteY33053"/>
              </a:cxn>
              <a:cxn ang="0">
                <a:pos x="connsiteX33054" y="connsiteY33054"/>
              </a:cxn>
              <a:cxn ang="0">
                <a:pos x="connsiteX33055" y="connsiteY33055"/>
              </a:cxn>
              <a:cxn ang="0">
                <a:pos x="connsiteX33056" y="connsiteY33056"/>
              </a:cxn>
              <a:cxn ang="0">
                <a:pos x="connsiteX33057" y="connsiteY33057"/>
              </a:cxn>
              <a:cxn ang="0">
                <a:pos x="connsiteX33058" y="connsiteY33058"/>
              </a:cxn>
              <a:cxn ang="0">
                <a:pos x="connsiteX33059" y="connsiteY33059"/>
              </a:cxn>
              <a:cxn ang="0">
                <a:pos x="connsiteX33060" y="connsiteY33060"/>
              </a:cxn>
              <a:cxn ang="0">
                <a:pos x="connsiteX33061" y="connsiteY33061"/>
              </a:cxn>
              <a:cxn ang="0">
                <a:pos x="connsiteX33062" y="connsiteY33062"/>
              </a:cxn>
              <a:cxn ang="0">
                <a:pos x="connsiteX33063" y="connsiteY33063"/>
              </a:cxn>
              <a:cxn ang="0">
                <a:pos x="connsiteX33064" y="connsiteY33064"/>
              </a:cxn>
              <a:cxn ang="0">
                <a:pos x="connsiteX33065" y="connsiteY33065"/>
              </a:cxn>
              <a:cxn ang="0">
                <a:pos x="connsiteX33066" y="connsiteY33066"/>
              </a:cxn>
              <a:cxn ang="0">
                <a:pos x="connsiteX33067" y="connsiteY33067"/>
              </a:cxn>
              <a:cxn ang="0">
                <a:pos x="connsiteX33068" y="connsiteY33068"/>
              </a:cxn>
              <a:cxn ang="0">
                <a:pos x="connsiteX33069" y="connsiteY33069"/>
              </a:cxn>
              <a:cxn ang="0">
                <a:pos x="connsiteX33070" y="connsiteY33070"/>
              </a:cxn>
              <a:cxn ang="0">
                <a:pos x="connsiteX33071" y="connsiteY33071"/>
              </a:cxn>
              <a:cxn ang="0">
                <a:pos x="connsiteX33072" y="connsiteY33072"/>
              </a:cxn>
              <a:cxn ang="0">
                <a:pos x="connsiteX33073" y="connsiteY33073"/>
              </a:cxn>
              <a:cxn ang="0">
                <a:pos x="connsiteX33074" y="connsiteY33074"/>
              </a:cxn>
              <a:cxn ang="0">
                <a:pos x="connsiteX33075" y="connsiteY33075"/>
              </a:cxn>
              <a:cxn ang="0">
                <a:pos x="connsiteX33076" y="connsiteY33076"/>
              </a:cxn>
              <a:cxn ang="0">
                <a:pos x="connsiteX33077" y="connsiteY33077"/>
              </a:cxn>
              <a:cxn ang="0">
                <a:pos x="connsiteX33078" y="connsiteY33078"/>
              </a:cxn>
              <a:cxn ang="0">
                <a:pos x="connsiteX33079" y="connsiteY33079"/>
              </a:cxn>
              <a:cxn ang="0">
                <a:pos x="connsiteX33080" y="connsiteY33080"/>
              </a:cxn>
              <a:cxn ang="0">
                <a:pos x="connsiteX33081" y="connsiteY33081"/>
              </a:cxn>
              <a:cxn ang="0">
                <a:pos x="connsiteX33082" y="connsiteY33082"/>
              </a:cxn>
              <a:cxn ang="0">
                <a:pos x="connsiteX33083" y="connsiteY33083"/>
              </a:cxn>
              <a:cxn ang="0">
                <a:pos x="connsiteX33084" y="connsiteY33084"/>
              </a:cxn>
              <a:cxn ang="0">
                <a:pos x="connsiteX33085" y="connsiteY33085"/>
              </a:cxn>
              <a:cxn ang="0">
                <a:pos x="connsiteX33086" y="connsiteY33086"/>
              </a:cxn>
              <a:cxn ang="0">
                <a:pos x="connsiteX33087" y="connsiteY33087"/>
              </a:cxn>
              <a:cxn ang="0">
                <a:pos x="connsiteX33088" y="connsiteY33088"/>
              </a:cxn>
              <a:cxn ang="0">
                <a:pos x="connsiteX33089" y="connsiteY33089"/>
              </a:cxn>
              <a:cxn ang="0">
                <a:pos x="connsiteX33090" y="connsiteY33090"/>
              </a:cxn>
              <a:cxn ang="0">
                <a:pos x="connsiteX33091" y="connsiteY33091"/>
              </a:cxn>
              <a:cxn ang="0">
                <a:pos x="connsiteX33092" y="connsiteY33092"/>
              </a:cxn>
              <a:cxn ang="0">
                <a:pos x="connsiteX33093" y="connsiteY33093"/>
              </a:cxn>
              <a:cxn ang="0">
                <a:pos x="connsiteX33094" y="connsiteY33094"/>
              </a:cxn>
              <a:cxn ang="0">
                <a:pos x="connsiteX33095" y="connsiteY33095"/>
              </a:cxn>
              <a:cxn ang="0">
                <a:pos x="connsiteX33096" y="connsiteY33096"/>
              </a:cxn>
              <a:cxn ang="0">
                <a:pos x="connsiteX33097" y="connsiteY33097"/>
              </a:cxn>
              <a:cxn ang="0">
                <a:pos x="connsiteX33098" y="connsiteY33098"/>
              </a:cxn>
              <a:cxn ang="0">
                <a:pos x="connsiteX33099" y="connsiteY33099"/>
              </a:cxn>
              <a:cxn ang="0">
                <a:pos x="connsiteX33100" y="connsiteY33100"/>
              </a:cxn>
              <a:cxn ang="0">
                <a:pos x="connsiteX33101" y="connsiteY33101"/>
              </a:cxn>
              <a:cxn ang="0">
                <a:pos x="connsiteX33102" y="connsiteY33102"/>
              </a:cxn>
              <a:cxn ang="0">
                <a:pos x="connsiteX33103" y="connsiteY33103"/>
              </a:cxn>
              <a:cxn ang="0">
                <a:pos x="connsiteX33104" y="connsiteY33104"/>
              </a:cxn>
              <a:cxn ang="0">
                <a:pos x="connsiteX33105" y="connsiteY33105"/>
              </a:cxn>
              <a:cxn ang="0">
                <a:pos x="connsiteX33106" y="connsiteY33106"/>
              </a:cxn>
              <a:cxn ang="0">
                <a:pos x="connsiteX33107" y="connsiteY33107"/>
              </a:cxn>
              <a:cxn ang="0">
                <a:pos x="connsiteX33108" y="connsiteY33108"/>
              </a:cxn>
              <a:cxn ang="0">
                <a:pos x="connsiteX33109" y="connsiteY33109"/>
              </a:cxn>
              <a:cxn ang="0">
                <a:pos x="connsiteX33110" y="connsiteY33110"/>
              </a:cxn>
              <a:cxn ang="0">
                <a:pos x="connsiteX33111" y="connsiteY33111"/>
              </a:cxn>
              <a:cxn ang="0">
                <a:pos x="connsiteX33112" y="connsiteY33112"/>
              </a:cxn>
              <a:cxn ang="0">
                <a:pos x="connsiteX33113" y="connsiteY33113"/>
              </a:cxn>
              <a:cxn ang="0">
                <a:pos x="connsiteX33114" y="connsiteY33114"/>
              </a:cxn>
              <a:cxn ang="0">
                <a:pos x="connsiteX33115" y="connsiteY33115"/>
              </a:cxn>
              <a:cxn ang="0">
                <a:pos x="connsiteX33116" y="connsiteY33116"/>
              </a:cxn>
              <a:cxn ang="0">
                <a:pos x="connsiteX33117" y="connsiteY33117"/>
              </a:cxn>
              <a:cxn ang="0">
                <a:pos x="connsiteX33118" y="connsiteY33118"/>
              </a:cxn>
              <a:cxn ang="0">
                <a:pos x="connsiteX33119" y="connsiteY33119"/>
              </a:cxn>
              <a:cxn ang="0">
                <a:pos x="connsiteX33120" y="connsiteY33120"/>
              </a:cxn>
              <a:cxn ang="0">
                <a:pos x="connsiteX33121" y="connsiteY33121"/>
              </a:cxn>
              <a:cxn ang="0">
                <a:pos x="connsiteX33122" y="connsiteY33122"/>
              </a:cxn>
              <a:cxn ang="0">
                <a:pos x="connsiteX33123" y="connsiteY33123"/>
              </a:cxn>
              <a:cxn ang="0">
                <a:pos x="connsiteX33124" y="connsiteY33124"/>
              </a:cxn>
              <a:cxn ang="0">
                <a:pos x="connsiteX33125" y="connsiteY33125"/>
              </a:cxn>
              <a:cxn ang="0">
                <a:pos x="connsiteX33126" y="connsiteY33126"/>
              </a:cxn>
              <a:cxn ang="0">
                <a:pos x="connsiteX33127" y="connsiteY33127"/>
              </a:cxn>
              <a:cxn ang="0">
                <a:pos x="connsiteX33128" y="connsiteY33128"/>
              </a:cxn>
              <a:cxn ang="0">
                <a:pos x="connsiteX33129" y="connsiteY33129"/>
              </a:cxn>
              <a:cxn ang="0">
                <a:pos x="connsiteX33130" y="connsiteY33130"/>
              </a:cxn>
              <a:cxn ang="0">
                <a:pos x="connsiteX33131" y="connsiteY33131"/>
              </a:cxn>
              <a:cxn ang="0">
                <a:pos x="connsiteX33132" y="connsiteY33132"/>
              </a:cxn>
              <a:cxn ang="0">
                <a:pos x="connsiteX33133" y="connsiteY33133"/>
              </a:cxn>
              <a:cxn ang="0">
                <a:pos x="connsiteX33134" y="connsiteY33134"/>
              </a:cxn>
              <a:cxn ang="0">
                <a:pos x="connsiteX33135" y="connsiteY33135"/>
              </a:cxn>
              <a:cxn ang="0">
                <a:pos x="connsiteX33136" y="connsiteY33136"/>
              </a:cxn>
              <a:cxn ang="0">
                <a:pos x="connsiteX33137" y="connsiteY33137"/>
              </a:cxn>
              <a:cxn ang="0">
                <a:pos x="connsiteX33138" y="connsiteY33138"/>
              </a:cxn>
              <a:cxn ang="0">
                <a:pos x="connsiteX33139" y="connsiteY33139"/>
              </a:cxn>
              <a:cxn ang="0">
                <a:pos x="connsiteX33140" y="connsiteY33140"/>
              </a:cxn>
              <a:cxn ang="0">
                <a:pos x="connsiteX33141" y="connsiteY33141"/>
              </a:cxn>
              <a:cxn ang="0">
                <a:pos x="connsiteX33142" y="connsiteY33142"/>
              </a:cxn>
              <a:cxn ang="0">
                <a:pos x="connsiteX33143" y="connsiteY33143"/>
              </a:cxn>
              <a:cxn ang="0">
                <a:pos x="connsiteX33144" y="connsiteY33144"/>
              </a:cxn>
              <a:cxn ang="0">
                <a:pos x="connsiteX33145" y="connsiteY33145"/>
              </a:cxn>
              <a:cxn ang="0">
                <a:pos x="connsiteX33146" y="connsiteY33146"/>
              </a:cxn>
              <a:cxn ang="0">
                <a:pos x="connsiteX33147" y="connsiteY33147"/>
              </a:cxn>
              <a:cxn ang="0">
                <a:pos x="connsiteX33148" y="connsiteY33148"/>
              </a:cxn>
              <a:cxn ang="0">
                <a:pos x="connsiteX33149" y="connsiteY33149"/>
              </a:cxn>
              <a:cxn ang="0">
                <a:pos x="connsiteX33150" y="connsiteY33150"/>
              </a:cxn>
              <a:cxn ang="0">
                <a:pos x="connsiteX33151" y="connsiteY33151"/>
              </a:cxn>
              <a:cxn ang="0">
                <a:pos x="connsiteX33152" y="connsiteY33152"/>
              </a:cxn>
              <a:cxn ang="0">
                <a:pos x="connsiteX33153" y="connsiteY33153"/>
              </a:cxn>
              <a:cxn ang="0">
                <a:pos x="connsiteX33154" y="connsiteY33154"/>
              </a:cxn>
              <a:cxn ang="0">
                <a:pos x="connsiteX33155" y="connsiteY33155"/>
              </a:cxn>
              <a:cxn ang="0">
                <a:pos x="connsiteX33156" y="connsiteY33156"/>
              </a:cxn>
              <a:cxn ang="0">
                <a:pos x="connsiteX33157" y="connsiteY33157"/>
              </a:cxn>
              <a:cxn ang="0">
                <a:pos x="connsiteX33158" y="connsiteY33158"/>
              </a:cxn>
              <a:cxn ang="0">
                <a:pos x="connsiteX33159" y="connsiteY33159"/>
              </a:cxn>
              <a:cxn ang="0">
                <a:pos x="connsiteX33160" y="connsiteY33160"/>
              </a:cxn>
              <a:cxn ang="0">
                <a:pos x="connsiteX33161" y="connsiteY33161"/>
              </a:cxn>
              <a:cxn ang="0">
                <a:pos x="connsiteX33162" y="connsiteY33162"/>
              </a:cxn>
              <a:cxn ang="0">
                <a:pos x="connsiteX33163" y="connsiteY33163"/>
              </a:cxn>
              <a:cxn ang="0">
                <a:pos x="connsiteX33164" y="connsiteY33164"/>
              </a:cxn>
              <a:cxn ang="0">
                <a:pos x="connsiteX33165" y="connsiteY33165"/>
              </a:cxn>
              <a:cxn ang="0">
                <a:pos x="connsiteX33166" y="connsiteY33166"/>
              </a:cxn>
              <a:cxn ang="0">
                <a:pos x="connsiteX33167" y="connsiteY33167"/>
              </a:cxn>
              <a:cxn ang="0">
                <a:pos x="connsiteX33168" y="connsiteY33168"/>
              </a:cxn>
              <a:cxn ang="0">
                <a:pos x="connsiteX33169" y="connsiteY33169"/>
              </a:cxn>
              <a:cxn ang="0">
                <a:pos x="connsiteX33170" y="connsiteY33170"/>
              </a:cxn>
              <a:cxn ang="0">
                <a:pos x="connsiteX33171" y="connsiteY33171"/>
              </a:cxn>
              <a:cxn ang="0">
                <a:pos x="connsiteX33172" y="connsiteY33172"/>
              </a:cxn>
              <a:cxn ang="0">
                <a:pos x="connsiteX33173" y="connsiteY33173"/>
              </a:cxn>
              <a:cxn ang="0">
                <a:pos x="connsiteX33174" y="connsiteY33174"/>
              </a:cxn>
              <a:cxn ang="0">
                <a:pos x="connsiteX33175" y="connsiteY33175"/>
              </a:cxn>
              <a:cxn ang="0">
                <a:pos x="connsiteX33176" y="connsiteY33176"/>
              </a:cxn>
              <a:cxn ang="0">
                <a:pos x="connsiteX33177" y="connsiteY33177"/>
              </a:cxn>
              <a:cxn ang="0">
                <a:pos x="connsiteX33178" y="connsiteY33178"/>
              </a:cxn>
              <a:cxn ang="0">
                <a:pos x="connsiteX33179" y="connsiteY33179"/>
              </a:cxn>
              <a:cxn ang="0">
                <a:pos x="connsiteX33180" y="connsiteY33180"/>
              </a:cxn>
              <a:cxn ang="0">
                <a:pos x="connsiteX33181" y="connsiteY33181"/>
              </a:cxn>
              <a:cxn ang="0">
                <a:pos x="connsiteX33182" y="connsiteY33182"/>
              </a:cxn>
              <a:cxn ang="0">
                <a:pos x="connsiteX33183" y="connsiteY33183"/>
              </a:cxn>
              <a:cxn ang="0">
                <a:pos x="connsiteX33184" y="connsiteY33184"/>
              </a:cxn>
              <a:cxn ang="0">
                <a:pos x="connsiteX33185" y="connsiteY33185"/>
              </a:cxn>
              <a:cxn ang="0">
                <a:pos x="connsiteX33186" y="connsiteY33186"/>
              </a:cxn>
              <a:cxn ang="0">
                <a:pos x="connsiteX33187" y="connsiteY33187"/>
              </a:cxn>
              <a:cxn ang="0">
                <a:pos x="connsiteX33188" y="connsiteY33188"/>
              </a:cxn>
              <a:cxn ang="0">
                <a:pos x="connsiteX33189" y="connsiteY33189"/>
              </a:cxn>
              <a:cxn ang="0">
                <a:pos x="connsiteX33190" y="connsiteY33190"/>
              </a:cxn>
              <a:cxn ang="0">
                <a:pos x="connsiteX33191" y="connsiteY33191"/>
              </a:cxn>
              <a:cxn ang="0">
                <a:pos x="connsiteX33192" y="connsiteY33192"/>
              </a:cxn>
              <a:cxn ang="0">
                <a:pos x="connsiteX33193" y="connsiteY33193"/>
              </a:cxn>
              <a:cxn ang="0">
                <a:pos x="connsiteX33194" y="connsiteY33194"/>
              </a:cxn>
              <a:cxn ang="0">
                <a:pos x="connsiteX33195" y="connsiteY33195"/>
              </a:cxn>
              <a:cxn ang="0">
                <a:pos x="connsiteX33196" y="connsiteY33196"/>
              </a:cxn>
              <a:cxn ang="0">
                <a:pos x="connsiteX33197" y="connsiteY33197"/>
              </a:cxn>
              <a:cxn ang="0">
                <a:pos x="connsiteX33198" y="connsiteY33198"/>
              </a:cxn>
              <a:cxn ang="0">
                <a:pos x="connsiteX33199" y="connsiteY33199"/>
              </a:cxn>
              <a:cxn ang="0">
                <a:pos x="connsiteX33200" y="connsiteY33200"/>
              </a:cxn>
              <a:cxn ang="0">
                <a:pos x="connsiteX33201" y="connsiteY33201"/>
              </a:cxn>
              <a:cxn ang="0">
                <a:pos x="connsiteX33202" y="connsiteY33202"/>
              </a:cxn>
              <a:cxn ang="0">
                <a:pos x="connsiteX33203" y="connsiteY33203"/>
              </a:cxn>
              <a:cxn ang="0">
                <a:pos x="connsiteX33204" y="connsiteY33204"/>
              </a:cxn>
              <a:cxn ang="0">
                <a:pos x="connsiteX33205" y="connsiteY33205"/>
              </a:cxn>
              <a:cxn ang="0">
                <a:pos x="connsiteX33206" y="connsiteY33206"/>
              </a:cxn>
              <a:cxn ang="0">
                <a:pos x="connsiteX33207" y="connsiteY33207"/>
              </a:cxn>
              <a:cxn ang="0">
                <a:pos x="connsiteX33208" y="connsiteY33208"/>
              </a:cxn>
              <a:cxn ang="0">
                <a:pos x="connsiteX33209" y="connsiteY33209"/>
              </a:cxn>
              <a:cxn ang="0">
                <a:pos x="connsiteX33210" y="connsiteY33210"/>
              </a:cxn>
              <a:cxn ang="0">
                <a:pos x="connsiteX33211" y="connsiteY33211"/>
              </a:cxn>
              <a:cxn ang="0">
                <a:pos x="connsiteX33212" y="connsiteY33212"/>
              </a:cxn>
              <a:cxn ang="0">
                <a:pos x="connsiteX33213" y="connsiteY33213"/>
              </a:cxn>
              <a:cxn ang="0">
                <a:pos x="connsiteX33214" y="connsiteY33214"/>
              </a:cxn>
              <a:cxn ang="0">
                <a:pos x="connsiteX33215" y="connsiteY33215"/>
              </a:cxn>
              <a:cxn ang="0">
                <a:pos x="connsiteX33216" y="connsiteY33216"/>
              </a:cxn>
              <a:cxn ang="0">
                <a:pos x="connsiteX33217" y="connsiteY33217"/>
              </a:cxn>
              <a:cxn ang="0">
                <a:pos x="connsiteX33218" y="connsiteY33218"/>
              </a:cxn>
              <a:cxn ang="0">
                <a:pos x="connsiteX33219" y="connsiteY33219"/>
              </a:cxn>
              <a:cxn ang="0">
                <a:pos x="connsiteX33220" y="connsiteY33220"/>
              </a:cxn>
              <a:cxn ang="0">
                <a:pos x="connsiteX33221" y="connsiteY33221"/>
              </a:cxn>
              <a:cxn ang="0">
                <a:pos x="connsiteX33222" y="connsiteY33222"/>
              </a:cxn>
              <a:cxn ang="0">
                <a:pos x="connsiteX33223" y="connsiteY33223"/>
              </a:cxn>
              <a:cxn ang="0">
                <a:pos x="connsiteX33224" y="connsiteY33224"/>
              </a:cxn>
              <a:cxn ang="0">
                <a:pos x="connsiteX33225" y="connsiteY33225"/>
              </a:cxn>
              <a:cxn ang="0">
                <a:pos x="connsiteX33226" y="connsiteY33226"/>
              </a:cxn>
              <a:cxn ang="0">
                <a:pos x="connsiteX33227" y="connsiteY33227"/>
              </a:cxn>
              <a:cxn ang="0">
                <a:pos x="connsiteX33228" y="connsiteY33228"/>
              </a:cxn>
              <a:cxn ang="0">
                <a:pos x="connsiteX33229" y="connsiteY33229"/>
              </a:cxn>
              <a:cxn ang="0">
                <a:pos x="connsiteX33230" y="connsiteY33230"/>
              </a:cxn>
              <a:cxn ang="0">
                <a:pos x="connsiteX33231" y="connsiteY33231"/>
              </a:cxn>
              <a:cxn ang="0">
                <a:pos x="connsiteX33232" y="connsiteY33232"/>
              </a:cxn>
              <a:cxn ang="0">
                <a:pos x="connsiteX33233" y="connsiteY33233"/>
              </a:cxn>
              <a:cxn ang="0">
                <a:pos x="connsiteX33234" y="connsiteY33234"/>
              </a:cxn>
              <a:cxn ang="0">
                <a:pos x="connsiteX33235" y="connsiteY33235"/>
              </a:cxn>
              <a:cxn ang="0">
                <a:pos x="connsiteX33236" y="connsiteY33236"/>
              </a:cxn>
              <a:cxn ang="0">
                <a:pos x="connsiteX33237" y="connsiteY33237"/>
              </a:cxn>
              <a:cxn ang="0">
                <a:pos x="connsiteX33238" y="connsiteY33238"/>
              </a:cxn>
              <a:cxn ang="0">
                <a:pos x="connsiteX33239" y="connsiteY33239"/>
              </a:cxn>
              <a:cxn ang="0">
                <a:pos x="connsiteX33240" y="connsiteY33240"/>
              </a:cxn>
              <a:cxn ang="0">
                <a:pos x="connsiteX33241" y="connsiteY33241"/>
              </a:cxn>
              <a:cxn ang="0">
                <a:pos x="connsiteX33242" y="connsiteY33242"/>
              </a:cxn>
              <a:cxn ang="0">
                <a:pos x="connsiteX33243" y="connsiteY33243"/>
              </a:cxn>
              <a:cxn ang="0">
                <a:pos x="connsiteX33244" y="connsiteY33244"/>
              </a:cxn>
              <a:cxn ang="0">
                <a:pos x="connsiteX33245" y="connsiteY33245"/>
              </a:cxn>
              <a:cxn ang="0">
                <a:pos x="connsiteX33246" y="connsiteY33246"/>
              </a:cxn>
              <a:cxn ang="0">
                <a:pos x="connsiteX33247" y="connsiteY33247"/>
              </a:cxn>
              <a:cxn ang="0">
                <a:pos x="connsiteX33248" y="connsiteY33248"/>
              </a:cxn>
              <a:cxn ang="0">
                <a:pos x="connsiteX33249" y="connsiteY33249"/>
              </a:cxn>
              <a:cxn ang="0">
                <a:pos x="connsiteX33250" y="connsiteY33250"/>
              </a:cxn>
              <a:cxn ang="0">
                <a:pos x="connsiteX33251" y="connsiteY33251"/>
              </a:cxn>
              <a:cxn ang="0">
                <a:pos x="connsiteX33252" y="connsiteY33252"/>
              </a:cxn>
              <a:cxn ang="0">
                <a:pos x="connsiteX33253" y="connsiteY33253"/>
              </a:cxn>
              <a:cxn ang="0">
                <a:pos x="connsiteX33254" y="connsiteY33254"/>
              </a:cxn>
              <a:cxn ang="0">
                <a:pos x="connsiteX33255" y="connsiteY33255"/>
              </a:cxn>
              <a:cxn ang="0">
                <a:pos x="connsiteX33256" y="connsiteY33256"/>
              </a:cxn>
              <a:cxn ang="0">
                <a:pos x="connsiteX33257" y="connsiteY33257"/>
              </a:cxn>
              <a:cxn ang="0">
                <a:pos x="connsiteX33258" y="connsiteY33258"/>
              </a:cxn>
              <a:cxn ang="0">
                <a:pos x="connsiteX33259" y="connsiteY33259"/>
              </a:cxn>
              <a:cxn ang="0">
                <a:pos x="connsiteX33260" y="connsiteY33260"/>
              </a:cxn>
              <a:cxn ang="0">
                <a:pos x="connsiteX33261" y="connsiteY33261"/>
              </a:cxn>
              <a:cxn ang="0">
                <a:pos x="connsiteX33262" y="connsiteY33262"/>
              </a:cxn>
              <a:cxn ang="0">
                <a:pos x="connsiteX33263" y="connsiteY33263"/>
              </a:cxn>
              <a:cxn ang="0">
                <a:pos x="connsiteX33264" y="connsiteY33264"/>
              </a:cxn>
              <a:cxn ang="0">
                <a:pos x="connsiteX33265" y="connsiteY33265"/>
              </a:cxn>
              <a:cxn ang="0">
                <a:pos x="connsiteX33266" y="connsiteY33266"/>
              </a:cxn>
              <a:cxn ang="0">
                <a:pos x="connsiteX33267" y="connsiteY33267"/>
              </a:cxn>
              <a:cxn ang="0">
                <a:pos x="connsiteX33268" y="connsiteY33268"/>
              </a:cxn>
              <a:cxn ang="0">
                <a:pos x="connsiteX33269" y="connsiteY33269"/>
              </a:cxn>
              <a:cxn ang="0">
                <a:pos x="connsiteX33270" y="connsiteY33270"/>
              </a:cxn>
              <a:cxn ang="0">
                <a:pos x="connsiteX33271" y="connsiteY33271"/>
              </a:cxn>
              <a:cxn ang="0">
                <a:pos x="connsiteX33272" y="connsiteY33272"/>
              </a:cxn>
              <a:cxn ang="0">
                <a:pos x="connsiteX33273" y="connsiteY33273"/>
              </a:cxn>
              <a:cxn ang="0">
                <a:pos x="connsiteX33274" y="connsiteY33274"/>
              </a:cxn>
              <a:cxn ang="0">
                <a:pos x="connsiteX33275" y="connsiteY33275"/>
              </a:cxn>
              <a:cxn ang="0">
                <a:pos x="connsiteX33276" y="connsiteY33276"/>
              </a:cxn>
              <a:cxn ang="0">
                <a:pos x="connsiteX33277" y="connsiteY33277"/>
              </a:cxn>
              <a:cxn ang="0">
                <a:pos x="connsiteX33278" y="connsiteY33278"/>
              </a:cxn>
              <a:cxn ang="0">
                <a:pos x="connsiteX33279" y="connsiteY33279"/>
              </a:cxn>
              <a:cxn ang="0">
                <a:pos x="connsiteX33280" y="connsiteY33280"/>
              </a:cxn>
              <a:cxn ang="0">
                <a:pos x="connsiteX33281" y="connsiteY33281"/>
              </a:cxn>
              <a:cxn ang="0">
                <a:pos x="connsiteX33282" y="connsiteY33282"/>
              </a:cxn>
              <a:cxn ang="0">
                <a:pos x="connsiteX33283" y="connsiteY33283"/>
              </a:cxn>
              <a:cxn ang="0">
                <a:pos x="connsiteX33284" y="connsiteY33284"/>
              </a:cxn>
              <a:cxn ang="0">
                <a:pos x="connsiteX33285" y="connsiteY33285"/>
              </a:cxn>
              <a:cxn ang="0">
                <a:pos x="connsiteX33286" y="connsiteY33286"/>
              </a:cxn>
              <a:cxn ang="0">
                <a:pos x="connsiteX33287" y="connsiteY33287"/>
              </a:cxn>
              <a:cxn ang="0">
                <a:pos x="connsiteX33288" y="connsiteY33288"/>
              </a:cxn>
              <a:cxn ang="0">
                <a:pos x="connsiteX33289" y="connsiteY33289"/>
              </a:cxn>
              <a:cxn ang="0">
                <a:pos x="connsiteX33290" y="connsiteY33290"/>
              </a:cxn>
              <a:cxn ang="0">
                <a:pos x="connsiteX33291" y="connsiteY33291"/>
              </a:cxn>
              <a:cxn ang="0">
                <a:pos x="connsiteX33292" y="connsiteY33292"/>
              </a:cxn>
              <a:cxn ang="0">
                <a:pos x="connsiteX33293" y="connsiteY33293"/>
              </a:cxn>
              <a:cxn ang="0">
                <a:pos x="connsiteX33294" y="connsiteY33294"/>
              </a:cxn>
              <a:cxn ang="0">
                <a:pos x="connsiteX33295" y="connsiteY33295"/>
              </a:cxn>
              <a:cxn ang="0">
                <a:pos x="connsiteX33296" y="connsiteY33296"/>
              </a:cxn>
              <a:cxn ang="0">
                <a:pos x="connsiteX33297" y="connsiteY33297"/>
              </a:cxn>
              <a:cxn ang="0">
                <a:pos x="connsiteX33298" y="connsiteY33298"/>
              </a:cxn>
              <a:cxn ang="0">
                <a:pos x="connsiteX33299" y="connsiteY33299"/>
              </a:cxn>
              <a:cxn ang="0">
                <a:pos x="connsiteX33300" y="connsiteY33300"/>
              </a:cxn>
              <a:cxn ang="0">
                <a:pos x="connsiteX33301" y="connsiteY33301"/>
              </a:cxn>
              <a:cxn ang="0">
                <a:pos x="connsiteX33302" y="connsiteY33302"/>
              </a:cxn>
              <a:cxn ang="0">
                <a:pos x="connsiteX33303" y="connsiteY33303"/>
              </a:cxn>
              <a:cxn ang="0">
                <a:pos x="connsiteX33304" y="connsiteY33304"/>
              </a:cxn>
              <a:cxn ang="0">
                <a:pos x="connsiteX33305" y="connsiteY33305"/>
              </a:cxn>
              <a:cxn ang="0">
                <a:pos x="connsiteX33306" y="connsiteY33306"/>
              </a:cxn>
              <a:cxn ang="0">
                <a:pos x="connsiteX33307" y="connsiteY33307"/>
              </a:cxn>
              <a:cxn ang="0">
                <a:pos x="connsiteX33308" y="connsiteY33308"/>
              </a:cxn>
              <a:cxn ang="0">
                <a:pos x="connsiteX33309" y="connsiteY33309"/>
              </a:cxn>
              <a:cxn ang="0">
                <a:pos x="connsiteX33310" y="connsiteY33310"/>
              </a:cxn>
              <a:cxn ang="0">
                <a:pos x="connsiteX33311" y="connsiteY33311"/>
              </a:cxn>
              <a:cxn ang="0">
                <a:pos x="connsiteX33312" y="connsiteY33312"/>
              </a:cxn>
              <a:cxn ang="0">
                <a:pos x="connsiteX33313" y="connsiteY33313"/>
              </a:cxn>
              <a:cxn ang="0">
                <a:pos x="connsiteX33314" y="connsiteY33314"/>
              </a:cxn>
              <a:cxn ang="0">
                <a:pos x="connsiteX33315" y="connsiteY33315"/>
              </a:cxn>
              <a:cxn ang="0">
                <a:pos x="connsiteX33316" y="connsiteY33316"/>
              </a:cxn>
              <a:cxn ang="0">
                <a:pos x="connsiteX33317" y="connsiteY33317"/>
              </a:cxn>
              <a:cxn ang="0">
                <a:pos x="connsiteX33318" y="connsiteY33318"/>
              </a:cxn>
              <a:cxn ang="0">
                <a:pos x="connsiteX33319" y="connsiteY33319"/>
              </a:cxn>
              <a:cxn ang="0">
                <a:pos x="connsiteX33320" y="connsiteY33320"/>
              </a:cxn>
              <a:cxn ang="0">
                <a:pos x="connsiteX33321" y="connsiteY33321"/>
              </a:cxn>
              <a:cxn ang="0">
                <a:pos x="connsiteX33322" y="connsiteY33322"/>
              </a:cxn>
              <a:cxn ang="0">
                <a:pos x="connsiteX33323" y="connsiteY33323"/>
              </a:cxn>
              <a:cxn ang="0">
                <a:pos x="connsiteX33324" y="connsiteY33324"/>
              </a:cxn>
              <a:cxn ang="0">
                <a:pos x="connsiteX33325" y="connsiteY33325"/>
              </a:cxn>
              <a:cxn ang="0">
                <a:pos x="connsiteX33326" y="connsiteY33326"/>
              </a:cxn>
              <a:cxn ang="0">
                <a:pos x="connsiteX33327" y="connsiteY33327"/>
              </a:cxn>
              <a:cxn ang="0">
                <a:pos x="connsiteX33328" y="connsiteY33328"/>
              </a:cxn>
              <a:cxn ang="0">
                <a:pos x="connsiteX33329" y="connsiteY33329"/>
              </a:cxn>
              <a:cxn ang="0">
                <a:pos x="connsiteX33330" y="connsiteY33330"/>
              </a:cxn>
              <a:cxn ang="0">
                <a:pos x="connsiteX33331" y="connsiteY33331"/>
              </a:cxn>
              <a:cxn ang="0">
                <a:pos x="connsiteX33332" y="connsiteY33332"/>
              </a:cxn>
              <a:cxn ang="0">
                <a:pos x="connsiteX33333" y="connsiteY33333"/>
              </a:cxn>
              <a:cxn ang="0">
                <a:pos x="connsiteX33334" y="connsiteY33334"/>
              </a:cxn>
              <a:cxn ang="0">
                <a:pos x="connsiteX33335" y="connsiteY33335"/>
              </a:cxn>
              <a:cxn ang="0">
                <a:pos x="connsiteX33336" y="connsiteY33336"/>
              </a:cxn>
              <a:cxn ang="0">
                <a:pos x="connsiteX33337" y="connsiteY33337"/>
              </a:cxn>
              <a:cxn ang="0">
                <a:pos x="connsiteX33338" y="connsiteY33338"/>
              </a:cxn>
              <a:cxn ang="0">
                <a:pos x="connsiteX33339" y="connsiteY33339"/>
              </a:cxn>
              <a:cxn ang="0">
                <a:pos x="connsiteX33340" y="connsiteY33340"/>
              </a:cxn>
              <a:cxn ang="0">
                <a:pos x="connsiteX33341" y="connsiteY33341"/>
              </a:cxn>
              <a:cxn ang="0">
                <a:pos x="connsiteX33342" y="connsiteY33342"/>
              </a:cxn>
              <a:cxn ang="0">
                <a:pos x="connsiteX33343" y="connsiteY33343"/>
              </a:cxn>
              <a:cxn ang="0">
                <a:pos x="connsiteX33344" y="connsiteY33344"/>
              </a:cxn>
              <a:cxn ang="0">
                <a:pos x="connsiteX33345" y="connsiteY33345"/>
              </a:cxn>
              <a:cxn ang="0">
                <a:pos x="connsiteX33346" y="connsiteY33346"/>
              </a:cxn>
              <a:cxn ang="0">
                <a:pos x="connsiteX33347" y="connsiteY33347"/>
              </a:cxn>
              <a:cxn ang="0">
                <a:pos x="connsiteX33348" y="connsiteY33348"/>
              </a:cxn>
              <a:cxn ang="0">
                <a:pos x="connsiteX33349" y="connsiteY33349"/>
              </a:cxn>
              <a:cxn ang="0">
                <a:pos x="connsiteX33350" y="connsiteY33350"/>
              </a:cxn>
              <a:cxn ang="0">
                <a:pos x="connsiteX33351" y="connsiteY33351"/>
              </a:cxn>
              <a:cxn ang="0">
                <a:pos x="connsiteX33352" y="connsiteY33352"/>
              </a:cxn>
              <a:cxn ang="0">
                <a:pos x="connsiteX33353" y="connsiteY33353"/>
              </a:cxn>
              <a:cxn ang="0">
                <a:pos x="connsiteX33354" y="connsiteY33354"/>
              </a:cxn>
              <a:cxn ang="0">
                <a:pos x="connsiteX33355" y="connsiteY33355"/>
              </a:cxn>
              <a:cxn ang="0">
                <a:pos x="connsiteX33356" y="connsiteY33356"/>
              </a:cxn>
              <a:cxn ang="0">
                <a:pos x="connsiteX33357" y="connsiteY33357"/>
              </a:cxn>
              <a:cxn ang="0">
                <a:pos x="connsiteX33358" y="connsiteY33358"/>
              </a:cxn>
              <a:cxn ang="0">
                <a:pos x="connsiteX33359" y="connsiteY33359"/>
              </a:cxn>
              <a:cxn ang="0">
                <a:pos x="connsiteX33360" y="connsiteY33360"/>
              </a:cxn>
              <a:cxn ang="0">
                <a:pos x="connsiteX33361" y="connsiteY33361"/>
              </a:cxn>
              <a:cxn ang="0">
                <a:pos x="connsiteX33362" y="connsiteY33362"/>
              </a:cxn>
              <a:cxn ang="0">
                <a:pos x="connsiteX33363" y="connsiteY33363"/>
              </a:cxn>
              <a:cxn ang="0">
                <a:pos x="connsiteX33364" y="connsiteY33364"/>
              </a:cxn>
              <a:cxn ang="0">
                <a:pos x="connsiteX33365" y="connsiteY33365"/>
              </a:cxn>
              <a:cxn ang="0">
                <a:pos x="connsiteX33366" y="connsiteY33366"/>
              </a:cxn>
              <a:cxn ang="0">
                <a:pos x="connsiteX33367" y="connsiteY33367"/>
              </a:cxn>
              <a:cxn ang="0">
                <a:pos x="connsiteX33368" y="connsiteY33368"/>
              </a:cxn>
              <a:cxn ang="0">
                <a:pos x="connsiteX33369" y="connsiteY33369"/>
              </a:cxn>
              <a:cxn ang="0">
                <a:pos x="connsiteX33370" y="connsiteY33370"/>
              </a:cxn>
              <a:cxn ang="0">
                <a:pos x="connsiteX33371" y="connsiteY33371"/>
              </a:cxn>
              <a:cxn ang="0">
                <a:pos x="connsiteX33372" y="connsiteY33372"/>
              </a:cxn>
              <a:cxn ang="0">
                <a:pos x="connsiteX33373" y="connsiteY33373"/>
              </a:cxn>
              <a:cxn ang="0">
                <a:pos x="connsiteX33374" y="connsiteY33374"/>
              </a:cxn>
              <a:cxn ang="0">
                <a:pos x="connsiteX33375" y="connsiteY33375"/>
              </a:cxn>
              <a:cxn ang="0">
                <a:pos x="connsiteX33376" y="connsiteY33376"/>
              </a:cxn>
              <a:cxn ang="0">
                <a:pos x="connsiteX33377" y="connsiteY33377"/>
              </a:cxn>
              <a:cxn ang="0">
                <a:pos x="connsiteX33378" y="connsiteY33378"/>
              </a:cxn>
              <a:cxn ang="0">
                <a:pos x="connsiteX33379" y="connsiteY33379"/>
              </a:cxn>
              <a:cxn ang="0">
                <a:pos x="connsiteX33380" y="connsiteY33380"/>
              </a:cxn>
              <a:cxn ang="0">
                <a:pos x="connsiteX33381" y="connsiteY33381"/>
              </a:cxn>
              <a:cxn ang="0">
                <a:pos x="connsiteX33382" y="connsiteY33382"/>
              </a:cxn>
              <a:cxn ang="0">
                <a:pos x="connsiteX33383" y="connsiteY33383"/>
              </a:cxn>
              <a:cxn ang="0">
                <a:pos x="connsiteX33384" y="connsiteY33384"/>
              </a:cxn>
              <a:cxn ang="0">
                <a:pos x="connsiteX33385" y="connsiteY33385"/>
              </a:cxn>
              <a:cxn ang="0">
                <a:pos x="connsiteX33386" y="connsiteY33386"/>
              </a:cxn>
              <a:cxn ang="0">
                <a:pos x="connsiteX33387" y="connsiteY33387"/>
              </a:cxn>
              <a:cxn ang="0">
                <a:pos x="connsiteX33388" y="connsiteY33388"/>
              </a:cxn>
              <a:cxn ang="0">
                <a:pos x="connsiteX33389" y="connsiteY33389"/>
              </a:cxn>
              <a:cxn ang="0">
                <a:pos x="connsiteX33390" y="connsiteY33390"/>
              </a:cxn>
              <a:cxn ang="0">
                <a:pos x="connsiteX33391" y="connsiteY33391"/>
              </a:cxn>
              <a:cxn ang="0">
                <a:pos x="connsiteX33392" y="connsiteY33392"/>
              </a:cxn>
              <a:cxn ang="0">
                <a:pos x="connsiteX33393" y="connsiteY33393"/>
              </a:cxn>
              <a:cxn ang="0">
                <a:pos x="connsiteX33394" y="connsiteY33394"/>
              </a:cxn>
              <a:cxn ang="0">
                <a:pos x="connsiteX33395" y="connsiteY33395"/>
              </a:cxn>
              <a:cxn ang="0">
                <a:pos x="connsiteX33396" y="connsiteY33396"/>
              </a:cxn>
              <a:cxn ang="0">
                <a:pos x="connsiteX33397" y="connsiteY33397"/>
              </a:cxn>
              <a:cxn ang="0">
                <a:pos x="connsiteX33398" y="connsiteY33398"/>
              </a:cxn>
              <a:cxn ang="0">
                <a:pos x="connsiteX33399" y="connsiteY33399"/>
              </a:cxn>
              <a:cxn ang="0">
                <a:pos x="connsiteX33400" y="connsiteY33400"/>
              </a:cxn>
              <a:cxn ang="0">
                <a:pos x="connsiteX33401" y="connsiteY33401"/>
              </a:cxn>
              <a:cxn ang="0">
                <a:pos x="connsiteX33402" y="connsiteY33402"/>
              </a:cxn>
              <a:cxn ang="0">
                <a:pos x="connsiteX33403" y="connsiteY33403"/>
              </a:cxn>
              <a:cxn ang="0">
                <a:pos x="connsiteX33404" y="connsiteY33404"/>
              </a:cxn>
              <a:cxn ang="0">
                <a:pos x="connsiteX33405" y="connsiteY33405"/>
              </a:cxn>
              <a:cxn ang="0">
                <a:pos x="connsiteX33406" y="connsiteY33406"/>
              </a:cxn>
              <a:cxn ang="0">
                <a:pos x="connsiteX33407" y="connsiteY33407"/>
              </a:cxn>
              <a:cxn ang="0">
                <a:pos x="connsiteX33408" y="connsiteY33408"/>
              </a:cxn>
              <a:cxn ang="0">
                <a:pos x="connsiteX33409" y="connsiteY33409"/>
              </a:cxn>
              <a:cxn ang="0">
                <a:pos x="connsiteX33410" y="connsiteY33410"/>
              </a:cxn>
              <a:cxn ang="0">
                <a:pos x="connsiteX33411" y="connsiteY33411"/>
              </a:cxn>
              <a:cxn ang="0">
                <a:pos x="connsiteX33412" y="connsiteY33412"/>
              </a:cxn>
              <a:cxn ang="0">
                <a:pos x="connsiteX33413" y="connsiteY33413"/>
              </a:cxn>
              <a:cxn ang="0">
                <a:pos x="connsiteX33414" y="connsiteY33414"/>
              </a:cxn>
              <a:cxn ang="0">
                <a:pos x="connsiteX33415" y="connsiteY33415"/>
              </a:cxn>
              <a:cxn ang="0">
                <a:pos x="connsiteX33416" y="connsiteY33416"/>
              </a:cxn>
              <a:cxn ang="0">
                <a:pos x="connsiteX33417" y="connsiteY33417"/>
              </a:cxn>
              <a:cxn ang="0">
                <a:pos x="connsiteX33418" y="connsiteY33418"/>
              </a:cxn>
              <a:cxn ang="0">
                <a:pos x="connsiteX33419" y="connsiteY33419"/>
              </a:cxn>
              <a:cxn ang="0">
                <a:pos x="connsiteX33420" y="connsiteY33420"/>
              </a:cxn>
              <a:cxn ang="0">
                <a:pos x="connsiteX33421" y="connsiteY33421"/>
              </a:cxn>
              <a:cxn ang="0">
                <a:pos x="connsiteX33422" y="connsiteY33422"/>
              </a:cxn>
              <a:cxn ang="0">
                <a:pos x="connsiteX33423" y="connsiteY33423"/>
              </a:cxn>
              <a:cxn ang="0">
                <a:pos x="connsiteX33424" y="connsiteY33424"/>
              </a:cxn>
              <a:cxn ang="0">
                <a:pos x="connsiteX33425" y="connsiteY33425"/>
              </a:cxn>
              <a:cxn ang="0">
                <a:pos x="connsiteX33426" y="connsiteY33426"/>
              </a:cxn>
              <a:cxn ang="0">
                <a:pos x="connsiteX33427" y="connsiteY33427"/>
              </a:cxn>
              <a:cxn ang="0">
                <a:pos x="connsiteX33428" y="connsiteY33428"/>
              </a:cxn>
              <a:cxn ang="0">
                <a:pos x="connsiteX33429" y="connsiteY33429"/>
              </a:cxn>
              <a:cxn ang="0">
                <a:pos x="connsiteX33430" y="connsiteY33430"/>
              </a:cxn>
              <a:cxn ang="0">
                <a:pos x="connsiteX33431" y="connsiteY33431"/>
              </a:cxn>
              <a:cxn ang="0">
                <a:pos x="connsiteX33432" y="connsiteY33432"/>
              </a:cxn>
              <a:cxn ang="0">
                <a:pos x="connsiteX33433" y="connsiteY33433"/>
              </a:cxn>
              <a:cxn ang="0">
                <a:pos x="connsiteX33434" y="connsiteY33434"/>
              </a:cxn>
              <a:cxn ang="0">
                <a:pos x="connsiteX33435" y="connsiteY33435"/>
              </a:cxn>
              <a:cxn ang="0">
                <a:pos x="connsiteX33436" y="connsiteY33436"/>
              </a:cxn>
              <a:cxn ang="0">
                <a:pos x="connsiteX33437" y="connsiteY33437"/>
              </a:cxn>
              <a:cxn ang="0">
                <a:pos x="connsiteX33438" y="connsiteY33438"/>
              </a:cxn>
              <a:cxn ang="0">
                <a:pos x="connsiteX33439" y="connsiteY33439"/>
              </a:cxn>
              <a:cxn ang="0">
                <a:pos x="connsiteX33440" y="connsiteY33440"/>
              </a:cxn>
              <a:cxn ang="0">
                <a:pos x="connsiteX33441" y="connsiteY33441"/>
              </a:cxn>
              <a:cxn ang="0">
                <a:pos x="connsiteX33442" y="connsiteY33442"/>
              </a:cxn>
              <a:cxn ang="0">
                <a:pos x="connsiteX33443" y="connsiteY33443"/>
              </a:cxn>
              <a:cxn ang="0">
                <a:pos x="connsiteX33444" y="connsiteY33444"/>
              </a:cxn>
              <a:cxn ang="0">
                <a:pos x="connsiteX33445" y="connsiteY33445"/>
              </a:cxn>
              <a:cxn ang="0">
                <a:pos x="connsiteX33446" y="connsiteY33446"/>
              </a:cxn>
              <a:cxn ang="0">
                <a:pos x="connsiteX33447" y="connsiteY33447"/>
              </a:cxn>
              <a:cxn ang="0">
                <a:pos x="connsiteX33448" y="connsiteY33448"/>
              </a:cxn>
              <a:cxn ang="0">
                <a:pos x="connsiteX33449" y="connsiteY33449"/>
              </a:cxn>
              <a:cxn ang="0">
                <a:pos x="connsiteX33450" y="connsiteY33450"/>
              </a:cxn>
              <a:cxn ang="0">
                <a:pos x="connsiteX33451" y="connsiteY33451"/>
              </a:cxn>
              <a:cxn ang="0">
                <a:pos x="connsiteX33452" y="connsiteY33452"/>
              </a:cxn>
              <a:cxn ang="0">
                <a:pos x="connsiteX33453" y="connsiteY33453"/>
              </a:cxn>
              <a:cxn ang="0">
                <a:pos x="connsiteX33454" y="connsiteY33454"/>
              </a:cxn>
              <a:cxn ang="0">
                <a:pos x="connsiteX33455" y="connsiteY33455"/>
              </a:cxn>
              <a:cxn ang="0">
                <a:pos x="connsiteX33456" y="connsiteY33456"/>
              </a:cxn>
              <a:cxn ang="0">
                <a:pos x="connsiteX33457" y="connsiteY33457"/>
              </a:cxn>
              <a:cxn ang="0">
                <a:pos x="connsiteX33458" y="connsiteY33458"/>
              </a:cxn>
              <a:cxn ang="0">
                <a:pos x="connsiteX33459" y="connsiteY33459"/>
              </a:cxn>
              <a:cxn ang="0">
                <a:pos x="connsiteX33460" y="connsiteY33460"/>
              </a:cxn>
              <a:cxn ang="0">
                <a:pos x="connsiteX33461" y="connsiteY33461"/>
              </a:cxn>
              <a:cxn ang="0">
                <a:pos x="connsiteX33462" y="connsiteY33462"/>
              </a:cxn>
              <a:cxn ang="0">
                <a:pos x="connsiteX33463" y="connsiteY33463"/>
              </a:cxn>
              <a:cxn ang="0">
                <a:pos x="connsiteX33464" y="connsiteY33464"/>
              </a:cxn>
              <a:cxn ang="0">
                <a:pos x="connsiteX33465" y="connsiteY33465"/>
              </a:cxn>
              <a:cxn ang="0">
                <a:pos x="connsiteX33466" y="connsiteY33466"/>
              </a:cxn>
              <a:cxn ang="0">
                <a:pos x="connsiteX33467" y="connsiteY33467"/>
              </a:cxn>
              <a:cxn ang="0">
                <a:pos x="connsiteX33468" y="connsiteY33468"/>
              </a:cxn>
              <a:cxn ang="0">
                <a:pos x="connsiteX33469" y="connsiteY33469"/>
              </a:cxn>
              <a:cxn ang="0">
                <a:pos x="connsiteX33470" y="connsiteY33470"/>
              </a:cxn>
              <a:cxn ang="0">
                <a:pos x="connsiteX33471" y="connsiteY33471"/>
              </a:cxn>
              <a:cxn ang="0">
                <a:pos x="connsiteX33472" y="connsiteY33472"/>
              </a:cxn>
              <a:cxn ang="0">
                <a:pos x="connsiteX33473" y="connsiteY33473"/>
              </a:cxn>
              <a:cxn ang="0">
                <a:pos x="connsiteX33474" y="connsiteY33474"/>
              </a:cxn>
              <a:cxn ang="0">
                <a:pos x="connsiteX33475" y="connsiteY33475"/>
              </a:cxn>
              <a:cxn ang="0">
                <a:pos x="connsiteX33476" y="connsiteY33476"/>
              </a:cxn>
              <a:cxn ang="0">
                <a:pos x="connsiteX33477" y="connsiteY33477"/>
              </a:cxn>
              <a:cxn ang="0">
                <a:pos x="connsiteX33478" y="connsiteY33478"/>
              </a:cxn>
              <a:cxn ang="0">
                <a:pos x="connsiteX33479" y="connsiteY33479"/>
              </a:cxn>
              <a:cxn ang="0">
                <a:pos x="connsiteX33480" y="connsiteY33480"/>
              </a:cxn>
              <a:cxn ang="0">
                <a:pos x="connsiteX33481" y="connsiteY33481"/>
              </a:cxn>
              <a:cxn ang="0">
                <a:pos x="connsiteX33482" y="connsiteY33482"/>
              </a:cxn>
              <a:cxn ang="0">
                <a:pos x="connsiteX33483" y="connsiteY33483"/>
              </a:cxn>
              <a:cxn ang="0">
                <a:pos x="connsiteX33484" y="connsiteY33484"/>
              </a:cxn>
              <a:cxn ang="0">
                <a:pos x="connsiteX33485" y="connsiteY33485"/>
              </a:cxn>
              <a:cxn ang="0">
                <a:pos x="connsiteX33486" y="connsiteY33486"/>
              </a:cxn>
              <a:cxn ang="0">
                <a:pos x="connsiteX33487" y="connsiteY33487"/>
              </a:cxn>
              <a:cxn ang="0">
                <a:pos x="connsiteX33488" y="connsiteY33488"/>
              </a:cxn>
              <a:cxn ang="0">
                <a:pos x="connsiteX33489" y="connsiteY33489"/>
              </a:cxn>
              <a:cxn ang="0">
                <a:pos x="connsiteX33490" y="connsiteY33490"/>
              </a:cxn>
              <a:cxn ang="0">
                <a:pos x="connsiteX33491" y="connsiteY33491"/>
              </a:cxn>
              <a:cxn ang="0">
                <a:pos x="connsiteX33492" y="connsiteY33492"/>
              </a:cxn>
              <a:cxn ang="0">
                <a:pos x="connsiteX33493" y="connsiteY33493"/>
              </a:cxn>
              <a:cxn ang="0">
                <a:pos x="connsiteX33494" y="connsiteY33494"/>
              </a:cxn>
              <a:cxn ang="0">
                <a:pos x="connsiteX33495" y="connsiteY33495"/>
              </a:cxn>
              <a:cxn ang="0">
                <a:pos x="connsiteX33496" y="connsiteY33496"/>
              </a:cxn>
              <a:cxn ang="0">
                <a:pos x="connsiteX33497" y="connsiteY33497"/>
              </a:cxn>
              <a:cxn ang="0">
                <a:pos x="connsiteX33498" y="connsiteY33498"/>
              </a:cxn>
              <a:cxn ang="0">
                <a:pos x="connsiteX33499" y="connsiteY33499"/>
              </a:cxn>
              <a:cxn ang="0">
                <a:pos x="connsiteX33500" y="connsiteY33500"/>
              </a:cxn>
              <a:cxn ang="0">
                <a:pos x="connsiteX33501" y="connsiteY33501"/>
              </a:cxn>
              <a:cxn ang="0">
                <a:pos x="connsiteX33502" y="connsiteY33502"/>
              </a:cxn>
              <a:cxn ang="0">
                <a:pos x="connsiteX33503" y="connsiteY33503"/>
              </a:cxn>
              <a:cxn ang="0">
                <a:pos x="connsiteX33504" y="connsiteY33504"/>
              </a:cxn>
              <a:cxn ang="0">
                <a:pos x="connsiteX33505" y="connsiteY33505"/>
              </a:cxn>
              <a:cxn ang="0">
                <a:pos x="connsiteX33506" y="connsiteY33506"/>
              </a:cxn>
              <a:cxn ang="0">
                <a:pos x="connsiteX33507" y="connsiteY33507"/>
              </a:cxn>
              <a:cxn ang="0">
                <a:pos x="connsiteX33508" y="connsiteY33508"/>
              </a:cxn>
              <a:cxn ang="0">
                <a:pos x="connsiteX33509" y="connsiteY33509"/>
              </a:cxn>
              <a:cxn ang="0">
                <a:pos x="connsiteX33510" y="connsiteY33510"/>
              </a:cxn>
              <a:cxn ang="0">
                <a:pos x="connsiteX33511" y="connsiteY33511"/>
              </a:cxn>
              <a:cxn ang="0">
                <a:pos x="connsiteX33512" y="connsiteY33512"/>
              </a:cxn>
              <a:cxn ang="0">
                <a:pos x="connsiteX33513" y="connsiteY33513"/>
              </a:cxn>
              <a:cxn ang="0">
                <a:pos x="connsiteX33514" y="connsiteY33514"/>
              </a:cxn>
              <a:cxn ang="0">
                <a:pos x="connsiteX33515" y="connsiteY33515"/>
              </a:cxn>
              <a:cxn ang="0">
                <a:pos x="connsiteX33516" y="connsiteY33516"/>
              </a:cxn>
              <a:cxn ang="0">
                <a:pos x="connsiteX33517" y="connsiteY33517"/>
              </a:cxn>
              <a:cxn ang="0">
                <a:pos x="connsiteX33518" y="connsiteY33518"/>
              </a:cxn>
              <a:cxn ang="0">
                <a:pos x="connsiteX33519" y="connsiteY33519"/>
              </a:cxn>
              <a:cxn ang="0">
                <a:pos x="connsiteX33520" y="connsiteY33520"/>
              </a:cxn>
              <a:cxn ang="0">
                <a:pos x="connsiteX33521" y="connsiteY33521"/>
              </a:cxn>
              <a:cxn ang="0">
                <a:pos x="connsiteX33522" y="connsiteY33522"/>
              </a:cxn>
              <a:cxn ang="0">
                <a:pos x="connsiteX33523" y="connsiteY33523"/>
              </a:cxn>
              <a:cxn ang="0">
                <a:pos x="connsiteX33524" y="connsiteY33524"/>
              </a:cxn>
              <a:cxn ang="0">
                <a:pos x="connsiteX33525" y="connsiteY33525"/>
              </a:cxn>
              <a:cxn ang="0">
                <a:pos x="connsiteX33526" y="connsiteY33526"/>
              </a:cxn>
              <a:cxn ang="0">
                <a:pos x="connsiteX33527" y="connsiteY33527"/>
              </a:cxn>
              <a:cxn ang="0">
                <a:pos x="connsiteX33528" y="connsiteY33528"/>
              </a:cxn>
              <a:cxn ang="0">
                <a:pos x="connsiteX33529" y="connsiteY33529"/>
              </a:cxn>
              <a:cxn ang="0">
                <a:pos x="connsiteX33530" y="connsiteY33530"/>
              </a:cxn>
              <a:cxn ang="0">
                <a:pos x="connsiteX33531" y="connsiteY33531"/>
              </a:cxn>
              <a:cxn ang="0">
                <a:pos x="connsiteX33532" y="connsiteY33532"/>
              </a:cxn>
              <a:cxn ang="0">
                <a:pos x="connsiteX33533" y="connsiteY33533"/>
              </a:cxn>
              <a:cxn ang="0">
                <a:pos x="connsiteX33534" y="connsiteY33534"/>
              </a:cxn>
              <a:cxn ang="0">
                <a:pos x="connsiteX33535" y="connsiteY33535"/>
              </a:cxn>
              <a:cxn ang="0">
                <a:pos x="connsiteX33536" y="connsiteY33536"/>
              </a:cxn>
              <a:cxn ang="0">
                <a:pos x="connsiteX33537" y="connsiteY33537"/>
              </a:cxn>
              <a:cxn ang="0">
                <a:pos x="connsiteX33538" y="connsiteY33538"/>
              </a:cxn>
              <a:cxn ang="0">
                <a:pos x="connsiteX33539" y="connsiteY33539"/>
              </a:cxn>
              <a:cxn ang="0">
                <a:pos x="connsiteX33540" y="connsiteY33540"/>
              </a:cxn>
              <a:cxn ang="0">
                <a:pos x="connsiteX33541" y="connsiteY33541"/>
              </a:cxn>
              <a:cxn ang="0">
                <a:pos x="connsiteX33542" y="connsiteY33542"/>
              </a:cxn>
              <a:cxn ang="0">
                <a:pos x="connsiteX33543" y="connsiteY33543"/>
              </a:cxn>
              <a:cxn ang="0">
                <a:pos x="connsiteX33544" y="connsiteY33544"/>
              </a:cxn>
              <a:cxn ang="0">
                <a:pos x="connsiteX33545" y="connsiteY33545"/>
              </a:cxn>
              <a:cxn ang="0">
                <a:pos x="connsiteX33546" y="connsiteY33546"/>
              </a:cxn>
              <a:cxn ang="0">
                <a:pos x="connsiteX33547" y="connsiteY33547"/>
              </a:cxn>
              <a:cxn ang="0">
                <a:pos x="connsiteX33548" y="connsiteY33548"/>
              </a:cxn>
              <a:cxn ang="0">
                <a:pos x="connsiteX33549" y="connsiteY33549"/>
              </a:cxn>
              <a:cxn ang="0">
                <a:pos x="connsiteX33550" y="connsiteY33550"/>
              </a:cxn>
              <a:cxn ang="0">
                <a:pos x="connsiteX33551" y="connsiteY33551"/>
              </a:cxn>
              <a:cxn ang="0">
                <a:pos x="connsiteX33552" y="connsiteY33552"/>
              </a:cxn>
              <a:cxn ang="0">
                <a:pos x="connsiteX33553" y="connsiteY33553"/>
              </a:cxn>
              <a:cxn ang="0">
                <a:pos x="connsiteX33554" y="connsiteY33554"/>
              </a:cxn>
              <a:cxn ang="0">
                <a:pos x="connsiteX33555" y="connsiteY33555"/>
              </a:cxn>
              <a:cxn ang="0">
                <a:pos x="connsiteX33556" y="connsiteY33556"/>
              </a:cxn>
              <a:cxn ang="0">
                <a:pos x="connsiteX33557" y="connsiteY33557"/>
              </a:cxn>
              <a:cxn ang="0">
                <a:pos x="connsiteX33558" y="connsiteY33558"/>
              </a:cxn>
              <a:cxn ang="0">
                <a:pos x="connsiteX33559" y="connsiteY33559"/>
              </a:cxn>
              <a:cxn ang="0">
                <a:pos x="connsiteX33560" y="connsiteY33560"/>
              </a:cxn>
              <a:cxn ang="0">
                <a:pos x="connsiteX33561" y="connsiteY33561"/>
              </a:cxn>
              <a:cxn ang="0">
                <a:pos x="connsiteX33562" y="connsiteY33562"/>
              </a:cxn>
              <a:cxn ang="0">
                <a:pos x="connsiteX33563" y="connsiteY33563"/>
              </a:cxn>
              <a:cxn ang="0">
                <a:pos x="connsiteX33564" y="connsiteY33564"/>
              </a:cxn>
              <a:cxn ang="0">
                <a:pos x="connsiteX33565" y="connsiteY33565"/>
              </a:cxn>
              <a:cxn ang="0">
                <a:pos x="connsiteX33566" y="connsiteY33566"/>
              </a:cxn>
              <a:cxn ang="0">
                <a:pos x="connsiteX33567" y="connsiteY33567"/>
              </a:cxn>
              <a:cxn ang="0">
                <a:pos x="connsiteX33568" y="connsiteY33568"/>
              </a:cxn>
              <a:cxn ang="0">
                <a:pos x="connsiteX33569" y="connsiteY33569"/>
              </a:cxn>
              <a:cxn ang="0">
                <a:pos x="connsiteX33570" y="connsiteY33570"/>
              </a:cxn>
              <a:cxn ang="0">
                <a:pos x="connsiteX33571" y="connsiteY33571"/>
              </a:cxn>
              <a:cxn ang="0">
                <a:pos x="connsiteX33572" y="connsiteY33572"/>
              </a:cxn>
              <a:cxn ang="0">
                <a:pos x="connsiteX33573" y="connsiteY33573"/>
              </a:cxn>
              <a:cxn ang="0">
                <a:pos x="connsiteX33574" y="connsiteY33574"/>
              </a:cxn>
              <a:cxn ang="0">
                <a:pos x="connsiteX33575" y="connsiteY33575"/>
              </a:cxn>
              <a:cxn ang="0">
                <a:pos x="connsiteX33576" y="connsiteY33576"/>
              </a:cxn>
              <a:cxn ang="0">
                <a:pos x="connsiteX33577" y="connsiteY33577"/>
              </a:cxn>
              <a:cxn ang="0">
                <a:pos x="connsiteX33578" y="connsiteY33578"/>
              </a:cxn>
              <a:cxn ang="0">
                <a:pos x="connsiteX33579" y="connsiteY33579"/>
              </a:cxn>
              <a:cxn ang="0">
                <a:pos x="connsiteX33580" y="connsiteY33580"/>
              </a:cxn>
              <a:cxn ang="0">
                <a:pos x="connsiteX33581" y="connsiteY33581"/>
              </a:cxn>
              <a:cxn ang="0">
                <a:pos x="connsiteX33582" y="connsiteY33582"/>
              </a:cxn>
              <a:cxn ang="0">
                <a:pos x="connsiteX33583" y="connsiteY33583"/>
              </a:cxn>
              <a:cxn ang="0">
                <a:pos x="connsiteX33584" y="connsiteY33584"/>
              </a:cxn>
              <a:cxn ang="0">
                <a:pos x="connsiteX33585" y="connsiteY33585"/>
              </a:cxn>
              <a:cxn ang="0">
                <a:pos x="connsiteX33586" y="connsiteY33586"/>
              </a:cxn>
              <a:cxn ang="0">
                <a:pos x="connsiteX33587" y="connsiteY33587"/>
              </a:cxn>
              <a:cxn ang="0">
                <a:pos x="connsiteX33588" y="connsiteY33588"/>
              </a:cxn>
              <a:cxn ang="0">
                <a:pos x="connsiteX33589" y="connsiteY33589"/>
              </a:cxn>
              <a:cxn ang="0">
                <a:pos x="connsiteX33590" y="connsiteY33590"/>
              </a:cxn>
              <a:cxn ang="0">
                <a:pos x="connsiteX33591" y="connsiteY33591"/>
              </a:cxn>
              <a:cxn ang="0">
                <a:pos x="connsiteX33592" y="connsiteY33592"/>
              </a:cxn>
              <a:cxn ang="0">
                <a:pos x="connsiteX33593" y="connsiteY33593"/>
              </a:cxn>
              <a:cxn ang="0">
                <a:pos x="connsiteX33594" y="connsiteY33594"/>
              </a:cxn>
              <a:cxn ang="0">
                <a:pos x="connsiteX33595" y="connsiteY33595"/>
              </a:cxn>
              <a:cxn ang="0">
                <a:pos x="connsiteX33596" y="connsiteY33596"/>
              </a:cxn>
              <a:cxn ang="0">
                <a:pos x="connsiteX33597" y="connsiteY33597"/>
              </a:cxn>
              <a:cxn ang="0">
                <a:pos x="connsiteX33598" y="connsiteY33598"/>
              </a:cxn>
              <a:cxn ang="0">
                <a:pos x="connsiteX33599" y="connsiteY33599"/>
              </a:cxn>
              <a:cxn ang="0">
                <a:pos x="connsiteX33600" y="connsiteY33600"/>
              </a:cxn>
              <a:cxn ang="0">
                <a:pos x="connsiteX33601" y="connsiteY33601"/>
              </a:cxn>
              <a:cxn ang="0">
                <a:pos x="connsiteX33602" y="connsiteY33602"/>
              </a:cxn>
              <a:cxn ang="0">
                <a:pos x="connsiteX33603" y="connsiteY33603"/>
              </a:cxn>
              <a:cxn ang="0">
                <a:pos x="connsiteX33604" y="connsiteY33604"/>
              </a:cxn>
              <a:cxn ang="0">
                <a:pos x="connsiteX33605" y="connsiteY33605"/>
              </a:cxn>
              <a:cxn ang="0">
                <a:pos x="connsiteX33606" y="connsiteY33606"/>
              </a:cxn>
              <a:cxn ang="0">
                <a:pos x="connsiteX33607" y="connsiteY33607"/>
              </a:cxn>
              <a:cxn ang="0">
                <a:pos x="connsiteX33608" y="connsiteY33608"/>
              </a:cxn>
              <a:cxn ang="0">
                <a:pos x="connsiteX33609" y="connsiteY33609"/>
              </a:cxn>
              <a:cxn ang="0">
                <a:pos x="connsiteX33610" y="connsiteY33610"/>
              </a:cxn>
              <a:cxn ang="0">
                <a:pos x="connsiteX33611" y="connsiteY33611"/>
              </a:cxn>
              <a:cxn ang="0">
                <a:pos x="connsiteX33612" y="connsiteY33612"/>
              </a:cxn>
              <a:cxn ang="0">
                <a:pos x="connsiteX33613" y="connsiteY33613"/>
              </a:cxn>
              <a:cxn ang="0">
                <a:pos x="connsiteX33614" y="connsiteY33614"/>
              </a:cxn>
              <a:cxn ang="0">
                <a:pos x="connsiteX33615" y="connsiteY33615"/>
              </a:cxn>
              <a:cxn ang="0">
                <a:pos x="connsiteX33616" y="connsiteY33616"/>
              </a:cxn>
              <a:cxn ang="0">
                <a:pos x="connsiteX33617" y="connsiteY33617"/>
              </a:cxn>
              <a:cxn ang="0">
                <a:pos x="connsiteX33618" y="connsiteY33618"/>
              </a:cxn>
              <a:cxn ang="0">
                <a:pos x="connsiteX33619" y="connsiteY33619"/>
              </a:cxn>
              <a:cxn ang="0">
                <a:pos x="connsiteX33620" y="connsiteY33620"/>
              </a:cxn>
              <a:cxn ang="0">
                <a:pos x="connsiteX33621" y="connsiteY33621"/>
              </a:cxn>
              <a:cxn ang="0">
                <a:pos x="connsiteX33622" y="connsiteY33622"/>
              </a:cxn>
              <a:cxn ang="0">
                <a:pos x="connsiteX33623" y="connsiteY33623"/>
              </a:cxn>
              <a:cxn ang="0">
                <a:pos x="connsiteX33624" y="connsiteY33624"/>
              </a:cxn>
              <a:cxn ang="0">
                <a:pos x="connsiteX33625" y="connsiteY33625"/>
              </a:cxn>
              <a:cxn ang="0">
                <a:pos x="connsiteX33626" y="connsiteY33626"/>
              </a:cxn>
              <a:cxn ang="0">
                <a:pos x="connsiteX33627" y="connsiteY33627"/>
              </a:cxn>
              <a:cxn ang="0">
                <a:pos x="connsiteX33628" y="connsiteY33628"/>
              </a:cxn>
              <a:cxn ang="0">
                <a:pos x="connsiteX33629" y="connsiteY33629"/>
              </a:cxn>
              <a:cxn ang="0">
                <a:pos x="connsiteX33630" y="connsiteY33630"/>
              </a:cxn>
              <a:cxn ang="0">
                <a:pos x="connsiteX33631" y="connsiteY33631"/>
              </a:cxn>
              <a:cxn ang="0">
                <a:pos x="connsiteX33632" y="connsiteY33632"/>
              </a:cxn>
              <a:cxn ang="0">
                <a:pos x="connsiteX33633" y="connsiteY33633"/>
              </a:cxn>
              <a:cxn ang="0">
                <a:pos x="connsiteX33634" y="connsiteY33634"/>
              </a:cxn>
              <a:cxn ang="0">
                <a:pos x="connsiteX33635" y="connsiteY33635"/>
              </a:cxn>
              <a:cxn ang="0">
                <a:pos x="connsiteX33636" y="connsiteY33636"/>
              </a:cxn>
              <a:cxn ang="0">
                <a:pos x="connsiteX33637" y="connsiteY33637"/>
              </a:cxn>
              <a:cxn ang="0">
                <a:pos x="connsiteX33638" y="connsiteY33638"/>
              </a:cxn>
              <a:cxn ang="0">
                <a:pos x="connsiteX33639" y="connsiteY33639"/>
              </a:cxn>
              <a:cxn ang="0">
                <a:pos x="connsiteX33640" y="connsiteY33640"/>
              </a:cxn>
              <a:cxn ang="0">
                <a:pos x="connsiteX33641" y="connsiteY33641"/>
              </a:cxn>
              <a:cxn ang="0">
                <a:pos x="connsiteX33642" y="connsiteY33642"/>
              </a:cxn>
              <a:cxn ang="0">
                <a:pos x="connsiteX33643" y="connsiteY33643"/>
              </a:cxn>
              <a:cxn ang="0">
                <a:pos x="connsiteX33644" y="connsiteY33644"/>
              </a:cxn>
              <a:cxn ang="0">
                <a:pos x="connsiteX33645" y="connsiteY33645"/>
              </a:cxn>
              <a:cxn ang="0">
                <a:pos x="connsiteX33646" y="connsiteY33646"/>
              </a:cxn>
              <a:cxn ang="0">
                <a:pos x="connsiteX33647" y="connsiteY33647"/>
              </a:cxn>
              <a:cxn ang="0">
                <a:pos x="connsiteX33648" y="connsiteY33648"/>
              </a:cxn>
              <a:cxn ang="0">
                <a:pos x="connsiteX33649" y="connsiteY33649"/>
              </a:cxn>
              <a:cxn ang="0">
                <a:pos x="connsiteX33650" y="connsiteY33650"/>
              </a:cxn>
              <a:cxn ang="0">
                <a:pos x="connsiteX33651" y="connsiteY33651"/>
              </a:cxn>
              <a:cxn ang="0">
                <a:pos x="connsiteX33652" y="connsiteY33652"/>
              </a:cxn>
              <a:cxn ang="0">
                <a:pos x="connsiteX33653" y="connsiteY33653"/>
              </a:cxn>
              <a:cxn ang="0">
                <a:pos x="connsiteX33654" y="connsiteY33654"/>
              </a:cxn>
              <a:cxn ang="0">
                <a:pos x="connsiteX33655" y="connsiteY33655"/>
              </a:cxn>
              <a:cxn ang="0">
                <a:pos x="connsiteX33656" y="connsiteY33656"/>
              </a:cxn>
              <a:cxn ang="0">
                <a:pos x="connsiteX33657" y="connsiteY33657"/>
              </a:cxn>
              <a:cxn ang="0">
                <a:pos x="connsiteX33658" y="connsiteY33658"/>
              </a:cxn>
              <a:cxn ang="0">
                <a:pos x="connsiteX33659" y="connsiteY33659"/>
              </a:cxn>
              <a:cxn ang="0">
                <a:pos x="connsiteX33660" y="connsiteY33660"/>
              </a:cxn>
              <a:cxn ang="0">
                <a:pos x="connsiteX33661" y="connsiteY33661"/>
              </a:cxn>
              <a:cxn ang="0">
                <a:pos x="connsiteX33662" y="connsiteY33662"/>
              </a:cxn>
              <a:cxn ang="0">
                <a:pos x="connsiteX33663" y="connsiteY33663"/>
              </a:cxn>
              <a:cxn ang="0">
                <a:pos x="connsiteX33664" y="connsiteY33664"/>
              </a:cxn>
              <a:cxn ang="0">
                <a:pos x="connsiteX33665" y="connsiteY33665"/>
              </a:cxn>
              <a:cxn ang="0">
                <a:pos x="connsiteX33666" y="connsiteY33666"/>
              </a:cxn>
              <a:cxn ang="0">
                <a:pos x="connsiteX33667" y="connsiteY33667"/>
              </a:cxn>
              <a:cxn ang="0">
                <a:pos x="connsiteX33668" y="connsiteY33668"/>
              </a:cxn>
              <a:cxn ang="0">
                <a:pos x="connsiteX33669" y="connsiteY33669"/>
              </a:cxn>
              <a:cxn ang="0">
                <a:pos x="connsiteX33670" y="connsiteY33670"/>
              </a:cxn>
              <a:cxn ang="0">
                <a:pos x="connsiteX33671" y="connsiteY33671"/>
              </a:cxn>
              <a:cxn ang="0">
                <a:pos x="connsiteX33672" y="connsiteY33672"/>
              </a:cxn>
              <a:cxn ang="0">
                <a:pos x="connsiteX33673" y="connsiteY33673"/>
              </a:cxn>
              <a:cxn ang="0">
                <a:pos x="connsiteX33674" y="connsiteY33674"/>
              </a:cxn>
              <a:cxn ang="0">
                <a:pos x="connsiteX33675" y="connsiteY33675"/>
              </a:cxn>
              <a:cxn ang="0">
                <a:pos x="connsiteX33676" y="connsiteY33676"/>
              </a:cxn>
              <a:cxn ang="0">
                <a:pos x="connsiteX33677" y="connsiteY33677"/>
              </a:cxn>
              <a:cxn ang="0">
                <a:pos x="connsiteX33678" y="connsiteY33678"/>
              </a:cxn>
              <a:cxn ang="0">
                <a:pos x="connsiteX33679" y="connsiteY33679"/>
              </a:cxn>
              <a:cxn ang="0">
                <a:pos x="connsiteX33680" y="connsiteY33680"/>
              </a:cxn>
              <a:cxn ang="0">
                <a:pos x="connsiteX33681" y="connsiteY33681"/>
              </a:cxn>
              <a:cxn ang="0">
                <a:pos x="connsiteX33682" y="connsiteY33682"/>
              </a:cxn>
              <a:cxn ang="0">
                <a:pos x="connsiteX33683" y="connsiteY33683"/>
              </a:cxn>
              <a:cxn ang="0">
                <a:pos x="connsiteX33684" y="connsiteY33684"/>
              </a:cxn>
              <a:cxn ang="0">
                <a:pos x="connsiteX33685" y="connsiteY33685"/>
              </a:cxn>
              <a:cxn ang="0">
                <a:pos x="connsiteX33686" y="connsiteY33686"/>
              </a:cxn>
              <a:cxn ang="0">
                <a:pos x="connsiteX33687" y="connsiteY33687"/>
              </a:cxn>
              <a:cxn ang="0">
                <a:pos x="connsiteX33688" y="connsiteY33688"/>
              </a:cxn>
              <a:cxn ang="0">
                <a:pos x="connsiteX33689" y="connsiteY33689"/>
              </a:cxn>
              <a:cxn ang="0">
                <a:pos x="connsiteX33690" y="connsiteY33690"/>
              </a:cxn>
              <a:cxn ang="0">
                <a:pos x="connsiteX33691" y="connsiteY33691"/>
              </a:cxn>
              <a:cxn ang="0">
                <a:pos x="connsiteX33692" y="connsiteY33692"/>
              </a:cxn>
              <a:cxn ang="0">
                <a:pos x="connsiteX33693" y="connsiteY33693"/>
              </a:cxn>
              <a:cxn ang="0">
                <a:pos x="connsiteX33694" y="connsiteY33694"/>
              </a:cxn>
              <a:cxn ang="0">
                <a:pos x="connsiteX33695" y="connsiteY33695"/>
              </a:cxn>
              <a:cxn ang="0">
                <a:pos x="connsiteX33696" y="connsiteY33696"/>
              </a:cxn>
              <a:cxn ang="0">
                <a:pos x="connsiteX33697" y="connsiteY33697"/>
              </a:cxn>
              <a:cxn ang="0">
                <a:pos x="connsiteX33698" y="connsiteY33698"/>
              </a:cxn>
              <a:cxn ang="0">
                <a:pos x="connsiteX33699" y="connsiteY33699"/>
              </a:cxn>
              <a:cxn ang="0">
                <a:pos x="connsiteX33700" y="connsiteY33700"/>
              </a:cxn>
              <a:cxn ang="0">
                <a:pos x="connsiteX33701" y="connsiteY33701"/>
              </a:cxn>
              <a:cxn ang="0">
                <a:pos x="connsiteX33702" y="connsiteY33702"/>
              </a:cxn>
              <a:cxn ang="0">
                <a:pos x="connsiteX33703" y="connsiteY33703"/>
              </a:cxn>
              <a:cxn ang="0">
                <a:pos x="connsiteX33704" y="connsiteY33704"/>
              </a:cxn>
              <a:cxn ang="0">
                <a:pos x="connsiteX33705" y="connsiteY33705"/>
              </a:cxn>
              <a:cxn ang="0">
                <a:pos x="connsiteX33706" y="connsiteY33706"/>
              </a:cxn>
              <a:cxn ang="0">
                <a:pos x="connsiteX33707" y="connsiteY33707"/>
              </a:cxn>
              <a:cxn ang="0">
                <a:pos x="connsiteX33708" y="connsiteY33708"/>
              </a:cxn>
              <a:cxn ang="0">
                <a:pos x="connsiteX33709" y="connsiteY33709"/>
              </a:cxn>
              <a:cxn ang="0">
                <a:pos x="connsiteX33710" y="connsiteY33710"/>
              </a:cxn>
              <a:cxn ang="0">
                <a:pos x="connsiteX33711" y="connsiteY33711"/>
              </a:cxn>
              <a:cxn ang="0">
                <a:pos x="connsiteX33712" y="connsiteY33712"/>
              </a:cxn>
              <a:cxn ang="0">
                <a:pos x="connsiteX33713" y="connsiteY33713"/>
              </a:cxn>
              <a:cxn ang="0">
                <a:pos x="connsiteX33714" y="connsiteY33714"/>
              </a:cxn>
              <a:cxn ang="0">
                <a:pos x="connsiteX33715" y="connsiteY33715"/>
              </a:cxn>
              <a:cxn ang="0">
                <a:pos x="connsiteX33716" y="connsiteY33716"/>
              </a:cxn>
              <a:cxn ang="0">
                <a:pos x="connsiteX33717" y="connsiteY33717"/>
              </a:cxn>
              <a:cxn ang="0">
                <a:pos x="connsiteX33718" y="connsiteY33718"/>
              </a:cxn>
              <a:cxn ang="0">
                <a:pos x="connsiteX33719" y="connsiteY33719"/>
              </a:cxn>
              <a:cxn ang="0">
                <a:pos x="connsiteX33720" y="connsiteY33720"/>
              </a:cxn>
              <a:cxn ang="0">
                <a:pos x="connsiteX33721" y="connsiteY33721"/>
              </a:cxn>
              <a:cxn ang="0">
                <a:pos x="connsiteX33722" y="connsiteY33722"/>
              </a:cxn>
              <a:cxn ang="0">
                <a:pos x="connsiteX33723" y="connsiteY33723"/>
              </a:cxn>
              <a:cxn ang="0">
                <a:pos x="connsiteX33724" y="connsiteY33724"/>
              </a:cxn>
              <a:cxn ang="0">
                <a:pos x="connsiteX33725" y="connsiteY33725"/>
              </a:cxn>
              <a:cxn ang="0">
                <a:pos x="connsiteX33726" y="connsiteY33726"/>
              </a:cxn>
              <a:cxn ang="0">
                <a:pos x="connsiteX33727" y="connsiteY33727"/>
              </a:cxn>
              <a:cxn ang="0">
                <a:pos x="connsiteX33728" y="connsiteY33728"/>
              </a:cxn>
              <a:cxn ang="0">
                <a:pos x="connsiteX33729" y="connsiteY33729"/>
              </a:cxn>
              <a:cxn ang="0">
                <a:pos x="connsiteX33730" y="connsiteY33730"/>
              </a:cxn>
              <a:cxn ang="0">
                <a:pos x="connsiteX33731" y="connsiteY33731"/>
              </a:cxn>
              <a:cxn ang="0">
                <a:pos x="connsiteX33732" y="connsiteY33732"/>
              </a:cxn>
              <a:cxn ang="0">
                <a:pos x="connsiteX33733" y="connsiteY33733"/>
              </a:cxn>
              <a:cxn ang="0">
                <a:pos x="connsiteX33734" y="connsiteY33734"/>
              </a:cxn>
              <a:cxn ang="0">
                <a:pos x="connsiteX33735" y="connsiteY33735"/>
              </a:cxn>
              <a:cxn ang="0">
                <a:pos x="connsiteX33736" y="connsiteY33736"/>
              </a:cxn>
              <a:cxn ang="0">
                <a:pos x="connsiteX33737" y="connsiteY33737"/>
              </a:cxn>
              <a:cxn ang="0">
                <a:pos x="connsiteX33738" y="connsiteY33738"/>
              </a:cxn>
              <a:cxn ang="0">
                <a:pos x="connsiteX33739" y="connsiteY33739"/>
              </a:cxn>
              <a:cxn ang="0">
                <a:pos x="connsiteX33740" y="connsiteY33740"/>
              </a:cxn>
              <a:cxn ang="0">
                <a:pos x="connsiteX33741" y="connsiteY33741"/>
              </a:cxn>
              <a:cxn ang="0">
                <a:pos x="connsiteX33742" y="connsiteY33742"/>
              </a:cxn>
              <a:cxn ang="0">
                <a:pos x="connsiteX33743" y="connsiteY33743"/>
              </a:cxn>
              <a:cxn ang="0">
                <a:pos x="connsiteX33744" y="connsiteY33744"/>
              </a:cxn>
              <a:cxn ang="0">
                <a:pos x="connsiteX33745" y="connsiteY33745"/>
              </a:cxn>
              <a:cxn ang="0">
                <a:pos x="connsiteX33746" y="connsiteY33746"/>
              </a:cxn>
              <a:cxn ang="0">
                <a:pos x="connsiteX33747" y="connsiteY33747"/>
              </a:cxn>
              <a:cxn ang="0">
                <a:pos x="connsiteX33748" y="connsiteY33748"/>
              </a:cxn>
              <a:cxn ang="0">
                <a:pos x="connsiteX33749" y="connsiteY33749"/>
              </a:cxn>
              <a:cxn ang="0">
                <a:pos x="connsiteX33750" y="connsiteY33750"/>
              </a:cxn>
              <a:cxn ang="0">
                <a:pos x="connsiteX33751" y="connsiteY33751"/>
              </a:cxn>
              <a:cxn ang="0">
                <a:pos x="connsiteX33752" y="connsiteY33752"/>
              </a:cxn>
              <a:cxn ang="0">
                <a:pos x="connsiteX33753" y="connsiteY33753"/>
              </a:cxn>
              <a:cxn ang="0">
                <a:pos x="connsiteX33754" y="connsiteY33754"/>
              </a:cxn>
              <a:cxn ang="0">
                <a:pos x="connsiteX33755" y="connsiteY33755"/>
              </a:cxn>
              <a:cxn ang="0">
                <a:pos x="connsiteX33756" y="connsiteY33756"/>
              </a:cxn>
              <a:cxn ang="0">
                <a:pos x="connsiteX33757" y="connsiteY33757"/>
              </a:cxn>
              <a:cxn ang="0">
                <a:pos x="connsiteX33758" y="connsiteY33758"/>
              </a:cxn>
              <a:cxn ang="0">
                <a:pos x="connsiteX33759" y="connsiteY33759"/>
              </a:cxn>
              <a:cxn ang="0">
                <a:pos x="connsiteX33760" y="connsiteY33760"/>
              </a:cxn>
              <a:cxn ang="0">
                <a:pos x="connsiteX33761" y="connsiteY33761"/>
              </a:cxn>
              <a:cxn ang="0">
                <a:pos x="connsiteX33762" y="connsiteY33762"/>
              </a:cxn>
              <a:cxn ang="0">
                <a:pos x="connsiteX33763" y="connsiteY33763"/>
              </a:cxn>
              <a:cxn ang="0">
                <a:pos x="connsiteX33764" y="connsiteY33764"/>
              </a:cxn>
              <a:cxn ang="0">
                <a:pos x="connsiteX33765" y="connsiteY33765"/>
              </a:cxn>
              <a:cxn ang="0">
                <a:pos x="connsiteX33766" y="connsiteY33766"/>
              </a:cxn>
              <a:cxn ang="0">
                <a:pos x="connsiteX33767" y="connsiteY33767"/>
              </a:cxn>
              <a:cxn ang="0">
                <a:pos x="connsiteX33768" y="connsiteY33768"/>
              </a:cxn>
              <a:cxn ang="0">
                <a:pos x="connsiteX33769" y="connsiteY33769"/>
              </a:cxn>
              <a:cxn ang="0">
                <a:pos x="connsiteX33770" y="connsiteY33770"/>
              </a:cxn>
              <a:cxn ang="0">
                <a:pos x="connsiteX33771" y="connsiteY33771"/>
              </a:cxn>
              <a:cxn ang="0">
                <a:pos x="connsiteX33772" y="connsiteY33772"/>
              </a:cxn>
              <a:cxn ang="0">
                <a:pos x="connsiteX33773" y="connsiteY33773"/>
              </a:cxn>
              <a:cxn ang="0">
                <a:pos x="connsiteX33774" y="connsiteY33774"/>
              </a:cxn>
              <a:cxn ang="0">
                <a:pos x="connsiteX33775" y="connsiteY33775"/>
              </a:cxn>
              <a:cxn ang="0">
                <a:pos x="connsiteX33776" y="connsiteY33776"/>
              </a:cxn>
              <a:cxn ang="0">
                <a:pos x="connsiteX33777" y="connsiteY33777"/>
              </a:cxn>
              <a:cxn ang="0">
                <a:pos x="connsiteX33778" y="connsiteY33778"/>
              </a:cxn>
              <a:cxn ang="0">
                <a:pos x="connsiteX33779" y="connsiteY33779"/>
              </a:cxn>
              <a:cxn ang="0">
                <a:pos x="connsiteX33780" y="connsiteY33780"/>
              </a:cxn>
              <a:cxn ang="0">
                <a:pos x="connsiteX33781" y="connsiteY33781"/>
              </a:cxn>
              <a:cxn ang="0">
                <a:pos x="connsiteX33782" y="connsiteY33782"/>
              </a:cxn>
              <a:cxn ang="0">
                <a:pos x="connsiteX33783" y="connsiteY33783"/>
              </a:cxn>
              <a:cxn ang="0">
                <a:pos x="connsiteX33784" y="connsiteY33784"/>
              </a:cxn>
              <a:cxn ang="0">
                <a:pos x="connsiteX33785" y="connsiteY33785"/>
              </a:cxn>
              <a:cxn ang="0">
                <a:pos x="connsiteX33786" y="connsiteY33786"/>
              </a:cxn>
              <a:cxn ang="0">
                <a:pos x="connsiteX33787" y="connsiteY33787"/>
              </a:cxn>
              <a:cxn ang="0">
                <a:pos x="connsiteX33788" y="connsiteY33788"/>
              </a:cxn>
              <a:cxn ang="0">
                <a:pos x="connsiteX33789" y="connsiteY33789"/>
              </a:cxn>
              <a:cxn ang="0">
                <a:pos x="connsiteX33790" y="connsiteY33790"/>
              </a:cxn>
              <a:cxn ang="0">
                <a:pos x="connsiteX33791" y="connsiteY33791"/>
              </a:cxn>
              <a:cxn ang="0">
                <a:pos x="connsiteX33792" y="connsiteY33792"/>
              </a:cxn>
              <a:cxn ang="0">
                <a:pos x="connsiteX33793" y="connsiteY33793"/>
              </a:cxn>
              <a:cxn ang="0">
                <a:pos x="connsiteX33794" y="connsiteY33794"/>
              </a:cxn>
              <a:cxn ang="0">
                <a:pos x="connsiteX33795" y="connsiteY33795"/>
              </a:cxn>
              <a:cxn ang="0">
                <a:pos x="connsiteX33796" y="connsiteY33796"/>
              </a:cxn>
              <a:cxn ang="0">
                <a:pos x="connsiteX33797" y="connsiteY33797"/>
              </a:cxn>
              <a:cxn ang="0">
                <a:pos x="connsiteX33798" y="connsiteY33798"/>
              </a:cxn>
              <a:cxn ang="0">
                <a:pos x="connsiteX33799" y="connsiteY33799"/>
              </a:cxn>
              <a:cxn ang="0">
                <a:pos x="connsiteX33800" y="connsiteY33800"/>
              </a:cxn>
              <a:cxn ang="0">
                <a:pos x="connsiteX33801" y="connsiteY33801"/>
              </a:cxn>
              <a:cxn ang="0">
                <a:pos x="connsiteX33802" y="connsiteY33802"/>
              </a:cxn>
              <a:cxn ang="0">
                <a:pos x="connsiteX33803" y="connsiteY33803"/>
              </a:cxn>
              <a:cxn ang="0">
                <a:pos x="connsiteX33804" y="connsiteY33804"/>
              </a:cxn>
              <a:cxn ang="0">
                <a:pos x="connsiteX33805" y="connsiteY33805"/>
              </a:cxn>
              <a:cxn ang="0">
                <a:pos x="connsiteX33806" y="connsiteY33806"/>
              </a:cxn>
              <a:cxn ang="0">
                <a:pos x="connsiteX33807" y="connsiteY33807"/>
              </a:cxn>
              <a:cxn ang="0">
                <a:pos x="connsiteX33808" y="connsiteY33808"/>
              </a:cxn>
              <a:cxn ang="0">
                <a:pos x="connsiteX33809" y="connsiteY33809"/>
              </a:cxn>
              <a:cxn ang="0">
                <a:pos x="connsiteX33810" y="connsiteY33810"/>
              </a:cxn>
              <a:cxn ang="0">
                <a:pos x="connsiteX33811" y="connsiteY33811"/>
              </a:cxn>
              <a:cxn ang="0">
                <a:pos x="connsiteX33812" y="connsiteY33812"/>
              </a:cxn>
              <a:cxn ang="0">
                <a:pos x="connsiteX33813" y="connsiteY33813"/>
              </a:cxn>
              <a:cxn ang="0">
                <a:pos x="connsiteX33814" y="connsiteY33814"/>
              </a:cxn>
              <a:cxn ang="0">
                <a:pos x="connsiteX33815" y="connsiteY33815"/>
              </a:cxn>
              <a:cxn ang="0">
                <a:pos x="connsiteX33816" y="connsiteY33816"/>
              </a:cxn>
              <a:cxn ang="0">
                <a:pos x="connsiteX33817" y="connsiteY33817"/>
              </a:cxn>
              <a:cxn ang="0">
                <a:pos x="connsiteX33818" y="connsiteY33818"/>
              </a:cxn>
              <a:cxn ang="0">
                <a:pos x="connsiteX33819" y="connsiteY33819"/>
              </a:cxn>
              <a:cxn ang="0">
                <a:pos x="connsiteX33820" y="connsiteY33820"/>
              </a:cxn>
              <a:cxn ang="0">
                <a:pos x="connsiteX33821" y="connsiteY33821"/>
              </a:cxn>
              <a:cxn ang="0">
                <a:pos x="connsiteX33822" y="connsiteY33822"/>
              </a:cxn>
              <a:cxn ang="0">
                <a:pos x="connsiteX33823" y="connsiteY33823"/>
              </a:cxn>
              <a:cxn ang="0">
                <a:pos x="connsiteX33824" y="connsiteY33824"/>
              </a:cxn>
              <a:cxn ang="0">
                <a:pos x="connsiteX33825" y="connsiteY33825"/>
              </a:cxn>
              <a:cxn ang="0">
                <a:pos x="connsiteX33826" y="connsiteY33826"/>
              </a:cxn>
              <a:cxn ang="0">
                <a:pos x="connsiteX33827" y="connsiteY33827"/>
              </a:cxn>
              <a:cxn ang="0">
                <a:pos x="connsiteX33828" y="connsiteY33828"/>
              </a:cxn>
              <a:cxn ang="0">
                <a:pos x="connsiteX33829" y="connsiteY33829"/>
              </a:cxn>
              <a:cxn ang="0">
                <a:pos x="connsiteX33830" y="connsiteY33830"/>
              </a:cxn>
              <a:cxn ang="0">
                <a:pos x="connsiteX33831" y="connsiteY33831"/>
              </a:cxn>
              <a:cxn ang="0">
                <a:pos x="connsiteX33832" y="connsiteY33832"/>
              </a:cxn>
              <a:cxn ang="0">
                <a:pos x="connsiteX33833" y="connsiteY33833"/>
              </a:cxn>
              <a:cxn ang="0">
                <a:pos x="connsiteX33834" y="connsiteY33834"/>
              </a:cxn>
              <a:cxn ang="0">
                <a:pos x="connsiteX33835" y="connsiteY33835"/>
              </a:cxn>
              <a:cxn ang="0">
                <a:pos x="connsiteX33836" y="connsiteY33836"/>
              </a:cxn>
              <a:cxn ang="0">
                <a:pos x="connsiteX33837" y="connsiteY33837"/>
              </a:cxn>
              <a:cxn ang="0">
                <a:pos x="connsiteX33838" y="connsiteY33838"/>
              </a:cxn>
              <a:cxn ang="0">
                <a:pos x="connsiteX33839" y="connsiteY33839"/>
              </a:cxn>
              <a:cxn ang="0">
                <a:pos x="connsiteX33840" y="connsiteY33840"/>
              </a:cxn>
              <a:cxn ang="0">
                <a:pos x="connsiteX33841" y="connsiteY33841"/>
              </a:cxn>
              <a:cxn ang="0">
                <a:pos x="connsiteX33842" y="connsiteY33842"/>
              </a:cxn>
              <a:cxn ang="0">
                <a:pos x="connsiteX33843" y="connsiteY33843"/>
              </a:cxn>
              <a:cxn ang="0">
                <a:pos x="connsiteX33844" y="connsiteY33844"/>
              </a:cxn>
              <a:cxn ang="0">
                <a:pos x="connsiteX33845" y="connsiteY33845"/>
              </a:cxn>
              <a:cxn ang="0">
                <a:pos x="connsiteX33846" y="connsiteY33846"/>
              </a:cxn>
              <a:cxn ang="0">
                <a:pos x="connsiteX33847" y="connsiteY33847"/>
              </a:cxn>
              <a:cxn ang="0">
                <a:pos x="connsiteX33848" y="connsiteY33848"/>
              </a:cxn>
              <a:cxn ang="0">
                <a:pos x="connsiteX33849" y="connsiteY33849"/>
              </a:cxn>
              <a:cxn ang="0">
                <a:pos x="connsiteX33850" y="connsiteY33850"/>
              </a:cxn>
              <a:cxn ang="0">
                <a:pos x="connsiteX33851" y="connsiteY33851"/>
              </a:cxn>
              <a:cxn ang="0">
                <a:pos x="connsiteX33852" y="connsiteY33852"/>
              </a:cxn>
              <a:cxn ang="0">
                <a:pos x="connsiteX33853" y="connsiteY33853"/>
              </a:cxn>
              <a:cxn ang="0">
                <a:pos x="connsiteX33854" y="connsiteY33854"/>
              </a:cxn>
              <a:cxn ang="0">
                <a:pos x="connsiteX33855" y="connsiteY33855"/>
              </a:cxn>
              <a:cxn ang="0">
                <a:pos x="connsiteX33856" y="connsiteY33856"/>
              </a:cxn>
              <a:cxn ang="0">
                <a:pos x="connsiteX33857" y="connsiteY33857"/>
              </a:cxn>
              <a:cxn ang="0">
                <a:pos x="connsiteX33858" y="connsiteY33858"/>
              </a:cxn>
              <a:cxn ang="0">
                <a:pos x="connsiteX33859" y="connsiteY33859"/>
              </a:cxn>
              <a:cxn ang="0">
                <a:pos x="connsiteX33860" y="connsiteY33860"/>
              </a:cxn>
              <a:cxn ang="0">
                <a:pos x="connsiteX33861" y="connsiteY33861"/>
              </a:cxn>
              <a:cxn ang="0">
                <a:pos x="connsiteX33862" y="connsiteY33862"/>
              </a:cxn>
              <a:cxn ang="0">
                <a:pos x="connsiteX33863" y="connsiteY33863"/>
              </a:cxn>
              <a:cxn ang="0">
                <a:pos x="connsiteX33864" y="connsiteY33864"/>
              </a:cxn>
              <a:cxn ang="0">
                <a:pos x="connsiteX33865" y="connsiteY33865"/>
              </a:cxn>
              <a:cxn ang="0">
                <a:pos x="connsiteX33866" y="connsiteY33866"/>
              </a:cxn>
              <a:cxn ang="0">
                <a:pos x="connsiteX33867" y="connsiteY33867"/>
              </a:cxn>
              <a:cxn ang="0">
                <a:pos x="connsiteX33868" y="connsiteY33868"/>
              </a:cxn>
              <a:cxn ang="0">
                <a:pos x="connsiteX33869" y="connsiteY33869"/>
              </a:cxn>
              <a:cxn ang="0">
                <a:pos x="connsiteX33870" y="connsiteY33870"/>
              </a:cxn>
              <a:cxn ang="0">
                <a:pos x="connsiteX33871" y="connsiteY33871"/>
              </a:cxn>
              <a:cxn ang="0">
                <a:pos x="connsiteX33872" y="connsiteY33872"/>
              </a:cxn>
              <a:cxn ang="0">
                <a:pos x="connsiteX33873" y="connsiteY33873"/>
              </a:cxn>
              <a:cxn ang="0">
                <a:pos x="connsiteX33874" y="connsiteY33874"/>
              </a:cxn>
              <a:cxn ang="0">
                <a:pos x="connsiteX33875" y="connsiteY33875"/>
              </a:cxn>
              <a:cxn ang="0">
                <a:pos x="connsiteX33876" y="connsiteY33876"/>
              </a:cxn>
              <a:cxn ang="0">
                <a:pos x="connsiteX33877" y="connsiteY33877"/>
              </a:cxn>
              <a:cxn ang="0">
                <a:pos x="connsiteX33878" y="connsiteY33878"/>
              </a:cxn>
              <a:cxn ang="0">
                <a:pos x="connsiteX33879" y="connsiteY33879"/>
              </a:cxn>
              <a:cxn ang="0">
                <a:pos x="connsiteX33880" y="connsiteY33880"/>
              </a:cxn>
              <a:cxn ang="0">
                <a:pos x="connsiteX33881" y="connsiteY33881"/>
              </a:cxn>
              <a:cxn ang="0">
                <a:pos x="connsiteX33882" y="connsiteY33882"/>
              </a:cxn>
              <a:cxn ang="0">
                <a:pos x="connsiteX33883" y="connsiteY33883"/>
              </a:cxn>
              <a:cxn ang="0">
                <a:pos x="connsiteX33884" y="connsiteY33884"/>
              </a:cxn>
              <a:cxn ang="0">
                <a:pos x="connsiteX33885" y="connsiteY33885"/>
              </a:cxn>
              <a:cxn ang="0">
                <a:pos x="connsiteX33886" y="connsiteY33886"/>
              </a:cxn>
              <a:cxn ang="0">
                <a:pos x="connsiteX33887" y="connsiteY33887"/>
              </a:cxn>
              <a:cxn ang="0">
                <a:pos x="connsiteX33888" y="connsiteY33888"/>
              </a:cxn>
              <a:cxn ang="0">
                <a:pos x="connsiteX33889" y="connsiteY33889"/>
              </a:cxn>
              <a:cxn ang="0">
                <a:pos x="connsiteX33890" y="connsiteY33890"/>
              </a:cxn>
              <a:cxn ang="0">
                <a:pos x="connsiteX33891" y="connsiteY33891"/>
              </a:cxn>
              <a:cxn ang="0">
                <a:pos x="connsiteX33892" y="connsiteY33892"/>
              </a:cxn>
              <a:cxn ang="0">
                <a:pos x="connsiteX33893" y="connsiteY33893"/>
              </a:cxn>
              <a:cxn ang="0">
                <a:pos x="connsiteX33894" y="connsiteY33894"/>
              </a:cxn>
              <a:cxn ang="0">
                <a:pos x="connsiteX33895" y="connsiteY33895"/>
              </a:cxn>
              <a:cxn ang="0">
                <a:pos x="connsiteX33896" y="connsiteY33896"/>
              </a:cxn>
              <a:cxn ang="0">
                <a:pos x="connsiteX33897" y="connsiteY33897"/>
              </a:cxn>
              <a:cxn ang="0">
                <a:pos x="connsiteX33898" y="connsiteY33898"/>
              </a:cxn>
              <a:cxn ang="0">
                <a:pos x="connsiteX33899" y="connsiteY33899"/>
              </a:cxn>
              <a:cxn ang="0">
                <a:pos x="connsiteX33900" y="connsiteY33900"/>
              </a:cxn>
              <a:cxn ang="0">
                <a:pos x="connsiteX33901" y="connsiteY33901"/>
              </a:cxn>
              <a:cxn ang="0">
                <a:pos x="connsiteX33902" y="connsiteY33902"/>
              </a:cxn>
              <a:cxn ang="0">
                <a:pos x="connsiteX33903" y="connsiteY33903"/>
              </a:cxn>
              <a:cxn ang="0">
                <a:pos x="connsiteX33904" y="connsiteY33904"/>
              </a:cxn>
              <a:cxn ang="0">
                <a:pos x="connsiteX33905" y="connsiteY33905"/>
              </a:cxn>
              <a:cxn ang="0">
                <a:pos x="connsiteX33906" y="connsiteY33906"/>
              </a:cxn>
              <a:cxn ang="0">
                <a:pos x="connsiteX33907" y="connsiteY33907"/>
              </a:cxn>
              <a:cxn ang="0">
                <a:pos x="connsiteX33908" y="connsiteY33908"/>
              </a:cxn>
              <a:cxn ang="0">
                <a:pos x="connsiteX33909" y="connsiteY33909"/>
              </a:cxn>
              <a:cxn ang="0">
                <a:pos x="connsiteX33910" y="connsiteY33910"/>
              </a:cxn>
              <a:cxn ang="0">
                <a:pos x="connsiteX33911" y="connsiteY33911"/>
              </a:cxn>
              <a:cxn ang="0">
                <a:pos x="connsiteX33912" y="connsiteY33912"/>
              </a:cxn>
              <a:cxn ang="0">
                <a:pos x="connsiteX33913" y="connsiteY33913"/>
              </a:cxn>
              <a:cxn ang="0">
                <a:pos x="connsiteX33914" y="connsiteY33914"/>
              </a:cxn>
              <a:cxn ang="0">
                <a:pos x="connsiteX33915" y="connsiteY33915"/>
              </a:cxn>
              <a:cxn ang="0">
                <a:pos x="connsiteX33916" y="connsiteY33916"/>
              </a:cxn>
              <a:cxn ang="0">
                <a:pos x="connsiteX33917" y="connsiteY33917"/>
              </a:cxn>
              <a:cxn ang="0">
                <a:pos x="connsiteX33918" y="connsiteY33918"/>
              </a:cxn>
              <a:cxn ang="0">
                <a:pos x="connsiteX33919" y="connsiteY33919"/>
              </a:cxn>
              <a:cxn ang="0">
                <a:pos x="connsiteX33920" y="connsiteY33920"/>
              </a:cxn>
              <a:cxn ang="0">
                <a:pos x="connsiteX33921" y="connsiteY33921"/>
              </a:cxn>
              <a:cxn ang="0">
                <a:pos x="connsiteX33922" y="connsiteY33922"/>
              </a:cxn>
              <a:cxn ang="0">
                <a:pos x="connsiteX33923" y="connsiteY33923"/>
              </a:cxn>
              <a:cxn ang="0">
                <a:pos x="connsiteX33924" y="connsiteY33924"/>
              </a:cxn>
              <a:cxn ang="0">
                <a:pos x="connsiteX33925" y="connsiteY33925"/>
              </a:cxn>
              <a:cxn ang="0">
                <a:pos x="connsiteX33926" y="connsiteY33926"/>
              </a:cxn>
              <a:cxn ang="0">
                <a:pos x="connsiteX33927" y="connsiteY33927"/>
              </a:cxn>
              <a:cxn ang="0">
                <a:pos x="connsiteX33928" y="connsiteY33928"/>
              </a:cxn>
              <a:cxn ang="0">
                <a:pos x="connsiteX33929" y="connsiteY33929"/>
              </a:cxn>
              <a:cxn ang="0">
                <a:pos x="connsiteX33930" y="connsiteY33930"/>
              </a:cxn>
              <a:cxn ang="0">
                <a:pos x="connsiteX33931" y="connsiteY33931"/>
              </a:cxn>
              <a:cxn ang="0">
                <a:pos x="connsiteX33932" y="connsiteY33932"/>
              </a:cxn>
              <a:cxn ang="0">
                <a:pos x="connsiteX33933" y="connsiteY33933"/>
              </a:cxn>
              <a:cxn ang="0">
                <a:pos x="connsiteX33934" y="connsiteY33934"/>
              </a:cxn>
              <a:cxn ang="0">
                <a:pos x="connsiteX33935" y="connsiteY33935"/>
              </a:cxn>
              <a:cxn ang="0">
                <a:pos x="connsiteX33936" y="connsiteY33936"/>
              </a:cxn>
              <a:cxn ang="0">
                <a:pos x="connsiteX33937" y="connsiteY33937"/>
              </a:cxn>
              <a:cxn ang="0">
                <a:pos x="connsiteX33938" y="connsiteY33938"/>
              </a:cxn>
              <a:cxn ang="0">
                <a:pos x="connsiteX33939" y="connsiteY33939"/>
              </a:cxn>
              <a:cxn ang="0">
                <a:pos x="connsiteX33940" y="connsiteY33940"/>
              </a:cxn>
              <a:cxn ang="0">
                <a:pos x="connsiteX33941" y="connsiteY33941"/>
              </a:cxn>
              <a:cxn ang="0">
                <a:pos x="connsiteX33942" y="connsiteY33942"/>
              </a:cxn>
              <a:cxn ang="0">
                <a:pos x="connsiteX33943" y="connsiteY33943"/>
              </a:cxn>
              <a:cxn ang="0">
                <a:pos x="connsiteX33944" y="connsiteY33944"/>
              </a:cxn>
              <a:cxn ang="0">
                <a:pos x="connsiteX33945" y="connsiteY33945"/>
              </a:cxn>
              <a:cxn ang="0">
                <a:pos x="connsiteX33946" y="connsiteY33946"/>
              </a:cxn>
              <a:cxn ang="0">
                <a:pos x="connsiteX33947" y="connsiteY33947"/>
              </a:cxn>
              <a:cxn ang="0">
                <a:pos x="connsiteX33948" y="connsiteY33948"/>
              </a:cxn>
              <a:cxn ang="0">
                <a:pos x="connsiteX33949" y="connsiteY33949"/>
              </a:cxn>
              <a:cxn ang="0">
                <a:pos x="connsiteX33950" y="connsiteY33950"/>
              </a:cxn>
              <a:cxn ang="0">
                <a:pos x="connsiteX33951" y="connsiteY33951"/>
              </a:cxn>
              <a:cxn ang="0">
                <a:pos x="connsiteX33952" y="connsiteY33952"/>
              </a:cxn>
              <a:cxn ang="0">
                <a:pos x="connsiteX33953" y="connsiteY33953"/>
              </a:cxn>
              <a:cxn ang="0">
                <a:pos x="connsiteX33954" y="connsiteY33954"/>
              </a:cxn>
              <a:cxn ang="0">
                <a:pos x="connsiteX33955" y="connsiteY33955"/>
              </a:cxn>
              <a:cxn ang="0">
                <a:pos x="connsiteX33956" y="connsiteY33956"/>
              </a:cxn>
              <a:cxn ang="0">
                <a:pos x="connsiteX33957" y="connsiteY33957"/>
              </a:cxn>
              <a:cxn ang="0">
                <a:pos x="connsiteX33958" y="connsiteY33958"/>
              </a:cxn>
              <a:cxn ang="0">
                <a:pos x="connsiteX33959" y="connsiteY33959"/>
              </a:cxn>
              <a:cxn ang="0">
                <a:pos x="connsiteX33960" y="connsiteY33960"/>
              </a:cxn>
              <a:cxn ang="0">
                <a:pos x="connsiteX33961" y="connsiteY33961"/>
              </a:cxn>
              <a:cxn ang="0">
                <a:pos x="connsiteX33962" y="connsiteY33962"/>
              </a:cxn>
              <a:cxn ang="0">
                <a:pos x="connsiteX33963" y="connsiteY33963"/>
              </a:cxn>
              <a:cxn ang="0">
                <a:pos x="connsiteX33964" y="connsiteY33964"/>
              </a:cxn>
              <a:cxn ang="0">
                <a:pos x="connsiteX33965" y="connsiteY33965"/>
              </a:cxn>
              <a:cxn ang="0">
                <a:pos x="connsiteX33966" y="connsiteY33966"/>
              </a:cxn>
              <a:cxn ang="0">
                <a:pos x="connsiteX33967" y="connsiteY33967"/>
              </a:cxn>
              <a:cxn ang="0">
                <a:pos x="connsiteX33968" y="connsiteY33968"/>
              </a:cxn>
              <a:cxn ang="0">
                <a:pos x="connsiteX33969" y="connsiteY33969"/>
              </a:cxn>
              <a:cxn ang="0">
                <a:pos x="connsiteX33970" y="connsiteY33970"/>
              </a:cxn>
              <a:cxn ang="0">
                <a:pos x="connsiteX33971" y="connsiteY33971"/>
              </a:cxn>
              <a:cxn ang="0">
                <a:pos x="connsiteX33972" y="connsiteY33972"/>
              </a:cxn>
              <a:cxn ang="0">
                <a:pos x="connsiteX33973" y="connsiteY33973"/>
              </a:cxn>
              <a:cxn ang="0">
                <a:pos x="connsiteX33974" y="connsiteY33974"/>
              </a:cxn>
              <a:cxn ang="0">
                <a:pos x="connsiteX33975" y="connsiteY33975"/>
              </a:cxn>
              <a:cxn ang="0">
                <a:pos x="connsiteX33976" y="connsiteY33976"/>
              </a:cxn>
              <a:cxn ang="0">
                <a:pos x="connsiteX33977" y="connsiteY33977"/>
              </a:cxn>
              <a:cxn ang="0">
                <a:pos x="connsiteX33978" y="connsiteY33978"/>
              </a:cxn>
              <a:cxn ang="0">
                <a:pos x="connsiteX33979" y="connsiteY33979"/>
              </a:cxn>
              <a:cxn ang="0">
                <a:pos x="connsiteX33980" y="connsiteY33980"/>
              </a:cxn>
              <a:cxn ang="0">
                <a:pos x="connsiteX33981" y="connsiteY33981"/>
              </a:cxn>
              <a:cxn ang="0">
                <a:pos x="connsiteX33982" y="connsiteY33982"/>
              </a:cxn>
              <a:cxn ang="0">
                <a:pos x="connsiteX33983" y="connsiteY33983"/>
              </a:cxn>
              <a:cxn ang="0">
                <a:pos x="connsiteX33984" y="connsiteY33984"/>
              </a:cxn>
              <a:cxn ang="0">
                <a:pos x="connsiteX33985" y="connsiteY33985"/>
              </a:cxn>
              <a:cxn ang="0">
                <a:pos x="connsiteX33986" y="connsiteY33986"/>
              </a:cxn>
              <a:cxn ang="0">
                <a:pos x="connsiteX33987" y="connsiteY33987"/>
              </a:cxn>
              <a:cxn ang="0">
                <a:pos x="connsiteX33988" y="connsiteY33988"/>
              </a:cxn>
              <a:cxn ang="0">
                <a:pos x="connsiteX33989" y="connsiteY33989"/>
              </a:cxn>
              <a:cxn ang="0">
                <a:pos x="connsiteX33990" y="connsiteY33990"/>
              </a:cxn>
              <a:cxn ang="0">
                <a:pos x="connsiteX33991" y="connsiteY33991"/>
              </a:cxn>
              <a:cxn ang="0">
                <a:pos x="connsiteX33992" y="connsiteY33992"/>
              </a:cxn>
              <a:cxn ang="0">
                <a:pos x="connsiteX33993" y="connsiteY33993"/>
              </a:cxn>
              <a:cxn ang="0">
                <a:pos x="connsiteX33994" y="connsiteY33994"/>
              </a:cxn>
              <a:cxn ang="0">
                <a:pos x="connsiteX33995" y="connsiteY33995"/>
              </a:cxn>
              <a:cxn ang="0">
                <a:pos x="connsiteX33996" y="connsiteY33996"/>
              </a:cxn>
              <a:cxn ang="0">
                <a:pos x="connsiteX33997" y="connsiteY33997"/>
              </a:cxn>
              <a:cxn ang="0">
                <a:pos x="connsiteX33998" y="connsiteY33998"/>
              </a:cxn>
              <a:cxn ang="0">
                <a:pos x="connsiteX33999" y="connsiteY33999"/>
              </a:cxn>
              <a:cxn ang="0">
                <a:pos x="connsiteX34000" y="connsiteY34000"/>
              </a:cxn>
              <a:cxn ang="0">
                <a:pos x="connsiteX34001" y="connsiteY34001"/>
              </a:cxn>
              <a:cxn ang="0">
                <a:pos x="connsiteX34002" y="connsiteY34002"/>
              </a:cxn>
              <a:cxn ang="0">
                <a:pos x="connsiteX34003" y="connsiteY34003"/>
              </a:cxn>
              <a:cxn ang="0">
                <a:pos x="connsiteX34004" y="connsiteY34004"/>
              </a:cxn>
              <a:cxn ang="0">
                <a:pos x="connsiteX34005" y="connsiteY34005"/>
              </a:cxn>
              <a:cxn ang="0">
                <a:pos x="connsiteX34006" y="connsiteY34006"/>
              </a:cxn>
              <a:cxn ang="0">
                <a:pos x="connsiteX34007" y="connsiteY34007"/>
              </a:cxn>
              <a:cxn ang="0">
                <a:pos x="connsiteX34008" y="connsiteY34008"/>
              </a:cxn>
              <a:cxn ang="0">
                <a:pos x="connsiteX34009" y="connsiteY34009"/>
              </a:cxn>
              <a:cxn ang="0">
                <a:pos x="connsiteX34010" y="connsiteY34010"/>
              </a:cxn>
              <a:cxn ang="0">
                <a:pos x="connsiteX34011" y="connsiteY34011"/>
              </a:cxn>
              <a:cxn ang="0">
                <a:pos x="connsiteX34012" y="connsiteY34012"/>
              </a:cxn>
              <a:cxn ang="0">
                <a:pos x="connsiteX34013" y="connsiteY34013"/>
              </a:cxn>
              <a:cxn ang="0">
                <a:pos x="connsiteX34014" y="connsiteY34014"/>
              </a:cxn>
              <a:cxn ang="0">
                <a:pos x="connsiteX34015" y="connsiteY34015"/>
              </a:cxn>
              <a:cxn ang="0">
                <a:pos x="connsiteX34016" y="connsiteY34016"/>
              </a:cxn>
              <a:cxn ang="0">
                <a:pos x="connsiteX34017" y="connsiteY34017"/>
              </a:cxn>
              <a:cxn ang="0">
                <a:pos x="connsiteX34018" y="connsiteY34018"/>
              </a:cxn>
              <a:cxn ang="0">
                <a:pos x="connsiteX34019" y="connsiteY34019"/>
              </a:cxn>
              <a:cxn ang="0">
                <a:pos x="connsiteX34020" y="connsiteY34020"/>
              </a:cxn>
              <a:cxn ang="0">
                <a:pos x="connsiteX34021" y="connsiteY34021"/>
              </a:cxn>
              <a:cxn ang="0">
                <a:pos x="connsiteX34022" y="connsiteY34022"/>
              </a:cxn>
              <a:cxn ang="0">
                <a:pos x="connsiteX34023" y="connsiteY34023"/>
              </a:cxn>
              <a:cxn ang="0">
                <a:pos x="connsiteX34024" y="connsiteY34024"/>
              </a:cxn>
              <a:cxn ang="0">
                <a:pos x="connsiteX34025" y="connsiteY34025"/>
              </a:cxn>
              <a:cxn ang="0">
                <a:pos x="connsiteX34026" y="connsiteY34026"/>
              </a:cxn>
              <a:cxn ang="0">
                <a:pos x="connsiteX34027" y="connsiteY34027"/>
              </a:cxn>
              <a:cxn ang="0">
                <a:pos x="connsiteX34028" y="connsiteY34028"/>
              </a:cxn>
              <a:cxn ang="0">
                <a:pos x="connsiteX34029" y="connsiteY34029"/>
              </a:cxn>
              <a:cxn ang="0">
                <a:pos x="connsiteX34030" y="connsiteY34030"/>
              </a:cxn>
              <a:cxn ang="0">
                <a:pos x="connsiteX34031" y="connsiteY34031"/>
              </a:cxn>
              <a:cxn ang="0">
                <a:pos x="connsiteX34032" y="connsiteY34032"/>
              </a:cxn>
              <a:cxn ang="0">
                <a:pos x="connsiteX34033" y="connsiteY34033"/>
              </a:cxn>
              <a:cxn ang="0">
                <a:pos x="connsiteX34034" y="connsiteY34034"/>
              </a:cxn>
              <a:cxn ang="0">
                <a:pos x="connsiteX34035" y="connsiteY34035"/>
              </a:cxn>
              <a:cxn ang="0">
                <a:pos x="connsiteX34036" y="connsiteY34036"/>
              </a:cxn>
              <a:cxn ang="0">
                <a:pos x="connsiteX34037" y="connsiteY34037"/>
              </a:cxn>
              <a:cxn ang="0">
                <a:pos x="connsiteX34038" y="connsiteY34038"/>
              </a:cxn>
              <a:cxn ang="0">
                <a:pos x="connsiteX34039" y="connsiteY34039"/>
              </a:cxn>
              <a:cxn ang="0">
                <a:pos x="connsiteX34040" y="connsiteY34040"/>
              </a:cxn>
              <a:cxn ang="0">
                <a:pos x="connsiteX34041" y="connsiteY34041"/>
              </a:cxn>
              <a:cxn ang="0">
                <a:pos x="connsiteX34042" y="connsiteY34042"/>
              </a:cxn>
              <a:cxn ang="0">
                <a:pos x="connsiteX34043" y="connsiteY34043"/>
              </a:cxn>
              <a:cxn ang="0">
                <a:pos x="connsiteX34044" y="connsiteY34044"/>
              </a:cxn>
              <a:cxn ang="0">
                <a:pos x="connsiteX34045" y="connsiteY34045"/>
              </a:cxn>
              <a:cxn ang="0">
                <a:pos x="connsiteX34046" y="connsiteY34046"/>
              </a:cxn>
              <a:cxn ang="0">
                <a:pos x="connsiteX34047" y="connsiteY34047"/>
              </a:cxn>
              <a:cxn ang="0">
                <a:pos x="connsiteX34048" y="connsiteY34048"/>
              </a:cxn>
              <a:cxn ang="0">
                <a:pos x="connsiteX34049" y="connsiteY34049"/>
              </a:cxn>
              <a:cxn ang="0">
                <a:pos x="connsiteX34050" y="connsiteY34050"/>
              </a:cxn>
              <a:cxn ang="0">
                <a:pos x="connsiteX34051" y="connsiteY34051"/>
              </a:cxn>
              <a:cxn ang="0">
                <a:pos x="connsiteX34052" y="connsiteY34052"/>
              </a:cxn>
              <a:cxn ang="0">
                <a:pos x="connsiteX34053" y="connsiteY34053"/>
              </a:cxn>
              <a:cxn ang="0">
                <a:pos x="connsiteX34054" y="connsiteY34054"/>
              </a:cxn>
              <a:cxn ang="0">
                <a:pos x="connsiteX34055" y="connsiteY34055"/>
              </a:cxn>
              <a:cxn ang="0">
                <a:pos x="connsiteX34056" y="connsiteY34056"/>
              </a:cxn>
              <a:cxn ang="0">
                <a:pos x="connsiteX34057" y="connsiteY34057"/>
              </a:cxn>
              <a:cxn ang="0">
                <a:pos x="connsiteX34058" y="connsiteY34058"/>
              </a:cxn>
              <a:cxn ang="0">
                <a:pos x="connsiteX34059" y="connsiteY34059"/>
              </a:cxn>
              <a:cxn ang="0">
                <a:pos x="connsiteX34060" y="connsiteY34060"/>
              </a:cxn>
              <a:cxn ang="0">
                <a:pos x="connsiteX34061" y="connsiteY34061"/>
              </a:cxn>
              <a:cxn ang="0">
                <a:pos x="connsiteX34062" y="connsiteY34062"/>
              </a:cxn>
              <a:cxn ang="0">
                <a:pos x="connsiteX34063" y="connsiteY34063"/>
              </a:cxn>
              <a:cxn ang="0">
                <a:pos x="connsiteX34064" y="connsiteY34064"/>
              </a:cxn>
              <a:cxn ang="0">
                <a:pos x="connsiteX34065" y="connsiteY34065"/>
              </a:cxn>
              <a:cxn ang="0">
                <a:pos x="connsiteX34066" y="connsiteY34066"/>
              </a:cxn>
              <a:cxn ang="0">
                <a:pos x="connsiteX34067" y="connsiteY34067"/>
              </a:cxn>
              <a:cxn ang="0">
                <a:pos x="connsiteX34068" y="connsiteY34068"/>
              </a:cxn>
              <a:cxn ang="0">
                <a:pos x="connsiteX34069" y="connsiteY34069"/>
              </a:cxn>
              <a:cxn ang="0">
                <a:pos x="connsiteX34070" y="connsiteY34070"/>
              </a:cxn>
              <a:cxn ang="0">
                <a:pos x="connsiteX34071" y="connsiteY34071"/>
              </a:cxn>
              <a:cxn ang="0">
                <a:pos x="connsiteX34072" y="connsiteY34072"/>
              </a:cxn>
              <a:cxn ang="0">
                <a:pos x="connsiteX34073" y="connsiteY34073"/>
              </a:cxn>
              <a:cxn ang="0">
                <a:pos x="connsiteX34074" y="connsiteY34074"/>
              </a:cxn>
              <a:cxn ang="0">
                <a:pos x="connsiteX34075" y="connsiteY34075"/>
              </a:cxn>
              <a:cxn ang="0">
                <a:pos x="connsiteX34076" y="connsiteY34076"/>
              </a:cxn>
              <a:cxn ang="0">
                <a:pos x="connsiteX34077" y="connsiteY34077"/>
              </a:cxn>
              <a:cxn ang="0">
                <a:pos x="connsiteX34078" y="connsiteY34078"/>
              </a:cxn>
              <a:cxn ang="0">
                <a:pos x="connsiteX34079" y="connsiteY34079"/>
              </a:cxn>
              <a:cxn ang="0">
                <a:pos x="connsiteX34080" y="connsiteY34080"/>
              </a:cxn>
              <a:cxn ang="0">
                <a:pos x="connsiteX34081" y="connsiteY34081"/>
              </a:cxn>
              <a:cxn ang="0">
                <a:pos x="connsiteX34082" y="connsiteY34082"/>
              </a:cxn>
              <a:cxn ang="0">
                <a:pos x="connsiteX34083" y="connsiteY34083"/>
              </a:cxn>
              <a:cxn ang="0">
                <a:pos x="connsiteX34084" y="connsiteY34084"/>
              </a:cxn>
              <a:cxn ang="0">
                <a:pos x="connsiteX34085" y="connsiteY34085"/>
              </a:cxn>
              <a:cxn ang="0">
                <a:pos x="connsiteX34086" y="connsiteY34086"/>
              </a:cxn>
              <a:cxn ang="0">
                <a:pos x="connsiteX34087" y="connsiteY34087"/>
              </a:cxn>
              <a:cxn ang="0">
                <a:pos x="connsiteX34088" y="connsiteY34088"/>
              </a:cxn>
              <a:cxn ang="0">
                <a:pos x="connsiteX34089" y="connsiteY34089"/>
              </a:cxn>
              <a:cxn ang="0">
                <a:pos x="connsiteX34090" y="connsiteY34090"/>
              </a:cxn>
              <a:cxn ang="0">
                <a:pos x="connsiteX34091" y="connsiteY34091"/>
              </a:cxn>
              <a:cxn ang="0">
                <a:pos x="connsiteX34092" y="connsiteY34092"/>
              </a:cxn>
              <a:cxn ang="0">
                <a:pos x="connsiteX34093" y="connsiteY34093"/>
              </a:cxn>
              <a:cxn ang="0">
                <a:pos x="connsiteX34094" y="connsiteY34094"/>
              </a:cxn>
              <a:cxn ang="0">
                <a:pos x="connsiteX34095" y="connsiteY34095"/>
              </a:cxn>
              <a:cxn ang="0">
                <a:pos x="connsiteX34096" y="connsiteY34096"/>
              </a:cxn>
              <a:cxn ang="0">
                <a:pos x="connsiteX34097" y="connsiteY34097"/>
              </a:cxn>
              <a:cxn ang="0">
                <a:pos x="connsiteX34098" y="connsiteY34098"/>
              </a:cxn>
              <a:cxn ang="0">
                <a:pos x="connsiteX34099" y="connsiteY34099"/>
              </a:cxn>
              <a:cxn ang="0">
                <a:pos x="connsiteX34100" y="connsiteY34100"/>
              </a:cxn>
              <a:cxn ang="0">
                <a:pos x="connsiteX34101" y="connsiteY34101"/>
              </a:cxn>
              <a:cxn ang="0">
                <a:pos x="connsiteX34102" y="connsiteY34102"/>
              </a:cxn>
              <a:cxn ang="0">
                <a:pos x="connsiteX34103" y="connsiteY34103"/>
              </a:cxn>
              <a:cxn ang="0">
                <a:pos x="connsiteX34104" y="connsiteY34104"/>
              </a:cxn>
              <a:cxn ang="0">
                <a:pos x="connsiteX34105" y="connsiteY34105"/>
              </a:cxn>
              <a:cxn ang="0">
                <a:pos x="connsiteX34106" y="connsiteY34106"/>
              </a:cxn>
              <a:cxn ang="0">
                <a:pos x="connsiteX34107" y="connsiteY34107"/>
              </a:cxn>
              <a:cxn ang="0">
                <a:pos x="connsiteX34108" y="connsiteY34108"/>
              </a:cxn>
              <a:cxn ang="0">
                <a:pos x="connsiteX34109" y="connsiteY34109"/>
              </a:cxn>
              <a:cxn ang="0">
                <a:pos x="connsiteX34110" y="connsiteY34110"/>
              </a:cxn>
              <a:cxn ang="0">
                <a:pos x="connsiteX34111" y="connsiteY34111"/>
              </a:cxn>
              <a:cxn ang="0">
                <a:pos x="connsiteX34112" y="connsiteY34112"/>
              </a:cxn>
              <a:cxn ang="0">
                <a:pos x="connsiteX34113" y="connsiteY34113"/>
              </a:cxn>
              <a:cxn ang="0">
                <a:pos x="connsiteX34114" y="connsiteY34114"/>
              </a:cxn>
              <a:cxn ang="0">
                <a:pos x="connsiteX34115" y="connsiteY34115"/>
              </a:cxn>
              <a:cxn ang="0">
                <a:pos x="connsiteX34116" y="connsiteY34116"/>
              </a:cxn>
              <a:cxn ang="0">
                <a:pos x="connsiteX34117" y="connsiteY34117"/>
              </a:cxn>
              <a:cxn ang="0">
                <a:pos x="connsiteX34118" y="connsiteY34118"/>
              </a:cxn>
              <a:cxn ang="0">
                <a:pos x="connsiteX34119" y="connsiteY34119"/>
              </a:cxn>
              <a:cxn ang="0">
                <a:pos x="connsiteX34120" y="connsiteY34120"/>
              </a:cxn>
              <a:cxn ang="0">
                <a:pos x="connsiteX34121" y="connsiteY34121"/>
              </a:cxn>
              <a:cxn ang="0">
                <a:pos x="connsiteX34122" y="connsiteY34122"/>
              </a:cxn>
              <a:cxn ang="0">
                <a:pos x="connsiteX34123" y="connsiteY34123"/>
              </a:cxn>
              <a:cxn ang="0">
                <a:pos x="connsiteX34124" y="connsiteY34124"/>
              </a:cxn>
              <a:cxn ang="0">
                <a:pos x="connsiteX34125" y="connsiteY34125"/>
              </a:cxn>
              <a:cxn ang="0">
                <a:pos x="connsiteX34126" y="connsiteY34126"/>
              </a:cxn>
              <a:cxn ang="0">
                <a:pos x="connsiteX34127" y="connsiteY34127"/>
              </a:cxn>
              <a:cxn ang="0">
                <a:pos x="connsiteX34128" y="connsiteY34128"/>
              </a:cxn>
              <a:cxn ang="0">
                <a:pos x="connsiteX34129" y="connsiteY34129"/>
              </a:cxn>
              <a:cxn ang="0">
                <a:pos x="connsiteX34130" y="connsiteY34130"/>
              </a:cxn>
              <a:cxn ang="0">
                <a:pos x="connsiteX34131" y="connsiteY34131"/>
              </a:cxn>
              <a:cxn ang="0">
                <a:pos x="connsiteX34132" y="connsiteY34132"/>
              </a:cxn>
              <a:cxn ang="0">
                <a:pos x="connsiteX34133" y="connsiteY34133"/>
              </a:cxn>
              <a:cxn ang="0">
                <a:pos x="connsiteX34134" y="connsiteY34134"/>
              </a:cxn>
              <a:cxn ang="0">
                <a:pos x="connsiteX34135" y="connsiteY34135"/>
              </a:cxn>
              <a:cxn ang="0">
                <a:pos x="connsiteX34136" y="connsiteY34136"/>
              </a:cxn>
              <a:cxn ang="0">
                <a:pos x="connsiteX34137" y="connsiteY34137"/>
              </a:cxn>
              <a:cxn ang="0">
                <a:pos x="connsiteX34138" y="connsiteY34138"/>
              </a:cxn>
              <a:cxn ang="0">
                <a:pos x="connsiteX34139" y="connsiteY34139"/>
              </a:cxn>
              <a:cxn ang="0">
                <a:pos x="connsiteX34140" y="connsiteY34140"/>
              </a:cxn>
              <a:cxn ang="0">
                <a:pos x="connsiteX34141" y="connsiteY34141"/>
              </a:cxn>
              <a:cxn ang="0">
                <a:pos x="connsiteX34142" y="connsiteY34142"/>
              </a:cxn>
              <a:cxn ang="0">
                <a:pos x="connsiteX34143" y="connsiteY34143"/>
              </a:cxn>
              <a:cxn ang="0">
                <a:pos x="connsiteX34144" y="connsiteY34144"/>
              </a:cxn>
              <a:cxn ang="0">
                <a:pos x="connsiteX34145" y="connsiteY34145"/>
              </a:cxn>
              <a:cxn ang="0">
                <a:pos x="connsiteX34146" y="connsiteY34146"/>
              </a:cxn>
              <a:cxn ang="0">
                <a:pos x="connsiteX34147" y="connsiteY34147"/>
              </a:cxn>
              <a:cxn ang="0">
                <a:pos x="connsiteX34148" y="connsiteY34148"/>
              </a:cxn>
              <a:cxn ang="0">
                <a:pos x="connsiteX34149" y="connsiteY34149"/>
              </a:cxn>
              <a:cxn ang="0">
                <a:pos x="connsiteX34150" y="connsiteY34150"/>
              </a:cxn>
              <a:cxn ang="0">
                <a:pos x="connsiteX34151" y="connsiteY34151"/>
              </a:cxn>
              <a:cxn ang="0">
                <a:pos x="connsiteX34152" y="connsiteY34152"/>
              </a:cxn>
              <a:cxn ang="0">
                <a:pos x="connsiteX34153" y="connsiteY34153"/>
              </a:cxn>
              <a:cxn ang="0">
                <a:pos x="connsiteX34154" y="connsiteY34154"/>
              </a:cxn>
              <a:cxn ang="0">
                <a:pos x="connsiteX34155" y="connsiteY34155"/>
              </a:cxn>
              <a:cxn ang="0">
                <a:pos x="connsiteX34156" y="connsiteY34156"/>
              </a:cxn>
              <a:cxn ang="0">
                <a:pos x="connsiteX34157" y="connsiteY34157"/>
              </a:cxn>
              <a:cxn ang="0">
                <a:pos x="connsiteX34158" y="connsiteY34158"/>
              </a:cxn>
              <a:cxn ang="0">
                <a:pos x="connsiteX34159" y="connsiteY34159"/>
              </a:cxn>
              <a:cxn ang="0">
                <a:pos x="connsiteX34160" y="connsiteY34160"/>
              </a:cxn>
              <a:cxn ang="0">
                <a:pos x="connsiteX34161" y="connsiteY34161"/>
              </a:cxn>
              <a:cxn ang="0">
                <a:pos x="connsiteX34162" y="connsiteY34162"/>
              </a:cxn>
              <a:cxn ang="0">
                <a:pos x="connsiteX34163" y="connsiteY34163"/>
              </a:cxn>
              <a:cxn ang="0">
                <a:pos x="connsiteX34164" y="connsiteY34164"/>
              </a:cxn>
              <a:cxn ang="0">
                <a:pos x="connsiteX34165" y="connsiteY34165"/>
              </a:cxn>
              <a:cxn ang="0">
                <a:pos x="connsiteX34166" y="connsiteY34166"/>
              </a:cxn>
              <a:cxn ang="0">
                <a:pos x="connsiteX34167" y="connsiteY34167"/>
              </a:cxn>
              <a:cxn ang="0">
                <a:pos x="connsiteX34168" y="connsiteY34168"/>
              </a:cxn>
              <a:cxn ang="0">
                <a:pos x="connsiteX34169" y="connsiteY34169"/>
              </a:cxn>
              <a:cxn ang="0">
                <a:pos x="connsiteX34170" y="connsiteY34170"/>
              </a:cxn>
              <a:cxn ang="0">
                <a:pos x="connsiteX34171" y="connsiteY34171"/>
              </a:cxn>
              <a:cxn ang="0">
                <a:pos x="connsiteX34172" y="connsiteY34172"/>
              </a:cxn>
              <a:cxn ang="0">
                <a:pos x="connsiteX34173" y="connsiteY34173"/>
              </a:cxn>
              <a:cxn ang="0">
                <a:pos x="connsiteX34174" y="connsiteY34174"/>
              </a:cxn>
              <a:cxn ang="0">
                <a:pos x="connsiteX34175" y="connsiteY34175"/>
              </a:cxn>
              <a:cxn ang="0">
                <a:pos x="connsiteX34176" y="connsiteY34176"/>
              </a:cxn>
              <a:cxn ang="0">
                <a:pos x="connsiteX34177" y="connsiteY34177"/>
              </a:cxn>
              <a:cxn ang="0">
                <a:pos x="connsiteX34178" y="connsiteY34178"/>
              </a:cxn>
              <a:cxn ang="0">
                <a:pos x="connsiteX34179" y="connsiteY34179"/>
              </a:cxn>
              <a:cxn ang="0">
                <a:pos x="connsiteX34180" y="connsiteY34180"/>
              </a:cxn>
              <a:cxn ang="0">
                <a:pos x="connsiteX34181" y="connsiteY34181"/>
              </a:cxn>
              <a:cxn ang="0">
                <a:pos x="connsiteX34182" y="connsiteY34182"/>
              </a:cxn>
              <a:cxn ang="0">
                <a:pos x="connsiteX34183" y="connsiteY34183"/>
              </a:cxn>
              <a:cxn ang="0">
                <a:pos x="connsiteX34184" y="connsiteY34184"/>
              </a:cxn>
              <a:cxn ang="0">
                <a:pos x="connsiteX34185" y="connsiteY34185"/>
              </a:cxn>
              <a:cxn ang="0">
                <a:pos x="connsiteX34186" y="connsiteY34186"/>
              </a:cxn>
              <a:cxn ang="0">
                <a:pos x="connsiteX34187" y="connsiteY34187"/>
              </a:cxn>
              <a:cxn ang="0">
                <a:pos x="connsiteX34188" y="connsiteY34188"/>
              </a:cxn>
              <a:cxn ang="0">
                <a:pos x="connsiteX34189" y="connsiteY34189"/>
              </a:cxn>
              <a:cxn ang="0">
                <a:pos x="connsiteX34190" y="connsiteY34190"/>
              </a:cxn>
              <a:cxn ang="0">
                <a:pos x="connsiteX34191" y="connsiteY34191"/>
              </a:cxn>
              <a:cxn ang="0">
                <a:pos x="connsiteX34192" y="connsiteY34192"/>
              </a:cxn>
              <a:cxn ang="0">
                <a:pos x="connsiteX34193" y="connsiteY34193"/>
              </a:cxn>
              <a:cxn ang="0">
                <a:pos x="connsiteX34194" y="connsiteY34194"/>
              </a:cxn>
              <a:cxn ang="0">
                <a:pos x="connsiteX34195" y="connsiteY34195"/>
              </a:cxn>
              <a:cxn ang="0">
                <a:pos x="connsiteX34196" y="connsiteY34196"/>
              </a:cxn>
              <a:cxn ang="0">
                <a:pos x="connsiteX34197" y="connsiteY34197"/>
              </a:cxn>
              <a:cxn ang="0">
                <a:pos x="connsiteX34198" y="connsiteY34198"/>
              </a:cxn>
              <a:cxn ang="0">
                <a:pos x="connsiteX34199" y="connsiteY34199"/>
              </a:cxn>
              <a:cxn ang="0">
                <a:pos x="connsiteX34200" y="connsiteY34200"/>
              </a:cxn>
              <a:cxn ang="0">
                <a:pos x="connsiteX34201" y="connsiteY34201"/>
              </a:cxn>
              <a:cxn ang="0">
                <a:pos x="connsiteX34202" y="connsiteY34202"/>
              </a:cxn>
              <a:cxn ang="0">
                <a:pos x="connsiteX34203" y="connsiteY34203"/>
              </a:cxn>
              <a:cxn ang="0">
                <a:pos x="connsiteX34204" y="connsiteY34204"/>
              </a:cxn>
              <a:cxn ang="0">
                <a:pos x="connsiteX34205" y="connsiteY34205"/>
              </a:cxn>
              <a:cxn ang="0">
                <a:pos x="connsiteX34206" y="connsiteY34206"/>
              </a:cxn>
              <a:cxn ang="0">
                <a:pos x="connsiteX34207" y="connsiteY34207"/>
              </a:cxn>
              <a:cxn ang="0">
                <a:pos x="connsiteX34208" y="connsiteY34208"/>
              </a:cxn>
              <a:cxn ang="0">
                <a:pos x="connsiteX34209" y="connsiteY34209"/>
              </a:cxn>
              <a:cxn ang="0">
                <a:pos x="connsiteX34210" y="connsiteY34210"/>
              </a:cxn>
              <a:cxn ang="0">
                <a:pos x="connsiteX34211" y="connsiteY34211"/>
              </a:cxn>
              <a:cxn ang="0">
                <a:pos x="connsiteX34212" y="connsiteY34212"/>
              </a:cxn>
              <a:cxn ang="0">
                <a:pos x="connsiteX34213" y="connsiteY34213"/>
              </a:cxn>
              <a:cxn ang="0">
                <a:pos x="connsiteX34214" y="connsiteY34214"/>
              </a:cxn>
              <a:cxn ang="0">
                <a:pos x="connsiteX34215" y="connsiteY34215"/>
              </a:cxn>
              <a:cxn ang="0">
                <a:pos x="connsiteX34216" y="connsiteY34216"/>
              </a:cxn>
              <a:cxn ang="0">
                <a:pos x="connsiteX34217" y="connsiteY34217"/>
              </a:cxn>
              <a:cxn ang="0">
                <a:pos x="connsiteX34218" y="connsiteY34218"/>
              </a:cxn>
              <a:cxn ang="0">
                <a:pos x="connsiteX34219" y="connsiteY34219"/>
              </a:cxn>
              <a:cxn ang="0">
                <a:pos x="connsiteX34220" y="connsiteY34220"/>
              </a:cxn>
              <a:cxn ang="0">
                <a:pos x="connsiteX34221" y="connsiteY34221"/>
              </a:cxn>
              <a:cxn ang="0">
                <a:pos x="connsiteX34222" y="connsiteY34222"/>
              </a:cxn>
              <a:cxn ang="0">
                <a:pos x="connsiteX34223" y="connsiteY34223"/>
              </a:cxn>
              <a:cxn ang="0">
                <a:pos x="connsiteX34224" y="connsiteY34224"/>
              </a:cxn>
              <a:cxn ang="0">
                <a:pos x="connsiteX34225" y="connsiteY34225"/>
              </a:cxn>
              <a:cxn ang="0">
                <a:pos x="connsiteX34226" y="connsiteY34226"/>
              </a:cxn>
              <a:cxn ang="0">
                <a:pos x="connsiteX34227" y="connsiteY34227"/>
              </a:cxn>
              <a:cxn ang="0">
                <a:pos x="connsiteX34228" y="connsiteY34228"/>
              </a:cxn>
              <a:cxn ang="0">
                <a:pos x="connsiteX34229" y="connsiteY34229"/>
              </a:cxn>
              <a:cxn ang="0">
                <a:pos x="connsiteX34230" y="connsiteY34230"/>
              </a:cxn>
              <a:cxn ang="0">
                <a:pos x="connsiteX34231" y="connsiteY34231"/>
              </a:cxn>
              <a:cxn ang="0">
                <a:pos x="connsiteX34232" y="connsiteY34232"/>
              </a:cxn>
              <a:cxn ang="0">
                <a:pos x="connsiteX34233" y="connsiteY34233"/>
              </a:cxn>
              <a:cxn ang="0">
                <a:pos x="connsiteX34234" y="connsiteY34234"/>
              </a:cxn>
              <a:cxn ang="0">
                <a:pos x="connsiteX34235" y="connsiteY34235"/>
              </a:cxn>
              <a:cxn ang="0">
                <a:pos x="connsiteX34236" y="connsiteY34236"/>
              </a:cxn>
              <a:cxn ang="0">
                <a:pos x="connsiteX34237" y="connsiteY34237"/>
              </a:cxn>
              <a:cxn ang="0">
                <a:pos x="connsiteX34238" y="connsiteY34238"/>
              </a:cxn>
              <a:cxn ang="0">
                <a:pos x="connsiteX34239" y="connsiteY34239"/>
              </a:cxn>
              <a:cxn ang="0">
                <a:pos x="connsiteX34240" y="connsiteY34240"/>
              </a:cxn>
              <a:cxn ang="0">
                <a:pos x="connsiteX34241" y="connsiteY34241"/>
              </a:cxn>
              <a:cxn ang="0">
                <a:pos x="connsiteX34242" y="connsiteY34242"/>
              </a:cxn>
              <a:cxn ang="0">
                <a:pos x="connsiteX34243" y="connsiteY34243"/>
              </a:cxn>
              <a:cxn ang="0">
                <a:pos x="connsiteX34244" y="connsiteY34244"/>
              </a:cxn>
              <a:cxn ang="0">
                <a:pos x="connsiteX34245" y="connsiteY34245"/>
              </a:cxn>
              <a:cxn ang="0">
                <a:pos x="connsiteX34246" y="connsiteY34246"/>
              </a:cxn>
              <a:cxn ang="0">
                <a:pos x="connsiteX34247" y="connsiteY34247"/>
              </a:cxn>
              <a:cxn ang="0">
                <a:pos x="connsiteX34248" y="connsiteY34248"/>
              </a:cxn>
              <a:cxn ang="0">
                <a:pos x="connsiteX34249" y="connsiteY34249"/>
              </a:cxn>
              <a:cxn ang="0">
                <a:pos x="connsiteX34250" y="connsiteY34250"/>
              </a:cxn>
              <a:cxn ang="0">
                <a:pos x="connsiteX34251" y="connsiteY34251"/>
              </a:cxn>
              <a:cxn ang="0">
                <a:pos x="connsiteX34252" y="connsiteY34252"/>
              </a:cxn>
              <a:cxn ang="0">
                <a:pos x="connsiteX34253" y="connsiteY34253"/>
              </a:cxn>
              <a:cxn ang="0">
                <a:pos x="connsiteX34254" y="connsiteY34254"/>
              </a:cxn>
              <a:cxn ang="0">
                <a:pos x="connsiteX34255" y="connsiteY34255"/>
              </a:cxn>
              <a:cxn ang="0">
                <a:pos x="connsiteX34256" y="connsiteY34256"/>
              </a:cxn>
              <a:cxn ang="0">
                <a:pos x="connsiteX34257" y="connsiteY34257"/>
              </a:cxn>
              <a:cxn ang="0">
                <a:pos x="connsiteX34258" y="connsiteY34258"/>
              </a:cxn>
              <a:cxn ang="0">
                <a:pos x="connsiteX34259" y="connsiteY34259"/>
              </a:cxn>
              <a:cxn ang="0">
                <a:pos x="connsiteX34260" y="connsiteY34260"/>
              </a:cxn>
              <a:cxn ang="0">
                <a:pos x="connsiteX34261" y="connsiteY34261"/>
              </a:cxn>
              <a:cxn ang="0">
                <a:pos x="connsiteX34262" y="connsiteY34262"/>
              </a:cxn>
              <a:cxn ang="0">
                <a:pos x="connsiteX34263" y="connsiteY34263"/>
              </a:cxn>
              <a:cxn ang="0">
                <a:pos x="connsiteX34264" y="connsiteY34264"/>
              </a:cxn>
              <a:cxn ang="0">
                <a:pos x="connsiteX34265" y="connsiteY34265"/>
              </a:cxn>
              <a:cxn ang="0">
                <a:pos x="connsiteX34266" y="connsiteY34266"/>
              </a:cxn>
              <a:cxn ang="0">
                <a:pos x="connsiteX34267" y="connsiteY34267"/>
              </a:cxn>
              <a:cxn ang="0">
                <a:pos x="connsiteX34268" y="connsiteY34268"/>
              </a:cxn>
              <a:cxn ang="0">
                <a:pos x="connsiteX34269" y="connsiteY34269"/>
              </a:cxn>
              <a:cxn ang="0">
                <a:pos x="connsiteX34270" y="connsiteY34270"/>
              </a:cxn>
              <a:cxn ang="0">
                <a:pos x="connsiteX34271" y="connsiteY34271"/>
              </a:cxn>
              <a:cxn ang="0">
                <a:pos x="connsiteX34272" y="connsiteY34272"/>
              </a:cxn>
              <a:cxn ang="0">
                <a:pos x="connsiteX34273" y="connsiteY34273"/>
              </a:cxn>
              <a:cxn ang="0">
                <a:pos x="connsiteX34274" y="connsiteY34274"/>
              </a:cxn>
              <a:cxn ang="0">
                <a:pos x="connsiteX34275" y="connsiteY34275"/>
              </a:cxn>
              <a:cxn ang="0">
                <a:pos x="connsiteX34276" y="connsiteY34276"/>
              </a:cxn>
              <a:cxn ang="0">
                <a:pos x="connsiteX34277" y="connsiteY34277"/>
              </a:cxn>
              <a:cxn ang="0">
                <a:pos x="connsiteX34278" y="connsiteY34278"/>
              </a:cxn>
              <a:cxn ang="0">
                <a:pos x="connsiteX34279" y="connsiteY34279"/>
              </a:cxn>
              <a:cxn ang="0">
                <a:pos x="connsiteX34280" y="connsiteY34280"/>
              </a:cxn>
              <a:cxn ang="0">
                <a:pos x="connsiteX34281" y="connsiteY34281"/>
              </a:cxn>
              <a:cxn ang="0">
                <a:pos x="connsiteX34282" y="connsiteY34282"/>
              </a:cxn>
              <a:cxn ang="0">
                <a:pos x="connsiteX34283" y="connsiteY34283"/>
              </a:cxn>
              <a:cxn ang="0">
                <a:pos x="connsiteX34284" y="connsiteY34284"/>
              </a:cxn>
              <a:cxn ang="0">
                <a:pos x="connsiteX34285" y="connsiteY34285"/>
              </a:cxn>
              <a:cxn ang="0">
                <a:pos x="connsiteX34286" y="connsiteY34286"/>
              </a:cxn>
              <a:cxn ang="0">
                <a:pos x="connsiteX34287" y="connsiteY34287"/>
              </a:cxn>
              <a:cxn ang="0">
                <a:pos x="connsiteX34288" y="connsiteY34288"/>
              </a:cxn>
              <a:cxn ang="0">
                <a:pos x="connsiteX34289" y="connsiteY34289"/>
              </a:cxn>
              <a:cxn ang="0">
                <a:pos x="connsiteX34290" y="connsiteY34290"/>
              </a:cxn>
              <a:cxn ang="0">
                <a:pos x="connsiteX34291" y="connsiteY34291"/>
              </a:cxn>
              <a:cxn ang="0">
                <a:pos x="connsiteX34292" y="connsiteY34292"/>
              </a:cxn>
              <a:cxn ang="0">
                <a:pos x="connsiteX34293" y="connsiteY34293"/>
              </a:cxn>
              <a:cxn ang="0">
                <a:pos x="connsiteX34294" y="connsiteY34294"/>
              </a:cxn>
              <a:cxn ang="0">
                <a:pos x="connsiteX34295" y="connsiteY34295"/>
              </a:cxn>
              <a:cxn ang="0">
                <a:pos x="connsiteX34296" y="connsiteY34296"/>
              </a:cxn>
              <a:cxn ang="0">
                <a:pos x="connsiteX34297" y="connsiteY34297"/>
              </a:cxn>
              <a:cxn ang="0">
                <a:pos x="connsiteX34298" y="connsiteY34298"/>
              </a:cxn>
              <a:cxn ang="0">
                <a:pos x="connsiteX34299" y="connsiteY34299"/>
              </a:cxn>
              <a:cxn ang="0">
                <a:pos x="connsiteX34300" y="connsiteY34300"/>
              </a:cxn>
              <a:cxn ang="0">
                <a:pos x="connsiteX34301" y="connsiteY34301"/>
              </a:cxn>
              <a:cxn ang="0">
                <a:pos x="connsiteX34302" y="connsiteY34302"/>
              </a:cxn>
              <a:cxn ang="0">
                <a:pos x="connsiteX34303" y="connsiteY34303"/>
              </a:cxn>
              <a:cxn ang="0">
                <a:pos x="connsiteX34304" y="connsiteY34304"/>
              </a:cxn>
              <a:cxn ang="0">
                <a:pos x="connsiteX34305" y="connsiteY34305"/>
              </a:cxn>
              <a:cxn ang="0">
                <a:pos x="connsiteX34306" y="connsiteY34306"/>
              </a:cxn>
              <a:cxn ang="0">
                <a:pos x="connsiteX34307" y="connsiteY34307"/>
              </a:cxn>
              <a:cxn ang="0">
                <a:pos x="connsiteX34308" y="connsiteY34308"/>
              </a:cxn>
              <a:cxn ang="0">
                <a:pos x="connsiteX34309" y="connsiteY34309"/>
              </a:cxn>
              <a:cxn ang="0">
                <a:pos x="connsiteX34310" y="connsiteY34310"/>
              </a:cxn>
              <a:cxn ang="0">
                <a:pos x="connsiteX34311" y="connsiteY34311"/>
              </a:cxn>
              <a:cxn ang="0">
                <a:pos x="connsiteX34312" y="connsiteY34312"/>
              </a:cxn>
              <a:cxn ang="0">
                <a:pos x="connsiteX34313" y="connsiteY34313"/>
              </a:cxn>
              <a:cxn ang="0">
                <a:pos x="connsiteX34314" y="connsiteY34314"/>
              </a:cxn>
              <a:cxn ang="0">
                <a:pos x="connsiteX34315" y="connsiteY34315"/>
              </a:cxn>
              <a:cxn ang="0">
                <a:pos x="connsiteX34316" y="connsiteY34316"/>
              </a:cxn>
              <a:cxn ang="0">
                <a:pos x="connsiteX34317" y="connsiteY34317"/>
              </a:cxn>
              <a:cxn ang="0">
                <a:pos x="connsiteX34318" y="connsiteY34318"/>
              </a:cxn>
              <a:cxn ang="0">
                <a:pos x="connsiteX34319" y="connsiteY34319"/>
              </a:cxn>
              <a:cxn ang="0">
                <a:pos x="connsiteX34320" y="connsiteY34320"/>
              </a:cxn>
              <a:cxn ang="0">
                <a:pos x="connsiteX34321" y="connsiteY34321"/>
              </a:cxn>
              <a:cxn ang="0">
                <a:pos x="connsiteX34322" y="connsiteY34322"/>
              </a:cxn>
              <a:cxn ang="0">
                <a:pos x="connsiteX34323" y="connsiteY34323"/>
              </a:cxn>
              <a:cxn ang="0">
                <a:pos x="connsiteX34324" y="connsiteY34324"/>
              </a:cxn>
              <a:cxn ang="0">
                <a:pos x="connsiteX34325" y="connsiteY34325"/>
              </a:cxn>
              <a:cxn ang="0">
                <a:pos x="connsiteX34326" y="connsiteY34326"/>
              </a:cxn>
              <a:cxn ang="0">
                <a:pos x="connsiteX34327" y="connsiteY34327"/>
              </a:cxn>
              <a:cxn ang="0">
                <a:pos x="connsiteX34328" y="connsiteY34328"/>
              </a:cxn>
              <a:cxn ang="0">
                <a:pos x="connsiteX34329" y="connsiteY34329"/>
              </a:cxn>
              <a:cxn ang="0">
                <a:pos x="connsiteX34330" y="connsiteY34330"/>
              </a:cxn>
              <a:cxn ang="0">
                <a:pos x="connsiteX34331" y="connsiteY34331"/>
              </a:cxn>
              <a:cxn ang="0">
                <a:pos x="connsiteX34332" y="connsiteY34332"/>
              </a:cxn>
              <a:cxn ang="0">
                <a:pos x="connsiteX34333" y="connsiteY34333"/>
              </a:cxn>
              <a:cxn ang="0">
                <a:pos x="connsiteX34334" y="connsiteY34334"/>
              </a:cxn>
              <a:cxn ang="0">
                <a:pos x="connsiteX34335" y="connsiteY34335"/>
              </a:cxn>
              <a:cxn ang="0">
                <a:pos x="connsiteX34336" y="connsiteY34336"/>
              </a:cxn>
              <a:cxn ang="0">
                <a:pos x="connsiteX34337" y="connsiteY34337"/>
              </a:cxn>
              <a:cxn ang="0">
                <a:pos x="connsiteX34338" y="connsiteY34338"/>
              </a:cxn>
              <a:cxn ang="0">
                <a:pos x="connsiteX34339" y="connsiteY34339"/>
              </a:cxn>
              <a:cxn ang="0">
                <a:pos x="connsiteX34340" y="connsiteY34340"/>
              </a:cxn>
              <a:cxn ang="0">
                <a:pos x="connsiteX34341" y="connsiteY34341"/>
              </a:cxn>
              <a:cxn ang="0">
                <a:pos x="connsiteX34342" y="connsiteY34342"/>
              </a:cxn>
              <a:cxn ang="0">
                <a:pos x="connsiteX34343" y="connsiteY34343"/>
              </a:cxn>
              <a:cxn ang="0">
                <a:pos x="connsiteX34344" y="connsiteY34344"/>
              </a:cxn>
              <a:cxn ang="0">
                <a:pos x="connsiteX34345" y="connsiteY34345"/>
              </a:cxn>
              <a:cxn ang="0">
                <a:pos x="connsiteX34346" y="connsiteY34346"/>
              </a:cxn>
              <a:cxn ang="0">
                <a:pos x="connsiteX34347" y="connsiteY34347"/>
              </a:cxn>
              <a:cxn ang="0">
                <a:pos x="connsiteX34348" y="connsiteY34348"/>
              </a:cxn>
              <a:cxn ang="0">
                <a:pos x="connsiteX34349" y="connsiteY34349"/>
              </a:cxn>
              <a:cxn ang="0">
                <a:pos x="connsiteX34350" y="connsiteY34350"/>
              </a:cxn>
              <a:cxn ang="0">
                <a:pos x="connsiteX34351" y="connsiteY34351"/>
              </a:cxn>
              <a:cxn ang="0">
                <a:pos x="connsiteX34352" y="connsiteY34352"/>
              </a:cxn>
              <a:cxn ang="0">
                <a:pos x="connsiteX34353" y="connsiteY34353"/>
              </a:cxn>
              <a:cxn ang="0">
                <a:pos x="connsiteX34354" y="connsiteY34354"/>
              </a:cxn>
              <a:cxn ang="0">
                <a:pos x="connsiteX34355" y="connsiteY34355"/>
              </a:cxn>
              <a:cxn ang="0">
                <a:pos x="connsiteX34356" y="connsiteY34356"/>
              </a:cxn>
              <a:cxn ang="0">
                <a:pos x="connsiteX34357" y="connsiteY34357"/>
              </a:cxn>
              <a:cxn ang="0">
                <a:pos x="connsiteX34358" y="connsiteY34358"/>
              </a:cxn>
              <a:cxn ang="0">
                <a:pos x="connsiteX34359" y="connsiteY34359"/>
              </a:cxn>
              <a:cxn ang="0">
                <a:pos x="connsiteX34360" y="connsiteY34360"/>
              </a:cxn>
              <a:cxn ang="0">
                <a:pos x="connsiteX34361" y="connsiteY34361"/>
              </a:cxn>
              <a:cxn ang="0">
                <a:pos x="connsiteX34362" y="connsiteY34362"/>
              </a:cxn>
              <a:cxn ang="0">
                <a:pos x="connsiteX34363" y="connsiteY34363"/>
              </a:cxn>
              <a:cxn ang="0">
                <a:pos x="connsiteX34364" y="connsiteY34364"/>
              </a:cxn>
              <a:cxn ang="0">
                <a:pos x="connsiteX34365" y="connsiteY34365"/>
              </a:cxn>
              <a:cxn ang="0">
                <a:pos x="connsiteX34366" y="connsiteY34366"/>
              </a:cxn>
              <a:cxn ang="0">
                <a:pos x="connsiteX34367" y="connsiteY34367"/>
              </a:cxn>
              <a:cxn ang="0">
                <a:pos x="connsiteX34368" y="connsiteY34368"/>
              </a:cxn>
              <a:cxn ang="0">
                <a:pos x="connsiteX34369" y="connsiteY34369"/>
              </a:cxn>
              <a:cxn ang="0">
                <a:pos x="connsiteX34370" y="connsiteY34370"/>
              </a:cxn>
              <a:cxn ang="0">
                <a:pos x="connsiteX34371" y="connsiteY34371"/>
              </a:cxn>
              <a:cxn ang="0">
                <a:pos x="connsiteX34372" y="connsiteY34372"/>
              </a:cxn>
              <a:cxn ang="0">
                <a:pos x="connsiteX34373" y="connsiteY34373"/>
              </a:cxn>
              <a:cxn ang="0">
                <a:pos x="connsiteX34374" y="connsiteY34374"/>
              </a:cxn>
              <a:cxn ang="0">
                <a:pos x="connsiteX34375" y="connsiteY34375"/>
              </a:cxn>
              <a:cxn ang="0">
                <a:pos x="connsiteX34376" y="connsiteY34376"/>
              </a:cxn>
              <a:cxn ang="0">
                <a:pos x="connsiteX34377" y="connsiteY34377"/>
              </a:cxn>
              <a:cxn ang="0">
                <a:pos x="connsiteX34378" y="connsiteY34378"/>
              </a:cxn>
              <a:cxn ang="0">
                <a:pos x="connsiteX34379" y="connsiteY34379"/>
              </a:cxn>
              <a:cxn ang="0">
                <a:pos x="connsiteX34380" y="connsiteY34380"/>
              </a:cxn>
              <a:cxn ang="0">
                <a:pos x="connsiteX34381" y="connsiteY34381"/>
              </a:cxn>
              <a:cxn ang="0">
                <a:pos x="connsiteX34382" y="connsiteY34382"/>
              </a:cxn>
              <a:cxn ang="0">
                <a:pos x="connsiteX34383" y="connsiteY34383"/>
              </a:cxn>
              <a:cxn ang="0">
                <a:pos x="connsiteX34384" y="connsiteY34384"/>
              </a:cxn>
              <a:cxn ang="0">
                <a:pos x="connsiteX34385" y="connsiteY34385"/>
              </a:cxn>
              <a:cxn ang="0">
                <a:pos x="connsiteX34386" y="connsiteY34386"/>
              </a:cxn>
              <a:cxn ang="0">
                <a:pos x="connsiteX34387" y="connsiteY34387"/>
              </a:cxn>
              <a:cxn ang="0">
                <a:pos x="connsiteX34388" y="connsiteY34388"/>
              </a:cxn>
              <a:cxn ang="0">
                <a:pos x="connsiteX34389" y="connsiteY34389"/>
              </a:cxn>
              <a:cxn ang="0">
                <a:pos x="connsiteX34390" y="connsiteY34390"/>
              </a:cxn>
              <a:cxn ang="0">
                <a:pos x="connsiteX34391" y="connsiteY34391"/>
              </a:cxn>
              <a:cxn ang="0">
                <a:pos x="connsiteX34392" y="connsiteY34392"/>
              </a:cxn>
              <a:cxn ang="0">
                <a:pos x="connsiteX34393" y="connsiteY34393"/>
              </a:cxn>
              <a:cxn ang="0">
                <a:pos x="connsiteX34394" y="connsiteY34394"/>
              </a:cxn>
              <a:cxn ang="0">
                <a:pos x="connsiteX34395" y="connsiteY34395"/>
              </a:cxn>
              <a:cxn ang="0">
                <a:pos x="connsiteX34396" y="connsiteY34396"/>
              </a:cxn>
              <a:cxn ang="0">
                <a:pos x="connsiteX34397" y="connsiteY34397"/>
              </a:cxn>
              <a:cxn ang="0">
                <a:pos x="connsiteX34398" y="connsiteY34398"/>
              </a:cxn>
              <a:cxn ang="0">
                <a:pos x="connsiteX34399" y="connsiteY34399"/>
              </a:cxn>
              <a:cxn ang="0">
                <a:pos x="connsiteX34400" y="connsiteY34400"/>
              </a:cxn>
              <a:cxn ang="0">
                <a:pos x="connsiteX34401" y="connsiteY34401"/>
              </a:cxn>
              <a:cxn ang="0">
                <a:pos x="connsiteX34402" y="connsiteY34402"/>
              </a:cxn>
              <a:cxn ang="0">
                <a:pos x="connsiteX34403" y="connsiteY34403"/>
              </a:cxn>
              <a:cxn ang="0">
                <a:pos x="connsiteX34404" y="connsiteY34404"/>
              </a:cxn>
              <a:cxn ang="0">
                <a:pos x="connsiteX34405" y="connsiteY34405"/>
              </a:cxn>
              <a:cxn ang="0">
                <a:pos x="connsiteX34406" y="connsiteY34406"/>
              </a:cxn>
              <a:cxn ang="0">
                <a:pos x="connsiteX34407" y="connsiteY34407"/>
              </a:cxn>
              <a:cxn ang="0">
                <a:pos x="connsiteX34408" y="connsiteY34408"/>
              </a:cxn>
              <a:cxn ang="0">
                <a:pos x="connsiteX34409" y="connsiteY34409"/>
              </a:cxn>
              <a:cxn ang="0">
                <a:pos x="connsiteX34410" y="connsiteY34410"/>
              </a:cxn>
              <a:cxn ang="0">
                <a:pos x="connsiteX34411" y="connsiteY34411"/>
              </a:cxn>
              <a:cxn ang="0">
                <a:pos x="connsiteX34412" y="connsiteY34412"/>
              </a:cxn>
              <a:cxn ang="0">
                <a:pos x="connsiteX34413" y="connsiteY34413"/>
              </a:cxn>
              <a:cxn ang="0">
                <a:pos x="connsiteX34414" y="connsiteY34414"/>
              </a:cxn>
              <a:cxn ang="0">
                <a:pos x="connsiteX34415" y="connsiteY34415"/>
              </a:cxn>
              <a:cxn ang="0">
                <a:pos x="connsiteX34416" y="connsiteY34416"/>
              </a:cxn>
              <a:cxn ang="0">
                <a:pos x="connsiteX34417" y="connsiteY34417"/>
              </a:cxn>
              <a:cxn ang="0">
                <a:pos x="connsiteX34418" y="connsiteY34418"/>
              </a:cxn>
              <a:cxn ang="0">
                <a:pos x="connsiteX34419" y="connsiteY34419"/>
              </a:cxn>
              <a:cxn ang="0">
                <a:pos x="connsiteX34420" y="connsiteY34420"/>
              </a:cxn>
              <a:cxn ang="0">
                <a:pos x="connsiteX34421" y="connsiteY34421"/>
              </a:cxn>
              <a:cxn ang="0">
                <a:pos x="connsiteX34422" y="connsiteY34422"/>
              </a:cxn>
              <a:cxn ang="0">
                <a:pos x="connsiteX34423" y="connsiteY34423"/>
              </a:cxn>
              <a:cxn ang="0">
                <a:pos x="connsiteX34424" y="connsiteY34424"/>
              </a:cxn>
              <a:cxn ang="0">
                <a:pos x="connsiteX34425" y="connsiteY34425"/>
              </a:cxn>
              <a:cxn ang="0">
                <a:pos x="connsiteX34426" y="connsiteY34426"/>
              </a:cxn>
              <a:cxn ang="0">
                <a:pos x="connsiteX34427" y="connsiteY34427"/>
              </a:cxn>
              <a:cxn ang="0">
                <a:pos x="connsiteX34428" y="connsiteY34428"/>
              </a:cxn>
              <a:cxn ang="0">
                <a:pos x="connsiteX34429" y="connsiteY34429"/>
              </a:cxn>
              <a:cxn ang="0">
                <a:pos x="connsiteX34430" y="connsiteY34430"/>
              </a:cxn>
              <a:cxn ang="0">
                <a:pos x="connsiteX34431" y="connsiteY34431"/>
              </a:cxn>
              <a:cxn ang="0">
                <a:pos x="connsiteX34432" y="connsiteY34432"/>
              </a:cxn>
              <a:cxn ang="0">
                <a:pos x="connsiteX34433" y="connsiteY34433"/>
              </a:cxn>
              <a:cxn ang="0">
                <a:pos x="connsiteX34434" y="connsiteY34434"/>
              </a:cxn>
              <a:cxn ang="0">
                <a:pos x="connsiteX34435" y="connsiteY34435"/>
              </a:cxn>
              <a:cxn ang="0">
                <a:pos x="connsiteX34436" y="connsiteY34436"/>
              </a:cxn>
              <a:cxn ang="0">
                <a:pos x="connsiteX34437" y="connsiteY34437"/>
              </a:cxn>
              <a:cxn ang="0">
                <a:pos x="connsiteX34438" y="connsiteY34438"/>
              </a:cxn>
              <a:cxn ang="0">
                <a:pos x="connsiteX34439" y="connsiteY34439"/>
              </a:cxn>
              <a:cxn ang="0">
                <a:pos x="connsiteX34440" y="connsiteY34440"/>
              </a:cxn>
              <a:cxn ang="0">
                <a:pos x="connsiteX34441" y="connsiteY34441"/>
              </a:cxn>
              <a:cxn ang="0">
                <a:pos x="connsiteX34442" y="connsiteY34442"/>
              </a:cxn>
              <a:cxn ang="0">
                <a:pos x="connsiteX34443" y="connsiteY34443"/>
              </a:cxn>
              <a:cxn ang="0">
                <a:pos x="connsiteX34444" y="connsiteY34444"/>
              </a:cxn>
              <a:cxn ang="0">
                <a:pos x="connsiteX34445" y="connsiteY34445"/>
              </a:cxn>
              <a:cxn ang="0">
                <a:pos x="connsiteX34446" y="connsiteY34446"/>
              </a:cxn>
              <a:cxn ang="0">
                <a:pos x="connsiteX34447" y="connsiteY34447"/>
              </a:cxn>
              <a:cxn ang="0">
                <a:pos x="connsiteX34448" y="connsiteY34448"/>
              </a:cxn>
              <a:cxn ang="0">
                <a:pos x="connsiteX34449" y="connsiteY34449"/>
              </a:cxn>
              <a:cxn ang="0">
                <a:pos x="connsiteX34450" y="connsiteY34450"/>
              </a:cxn>
              <a:cxn ang="0">
                <a:pos x="connsiteX34451" y="connsiteY34451"/>
              </a:cxn>
              <a:cxn ang="0">
                <a:pos x="connsiteX34452" y="connsiteY34452"/>
              </a:cxn>
              <a:cxn ang="0">
                <a:pos x="connsiteX34453" y="connsiteY34453"/>
              </a:cxn>
              <a:cxn ang="0">
                <a:pos x="connsiteX34454" y="connsiteY34454"/>
              </a:cxn>
              <a:cxn ang="0">
                <a:pos x="connsiteX34455" y="connsiteY34455"/>
              </a:cxn>
              <a:cxn ang="0">
                <a:pos x="connsiteX34456" y="connsiteY34456"/>
              </a:cxn>
              <a:cxn ang="0">
                <a:pos x="connsiteX34457" y="connsiteY34457"/>
              </a:cxn>
              <a:cxn ang="0">
                <a:pos x="connsiteX34458" y="connsiteY34458"/>
              </a:cxn>
              <a:cxn ang="0">
                <a:pos x="connsiteX34459" y="connsiteY34459"/>
              </a:cxn>
              <a:cxn ang="0">
                <a:pos x="connsiteX34460" y="connsiteY34460"/>
              </a:cxn>
              <a:cxn ang="0">
                <a:pos x="connsiteX34461" y="connsiteY34461"/>
              </a:cxn>
              <a:cxn ang="0">
                <a:pos x="connsiteX34462" y="connsiteY34462"/>
              </a:cxn>
              <a:cxn ang="0">
                <a:pos x="connsiteX34463" y="connsiteY34463"/>
              </a:cxn>
              <a:cxn ang="0">
                <a:pos x="connsiteX34464" y="connsiteY34464"/>
              </a:cxn>
              <a:cxn ang="0">
                <a:pos x="connsiteX34465" y="connsiteY34465"/>
              </a:cxn>
              <a:cxn ang="0">
                <a:pos x="connsiteX34466" y="connsiteY34466"/>
              </a:cxn>
              <a:cxn ang="0">
                <a:pos x="connsiteX34467" y="connsiteY34467"/>
              </a:cxn>
              <a:cxn ang="0">
                <a:pos x="connsiteX34468" y="connsiteY34468"/>
              </a:cxn>
              <a:cxn ang="0">
                <a:pos x="connsiteX34469" y="connsiteY34469"/>
              </a:cxn>
              <a:cxn ang="0">
                <a:pos x="connsiteX34470" y="connsiteY34470"/>
              </a:cxn>
              <a:cxn ang="0">
                <a:pos x="connsiteX34471" y="connsiteY34471"/>
              </a:cxn>
              <a:cxn ang="0">
                <a:pos x="connsiteX34472" y="connsiteY34472"/>
              </a:cxn>
              <a:cxn ang="0">
                <a:pos x="connsiteX34473" y="connsiteY34473"/>
              </a:cxn>
              <a:cxn ang="0">
                <a:pos x="connsiteX34474" y="connsiteY34474"/>
              </a:cxn>
              <a:cxn ang="0">
                <a:pos x="connsiteX34475" y="connsiteY34475"/>
              </a:cxn>
              <a:cxn ang="0">
                <a:pos x="connsiteX34476" y="connsiteY34476"/>
              </a:cxn>
              <a:cxn ang="0">
                <a:pos x="connsiteX34477" y="connsiteY34477"/>
              </a:cxn>
              <a:cxn ang="0">
                <a:pos x="connsiteX34478" y="connsiteY34478"/>
              </a:cxn>
              <a:cxn ang="0">
                <a:pos x="connsiteX34479" y="connsiteY34479"/>
              </a:cxn>
              <a:cxn ang="0">
                <a:pos x="connsiteX34480" y="connsiteY34480"/>
              </a:cxn>
              <a:cxn ang="0">
                <a:pos x="connsiteX34481" y="connsiteY34481"/>
              </a:cxn>
              <a:cxn ang="0">
                <a:pos x="connsiteX34482" y="connsiteY34482"/>
              </a:cxn>
              <a:cxn ang="0">
                <a:pos x="connsiteX34483" y="connsiteY34483"/>
              </a:cxn>
              <a:cxn ang="0">
                <a:pos x="connsiteX34484" y="connsiteY34484"/>
              </a:cxn>
              <a:cxn ang="0">
                <a:pos x="connsiteX34485" y="connsiteY34485"/>
              </a:cxn>
              <a:cxn ang="0">
                <a:pos x="connsiteX34486" y="connsiteY34486"/>
              </a:cxn>
              <a:cxn ang="0">
                <a:pos x="connsiteX34487" y="connsiteY34487"/>
              </a:cxn>
              <a:cxn ang="0">
                <a:pos x="connsiteX34488" y="connsiteY34488"/>
              </a:cxn>
              <a:cxn ang="0">
                <a:pos x="connsiteX34489" y="connsiteY34489"/>
              </a:cxn>
              <a:cxn ang="0">
                <a:pos x="connsiteX34490" y="connsiteY34490"/>
              </a:cxn>
              <a:cxn ang="0">
                <a:pos x="connsiteX34491" y="connsiteY34491"/>
              </a:cxn>
              <a:cxn ang="0">
                <a:pos x="connsiteX34492" y="connsiteY34492"/>
              </a:cxn>
              <a:cxn ang="0">
                <a:pos x="connsiteX34493" y="connsiteY34493"/>
              </a:cxn>
              <a:cxn ang="0">
                <a:pos x="connsiteX34494" y="connsiteY34494"/>
              </a:cxn>
              <a:cxn ang="0">
                <a:pos x="connsiteX34495" y="connsiteY34495"/>
              </a:cxn>
              <a:cxn ang="0">
                <a:pos x="connsiteX34496" y="connsiteY34496"/>
              </a:cxn>
              <a:cxn ang="0">
                <a:pos x="connsiteX34497" y="connsiteY34497"/>
              </a:cxn>
              <a:cxn ang="0">
                <a:pos x="connsiteX34498" y="connsiteY34498"/>
              </a:cxn>
              <a:cxn ang="0">
                <a:pos x="connsiteX34499" y="connsiteY34499"/>
              </a:cxn>
              <a:cxn ang="0">
                <a:pos x="connsiteX34500" y="connsiteY34500"/>
              </a:cxn>
              <a:cxn ang="0">
                <a:pos x="connsiteX34501" y="connsiteY34501"/>
              </a:cxn>
              <a:cxn ang="0">
                <a:pos x="connsiteX34502" y="connsiteY34502"/>
              </a:cxn>
              <a:cxn ang="0">
                <a:pos x="connsiteX34503" y="connsiteY34503"/>
              </a:cxn>
              <a:cxn ang="0">
                <a:pos x="connsiteX34504" y="connsiteY34504"/>
              </a:cxn>
              <a:cxn ang="0">
                <a:pos x="connsiteX34505" y="connsiteY34505"/>
              </a:cxn>
              <a:cxn ang="0">
                <a:pos x="connsiteX34506" y="connsiteY34506"/>
              </a:cxn>
              <a:cxn ang="0">
                <a:pos x="connsiteX34507" y="connsiteY34507"/>
              </a:cxn>
              <a:cxn ang="0">
                <a:pos x="connsiteX34508" y="connsiteY34508"/>
              </a:cxn>
              <a:cxn ang="0">
                <a:pos x="connsiteX34509" y="connsiteY34509"/>
              </a:cxn>
              <a:cxn ang="0">
                <a:pos x="connsiteX34510" y="connsiteY34510"/>
              </a:cxn>
              <a:cxn ang="0">
                <a:pos x="connsiteX34511" y="connsiteY34511"/>
              </a:cxn>
              <a:cxn ang="0">
                <a:pos x="connsiteX34512" y="connsiteY34512"/>
              </a:cxn>
              <a:cxn ang="0">
                <a:pos x="connsiteX34513" y="connsiteY34513"/>
              </a:cxn>
              <a:cxn ang="0">
                <a:pos x="connsiteX34514" y="connsiteY34514"/>
              </a:cxn>
              <a:cxn ang="0">
                <a:pos x="connsiteX34515" y="connsiteY34515"/>
              </a:cxn>
              <a:cxn ang="0">
                <a:pos x="connsiteX34516" y="connsiteY34516"/>
              </a:cxn>
              <a:cxn ang="0">
                <a:pos x="connsiteX34517" y="connsiteY34517"/>
              </a:cxn>
              <a:cxn ang="0">
                <a:pos x="connsiteX34518" y="connsiteY34518"/>
              </a:cxn>
              <a:cxn ang="0">
                <a:pos x="connsiteX34519" y="connsiteY34519"/>
              </a:cxn>
              <a:cxn ang="0">
                <a:pos x="connsiteX34520" y="connsiteY34520"/>
              </a:cxn>
              <a:cxn ang="0">
                <a:pos x="connsiteX34521" y="connsiteY34521"/>
              </a:cxn>
              <a:cxn ang="0">
                <a:pos x="connsiteX34522" y="connsiteY34522"/>
              </a:cxn>
              <a:cxn ang="0">
                <a:pos x="connsiteX34523" y="connsiteY34523"/>
              </a:cxn>
              <a:cxn ang="0">
                <a:pos x="connsiteX34524" y="connsiteY34524"/>
              </a:cxn>
              <a:cxn ang="0">
                <a:pos x="connsiteX34525" y="connsiteY34525"/>
              </a:cxn>
              <a:cxn ang="0">
                <a:pos x="connsiteX34526" y="connsiteY34526"/>
              </a:cxn>
              <a:cxn ang="0">
                <a:pos x="connsiteX34527" y="connsiteY34527"/>
              </a:cxn>
              <a:cxn ang="0">
                <a:pos x="connsiteX34528" y="connsiteY34528"/>
              </a:cxn>
              <a:cxn ang="0">
                <a:pos x="connsiteX34529" y="connsiteY34529"/>
              </a:cxn>
              <a:cxn ang="0">
                <a:pos x="connsiteX34530" y="connsiteY34530"/>
              </a:cxn>
              <a:cxn ang="0">
                <a:pos x="connsiteX34531" y="connsiteY34531"/>
              </a:cxn>
              <a:cxn ang="0">
                <a:pos x="connsiteX34532" y="connsiteY34532"/>
              </a:cxn>
              <a:cxn ang="0">
                <a:pos x="connsiteX34533" y="connsiteY34533"/>
              </a:cxn>
              <a:cxn ang="0">
                <a:pos x="connsiteX34534" y="connsiteY34534"/>
              </a:cxn>
              <a:cxn ang="0">
                <a:pos x="connsiteX34535" y="connsiteY34535"/>
              </a:cxn>
              <a:cxn ang="0">
                <a:pos x="connsiteX34536" y="connsiteY34536"/>
              </a:cxn>
              <a:cxn ang="0">
                <a:pos x="connsiteX34537" y="connsiteY34537"/>
              </a:cxn>
              <a:cxn ang="0">
                <a:pos x="connsiteX34538" y="connsiteY34538"/>
              </a:cxn>
              <a:cxn ang="0">
                <a:pos x="connsiteX34539" y="connsiteY34539"/>
              </a:cxn>
              <a:cxn ang="0">
                <a:pos x="connsiteX34540" y="connsiteY34540"/>
              </a:cxn>
              <a:cxn ang="0">
                <a:pos x="connsiteX34541" y="connsiteY34541"/>
              </a:cxn>
              <a:cxn ang="0">
                <a:pos x="connsiteX34542" y="connsiteY34542"/>
              </a:cxn>
              <a:cxn ang="0">
                <a:pos x="connsiteX34543" y="connsiteY34543"/>
              </a:cxn>
              <a:cxn ang="0">
                <a:pos x="connsiteX34544" y="connsiteY34544"/>
              </a:cxn>
              <a:cxn ang="0">
                <a:pos x="connsiteX34545" y="connsiteY34545"/>
              </a:cxn>
              <a:cxn ang="0">
                <a:pos x="connsiteX34546" y="connsiteY34546"/>
              </a:cxn>
              <a:cxn ang="0">
                <a:pos x="connsiteX34547" y="connsiteY34547"/>
              </a:cxn>
              <a:cxn ang="0">
                <a:pos x="connsiteX34548" y="connsiteY34548"/>
              </a:cxn>
              <a:cxn ang="0">
                <a:pos x="connsiteX34549" y="connsiteY34549"/>
              </a:cxn>
              <a:cxn ang="0">
                <a:pos x="connsiteX34550" y="connsiteY34550"/>
              </a:cxn>
              <a:cxn ang="0">
                <a:pos x="connsiteX34551" y="connsiteY34551"/>
              </a:cxn>
              <a:cxn ang="0">
                <a:pos x="connsiteX34552" y="connsiteY34552"/>
              </a:cxn>
              <a:cxn ang="0">
                <a:pos x="connsiteX34553" y="connsiteY34553"/>
              </a:cxn>
              <a:cxn ang="0">
                <a:pos x="connsiteX34554" y="connsiteY34554"/>
              </a:cxn>
              <a:cxn ang="0">
                <a:pos x="connsiteX34555" y="connsiteY34555"/>
              </a:cxn>
              <a:cxn ang="0">
                <a:pos x="connsiteX34556" y="connsiteY34556"/>
              </a:cxn>
              <a:cxn ang="0">
                <a:pos x="connsiteX34557" y="connsiteY34557"/>
              </a:cxn>
              <a:cxn ang="0">
                <a:pos x="connsiteX34558" y="connsiteY34558"/>
              </a:cxn>
              <a:cxn ang="0">
                <a:pos x="connsiteX34559" y="connsiteY34559"/>
              </a:cxn>
              <a:cxn ang="0">
                <a:pos x="connsiteX34560" y="connsiteY34560"/>
              </a:cxn>
              <a:cxn ang="0">
                <a:pos x="connsiteX34561" y="connsiteY34561"/>
              </a:cxn>
              <a:cxn ang="0">
                <a:pos x="connsiteX34562" y="connsiteY34562"/>
              </a:cxn>
              <a:cxn ang="0">
                <a:pos x="connsiteX34563" y="connsiteY34563"/>
              </a:cxn>
              <a:cxn ang="0">
                <a:pos x="connsiteX34564" y="connsiteY34564"/>
              </a:cxn>
              <a:cxn ang="0">
                <a:pos x="connsiteX34565" y="connsiteY34565"/>
              </a:cxn>
              <a:cxn ang="0">
                <a:pos x="connsiteX34566" y="connsiteY34566"/>
              </a:cxn>
              <a:cxn ang="0">
                <a:pos x="connsiteX34567" y="connsiteY34567"/>
              </a:cxn>
              <a:cxn ang="0">
                <a:pos x="connsiteX34568" y="connsiteY34568"/>
              </a:cxn>
              <a:cxn ang="0">
                <a:pos x="connsiteX34569" y="connsiteY34569"/>
              </a:cxn>
              <a:cxn ang="0">
                <a:pos x="connsiteX34570" y="connsiteY34570"/>
              </a:cxn>
              <a:cxn ang="0">
                <a:pos x="connsiteX34571" y="connsiteY34571"/>
              </a:cxn>
              <a:cxn ang="0">
                <a:pos x="connsiteX34572" y="connsiteY34572"/>
              </a:cxn>
              <a:cxn ang="0">
                <a:pos x="connsiteX34573" y="connsiteY34573"/>
              </a:cxn>
              <a:cxn ang="0">
                <a:pos x="connsiteX34574" y="connsiteY34574"/>
              </a:cxn>
              <a:cxn ang="0">
                <a:pos x="connsiteX34575" y="connsiteY34575"/>
              </a:cxn>
              <a:cxn ang="0">
                <a:pos x="connsiteX34576" y="connsiteY34576"/>
              </a:cxn>
              <a:cxn ang="0">
                <a:pos x="connsiteX34577" y="connsiteY34577"/>
              </a:cxn>
              <a:cxn ang="0">
                <a:pos x="connsiteX34578" y="connsiteY34578"/>
              </a:cxn>
              <a:cxn ang="0">
                <a:pos x="connsiteX34579" y="connsiteY34579"/>
              </a:cxn>
              <a:cxn ang="0">
                <a:pos x="connsiteX34580" y="connsiteY34580"/>
              </a:cxn>
              <a:cxn ang="0">
                <a:pos x="connsiteX34581" y="connsiteY34581"/>
              </a:cxn>
              <a:cxn ang="0">
                <a:pos x="connsiteX34582" y="connsiteY34582"/>
              </a:cxn>
              <a:cxn ang="0">
                <a:pos x="connsiteX34583" y="connsiteY34583"/>
              </a:cxn>
              <a:cxn ang="0">
                <a:pos x="connsiteX34584" y="connsiteY34584"/>
              </a:cxn>
              <a:cxn ang="0">
                <a:pos x="connsiteX34585" y="connsiteY34585"/>
              </a:cxn>
              <a:cxn ang="0">
                <a:pos x="connsiteX34586" y="connsiteY34586"/>
              </a:cxn>
              <a:cxn ang="0">
                <a:pos x="connsiteX34587" y="connsiteY34587"/>
              </a:cxn>
              <a:cxn ang="0">
                <a:pos x="connsiteX34588" y="connsiteY34588"/>
              </a:cxn>
              <a:cxn ang="0">
                <a:pos x="connsiteX34589" y="connsiteY34589"/>
              </a:cxn>
              <a:cxn ang="0">
                <a:pos x="connsiteX34590" y="connsiteY34590"/>
              </a:cxn>
              <a:cxn ang="0">
                <a:pos x="connsiteX34591" y="connsiteY34591"/>
              </a:cxn>
              <a:cxn ang="0">
                <a:pos x="connsiteX34592" y="connsiteY34592"/>
              </a:cxn>
              <a:cxn ang="0">
                <a:pos x="connsiteX34593" y="connsiteY34593"/>
              </a:cxn>
              <a:cxn ang="0">
                <a:pos x="connsiteX34594" y="connsiteY34594"/>
              </a:cxn>
              <a:cxn ang="0">
                <a:pos x="connsiteX34595" y="connsiteY34595"/>
              </a:cxn>
              <a:cxn ang="0">
                <a:pos x="connsiteX34596" y="connsiteY34596"/>
              </a:cxn>
              <a:cxn ang="0">
                <a:pos x="connsiteX34597" y="connsiteY34597"/>
              </a:cxn>
              <a:cxn ang="0">
                <a:pos x="connsiteX34598" y="connsiteY34598"/>
              </a:cxn>
              <a:cxn ang="0">
                <a:pos x="connsiteX34599" y="connsiteY34599"/>
              </a:cxn>
              <a:cxn ang="0">
                <a:pos x="connsiteX34600" y="connsiteY34600"/>
              </a:cxn>
              <a:cxn ang="0">
                <a:pos x="connsiteX34601" y="connsiteY34601"/>
              </a:cxn>
              <a:cxn ang="0">
                <a:pos x="connsiteX34602" y="connsiteY34602"/>
              </a:cxn>
              <a:cxn ang="0">
                <a:pos x="connsiteX34603" y="connsiteY34603"/>
              </a:cxn>
              <a:cxn ang="0">
                <a:pos x="connsiteX34604" y="connsiteY34604"/>
              </a:cxn>
              <a:cxn ang="0">
                <a:pos x="connsiteX34605" y="connsiteY34605"/>
              </a:cxn>
              <a:cxn ang="0">
                <a:pos x="connsiteX34606" y="connsiteY34606"/>
              </a:cxn>
              <a:cxn ang="0">
                <a:pos x="connsiteX34607" y="connsiteY34607"/>
              </a:cxn>
              <a:cxn ang="0">
                <a:pos x="connsiteX34608" y="connsiteY34608"/>
              </a:cxn>
              <a:cxn ang="0">
                <a:pos x="connsiteX34609" y="connsiteY34609"/>
              </a:cxn>
              <a:cxn ang="0">
                <a:pos x="connsiteX34610" y="connsiteY34610"/>
              </a:cxn>
              <a:cxn ang="0">
                <a:pos x="connsiteX34611" y="connsiteY34611"/>
              </a:cxn>
              <a:cxn ang="0">
                <a:pos x="connsiteX34612" y="connsiteY34612"/>
              </a:cxn>
              <a:cxn ang="0">
                <a:pos x="connsiteX34613" y="connsiteY34613"/>
              </a:cxn>
              <a:cxn ang="0">
                <a:pos x="connsiteX34614" y="connsiteY34614"/>
              </a:cxn>
              <a:cxn ang="0">
                <a:pos x="connsiteX34615" y="connsiteY34615"/>
              </a:cxn>
              <a:cxn ang="0">
                <a:pos x="connsiteX34616" y="connsiteY34616"/>
              </a:cxn>
              <a:cxn ang="0">
                <a:pos x="connsiteX34617" y="connsiteY34617"/>
              </a:cxn>
              <a:cxn ang="0">
                <a:pos x="connsiteX34618" y="connsiteY34618"/>
              </a:cxn>
              <a:cxn ang="0">
                <a:pos x="connsiteX34619" y="connsiteY34619"/>
              </a:cxn>
              <a:cxn ang="0">
                <a:pos x="connsiteX34620" y="connsiteY34620"/>
              </a:cxn>
              <a:cxn ang="0">
                <a:pos x="connsiteX34621" y="connsiteY34621"/>
              </a:cxn>
              <a:cxn ang="0">
                <a:pos x="connsiteX34622" y="connsiteY34622"/>
              </a:cxn>
              <a:cxn ang="0">
                <a:pos x="connsiteX34623" y="connsiteY34623"/>
              </a:cxn>
              <a:cxn ang="0">
                <a:pos x="connsiteX34624" y="connsiteY34624"/>
              </a:cxn>
              <a:cxn ang="0">
                <a:pos x="connsiteX34625" y="connsiteY34625"/>
              </a:cxn>
              <a:cxn ang="0">
                <a:pos x="connsiteX34626" y="connsiteY34626"/>
              </a:cxn>
              <a:cxn ang="0">
                <a:pos x="connsiteX34627" y="connsiteY34627"/>
              </a:cxn>
              <a:cxn ang="0">
                <a:pos x="connsiteX34628" y="connsiteY34628"/>
              </a:cxn>
              <a:cxn ang="0">
                <a:pos x="connsiteX34629" y="connsiteY34629"/>
              </a:cxn>
              <a:cxn ang="0">
                <a:pos x="connsiteX34630" y="connsiteY34630"/>
              </a:cxn>
              <a:cxn ang="0">
                <a:pos x="connsiteX34631" y="connsiteY34631"/>
              </a:cxn>
              <a:cxn ang="0">
                <a:pos x="connsiteX34632" y="connsiteY34632"/>
              </a:cxn>
              <a:cxn ang="0">
                <a:pos x="connsiteX34633" y="connsiteY34633"/>
              </a:cxn>
              <a:cxn ang="0">
                <a:pos x="connsiteX34634" y="connsiteY34634"/>
              </a:cxn>
              <a:cxn ang="0">
                <a:pos x="connsiteX34635" y="connsiteY34635"/>
              </a:cxn>
              <a:cxn ang="0">
                <a:pos x="connsiteX34636" y="connsiteY34636"/>
              </a:cxn>
              <a:cxn ang="0">
                <a:pos x="connsiteX34637" y="connsiteY34637"/>
              </a:cxn>
              <a:cxn ang="0">
                <a:pos x="connsiteX34638" y="connsiteY34638"/>
              </a:cxn>
              <a:cxn ang="0">
                <a:pos x="connsiteX34639" y="connsiteY34639"/>
              </a:cxn>
              <a:cxn ang="0">
                <a:pos x="connsiteX34640" y="connsiteY34640"/>
              </a:cxn>
              <a:cxn ang="0">
                <a:pos x="connsiteX34641" y="connsiteY34641"/>
              </a:cxn>
              <a:cxn ang="0">
                <a:pos x="connsiteX34642" y="connsiteY34642"/>
              </a:cxn>
              <a:cxn ang="0">
                <a:pos x="connsiteX34643" y="connsiteY34643"/>
              </a:cxn>
              <a:cxn ang="0">
                <a:pos x="connsiteX34644" y="connsiteY34644"/>
              </a:cxn>
              <a:cxn ang="0">
                <a:pos x="connsiteX34645" y="connsiteY34645"/>
              </a:cxn>
              <a:cxn ang="0">
                <a:pos x="connsiteX34646" y="connsiteY34646"/>
              </a:cxn>
              <a:cxn ang="0">
                <a:pos x="connsiteX34647" y="connsiteY34647"/>
              </a:cxn>
              <a:cxn ang="0">
                <a:pos x="connsiteX34648" y="connsiteY34648"/>
              </a:cxn>
              <a:cxn ang="0">
                <a:pos x="connsiteX34649" y="connsiteY34649"/>
              </a:cxn>
              <a:cxn ang="0">
                <a:pos x="connsiteX34650" y="connsiteY34650"/>
              </a:cxn>
              <a:cxn ang="0">
                <a:pos x="connsiteX34651" y="connsiteY34651"/>
              </a:cxn>
              <a:cxn ang="0">
                <a:pos x="connsiteX34652" y="connsiteY34652"/>
              </a:cxn>
              <a:cxn ang="0">
                <a:pos x="connsiteX34653" y="connsiteY34653"/>
              </a:cxn>
              <a:cxn ang="0">
                <a:pos x="connsiteX34654" y="connsiteY34654"/>
              </a:cxn>
              <a:cxn ang="0">
                <a:pos x="connsiteX34655" y="connsiteY34655"/>
              </a:cxn>
              <a:cxn ang="0">
                <a:pos x="connsiteX34656" y="connsiteY34656"/>
              </a:cxn>
              <a:cxn ang="0">
                <a:pos x="connsiteX34657" y="connsiteY34657"/>
              </a:cxn>
              <a:cxn ang="0">
                <a:pos x="connsiteX34658" y="connsiteY34658"/>
              </a:cxn>
              <a:cxn ang="0">
                <a:pos x="connsiteX34659" y="connsiteY34659"/>
              </a:cxn>
              <a:cxn ang="0">
                <a:pos x="connsiteX34660" y="connsiteY34660"/>
              </a:cxn>
              <a:cxn ang="0">
                <a:pos x="connsiteX34661" y="connsiteY34661"/>
              </a:cxn>
              <a:cxn ang="0">
                <a:pos x="connsiteX34662" y="connsiteY34662"/>
              </a:cxn>
              <a:cxn ang="0">
                <a:pos x="connsiteX34663" y="connsiteY34663"/>
              </a:cxn>
              <a:cxn ang="0">
                <a:pos x="connsiteX34664" y="connsiteY34664"/>
              </a:cxn>
              <a:cxn ang="0">
                <a:pos x="connsiteX34665" y="connsiteY34665"/>
              </a:cxn>
              <a:cxn ang="0">
                <a:pos x="connsiteX34666" y="connsiteY34666"/>
              </a:cxn>
              <a:cxn ang="0">
                <a:pos x="connsiteX34667" y="connsiteY34667"/>
              </a:cxn>
              <a:cxn ang="0">
                <a:pos x="connsiteX34668" y="connsiteY34668"/>
              </a:cxn>
              <a:cxn ang="0">
                <a:pos x="connsiteX34669" y="connsiteY34669"/>
              </a:cxn>
              <a:cxn ang="0">
                <a:pos x="connsiteX34670" y="connsiteY34670"/>
              </a:cxn>
              <a:cxn ang="0">
                <a:pos x="connsiteX34671" y="connsiteY34671"/>
              </a:cxn>
              <a:cxn ang="0">
                <a:pos x="connsiteX34672" y="connsiteY34672"/>
              </a:cxn>
              <a:cxn ang="0">
                <a:pos x="connsiteX34673" y="connsiteY34673"/>
              </a:cxn>
              <a:cxn ang="0">
                <a:pos x="connsiteX34674" y="connsiteY34674"/>
              </a:cxn>
              <a:cxn ang="0">
                <a:pos x="connsiteX34675" y="connsiteY34675"/>
              </a:cxn>
              <a:cxn ang="0">
                <a:pos x="connsiteX34676" y="connsiteY34676"/>
              </a:cxn>
              <a:cxn ang="0">
                <a:pos x="connsiteX34677" y="connsiteY34677"/>
              </a:cxn>
              <a:cxn ang="0">
                <a:pos x="connsiteX34678" y="connsiteY34678"/>
              </a:cxn>
              <a:cxn ang="0">
                <a:pos x="connsiteX34679" y="connsiteY34679"/>
              </a:cxn>
              <a:cxn ang="0">
                <a:pos x="connsiteX34680" y="connsiteY34680"/>
              </a:cxn>
              <a:cxn ang="0">
                <a:pos x="connsiteX34681" y="connsiteY34681"/>
              </a:cxn>
              <a:cxn ang="0">
                <a:pos x="connsiteX34682" y="connsiteY34682"/>
              </a:cxn>
              <a:cxn ang="0">
                <a:pos x="connsiteX34683" y="connsiteY34683"/>
              </a:cxn>
              <a:cxn ang="0">
                <a:pos x="connsiteX34684" y="connsiteY34684"/>
              </a:cxn>
              <a:cxn ang="0">
                <a:pos x="connsiteX34685" y="connsiteY34685"/>
              </a:cxn>
              <a:cxn ang="0">
                <a:pos x="connsiteX34686" y="connsiteY34686"/>
              </a:cxn>
              <a:cxn ang="0">
                <a:pos x="connsiteX34687" y="connsiteY34687"/>
              </a:cxn>
              <a:cxn ang="0">
                <a:pos x="connsiteX34688" y="connsiteY34688"/>
              </a:cxn>
              <a:cxn ang="0">
                <a:pos x="connsiteX34689" y="connsiteY34689"/>
              </a:cxn>
              <a:cxn ang="0">
                <a:pos x="connsiteX34690" y="connsiteY34690"/>
              </a:cxn>
              <a:cxn ang="0">
                <a:pos x="connsiteX34691" y="connsiteY34691"/>
              </a:cxn>
              <a:cxn ang="0">
                <a:pos x="connsiteX34692" y="connsiteY34692"/>
              </a:cxn>
              <a:cxn ang="0">
                <a:pos x="connsiteX34693" y="connsiteY34693"/>
              </a:cxn>
              <a:cxn ang="0">
                <a:pos x="connsiteX34694" y="connsiteY34694"/>
              </a:cxn>
              <a:cxn ang="0">
                <a:pos x="connsiteX34695" y="connsiteY34695"/>
              </a:cxn>
              <a:cxn ang="0">
                <a:pos x="connsiteX34696" y="connsiteY34696"/>
              </a:cxn>
              <a:cxn ang="0">
                <a:pos x="connsiteX34697" y="connsiteY34697"/>
              </a:cxn>
              <a:cxn ang="0">
                <a:pos x="connsiteX34698" y="connsiteY34698"/>
              </a:cxn>
              <a:cxn ang="0">
                <a:pos x="connsiteX34699" y="connsiteY34699"/>
              </a:cxn>
              <a:cxn ang="0">
                <a:pos x="connsiteX34700" y="connsiteY34700"/>
              </a:cxn>
              <a:cxn ang="0">
                <a:pos x="connsiteX34701" y="connsiteY34701"/>
              </a:cxn>
              <a:cxn ang="0">
                <a:pos x="connsiteX34702" y="connsiteY34702"/>
              </a:cxn>
              <a:cxn ang="0">
                <a:pos x="connsiteX34703" y="connsiteY34703"/>
              </a:cxn>
              <a:cxn ang="0">
                <a:pos x="connsiteX34704" y="connsiteY34704"/>
              </a:cxn>
              <a:cxn ang="0">
                <a:pos x="connsiteX34705" y="connsiteY34705"/>
              </a:cxn>
              <a:cxn ang="0">
                <a:pos x="connsiteX34706" y="connsiteY34706"/>
              </a:cxn>
              <a:cxn ang="0">
                <a:pos x="connsiteX34707" y="connsiteY34707"/>
              </a:cxn>
              <a:cxn ang="0">
                <a:pos x="connsiteX34708" y="connsiteY34708"/>
              </a:cxn>
              <a:cxn ang="0">
                <a:pos x="connsiteX34709" y="connsiteY34709"/>
              </a:cxn>
              <a:cxn ang="0">
                <a:pos x="connsiteX34710" y="connsiteY34710"/>
              </a:cxn>
              <a:cxn ang="0">
                <a:pos x="connsiteX34711" y="connsiteY34711"/>
              </a:cxn>
              <a:cxn ang="0">
                <a:pos x="connsiteX34712" y="connsiteY34712"/>
              </a:cxn>
              <a:cxn ang="0">
                <a:pos x="connsiteX34713" y="connsiteY34713"/>
              </a:cxn>
              <a:cxn ang="0">
                <a:pos x="connsiteX34714" y="connsiteY34714"/>
              </a:cxn>
              <a:cxn ang="0">
                <a:pos x="connsiteX34715" y="connsiteY34715"/>
              </a:cxn>
              <a:cxn ang="0">
                <a:pos x="connsiteX34716" y="connsiteY34716"/>
              </a:cxn>
              <a:cxn ang="0">
                <a:pos x="connsiteX34717" y="connsiteY34717"/>
              </a:cxn>
              <a:cxn ang="0">
                <a:pos x="connsiteX34718" y="connsiteY34718"/>
              </a:cxn>
              <a:cxn ang="0">
                <a:pos x="connsiteX34719" y="connsiteY34719"/>
              </a:cxn>
              <a:cxn ang="0">
                <a:pos x="connsiteX34720" y="connsiteY34720"/>
              </a:cxn>
              <a:cxn ang="0">
                <a:pos x="connsiteX34721" y="connsiteY34721"/>
              </a:cxn>
              <a:cxn ang="0">
                <a:pos x="connsiteX34722" y="connsiteY34722"/>
              </a:cxn>
              <a:cxn ang="0">
                <a:pos x="connsiteX34723" y="connsiteY34723"/>
              </a:cxn>
              <a:cxn ang="0">
                <a:pos x="connsiteX34724" y="connsiteY34724"/>
              </a:cxn>
              <a:cxn ang="0">
                <a:pos x="connsiteX34725" y="connsiteY34725"/>
              </a:cxn>
              <a:cxn ang="0">
                <a:pos x="connsiteX34726" y="connsiteY34726"/>
              </a:cxn>
              <a:cxn ang="0">
                <a:pos x="connsiteX34727" y="connsiteY34727"/>
              </a:cxn>
              <a:cxn ang="0">
                <a:pos x="connsiteX34728" y="connsiteY34728"/>
              </a:cxn>
              <a:cxn ang="0">
                <a:pos x="connsiteX34729" y="connsiteY34729"/>
              </a:cxn>
              <a:cxn ang="0">
                <a:pos x="connsiteX34730" y="connsiteY34730"/>
              </a:cxn>
              <a:cxn ang="0">
                <a:pos x="connsiteX34731" y="connsiteY34731"/>
              </a:cxn>
              <a:cxn ang="0">
                <a:pos x="connsiteX34732" y="connsiteY34732"/>
              </a:cxn>
              <a:cxn ang="0">
                <a:pos x="connsiteX34733" y="connsiteY34733"/>
              </a:cxn>
              <a:cxn ang="0">
                <a:pos x="connsiteX34734" y="connsiteY34734"/>
              </a:cxn>
              <a:cxn ang="0">
                <a:pos x="connsiteX34735" y="connsiteY34735"/>
              </a:cxn>
              <a:cxn ang="0">
                <a:pos x="connsiteX34736" y="connsiteY34736"/>
              </a:cxn>
              <a:cxn ang="0">
                <a:pos x="connsiteX34737" y="connsiteY34737"/>
              </a:cxn>
              <a:cxn ang="0">
                <a:pos x="connsiteX34738" y="connsiteY34738"/>
              </a:cxn>
              <a:cxn ang="0">
                <a:pos x="connsiteX34739" y="connsiteY34739"/>
              </a:cxn>
              <a:cxn ang="0">
                <a:pos x="connsiteX34740" y="connsiteY34740"/>
              </a:cxn>
              <a:cxn ang="0">
                <a:pos x="connsiteX34741" y="connsiteY34741"/>
              </a:cxn>
              <a:cxn ang="0">
                <a:pos x="connsiteX34742" y="connsiteY34742"/>
              </a:cxn>
              <a:cxn ang="0">
                <a:pos x="connsiteX34743" y="connsiteY34743"/>
              </a:cxn>
              <a:cxn ang="0">
                <a:pos x="connsiteX34744" y="connsiteY34744"/>
              </a:cxn>
              <a:cxn ang="0">
                <a:pos x="connsiteX34745" y="connsiteY34745"/>
              </a:cxn>
              <a:cxn ang="0">
                <a:pos x="connsiteX34746" y="connsiteY34746"/>
              </a:cxn>
              <a:cxn ang="0">
                <a:pos x="connsiteX34747" y="connsiteY34747"/>
              </a:cxn>
              <a:cxn ang="0">
                <a:pos x="connsiteX34748" y="connsiteY34748"/>
              </a:cxn>
              <a:cxn ang="0">
                <a:pos x="connsiteX34749" y="connsiteY34749"/>
              </a:cxn>
              <a:cxn ang="0">
                <a:pos x="connsiteX34750" y="connsiteY34750"/>
              </a:cxn>
              <a:cxn ang="0">
                <a:pos x="connsiteX34751" y="connsiteY34751"/>
              </a:cxn>
              <a:cxn ang="0">
                <a:pos x="connsiteX34752" y="connsiteY34752"/>
              </a:cxn>
              <a:cxn ang="0">
                <a:pos x="connsiteX34753" y="connsiteY34753"/>
              </a:cxn>
              <a:cxn ang="0">
                <a:pos x="connsiteX34754" y="connsiteY34754"/>
              </a:cxn>
              <a:cxn ang="0">
                <a:pos x="connsiteX34755" y="connsiteY34755"/>
              </a:cxn>
              <a:cxn ang="0">
                <a:pos x="connsiteX34756" y="connsiteY34756"/>
              </a:cxn>
              <a:cxn ang="0">
                <a:pos x="connsiteX34757" y="connsiteY34757"/>
              </a:cxn>
              <a:cxn ang="0">
                <a:pos x="connsiteX34758" y="connsiteY34758"/>
              </a:cxn>
              <a:cxn ang="0">
                <a:pos x="connsiteX34759" y="connsiteY34759"/>
              </a:cxn>
              <a:cxn ang="0">
                <a:pos x="connsiteX34760" y="connsiteY34760"/>
              </a:cxn>
              <a:cxn ang="0">
                <a:pos x="connsiteX34761" y="connsiteY34761"/>
              </a:cxn>
              <a:cxn ang="0">
                <a:pos x="connsiteX34762" y="connsiteY34762"/>
              </a:cxn>
              <a:cxn ang="0">
                <a:pos x="connsiteX34763" y="connsiteY34763"/>
              </a:cxn>
              <a:cxn ang="0">
                <a:pos x="connsiteX34764" y="connsiteY34764"/>
              </a:cxn>
              <a:cxn ang="0">
                <a:pos x="connsiteX34765" y="connsiteY34765"/>
              </a:cxn>
              <a:cxn ang="0">
                <a:pos x="connsiteX34766" y="connsiteY34766"/>
              </a:cxn>
              <a:cxn ang="0">
                <a:pos x="connsiteX34767" y="connsiteY34767"/>
              </a:cxn>
              <a:cxn ang="0">
                <a:pos x="connsiteX34768" y="connsiteY34768"/>
              </a:cxn>
              <a:cxn ang="0">
                <a:pos x="connsiteX34769" y="connsiteY34769"/>
              </a:cxn>
              <a:cxn ang="0">
                <a:pos x="connsiteX34770" y="connsiteY34770"/>
              </a:cxn>
              <a:cxn ang="0">
                <a:pos x="connsiteX34771" y="connsiteY34771"/>
              </a:cxn>
              <a:cxn ang="0">
                <a:pos x="connsiteX34772" y="connsiteY34772"/>
              </a:cxn>
              <a:cxn ang="0">
                <a:pos x="connsiteX34773" y="connsiteY34773"/>
              </a:cxn>
              <a:cxn ang="0">
                <a:pos x="connsiteX34774" y="connsiteY34774"/>
              </a:cxn>
              <a:cxn ang="0">
                <a:pos x="connsiteX34775" y="connsiteY34775"/>
              </a:cxn>
              <a:cxn ang="0">
                <a:pos x="connsiteX34776" y="connsiteY34776"/>
              </a:cxn>
              <a:cxn ang="0">
                <a:pos x="connsiteX34777" y="connsiteY34777"/>
              </a:cxn>
              <a:cxn ang="0">
                <a:pos x="connsiteX34778" y="connsiteY34778"/>
              </a:cxn>
              <a:cxn ang="0">
                <a:pos x="connsiteX34779" y="connsiteY34779"/>
              </a:cxn>
              <a:cxn ang="0">
                <a:pos x="connsiteX34780" y="connsiteY34780"/>
              </a:cxn>
              <a:cxn ang="0">
                <a:pos x="connsiteX34781" y="connsiteY34781"/>
              </a:cxn>
              <a:cxn ang="0">
                <a:pos x="connsiteX34782" y="connsiteY34782"/>
              </a:cxn>
              <a:cxn ang="0">
                <a:pos x="connsiteX34783" y="connsiteY34783"/>
              </a:cxn>
              <a:cxn ang="0">
                <a:pos x="connsiteX34784" y="connsiteY34784"/>
              </a:cxn>
              <a:cxn ang="0">
                <a:pos x="connsiteX34785" y="connsiteY34785"/>
              </a:cxn>
              <a:cxn ang="0">
                <a:pos x="connsiteX34786" y="connsiteY34786"/>
              </a:cxn>
              <a:cxn ang="0">
                <a:pos x="connsiteX34787" y="connsiteY34787"/>
              </a:cxn>
              <a:cxn ang="0">
                <a:pos x="connsiteX34788" y="connsiteY34788"/>
              </a:cxn>
              <a:cxn ang="0">
                <a:pos x="connsiteX34789" y="connsiteY34789"/>
              </a:cxn>
              <a:cxn ang="0">
                <a:pos x="connsiteX34790" y="connsiteY34790"/>
              </a:cxn>
              <a:cxn ang="0">
                <a:pos x="connsiteX34791" y="connsiteY34791"/>
              </a:cxn>
              <a:cxn ang="0">
                <a:pos x="connsiteX34792" y="connsiteY34792"/>
              </a:cxn>
              <a:cxn ang="0">
                <a:pos x="connsiteX34793" y="connsiteY34793"/>
              </a:cxn>
              <a:cxn ang="0">
                <a:pos x="connsiteX34794" y="connsiteY34794"/>
              </a:cxn>
              <a:cxn ang="0">
                <a:pos x="connsiteX34795" y="connsiteY34795"/>
              </a:cxn>
              <a:cxn ang="0">
                <a:pos x="connsiteX34796" y="connsiteY34796"/>
              </a:cxn>
              <a:cxn ang="0">
                <a:pos x="connsiteX34797" y="connsiteY34797"/>
              </a:cxn>
              <a:cxn ang="0">
                <a:pos x="connsiteX34798" y="connsiteY34798"/>
              </a:cxn>
              <a:cxn ang="0">
                <a:pos x="connsiteX34799" y="connsiteY34799"/>
              </a:cxn>
              <a:cxn ang="0">
                <a:pos x="connsiteX34800" y="connsiteY34800"/>
              </a:cxn>
              <a:cxn ang="0">
                <a:pos x="connsiteX34801" y="connsiteY34801"/>
              </a:cxn>
              <a:cxn ang="0">
                <a:pos x="connsiteX34802" y="connsiteY34802"/>
              </a:cxn>
              <a:cxn ang="0">
                <a:pos x="connsiteX34803" y="connsiteY34803"/>
              </a:cxn>
              <a:cxn ang="0">
                <a:pos x="connsiteX34804" y="connsiteY34804"/>
              </a:cxn>
              <a:cxn ang="0">
                <a:pos x="connsiteX34805" y="connsiteY34805"/>
              </a:cxn>
              <a:cxn ang="0">
                <a:pos x="connsiteX34806" y="connsiteY34806"/>
              </a:cxn>
              <a:cxn ang="0">
                <a:pos x="connsiteX34807" y="connsiteY34807"/>
              </a:cxn>
              <a:cxn ang="0">
                <a:pos x="connsiteX34808" y="connsiteY34808"/>
              </a:cxn>
              <a:cxn ang="0">
                <a:pos x="connsiteX34809" y="connsiteY34809"/>
              </a:cxn>
              <a:cxn ang="0">
                <a:pos x="connsiteX34810" y="connsiteY34810"/>
              </a:cxn>
              <a:cxn ang="0">
                <a:pos x="connsiteX34811" y="connsiteY34811"/>
              </a:cxn>
              <a:cxn ang="0">
                <a:pos x="connsiteX34812" y="connsiteY34812"/>
              </a:cxn>
              <a:cxn ang="0">
                <a:pos x="connsiteX34813" y="connsiteY34813"/>
              </a:cxn>
              <a:cxn ang="0">
                <a:pos x="connsiteX34814" y="connsiteY34814"/>
              </a:cxn>
              <a:cxn ang="0">
                <a:pos x="connsiteX34815" y="connsiteY34815"/>
              </a:cxn>
              <a:cxn ang="0">
                <a:pos x="connsiteX34816" y="connsiteY34816"/>
              </a:cxn>
              <a:cxn ang="0">
                <a:pos x="connsiteX34817" y="connsiteY34817"/>
              </a:cxn>
              <a:cxn ang="0">
                <a:pos x="connsiteX34818" y="connsiteY34818"/>
              </a:cxn>
              <a:cxn ang="0">
                <a:pos x="connsiteX34819" y="connsiteY34819"/>
              </a:cxn>
              <a:cxn ang="0">
                <a:pos x="connsiteX34820" y="connsiteY34820"/>
              </a:cxn>
              <a:cxn ang="0">
                <a:pos x="connsiteX34821" y="connsiteY34821"/>
              </a:cxn>
              <a:cxn ang="0">
                <a:pos x="connsiteX34822" y="connsiteY34822"/>
              </a:cxn>
              <a:cxn ang="0">
                <a:pos x="connsiteX34823" y="connsiteY34823"/>
              </a:cxn>
              <a:cxn ang="0">
                <a:pos x="connsiteX34824" y="connsiteY34824"/>
              </a:cxn>
              <a:cxn ang="0">
                <a:pos x="connsiteX34825" y="connsiteY34825"/>
              </a:cxn>
              <a:cxn ang="0">
                <a:pos x="connsiteX34826" y="connsiteY34826"/>
              </a:cxn>
              <a:cxn ang="0">
                <a:pos x="connsiteX34827" y="connsiteY34827"/>
              </a:cxn>
              <a:cxn ang="0">
                <a:pos x="connsiteX34828" y="connsiteY34828"/>
              </a:cxn>
              <a:cxn ang="0">
                <a:pos x="connsiteX34829" y="connsiteY34829"/>
              </a:cxn>
              <a:cxn ang="0">
                <a:pos x="connsiteX34830" y="connsiteY34830"/>
              </a:cxn>
              <a:cxn ang="0">
                <a:pos x="connsiteX34831" y="connsiteY34831"/>
              </a:cxn>
              <a:cxn ang="0">
                <a:pos x="connsiteX34832" y="connsiteY34832"/>
              </a:cxn>
              <a:cxn ang="0">
                <a:pos x="connsiteX34833" y="connsiteY34833"/>
              </a:cxn>
              <a:cxn ang="0">
                <a:pos x="connsiteX34834" y="connsiteY34834"/>
              </a:cxn>
              <a:cxn ang="0">
                <a:pos x="connsiteX34835" y="connsiteY34835"/>
              </a:cxn>
              <a:cxn ang="0">
                <a:pos x="connsiteX34836" y="connsiteY34836"/>
              </a:cxn>
              <a:cxn ang="0">
                <a:pos x="connsiteX34837" y="connsiteY34837"/>
              </a:cxn>
              <a:cxn ang="0">
                <a:pos x="connsiteX34838" y="connsiteY34838"/>
              </a:cxn>
              <a:cxn ang="0">
                <a:pos x="connsiteX34839" y="connsiteY34839"/>
              </a:cxn>
              <a:cxn ang="0">
                <a:pos x="connsiteX34840" y="connsiteY34840"/>
              </a:cxn>
              <a:cxn ang="0">
                <a:pos x="connsiteX34841" y="connsiteY34841"/>
              </a:cxn>
              <a:cxn ang="0">
                <a:pos x="connsiteX34842" y="connsiteY34842"/>
              </a:cxn>
              <a:cxn ang="0">
                <a:pos x="connsiteX34843" y="connsiteY34843"/>
              </a:cxn>
              <a:cxn ang="0">
                <a:pos x="connsiteX34844" y="connsiteY34844"/>
              </a:cxn>
              <a:cxn ang="0">
                <a:pos x="connsiteX34845" y="connsiteY34845"/>
              </a:cxn>
              <a:cxn ang="0">
                <a:pos x="connsiteX34846" y="connsiteY34846"/>
              </a:cxn>
              <a:cxn ang="0">
                <a:pos x="connsiteX34847" y="connsiteY34847"/>
              </a:cxn>
              <a:cxn ang="0">
                <a:pos x="connsiteX34848" y="connsiteY34848"/>
              </a:cxn>
              <a:cxn ang="0">
                <a:pos x="connsiteX34849" y="connsiteY34849"/>
              </a:cxn>
              <a:cxn ang="0">
                <a:pos x="connsiteX34850" y="connsiteY34850"/>
              </a:cxn>
              <a:cxn ang="0">
                <a:pos x="connsiteX34851" y="connsiteY34851"/>
              </a:cxn>
              <a:cxn ang="0">
                <a:pos x="connsiteX34852" y="connsiteY34852"/>
              </a:cxn>
              <a:cxn ang="0">
                <a:pos x="connsiteX34853" y="connsiteY34853"/>
              </a:cxn>
              <a:cxn ang="0">
                <a:pos x="connsiteX34854" y="connsiteY34854"/>
              </a:cxn>
              <a:cxn ang="0">
                <a:pos x="connsiteX34855" y="connsiteY34855"/>
              </a:cxn>
              <a:cxn ang="0">
                <a:pos x="connsiteX34856" y="connsiteY34856"/>
              </a:cxn>
              <a:cxn ang="0">
                <a:pos x="connsiteX34857" y="connsiteY34857"/>
              </a:cxn>
              <a:cxn ang="0">
                <a:pos x="connsiteX34858" y="connsiteY34858"/>
              </a:cxn>
              <a:cxn ang="0">
                <a:pos x="connsiteX34859" y="connsiteY34859"/>
              </a:cxn>
              <a:cxn ang="0">
                <a:pos x="connsiteX34860" y="connsiteY34860"/>
              </a:cxn>
              <a:cxn ang="0">
                <a:pos x="connsiteX34861" y="connsiteY34861"/>
              </a:cxn>
              <a:cxn ang="0">
                <a:pos x="connsiteX34862" y="connsiteY34862"/>
              </a:cxn>
              <a:cxn ang="0">
                <a:pos x="connsiteX34863" y="connsiteY34863"/>
              </a:cxn>
              <a:cxn ang="0">
                <a:pos x="connsiteX34864" y="connsiteY34864"/>
              </a:cxn>
              <a:cxn ang="0">
                <a:pos x="connsiteX34865" y="connsiteY34865"/>
              </a:cxn>
              <a:cxn ang="0">
                <a:pos x="connsiteX34866" y="connsiteY34866"/>
              </a:cxn>
              <a:cxn ang="0">
                <a:pos x="connsiteX34867" y="connsiteY34867"/>
              </a:cxn>
              <a:cxn ang="0">
                <a:pos x="connsiteX34868" y="connsiteY34868"/>
              </a:cxn>
              <a:cxn ang="0">
                <a:pos x="connsiteX34869" y="connsiteY34869"/>
              </a:cxn>
              <a:cxn ang="0">
                <a:pos x="connsiteX34870" y="connsiteY34870"/>
              </a:cxn>
              <a:cxn ang="0">
                <a:pos x="connsiteX34871" y="connsiteY34871"/>
              </a:cxn>
              <a:cxn ang="0">
                <a:pos x="connsiteX34872" y="connsiteY34872"/>
              </a:cxn>
              <a:cxn ang="0">
                <a:pos x="connsiteX34873" y="connsiteY34873"/>
              </a:cxn>
              <a:cxn ang="0">
                <a:pos x="connsiteX34874" y="connsiteY34874"/>
              </a:cxn>
              <a:cxn ang="0">
                <a:pos x="connsiteX34875" y="connsiteY34875"/>
              </a:cxn>
              <a:cxn ang="0">
                <a:pos x="connsiteX34876" y="connsiteY34876"/>
              </a:cxn>
              <a:cxn ang="0">
                <a:pos x="connsiteX34877" y="connsiteY34877"/>
              </a:cxn>
              <a:cxn ang="0">
                <a:pos x="connsiteX34878" y="connsiteY34878"/>
              </a:cxn>
              <a:cxn ang="0">
                <a:pos x="connsiteX34879" y="connsiteY34879"/>
              </a:cxn>
              <a:cxn ang="0">
                <a:pos x="connsiteX34880" y="connsiteY34880"/>
              </a:cxn>
              <a:cxn ang="0">
                <a:pos x="connsiteX34881" y="connsiteY34881"/>
              </a:cxn>
              <a:cxn ang="0">
                <a:pos x="connsiteX34882" y="connsiteY34882"/>
              </a:cxn>
              <a:cxn ang="0">
                <a:pos x="connsiteX34883" y="connsiteY34883"/>
              </a:cxn>
              <a:cxn ang="0">
                <a:pos x="connsiteX34884" y="connsiteY34884"/>
              </a:cxn>
              <a:cxn ang="0">
                <a:pos x="connsiteX34885" y="connsiteY34885"/>
              </a:cxn>
              <a:cxn ang="0">
                <a:pos x="connsiteX34886" y="connsiteY34886"/>
              </a:cxn>
              <a:cxn ang="0">
                <a:pos x="connsiteX34887" y="connsiteY34887"/>
              </a:cxn>
              <a:cxn ang="0">
                <a:pos x="connsiteX34888" y="connsiteY34888"/>
              </a:cxn>
              <a:cxn ang="0">
                <a:pos x="connsiteX34889" y="connsiteY34889"/>
              </a:cxn>
              <a:cxn ang="0">
                <a:pos x="connsiteX34890" y="connsiteY34890"/>
              </a:cxn>
              <a:cxn ang="0">
                <a:pos x="connsiteX34891" y="connsiteY34891"/>
              </a:cxn>
              <a:cxn ang="0">
                <a:pos x="connsiteX34892" y="connsiteY34892"/>
              </a:cxn>
              <a:cxn ang="0">
                <a:pos x="connsiteX34893" y="connsiteY34893"/>
              </a:cxn>
              <a:cxn ang="0">
                <a:pos x="connsiteX34894" y="connsiteY34894"/>
              </a:cxn>
              <a:cxn ang="0">
                <a:pos x="connsiteX34895" y="connsiteY34895"/>
              </a:cxn>
              <a:cxn ang="0">
                <a:pos x="connsiteX34896" y="connsiteY34896"/>
              </a:cxn>
              <a:cxn ang="0">
                <a:pos x="connsiteX34897" y="connsiteY34897"/>
              </a:cxn>
              <a:cxn ang="0">
                <a:pos x="connsiteX34898" y="connsiteY34898"/>
              </a:cxn>
              <a:cxn ang="0">
                <a:pos x="connsiteX34899" y="connsiteY34899"/>
              </a:cxn>
              <a:cxn ang="0">
                <a:pos x="connsiteX34900" y="connsiteY34900"/>
              </a:cxn>
              <a:cxn ang="0">
                <a:pos x="connsiteX34901" y="connsiteY34901"/>
              </a:cxn>
              <a:cxn ang="0">
                <a:pos x="connsiteX34902" y="connsiteY34902"/>
              </a:cxn>
              <a:cxn ang="0">
                <a:pos x="connsiteX34903" y="connsiteY34903"/>
              </a:cxn>
              <a:cxn ang="0">
                <a:pos x="connsiteX34904" y="connsiteY34904"/>
              </a:cxn>
              <a:cxn ang="0">
                <a:pos x="connsiteX34905" y="connsiteY34905"/>
              </a:cxn>
              <a:cxn ang="0">
                <a:pos x="connsiteX34906" y="connsiteY34906"/>
              </a:cxn>
              <a:cxn ang="0">
                <a:pos x="connsiteX34907" y="connsiteY34907"/>
              </a:cxn>
              <a:cxn ang="0">
                <a:pos x="connsiteX34908" y="connsiteY34908"/>
              </a:cxn>
              <a:cxn ang="0">
                <a:pos x="connsiteX34909" y="connsiteY34909"/>
              </a:cxn>
              <a:cxn ang="0">
                <a:pos x="connsiteX34910" y="connsiteY34910"/>
              </a:cxn>
              <a:cxn ang="0">
                <a:pos x="connsiteX34911" y="connsiteY34911"/>
              </a:cxn>
              <a:cxn ang="0">
                <a:pos x="connsiteX34912" y="connsiteY34912"/>
              </a:cxn>
              <a:cxn ang="0">
                <a:pos x="connsiteX34913" y="connsiteY34913"/>
              </a:cxn>
              <a:cxn ang="0">
                <a:pos x="connsiteX34914" y="connsiteY34914"/>
              </a:cxn>
              <a:cxn ang="0">
                <a:pos x="connsiteX34915" y="connsiteY34915"/>
              </a:cxn>
              <a:cxn ang="0">
                <a:pos x="connsiteX34916" y="connsiteY34916"/>
              </a:cxn>
              <a:cxn ang="0">
                <a:pos x="connsiteX34917" y="connsiteY34917"/>
              </a:cxn>
              <a:cxn ang="0">
                <a:pos x="connsiteX34918" y="connsiteY34918"/>
              </a:cxn>
              <a:cxn ang="0">
                <a:pos x="connsiteX34919" y="connsiteY34919"/>
              </a:cxn>
              <a:cxn ang="0">
                <a:pos x="connsiteX34920" y="connsiteY34920"/>
              </a:cxn>
              <a:cxn ang="0">
                <a:pos x="connsiteX34921" y="connsiteY34921"/>
              </a:cxn>
              <a:cxn ang="0">
                <a:pos x="connsiteX34922" y="connsiteY34922"/>
              </a:cxn>
              <a:cxn ang="0">
                <a:pos x="connsiteX34923" y="connsiteY34923"/>
              </a:cxn>
              <a:cxn ang="0">
                <a:pos x="connsiteX34924" y="connsiteY34924"/>
              </a:cxn>
              <a:cxn ang="0">
                <a:pos x="connsiteX34925" y="connsiteY34925"/>
              </a:cxn>
              <a:cxn ang="0">
                <a:pos x="connsiteX34926" y="connsiteY34926"/>
              </a:cxn>
              <a:cxn ang="0">
                <a:pos x="connsiteX34927" y="connsiteY34927"/>
              </a:cxn>
              <a:cxn ang="0">
                <a:pos x="connsiteX34928" y="connsiteY34928"/>
              </a:cxn>
              <a:cxn ang="0">
                <a:pos x="connsiteX34929" y="connsiteY34929"/>
              </a:cxn>
              <a:cxn ang="0">
                <a:pos x="connsiteX34930" y="connsiteY34930"/>
              </a:cxn>
              <a:cxn ang="0">
                <a:pos x="connsiteX34931" y="connsiteY34931"/>
              </a:cxn>
              <a:cxn ang="0">
                <a:pos x="connsiteX34932" y="connsiteY34932"/>
              </a:cxn>
              <a:cxn ang="0">
                <a:pos x="connsiteX34933" y="connsiteY34933"/>
              </a:cxn>
              <a:cxn ang="0">
                <a:pos x="connsiteX34934" y="connsiteY34934"/>
              </a:cxn>
              <a:cxn ang="0">
                <a:pos x="connsiteX34935" y="connsiteY34935"/>
              </a:cxn>
              <a:cxn ang="0">
                <a:pos x="connsiteX34936" y="connsiteY34936"/>
              </a:cxn>
              <a:cxn ang="0">
                <a:pos x="connsiteX34937" y="connsiteY34937"/>
              </a:cxn>
              <a:cxn ang="0">
                <a:pos x="connsiteX34938" y="connsiteY34938"/>
              </a:cxn>
              <a:cxn ang="0">
                <a:pos x="connsiteX34939" y="connsiteY34939"/>
              </a:cxn>
              <a:cxn ang="0">
                <a:pos x="connsiteX34940" y="connsiteY34940"/>
              </a:cxn>
              <a:cxn ang="0">
                <a:pos x="connsiteX34941" y="connsiteY34941"/>
              </a:cxn>
              <a:cxn ang="0">
                <a:pos x="connsiteX34942" y="connsiteY34942"/>
              </a:cxn>
              <a:cxn ang="0">
                <a:pos x="connsiteX34943" y="connsiteY34943"/>
              </a:cxn>
              <a:cxn ang="0">
                <a:pos x="connsiteX34944" y="connsiteY34944"/>
              </a:cxn>
              <a:cxn ang="0">
                <a:pos x="connsiteX34945" y="connsiteY34945"/>
              </a:cxn>
              <a:cxn ang="0">
                <a:pos x="connsiteX34946" y="connsiteY34946"/>
              </a:cxn>
              <a:cxn ang="0">
                <a:pos x="connsiteX34947" y="connsiteY34947"/>
              </a:cxn>
              <a:cxn ang="0">
                <a:pos x="connsiteX34948" y="connsiteY34948"/>
              </a:cxn>
              <a:cxn ang="0">
                <a:pos x="connsiteX34949" y="connsiteY34949"/>
              </a:cxn>
              <a:cxn ang="0">
                <a:pos x="connsiteX34950" y="connsiteY34950"/>
              </a:cxn>
              <a:cxn ang="0">
                <a:pos x="connsiteX34951" y="connsiteY34951"/>
              </a:cxn>
              <a:cxn ang="0">
                <a:pos x="connsiteX34952" y="connsiteY34952"/>
              </a:cxn>
              <a:cxn ang="0">
                <a:pos x="connsiteX34953" y="connsiteY34953"/>
              </a:cxn>
              <a:cxn ang="0">
                <a:pos x="connsiteX34954" y="connsiteY34954"/>
              </a:cxn>
              <a:cxn ang="0">
                <a:pos x="connsiteX34955" y="connsiteY34955"/>
              </a:cxn>
              <a:cxn ang="0">
                <a:pos x="connsiteX34956" y="connsiteY34956"/>
              </a:cxn>
              <a:cxn ang="0">
                <a:pos x="connsiteX34957" y="connsiteY34957"/>
              </a:cxn>
              <a:cxn ang="0">
                <a:pos x="connsiteX34958" y="connsiteY34958"/>
              </a:cxn>
              <a:cxn ang="0">
                <a:pos x="connsiteX34959" y="connsiteY34959"/>
              </a:cxn>
              <a:cxn ang="0">
                <a:pos x="connsiteX34960" y="connsiteY34960"/>
              </a:cxn>
              <a:cxn ang="0">
                <a:pos x="connsiteX34961" y="connsiteY34961"/>
              </a:cxn>
              <a:cxn ang="0">
                <a:pos x="connsiteX34962" y="connsiteY34962"/>
              </a:cxn>
              <a:cxn ang="0">
                <a:pos x="connsiteX34963" y="connsiteY34963"/>
              </a:cxn>
              <a:cxn ang="0">
                <a:pos x="connsiteX34964" y="connsiteY34964"/>
              </a:cxn>
              <a:cxn ang="0">
                <a:pos x="connsiteX34965" y="connsiteY34965"/>
              </a:cxn>
              <a:cxn ang="0">
                <a:pos x="connsiteX34966" y="connsiteY34966"/>
              </a:cxn>
              <a:cxn ang="0">
                <a:pos x="connsiteX34967" y="connsiteY34967"/>
              </a:cxn>
              <a:cxn ang="0">
                <a:pos x="connsiteX34968" y="connsiteY34968"/>
              </a:cxn>
              <a:cxn ang="0">
                <a:pos x="connsiteX34969" y="connsiteY34969"/>
              </a:cxn>
              <a:cxn ang="0">
                <a:pos x="connsiteX34970" y="connsiteY34970"/>
              </a:cxn>
              <a:cxn ang="0">
                <a:pos x="connsiteX34971" y="connsiteY34971"/>
              </a:cxn>
              <a:cxn ang="0">
                <a:pos x="connsiteX34972" y="connsiteY34972"/>
              </a:cxn>
              <a:cxn ang="0">
                <a:pos x="connsiteX34973" y="connsiteY34973"/>
              </a:cxn>
              <a:cxn ang="0">
                <a:pos x="connsiteX34974" y="connsiteY34974"/>
              </a:cxn>
              <a:cxn ang="0">
                <a:pos x="connsiteX34975" y="connsiteY34975"/>
              </a:cxn>
              <a:cxn ang="0">
                <a:pos x="connsiteX34976" y="connsiteY34976"/>
              </a:cxn>
              <a:cxn ang="0">
                <a:pos x="connsiteX34977" y="connsiteY34977"/>
              </a:cxn>
              <a:cxn ang="0">
                <a:pos x="connsiteX34978" y="connsiteY34978"/>
              </a:cxn>
              <a:cxn ang="0">
                <a:pos x="connsiteX34979" y="connsiteY34979"/>
              </a:cxn>
              <a:cxn ang="0">
                <a:pos x="connsiteX34980" y="connsiteY34980"/>
              </a:cxn>
              <a:cxn ang="0">
                <a:pos x="connsiteX34981" y="connsiteY34981"/>
              </a:cxn>
              <a:cxn ang="0">
                <a:pos x="connsiteX34982" y="connsiteY34982"/>
              </a:cxn>
              <a:cxn ang="0">
                <a:pos x="connsiteX34983" y="connsiteY34983"/>
              </a:cxn>
              <a:cxn ang="0">
                <a:pos x="connsiteX34984" y="connsiteY34984"/>
              </a:cxn>
              <a:cxn ang="0">
                <a:pos x="connsiteX34985" y="connsiteY34985"/>
              </a:cxn>
              <a:cxn ang="0">
                <a:pos x="connsiteX34986" y="connsiteY34986"/>
              </a:cxn>
              <a:cxn ang="0">
                <a:pos x="connsiteX34987" y="connsiteY34987"/>
              </a:cxn>
              <a:cxn ang="0">
                <a:pos x="connsiteX34988" y="connsiteY34988"/>
              </a:cxn>
              <a:cxn ang="0">
                <a:pos x="connsiteX34989" y="connsiteY34989"/>
              </a:cxn>
              <a:cxn ang="0">
                <a:pos x="connsiteX34990" y="connsiteY34990"/>
              </a:cxn>
              <a:cxn ang="0">
                <a:pos x="connsiteX34991" y="connsiteY34991"/>
              </a:cxn>
              <a:cxn ang="0">
                <a:pos x="connsiteX34992" y="connsiteY34992"/>
              </a:cxn>
              <a:cxn ang="0">
                <a:pos x="connsiteX34993" y="connsiteY34993"/>
              </a:cxn>
              <a:cxn ang="0">
                <a:pos x="connsiteX34994" y="connsiteY34994"/>
              </a:cxn>
              <a:cxn ang="0">
                <a:pos x="connsiteX34995" y="connsiteY34995"/>
              </a:cxn>
              <a:cxn ang="0">
                <a:pos x="connsiteX34996" y="connsiteY34996"/>
              </a:cxn>
              <a:cxn ang="0">
                <a:pos x="connsiteX34997" y="connsiteY34997"/>
              </a:cxn>
              <a:cxn ang="0">
                <a:pos x="connsiteX34998" y="connsiteY34998"/>
              </a:cxn>
              <a:cxn ang="0">
                <a:pos x="connsiteX34999" y="connsiteY34999"/>
              </a:cxn>
              <a:cxn ang="0">
                <a:pos x="connsiteX35000" y="connsiteY35000"/>
              </a:cxn>
              <a:cxn ang="0">
                <a:pos x="connsiteX35001" y="connsiteY35001"/>
              </a:cxn>
              <a:cxn ang="0">
                <a:pos x="connsiteX35002" y="connsiteY35002"/>
              </a:cxn>
              <a:cxn ang="0">
                <a:pos x="connsiteX35003" y="connsiteY35003"/>
              </a:cxn>
              <a:cxn ang="0">
                <a:pos x="connsiteX35004" y="connsiteY35004"/>
              </a:cxn>
              <a:cxn ang="0">
                <a:pos x="connsiteX35005" y="connsiteY35005"/>
              </a:cxn>
              <a:cxn ang="0">
                <a:pos x="connsiteX35006" y="connsiteY35006"/>
              </a:cxn>
              <a:cxn ang="0">
                <a:pos x="connsiteX35007" y="connsiteY35007"/>
              </a:cxn>
              <a:cxn ang="0">
                <a:pos x="connsiteX35008" y="connsiteY35008"/>
              </a:cxn>
              <a:cxn ang="0">
                <a:pos x="connsiteX35009" y="connsiteY35009"/>
              </a:cxn>
              <a:cxn ang="0">
                <a:pos x="connsiteX35010" y="connsiteY35010"/>
              </a:cxn>
              <a:cxn ang="0">
                <a:pos x="connsiteX35011" y="connsiteY35011"/>
              </a:cxn>
              <a:cxn ang="0">
                <a:pos x="connsiteX35012" y="connsiteY35012"/>
              </a:cxn>
              <a:cxn ang="0">
                <a:pos x="connsiteX35013" y="connsiteY35013"/>
              </a:cxn>
              <a:cxn ang="0">
                <a:pos x="connsiteX35014" y="connsiteY35014"/>
              </a:cxn>
              <a:cxn ang="0">
                <a:pos x="connsiteX35015" y="connsiteY35015"/>
              </a:cxn>
              <a:cxn ang="0">
                <a:pos x="connsiteX35016" y="connsiteY35016"/>
              </a:cxn>
              <a:cxn ang="0">
                <a:pos x="connsiteX35017" y="connsiteY35017"/>
              </a:cxn>
              <a:cxn ang="0">
                <a:pos x="connsiteX35018" y="connsiteY35018"/>
              </a:cxn>
              <a:cxn ang="0">
                <a:pos x="connsiteX35019" y="connsiteY35019"/>
              </a:cxn>
              <a:cxn ang="0">
                <a:pos x="connsiteX35020" y="connsiteY35020"/>
              </a:cxn>
              <a:cxn ang="0">
                <a:pos x="connsiteX35021" y="connsiteY35021"/>
              </a:cxn>
              <a:cxn ang="0">
                <a:pos x="connsiteX35022" y="connsiteY35022"/>
              </a:cxn>
              <a:cxn ang="0">
                <a:pos x="connsiteX35023" y="connsiteY35023"/>
              </a:cxn>
              <a:cxn ang="0">
                <a:pos x="connsiteX35024" y="connsiteY35024"/>
              </a:cxn>
              <a:cxn ang="0">
                <a:pos x="connsiteX35025" y="connsiteY35025"/>
              </a:cxn>
              <a:cxn ang="0">
                <a:pos x="connsiteX35026" y="connsiteY35026"/>
              </a:cxn>
              <a:cxn ang="0">
                <a:pos x="connsiteX35027" y="connsiteY35027"/>
              </a:cxn>
              <a:cxn ang="0">
                <a:pos x="connsiteX35028" y="connsiteY35028"/>
              </a:cxn>
              <a:cxn ang="0">
                <a:pos x="connsiteX35029" y="connsiteY35029"/>
              </a:cxn>
              <a:cxn ang="0">
                <a:pos x="connsiteX35030" y="connsiteY35030"/>
              </a:cxn>
              <a:cxn ang="0">
                <a:pos x="connsiteX35031" y="connsiteY35031"/>
              </a:cxn>
              <a:cxn ang="0">
                <a:pos x="connsiteX35032" y="connsiteY35032"/>
              </a:cxn>
              <a:cxn ang="0">
                <a:pos x="connsiteX35033" y="connsiteY35033"/>
              </a:cxn>
              <a:cxn ang="0">
                <a:pos x="connsiteX35034" y="connsiteY35034"/>
              </a:cxn>
              <a:cxn ang="0">
                <a:pos x="connsiteX35035" y="connsiteY35035"/>
              </a:cxn>
              <a:cxn ang="0">
                <a:pos x="connsiteX35036" y="connsiteY35036"/>
              </a:cxn>
              <a:cxn ang="0">
                <a:pos x="connsiteX35037" y="connsiteY35037"/>
              </a:cxn>
              <a:cxn ang="0">
                <a:pos x="connsiteX35038" y="connsiteY35038"/>
              </a:cxn>
              <a:cxn ang="0">
                <a:pos x="connsiteX35039" y="connsiteY35039"/>
              </a:cxn>
              <a:cxn ang="0">
                <a:pos x="connsiteX35040" y="connsiteY35040"/>
              </a:cxn>
              <a:cxn ang="0">
                <a:pos x="connsiteX35041" y="connsiteY35041"/>
              </a:cxn>
              <a:cxn ang="0">
                <a:pos x="connsiteX35042" y="connsiteY35042"/>
              </a:cxn>
              <a:cxn ang="0">
                <a:pos x="connsiteX35043" y="connsiteY35043"/>
              </a:cxn>
              <a:cxn ang="0">
                <a:pos x="connsiteX35044" y="connsiteY35044"/>
              </a:cxn>
              <a:cxn ang="0">
                <a:pos x="connsiteX35045" y="connsiteY35045"/>
              </a:cxn>
              <a:cxn ang="0">
                <a:pos x="connsiteX35046" y="connsiteY35046"/>
              </a:cxn>
              <a:cxn ang="0">
                <a:pos x="connsiteX35047" y="connsiteY35047"/>
              </a:cxn>
              <a:cxn ang="0">
                <a:pos x="connsiteX35048" y="connsiteY35048"/>
              </a:cxn>
              <a:cxn ang="0">
                <a:pos x="connsiteX35049" y="connsiteY35049"/>
              </a:cxn>
              <a:cxn ang="0">
                <a:pos x="connsiteX35050" y="connsiteY35050"/>
              </a:cxn>
              <a:cxn ang="0">
                <a:pos x="connsiteX35051" y="connsiteY35051"/>
              </a:cxn>
              <a:cxn ang="0">
                <a:pos x="connsiteX35052" y="connsiteY35052"/>
              </a:cxn>
              <a:cxn ang="0">
                <a:pos x="connsiteX35053" y="connsiteY35053"/>
              </a:cxn>
              <a:cxn ang="0">
                <a:pos x="connsiteX35054" y="connsiteY35054"/>
              </a:cxn>
              <a:cxn ang="0">
                <a:pos x="connsiteX35055" y="connsiteY35055"/>
              </a:cxn>
              <a:cxn ang="0">
                <a:pos x="connsiteX35056" y="connsiteY35056"/>
              </a:cxn>
              <a:cxn ang="0">
                <a:pos x="connsiteX35057" y="connsiteY35057"/>
              </a:cxn>
              <a:cxn ang="0">
                <a:pos x="connsiteX35058" y="connsiteY35058"/>
              </a:cxn>
              <a:cxn ang="0">
                <a:pos x="connsiteX35059" y="connsiteY35059"/>
              </a:cxn>
              <a:cxn ang="0">
                <a:pos x="connsiteX35060" y="connsiteY35060"/>
              </a:cxn>
              <a:cxn ang="0">
                <a:pos x="connsiteX35061" y="connsiteY35061"/>
              </a:cxn>
              <a:cxn ang="0">
                <a:pos x="connsiteX35062" y="connsiteY35062"/>
              </a:cxn>
              <a:cxn ang="0">
                <a:pos x="connsiteX35063" y="connsiteY35063"/>
              </a:cxn>
              <a:cxn ang="0">
                <a:pos x="connsiteX35064" y="connsiteY35064"/>
              </a:cxn>
              <a:cxn ang="0">
                <a:pos x="connsiteX35065" y="connsiteY35065"/>
              </a:cxn>
              <a:cxn ang="0">
                <a:pos x="connsiteX35066" y="connsiteY35066"/>
              </a:cxn>
              <a:cxn ang="0">
                <a:pos x="connsiteX35067" y="connsiteY35067"/>
              </a:cxn>
              <a:cxn ang="0">
                <a:pos x="connsiteX35068" y="connsiteY35068"/>
              </a:cxn>
              <a:cxn ang="0">
                <a:pos x="connsiteX35069" y="connsiteY35069"/>
              </a:cxn>
              <a:cxn ang="0">
                <a:pos x="connsiteX35070" y="connsiteY35070"/>
              </a:cxn>
              <a:cxn ang="0">
                <a:pos x="connsiteX35071" y="connsiteY35071"/>
              </a:cxn>
              <a:cxn ang="0">
                <a:pos x="connsiteX35072" y="connsiteY35072"/>
              </a:cxn>
              <a:cxn ang="0">
                <a:pos x="connsiteX35073" y="connsiteY35073"/>
              </a:cxn>
              <a:cxn ang="0">
                <a:pos x="connsiteX35074" y="connsiteY35074"/>
              </a:cxn>
              <a:cxn ang="0">
                <a:pos x="connsiteX35075" y="connsiteY35075"/>
              </a:cxn>
              <a:cxn ang="0">
                <a:pos x="connsiteX35076" y="connsiteY35076"/>
              </a:cxn>
              <a:cxn ang="0">
                <a:pos x="connsiteX35077" y="connsiteY35077"/>
              </a:cxn>
              <a:cxn ang="0">
                <a:pos x="connsiteX35078" y="connsiteY35078"/>
              </a:cxn>
              <a:cxn ang="0">
                <a:pos x="connsiteX35079" y="connsiteY35079"/>
              </a:cxn>
              <a:cxn ang="0">
                <a:pos x="connsiteX35080" y="connsiteY35080"/>
              </a:cxn>
              <a:cxn ang="0">
                <a:pos x="connsiteX35081" y="connsiteY35081"/>
              </a:cxn>
              <a:cxn ang="0">
                <a:pos x="connsiteX35082" y="connsiteY35082"/>
              </a:cxn>
              <a:cxn ang="0">
                <a:pos x="connsiteX35083" y="connsiteY35083"/>
              </a:cxn>
              <a:cxn ang="0">
                <a:pos x="connsiteX35084" y="connsiteY35084"/>
              </a:cxn>
              <a:cxn ang="0">
                <a:pos x="connsiteX35085" y="connsiteY35085"/>
              </a:cxn>
              <a:cxn ang="0">
                <a:pos x="connsiteX35086" y="connsiteY35086"/>
              </a:cxn>
              <a:cxn ang="0">
                <a:pos x="connsiteX35087" y="connsiteY35087"/>
              </a:cxn>
              <a:cxn ang="0">
                <a:pos x="connsiteX35088" y="connsiteY35088"/>
              </a:cxn>
              <a:cxn ang="0">
                <a:pos x="connsiteX35089" y="connsiteY35089"/>
              </a:cxn>
              <a:cxn ang="0">
                <a:pos x="connsiteX35090" y="connsiteY35090"/>
              </a:cxn>
              <a:cxn ang="0">
                <a:pos x="connsiteX35091" y="connsiteY35091"/>
              </a:cxn>
              <a:cxn ang="0">
                <a:pos x="connsiteX35092" y="connsiteY35092"/>
              </a:cxn>
              <a:cxn ang="0">
                <a:pos x="connsiteX35093" y="connsiteY35093"/>
              </a:cxn>
              <a:cxn ang="0">
                <a:pos x="connsiteX35094" y="connsiteY35094"/>
              </a:cxn>
              <a:cxn ang="0">
                <a:pos x="connsiteX35095" y="connsiteY35095"/>
              </a:cxn>
              <a:cxn ang="0">
                <a:pos x="connsiteX35096" y="connsiteY35096"/>
              </a:cxn>
              <a:cxn ang="0">
                <a:pos x="connsiteX35097" y="connsiteY35097"/>
              </a:cxn>
              <a:cxn ang="0">
                <a:pos x="connsiteX35098" y="connsiteY35098"/>
              </a:cxn>
              <a:cxn ang="0">
                <a:pos x="connsiteX35099" y="connsiteY35099"/>
              </a:cxn>
              <a:cxn ang="0">
                <a:pos x="connsiteX35100" y="connsiteY35100"/>
              </a:cxn>
              <a:cxn ang="0">
                <a:pos x="connsiteX35101" y="connsiteY35101"/>
              </a:cxn>
              <a:cxn ang="0">
                <a:pos x="connsiteX35102" y="connsiteY35102"/>
              </a:cxn>
              <a:cxn ang="0">
                <a:pos x="connsiteX35103" y="connsiteY35103"/>
              </a:cxn>
              <a:cxn ang="0">
                <a:pos x="connsiteX35104" y="connsiteY35104"/>
              </a:cxn>
              <a:cxn ang="0">
                <a:pos x="connsiteX35105" y="connsiteY35105"/>
              </a:cxn>
              <a:cxn ang="0">
                <a:pos x="connsiteX35106" y="connsiteY35106"/>
              </a:cxn>
              <a:cxn ang="0">
                <a:pos x="connsiteX35107" y="connsiteY35107"/>
              </a:cxn>
              <a:cxn ang="0">
                <a:pos x="connsiteX35108" y="connsiteY35108"/>
              </a:cxn>
              <a:cxn ang="0">
                <a:pos x="connsiteX35109" y="connsiteY35109"/>
              </a:cxn>
              <a:cxn ang="0">
                <a:pos x="connsiteX35110" y="connsiteY35110"/>
              </a:cxn>
              <a:cxn ang="0">
                <a:pos x="connsiteX35111" y="connsiteY35111"/>
              </a:cxn>
              <a:cxn ang="0">
                <a:pos x="connsiteX35112" y="connsiteY35112"/>
              </a:cxn>
              <a:cxn ang="0">
                <a:pos x="connsiteX35113" y="connsiteY35113"/>
              </a:cxn>
              <a:cxn ang="0">
                <a:pos x="connsiteX35114" y="connsiteY35114"/>
              </a:cxn>
              <a:cxn ang="0">
                <a:pos x="connsiteX35115" y="connsiteY35115"/>
              </a:cxn>
              <a:cxn ang="0">
                <a:pos x="connsiteX35116" y="connsiteY35116"/>
              </a:cxn>
              <a:cxn ang="0">
                <a:pos x="connsiteX35117" y="connsiteY35117"/>
              </a:cxn>
              <a:cxn ang="0">
                <a:pos x="connsiteX35118" y="connsiteY35118"/>
              </a:cxn>
              <a:cxn ang="0">
                <a:pos x="connsiteX35119" y="connsiteY35119"/>
              </a:cxn>
              <a:cxn ang="0">
                <a:pos x="connsiteX35120" y="connsiteY35120"/>
              </a:cxn>
              <a:cxn ang="0">
                <a:pos x="connsiteX35121" y="connsiteY35121"/>
              </a:cxn>
              <a:cxn ang="0">
                <a:pos x="connsiteX35122" y="connsiteY35122"/>
              </a:cxn>
              <a:cxn ang="0">
                <a:pos x="connsiteX35123" y="connsiteY35123"/>
              </a:cxn>
              <a:cxn ang="0">
                <a:pos x="connsiteX35124" y="connsiteY35124"/>
              </a:cxn>
              <a:cxn ang="0">
                <a:pos x="connsiteX35125" y="connsiteY35125"/>
              </a:cxn>
              <a:cxn ang="0">
                <a:pos x="connsiteX35126" y="connsiteY35126"/>
              </a:cxn>
              <a:cxn ang="0">
                <a:pos x="connsiteX35127" y="connsiteY35127"/>
              </a:cxn>
              <a:cxn ang="0">
                <a:pos x="connsiteX35128" y="connsiteY35128"/>
              </a:cxn>
              <a:cxn ang="0">
                <a:pos x="connsiteX35129" y="connsiteY35129"/>
              </a:cxn>
              <a:cxn ang="0">
                <a:pos x="connsiteX35130" y="connsiteY35130"/>
              </a:cxn>
              <a:cxn ang="0">
                <a:pos x="connsiteX35131" y="connsiteY35131"/>
              </a:cxn>
              <a:cxn ang="0">
                <a:pos x="connsiteX35132" y="connsiteY35132"/>
              </a:cxn>
              <a:cxn ang="0">
                <a:pos x="connsiteX35133" y="connsiteY35133"/>
              </a:cxn>
              <a:cxn ang="0">
                <a:pos x="connsiteX35134" y="connsiteY35134"/>
              </a:cxn>
              <a:cxn ang="0">
                <a:pos x="connsiteX35135" y="connsiteY35135"/>
              </a:cxn>
              <a:cxn ang="0">
                <a:pos x="connsiteX35136" y="connsiteY35136"/>
              </a:cxn>
              <a:cxn ang="0">
                <a:pos x="connsiteX35137" y="connsiteY35137"/>
              </a:cxn>
              <a:cxn ang="0">
                <a:pos x="connsiteX35138" y="connsiteY35138"/>
              </a:cxn>
              <a:cxn ang="0">
                <a:pos x="connsiteX35139" y="connsiteY35139"/>
              </a:cxn>
              <a:cxn ang="0">
                <a:pos x="connsiteX35140" y="connsiteY35140"/>
              </a:cxn>
              <a:cxn ang="0">
                <a:pos x="connsiteX35141" y="connsiteY35141"/>
              </a:cxn>
              <a:cxn ang="0">
                <a:pos x="connsiteX35142" y="connsiteY35142"/>
              </a:cxn>
              <a:cxn ang="0">
                <a:pos x="connsiteX35143" y="connsiteY35143"/>
              </a:cxn>
              <a:cxn ang="0">
                <a:pos x="connsiteX35144" y="connsiteY35144"/>
              </a:cxn>
              <a:cxn ang="0">
                <a:pos x="connsiteX35145" y="connsiteY35145"/>
              </a:cxn>
              <a:cxn ang="0">
                <a:pos x="connsiteX35146" y="connsiteY35146"/>
              </a:cxn>
              <a:cxn ang="0">
                <a:pos x="connsiteX35147" y="connsiteY35147"/>
              </a:cxn>
              <a:cxn ang="0">
                <a:pos x="connsiteX35148" y="connsiteY35148"/>
              </a:cxn>
              <a:cxn ang="0">
                <a:pos x="connsiteX35149" y="connsiteY35149"/>
              </a:cxn>
              <a:cxn ang="0">
                <a:pos x="connsiteX35150" y="connsiteY35150"/>
              </a:cxn>
              <a:cxn ang="0">
                <a:pos x="connsiteX35151" y="connsiteY35151"/>
              </a:cxn>
              <a:cxn ang="0">
                <a:pos x="connsiteX35152" y="connsiteY35152"/>
              </a:cxn>
              <a:cxn ang="0">
                <a:pos x="connsiteX35153" y="connsiteY35153"/>
              </a:cxn>
              <a:cxn ang="0">
                <a:pos x="connsiteX35154" y="connsiteY35154"/>
              </a:cxn>
              <a:cxn ang="0">
                <a:pos x="connsiteX35155" y="connsiteY35155"/>
              </a:cxn>
              <a:cxn ang="0">
                <a:pos x="connsiteX35156" y="connsiteY35156"/>
              </a:cxn>
              <a:cxn ang="0">
                <a:pos x="connsiteX35157" y="connsiteY35157"/>
              </a:cxn>
              <a:cxn ang="0">
                <a:pos x="connsiteX35158" y="connsiteY35158"/>
              </a:cxn>
              <a:cxn ang="0">
                <a:pos x="connsiteX35159" y="connsiteY35159"/>
              </a:cxn>
              <a:cxn ang="0">
                <a:pos x="connsiteX35160" y="connsiteY35160"/>
              </a:cxn>
              <a:cxn ang="0">
                <a:pos x="connsiteX35161" y="connsiteY35161"/>
              </a:cxn>
              <a:cxn ang="0">
                <a:pos x="connsiteX35162" y="connsiteY35162"/>
              </a:cxn>
              <a:cxn ang="0">
                <a:pos x="connsiteX35163" y="connsiteY35163"/>
              </a:cxn>
              <a:cxn ang="0">
                <a:pos x="connsiteX35164" y="connsiteY35164"/>
              </a:cxn>
              <a:cxn ang="0">
                <a:pos x="connsiteX35165" y="connsiteY35165"/>
              </a:cxn>
              <a:cxn ang="0">
                <a:pos x="connsiteX35166" y="connsiteY35166"/>
              </a:cxn>
              <a:cxn ang="0">
                <a:pos x="connsiteX35167" y="connsiteY35167"/>
              </a:cxn>
              <a:cxn ang="0">
                <a:pos x="connsiteX35168" y="connsiteY35168"/>
              </a:cxn>
              <a:cxn ang="0">
                <a:pos x="connsiteX35169" y="connsiteY35169"/>
              </a:cxn>
              <a:cxn ang="0">
                <a:pos x="connsiteX35170" y="connsiteY35170"/>
              </a:cxn>
              <a:cxn ang="0">
                <a:pos x="connsiteX35171" y="connsiteY35171"/>
              </a:cxn>
              <a:cxn ang="0">
                <a:pos x="connsiteX35172" y="connsiteY35172"/>
              </a:cxn>
              <a:cxn ang="0">
                <a:pos x="connsiteX35173" y="connsiteY35173"/>
              </a:cxn>
              <a:cxn ang="0">
                <a:pos x="connsiteX35174" y="connsiteY35174"/>
              </a:cxn>
              <a:cxn ang="0">
                <a:pos x="connsiteX35175" y="connsiteY35175"/>
              </a:cxn>
              <a:cxn ang="0">
                <a:pos x="connsiteX35176" y="connsiteY35176"/>
              </a:cxn>
              <a:cxn ang="0">
                <a:pos x="connsiteX35177" y="connsiteY35177"/>
              </a:cxn>
              <a:cxn ang="0">
                <a:pos x="connsiteX35178" y="connsiteY35178"/>
              </a:cxn>
              <a:cxn ang="0">
                <a:pos x="connsiteX35179" y="connsiteY35179"/>
              </a:cxn>
              <a:cxn ang="0">
                <a:pos x="connsiteX35180" y="connsiteY35180"/>
              </a:cxn>
              <a:cxn ang="0">
                <a:pos x="connsiteX35181" y="connsiteY35181"/>
              </a:cxn>
              <a:cxn ang="0">
                <a:pos x="connsiteX35182" y="connsiteY35182"/>
              </a:cxn>
              <a:cxn ang="0">
                <a:pos x="connsiteX35183" y="connsiteY35183"/>
              </a:cxn>
              <a:cxn ang="0">
                <a:pos x="connsiteX35184" y="connsiteY35184"/>
              </a:cxn>
              <a:cxn ang="0">
                <a:pos x="connsiteX35185" y="connsiteY35185"/>
              </a:cxn>
              <a:cxn ang="0">
                <a:pos x="connsiteX35186" y="connsiteY35186"/>
              </a:cxn>
              <a:cxn ang="0">
                <a:pos x="connsiteX35187" y="connsiteY35187"/>
              </a:cxn>
              <a:cxn ang="0">
                <a:pos x="connsiteX35188" y="connsiteY35188"/>
              </a:cxn>
              <a:cxn ang="0">
                <a:pos x="connsiteX35189" y="connsiteY35189"/>
              </a:cxn>
              <a:cxn ang="0">
                <a:pos x="connsiteX35190" y="connsiteY35190"/>
              </a:cxn>
              <a:cxn ang="0">
                <a:pos x="connsiteX35191" y="connsiteY35191"/>
              </a:cxn>
              <a:cxn ang="0">
                <a:pos x="connsiteX35192" y="connsiteY35192"/>
              </a:cxn>
              <a:cxn ang="0">
                <a:pos x="connsiteX35193" y="connsiteY35193"/>
              </a:cxn>
              <a:cxn ang="0">
                <a:pos x="connsiteX35194" y="connsiteY35194"/>
              </a:cxn>
              <a:cxn ang="0">
                <a:pos x="connsiteX35195" y="connsiteY35195"/>
              </a:cxn>
              <a:cxn ang="0">
                <a:pos x="connsiteX35196" y="connsiteY35196"/>
              </a:cxn>
              <a:cxn ang="0">
                <a:pos x="connsiteX35197" y="connsiteY35197"/>
              </a:cxn>
              <a:cxn ang="0">
                <a:pos x="connsiteX35198" y="connsiteY35198"/>
              </a:cxn>
              <a:cxn ang="0">
                <a:pos x="connsiteX35199" y="connsiteY35199"/>
              </a:cxn>
              <a:cxn ang="0">
                <a:pos x="connsiteX35200" y="connsiteY35200"/>
              </a:cxn>
              <a:cxn ang="0">
                <a:pos x="connsiteX35201" y="connsiteY35201"/>
              </a:cxn>
              <a:cxn ang="0">
                <a:pos x="connsiteX35202" y="connsiteY35202"/>
              </a:cxn>
              <a:cxn ang="0">
                <a:pos x="connsiteX35203" y="connsiteY35203"/>
              </a:cxn>
              <a:cxn ang="0">
                <a:pos x="connsiteX35204" y="connsiteY35204"/>
              </a:cxn>
              <a:cxn ang="0">
                <a:pos x="connsiteX35205" y="connsiteY35205"/>
              </a:cxn>
              <a:cxn ang="0">
                <a:pos x="connsiteX35206" y="connsiteY35206"/>
              </a:cxn>
              <a:cxn ang="0">
                <a:pos x="connsiteX35207" y="connsiteY35207"/>
              </a:cxn>
              <a:cxn ang="0">
                <a:pos x="connsiteX35208" y="connsiteY35208"/>
              </a:cxn>
              <a:cxn ang="0">
                <a:pos x="connsiteX35209" y="connsiteY35209"/>
              </a:cxn>
              <a:cxn ang="0">
                <a:pos x="connsiteX35210" y="connsiteY35210"/>
              </a:cxn>
              <a:cxn ang="0">
                <a:pos x="connsiteX35211" y="connsiteY35211"/>
              </a:cxn>
              <a:cxn ang="0">
                <a:pos x="connsiteX35212" y="connsiteY35212"/>
              </a:cxn>
              <a:cxn ang="0">
                <a:pos x="connsiteX35213" y="connsiteY35213"/>
              </a:cxn>
              <a:cxn ang="0">
                <a:pos x="connsiteX35214" y="connsiteY35214"/>
              </a:cxn>
              <a:cxn ang="0">
                <a:pos x="connsiteX35215" y="connsiteY35215"/>
              </a:cxn>
              <a:cxn ang="0">
                <a:pos x="connsiteX35216" y="connsiteY35216"/>
              </a:cxn>
              <a:cxn ang="0">
                <a:pos x="connsiteX35217" y="connsiteY35217"/>
              </a:cxn>
              <a:cxn ang="0">
                <a:pos x="connsiteX35218" y="connsiteY35218"/>
              </a:cxn>
              <a:cxn ang="0">
                <a:pos x="connsiteX35219" y="connsiteY35219"/>
              </a:cxn>
              <a:cxn ang="0">
                <a:pos x="connsiteX35220" y="connsiteY35220"/>
              </a:cxn>
              <a:cxn ang="0">
                <a:pos x="connsiteX35221" y="connsiteY35221"/>
              </a:cxn>
              <a:cxn ang="0">
                <a:pos x="connsiteX35222" y="connsiteY35222"/>
              </a:cxn>
              <a:cxn ang="0">
                <a:pos x="connsiteX35223" y="connsiteY35223"/>
              </a:cxn>
              <a:cxn ang="0">
                <a:pos x="connsiteX35224" y="connsiteY35224"/>
              </a:cxn>
              <a:cxn ang="0">
                <a:pos x="connsiteX35225" y="connsiteY35225"/>
              </a:cxn>
              <a:cxn ang="0">
                <a:pos x="connsiteX35226" y="connsiteY35226"/>
              </a:cxn>
              <a:cxn ang="0">
                <a:pos x="connsiteX35227" y="connsiteY35227"/>
              </a:cxn>
              <a:cxn ang="0">
                <a:pos x="connsiteX35228" y="connsiteY35228"/>
              </a:cxn>
              <a:cxn ang="0">
                <a:pos x="connsiteX35229" y="connsiteY35229"/>
              </a:cxn>
              <a:cxn ang="0">
                <a:pos x="connsiteX35230" y="connsiteY35230"/>
              </a:cxn>
              <a:cxn ang="0">
                <a:pos x="connsiteX35231" y="connsiteY35231"/>
              </a:cxn>
              <a:cxn ang="0">
                <a:pos x="connsiteX35232" y="connsiteY35232"/>
              </a:cxn>
              <a:cxn ang="0">
                <a:pos x="connsiteX35233" y="connsiteY35233"/>
              </a:cxn>
              <a:cxn ang="0">
                <a:pos x="connsiteX35234" y="connsiteY35234"/>
              </a:cxn>
              <a:cxn ang="0">
                <a:pos x="connsiteX35235" y="connsiteY35235"/>
              </a:cxn>
              <a:cxn ang="0">
                <a:pos x="connsiteX35236" y="connsiteY35236"/>
              </a:cxn>
              <a:cxn ang="0">
                <a:pos x="connsiteX35237" y="connsiteY35237"/>
              </a:cxn>
              <a:cxn ang="0">
                <a:pos x="connsiteX35238" y="connsiteY35238"/>
              </a:cxn>
              <a:cxn ang="0">
                <a:pos x="connsiteX35239" y="connsiteY35239"/>
              </a:cxn>
              <a:cxn ang="0">
                <a:pos x="connsiteX35240" y="connsiteY35240"/>
              </a:cxn>
              <a:cxn ang="0">
                <a:pos x="connsiteX35241" y="connsiteY35241"/>
              </a:cxn>
              <a:cxn ang="0">
                <a:pos x="connsiteX35242" y="connsiteY35242"/>
              </a:cxn>
              <a:cxn ang="0">
                <a:pos x="connsiteX35243" y="connsiteY35243"/>
              </a:cxn>
              <a:cxn ang="0">
                <a:pos x="connsiteX35244" y="connsiteY35244"/>
              </a:cxn>
              <a:cxn ang="0">
                <a:pos x="connsiteX35245" y="connsiteY35245"/>
              </a:cxn>
              <a:cxn ang="0">
                <a:pos x="connsiteX35246" y="connsiteY35246"/>
              </a:cxn>
              <a:cxn ang="0">
                <a:pos x="connsiteX35247" y="connsiteY35247"/>
              </a:cxn>
              <a:cxn ang="0">
                <a:pos x="connsiteX35248" y="connsiteY35248"/>
              </a:cxn>
              <a:cxn ang="0">
                <a:pos x="connsiteX35249" y="connsiteY35249"/>
              </a:cxn>
              <a:cxn ang="0">
                <a:pos x="connsiteX35250" y="connsiteY35250"/>
              </a:cxn>
              <a:cxn ang="0">
                <a:pos x="connsiteX35251" y="connsiteY35251"/>
              </a:cxn>
              <a:cxn ang="0">
                <a:pos x="connsiteX35252" y="connsiteY35252"/>
              </a:cxn>
              <a:cxn ang="0">
                <a:pos x="connsiteX35253" y="connsiteY35253"/>
              </a:cxn>
              <a:cxn ang="0">
                <a:pos x="connsiteX35254" y="connsiteY35254"/>
              </a:cxn>
              <a:cxn ang="0">
                <a:pos x="connsiteX35255" y="connsiteY35255"/>
              </a:cxn>
              <a:cxn ang="0">
                <a:pos x="connsiteX35256" y="connsiteY35256"/>
              </a:cxn>
              <a:cxn ang="0">
                <a:pos x="connsiteX35257" y="connsiteY35257"/>
              </a:cxn>
              <a:cxn ang="0">
                <a:pos x="connsiteX35258" y="connsiteY35258"/>
              </a:cxn>
              <a:cxn ang="0">
                <a:pos x="connsiteX35259" y="connsiteY35259"/>
              </a:cxn>
              <a:cxn ang="0">
                <a:pos x="connsiteX35260" y="connsiteY35260"/>
              </a:cxn>
              <a:cxn ang="0">
                <a:pos x="connsiteX35261" y="connsiteY35261"/>
              </a:cxn>
              <a:cxn ang="0">
                <a:pos x="connsiteX35262" y="connsiteY35262"/>
              </a:cxn>
              <a:cxn ang="0">
                <a:pos x="connsiteX35263" y="connsiteY35263"/>
              </a:cxn>
              <a:cxn ang="0">
                <a:pos x="connsiteX35264" y="connsiteY35264"/>
              </a:cxn>
              <a:cxn ang="0">
                <a:pos x="connsiteX35265" y="connsiteY35265"/>
              </a:cxn>
              <a:cxn ang="0">
                <a:pos x="connsiteX35266" y="connsiteY35266"/>
              </a:cxn>
              <a:cxn ang="0">
                <a:pos x="connsiteX35267" y="connsiteY35267"/>
              </a:cxn>
              <a:cxn ang="0">
                <a:pos x="connsiteX35268" y="connsiteY35268"/>
              </a:cxn>
              <a:cxn ang="0">
                <a:pos x="connsiteX35269" y="connsiteY35269"/>
              </a:cxn>
              <a:cxn ang="0">
                <a:pos x="connsiteX35270" y="connsiteY35270"/>
              </a:cxn>
              <a:cxn ang="0">
                <a:pos x="connsiteX35271" y="connsiteY35271"/>
              </a:cxn>
              <a:cxn ang="0">
                <a:pos x="connsiteX35272" y="connsiteY35272"/>
              </a:cxn>
              <a:cxn ang="0">
                <a:pos x="connsiteX35273" y="connsiteY35273"/>
              </a:cxn>
              <a:cxn ang="0">
                <a:pos x="connsiteX35274" y="connsiteY35274"/>
              </a:cxn>
              <a:cxn ang="0">
                <a:pos x="connsiteX35275" y="connsiteY35275"/>
              </a:cxn>
              <a:cxn ang="0">
                <a:pos x="connsiteX35276" y="connsiteY35276"/>
              </a:cxn>
              <a:cxn ang="0">
                <a:pos x="connsiteX35277" y="connsiteY35277"/>
              </a:cxn>
              <a:cxn ang="0">
                <a:pos x="connsiteX35278" y="connsiteY35278"/>
              </a:cxn>
              <a:cxn ang="0">
                <a:pos x="connsiteX35279" y="connsiteY35279"/>
              </a:cxn>
              <a:cxn ang="0">
                <a:pos x="connsiteX35280" y="connsiteY35280"/>
              </a:cxn>
              <a:cxn ang="0">
                <a:pos x="connsiteX35281" y="connsiteY35281"/>
              </a:cxn>
              <a:cxn ang="0">
                <a:pos x="connsiteX35282" y="connsiteY35282"/>
              </a:cxn>
              <a:cxn ang="0">
                <a:pos x="connsiteX35283" y="connsiteY35283"/>
              </a:cxn>
              <a:cxn ang="0">
                <a:pos x="connsiteX35284" y="connsiteY35284"/>
              </a:cxn>
              <a:cxn ang="0">
                <a:pos x="connsiteX35285" y="connsiteY35285"/>
              </a:cxn>
              <a:cxn ang="0">
                <a:pos x="connsiteX35286" y="connsiteY35286"/>
              </a:cxn>
              <a:cxn ang="0">
                <a:pos x="connsiteX35287" y="connsiteY35287"/>
              </a:cxn>
              <a:cxn ang="0">
                <a:pos x="connsiteX35288" y="connsiteY35288"/>
              </a:cxn>
              <a:cxn ang="0">
                <a:pos x="connsiteX35289" y="connsiteY35289"/>
              </a:cxn>
              <a:cxn ang="0">
                <a:pos x="connsiteX35290" y="connsiteY35290"/>
              </a:cxn>
              <a:cxn ang="0">
                <a:pos x="connsiteX35291" y="connsiteY35291"/>
              </a:cxn>
              <a:cxn ang="0">
                <a:pos x="connsiteX35292" y="connsiteY35292"/>
              </a:cxn>
              <a:cxn ang="0">
                <a:pos x="connsiteX35293" y="connsiteY35293"/>
              </a:cxn>
              <a:cxn ang="0">
                <a:pos x="connsiteX35294" y="connsiteY35294"/>
              </a:cxn>
              <a:cxn ang="0">
                <a:pos x="connsiteX35295" y="connsiteY35295"/>
              </a:cxn>
              <a:cxn ang="0">
                <a:pos x="connsiteX35296" y="connsiteY35296"/>
              </a:cxn>
              <a:cxn ang="0">
                <a:pos x="connsiteX35297" y="connsiteY35297"/>
              </a:cxn>
              <a:cxn ang="0">
                <a:pos x="connsiteX35298" y="connsiteY35298"/>
              </a:cxn>
              <a:cxn ang="0">
                <a:pos x="connsiteX35299" y="connsiteY35299"/>
              </a:cxn>
              <a:cxn ang="0">
                <a:pos x="connsiteX35300" y="connsiteY35300"/>
              </a:cxn>
              <a:cxn ang="0">
                <a:pos x="connsiteX35301" y="connsiteY35301"/>
              </a:cxn>
              <a:cxn ang="0">
                <a:pos x="connsiteX35302" y="connsiteY35302"/>
              </a:cxn>
              <a:cxn ang="0">
                <a:pos x="connsiteX35303" y="connsiteY35303"/>
              </a:cxn>
              <a:cxn ang="0">
                <a:pos x="connsiteX35304" y="connsiteY35304"/>
              </a:cxn>
              <a:cxn ang="0">
                <a:pos x="connsiteX35305" y="connsiteY35305"/>
              </a:cxn>
              <a:cxn ang="0">
                <a:pos x="connsiteX35306" y="connsiteY35306"/>
              </a:cxn>
              <a:cxn ang="0">
                <a:pos x="connsiteX35307" y="connsiteY35307"/>
              </a:cxn>
              <a:cxn ang="0">
                <a:pos x="connsiteX35308" y="connsiteY35308"/>
              </a:cxn>
              <a:cxn ang="0">
                <a:pos x="connsiteX35309" y="connsiteY35309"/>
              </a:cxn>
              <a:cxn ang="0">
                <a:pos x="connsiteX35310" y="connsiteY35310"/>
              </a:cxn>
              <a:cxn ang="0">
                <a:pos x="connsiteX35311" y="connsiteY35311"/>
              </a:cxn>
              <a:cxn ang="0">
                <a:pos x="connsiteX35312" y="connsiteY35312"/>
              </a:cxn>
              <a:cxn ang="0">
                <a:pos x="connsiteX35313" y="connsiteY35313"/>
              </a:cxn>
              <a:cxn ang="0">
                <a:pos x="connsiteX35314" y="connsiteY35314"/>
              </a:cxn>
              <a:cxn ang="0">
                <a:pos x="connsiteX35315" y="connsiteY35315"/>
              </a:cxn>
              <a:cxn ang="0">
                <a:pos x="connsiteX35316" y="connsiteY35316"/>
              </a:cxn>
              <a:cxn ang="0">
                <a:pos x="connsiteX35317" y="connsiteY35317"/>
              </a:cxn>
              <a:cxn ang="0">
                <a:pos x="connsiteX35318" y="connsiteY35318"/>
              </a:cxn>
              <a:cxn ang="0">
                <a:pos x="connsiteX35319" y="connsiteY35319"/>
              </a:cxn>
              <a:cxn ang="0">
                <a:pos x="connsiteX35320" y="connsiteY35320"/>
              </a:cxn>
              <a:cxn ang="0">
                <a:pos x="connsiteX35321" y="connsiteY35321"/>
              </a:cxn>
              <a:cxn ang="0">
                <a:pos x="connsiteX35322" y="connsiteY35322"/>
              </a:cxn>
              <a:cxn ang="0">
                <a:pos x="connsiteX35323" y="connsiteY35323"/>
              </a:cxn>
              <a:cxn ang="0">
                <a:pos x="connsiteX35324" y="connsiteY35324"/>
              </a:cxn>
              <a:cxn ang="0">
                <a:pos x="connsiteX35325" y="connsiteY35325"/>
              </a:cxn>
              <a:cxn ang="0">
                <a:pos x="connsiteX35326" y="connsiteY35326"/>
              </a:cxn>
              <a:cxn ang="0">
                <a:pos x="connsiteX35327" y="connsiteY35327"/>
              </a:cxn>
              <a:cxn ang="0">
                <a:pos x="connsiteX35328" y="connsiteY35328"/>
              </a:cxn>
              <a:cxn ang="0">
                <a:pos x="connsiteX35329" y="connsiteY35329"/>
              </a:cxn>
              <a:cxn ang="0">
                <a:pos x="connsiteX35330" y="connsiteY35330"/>
              </a:cxn>
              <a:cxn ang="0">
                <a:pos x="connsiteX35331" y="connsiteY35331"/>
              </a:cxn>
              <a:cxn ang="0">
                <a:pos x="connsiteX35332" y="connsiteY35332"/>
              </a:cxn>
              <a:cxn ang="0">
                <a:pos x="connsiteX35333" y="connsiteY35333"/>
              </a:cxn>
              <a:cxn ang="0">
                <a:pos x="connsiteX35334" y="connsiteY35334"/>
              </a:cxn>
              <a:cxn ang="0">
                <a:pos x="connsiteX35335" y="connsiteY35335"/>
              </a:cxn>
              <a:cxn ang="0">
                <a:pos x="connsiteX35336" y="connsiteY35336"/>
              </a:cxn>
              <a:cxn ang="0">
                <a:pos x="connsiteX35337" y="connsiteY35337"/>
              </a:cxn>
              <a:cxn ang="0">
                <a:pos x="connsiteX35338" y="connsiteY35338"/>
              </a:cxn>
              <a:cxn ang="0">
                <a:pos x="connsiteX35339" y="connsiteY35339"/>
              </a:cxn>
              <a:cxn ang="0">
                <a:pos x="connsiteX35340" y="connsiteY35340"/>
              </a:cxn>
              <a:cxn ang="0">
                <a:pos x="connsiteX35341" y="connsiteY35341"/>
              </a:cxn>
              <a:cxn ang="0">
                <a:pos x="connsiteX35342" y="connsiteY35342"/>
              </a:cxn>
              <a:cxn ang="0">
                <a:pos x="connsiteX35343" y="connsiteY35343"/>
              </a:cxn>
              <a:cxn ang="0">
                <a:pos x="connsiteX35344" y="connsiteY35344"/>
              </a:cxn>
              <a:cxn ang="0">
                <a:pos x="connsiteX35345" y="connsiteY35345"/>
              </a:cxn>
              <a:cxn ang="0">
                <a:pos x="connsiteX35346" y="connsiteY35346"/>
              </a:cxn>
              <a:cxn ang="0">
                <a:pos x="connsiteX35347" y="connsiteY35347"/>
              </a:cxn>
              <a:cxn ang="0">
                <a:pos x="connsiteX35348" y="connsiteY35348"/>
              </a:cxn>
              <a:cxn ang="0">
                <a:pos x="connsiteX35349" y="connsiteY35349"/>
              </a:cxn>
              <a:cxn ang="0">
                <a:pos x="connsiteX35350" y="connsiteY35350"/>
              </a:cxn>
              <a:cxn ang="0">
                <a:pos x="connsiteX35351" y="connsiteY35351"/>
              </a:cxn>
              <a:cxn ang="0">
                <a:pos x="connsiteX35352" y="connsiteY35352"/>
              </a:cxn>
              <a:cxn ang="0">
                <a:pos x="connsiteX35353" y="connsiteY35353"/>
              </a:cxn>
              <a:cxn ang="0">
                <a:pos x="connsiteX35354" y="connsiteY35354"/>
              </a:cxn>
              <a:cxn ang="0">
                <a:pos x="connsiteX35355" y="connsiteY35355"/>
              </a:cxn>
              <a:cxn ang="0">
                <a:pos x="connsiteX35356" y="connsiteY35356"/>
              </a:cxn>
              <a:cxn ang="0">
                <a:pos x="connsiteX35357" y="connsiteY35357"/>
              </a:cxn>
              <a:cxn ang="0">
                <a:pos x="connsiteX35358" y="connsiteY35358"/>
              </a:cxn>
              <a:cxn ang="0">
                <a:pos x="connsiteX35359" y="connsiteY35359"/>
              </a:cxn>
              <a:cxn ang="0">
                <a:pos x="connsiteX35360" y="connsiteY35360"/>
              </a:cxn>
              <a:cxn ang="0">
                <a:pos x="connsiteX35361" y="connsiteY35361"/>
              </a:cxn>
              <a:cxn ang="0">
                <a:pos x="connsiteX35362" y="connsiteY35362"/>
              </a:cxn>
              <a:cxn ang="0">
                <a:pos x="connsiteX35363" y="connsiteY35363"/>
              </a:cxn>
              <a:cxn ang="0">
                <a:pos x="connsiteX35364" y="connsiteY35364"/>
              </a:cxn>
              <a:cxn ang="0">
                <a:pos x="connsiteX35365" y="connsiteY35365"/>
              </a:cxn>
              <a:cxn ang="0">
                <a:pos x="connsiteX35366" y="connsiteY35366"/>
              </a:cxn>
              <a:cxn ang="0">
                <a:pos x="connsiteX35367" y="connsiteY35367"/>
              </a:cxn>
              <a:cxn ang="0">
                <a:pos x="connsiteX35368" y="connsiteY35368"/>
              </a:cxn>
              <a:cxn ang="0">
                <a:pos x="connsiteX35369" y="connsiteY35369"/>
              </a:cxn>
              <a:cxn ang="0">
                <a:pos x="connsiteX35370" y="connsiteY35370"/>
              </a:cxn>
              <a:cxn ang="0">
                <a:pos x="connsiteX35371" y="connsiteY35371"/>
              </a:cxn>
              <a:cxn ang="0">
                <a:pos x="connsiteX35372" y="connsiteY35372"/>
              </a:cxn>
              <a:cxn ang="0">
                <a:pos x="connsiteX35373" y="connsiteY35373"/>
              </a:cxn>
              <a:cxn ang="0">
                <a:pos x="connsiteX35374" y="connsiteY35374"/>
              </a:cxn>
              <a:cxn ang="0">
                <a:pos x="connsiteX35375" y="connsiteY35375"/>
              </a:cxn>
              <a:cxn ang="0">
                <a:pos x="connsiteX35376" y="connsiteY35376"/>
              </a:cxn>
              <a:cxn ang="0">
                <a:pos x="connsiteX35377" y="connsiteY35377"/>
              </a:cxn>
              <a:cxn ang="0">
                <a:pos x="connsiteX35378" y="connsiteY35378"/>
              </a:cxn>
              <a:cxn ang="0">
                <a:pos x="connsiteX35379" y="connsiteY35379"/>
              </a:cxn>
              <a:cxn ang="0">
                <a:pos x="connsiteX35380" y="connsiteY35380"/>
              </a:cxn>
              <a:cxn ang="0">
                <a:pos x="connsiteX35381" y="connsiteY35381"/>
              </a:cxn>
              <a:cxn ang="0">
                <a:pos x="connsiteX35382" y="connsiteY35382"/>
              </a:cxn>
              <a:cxn ang="0">
                <a:pos x="connsiteX35383" y="connsiteY35383"/>
              </a:cxn>
              <a:cxn ang="0">
                <a:pos x="connsiteX35384" y="connsiteY35384"/>
              </a:cxn>
              <a:cxn ang="0">
                <a:pos x="connsiteX35385" y="connsiteY35385"/>
              </a:cxn>
              <a:cxn ang="0">
                <a:pos x="connsiteX35386" y="connsiteY35386"/>
              </a:cxn>
              <a:cxn ang="0">
                <a:pos x="connsiteX35387" y="connsiteY35387"/>
              </a:cxn>
              <a:cxn ang="0">
                <a:pos x="connsiteX35388" y="connsiteY35388"/>
              </a:cxn>
              <a:cxn ang="0">
                <a:pos x="connsiteX35389" y="connsiteY35389"/>
              </a:cxn>
              <a:cxn ang="0">
                <a:pos x="connsiteX35390" y="connsiteY35390"/>
              </a:cxn>
              <a:cxn ang="0">
                <a:pos x="connsiteX35391" y="connsiteY35391"/>
              </a:cxn>
              <a:cxn ang="0">
                <a:pos x="connsiteX35392" y="connsiteY35392"/>
              </a:cxn>
              <a:cxn ang="0">
                <a:pos x="connsiteX35393" y="connsiteY35393"/>
              </a:cxn>
              <a:cxn ang="0">
                <a:pos x="connsiteX35394" y="connsiteY35394"/>
              </a:cxn>
              <a:cxn ang="0">
                <a:pos x="connsiteX35395" y="connsiteY35395"/>
              </a:cxn>
              <a:cxn ang="0">
                <a:pos x="connsiteX35396" y="connsiteY35396"/>
              </a:cxn>
              <a:cxn ang="0">
                <a:pos x="connsiteX35397" y="connsiteY35397"/>
              </a:cxn>
              <a:cxn ang="0">
                <a:pos x="connsiteX35398" y="connsiteY35398"/>
              </a:cxn>
              <a:cxn ang="0">
                <a:pos x="connsiteX35399" y="connsiteY35399"/>
              </a:cxn>
              <a:cxn ang="0">
                <a:pos x="connsiteX35400" y="connsiteY35400"/>
              </a:cxn>
              <a:cxn ang="0">
                <a:pos x="connsiteX35401" y="connsiteY35401"/>
              </a:cxn>
              <a:cxn ang="0">
                <a:pos x="connsiteX35402" y="connsiteY35402"/>
              </a:cxn>
              <a:cxn ang="0">
                <a:pos x="connsiteX35403" y="connsiteY35403"/>
              </a:cxn>
              <a:cxn ang="0">
                <a:pos x="connsiteX35404" y="connsiteY35404"/>
              </a:cxn>
              <a:cxn ang="0">
                <a:pos x="connsiteX35405" y="connsiteY35405"/>
              </a:cxn>
              <a:cxn ang="0">
                <a:pos x="connsiteX35406" y="connsiteY35406"/>
              </a:cxn>
              <a:cxn ang="0">
                <a:pos x="connsiteX35407" y="connsiteY35407"/>
              </a:cxn>
              <a:cxn ang="0">
                <a:pos x="connsiteX35408" y="connsiteY35408"/>
              </a:cxn>
              <a:cxn ang="0">
                <a:pos x="connsiteX35409" y="connsiteY35409"/>
              </a:cxn>
              <a:cxn ang="0">
                <a:pos x="connsiteX35410" y="connsiteY35410"/>
              </a:cxn>
              <a:cxn ang="0">
                <a:pos x="connsiteX35411" y="connsiteY35411"/>
              </a:cxn>
              <a:cxn ang="0">
                <a:pos x="connsiteX35412" y="connsiteY35412"/>
              </a:cxn>
              <a:cxn ang="0">
                <a:pos x="connsiteX35413" y="connsiteY35413"/>
              </a:cxn>
              <a:cxn ang="0">
                <a:pos x="connsiteX35414" y="connsiteY35414"/>
              </a:cxn>
              <a:cxn ang="0">
                <a:pos x="connsiteX35415" y="connsiteY35415"/>
              </a:cxn>
              <a:cxn ang="0">
                <a:pos x="connsiteX35416" y="connsiteY35416"/>
              </a:cxn>
              <a:cxn ang="0">
                <a:pos x="connsiteX35417" y="connsiteY35417"/>
              </a:cxn>
              <a:cxn ang="0">
                <a:pos x="connsiteX35418" y="connsiteY35418"/>
              </a:cxn>
              <a:cxn ang="0">
                <a:pos x="connsiteX35419" y="connsiteY35419"/>
              </a:cxn>
              <a:cxn ang="0">
                <a:pos x="connsiteX35420" y="connsiteY35420"/>
              </a:cxn>
              <a:cxn ang="0">
                <a:pos x="connsiteX35421" y="connsiteY35421"/>
              </a:cxn>
              <a:cxn ang="0">
                <a:pos x="connsiteX35422" y="connsiteY35422"/>
              </a:cxn>
              <a:cxn ang="0">
                <a:pos x="connsiteX35423" y="connsiteY35423"/>
              </a:cxn>
              <a:cxn ang="0">
                <a:pos x="connsiteX35424" y="connsiteY35424"/>
              </a:cxn>
              <a:cxn ang="0">
                <a:pos x="connsiteX35425" y="connsiteY35425"/>
              </a:cxn>
              <a:cxn ang="0">
                <a:pos x="connsiteX35426" y="connsiteY35426"/>
              </a:cxn>
              <a:cxn ang="0">
                <a:pos x="connsiteX35427" y="connsiteY35427"/>
              </a:cxn>
              <a:cxn ang="0">
                <a:pos x="connsiteX35428" y="connsiteY35428"/>
              </a:cxn>
              <a:cxn ang="0">
                <a:pos x="connsiteX35429" y="connsiteY35429"/>
              </a:cxn>
              <a:cxn ang="0">
                <a:pos x="connsiteX35430" y="connsiteY35430"/>
              </a:cxn>
              <a:cxn ang="0">
                <a:pos x="connsiteX35431" y="connsiteY35431"/>
              </a:cxn>
              <a:cxn ang="0">
                <a:pos x="connsiteX35432" y="connsiteY35432"/>
              </a:cxn>
              <a:cxn ang="0">
                <a:pos x="connsiteX35433" y="connsiteY35433"/>
              </a:cxn>
              <a:cxn ang="0">
                <a:pos x="connsiteX35434" y="connsiteY35434"/>
              </a:cxn>
              <a:cxn ang="0">
                <a:pos x="connsiteX35435" y="connsiteY35435"/>
              </a:cxn>
              <a:cxn ang="0">
                <a:pos x="connsiteX35436" y="connsiteY35436"/>
              </a:cxn>
              <a:cxn ang="0">
                <a:pos x="connsiteX35437" y="connsiteY35437"/>
              </a:cxn>
              <a:cxn ang="0">
                <a:pos x="connsiteX35438" y="connsiteY35438"/>
              </a:cxn>
              <a:cxn ang="0">
                <a:pos x="connsiteX35439" y="connsiteY35439"/>
              </a:cxn>
              <a:cxn ang="0">
                <a:pos x="connsiteX35440" y="connsiteY35440"/>
              </a:cxn>
              <a:cxn ang="0">
                <a:pos x="connsiteX35441" y="connsiteY35441"/>
              </a:cxn>
              <a:cxn ang="0">
                <a:pos x="connsiteX35442" y="connsiteY35442"/>
              </a:cxn>
              <a:cxn ang="0">
                <a:pos x="connsiteX35443" y="connsiteY35443"/>
              </a:cxn>
              <a:cxn ang="0">
                <a:pos x="connsiteX35444" y="connsiteY35444"/>
              </a:cxn>
              <a:cxn ang="0">
                <a:pos x="connsiteX35445" y="connsiteY35445"/>
              </a:cxn>
              <a:cxn ang="0">
                <a:pos x="connsiteX35446" y="connsiteY35446"/>
              </a:cxn>
              <a:cxn ang="0">
                <a:pos x="connsiteX35447" y="connsiteY35447"/>
              </a:cxn>
              <a:cxn ang="0">
                <a:pos x="connsiteX35448" y="connsiteY35448"/>
              </a:cxn>
              <a:cxn ang="0">
                <a:pos x="connsiteX35449" y="connsiteY35449"/>
              </a:cxn>
              <a:cxn ang="0">
                <a:pos x="connsiteX35450" y="connsiteY35450"/>
              </a:cxn>
              <a:cxn ang="0">
                <a:pos x="connsiteX35451" y="connsiteY35451"/>
              </a:cxn>
              <a:cxn ang="0">
                <a:pos x="connsiteX35452" y="connsiteY35452"/>
              </a:cxn>
              <a:cxn ang="0">
                <a:pos x="connsiteX35453" y="connsiteY35453"/>
              </a:cxn>
              <a:cxn ang="0">
                <a:pos x="connsiteX35454" y="connsiteY35454"/>
              </a:cxn>
              <a:cxn ang="0">
                <a:pos x="connsiteX35455" y="connsiteY35455"/>
              </a:cxn>
              <a:cxn ang="0">
                <a:pos x="connsiteX35456" y="connsiteY35456"/>
              </a:cxn>
              <a:cxn ang="0">
                <a:pos x="connsiteX35457" y="connsiteY35457"/>
              </a:cxn>
              <a:cxn ang="0">
                <a:pos x="connsiteX35458" y="connsiteY35458"/>
              </a:cxn>
              <a:cxn ang="0">
                <a:pos x="connsiteX35459" y="connsiteY35459"/>
              </a:cxn>
              <a:cxn ang="0">
                <a:pos x="connsiteX35460" y="connsiteY35460"/>
              </a:cxn>
              <a:cxn ang="0">
                <a:pos x="connsiteX35461" y="connsiteY35461"/>
              </a:cxn>
              <a:cxn ang="0">
                <a:pos x="connsiteX35462" y="connsiteY35462"/>
              </a:cxn>
              <a:cxn ang="0">
                <a:pos x="connsiteX35463" y="connsiteY35463"/>
              </a:cxn>
              <a:cxn ang="0">
                <a:pos x="connsiteX35464" y="connsiteY35464"/>
              </a:cxn>
              <a:cxn ang="0">
                <a:pos x="connsiteX35465" y="connsiteY35465"/>
              </a:cxn>
              <a:cxn ang="0">
                <a:pos x="connsiteX35466" y="connsiteY35466"/>
              </a:cxn>
              <a:cxn ang="0">
                <a:pos x="connsiteX35467" y="connsiteY35467"/>
              </a:cxn>
              <a:cxn ang="0">
                <a:pos x="connsiteX35468" y="connsiteY35468"/>
              </a:cxn>
              <a:cxn ang="0">
                <a:pos x="connsiteX35469" y="connsiteY35469"/>
              </a:cxn>
              <a:cxn ang="0">
                <a:pos x="connsiteX35470" y="connsiteY35470"/>
              </a:cxn>
              <a:cxn ang="0">
                <a:pos x="connsiteX35471" y="connsiteY35471"/>
              </a:cxn>
              <a:cxn ang="0">
                <a:pos x="connsiteX35472" y="connsiteY35472"/>
              </a:cxn>
              <a:cxn ang="0">
                <a:pos x="connsiteX35473" y="connsiteY35473"/>
              </a:cxn>
              <a:cxn ang="0">
                <a:pos x="connsiteX35474" y="connsiteY35474"/>
              </a:cxn>
              <a:cxn ang="0">
                <a:pos x="connsiteX35475" y="connsiteY35475"/>
              </a:cxn>
              <a:cxn ang="0">
                <a:pos x="connsiteX35476" y="connsiteY35476"/>
              </a:cxn>
              <a:cxn ang="0">
                <a:pos x="connsiteX35477" y="connsiteY35477"/>
              </a:cxn>
              <a:cxn ang="0">
                <a:pos x="connsiteX35478" y="connsiteY35478"/>
              </a:cxn>
              <a:cxn ang="0">
                <a:pos x="connsiteX35479" y="connsiteY35479"/>
              </a:cxn>
              <a:cxn ang="0">
                <a:pos x="connsiteX35480" y="connsiteY35480"/>
              </a:cxn>
              <a:cxn ang="0">
                <a:pos x="connsiteX35481" y="connsiteY35481"/>
              </a:cxn>
              <a:cxn ang="0">
                <a:pos x="connsiteX35482" y="connsiteY35482"/>
              </a:cxn>
              <a:cxn ang="0">
                <a:pos x="connsiteX35483" y="connsiteY35483"/>
              </a:cxn>
              <a:cxn ang="0">
                <a:pos x="connsiteX35484" y="connsiteY35484"/>
              </a:cxn>
              <a:cxn ang="0">
                <a:pos x="connsiteX35485" y="connsiteY35485"/>
              </a:cxn>
              <a:cxn ang="0">
                <a:pos x="connsiteX35486" y="connsiteY35486"/>
              </a:cxn>
              <a:cxn ang="0">
                <a:pos x="connsiteX35487" y="connsiteY35487"/>
              </a:cxn>
              <a:cxn ang="0">
                <a:pos x="connsiteX35488" y="connsiteY35488"/>
              </a:cxn>
              <a:cxn ang="0">
                <a:pos x="connsiteX35489" y="connsiteY35489"/>
              </a:cxn>
              <a:cxn ang="0">
                <a:pos x="connsiteX35490" y="connsiteY35490"/>
              </a:cxn>
              <a:cxn ang="0">
                <a:pos x="connsiteX35491" y="connsiteY35491"/>
              </a:cxn>
              <a:cxn ang="0">
                <a:pos x="connsiteX35492" y="connsiteY35492"/>
              </a:cxn>
              <a:cxn ang="0">
                <a:pos x="connsiteX35493" y="connsiteY35493"/>
              </a:cxn>
              <a:cxn ang="0">
                <a:pos x="connsiteX35494" y="connsiteY35494"/>
              </a:cxn>
              <a:cxn ang="0">
                <a:pos x="connsiteX35495" y="connsiteY35495"/>
              </a:cxn>
              <a:cxn ang="0">
                <a:pos x="connsiteX35496" y="connsiteY35496"/>
              </a:cxn>
              <a:cxn ang="0">
                <a:pos x="connsiteX35497" y="connsiteY35497"/>
              </a:cxn>
              <a:cxn ang="0">
                <a:pos x="connsiteX35498" y="connsiteY35498"/>
              </a:cxn>
              <a:cxn ang="0">
                <a:pos x="connsiteX35499" y="connsiteY35499"/>
              </a:cxn>
              <a:cxn ang="0">
                <a:pos x="connsiteX35500" y="connsiteY35500"/>
              </a:cxn>
              <a:cxn ang="0">
                <a:pos x="connsiteX35501" y="connsiteY35501"/>
              </a:cxn>
              <a:cxn ang="0">
                <a:pos x="connsiteX35502" y="connsiteY35502"/>
              </a:cxn>
              <a:cxn ang="0">
                <a:pos x="connsiteX35503" y="connsiteY35503"/>
              </a:cxn>
              <a:cxn ang="0">
                <a:pos x="connsiteX35504" y="connsiteY35504"/>
              </a:cxn>
              <a:cxn ang="0">
                <a:pos x="connsiteX35505" y="connsiteY35505"/>
              </a:cxn>
              <a:cxn ang="0">
                <a:pos x="connsiteX35506" y="connsiteY35506"/>
              </a:cxn>
              <a:cxn ang="0">
                <a:pos x="connsiteX35507" y="connsiteY35507"/>
              </a:cxn>
              <a:cxn ang="0">
                <a:pos x="connsiteX35508" y="connsiteY35508"/>
              </a:cxn>
              <a:cxn ang="0">
                <a:pos x="connsiteX35509" y="connsiteY35509"/>
              </a:cxn>
              <a:cxn ang="0">
                <a:pos x="connsiteX35510" y="connsiteY35510"/>
              </a:cxn>
              <a:cxn ang="0">
                <a:pos x="connsiteX35511" y="connsiteY35511"/>
              </a:cxn>
              <a:cxn ang="0">
                <a:pos x="connsiteX35512" y="connsiteY35512"/>
              </a:cxn>
              <a:cxn ang="0">
                <a:pos x="connsiteX35513" y="connsiteY35513"/>
              </a:cxn>
              <a:cxn ang="0">
                <a:pos x="connsiteX35514" y="connsiteY35514"/>
              </a:cxn>
              <a:cxn ang="0">
                <a:pos x="connsiteX35515" y="connsiteY35515"/>
              </a:cxn>
              <a:cxn ang="0">
                <a:pos x="connsiteX35516" y="connsiteY35516"/>
              </a:cxn>
              <a:cxn ang="0">
                <a:pos x="connsiteX35517" y="connsiteY35517"/>
              </a:cxn>
              <a:cxn ang="0">
                <a:pos x="connsiteX35518" y="connsiteY35518"/>
              </a:cxn>
              <a:cxn ang="0">
                <a:pos x="connsiteX35519" y="connsiteY35519"/>
              </a:cxn>
              <a:cxn ang="0">
                <a:pos x="connsiteX35520" y="connsiteY35520"/>
              </a:cxn>
              <a:cxn ang="0">
                <a:pos x="connsiteX35521" y="connsiteY35521"/>
              </a:cxn>
              <a:cxn ang="0">
                <a:pos x="connsiteX35522" y="connsiteY35522"/>
              </a:cxn>
              <a:cxn ang="0">
                <a:pos x="connsiteX35523" y="connsiteY35523"/>
              </a:cxn>
              <a:cxn ang="0">
                <a:pos x="connsiteX35524" y="connsiteY35524"/>
              </a:cxn>
              <a:cxn ang="0">
                <a:pos x="connsiteX35525" y="connsiteY35525"/>
              </a:cxn>
              <a:cxn ang="0">
                <a:pos x="connsiteX35526" y="connsiteY35526"/>
              </a:cxn>
              <a:cxn ang="0">
                <a:pos x="connsiteX35527" y="connsiteY35527"/>
              </a:cxn>
              <a:cxn ang="0">
                <a:pos x="connsiteX35528" y="connsiteY35528"/>
              </a:cxn>
              <a:cxn ang="0">
                <a:pos x="connsiteX35529" y="connsiteY35529"/>
              </a:cxn>
              <a:cxn ang="0">
                <a:pos x="connsiteX35530" y="connsiteY35530"/>
              </a:cxn>
              <a:cxn ang="0">
                <a:pos x="connsiteX35531" y="connsiteY35531"/>
              </a:cxn>
              <a:cxn ang="0">
                <a:pos x="connsiteX35532" y="connsiteY35532"/>
              </a:cxn>
              <a:cxn ang="0">
                <a:pos x="connsiteX35533" y="connsiteY35533"/>
              </a:cxn>
              <a:cxn ang="0">
                <a:pos x="connsiteX35534" y="connsiteY35534"/>
              </a:cxn>
              <a:cxn ang="0">
                <a:pos x="connsiteX35535" y="connsiteY35535"/>
              </a:cxn>
              <a:cxn ang="0">
                <a:pos x="connsiteX35536" y="connsiteY35536"/>
              </a:cxn>
              <a:cxn ang="0">
                <a:pos x="connsiteX35537" y="connsiteY35537"/>
              </a:cxn>
              <a:cxn ang="0">
                <a:pos x="connsiteX35538" y="connsiteY35538"/>
              </a:cxn>
              <a:cxn ang="0">
                <a:pos x="connsiteX35539" y="connsiteY35539"/>
              </a:cxn>
              <a:cxn ang="0">
                <a:pos x="connsiteX35540" y="connsiteY35540"/>
              </a:cxn>
              <a:cxn ang="0">
                <a:pos x="connsiteX35541" y="connsiteY35541"/>
              </a:cxn>
              <a:cxn ang="0">
                <a:pos x="connsiteX35542" y="connsiteY35542"/>
              </a:cxn>
              <a:cxn ang="0">
                <a:pos x="connsiteX35543" y="connsiteY35543"/>
              </a:cxn>
              <a:cxn ang="0">
                <a:pos x="connsiteX35544" y="connsiteY35544"/>
              </a:cxn>
              <a:cxn ang="0">
                <a:pos x="connsiteX35545" y="connsiteY35545"/>
              </a:cxn>
              <a:cxn ang="0">
                <a:pos x="connsiteX35546" y="connsiteY35546"/>
              </a:cxn>
              <a:cxn ang="0">
                <a:pos x="connsiteX35547" y="connsiteY35547"/>
              </a:cxn>
              <a:cxn ang="0">
                <a:pos x="connsiteX35548" y="connsiteY35548"/>
              </a:cxn>
              <a:cxn ang="0">
                <a:pos x="connsiteX35549" y="connsiteY35549"/>
              </a:cxn>
              <a:cxn ang="0">
                <a:pos x="connsiteX35550" y="connsiteY35550"/>
              </a:cxn>
              <a:cxn ang="0">
                <a:pos x="connsiteX35551" y="connsiteY35551"/>
              </a:cxn>
              <a:cxn ang="0">
                <a:pos x="connsiteX35552" y="connsiteY35552"/>
              </a:cxn>
              <a:cxn ang="0">
                <a:pos x="connsiteX35553" y="connsiteY35553"/>
              </a:cxn>
              <a:cxn ang="0">
                <a:pos x="connsiteX35554" y="connsiteY35554"/>
              </a:cxn>
              <a:cxn ang="0">
                <a:pos x="connsiteX35555" y="connsiteY35555"/>
              </a:cxn>
              <a:cxn ang="0">
                <a:pos x="connsiteX35556" y="connsiteY35556"/>
              </a:cxn>
              <a:cxn ang="0">
                <a:pos x="connsiteX35557" y="connsiteY35557"/>
              </a:cxn>
              <a:cxn ang="0">
                <a:pos x="connsiteX35558" y="connsiteY35558"/>
              </a:cxn>
              <a:cxn ang="0">
                <a:pos x="connsiteX35559" y="connsiteY35559"/>
              </a:cxn>
              <a:cxn ang="0">
                <a:pos x="connsiteX35560" y="connsiteY35560"/>
              </a:cxn>
              <a:cxn ang="0">
                <a:pos x="connsiteX35561" y="connsiteY35561"/>
              </a:cxn>
              <a:cxn ang="0">
                <a:pos x="connsiteX35562" y="connsiteY35562"/>
              </a:cxn>
              <a:cxn ang="0">
                <a:pos x="connsiteX35563" y="connsiteY35563"/>
              </a:cxn>
              <a:cxn ang="0">
                <a:pos x="connsiteX35564" y="connsiteY35564"/>
              </a:cxn>
              <a:cxn ang="0">
                <a:pos x="connsiteX35565" y="connsiteY35565"/>
              </a:cxn>
              <a:cxn ang="0">
                <a:pos x="connsiteX35566" y="connsiteY35566"/>
              </a:cxn>
              <a:cxn ang="0">
                <a:pos x="connsiteX35567" y="connsiteY35567"/>
              </a:cxn>
              <a:cxn ang="0">
                <a:pos x="connsiteX35568" y="connsiteY35568"/>
              </a:cxn>
              <a:cxn ang="0">
                <a:pos x="connsiteX35569" y="connsiteY35569"/>
              </a:cxn>
              <a:cxn ang="0">
                <a:pos x="connsiteX35570" y="connsiteY35570"/>
              </a:cxn>
              <a:cxn ang="0">
                <a:pos x="connsiteX35571" y="connsiteY35571"/>
              </a:cxn>
              <a:cxn ang="0">
                <a:pos x="connsiteX35572" y="connsiteY35572"/>
              </a:cxn>
              <a:cxn ang="0">
                <a:pos x="connsiteX35573" y="connsiteY35573"/>
              </a:cxn>
              <a:cxn ang="0">
                <a:pos x="connsiteX35574" y="connsiteY35574"/>
              </a:cxn>
              <a:cxn ang="0">
                <a:pos x="connsiteX35575" y="connsiteY35575"/>
              </a:cxn>
              <a:cxn ang="0">
                <a:pos x="connsiteX35576" y="connsiteY35576"/>
              </a:cxn>
              <a:cxn ang="0">
                <a:pos x="connsiteX35577" y="connsiteY35577"/>
              </a:cxn>
              <a:cxn ang="0">
                <a:pos x="connsiteX35578" y="connsiteY35578"/>
              </a:cxn>
              <a:cxn ang="0">
                <a:pos x="connsiteX35579" y="connsiteY35579"/>
              </a:cxn>
              <a:cxn ang="0">
                <a:pos x="connsiteX35580" y="connsiteY35580"/>
              </a:cxn>
              <a:cxn ang="0">
                <a:pos x="connsiteX35581" y="connsiteY35581"/>
              </a:cxn>
              <a:cxn ang="0">
                <a:pos x="connsiteX35582" y="connsiteY35582"/>
              </a:cxn>
              <a:cxn ang="0">
                <a:pos x="connsiteX35583" y="connsiteY35583"/>
              </a:cxn>
              <a:cxn ang="0">
                <a:pos x="connsiteX35584" y="connsiteY35584"/>
              </a:cxn>
              <a:cxn ang="0">
                <a:pos x="connsiteX35585" y="connsiteY35585"/>
              </a:cxn>
              <a:cxn ang="0">
                <a:pos x="connsiteX35586" y="connsiteY35586"/>
              </a:cxn>
              <a:cxn ang="0">
                <a:pos x="connsiteX35587" y="connsiteY35587"/>
              </a:cxn>
              <a:cxn ang="0">
                <a:pos x="connsiteX35588" y="connsiteY35588"/>
              </a:cxn>
              <a:cxn ang="0">
                <a:pos x="connsiteX35589" y="connsiteY35589"/>
              </a:cxn>
              <a:cxn ang="0">
                <a:pos x="connsiteX35590" y="connsiteY35590"/>
              </a:cxn>
              <a:cxn ang="0">
                <a:pos x="connsiteX35591" y="connsiteY35591"/>
              </a:cxn>
              <a:cxn ang="0">
                <a:pos x="connsiteX35592" y="connsiteY35592"/>
              </a:cxn>
              <a:cxn ang="0">
                <a:pos x="connsiteX35593" y="connsiteY35593"/>
              </a:cxn>
              <a:cxn ang="0">
                <a:pos x="connsiteX35594" y="connsiteY35594"/>
              </a:cxn>
              <a:cxn ang="0">
                <a:pos x="connsiteX35595" y="connsiteY35595"/>
              </a:cxn>
              <a:cxn ang="0">
                <a:pos x="connsiteX35596" y="connsiteY35596"/>
              </a:cxn>
              <a:cxn ang="0">
                <a:pos x="connsiteX35597" y="connsiteY35597"/>
              </a:cxn>
              <a:cxn ang="0">
                <a:pos x="connsiteX35598" y="connsiteY35598"/>
              </a:cxn>
              <a:cxn ang="0">
                <a:pos x="connsiteX35599" y="connsiteY35599"/>
              </a:cxn>
              <a:cxn ang="0">
                <a:pos x="connsiteX35600" y="connsiteY35600"/>
              </a:cxn>
              <a:cxn ang="0">
                <a:pos x="connsiteX35601" y="connsiteY35601"/>
              </a:cxn>
              <a:cxn ang="0">
                <a:pos x="connsiteX35602" y="connsiteY35602"/>
              </a:cxn>
              <a:cxn ang="0">
                <a:pos x="connsiteX35603" y="connsiteY35603"/>
              </a:cxn>
              <a:cxn ang="0">
                <a:pos x="connsiteX35604" y="connsiteY35604"/>
              </a:cxn>
              <a:cxn ang="0">
                <a:pos x="connsiteX35605" y="connsiteY35605"/>
              </a:cxn>
              <a:cxn ang="0">
                <a:pos x="connsiteX35606" y="connsiteY35606"/>
              </a:cxn>
              <a:cxn ang="0">
                <a:pos x="connsiteX35607" y="connsiteY35607"/>
              </a:cxn>
              <a:cxn ang="0">
                <a:pos x="connsiteX35608" y="connsiteY35608"/>
              </a:cxn>
              <a:cxn ang="0">
                <a:pos x="connsiteX35609" y="connsiteY35609"/>
              </a:cxn>
              <a:cxn ang="0">
                <a:pos x="connsiteX35610" y="connsiteY35610"/>
              </a:cxn>
              <a:cxn ang="0">
                <a:pos x="connsiteX35611" y="connsiteY35611"/>
              </a:cxn>
              <a:cxn ang="0">
                <a:pos x="connsiteX35612" y="connsiteY35612"/>
              </a:cxn>
              <a:cxn ang="0">
                <a:pos x="connsiteX35613" y="connsiteY35613"/>
              </a:cxn>
              <a:cxn ang="0">
                <a:pos x="connsiteX35614" y="connsiteY35614"/>
              </a:cxn>
              <a:cxn ang="0">
                <a:pos x="connsiteX35615" y="connsiteY35615"/>
              </a:cxn>
              <a:cxn ang="0">
                <a:pos x="connsiteX35616" y="connsiteY35616"/>
              </a:cxn>
              <a:cxn ang="0">
                <a:pos x="connsiteX35617" y="connsiteY35617"/>
              </a:cxn>
              <a:cxn ang="0">
                <a:pos x="connsiteX35618" y="connsiteY35618"/>
              </a:cxn>
              <a:cxn ang="0">
                <a:pos x="connsiteX35619" y="connsiteY35619"/>
              </a:cxn>
              <a:cxn ang="0">
                <a:pos x="connsiteX35620" y="connsiteY35620"/>
              </a:cxn>
              <a:cxn ang="0">
                <a:pos x="connsiteX35621" y="connsiteY35621"/>
              </a:cxn>
              <a:cxn ang="0">
                <a:pos x="connsiteX35622" y="connsiteY35622"/>
              </a:cxn>
              <a:cxn ang="0">
                <a:pos x="connsiteX35623" y="connsiteY35623"/>
              </a:cxn>
              <a:cxn ang="0">
                <a:pos x="connsiteX35624" y="connsiteY35624"/>
              </a:cxn>
              <a:cxn ang="0">
                <a:pos x="connsiteX35625" y="connsiteY35625"/>
              </a:cxn>
              <a:cxn ang="0">
                <a:pos x="connsiteX35626" y="connsiteY35626"/>
              </a:cxn>
              <a:cxn ang="0">
                <a:pos x="connsiteX35627" y="connsiteY35627"/>
              </a:cxn>
              <a:cxn ang="0">
                <a:pos x="connsiteX35628" y="connsiteY35628"/>
              </a:cxn>
              <a:cxn ang="0">
                <a:pos x="connsiteX35629" y="connsiteY35629"/>
              </a:cxn>
              <a:cxn ang="0">
                <a:pos x="connsiteX35630" y="connsiteY35630"/>
              </a:cxn>
              <a:cxn ang="0">
                <a:pos x="connsiteX35631" y="connsiteY35631"/>
              </a:cxn>
              <a:cxn ang="0">
                <a:pos x="connsiteX35632" y="connsiteY35632"/>
              </a:cxn>
            </a:cxnLst>
            <a:rect l="l" t="t" r="r" b="b"/>
            <a:pathLst>
              <a:path w="7886701" h="6857981">
                <a:moveTo>
                  <a:pt x="5110594" y="6799246"/>
                </a:moveTo>
                <a:lnTo>
                  <a:pt x="5111856" y="6799878"/>
                </a:lnTo>
                <a:lnTo>
                  <a:pt x="5113118" y="6801141"/>
                </a:lnTo>
                <a:lnTo>
                  <a:pt x="5114065" y="6802088"/>
                </a:lnTo>
                <a:lnTo>
                  <a:pt x="5114381" y="6802720"/>
                </a:lnTo>
                <a:lnTo>
                  <a:pt x="5115327" y="6804931"/>
                </a:lnTo>
                <a:lnTo>
                  <a:pt x="5115327" y="6807457"/>
                </a:lnTo>
                <a:lnTo>
                  <a:pt x="5114381" y="6809668"/>
                </a:lnTo>
                <a:lnTo>
                  <a:pt x="5113749" y="6811878"/>
                </a:lnTo>
                <a:lnTo>
                  <a:pt x="5111856" y="6815983"/>
                </a:lnTo>
                <a:lnTo>
                  <a:pt x="5111225" y="6817562"/>
                </a:lnTo>
                <a:lnTo>
                  <a:pt x="5110909" y="6818826"/>
                </a:lnTo>
                <a:lnTo>
                  <a:pt x="5111225" y="6819457"/>
                </a:lnTo>
                <a:lnTo>
                  <a:pt x="5112803" y="6819773"/>
                </a:lnTo>
                <a:lnTo>
                  <a:pt x="5114381" y="6819773"/>
                </a:lnTo>
                <a:lnTo>
                  <a:pt x="5117852" y="6818826"/>
                </a:lnTo>
                <a:lnTo>
                  <a:pt x="5128266" y="6815036"/>
                </a:lnTo>
                <a:lnTo>
                  <a:pt x="5128898" y="6816615"/>
                </a:lnTo>
                <a:lnTo>
                  <a:pt x="5129213" y="6818194"/>
                </a:lnTo>
                <a:lnTo>
                  <a:pt x="5129213" y="6819773"/>
                </a:lnTo>
                <a:lnTo>
                  <a:pt x="5128898" y="6821352"/>
                </a:lnTo>
                <a:lnTo>
                  <a:pt x="5128582" y="6822931"/>
                </a:lnTo>
                <a:lnTo>
                  <a:pt x="5127951" y="6824194"/>
                </a:lnTo>
                <a:lnTo>
                  <a:pt x="5125742" y="6827036"/>
                </a:lnTo>
                <a:lnTo>
                  <a:pt x="5122901" y="6829563"/>
                </a:lnTo>
                <a:lnTo>
                  <a:pt x="5119430" y="6832089"/>
                </a:lnTo>
                <a:lnTo>
                  <a:pt x="5115643" y="6835247"/>
                </a:lnTo>
                <a:lnTo>
                  <a:pt x="5111540" y="6837458"/>
                </a:lnTo>
                <a:lnTo>
                  <a:pt x="5103019" y="6842510"/>
                </a:lnTo>
                <a:lnTo>
                  <a:pt x="5094499" y="6847563"/>
                </a:lnTo>
                <a:lnTo>
                  <a:pt x="5091027" y="6850089"/>
                </a:lnTo>
                <a:lnTo>
                  <a:pt x="5087556" y="6852616"/>
                </a:lnTo>
                <a:lnTo>
                  <a:pt x="5085031" y="6855142"/>
                </a:lnTo>
                <a:lnTo>
                  <a:pt x="5083139" y="6857981"/>
                </a:lnTo>
                <a:lnTo>
                  <a:pt x="5083111" y="6857981"/>
                </a:lnTo>
                <a:lnTo>
                  <a:pt x="5080297" y="6857668"/>
                </a:lnTo>
                <a:lnTo>
                  <a:pt x="5077773" y="6857037"/>
                </a:lnTo>
                <a:lnTo>
                  <a:pt x="5072723" y="6855142"/>
                </a:lnTo>
                <a:lnTo>
                  <a:pt x="5067989" y="6852932"/>
                </a:lnTo>
                <a:lnTo>
                  <a:pt x="5063255" y="6850721"/>
                </a:lnTo>
                <a:lnTo>
                  <a:pt x="5061046" y="6850089"/>
                </a:lnTo>
                <a:lnTo>
                  <a:pt x="5058206" y="6848826"/>
                </a:lnTo>
                <a:lnTo>
                  <a:pt x="5055681" y="6848510"/>
                </a:lnTo>
                <a:lnTo>
                  <a:pt x="5052526" y="6848195"/>
                </a:lnTo>
                <a:lnTo>
                  <a:pt x="5049054" y="6848195"/>
                </a:lnTo>
                <a:lnTo>
                  <a:pt x="5045583" y="6848510"/>
                </a:lnTo>
                <a:lnTo>
                  <a:pt x="5041480" y="6849142"/>
                </a:lnTo>
                <a:lnTo>
                  <a:pt x="5036746" y="6850721"/>
                </a:lnTo>
                <a:lnTo>
                  <a:pt x="5024438" y="6821352"/>
                </a:lnTo>
                <a:lnTo>
                  <a:pt x="5029803" y="6823563"/>
                </a:lnTo>
                <a:lnTo>
                  <a:pt x="5037693" y="6825457"/>
                </a:lnTo>
                <a:lnTo>
                  <a:pt x="5045898" y="6826720"/>
                </a:lnTo>
                <a:lnTo>
                  <a:pt x="5050001" y="6827036"/>
                </a:lnTo>
                <a:lnTo>
                  <a:pt x="5053788" y="6827036"/>
                </a:lnTo>
                <a:lnTo>
                  <a:pt x="5057575" y="6826720"/>
                </a:lnTo>
                <a:lnTo>
                  <a:pt x="5060731" y="6826089"/>
                </a:lnTo>
                <a:lnTo>
                  <a:pt x="5063255" y="6824826"/>
                </a:lnTo>
                <a:lnTo>
                  <a:pt x="5064518" y="6823878"/>
                </a:lnTo>
                <a:lnTo>
                  <a:pt x="5065149" y="6823247"/>
                </a:lnTo>
                <a:lnTo>
                  <a:pt x="5065465" y="6821984"/>
                </a:lnTo>
                <a:lnTo>
                  <a:pt x="5065780" y="6820720"/>
                </a:lnTo>
                <a:lnTo>
                  <a:pt x="5066096" y="6819457"/>
                </a:lnTo>
                <a:lnTo>
                  <a:pt x="5065780" y="6817562"/>
                </a:lnTo>
                <a:lnTo>
                  <a:pt x="5065465" y="6816299"/>
                </a:lnTo>
                <a:lnTo>
                  <a:pt x="5064833" y="6814089"/>
                </a:lnTo>
                <a:lnTo>
                  <a:pt x="5062309" y="6809668"/>
                </a:lnTo>
                <a:lnTo>
                  <a:pt x="5068620" y="6811562"/>
                </a:lnTo>
                <a:lnTo>
                  <a:pt x="5074301" y="6812510"/>
                </a:lnTo>
                <a:lnTo>
                  <a:pt x="5077141" y="6813141"/>
                </a:lnTo>
                <a:lnTo>
                  <a:pt x="5079666" y="6812510"/>
                </a:lnTo>
                <a:lnTo>
                  <a:pt x="5081875" y="6812510"/>
                </a:lnTo>
                <a:lnTo>
                  <a:pt x="5084400" y="6811878"/>
                </a:lnTo>
                <a:lnTo>
                  <a:pt x="5089765" y="6809983"/>
                </a:lnTo>
                <a:lnTo>
                  <a:pt x="5095761" y="6807457"/>
                </a:lnTo>
                <a:lnTo>
                  <a:pt x="5102388" y="6803983"/>
                </a:lnTo>
                <a:close/>
                <a:moveTo>
                  <a:pt x="2071550" y="6740508"/>
                </a:moveTo>
                <a:lnTo>
                  <a:pt x="2074128" y="6740826"/>
                </a:lnTo>
                <a:lnTo>
                  <a:pt x="2077348" y="6742096"/>
                </a:lnTo>
                <a:lnTo>
                  <a:pt x="2081535" y="6744001"/>
                </a:lnTo>
                <a:lnTo>
                  <a:pt x="2086368" y="6746858"/>
                </a:lnTo>
                <a:lnTo>
                  <a:pt x="2080569" y="6761781"/>
                </a:lnTo>
                <a:lnTo>
                  <a:pt x="2080891" y="6763368"/>
                </a:lnTo>
                <a:lnTo>
                  <a:pt x="2081213" y="6764638"/>
                </a:lnTo>
                <a:lnTo>
                  <a:pt x="2082502" y="6766226"/>
                </a:lnTo>
                <a:lnTo>
                  <a:pt x="2084112" y="6767496"/>
                </a:lnTo>
                <a:lnTo>
                  <a:pt x="2088299" y="6770036"/>
                </a:lnTo>
                <a:lnTo>
                  <a:pt x="2092487" y="6773211"/>
                </a:lnTo>
                <a:lnTo>
                  <a:pt x="2096996" y="6775751"/>
                </a:lnTo>
                <a:lnTo>
                  <a:pt x="2100539" y="6778291"/>
                </a:lnTo>
                <a:lnTo>
                  <a:pt x="2101828" y="6779561"/>
                </a:lnTo>
                <a:lnTo>
                  <a:pt x="2103116" y="6781148"/>
                </a:lnTo>
                <a:lnTo>
                  <a:pt x="2103438" y="6782418"/>
                </a:lnTo>
                <a:lnTo>
                  <a:pt x="2103116" y="6784006"/>
                </a:lnTo>
                <a:lnTo>
                  <a:pt x="2101184" y="6787816"/>
                </a:lnTo>
                <a:lnTo>
                  <a:pt x="2099251" y="6789721"/>
                </a:lnTo>
                <a:lnTo>
                  <a:pt x="2097963" y="6791308"/>
                </a:lnTo>
                <a:lnTo>
                  <a:pt x="2096996" y="6791308"/>
                </a:lnTo>
                <a:lnTo>
                  <a:pt x="2096030" y="6791308"/>
                </a:lnTo>
                <a:lnTo>
                  <a:pt x="2094420" y="6790673"/>
                </a:lnTo>
                <a:lnTo>
                  <a:pt x="2092487" y="6788768"/>
                </a:lnTo>
                <a:lnTo>
                  <a:pt x="2088944" y="6784323"/>
                </a:lnTo>
                <a:lnTo>
                  <a:pt x="2084112" y="6778291"/>
                </a:lnTo>
                <a:lnTo>
                  <a:pt x="2081213" y="6774798"/>
                </a:lnTo>
                <a:lnTo>
                  <a:pt x="2077670" y="6771941"/>
                </a:lnTo>
                <a:lnTo>
                  <a:pt x="2074128" y="6769083"/>
                </a:lnTo>
                <a:lnTo>
                  <a:pt x="2069618" y="6766543"/>
                </a:lnTo>
                <a:lnTo>
                  <a:pt x="2064787" y="6764638"/>
                </a:lnTo>
                <a:lnTo>
                  <a:pt x="2058988" y="6763368"/>
                </a:lnTo>
                <a:lnTo>
                  <a:pt x="2060277" y="6761781"/>
                </a:lnTo>
                <a:lnTo>
                  <a:pt x="2061243" y="6759558"/>
                </a:lnTo>
                <a:lnTo>
                  <a:pt x="2062531" y="6754796"/>
                </a:lnTo>
                <a:lnTo>
                  <a:pt x="2063820" y="6749716"/>
                </a:lnTo>
                <a:lnTo>
                  <a:pt x="2064464" y="6747493"/>
                </a:lnTo>
                <a:lnTo>
                  <a:pt x="2065108" y="6745271"/>
                </a:lnTo>
                <a:lnTo>
                  <a:pt x="2066397" y="6743048"/>
                </a:lnTo>
                <a:lnTo>
                  <a:pt x="2067686" y="6741778"/>
                </a:lnTo>
                <a:lnTo>
                  <a:pt x="2069296" y="6740826"/>
                </a:lnTo>
                <a:close/>
                <a:moveTo>
                  <a:pt x="5749926" y="6697646"/>
                </a:moveTo>
                <a:lnTo>
                  <a:pt x="5749926" y="6699869"/>
                </a:lnTo>
                <a:lnTo>
                  <a:pt x="5748968" y="6702726"/>
                </a:lnTo>
                <a:lnTo>
                  <a:pt x="5747371" y="6705901"/>
                </a:lnTo>
                <a:lnTo>
                  <a:pt x="5745454" y="6709076"/>
                </a:lnTo>
                <a:lnTo>
                  <a:pt x="5742260" y="6712569"/>
                </a:lnTo>
                <a:lnTo>
                  <a:pt x="5739065" y="6716379"/>
                </a:lnTo>
                <a:lnTo>
                  <a:pt x="5735871" y="6719871"/>
                </a:lnTo>
                <a:lnTo>
                  <a:pt x="5731718" y="6723681"/>
                </a:lnTo>
                <a:lnTo>
                  <a:pt x="5727246" y="6726856"/>
                </a:lnTo>
                <a:lnTo>
                  <a:pt x="5723413" y="6730349"/>
                </a:lnTo>
                <a:lnTo>
                  <a:pt x="5718941" y="6733206"/>
                </a:lnTo>
                <a:lnTo>
                  <a:pt x="5714469" y="6735429"/>
                </a:lnTo>
                <a:lnTo>
                  <a:pt x="5709996" y="6737016"/>
                </a:lnTo>
                <a:lnTo>
                  <a:pt x="5706163" y="6738604"/>
                </a:lnTo>
                <a:lnTo>
                  <a:pt x="5702330" y="6738921"/>
                </a:lnTo>
                <a:lnTo>
                  <a:pt x="5700413" y="6738921"/>
                </a:lnTo>
                <a:lnTo>
                  <a:pt x="5699135" y="6738604"/>
                </a:lnTo>
                <a:lnTo>
                  <a:pt x="5698177" y="6737651"/>
                </a:lnTo>
                <a:lnTo>
                  <a:pt x="5697538" y="6736381"/>
                </a:lnTo>
                <a:lnTo>
                  <a:pt x="5697538" y="6734794"/>
                </a:lnTo>
                <a:lnTo>
                  <a:pt x="5697538" y="6733841"/>
                </a:lnTo>
                <a:lnTo>
                  <a:pt x="5697858" y="6732889"/>
                </a:lnTo>
                <a:lnTo>
                  <a:pt x="5698177" y="6731619"/>
                </a:lnTo>
                <a:lnTo>
                  <a:pt x="5700094" y="6729714"/>
                </a:lnTo>
                <a:lnTo>
                  <a:pt x="5702330" y="6727491"/>
                </a:lnTo>
                <a:lnTo>
                  <a:pt x="5705524" y="6725586"/>
                </a:lnTo>
                <a:lnTo>
                  <a:pt x="5713510" y="6721459"/>
                </a:lnTo>
                <a:lnTo>
                  <a:pt x="5722454" y="6716696"/>
                </a:lnTo>
                <a:lnTo>
                  <a:pt x="5732357" y="6711616"/>
                </a:lnTo>
                <a:lnTo>
                  <a:pt x="5737149" y="6708759"/>
                </a:lnTo>
                <a:lnTo>
                  <a:pt x="5741940" y="6705266"/>
                </a:lnTo>
                <a:lnTo>
                  <a:pt x="5746093" y="6701774"/>
                </a:lnTo>
                <a:close/>
                <a:moveTo>
                  <a:pt x="2087655" y="6665896"/>
                </a:moveTo>
                <a:lnTo>
                  <a:pt x="2092463" y="6670389"/>
                </a:lnTo>
                <a:lnTo>
                  <a:pt x="2097272" y="6674560"/>
                </a:lnTo>
                <a:lnTo>
                  <a:pt x="2100157" y="6676806"/>
                </a:lnTo>
                <a:lnTo>
                  <a:pt x="2103683" y="6679052"/>
                </a:lnTo>
                <a:lnTo>
                  <a:pt x="2107209" y="6680978"/>
                </a:lnTo>
                <a:lnTo>
                  <a:pt x="2111377" y="6683224"/>
                </a:lnTo>
                <a:lnTo>
                  <a:pt x="2106247" y="6689321"/>
                </a:lnTo>
                <a:lnTo>
                  <a:pt x="2103683" y="6691888"/>
                </a:lnTo>
                <a:lnTo>
                  <a:pt x="2101760" y="6693492"/>
                </a:lnTo>
                <a:lnTo>
                  <a:pt x="2100157" y="6694134"/>
                </a:lnTo>
                <a:lnTo>
                  <a:pt x="2098554" y="6695417"/>
                </a:lnTo>
                <a:lnTo>
                  <a:pt x="2096310" y="6695738"/>
                </a:lnTo>
                <a:lnTo>
                  <a:pt x="2094066" y="6696059"/>
                </a:lnTo>
                <a:lnTo>
                  <a:pt x="2091502" y="6695738"/>
                </a:lnTo>
                <a:lnTo>
                  <a:pt x="2088937" y="6695097"/>
                </a:lnTo>
                <a:lnTo>
                  <a:pt x="2085411" y="6694134"/>
                </a:lnTo>
                <a:lnTo>
                  <a:pt x="2081885" y="6692850"/>
                </a:lnTo>
                <a:lnTo>
                  <a:pt x="2078038" y="6690604"/>
                </a:lnTo>
                <a:close/>
                <a:moveTo>
                  <a:pt x="2098999" y="6637321"/>
                </a:moveTo>
                <a:lnTo>
                  <a:pt x="2103859" y="6641131"/>
                </a:lnTo>
                <a:lnTo>
                  <a:pt x="2107747" y="6644941"/>
                </a:lnTo>
                <a:lnTo>
                  <a:pt x="2110662" y="6648751"/>
                </a:lnTo>
                <a:lnTo>
                  <a:pt x="2112606" y="6652562"/>
                </a:lnTo>
                <a:lnTo>
                  <a:pt x="2113903" y="6656054"/>
                </a:lnTo>
                <a:lnTo>
                  <a:pt x="2114550" y="6659547"/>
                </a:lnTo>
                <a:lnTo>
                  <a:pt x="2114550" y="6662404"/>
                </a:lnTo>
                <a:lnTo>
                  <a:pt x="2113903" y="6664627"/>
                </a:lnTo>
                <a:lnTo>
                  <a:pt x="2113254" y="6665579"/>
                </a:lnTo>
                <a:lnTo>
                  <a:pt x="2112606" y="6666532"/>
                </a:lnTo>
                <a:lnTo>
                  <a:pt x="2111310" y="6666849"/>
                </a:lnTo>
                <a:lnTo>
                  <a:pt x="2110340" y="6667167"/>
                </a:lnTo>
                <a:lnTo>
                  <a:pt x="2108720" y="6667484"/>
                </a:lnTo>
                <a:lnTo>
                  <a:pt x="2107100" y="6667484"/>
                </a:lnTo>
                <a:lnTo>
                  <a:pt x="2103535" y="6666849"/>
                </a:lnTo>
                <a:lnTo>
                  <a:pt x="2099323" y="6664944"/>
                </a:lnTo>
                <a:lnTo>
                  <a:pt x="2094464" y="6662087"/>
                </a:lnTo>
                <a:lnTo>
                  <a:pt x="2088956" y="6657959"/>
                </a:lnTo>
                <a:lnTo>
                  <a:pt x="2082800" y="6652879"/>
                </a:lnTo>
                <a:lnTo>
                  <a:pt x="2083124" y="6650656"/>
                </a:lnTo>
                <a:lnTo>
                  <a:pt x="2083448" y="6648751"/>
                </a:lnTo>
                <a:lnTo>
                  <a:pt x="2084096" y="6647481"/>
                </a:lnTo>
                <a:lnTo>
                  <a:pt x="2084744" y="6645894"/>
                </a:lnTo>
                <a:lnTo>
                  <a:pt x="2086689" y="6644306"/>
                </a:lnTo>
                <a:lnTo>
                  <a:pt x="2089280" y="6642719"/>
                </a:lnTo>
                <a:lnTo>
                  <a:pt x="2094464" y="6640179"/>
                </a:lnTo>
                <a:lnTo>
                  <a:pt x="2096732" y="6638909"/>
                </a:lnTo>
                <a:close/>
                <a:moveTo>
                  <a:pt x="4803303" y="6457933"/>
                </a:moveTo>
                <a:lnTo>
                  <a:pt x="4803303" y="6461170"/>
                </a:lnTo>
                <a:lnTo>
                  <a:pt x="4803933" y="6464083"/>
                </a:lnTo>
                <a:lnTo>
                  <a:pt x="4804879" y="6466672"/>
                </a:lnTo>
                <a:lnTo>
                  <a:pt x="4806139" y="6468938"/>
                </a:lnTo>
                <a:lnTo>
                  <a:pt x="4807714" y="6470880"/>
                </a:lnTo>
                <a:lnTo>
                  <a:pt x="4809605" y="6472175"/>
                </a:lnTo>
                <a:lnTo>
                  <a:pt x="4813071" y="6475411"/>
                </a:lnTo>
                <a:lnTo>
                  <a:pt x="4816851" y="6478324"/>
                </a:lnTo>
                <a:lnTo>
                  <a:pt x="4818427" y="6479619"/>
                </a:lnTo>
                <a:lnTo>
                  <a:pt x="4820317" y="6481237"/>
                </a:lnTo>
                <a:lnTo>
                  <a:pt x="4821893" y="6483503"/>
                </a:lnTo>
                <a:lnTo>
                  <a:pt x="4822838" y="6485769"/>
                </a:lnTo>
                <a:lnTo>
                  <a:pt x="4824098" y="6488035"/>
                </a:lnTo>
                <a:lnTo>
                  <a:pt x="4824413" y="6490948"/>
                </a:lnTo>
                <a:lnTo>
                  <a:pt x="4819687" y="6491271"/>
                </a:lnTo>
                <a:lnTo>
                  <a:pt x="4814961" y="6490948"/>
                </a:lnTo>
                <a:lnTo>
                  <a:pt x="4809920" y="6489653"/>
                </a:lnTo>
                <a:lnTo>
                  <a:pt x="4804879" y="6488682"/>
                </a:lnTo>
                <a:lnTo>
                  <a:pt x="4800152" y="6486740"/>
                </a:lnTo>
                <a:lnTo>
                  <a:pt x="4795426" y="6484474"/>
                </a:lnTo>
                <a:lnTo>
                  <a:pt x="4791330" y="6482208"/>
                </a:lnTo>
                <a:lnTo>
                  <a:pt x="4787864" y="6479619"/>
                </a:lnTo>
                <a:lnTo>
                  <a:pt x="4785344" y="6476706"/>
                </a:lnTo>
                <a:lnTo>
                  <a:pt x="4784399" y="6475411"/>
                </a:lnTo>
                <a:lnTo>
                  <a:pt x="4783768" y="6473793"/>
                </a:lnTo>
                <a:lnTo>
                  <a:pt x="4783453" y="6472175"/>
                </a:lnTo>
                <a:lnTo>
                  <a:pt x="4783138" y="6471204"/>
                </a:lnTo>
                <a:lnTo>
                  <a:pt x="4783453" y="6469585"/>
                </a:lnTo>
                <a:lnTo>
                  <a:pt x="4783768" y="6468291"/>
                </a:lnTo>
                <a:lnTo>
                  <a:pt x="4785029" y="6466672"/>
                </a:lnTo>
                <a:lnTo>
                  <a:pt x="4786289" y="6465378"/>
                </a:lnTo>
                <a:lnTo>
                  <a:pt x="4787864" y="6463759"/>
                </a:lnTo>
                <a:lnTo>
                  <a:pt x="4790070" y="6462788"/>
                </a:lnTo>
                <a:lnTo>
                  <a:pt x="4792906" y="6461170"/>
                </a:lnTo>
                <a:lnTo>
                  <a:pt x="4795741" y="6460199"/>
                </a:lnTo>
                <a:close/>
                <a:moveTo>
                  <a:pt x="4913314" y="6453171"/>
                </a:moveTo>
                <a:lnTo>
                  <a:pt x="4912993" y="6454419"/>
                </a:lnTo>
                <a:lnTo>
                  <a:pt x="4912030" y="6455978"/>
                </a:lnTo>
                <a:lnTo>
                  <a:pt x="4910425" y="6458473"/>
                </a:lnTo>
                <a:lnTo>
                  <a:pt x="4907216" y="6460344"/>
                </a:lnTo>
                <a:lnTo>
                  <a:pt x="4904327" y="6461903"/>
                </a:lnTo>
                <a:lnTo>
                  <a:pt x="4900796" y="6463462"/>
                </a:lnTo>
                <a:lnTo>
                  <a:pt x="4896624" y="6464397"/>
                </a:lnTo>
                <a:lnTo>
                  <a:pt x="4892130" y="6465645"/>
                </a:lnTo>
                <a:lnTo>
                  <a:pt x="4887957" y="6466268"/>
                </a:lnTo>
                <a:lnTo>
                  <a:pt x="4878649" y="6467516"/>
                </a:lnTo>
                <a:lnTo>
                  <a:pt x="4869341" y="6468451"/>
                </a:lnTo>
                <a:lnTo>
                  <a:pt x="4861317" y="6469387"/>
                </a:lnTo>
                <a:lnTo>
                  <a:pt x="4857465" y="6470011"/>
                </a:lnTo>
                <a:lnTo>
                  <a:pt x="4854576" y="6470634"/>
                </a:lnTo>
                <a:lnTo>
                  <a:pt x="4855860" y="6468140"/>
                </a:lnTo>
                <a:lnTo>
                  <a:pt x="4857786" y="6465645"/>
                </a:lnTo>
                <a:lnTo>
                  <a:pt x="4860354" y="6463462"/>
                </a:lnTo>
                <a:lnTo>
                  <a:pt x="4863884" y="6461903"/>
                </a:lnTo>
                <a:lnTo>
                  <a:pt x="4867415" y="6460655"/>
                </a:lnTo>
                <a:lnTo>
                  <a:pt x="4871588" y="6459408"/>
                </a:lnTo>
                <a:lnTo>
                  <a:pt x="4875760" y="6458473"/>
                </a:lnTo>
                <a:lnTo>
                  <a:pt x="4879933" y="6457537"/>
                </a:lnTo>
                <a:lnTo>
                  <a:pt x="4889562" y="6456601"/>
                </a:lnTo>
                <a:lnTo>
                  <a:pt x="4898550" y="6455666"/>
                </a:lnTo>
                <a:lnTo>
                  <a:pt x="4906574" y="6454419"/>
                </a:lnTo>
                <a:lnTo>
                  <a:pt x="4910425" y="6454107"/>
                </a:lnTo>
                <a:close/>
                <a:moveTo>
                  <a:pt x="5054963" y="6375383"/>
                </a:moveTo>
                <a:lnTo>
                  <a:pt x="5055882" y="6377949"/>
                </a:lnTo>
                <a:lnTo>
                  <a:pt x="5056188" y="6380194"/>
                </a:lnTo>
                <a:lnTo>
                  <a:pt x="5055882" y="6382439"/>
                </a:lnTo>
                <a:lnTo>
                  <a:pt x="5054963" y="6384363"/>
                </a:lnTo>
                <a:lnTo>
                  <a:pt x="5054044" y="6386287"/>
                </a:lnTo>
                <a:lnTo>
                  <a:pt x="5052206" y="6388212"/>
                </a:lnTo>
                <a:lnTo>
                  <a:pt x="5048836" y="6392060"/>
                </a:lnTo>
                <a:lnTo>
                  <a:pt x="5039951" y="6399436"/>
                </a:lnTo>
                <a:lnTo>
                  <a:pt x="5035969" y="6402964"/>
                </a:lnTo>
                <a:lnTo>
                  <a:pt x="5034743" y="6404888"/>
                </a:lnTo>
                <a:lnTo>
                  <a:pt x="5033211" y="6407133"/>
                </a:lnTo>
                <a:lnTo>
                  <a:pt x="5028003" y="6406171"/>
                </a:lnTo>
                <a:lnTo>
                  <a:pt x="5024327" y="6405530"/>
                </a:lnTo>
                <a:lnTo>
                  <a:pt x="5023408" y="6404888"/>
                </a:lnTo>
                <a:lnTo>
                  <a:pt x="5022182" y="6404247"/>
                </a:lnTo>
                <a:lnTo>
                  <a:pt x="5021570" y="6403285"/>
                </a:lnTo>
                <a:lnTo>
                  <a:pt x="5021263" y="6402643"/>
                </a:lnTo>
                <a:lnTo>
                  <a:pt x="5021263" y="6401681"/>
                </a:lnTo>
                <a:lnTo>
                  <a:pt x="5021263" y="6400398"/>
                </a:lnTo>
                <a:lnTo>
                  <a:pt x="5022182" y="6398153"/>
                </a:lnTo>
                <a:lnTo>
                  <a:pt x="5024327" y="6395909"/>
                </a:lnTo>
                <a:lnTo>
                  <a:pt x="5026778" y="6393343"/>
                </a:lnTo>
                <a:lnTo>
                  <a:pt x="5029535" y="6390777"/>
                </a:lnTo>
                <a:lnTo>
                  <a:pt x="5033211" y="6387891"/>
                </a:lnTo>
                <a:lnTo>
                  <a:pt x="5040870" y="6383080"/>
                </a:lnTo>
                <a:lnTo>
                  <a:pt x="5048836" y="6378590"/>
                </a:lnTo>
                <a:close/>
                <a:moveTo>
                  <a:pt x="4625341" y="6349983"/>
                </a:moveTo>
                <a:lnTo>
                  <a:pt x="4625976" y="6352206"/>
                </a:lnTo>
                <a:lnTo>
                  <a:pt x="4625976" y="6354746"/>
                </a:lnTo>
                <a:lnTo>
                  <a:pt x="4625341" y="6356651"/>
                </a:lnTo>
                <a:lnTo>
                  <a:pt x="4624389" y="6358873"/>
                </a:lnTo>
                <a:lnTo>
                  <a:pt x="4622801" y="6360778"/>
                </a:lnTo>
                <a:lnTo>
                  <a:pt x="4620896" y="6362048"/>
                </a:lnTo>
                <a:lnTo>
                  <a:pt x="4616134" y="6364906"/>
                </a:lnTo>
                <a:lnTo>
                  <a:pt x="4605656" y="6370621"/>
                </a:lnTo>
                <a:lnTo>
                  <a:pt x="4600894" y="6373478"/>
                </a:lnTo>
                <a:lnTo>
                  <a:pt x="4598989" y="6374748"/>
                </a:lnTo>
                <a:lnTo>
                  <a:pt x="4597401" y="6376653"/>
                </a:lnTo>
                <a:lnTo>
                  <a:pt x="4592639" y="6377923"/>
                </a:lnTo>
                <a:lnTo>
                  <a:pt x="4587876" y="6378241"/>
                </a:lnTo>
                <a:lnTo>
                  <a:pt x="4584066" y="6378558"/>
                </a:lnTo>
                <a:lnTo>
                  <a:pt x="4580574" y="6378241"/>
                </a:lnTo>
                <a:lnTo>
                  <a:pt x="4577716" y="6377606"/>
                </a:lnTo>
                <a:lnTo>
                  <a:pt x="4574541" y="6376336"/>
                </a:lnTo>
                <a:lnTo>
                  <a:pt x="4572001" y="6375383"/>
                </a:lnTo>
                <a:lnTo>
                  <a:pt x="4569779" y="6373796"/>
                </a:lnTo>
                <a:lnTo>
                  <a:pt x="4565334" y="6370938"/>
                </a:lnTo>
                <a:lnTo>
                  <a:pt x="4560889" y="6368081"/>
                </a:lnTo>
                <a:lnTo>
                  <a:pt x="4558666" y="6366493"/>
                </a:lnTo>
                <a:lnTo>
                  <a:pt x="4556126" y="6365541"/>
                </a:lnTo>
                <a:lnTo>
                  <a:pt x="4553269" y="6364271"/>
                </a:lnTo>
                <a:lnTo>
                  <a:pt x="4549776" y="6363953"/>
                </a:lnTo>
                <a:lnTo>
                  <a:pt x="4552634" y="6361731"/>
                </a:lnTo>
                <a:lnTo>
                  <a:pt x="4556444" y="6360461"/>
                </a:lnTo>
                <a:lnTo>
                  <a:pt x="4559619" y="6358873"/>
                </a:lnTo>
                <a:lnTo>
                  <a:pt x="4563429" y="6357286"/>
                </a:lnTo>
                <a:lnTo>
                  <a:pt x="4567239" y="6356651"/>
                </a:lnTo>
                <a:lnTo>
                  <a:pt x="4571366" y="6355698"/>
                </a:lnTo>
                <a:lnTo>
                  <a:pt x="4580256" y="6354428"/>
                </a:lnTo>
                <a:lnTo>
                  <a:pt x="4590099" y="6353476"/>
                </a:lnTo>
                <a:lnTo>
                  <a:pt x="4600894" y="6352206"/>
                </a:lnTo>
                <a:lnTo>
                  <a:pt x="4612641" y="6351253"/>
                </a:lnTo>
                <a:close/>
                <a:moveTo>
                  <a:pt x="5259389" y="6305533"/>
                </a:moveTo>
                <a:lnTo>
                  <a:pt x="5259066" y="6306168"/>
                </a:lnTo>
                <a:lnTo>
                  <a:pt x="5249383" y="6314423"/>
                </a:lnTo>
                <a:lnTo>
                  <a:pt x="5241960" y="6320773"/>
                </a:lnTo>
                <a:lnTo>
                  <a:pt x="5234213" y="6327123"/>
                </a:lnTo>
                <a:lnTo>
                  <a:pt x="5226789" y="6332521"/>
                </a:lnTo>
                <a:lnTo>
                  <a:pt x="5223562" y="6334744"/>
                </a:lnTo>
                <a:lnTo>
                  <a:pt x="5220979" y="6336331"/>
                </a:lnTo>
                <a:lnTo>
                  <a:pt x="5183861" y="6350936"/>
                </a:lnTo>
                <a:lnTo>
                  <a:pt x="5181924" y="6351571"/>
                </a:lnTo>
                <a:lnTo>
                  <a:pt x="5181601" y="6351571"/>
                </a:lnTo>
                <a:lnTo>
                  <a:pt x="5181924" y="6351254"/>
                </a:lnTo>
                <a:lnTo>
                  <a:pt x="5187088" y="6348714"/>
                </a:lnTo>
                <a:lnTo>
                  <a:pt x="5196449" y="6342999"/>
                </a:lnTo>
                <a:lnTo>
                  <a:pt x="5201613" y="6339506"/>
                </a:lnTo>
                <a:lnTo>
                  <a:pt x="5207100" y="6335696"/>
                </a:lnTo>
                <a:lnTo>
                  <a:pt x="5211942" y="6331886"/>
                </a:lnTo>
                <a:lnTo>
                  <a:pt x="5216138" y="6327441"/>
                </a:lnTo>
                <a:lnTo>
                  <a:pt x="5218074" y="6325218"/>
                </a:lnTo>
                <a:lnTo>
                  <a:pt x="5219043" y="6323313"/>
                </a:lnTo>
                <a:lnTo>
                  <a:pt x="5220334" y="6321091"/>
                </a:lnTo>
                <a:lnTo>
                  <a:pt x="5220979" y="6319186"/>
                </a:lnTo>
                <a:lnTo>
                  <a:pt x="5224207" y="6319186"/>
                </a:lnTo>
                <a:lnTo>
                  <a:pt x="5228080" y="6318551"/>
                </a:lnTo>
                <a:lnTo>
                  <a:pt x="5231631" y="6317916"/>
                </a:lnTo>
                <a:lnTo>
                  <a:pt x="5235827" y="6317281"/>
                </a:lnTo>
                <a:lnTo>
                  <a:pt x="5240023" y="6315693"/>
                </a:lnTo>
                <a:lnTo>
                  <a:pt x="5244219" y="6314423"/>
                </a:lnTo>
                <a:lnTo>
                  <a:pt x="5253902" y="6309978"/>
                </a:lnTo>
                <a:lnTo>
                  <a:pt x="5258744" y="6305851"/>
                </a:lnTo>
                <a:close/>
                <a:moveTo>
                  <a:pt x="6537326" y="6253146"/>
                </a:moveTo>
                <a:lnTo>
                  <a:pt x="6537326" y="6254416"/>
                </a:lnTo>
                <a:lnTo>
                  <a:pt x="6537326" y="6255686"/>
                </a:lnTo>
                <a:lnTo>
                  <a:pt x="6537008" y="6256639"/>
                </a:lnTo>
                <a:lnTo>
                  <a:pt x="6536056" y="6258226"/>
                </a:lnTo>
                <a:lnTo>
                  <a:pt x="6533833" y="6260449"/>
                </a:lnTo>
                <a:lnTo>
                  <a:pt x="6530658" y="6262989"/>
                </a:lnTo>
                <a:lnTo>
                  <a:pt x="6527166" y="6265529"/>
                </a:lnTo>
                <a:lnTo>
                  <a:pt x="6522721" y="6267751"/>
                </a:lnTo>
                <a:lnTo>
                  <a:pt x="6513196" y="6272831"/>
                </a:lnTo>
                <a:lnTo>
                  <a:pt x="6508751" y="6275689"/>
                </a:lnTo>
                <a:lnTo>
                  <a:pt x="6504306" y="6278229"/>
                </a:lnTo>
                <a:lnTo>
                  <a:pt x="6500813" y="6281087"/>
                </a:lnTo>
                <a:lnTo>
                  <a:pt x="6497956" y="6283944"/>
                </a:lnTo>
                <a:lnTo>
                  <a:pt x="6496686" y="6285849"/>
                </a:lnTo>
                <a:lnTo>
                  <a:pt x="6495733" y="6287437"/>
                </a:lnTo>
                <a:lnTo>
                  <a:pt x="6495416" y="6289024"/>
                </a:lnTo>
                <a:lnTo>
                  <a:pt x="6494781" y="6290612"/>
                </a:lnTo>
                <a:lnTo>
                  <a:pt x="6494781" y="6292517"/>
                </a:lnTo>
                <a:lnTo>
                  <a:pt x="6495416" y="6294422"/>
                </a:lnTo>
                <a:lnTo>
                  <a:pt x="6496051" y="6296009"/>
                </a:lnTo>
                <a:lnTo>
                  <a:pt x="6497003" y="6297914"/>
                </a:lnTo>
                <a:lnTo>
                  <a:pt x="6492876" y="6300454"/>
                </a:lnTo>
                <a:lnTo>
                  <a:pt x="6489066" y="6302042"/>
                </a:lnTo>
                <a:lnTo>
                  <a:pt x="6486526" y="6302359"/>
                </a:lnTo>
                <a:lnTo>
                  <a:pt x="6483986" y="6302359"/>
                </a:lnTo>
                <a:lnTo>
                  <a:pt x="6482081" y="6301724"/>
                </a:lnTo>
                <a:lnTo>
                  <a:pt x="6480811" y="6300454"/>
                </a:lnTo>
                <a:lnTo>
                  <a:pt x="6479541" y="6298867"/>
                </a:lnTo>
                <a:lnTo>
                  <a:pt x="6478906" y="6297279"/>
                </a:lnTo>
                <a:lnTo>
                  <a:pt x="6477001" y="6293469"/>
                </a:lnTo>
                <a:lnTo>
                  <a:pt x="6476048" y="6292199"/>
                </a:lnTo>
                <a:lnTo>
                  <a:pt x="6474778" y="6290929"/>
                </a:lnTo>
                <a:lnTo>
                  <a:pt x="6473508" y="6289977"/>
                </a:lnTo>
                <a:lnTo>
                  <a:pt x="6471286" y="6289977"/>
                </a:lnTo>
                <a:lnTo>
                  <a:pt x="6468746" y="6290294"/>
                </a:lnTo>
                <a:lnTo>
                  <a:pt x="6465888" y="6291247"/>
                </a:lnTo>
                <a:lnTo>
                  <a:pt x="6463983" y="6290294"/>
                </a:lnTo>
                <a:lnTo>
                  <a:pt x="6463031" y="6288707"/>
                </a:lnTo>
                <a:lnTo>
                  <a:pt x="6462713" y="6287119"/>
                </a:lnTo>
                <a:lnTo>
                  <a:pt x="6463031" y="6285532"/>
                </a:lnTo>
                <a:lnTo>
                  <a:pt x="6463983" y="6283627"/>
                </a:lnTo>
                <a:lnTo>
                  <a:pt x="6464936" y="6281404"/>
                </a:lnTo>
                <a:lnTo>
                  <a:pt x="6467476" y="6277912"/>
                </a:lnTo>
                <a:lnTo>
                  <a:pt x="6470333" y="6273784"/>
                </a:lnTo>
                <a:lnTo>
                  <a:pt x="6473191" y="6269974"/>
                </a:lnTo>
                <a:lnTo>
                  <a:pt x="6473826" y="6268069"/>
                </a:lnTo>
                <a:lnTo>
                  <a:pt x="6473826" y="6266164"/>
                </a:lnTo>
                <a:lnTo>
                  <a:pt x="6473826" y="6264576"/>
                </a:lnTo>
                <a:lnTo>
                  <a:pt x="6474778" y="6266164"/>
                </a:lnTo>
                <a:lnTo>
                  <a:pt x="6477001" y="6268386"/>
                </a:lnTo>
                <a:lnTo>
                  <a:pt x="6479858" y="6270291"/>
                </a:lnTo>
                <a:lnTo>
                  <a:pt x="6483033" y="6271244"/>
                </a:lnTo>
                <a:lnTo>
                  <a:pt x="6486208" y="6271879"/>
                </a:lnTo>
                <a:lnTo>
                  <a:pt x="6489383" y="6271879"/>
                </a:lnTo>
                <a:lnTo>
                  <a:pt x="6493511" y="6271879"/>
                </a:lnTo>
                <a:lnTo>
                  <a:pt x="6497638" y="6271244"/>
                </a:lnTo>
                <a:lnTo>
                  <a:pt x="6501448" y="6270291"/>
                </a:lnTo>
                <a:lnTo>
                  <a:pt x="6506211" y="6268704"/>
                </a:lnTo>
                <a:lnTo>
                  <a:pt x="6510656" y="6266799"/>
                </a:lnTo>
                <a:lnTo>
                  <a:pt x="6515736" y="6264576"/>
                </a:lnTo>
                <a:lnTo>
                  <a:pt x="6525896" y="6259179"/>
                </a:lnTo>
                <a:close/>
                <a:moveTo>
                  <a:pt x="5674689" y="6249971"/>
                </a:moveTo>
                <a:lnTo>
                  <a:pt x="5675313" y="6251588"/>
                </a:lnTo>
                <a:lnTo>
                  <a:pt x="5675313" y="6253205"/>
                </a:lnTo>
                <a:lnTo>
                  <a:pt x="5675001" y="6255145"/>
                </a:lnTo>
                <a:lnTo>
                  <a:pt x="5674689" y="6256762"/>
                </a:lnTo>
                <a:lnTo>
                  <a:pt x="5674064" y="6258379"/>
                </a:lnTo>
                <a:lnTo>
                  <a:pt x="5672815" y="6260319"/>
                </a:lnTo>
                <a:lnTo>
                  <a:pt x="5670317" y="6263877"/>
                </a:lnTo>
                <a:lnTo>
                  <a:pt x="5666881" y="6267757"/>
                </a:lnTo>
                <a:lnTo>
                  <a:pt x="5662509" y="6270991"/>
                </a:lnTo>
                <a:lnTo>
                  <a:pt x="5657825" y="6274225"/>
                </a:lnTo>
                <a:lnTo>
                  <a:pt x="5652828" y="6277459"/>
                </a:lnTo>
                <a:lnTo>
                  <a:pt x="5647519" y="6280046"/>
                </a:lnTo>
                <a:lnTo>
                  <a:pt x="5641898" y="6281986"/>
                </a:lnTo>
                <a:lnTo>
                  <a:pt x="5636901" y="6283603"/>
                </a:lnTo>
                <a:lnTo>
                  <a:pt x="5631904" y="6284896"/>
                </a:lnTo>
                <a:lnTo>
                  <a:pt x="5627532" y="6284896"/>
                </a:lnTo>
                <a:lnTo>
                  <a:pt x="5625346" y="6284896"/>
                </a:lnTo>
                <a:lnTo>
                  <a:pt x="5623785" y="6284249"/>
                </a:lnTo>
                <a:lnTo>
                  <a:pt x="5621911" y="6283926"/>
                </a:lnTo>
                <a:lnTo>
                  <a:pt x="5620349" y="6282956"/>
                </a:lnTo>
                <a:lnTo>
                  <a:pt x="5619412" y="6281986"/>
                </a:lnTo>
                <a:lnTo>
                  <a:pt x="5618163" y="6280692"/>
                </a:lnTo>
                <a:lnTo>
                  <a:pt x="5631904" y="6275195"/>
                </a:lnTo>
                <a:lnTo>
                  <a:pt x="5638462" y="6271961"/>
                </a:lnTo>
                <a:lnTo>
                  <a:pt x="5645333" y="6268727"/>
                </a:lnTo>
                <a:lnTo>
                  <a:pt x="5651891" y="6265170"/>
                </a:lnTo>
                <a:lnTo>
                  <a:pt x="5659074" y="6260966"/>
                </a:lnTo>
                <a:lnTo>
                  <a:pt x="5666881" y="6255792"/>
                </a:lnTo>
                <a:close/>
                <a:moveTo>
                  <a:pt x="3117231" y="6245208"/>
                </a:moveTo>
                <a:lnTo>
                  <a:pt x="3124233" y="6249939"/>
                </a:lnTo>
                <a:lnTo>
                  <a:pt x="3130918" y="6254670"/>
                </a:lnTo>
                <a:lnTo>
                  <a:pt x="3136647" y="6259717"/>
                </a:lnTo>
                <a:lnTo>
                  <a:pt x="3141740" y="6264447"/>
                </a:lnTo>
                <a:lnTo>
                  <a:pt x="3146833" y="6269494"/>
                </a:lnTo>
                <a:lnTo>
                  <a:pt x="3151607" y="6274856"/>
                </a:lnTo>
                <a:lnTo>
                  <a:pt x="3160520" y="6284948"/>
                </a:lnTo>
                <a:lnTo>
                  <a:pt x="3168795" y="6295041"/>
                </a:lnTo>
                <a:lnTo>
                  <a:pt x="3177709" y="6305134"/>
                </a:lnTo>
                <a:lnTo>
                  <a:pt x="3186939" y="6315226"/>
                </a:lnTo>
                <a:lnTo>
                  <a:pt x="3192031" y="6320273"/>
                </a:lnTo>
                <a:lnTo>
                  <a:pt x="3197124" y="6325004"/>
                </a:lnTo>
                <a:lnTo>
                  <a:pt x="3200307" y="6326265"/>
                </a:lnTo>
                <a:lnTo>
                  <a:pt x="3203172" y="6326581"/>
                </a:lnTo>
                <a:lnTo>
                  <a:pt x="3205718" y="6326896"/>
                </a:lnTo>
                <a:lnTo>
                  <a:pt x="3208266" y="6326581"/>
                </a:lnTo>
                <a:lnTo>
                  <a:pt x="3212721" y="6325950"/>
                </a:lnTo>
                <a:lnTo>
                  <a:pt x="3216859" y="6324688"/>
                </a:lnTo>
                <a:lnTo>
                  <a:pt x="3220679" y="6323742"/>
                </a:lnTo>
                <a:lnTo>
                  <a:pt x="3224817" y="6322796"/>
                </a:lnTo>
                <a:lnTo>
                  <a:pt x="3227363" y="6322481"/>
                </a:lnTo>
                <a:lnTo>
                  <a:pt x="3229909" y="6322796"/>
                </a:lnTo>
                <a:lnTo>
                  <a:pt x="3232774" y="6323111"/>
                </a:lnTo>
                <a:lnTo>
                  <a:pt x="3236275" y="6324373"/>
                </a:lnTo>
                <a:lnTo>
                  <a:pt x="3241368" y="6328473"/>
                </a:lnTo>
                <a:lnTo>
                  <a:pt x="3246143" y="6332573"/>
                </a:lnTo>
                <a:lnTo>
                  <a:pt x="3253783" y="6340143"/>
                </a:lnTo>
                <a:lnTo>
                  <a:pt x="3261103" y="6347082"/>
                </a:lnTo>
                <a:lnTo>
                  <a:pt x="3264286" y="6350236"/>
                </a:lnTo>
                <a:lnTo>
                  <a:pt x="3268107" y="6353074"/>
                </a:lnTo>
                <a:lnTo>
                  <a:pt x="3272243" y="6355913"/>
                </a:lnTo>
                <a:lnTo>
                  <a:pt x="3276700" y="6358436"/>
                </a:lnTo>
                <a:lnTo>
                  <a:pt x="3281792" y="6360959"/>
                </a:lnTo>
                <a:lnTo>
                  <a:pt x="3287840" y="6363482"/>
                </a:lnTo>
                <a:lnTo>
                  <a:pt x="3294206" y="6365690"/>
                </a:lnTo>
                <a:lnTo>
                  <a:pt x="3302164" y="6367582"/>
                </a:lnTo>
                <a:lnTo>
                  <a:pt x="3310759" y="6369159"/>
                </a:lnTo>
                <a:lnTo>
                  <a:pt x="3320625" y="6371052"/>
                </a:lnTo>
                <a:lnTo>
                  <a:pt x="3322217" y="6372629"/>
                </a:lnTo>
                <a:lnTo>
                  <a:pt x="3323172" y="6374206"/>
                </a:lnTo>
                <a:lnTo>
                  <a:pt x="3324127" y="6376098"/>
                </a:lnTo>
                <a:lnTo>
                  <a:pt x="3324445" y="6377675"/>
                </a:lnTo>
                <a:lnTo>
                  <a:pt x="3325081" y="6381145"/>
                </a:lnTo>
                <a:lnTo>
                  <a:pt x="3326036" y="6384929"/>
                </a:lnTo>
                <a:lnTo>
                  <a:pt x="3326991" y="6386191"/>
                </a:lnTo>
                <a:lnTo>
                  <a:pt x="3327628" y="6388083"/>
                </a:lnTo>
                <a:lnTo>
                  <a:pt x="3329219" y="6389660"/>
                </a:lnTo>
                <a:lnTo>
                  <a:pt x="3330811" y="6390922"/>
                </a:lnTo>
                <a:lnTo>
                  <a:pt x="3333039" y="6392499"/>
                </a:lnTo>
                <a:lnTo>
                  <a:pt x="3335905" y="6393445"/>
                </a:lnTo>
                <a:lnTo>
                  <a:pt x="3339723" y="6394707"/>
                </a:lnTo>
                <a:lnTo>
                  <a:pt x="3343862" y="6395653"/>
                </a:lnTo>
                <a:lnTo>
                  <a:pt x="3344181" y="6398176"/>
                </a:lnTo>
                <a:lnTo>
                  <a:pt x="3344181" y="6400384"/>
                </a:lnTo>
                <a:lnTo>
                  <a:pt x="3343225" y="6402276"/>
                </a:lnTo>
                <a:lnTo>
                  <a:pt x="3341951" y="6403222"/>
                </a:lnTo>
                <a:lnTo>
                  <a:pt x="3340360" y="6404169"/>
                </a:lnTo>
                <a:lnTo>
                  <a:pt x="3338768" y="6404799"/>
                </a:lnTo>
                <a:lnTo>
                  <a:pt x="3334632" y="6405115"/>
                </a:lnTo>
                <a:lnTo>
                  <a:pt x="3330174" y="6405115"/>
                </a:lnTo>
                <a:lnTo>
                  <a:pt x="3325718" y="6405745"/>
                </a:lnTo>
                <a:lnTo>
                  <a:pt x="3324445" y="6406376"/>
                </a:lnTo>
                <a:lnTo>
                  <a:pt x="3322535" y="6407007"/>
                </a:lnTo>
                <a:lnTo>
                  <a:pt x="3321262" y="6408584"/>
                </a:lnTo>
                <a:lnTo>
                  <a:pt x="3320625" y="6409846"/>
                </a:lnTo>
                <a:lnTo>
                  <a:pt x="3320944" y="6411107"/>
                </a:lnTo>
                <a:lnTo>
                  <a:pt x="3320944" y="6412053"/>
                </a:lnTo>
                <a:lnTo>
                  <a:pt x="3322535" y="6413946"/>
                </a:lnTo>
                <a:lnTo>
                  <a:pt x="3324445" y="6415523"/>
                </a:lnTo>
                <a:lnTo>
                  <a:pt x="3326991" y="6417100"/>
                </a:lnTo>
                <a:lnTo>
                  <a:pt x="3329856" y="6418992"/>
                </a:lnTo>
                <a:lnTo>
                  <a:pt x="3333357" y="6420254"/>
                </a:lnTo>
                <a:lnTo>
                  <a:pt x="3340678" y="6422777"/>
                </a:lnTo>
                <a:lnTo>
                  <a:pt x="3348636" y="6425931"/>
                </a:lnTo>
                <a:lnTo>
                  <a:pt x="3355957" y="6428770"/>
                </a:lnTo>
                <a:lnTo>
                  <a:pt x="3358821" y="6430031"/>
                </a:lnTo>
                <a:lnTo>
                  <a:pt x="3361050" y="6431923"/>
                </a:lnTo>
                <a:lnTo>
                  <a:pt x="3362641" y="6433816"/>
                </a:lnTo>
                <a:lnTo>
                  <a:pt x="3363914" y="6435708"/>
                </a:lnTo>
                <a:lnTo>
                  <a:pt x="3344498" y="6433500"/>
                </a:lnTo>
                <a:lnTo>
                  <a:pt x="3325718" y="6430977"/>
                </a:lnTo>
                <a:lnTo>
                  <a:pt x="3306302" y="6427508"/>
                </a:lnTo>
                <a:lnTo>
                  <a:pt x="3296753" y="6425616"/>
                </a:lnTo>
                <a:lnTo>
                  <a:pt x="3286886" y="6422777"/>
                </a:lnTo>
                <a:lnTo>
                  <a:pt x="3276700" y="6420254"/>
                </a:lnTo>
                <a:lnTo>
                  <a:pt x="3266514" y="6417415"/>
                </a:lnTo>
                <a:lnTo>
                  <a:pt x="3256010" y="6414577"/>
                </a:lnTo>
                <a:lnTo>
                  <a:pt x="3244870" y="6411107"/>
                </a:lnTo>
                <a:lnTo>
                  <a:pt x="3221634" y="6402592"/>
                </a:lnTo>
                <a:lnTo>
                  <a:pt x="3195851" y="6392814"/>
                </a:lnTo>
                <a:lnTo>
                  <a:pt x="3196169" y="6389660"/>
                </a:lnTo>
                <a:lnTo>
                  <a:pt x="3195851" y="6386822"/>
                </a:lnTo>
                <a:lnTo>
                  <a:pt x="3194896" y="6383668"/>
                </a:lnTo>
                <a:lnTo>
                  <a:pt x="3192986" y="6380829"/>
                </a:lnTo>
                <a:lnTo>
                  <a:pt x="3190758" y="6378306"/>
                </a:lnTo>
                <a:lnTo>
                  <a:pt x="3188212" y="6375783"/>
                </a:lnTo>
                <a:lnTo>
                  <a:pt x="3185029" y="6373260"/>
                </a:lnTo>
                <a:lnTo>
                  <a:pt x="3181209" y="6370736"/>
                </a:lnTo>
                <a:lnTo>
                  <a:pt x="3177390" y="6368213"/>
                </a:lnTo>
                <a:lnTo>
                  <a:pt x="3172615" y="6365690"/>
                </a:lnTo>
                <a:lnTo>
                  <a:pt x="3162748" y="6360959"/>
                </a:lnTo>
                <a:lnTo>
                  <a:pt x="3151290" y="6356544"/>
                </a:lnTo>
                <a:lnTo>
                  <a:pt x="3139512" y="6351813"/>
                </a:lnTo>
                <a:lnTo>
                  <a:pt x="3143013" y="6348974"/>
                </a:lnTo>
                <a:lnTo>
                  <a:pt x="3146514" y="6346766"/>
                </a:lnTo>
                <a:lnTo>
                  <a:pt x="3148744" y="6345820"/>
                </a:lnTo>
                <a:lnTo>
                  <a:pt x="3150971" y="6344874"/>
                </a:lnTo>
                <a:lnTo>
                  <a:pt x="3153517" y="6344558"/>
                </a:lnTo>
                <a:lnTo>
                  <a:pt x="3156063" y="6344243"/>
                </a:lnTo>
                <a:lnTo>
                  <a:pt x="3158928" y="6344243"/>
                </a:lnTo>
                <a:lnTo>
                  <a:pt x="3162429" y="6344874"/>
                </a:lnTo>
                <a:lnTo>
                  <a:pt x="3165612" y="6345820"/>
                </a:lnTo>
                <a:lnTo>
                  <a:pt x="3169114" y="6346766"/>
                </a:lnTo>
                <a:lnTo>
                  <a:pt x="3173252" y="6348343"/>
                </a:lnTo>
                <a:lnTo>
                  <a:pt x="3177709" y="6350236"/>
                </a:lnTo>
                <a:lnTo>
                  <a:pt x="3182482" y="6352128"/>
                </a:lnTo>
                <a:lnTo>
                  <a:pt x="3187575" y="6355282"/>
                </a:lnTo>
                <a:lnTo>
                  <a:pt x="3186302" y="6352128"/>
                </a:lnTo>
                <a:lnTo>
                  <a:pt x="3185029" y="6348974"/>
                </a:lnTo>
                <a:lnTo>
                  <a:pt x="3182482" y="6346135"/>
                </a:lnTo>
                <a:lnTo>
                  <a:pt x="3179618" y="6343297"/>
                </a:lnTo>
                <a:lnTo>
                  <a:pt x="3176116" y="6340143"/>
                </a:lnTo>
                <a:lnTo>
                  <a:pt x="3172297" y="6337304"/>
                </a:lnTo>
                <a:lnTo>
                  <a:pt x="3163385" y="6331943"/>
                </a:lnTo>
                <a:lnTo>
                  <a:pt x="3153517" y="6326896"/>
                </a:lnTo>
                <a:lnTo>
                  <a:pt x="3143331" y="6321534"/>
                </a:lnTo>
                <a:lnTo>
                  <a:pt x="3133146" y="6316488"/>
                </a:lnTo>
                <a:lnTo>
                  <a:pt x="3123597" y="6310811"/>
                </a:lnTo>
                <a:lnTo>
                  <a:pt x="3123915" y="6305134"/>
                </a:lnTo>
                <a:lnTo>
                  <a:pt x="3123915" y="6299772"/>
                </a:lnTo>
                <a:lnTo>
                  <a:pt x="3123597" y="6295041"/>
                </a:lnTo>
                <a:lnTo>
                  <a:pt x="3122323" y="6290625"/>
                </a:lnTo>
                <a:lnTo>
                  <a:pt x="3121050" y="6286525"/>
                </a:lnTo>
                <a:lnTo>
                  <a:pt x="3119140" y="6282741"/>
                </a:lnTo>
                <a:lnTo>
                  <a:pt x="3115957" y="6275802"/>
                </a:lnTo>
                <a:lnTo>
                  <a:pt x="3114049" y="6272648"/>
                </a:lnTo>
                <a:lnTo>
                  <a:pt x="3112774" y="6268863"/>
                </a:lnTo>
                <a:lnTo>
                  <a:pt x="3111820" y="6265709"/>
                </a:lnTo>
                <a:lnTo>
                  <a:pt x="3111501" y="6261924"/>
                </a:lnTo>
                <a:lnTo>
                  <a:pt x="3111820" y="6258455"/>
                </a:lnTo>
                <a:lnTo>
                  <a:pt x="3112456" y="6254355"/>
                </a:lnTo>
                <a:lnTo>
                  <a:pt x="3114366" y="6249939"/>
                </a:lnTo>
                <a:close/>
                <a:moveTo>
                  <a:pt x="4545013" y="6242033"/>
                </a:moveTo>
                <a:lnTo>
                  <a:pt x="4544696" y="6244227"/>
                </a:lnTo>
                <a:lnTo>
                  <a:pt x="4543743" y="6246420"/>
                </a:lnTo>
                <a:lnTo>
                  <a:pt x="4542156" y="6248613"/>
                </a:lnTo>
                <a:lnTo>
                  <a:pt x="4539933" y="6250493"/>
                </a:lnTo>
                <a:lnTo>
                  <a:pt x="4537711" y="6251746"/>
                </a:lnTo>
                <a:lnTo>
                  <a:pt x="4534853" y="6253313"/>
                </a:lnTo>
                <a:lnTo>
                  <a:pt x="4529138" y="6256133"/>
                </a:lnTo>
                <a:lnTo>
                  <a:pt x="4522153" y="6258640"/>
                </a:lnTo>
                <a:lnTo>
                  <a:pt x="4514851" y="6260833"/>
                </a:lnTo>
                <a:lnTo>
                  <a:pt x="4507548" y="6263340"/>
                </a:lnTo>
                <a:lnTo>
                  <a:pt x="4500881" y="6265846"/>
                </a:lnTo>
                <a:lnTo>
                  <a:pt x="4500563" y="6263026"/>
                </a:lnTo>
                <a:lnTo>
                  <a:pt x="4500881" y="6260520"/>
                </a:lnTo>
                <a:lnTo>
                  <a:pt x="4502151" y="6258326"/>
                </a:lnTo>
                <a:lnTo>
                  <a:pt x="4503421" y="6256446"/>
                </a:lnTo>
                <a:lnTo>
                  <a:pt x="4505643" y="6254566"/>
                </a:lnTo>
                <a:lnTo>
                  <a:pt x="4508183" y="6253313"/>
                </a:lnTo>
                <a:lnTo>
                  <a:pt x="4511041" y="6251746"/>
                </a:lnTo>
                <a:lnTo>
                  <a:pt x="4514533" y="6250493"/>
                </a:lnTo>
                <a:lnTo>
                  <a:pt x="4521836" y="6248300"/>
                </a:lnTo>
                <a:lnTo>
                  <a:pt x="4529773" y="6246107"/>
                </a:lnTo>
                <a:lnTo>
                  <a:pt x="4537711" y="6244227"/>
                </a:lnTo>
                <a:close/>
                <a:moveTo>
                  <a:pt x="5765801" y="6235683"/>
                </a:moveTo>
                <a:lnTo>
                  <a:pt x="5765801" y="6236636"/>
                </a:lnTo>
                <a:lnTo>
                  <a:pt x="5765159" y="6238223"/>
                </a:lnTo>
                <a:lnTo>
                  <a:pt x="5763874" y="6241716"/>
                </a:lnTo>
                <a:lnTo>
                  <a:pt x="5761304" y="6245843"/>
                </a:lnTo>
                <a:lnTo>
                  <a:pt x="5757129" y="6250288"/>
                </a:lnTo>
                <a:lnTo>
                  <a:pt x="5752632" y="6254733"/>
                </a:lnTo>
                <a:lnTo>
                  <a:pt x="5747171" y="6259496"/>
                </a:lnTo>
                <a:lnTo>
                  <a:pt x="5741390" y="6264576"/>
                </a:lnTo>
                <a:lnTo>
                  <a:pt x="5734965" y="6269338"/>
                </a:lnTo>
                <a:lnTo>
                  <a:pt x="5727899" y="6274101"/>
                </a:lnTo>
                <a:lnTo>
                  <a:pt x="5721154" y="6278546"/>
                </a:lnTo>
                <a:lnTo>
                  <a:pt x="5714408" y="6282356"/>
                </a:lnTo>
                <a:lnTo>
                  <a:pt x="5707342" y="6285213"/>
                </a:lnTo>
                <a:lnTo>
                  <a:pt x="5700596" y="6287753"/>
                </a:lnTo>
                <a:lnTo>
                  <a:pt x="5694493" y="6289023"/>
                </a:lnTo>
                <a:lnTo>
                  <a:pt x="5691603" y="6289658"/>
                </a:lnTo>
                <a:lnTo>
                  <a:pt x="5688391" y="6289658"/>
                </a:lnTo>
                <a:lnTo>
                  <a:pt x="5685821" y="6289658"/>
                </a:lnTo>
                <a:lnTo>
                  <a:pt x="5683251" y="6288706"/>
                </a:lnTo>
                <a:lnTo>
                  <a:pt x="5695778" y="6282356"/>
                </a:lnTo>
                <a:lnTo>
                  <a:pt x="5705736" y="6276323"/>
                </a:lnTo>
                <a:lnTo>
                  <a:pt x="5714729" y="6270926"/>
                </a:lnTo>
                <a:lnTo>
                  <a:pt x="5722760" y="6265211"/>
                </a:lnTo>
                <a:lnTo>
                  <a:pt x="5740426" y="6252193"/>
                </a:lnTo>
                <a:lnTo>
                  <a:pt x="5751668" y="6244573"/>
                </a:lnTo>
                <a:close/>
                <a:moveTo>
                  <a:pt x="5391151" y="6227746"/>
                </a:moveTo>
                <a:lnTo>
                  <a:pt x="5391151" y="6231225"/>
                </a:lnTo>
                <a:lnTo>
                  <a:pt x="5390196" y="6234388"/>
                </a:lnTo>
                <a:lnTo>
                  <a:pt x="5389560" y="6237867"/>
                </a:lnTo>
                <a:lnTo>
                  <a:pt x="5387968" y="6241029"/>
                </a:lnTo>
                <a:lnTo>
                  <a:pt x="5386377" y="6243876"/>
                </a:lnTo>
                <a:lnTo>
                  <a:pt x="5383830" y="6246722"/>
                </a:lnTo>
                <a:lnTo>
                  <a:pt x="5381283" y="6249885"/>
                </a:lnTo>
                <a:lnTo>
                  <a:pt x="5378100" y="6252415"/>
                </a:lnTo>
                <a:lnTo>
                  <a:pt x="5375235" y="6254945"/>
                </a:lnTo>
                <a:lnTo>
                  <a:pt x="5371734" y="6257475"/>
                </a:lnTo>
                <a:lnTo>
                  <a:pt x="5364413" y="6262535"/>
                </a:lnTo>
                <a:lnTo>
                  <a:pt x="5355818" y="6267279"/>
                </a:lnTo>
                <a:lnTo>
                  <a:pt x="5347542" y="6271707"/>
                </a:lnTo>
                <a:lnTo>
                  <a:pt x="5329716" y="6280246"/>
                </a:lnTo>
                <a:lnTo>
                  <a:pt x="5321122" y="6284673"/>
                </a:lnTo>
                <a:lnTo>
                  <a:pt x="5312845" y="6289101"/>
                </a:lnTo>
                <a:lnTo>
                  <a:pt x="5305524" y="6293845"/>
                </a:lnTo>
                <a:lnTo>
                  <a:pt x="5299158" y="6298589"/>
                </a:lnTo>
                <a:lnTo>
                  <a:pt x="5296293" y="6301119"/>
                </a:lnTo>
                <a:lnTo>
                  <a:pt x="5294065" y="6303649"/>
                </a:lnTo>
                <a:lnTo>
                  <a:pt x="5291837" y="6306179"/>
                </a:lnTo>
                <a:lnTo>
                  <a:pt x="5289927" y="6308709"/>
                </a:lnTo>
                <a:lnTo>
                  <a:pt x="5288335" y="6308709"/>
                </a:lnTo>
                <a:lnTo>
                  <a:pt x="5286107" y="6308077"/>
                </a:lnTo>
                <a:lnTo>
                  <a:pt x="5284197" y="6307128"/>
                </a:lnTo>
                <a:lnTo>
                  <a:pt x="5282287" y="6306179"/>
                </a:lnTo>
                <a:lnTo>
                  <a:pt x="5279422" y="6303649"/>
                </a:lnTo>
                <a:lnTo>
                  <a:pt x="5276557" y="6300803"/>
                </a:lnTo>
                <a:lnTo>
                  <a:pt x="5274011" y="6297008"/>
                </a:lnTo>
                <a:lnTo>
                  <a:pt x="5271464" y="6293529"/>
                </a:lnTo>
                <a:lnTo>
                  <a:pt x="5269236" y="6289101"/>
                </a:lnTo>
                <a:lnTo>
                  <a:pt x="5267326" y="6284673"/>
                </a:lnTo>
                <a:lnTo>
                  <a:pt x="5274329" y="6280878"/>
                </a:lnTo>
                <a:lnTo>
                  <a:pt x="5281969" y="6277399"/>
                </a:lnTo>
                <a:lnTo>
                  <a:pt x="5289608" y="6273920"/>
                </a:lnTo>
                <a:lnTo>
                  <a:pt x="5297885" y="6270442"/>
                </a:lnTo>
                <a:lnTo>
                  <a:pt x="5313800" y="6264433"/>
                </a:lnTo>
                <a:lnTo>
                  <a:pt x="5330035" y="6258107"/>
                </a:lnTo>
                <a:lnTo>
                  <a:pt x="5346269" y="6252098"/>
                </a:lnTo>
                <a:lnTo>
                  <a:pt x="5354545" y="6248303"/>
                </a:lnTo>
                <a:lnTo>
                  <a:pt x="5362184" y="6245141"/>
                </a:lnTo>
                <a:lnTo>
                  <a:pt x="5369824" y="6241029"/>
                </a:lnTo>
                <a:lnTo>
                  <a:pt x="5377145" y="6236918"/>
                </a:lnTo>
                <a:lnTo>
                  <a:pt x="5384467" y="6232806"/>
                </a:lnTo>
                <a:close/>
                <a:moveTo>
                  <a:pt x="4690782" y="6226158"/>
                </a:moveTo>
                <a:lnTo>
                  <a:pt x="4695926" y="6226802"/>
                </a:lnTo>
                <a:lnTo>
                  <a:pt x="4700106" y="6228089"/>
                </a:lnTo>
                <a:lnTo>
                  <a:pt x="4703321" y="6229698"/>
                </a:lnTo>
                <a:lnTo>
                  <a:pt x="4706215" y="6231950"/>
                </a:lnTo>
                <a:lnTo>
                  <a:pt x="4708465" y="6234525"/>
                </a:lnTo>
                <a:lnTo>
                  <a:pt x="4710073" y="6237099"/>
                </a:lnTo>
                <a:lnTo>
                  <a:pt x="4711359" y="6240639"/>
                </a:lnTo>
                <a:lnTo>
                  <a:pt x="4712324" y="6243857"/>
                </a:lnTo>
                <a:lnTo>
                  <a:pt x="4712645" y="6247075"/>
                </a:lnTo>
                <a:lnTo>
                  <a:pt x="4712967" y="6250936"/>
                </a:lnTo>
                <a:lnTo>
                  <a:pt x="4712967" y="6257694"/>
                </a:lnTo>
                <a:lnTo>
                  <a:pt x="4712967" y="6264130"/>
                </a:lnTo>
                <a:lnTo>
                  <a:pt x="4713288" y="6269600"/>
                </a:lnTo>
                <a:lnTo>
                  <a:pt x="4697534" y="6273783"/>
                </a:lnTo>
                <a:lnTo>
                  <a:pt x="4696891" y="6272174"/>
                </a:lnTo>
                <a:lnTo>
                  <a:pt x="4696569" y="6271209"/>
                </a:lnTo>
                <a:lnTo>
                  <a:pt x="4695605" y="6270565"/>
                </a:lnTo>
                <a:lnTo>
                  <a:pt x="4694319" y="6270244"/>
                </a:lnTo>
                <a:lnTo>
                  <a:pt x="4693033" y="6270244"/>
                </a:lnTo>
                <a:lnTo>
                  <a:pt x="4691425" y="6270244"/>
                </a:lnTo>
                <a:lnTo>
                  <a:pt x="4687888" y="6270887"/>
                </a:lnTo>
                <a:lnTo>
                  <a:pt x="4690782" y="6263486"/>
                </a:lnTo>
                <a:lnTo>
                  <a:pt x="4693033" y="6258016"/>
                </a:lnTo>
                <a:lnTo>
                  <a:pt x="4693997" y="6253510"/>
                </a:lnTo>
                <a:lnTo>
                  <a:pt x="4694319" y="6249327"/>
                </a:lnTo>
                <a:lnTo>
                  <a:pt x="4693997" y="6244822"/>
                </a:lnTo>
                <a:lnTo>
                  <a:pt x="4693354" y="6239995"/>
                </a:lnTo>
                <a:close/>
                <a:moveTo>
                  <a:pt x="3056438" y="6218221"/>
                </a:moveTo>
                <a:lnTo>
                  <a:pt x="3062629" y="6218535"/>
                </a:lnTo>
                <a:lnTo>
                  <a:pt x="3069438" y="6219789"/>
                </a:lnTo>
                <a:lnTo>
                  <a:pt x="3076557" y="6221671"/>
                </a:lnTo>
                <a:lnTo>
                  <a:pt x="3083675" y="6224179"/>
                </a:lnTo>
                <a:lnTo>
                  <a:pt x="3087390" y="6226061"/>
                </a:lnTo>
                <a:lnTo>
                  <a:pt x="3090485" y="6227942"/>
                </a:lnTo>
                <a:lnTo>
                  <a:pt x="3093270" y="6229510"/>
                </a:lnTo>
                <a:lnTo>
                  <a:pt x="3096057" y="6231705"/>
                </a:lnTo>
                <a:lnTo>
                  <a:pt x="3098223" y="6233900"/>
                </a:lnTo>
                <a:lnTo>
                  <a:pt x="3100389" y="6236409"/>
                </a:lnTo>
                <a:lnTo>
                  <a:pt x="3100389" y="6238290"/>
                </a:lnTo>
                <a:lnTo>
                  <a:pt x="3100080" y="6240172"/>
                </a:lnTo>
                <a:lnTo>
                  <a:pt x="3099770" y="6241113"/>
                </a:lnTo>
                <a:lnTo>
                  <a:pt x="3098843" y="6242367"/>
                </a:lnTo>
                <a:lnTo>
                  <a:pt x="3097604" y="6242994"/>
                </a:lnTo>
                <a:lnTo>
                  <a:pt x="3096675" y="6243621"/>
                </a:lnTo>
                <a:lnTo>
                  <a:pt x="3095127" y="6243621"/>
                </a:lnTo>
                <a:lnTo>
                  <a:pt x="3093580" y="6243621"/>
                </a:lnTo>
                <a:lnTo>
                  <a:pt x="3090176" y="6243308"/>
                </a:lnTo>
                <a:lnTo>
                  <a:pt x="3085842" y="6242367"/>
                </a:lnTo>
                <a:lnTo>
                  <a:pt x="3081509" y="6240485"/>
                </a:lnTo>
                <a:lnTo>
                  <a:pt x="3077486" y="6238290"/>
                </a:lnTo>
                <a:lnTo>
                  <a:pt x="3072842" y="6235782"/>
                </a:lnTo>
                <a:lnTo>
                  <a:pt x="3068510" y="6232960"/>
                </a:lnTo>
                <a:lnTo>
                  <a:pt x="3060152" y="6227001"/>
                </a:lnTo>
                <a:lnTo>
                  <a:pt x="3056748" y="6224493"/>
                </a:lnTo>
                <a:lnTo>
                  <a:pt x="3053962" y="6221984"/>
                </a:lnTo>
                <a:lnTo>
                  <a:pt x="3052105" y="6219789"/>
                </a:lnTo>
                <a:lnTo>
                  <a:pt x="3051176" y="6218535"/>
                </a:lnTo>
                <a:close/>
                <a:moveTo>
                  <a:pt x="4787901" y="6216633"/>
                </a:moveTo>
                <a:lnTo>
                  <a:pt x="4785381" y="6218877"/>
                </a:lnTo>
                <a:lnTo>
                  <a:pt x="4783176" y="6221121"/>
                </a:lnTo>
                <a:lnTo>
                  <a:pt x="4779397" y="6225288"/>
                </a:lnTo>
                <a:lnTo>
                  <a:pt x="4772152" y="6234584"/>
                </a:lnTo>
                <a:lnTo>
                  <a:pt x="4768372" y="6239072"/>
                </a:lnTo>
                <a:lnTo>
                  <a:pt x="4765852" y="6241316"/>
                </a:lnTo>
                <a:lnTo>
                  <a:pt x="4763332" y="6243240"/>
                </a:lnTo>
                <a:lnTo>
                  <a:pt x="4760183" y="6244842"/>
                </a:lnTo>
                <a:lnTo>
                  <a:pt x="4757033" y="6246766"/>
                </a:lnTo>
                <a:lnTo>
                  <a:pt x="4752938" y="6248368"/>
                </a:lnTo>
                <a:lnTo>
                  <a:pt x="4749158" y="6249971"/>
                </a:lnTo>
                <a:lnTo>
                  <a:pt x="4748213" y="6246766"/>
                </a:lnTo>
                <a:lnTo>
                  <a:pt x="4748213" y="6243881"/>
                </a:lnTo>
                <a:lnTo>
                  <a:pt x="4748843" y="6241316"/>
                </a:lnTo>
                <a:lnTo>
                  <a:pt x="4749473" y="6238752"/>
                </a:lnTo>
                <a:lnTo>
                  <a:pt x="4751048" y="6236508"/>
                </a:lnTo>
                <a:lnTo>
                  <a:pt x="4752938" y="6234264"/>
                </a:lnTo>
                <a:lnTo>
                  <a:pt x="4755143" y="6232020"/>
                </a:lnTo>
                <a:lnTo>
                  <a:pt x="4757663" y="6230097"/>
                </a:lnTo>
                <a:lnTo>
                  <a:pt x="4760813" y="6228494"/>
                </a:lnTo>
                <a:lnTo>
                  <a:pt x="4763962" y="6226571"/>
                </a:lnTo>
                <a:lnTo>
                  <a:pt x="4771522" y="6223044"/>
                </a:lnTo>
                <a:lnTo>
                  <a:pt x="4779397" y="6219839"/>
                </a:lnTo>
                <a:close/>
                <a:moveTo>
                  <a:pt x="3792240" y="6200758"/>
                </a:moveTo>
                <a:lnTo>
                  <a:pt x="3807227" y="6201067"/>
                </a:lnTo>
                <a:lnTo>
                  <a:pt x="3821577" y="6202304"/>
                </a:lnTo>
                <a:lnTo>
                  <a:pt x="3828274" y="6202922"/>
                </a:lnTo>
                <a:lnTo>
                  <a:pt x="3834652" y="6204158"/>
                </a:lnTo>
                <a:lnTo>
                  <a:pt x="3840392" y="6205085"/>
                </a:lnTo>
                <a:lnTo>
                  <a:pt x="3845494" y="6206631"/>
                </a:lnTo>
                <a:lnTo>
                  <a:pt x="3850277" y="6208794"/>
                </a:lnTo>
                <a:lnTo>
                  <a:pt x="3853785" y="6210649"/>
                </a:lnTo>
                <a:lnTo>
                  <a:pt x="3855698" y="6212194"/>
                </a:lnTo>
                <a:lnTo>
                  <a:pt x="3856974" y="6213739"/>
                </a:lnTo>
                <a:lnTo>
                  <a:pt x="3858249" y="6214976"/>
                </a:lnTo>
                <a:lnTo>
                  <a:pt x="3859206" y="6216830"/>
                </a:lnTo>
                <a:lnTo>
                  <a:pt x="3860162" y="6218684"/>
                </a:lnTo>
                <a:lnTo>
                  <a:pt x="3860481" y="6220230"/>
                </a:lnTo>
                <a:lnTo>
                  <a:pt x="3860800" y="6222393"/>
                </a:lnTo>
                <a:lnTo>
                  <a:pt x="3860800" y="6224557"/>
                </a:lnTo>
                <a:lnTo>
                  <a:pt x="3860481" y="6227029"/>
                </a:lnTo>
                <a:lnTo>
                  <a:pt x="3859525" y="6229502"/>
                </a:lnTo>
                <a:lnTo>
                  <a:pt x="3858887" y="6231974"/>
                </a:lnTo>
                <a:lnTo>
                  <a:pt x="3857930" y="6235065"/>
                </a:lnTo>
                <a:lnTo>
                  <a:pt x="3855698" y="6231974"/>
                </a:lnTo>
                <a:lnTo>
                  <a:pt x="3853466" y="6229811"/>
                </a:lnTo>
                <a:lnTo>
                  <a:pt x="3850915" y="6227956"/>
                </a:lnTo>
                <a:lnTo>
                  <a:pt x="3848045" y="6226411"/>
                </a:lnTo>
                <a:lnTo>
                  <a:pt x="3845176" y="6225484"/>
                </a:lnTo>
                <a:lnTo>
                  <a:pt x="3841667" y="6224248"/>
                </a:lnTo>
                <a:lnTo>
                  <a:pt x="3838478" y="6223939"/>
                </a:lnTo>
                <a:lnTo>
                  <a:pt x="3834652" y="6223939"/>
                </a:lnTo>
                <a:lnTo>
                  <a:pt x="3831144" y="6224248"/>
                </a:lnTo>
                <a:lnTo>
                  <a:pt x="3827317" y="6224866"/>
                </a:lnTo>
                <a:lnTo>
                  <a:pt x="3823809" y="6225793"/>
                </a:lnTo>
                <a:lnTo>
                  <a:pt x="3819983" y="6227029"/>
                </a:lnTo>
                <a:lnTo>
                  <a:pt x="3816794" y="6228884"/>
                </a:lnTo>
                <a:lnTo>
                  <a:pt x="3813286" y="6230738"/>
                </a:lnTo>
                <a:lnTo>
                  <a:pt x="3809779" y="6233211"/>
                </a:lnTo>
                <a:lnTo>
                  <a:pt x="3806590" y="6235683"/>
                </a:lnTo>
                <a:lnTo>
                  <a:pt x="3802125" y="6232593"/>
                </a:lnTo>
                <a:lnTo>
                  <a:pt x="3797661" y="6228575"/>
                </a:lnTo>
                <a:lnTo>
                  <a:pt x="3793834" y="6223939"/>
                </a:lnTo>
                <a:lnTo>
                  <a:pt x="3791922" y="6221466"/>
                </a:lnTo>
                <a:lnTo>
                  <a:pt x="3790326" y="6218993"/>
                </a:lnTo>
                <a:lnTo>
                  <a:pt x="3789370" y="6216521"/>
                </a:lnTo>
                <a:lnTo>
                  <a:pt x="3788732" y="6214048"/>
                </a:lnTo>
                <a:lnTo>
                  <a:pt x="3787776" y="6211885"/>
                </a:lnTo>
                <a:lnTo>
                  <a:pt x="3787776" y="6209412"/>
                </a:lnTo>
                <a:lnTo>
                  <a:pt x="3788094" y="6206940"/>
                </a:lnTo>
                <a:lnTo>
                  <a:pt x="3789051" y="6204776"/>
                </a:lnTo>
                <a:lnTo>
                  <a:pt x="3790326" y="6202922"/>
                </a:lnTo>
                <a:close/>
                <a:moveTo>
                  <a:pt x="6285104" y="6197583"/>
                </a:moveTo>
                <a:lnTo>
                  <a:pt x="6287698" y="6198893"/>
                </a:lnTo>
                <a:lnTo>
                  <a:pt x="6289319" y="6200202"/>
                </a:lnTo>
                <a:lnTo>
                  <a:pt x="6290616" y="6201838"/>
                </a:lnTo>
                <a:lnTo>
                  <a:pt x="6291264" y="6203475"/>
                </a:lnTo>
                <a:lnTo>
                  <a:pt x="6291264" y="6204784"/>
                </a:lnTo>
                <a:lnTo>
                  <a:pt x="6290940" y="6206748"/>
                </a:lnTo>
                <a:lnTo>
                  <a:pt x="6289319" y="6210349"/>
                </a:lnTo>
                <a:lnTo>
                  <a:pt x="6287698" y="6213949"/>
                </a:lnTo>
                <a:lnTo>
                  <a:pt x="6286401" y="6217550"/>
                </a:lnTo>
                <a:lnTo>
                  <a:pt x="6286077" y="6219514"/>
                </a:lnTo>
                <a:lnTo>
                  <a:pt x="6286077" y="6221150"/>
                </a:lnTo>
                <a:lnTo>
                  <a:pt x="6286725" y="6222460"/>
                </a:lnTo>
                <a:lnTo>
                  <a:pt x="6287698" y="6224096"/>
                </a:lnTo>
                <a:lnTo>
                  <a:pt x="6281213" y="6226060"/>
                </a:lnTo>
                <a:lnTo>
                  <a:pt x="6273757" y="6227369"/>
                </a:lnTo>
                <a:lnTo>
                  <a:pt x="6266300" y="6228679"/>
                </a:lnTo>
                <a:lnTo>
                  <a:pt x="6259167" y="6229333"/>
                </a:lnTo>
                <a:lnTo>
                  <a:pt x="6255925" y="6229006"/>
                </a:lnTo>
                <a:lnTo>
                  <a:pt x="6253331" y="6228679"/>
                </a:lnTo>
                <a:lnTo>
                  <a:pt x="6250738" y="6227697"/>
                </a:lnTo>
                <a:lnTo>
                  <a:pt x="6248468" y="6226715"/>
                </a:lnTo>
                <a:lnTo>
                  <a:pt x="6246847" y="6225078"/>
                </a:lnTo>
                <a:lnTo>
                  <a:pt x="6245874" y="6223114"/>
                </a:lnTo>
                <a:lnTo>
                  <a:pt x="6245226" y="6220496"/>
                </a:lnTo>
                <a:lnTo>
                  <a:pt x="6245874" y="6217550"/>
                </a:lnTo>
                <a:lnTo>
                  <a:pt x="6248792" y="6214604"/>
                </a:lnTo>
                <a:lnTo>
                  <a:pt x="6251710" y="6212313"/>
                </a:lnTo>
                <a:lnTo>
                  <a:pt x="6254304" y="6211003"/>
                </a:lnTo>
                <a:lnTo>
                  <a:pt x="6256573" y="6209694"/>
                </a:lnTo>
                <a:lnTo>
                  <a:pt x="6258843" y="6209694"/>
                </a:lnTo>
                <a:lnTo>
                  <a:pt x="6261112" y="6209694"/>
                </a:lnTo>
                <a:lnTo>
                  <a:pt x="6265003" y="6210021"/>
                </a:lnTo>
                <a:lnTo>
                  <a:pt x="6266948" y="6210349"/>
                </a:lnTo>
                <a:lnTo>
                  <a:pt x="6269218" y="6210349"/>
                </a:lnTo>
                <a:lnTo>
                  <a:pt x="6271487" y="6210021"/>
                </a:lnTo>
                <a:lnTo>
                  <a:pt x="6273757" y="6209367"/>
                </a:lnTo>
                <a:lnTo>
                  <a:pt x="6276350" y="6207403"/>
                </a:lnTo>
                <a:lnTo>
                  <a:pt x="6278944" y="6205112"/>
                </a:lnTo>
                <a:lnTo>
                  <a:pt x="6281862" y="6201838"/>
                </a:lnTo>
                <a:close/>
                <a:moveTo>
                  <a:pt x="4231641" y="6192821"/>
                </a:moveTo>
                <a:lnTo>
                  <a:pt x="4241801" y="6194708"/>
                </a:lnTo>
                <a:lnTo>
                  <a:pt x="4252596" y="6195966"/>
                </a:lnTo>
                <a:lnTo>
                  <a:pt x="4262756" y="6197538"/>
                </a:lnTo>
                <a:lnTo>
                  <a:pt x="4273234" y="6198167"/>
                </a:lnTo>
                <a:lnTo>
                  <a:pt x="4284029" y="6198796"/>
                </a:lnTo>
                <a:lnTo>
                  <a:pt x="4294506" y="6199110"/>
                </a:lnTo>
                <a:lnTo>
                  <a:pt x="4316097" y="6199110"/>
                </a:lnTo>
                <a:lnTo>
                  <a:pt x="4361817" y="6198167"/>
                </a:lnTo>
                <a:lnTo>
                  <a:pt x="4385947" y="6197852"/>
                </a:lnTo>
                <a:lnTo>
                  <a:pt x="4398964" y="6198167"/>
                </a:lnTo>
                <a:lnTo>
                  <a:pt x="4411664" y="6198796"/>
                </a:lnTo>
                <a:lnTo>
                  <a:pt x="4409759" y="6201940"/>
                </a:lnTo>
                <a:lnTo>
                  <a:pt x="4407537" y="6205084"/>
                </a:lnTo>
                <a:lnTo>
                  <a:pt x="4404679" y="6207914"/>
                </a:lnTo>
                <a:lnTo>
                  <a:pt x="4401504" y="6210430"/>
                </a:lnTo>
                <a:lnTo>
                  <a:pt x="4397377" y="6212945"/>
                </a:lnTo>
                <a:lnTo>
                  <a:pt x="4393249" y="6215775"/>
                </a:lnTo>
                <a:lnTo>
                  <a:pt x="4389122" y="6217662"/>
                </a:lnTo>
                <a:lnTo>
                  <a:pt x="4384359" y="6219863"/>
                </a:lnTo>
                <a:lnTo>
                  <a:pt x="4373564" y="6223636"/>
                </a:lnTo>
                <a:lnTo>
                  <a:pt x="4362769" y="6227095"/>
                </a:lnTo>
                <a:lnTo>
                  <a:pt x="4351339" y="6229925"/>
                </a:lnTo>
                <a:lnTo>
                  <a:pt x="4340227" y="6233069"/>
                </a:lnTo>
                <a:lnTo>
                  <a:pt x="4318637" y="6238100"/>
                </a:lnTo>
                <a:lnTo>
                  <a:pt x="4309112" y="6240930"/>
                </a:lnTo>
                <a:lnTo>
                  <a:pt x="4301174" y="6243445"/>
                </a:lnTo>
                <a:lnTo>
                  <a:pt x="4297681" y="6245332"/>
                </a:lnTo>
                <a:lnTo>
                  <a:pt x="4294824" y="6246590"/>
                </a:lnTo>
                <a:lnTo>
                  <a:pt x="4292284" y="6248162"/>
                </a:lnTo>
                <a:lnTo>
                  <a:pt x="4290379" y="6250048"/>
                </a:lnTo>
                <a:lnTo>
                  <a:pt x="4289426" y="6251621"/>
                </a:lnTo>
                <a:lnTo>
                  <a:pt x="4288474" y="6253507"/>
                </a:lnTo>
                <a:lnTo>
                  <a:pt x="4288474" y="6255708"/>
                </a:lnTo>
                <a:lnTo>
                  <a:pt x="4289426" y="6257909"/>
                </a:lnTo>
                <a:lnTo>
                  <a:pt x="4286886" y="6256966"/>
                </a:lnTo>
                <a:lnTo>
                  <a:pt x="4284029" y="6255708"/>
                </a:lnTo>
                <a:lnTo>
                  <a:pt x="4280536" y="6255079"/>
                </a:lnTo>
                <a:lnTo>
                  <a:pt x="4276726" y="6254765"/>
                </a:lnTo>
                <a:lnTo>
                  <a:pt x="4268471" y="6254136"/>
                </a:lnTo>
                <a:lnTo>
                  <a:pt x="4259264" y="6254136"/>
                </a:lnTo>
                <a:lnTo>
                  <a:pt x="4250691" y="6254136"/>
                </a:lnTo>
                <a:lnTo>
                  <a:pt x="4242754" y="6253822"/>
                </a:lnTo>
                <a:lnTo>
                  <a:pt x="4238626" y="6253193"/>
                </a:lnTo>
                <a:lnTo>
                  <a:pt x="4235451" y="6252564"/>
                </a:lnTo>
                <a:lnTo>
                  <a:pt x="4232276" y="6251621"/>
                </a:lnTo>
                <a:lnTo>
                  <a:pt x="4229736" y="6250363"/>
                </a:lnTo>
                <a:lnTo>
                  <a:pt x="4230371" y="6248162"/>
                </a:lnTo>
                <a:lnTo>
                  <a:pt x="4231006" y="6245961"/>
                </a:lnTo>
                <a:lnTo>
                  <a:pt x="4232276" y="6244389"/>
                </a:lnTo>
                <a:lnTo>
                  <a:pt x="4234499" y="6243131"/>
                </a:lnTo>
                <a:lnTo>
                  <a:pt x="4236721" y="6241873"/>
                </a:lnTo>
                <a:lnTo>
                  <a:pt x="4239261" y="6240930"/>
                </a:lnTo>
                <a:lnTo>
                  <a:pt x="4245294" y="6239043"/>
                </a:lnTo>
                <a:lnTo>
                  <a:pt x="4251009" y="6237157"/>
                </a:lnTo>
                <a:lnTo>
                  <a:pt x="4253549" y="6236528"/>
                </a:lnTo>
                <a:lnTo>
                  <a:pt x="4256089" y="6235270"/>
                </a:lnTo>
                <a:lnTo>
                  <a:pt x="4257994" y="6234012"/>
                </a:lnTo>
                <a:lnTo>
                  <a:pt x="4259264" y="6232126"/>
                </a:lnTo>
                <a:lnTo>
                  <a:pt x="4260216" y="6230553"/>
                </a:lnTo>
                <a:lnTo>
                  <a:pt x="4260534" y="6228038"/>
                </a:lnTo>
                <a:lnTo>
                  <a:pt x="4260534" y="6224265"/>
                </a:lnTo>
                <a:lnTo>
                  <a:pt x="4259899" y="6221435"/>
                </a:lnTo>
                <a:lnTo>
                  <a:pt x="4258629" y="6219234"/>
                </a:lnTo>
                <a:lnTo>
                  <a:pt x="4257359" y="6217347"/>
                </a:lnTo>
                <a:lnTo>
                  <a:pt x="4255454" y="6216404"/>
                </a:lnTo>
                <a:lnTo>
                  <a:pt x="4253549" y="6216089"/>
                </a:lnTo>
                <a:lnTo>
                  <a:pt x="4251326" y="6215775"/>
                </a:lnTo>
                <a:lnTo>
                  <a:pt x="4248786" y="6215775"/>
                </a:lnTo>
                <a:lnTo>
                  <a:pt x="4244024" y="6216089"/>
                </a:lnTo>
                <a:lnTo>
                  <a:pt x="4239579" y="6216404"/>
                </a:lnTo>
                <a:lnTo>
                  <a:pt x="4237991" y="6216404"/>
                </a:lnTo>
                <a:lnTo>
                  <a:pt x="4236404" y="6216089"/>
                </a:lnTo>
                <a:lnTo>
                  <a:pt x="4234816" y="6214832"/>
                </a:lnTo>
                <a:lnTo>
                  <a:pt x="4234181" y="6213574"/>
                </a:lnTo>
                <a:lnTo>
                  <a:pt x="4231006" y="6213574"/>
                </a:lnTo>
                <a:lnTo>
                  <a:pt x="4228784" y="6214203"/>
                </a:lnTo>
                <a:lnTo>
                  <a:pt x="4227196" y="6215146"/>
                </a:lnTo>
                <a:lnTo>
                  <a:pt x="4226244" y="6216718"/>
                </a:lnTo>
                <a:lnTo>
                  <a:pt x="4225926" y="6218290"/>
                </a:lnTo>
                <a:lnTo>
                  <a:pt x="4225926" y="6219863"/>
                </a:lnTo>
                <a:lnTo>
                  <a:pt x="4226561" y="6223950"/>
                </a:lnTo>
                <a:lnTo>
                  <a:pt x="4226561" y="6225837"/>
                </a:lnTo>
                <a:lnTo>
                  <a:pt x="4226244" y="6227409"/>
                </a:lnTo>
                <a:lnTo>
                  <a:pt x="4225926" y="6228981"/>
                </a:lnTo>
                <a:lnTo>
                  <a:pt x="4224656" y="6229925"/>
                </a:lnTo>
                <a:lnTo>
                  <a:pt x="4222434" y="6231182"/>
                </a:lnTo>
                <a:lnTo>
                  <a:pt x="4219894" y="6231182"/>
                </a:lnTo>
                <a:lnTo>
                  <a:pt x="4216084" y="6231182"/>
                </a:lnTo>
                <a:lnTo>
                  <a:pt x="4211004" y="6229925"/>
                </a:lnTo>
                <a:lnTo>
                  <a:pt x="4211321" y="6228038"/>
                </a:lnTo>
                <a:lnTo>
                  <a:pt x="4211639" y="6225837"/>
                </a:lnTo>
                <a:lnTo>
                  <a:pt x="4212591" y="6221749"/>
                </a:lnTo>
                <a:lnTo>
                  <a:pt x="4214179" y="6218919"/>
                </a:lnTo>
                <a:lnTo>
                  <a:pt x="4214814" y="6216404"/>
                </a:lnTo>
                <a:lnTo>
                  <a:pt x="4214814" y="6215146"/>
                </a:lnTo>
                <a:lnTo>
                  <a:pt x="4214496" y="6214203"/>
                </a:lnTo>
                <a:lnTo>
                  <a:pt x="4213861" y="6213574"/>
                </a:lnTo>
                <a:lnTo>
                  <a:pt x="4212274" y="6212316"/>
                </a:lnTo>
                <a:lnTo>
                  <a:pt x="4210369" y="6211687"/>
                </a:lnTo>
                <a:lnTo>
                  <a:pt x="4207829" y="6211058"/>
                </a:lnTo>
                <a:lnTo>
                  <a:pt x="4200526" y="6209486"/>
                </a:lnTo>
                <a:lnTo>
                  <a:pt x="4201479" y="6207600"/>
                </a:lnTo>
                <a:lnTo>
                  <a:pt x="4202431" y="6206656"/>
                </a:lnTo>
                <a:lnTo>
                  <a:pt x="4203701" y="6206342"/>
                </a:lnTo>
                <a:lnTo>
                  <a:pt x="4204971" y="6206342"/>
                </a:lnTo>
                <a:lnTo>
                  <a:pt x="4206559" y="6206656"/>
                </a:lnTo>
                <a:lnTo>
                  <a:pt x="4207511" y="6207285"/>
                </a:lnTo>
                <a:lnTo>
                  <a:pt x="4208781" y="6208543"/>
                </a:lnTo>
                <a:lnTo>
                  <a:pt x="4209099" y="6209486"/>
                </a:lnTo>
                <a:lnTo>
                  <a:pt x="4212591" y="6209801"/>
                </a:lnTo>
                <a:lnTo>
                  <a:pt x="4216084" y="6209486"/>
                </a:lnTo>
                <a:lnTo>
                  <a:pt x="4218624" y="6209172"/>
                </a:lnTo>
                <a:lnTo>
                  <a:pt x="4220846" y="6208857"/>
                </a:lnTo>
                <a:lnTo>
                  <a:pt x="4222434" y="6207600"/>
                </a:lnTo>
                <a:lnTo>
                  <a:pt x="4223704" y="6206656"/>
                </a:lnTo>
                <a:lnTo>
                  <a:pt x="4224656" y="6205399"/>
                </a:lnTo>
                <a:lnTo>
                  <a:pt x="4225926" y="6204141"/>
                </a:lnTo>
                <a:lnTo>
                  <a:pt x="4226879" y="6201311"/>
                </a:lnTo>
                <a:lnTo>
                  <a:pt x="4228149" y="6197852"/>
                </a:lnTo>
                <a:lnTo>
                  <a:pt x="4228466" y="6196594"/>
                </a:lnTo>
                <a:lnTo>
                  <a:pt x="4229419" y="6195022"/>
                </a:lnTo>
                <a:lnTo>
                  <a:pt x="4230689" y="6194079"/>
                </a:lnTo>
                <a:close/>
                <a:moveTo>
                  <a:pt x="4836479" y="6189646"/>
                </a:moveTo>
                <a:lnTo>
                  <a:pt x="4841876" y="6205056"/>
                </a:lnTo>
                <a:lnTo>
                  <a:pt x="4837114" y="6204400"/>
                </a:lnTo>
                <a:lnTo>
                  <a:pt x="4832034" y="6204400"/>
                </a:lnTo>
                <a:lnTo>
                  <a:pt x="4826954" y="6205056"/>
                </a:lnTo>
                <a:lnTo>
                  <a:pt x="4822191" y="6206695"/>
                </a:lnTo>
                <a:lnTo>
                  <a:pt x="4820286" y="6207678"/>
                </a:lnTo>
                <a:lnTo>
                  <a:pt x="4818381" y="6208990"/>
                </a:lnTo>
                <a:lnTo>
                  <a:pt x="4816793" y="6210301"/>
                </a:lnTo>
                <a:lnTo>
                  <a:pt x="4815523" y="6211941"/>
                </a:lnTo>
                <a:lnTo>
                  <a:pt x="4814571" y="6213252"/>
                </a:lnTo>
                <a:lnTo>
                  <a:pt x="4813936" y="6215547"/>
                </a:lnTo>
                <a:lnTo>
                  <a:pt x="4813301" y="6217514"/>
                </a:lnTo>
                <a:lnTo>
                  <a:pt x="4813936" y="6219809"/>
                </a:lnTo>
                <a:lnTo>
                  <a:pt x="4809491" y="6219481"/>
                </a:lnTo>
                <a:lnTo>
                  <a:pt x="4805998" y="6218170"/>
                </a:lnTo>
                <a:lnTo>
                  <a:pt x="4803776" y="6216531"/>
                </a:lnTo>
                <a:lnTo>
                  <a:pt x="4803141" y="6215547"/>
                </a:lnTo>
                <a:lnTo>
                  <a:pt x="4802506" y="6214564"/>
                </a:lnTo>
                <a:lnTo>
                  <a:pt x="4802188" y="6212268"/>
                </a:lnTo>
                <a:lnTo>
                  <a:pt x="4802188" y="6209973"/>
                </a:lnTo>
                <a:lnTo>
                  <a:pt x="4803141" y="6207351"/>
                </a:lnTo>
                <a:lnTo>
                  <a:pt x="4805046" y="6204728"/>
                </a:lnTo>
                <a:lnTo>
                  <a:pt x="4807268" y="6202105"/>
                </a:lnTo>
                <a:lnTo>
                  <a:pt x="4810126" y="6199482"/>
                </a:lnTo>
                <a:lnTo>
                  <a:pt x="4813301" y="6197187"/>
                </a:lnTo>
                <a:lnTo>
                  <a:pt x="4817428" y="6194892"/>
                </a:lnTo>
                <a:lnTo>
                  <a:pt x="4821873" y="6192925"/>
                </a:lnTo>
                <a:lnTo>
                  <a:pt x="4826319" y="6191613"/>
                </a:lnTo>
                <a:lnTo>
                  <a:pt x="4831399" y="6190302"/>
                </a:lnTo>
                <a:close/>
                <a:moveTo>
                  <a:pt x="6321069" y="6186471"/>
                </a:moveTo>
                <a:lnTo>
                  <a:pt x="6322365" y="6189387"/>
                </a:lnTo>
                <a:lnTo>
                  <a:pt x="6323013" y="6191979"/>
                </a:lnTo>
                <a:lnTo>
                  <a:pt x="6323013" y="6194247"/>
                </a:lnTo>
                <a:lnTo>
                  <a:pt x="6322365" y="6196515"/>
                </a:lnTo>
                <a:lnTo>
                  <a:pt x="6321393" y="6198458"/>
                </a:lnTo>
                <a:lnTo>
                  <a:pt x="6320097" y="6200078"/>
                </a:lnTo>
                <a:lnTo>
                  <a:pt x="6318153" y="6202022"/>
                </a:lnTo>
                <a:lnTo>
                  <a:pt x="6316209" y="6203966"/>
                </a:lnTo>
                <a:lnTo>
                  <a:pt x="6311026" y="6207206"/>
                </a:lnTo>
                <a:lnTo>
                  <a:pt x="6305518" y="6210770"/>
                </a:lnTo>
                <a:lnTo>
                  <a:pt x="6299686" y="6214010"/>
                </a:lnTo>
                <a:lnTo>
                  <a:pt x="6293207" y="6218221"/>
                </a:lnTo>
                <a:lnTo>
                  <a:pt x="6292235" y="6216277"/>
                </a:lnTo>
                <a:lnTo>
                  <a:pt x="6291263" y="6214010"/>
                </a:lnTo>
                <a:lnTo>
                  <a:pt x="6291263" y="6211742"/>
                </a:lnTo>
                <a:lnTo>
                  <a:pt x="6292235" y="6209150"/>
                </a:lnTo>
                <a:lnTo>
                  <a:pt x="6293207" y="6206882"/>
                </a:lnTo>
                <a:lnTo>
                  <a:pt x="6294827" y="6204290"/>
                </a:lnTo>
                <a:lnTo>
                  <a:pt x="6296447" y="6201698"/>
                </a:lnTo>
                <a:lnTo>
                  <a:pt x="6298715" y="6199430"/>
                </a:lnTo>
                <a:lnTo>
                  <a:pt x="6301306" y="6196839"/>
                </a:lnTo>
                <a:lnTo>
                  <a:pt x="6304546" y="6194571"/>
                </a:lnTo>
                <a:lnTo>
                  <a:pt x="6310054" y="6191007"/>
                </a:lnTo>
                <a:lnTo>
                  <a:pt x="6312970" y="6189387"/>
                </a:lnTo>
                <a:lnTo>
                  <a:pt x="6315885" y="6187767"/>
                </a:lnTo>
                <a:lnTo>
                  <a:pt x="6318477" y="6187119"/>
                </a:lnTo>
                <a:close/>
                <a:moveTo>
                  <a:pt x="3716186" y="6184883"/>
                </a:moveTo>
                <a:lnTo>
                  <a:pt x="3721320" y="6184883"/>
                </a:lnTo>
                <a:lnTo>
                  <a:pt x="3726133" y="6185860"/>
                </a:lnTo>
                <a:lnTo>
                  <a:pt x="3730947" y="6186511"/>
                </a:lnTo>
                <a:lnTo>
                  <a:pt x="3736081" y="6187814"/>
                </a:lnTo>
                <a:lnTo>
                  <a:pt x="3740573" y="6189442"/>
                </a:lnTo>
                <a:lnTo>
                  <a:pt x="3745386" y="6191722"/>
                </a:lnTo>
                <a:lnTo>
                  <a:pt x="3749237" y="6194001"/>
                </a:lnTo>
                <a:lnTo>
                  <a:pt x="3752766" y="6196606"/>
                </a:lnTo>
                <a:lnTo>
                  <a:pt x="3755975" y="6199211"/>
                </a:lnTo>
                <a:lnTo>
                  <a:pt x="3758221" y="6202142"/>
                </a:lnTo>
                <a:lnTo>
                  <a:pt x="3760146" y="6205073"/>
                </a:lnTo>
                <a:lnTo>
                  <a:pt x="3760467" y="6207027"/>
                </a:lnTo>
                <a:lnTo>
                  <a:pt x="3760788" y="6208655"/>
                </a:lnTo>
                <a:lnTo>
                  <a:pt x="3753729" y="6209632"/>
                </a:lnTo>
                <a:lnTo>
                  <a:pt x="3747953" y="6210283"/>
                </a:lnTo>
                <a:lnTo>
                  <a:pt x="3742498" y="6210283"/>
                </a:lnTo>
                <a:lnTo>
                  <a:pt x="3737685" y="6209958"/>
                </a:lnTo>
                <a:lnTo>
                  <a:pt x="3733193" y="6209632"/>
                </a:lnTo>
                <a:lnTo>
                  <a:pt x="3729342" y="6208655"/>
                </a:lnTo>
                <a:lnTo>
                  <a:pt x="3725813" y="6207027"/>
                </a:lnTo>
                <a:lnTo>
                  <a:pt x="3722925" y="6205399"/>
                </a:lnTo>
                <a:lnTo>
                  <a:pt x="3719716" y="6203770"/>
                </a:lnTo>
                <a:lnTo>
                  <a:pt x="3716828" y="6201817"/>
                </a:lnTo>
                <a:lnTo>
                  <a:pt x="3711694" y="6197583"/>
                </a:lnTo>
                <a:lnTo>
                  <a:pt x="3706239" y="6194001"/>
                </a:lnTo>
                <a:lnTo>
                  <a:pt x="3703672" y="6192047"/>
                </a:lnTo>
                <a:lnTo>
                  <a:pt x="3700463" y="6190745"/>
                </a:lnTo>
                <a:lnTo>
                  <a:pt x="3703672" y="6188465"/>
                </a:lnTo>
                <a:lnTo>
                  <a:pt x="3707843" y="6186511"/>
                </a:lnTo>
                <a:lnTo>
                  <a:pt x="3711694" y="6185209"/>
                </a:lnTo>
                <a:close/>
                <a:moveTo>
                  <a:pt x="4909350" y="6175358"/>
                </a:moveTo>
                <a:lnTo>
                  <a:pt x="4912919" y="6175676"/>
                </a:lnTo>
                <a:lnTo>
                  <a:pt x="4915839" y="6176311"/>
                </a:lnTo>
                <a:lnTo>
                  <a:pt x="4916488" y="6177581"/>
                </a:lnTo>
                <a:lnTo>
                  <a:pt x="4916488" y="6178216"/>
                </a:lnTo>
                <a:lnTo>
                  <a:pt x="4916488" y="6179168"/>
                </a:lnTo>
                <a:lnTo>
                  <a:pt x="4916164" y="6180121"/>
                </a:lnTo>
                <a:lnTo>
                  <a:pt x="4915839" y="6181073"/>
                </a:lnTo>
                <a:lnTo>
                  <a:pt x="4914866" y="6181708"/>
                </a:lnTo>
                <a:lnTo>
                  <a:pt x="4912919" y="6182978"/>
                </a:lnTo>
                <a:lnTo>
                  <a:pt x="4909675" y="6184566"/>
                </a:lnTo>
                <a:lnTo>
                  <a:pt x="4906430" y="6185518"/>
                </a:lnTo>
                <a:lnTo>
                  <a:pt x="4899292" y="6187423"/>
                </a:lnTo>
                <a:lnTo>
                  <a:pt x="4895723" y="6188376"/>
                </a:lnTo>
                <a:lnTo>
                  <a:pt x="4892479" y="6189646"/>
                </a:lnTo>
                <a:lnTo>
                  <a:pt x="4889883" y="6190598"/>
                </a:lnTo>
                <a:lnTo>
                  <a:pt x="4888261" y="6192186"/>
                </a:lnTo>
                <a:lnTo>
                  <a:pt x="4887288" y="6193138"/>
                </a:lnTo>
                <a:lnTo>
                  <a:pt x="4886963" y="6193773"/>
                </a:lnTo>
                <a:lnTo>
                  <a:pt x="4886963" y="6194726"/>
                </a:lnTo>
                <a:lnTo>
                  <a:pt x="4886963" y="6195678"/>
                </a:lnTo>
                <a:lnTo>
                  <a:pt x="4887936" y="6196948"/>
                </a:lnTo>
                <a:lnTo>
                  <a:pt x="4888585" y="6198218"/>
                </a:lnTo>
                <a:lnTo>
                  <a:pt x="4891505" y="6200758"/>
                </a:lnTo>
                <a:lnTo>
                  <a:pt x="4889883" y="6200758"/>
                </a:lnTo>
                <a:lnTo>
                  <a:pt x="4888585" y="6200758"/>
                </a:lnTo>
                <a:lnTo>
                  <a:pt x="4886314" y="6200123"/>
                </a:lnTo>
                <a:lnTo>
                  <a:pt x="4884367" y="6199171"/>
                </a:lnTo>
                <a:lnTo>
                  <a:pt x="4882421" y="6197583"/>
                </a:lnTo>
                <a:lnTo>
                  <a:pt x="4880474" y="6196313"/>
                </a:lnTo>
                <a:lnTo>
                  <a:pt x="4878527" y="6195678"/>
                </a:lnTo>
                <a:lnTo>
                  <a:pt x="4876905" y="6195361"/>
                </a:lnTo>
                <a:lnTo>
                  <a:pt x="4875607" y="6195361"/>
                </a:lnTo>
                <a:lnTo>
                  <a:pt x="4873985" y="6195361"/>
                </a:lnTo>
                <a:lnTo>
                  <a:pt x="4872038" y="6195996"/>
                </a:lnTo>
                <a:lnTo>
                  <a:pt x="4873012" y="6193773"/>
                </a:lnTo>
                <a:lnTo>
                  <a:pt x="4874309" y="6191868"/>
                </a:lnTo>
                <a:lnTo>
                  <a:pt x="4875932" y="6189646"/>
                </a:lnTo>
                <a:lnTo>
                  <a:pt x="4878203" y="6187423"/>
                </a:lnTo>
                <a:lnTo>
                  <a:pt x="4880474" y="6185518"/>
                </a:lnTo>
                <a:lnTo>
                  <a:pt x="4883070" y="6183613"/>
                </a:lnTo>
                <a:lnTo>
                  <a:pt x="4885990" y="6181708"/>
                </a:lnTo>
                <a:lnTo>
                  <a:pt x="4889234" y="6180438"/>
                </a:lnTo>
                <a:lnTo>
                  <a:pt x="4892479" y="6178851"/>
                </a:lnTo>
                <a:lnTo>
                  <a:pt x="4896048" y="6177581"/>
                </a:lnTo>
                <a:lnTo>
                  <a:pt x="4899292" y="6176628"/>
                </a:lnTo>
                <a:lnTo>
                  <a:pt x="4902861" y="6175993"/>
                </a:lnTo>
                <a:lnTo>
                  <a:pt x="4906430" y="6175676"/>
                </a:lnTo>
                <a:close/>
                <a:moveTo>
                  <a:pt x="4984751" y="6143608"/>
                </a:moveTo>
                <a:lnTo>
                  <a:pt x="4984751" y="6145549"/>
                </a:lnTo>
                <a:lnTo>
                  <a:pt x="4984751" y="6147489"/>
                </a:lnTo>
                <a:lnTo>
                  <a:pt x="4984435" y="6149106"/>
                </a:lnTo>
                <a:lnTo>
                  <a:pt x="4983804" y="6150723"/>
                </a:lnTo>
                <a:lnTo>
                  <a:pt x="4983172" y="6152339"/>
                </a:lnTo>
                <a:lnTo>
                  <a:pt x="4981909" y="6153633"/>
                </a:lnTo>
                <a:lnTo>
                  <a:pt x="4979066" y="6155897"/>
                </a:lnTo>
                <a:lnTo>
                  <a:pt x="4975908" y="6157837"/>
                </a:lnTo>
                <a:lnTo>
                  <a:pt x="4972118" y="6159130"/>
                </a:lnTo>
                <a:lnTo>
                  <a:pt x="4967696" y="6160424"/>
                </a:lnTo>
                <a:lnTo>
                  <a:pt x="4962958" y="6161394"/>
                </a:lnTo>
                <a:lnTo>
                  <a:pt x="4952852" y="6163981"/>
                </a:lnTo>
                <a:lnTo>
                  <a:pt x="4947798" y="6165598"/>
                </a:lnTo>
                <a:lnTo>
                  <a:pt x="4942745" y="6167215"/>
                </a:lnTo>
                <a:lnTo>
                  <a:pt x="4937691" y="6169155"/>
                </a:lnTo>
                <a:lnTo>
                  <a:pt x="4932954" y="6171419"/>
                </a:lnTo>
                <a:lnTo>
                  <a:pt x="4928532" y="6174976"/>
                </a:lnTo>
                <a:lnTo>
                  <a:pt x="4924426" y="6178533"/>
                </a:lnTo>
                <a:lnTo>
                  <a:pt x="4924426" y="6176593"/>
                </a:lnTo>
                <a:lnTo>
                  <a:pt x="4924426" y="6175299"/>
                </a:lnTo>
                <a:lnTo>
                  <a:pt x="4924426" y="6173683"/>
                </a:lnTo>
                <a:lnTo>
                  <a:pt x="4925374" y="6172389"/>
                </a:lnTo>
                <a:lnTo>
                  <a:pt x="4926637" y="6169802"/>
                </a:lnTo>
                <a:lnTo>
                  <a:pt x="4929164" y="6167215"/>
                </a:lnTo>
                <a:lnTo>
                  <a:pt x="4932322" y="6164951"/>
                </a:lnTo>
                <a:lnTo>
                  <a:pt x="4936112" y="6162688"/>
                </a:lnTo>
                <a:lnTo>
                  <a:pt x="4940218" y="6160747"/>
                </a:lnTo>
                <a:lnTo>
                  <a:pt x="4944956" y="6158484"/>
                </a:lnTo>
                <a:lnTo>
                  <a:pt x="4955063" y="6154927"/>
                </a:lnTo>
                <a:lnTo>
                  <a:pt x="4965485" y="6151369"/>
                </a:lnTo>
                <a:lnTo>
                  <a:pt x="4975908" y="6147812"/>
                </a:lnTo>
                <a:lnTo>
                  <a:pt x="4980330" y="6145549"/>
                </a:lnTo>
                <a:close/>
                <a:moveTo>
                  <a:pt x="4192205" y="6142021"/>
                </a:moveTo>
                <a:lnTo>
                  <a:pt x="4194760" y="6142021"/>
                </a:lnTo>
                <a:lnTo>
                  <a:pt x="4197315" y="6142656"/>
                </a:lnTo>
                <a:lnTo>
                  <a:pt x="4200508" y="6143609"/>
                </a:lnTo>
                <a:lnTo>
                  <a:pt x="4203701" y="6145514"/>
                </a:lnTo>
                <a:lnTo>
                  <a:pt x="4201466" y="6147419"/>
                </a:lnTo>
                <a:lnTo>
                  <a:pt x="4198911" y="6149006"/>
                </a:lnTo>
                <a:lnTo>
                  <a:pt x="4193483" y="6151864"/>
                </a:lnTo>
                <a:lnTo>
                  <a:pt x="4191247" y="6153452"/>
                </a:lnTo>
                <a:lnTo>
                  <a:pt x="4190289" y="6154722"/>
                </a:lnTo>
                <a:lnTo>
                  <a:pt x="4189651" y="6155674"/>
                </a:lnTo>
                <a:lnTo>
                  <a:pt x="4189012" y="6156944"/>
                </a:lnTo>
                <a:lnTo>
                  <a:pt x="4188693" y="6158214"/>
                </a:lnTo>
                <a:lnTo>
                  <a:pt x="4188693" y="6160119"/>
                </a:lnTo>
                <a:lnTo>
                  <a:pt x="4189012" y="6162024"/>
                </a:lnTo>
                <a:lnTo>
                  <a:pt x="4183903" y="6159484"/>
                </a:lnTo>
                <a:lnTo>
                  <a:pt x="4180390" y="6158849"/>
                </a:lnTo>
                <a:lnTo>
                  <a:pt x="4178794" y="6158214"/>
                </a:lnTo>
                <a:lnTo>
                  <a:pt x="4177516" y="6158849"/>
                </a:lnTo>
                <a:lnTo>
                  <a:pt x="4175281" y="6159167"/>
                </a:lnTo>
                <a:lnTo>
                  <a:pt x="4172726" y="6160119"/>
                </a:lnTo>
                <a:lnTo>
                  <a:pt x="4168895" y="6161707"/>
                </a:lnTo>
                <a:lnTo>
                  <a:pt x="4164105" y="6162342"/>
                </a:lnTo>
                <a:lnTo>
                  <a:pt x="4160911" y="6162659"/>
                </a:lnTo>
                <a:lnTo>
                  <a:pt x="4157079" y="6162659"/>
                </a:lnTo>
                <a:lnTo>
                  <a:pt x="4157079" y="6161389"/>
                </a:lnTo>
                <a:lnTo>
                  <a:pt x="4157079" y="6160119"/>
                </a:lnTo>
                <a:lnTo>
                  <a:pt x="4156760" y="6158849"/>
                </a:lnTo>
                <a:lnTo>
                  <a:pt x="4156441" y="6157897"/>
                </a:lnTo>
                <a:lnTo>
                  <a:pt x="4154844" y="6156309"/>
                </a:lnTo>
                <a:lnTo>
                  <a:pt x="4153567" y="6154404"/>
                </a:lnTo>
                <a:lnTo>
                  <a:pt x="4151651" y="6152817"/>
                </a:lnTo>
                <a:lnTo>
                  <a:pt x="4149735" y="6151546"/>
                </a:lnTo>
                <a:lnTo>
                  <a:pt x="4148777" y="6149641"/>
                </a:lnTo>
                <a:lnTo>
                  <a:pt x="4148138" y="6148371"/>
                </a:lnTo>
                <a:lnTo>
                  <a:pt x="4148138" y="6147419"/>
                </a:lnTo>
                <a:lnTo>
                  <a:pt x="4148777" y="6144879"/>
                </a:lnTo>
                <a:lnTo>
                  <a:pt x="4149416" y="6143291"/>
                </a:lnTo>
                <a:lnTo>
                  <a:pt x="4150374" y="6142656"/>
                </a:lnTo>
                <a:lnTo>
                  <a:pt x="4151332" y="6142339"/>
                </a:lnTo>
                <a:lnTo>
                  <a:pt x="4152290" y="6142656"/>
                </a:lnTo>
                <a:lnTo>
                  <a:pt x="4153567" y="6143291"/>
                </a:lnTo>
                <a:lnTo>
                  <a:pt x="4155802" y="6145831"/>
                </a:lnTo>
                <a:lnTo>
                  <a:pt x="4160911" y="6152817"/>
                </a:lnTo>
                <a:lnTo>
                  <a:pt x="4163147" y="6155674"/>
                </a:lnTo>
                <a:lnTo>
                  <a:pt x="4163785" y="6156944"/>
                </a:lnTo>
                <a:lnTo>
                  <a:pt x="4165063" y="6157262"/>
                </a:lnTo>
                <a:lnTo>
                  <a:pt x="4167937" y="6156627"/>
                </a:lnTo>
                <a:lnTo>
                  <a:pt x="4170811" y="6155357"/>
                </a:lnTo>
                <a:lnTo>
                  <a:pt x="4173684" y="6154404"/>
                </a:lnTo>
                <a:lnTo>
                  <a:pt x="4175920" y="6152499"/>
                </a:lnTo>
                <a:lnTo>
                  <a:pt x="4180071" y="6149324"/>
                </a:lnTo>
                <a:lnTo>
                  <a:pt x="4183903" y="6145831"/>
                </a:lnTo>
                <a:lnTo>
                  <a:pt x="4185819" y="6144561"/>
                </a:lnTo>
                <a:lnTo>
                  <a:pt x="4187735" y="6143291"/>
                </a:lnTo>
                <a:lnTo>
                  <a:pt x="4189970" y="6142339"/>
                </a:lnTo>
                <a:close/>
                <a:moveTo>
                  <a:pt x="6686551" y="6134083"/>
                </a:moveTo>
                <a:lnTo>
                  <a:pt x="6686551" y="6137915"/>
                </a:lnTo>
                <a:lnTo>
                  <a:pt x="6686869" y="6140788"/>
                </a:lnTo>
                <a:lnTo>
                  <a:pt x="6687504" y="6143981"/>
                </a:lnTo>
                <a:lnTo>
                  <a:pt x="6689091" y="6147173"/>
                </a:lnTo>
                <a:lnTo>
                  <a:pt x="6691314" y="6150047"/>
                </a:lnTo>
                <a:lnTo>
                  <a:pt x="6693536" y="6152601"/>
                </a:lnTo>
                <a:lnTo>
                  <a:pt x="6696711" y="6155155"/>
                </a:lnTo>
                <a:lnTo>
                  <a:pt x="6700839" y="6157390"/>
                </a:lnTo>
                <a:lnTo>
                  <a:pt x="6697981" y="6160902"/>
                </a:lnTo>
                <a:lnTo>
                  <a:pt x="6695124" y="6164414"/>
                </a:lnTo>
                <a:lnTo>
                  <a:pt x="6692584" y="6166968"/>
                </a:lnTo>
                <a:lnTo>
                  <a:pt x="6690044" y="6168565"/>
                </a:lnTo>
                <a:lnTo>
                  <a:pt x="6685281" y="6172077"/>
                </a:lnTo>
                <a:lnTo>
                  <a:pt x="6680836" y="6174312"/>
                </a:lnTo>
                <a:lnTo>
                  <a:pt x="6676391" y="6176866"/>
                </a:lnTo>
                <a:lnTo>
                  <a:pt x="6671629" y="6179739"/>
                </a:lnTo>
                <a:lnTo>
                  <a:pt x="6669089" y="6181974"/>
                </a:lnTo>
                <a:lnTo>
                  <a:pt x="6666549" y="6184528"/>
                </a:lnTo>
                <a:lnTo>
                  <a:pt x="6663374" y="6187402"/>
                </a:lnTo>
                <a:lnTo>
                  <a:pt x="6660834" y="6191233"/>
                </a:lnTo>
                <a:lnTo>
                  <a:pt x="6660199" y="6190275"/>
                </a:lnTo>
                <a:lnTo>
                  <a:pt x="6659881" y="6189637"/>
                </a:lnTo>
                <a:lnTo>
                  <a:pt x="6659881" y="6187721"/>
                </a:lnTo>
                <a:lnTo>
                  <a:pt x="6660516" y="6185806"/>
                </a:lnTo>
                <a:lnTo>
                  <a:pt x="6662104" y="6184209"/>
                </a:lnTo>
                <a:lnTo>
                  <a:pt x="6665279" y="6179739"/>
                </a:lnTo>
                <a:lnTo>
                  <a:pt x="6668771" y="6175270"/>
                </a:lnTo>
                <a:lnTo>
                  <a:pt x="6667819" y="6174312"/>
                </a:lnTo>
                <a:lnTo>
                  <a:pt x="6666866" y="6173354"/>
                </a:lnTo>
                <a:lnTo>
                  <a:pt x="6665596" y="6173354"/>
                </a:lnTo>
                <a:lnTo>
                  <a:pt x="6664326" y="6173992"/>
                </a:lnTo>
                <a:lnTo>
                  <a:pt x="6663056" y="6174631"/>
                </a:lnTo>
                <a:lnTo>
                  <a:pt x="6661786" y="6175270"/>
                </a:lnTo>
                <a:lnTo>
                  <a:pt x="6658929" y="6177824"/>
                </a:lnTo>
                <a:lnTo>
                  <a:pt x="6657976" y="6175908"/>
                </a:lnTo>
                <a:lnTo>
                  <a:pt x="6657976" y="6174631"/>
                </a:lnTo>
                <a:lnTo>
                  <a:pt x="6658294" y="6173354"/>
                </a:lnTo>
                <a:lnTo>
                  <a:pt x="6659564" y="6172396"/>
                </a:lnTo>
                <a:lnTo>
                  <a:pt x="6660834" y="6171758"/>
                </a:lnTo>
                <a:lnTo>
                  <a:pt x="6662421" y="6171119"/>
                </a:lnTo>
                <a:lnTo>
                  <a:pt x="6664009" y="6171119"/>
                </a:lnTo>
                <a:lnTo>
                  <a:pt x="6664644" y="6171758"/>
                </a:lnTo>
                <a:lnTo>
                  <a:pt x="6668136" y="6169203"/>
                </a:lnTo>
                <a:lnTo>
                  <a:pt x="6670676" y="6166011"/>
                </a:lnTo>
                <a:lnTo>
                  <a:pt x="6672899" y="6163456"/>
                </a:lnTo>
                <a:lnTo>
                  <a:pt x="6674169" y="6161222"/>
                </a:lnTo>
                <a:lnTo>
                  <a:pt x="6674804" y="6159306"/>
                </a:lnTo>
                <a:lnTo>
                  <a:pt x="6675121" y="6157071"/>
                </a:lnTo>
                <a:lnTo>
                  <a:pt x="6675439" y="6152920"/>
                </a:lnTo>
                <a:lnTo>
                  <a:pt x="6676074" y="6149408"/>
                </a:lnTo>
                <a:lnTo>
                  <a:pt x="6676391" y="6147173"/>
                </a:lnTo>
                <a:lnTo>
                  <a:pt x="6677026" y="6144939"/>
                </a:lnTo>
                <a:lnTo>
                  <a:pt x="6677979" y="6142384"/>
                </a:lnTo>
                <a:lnTo>
                  <a:pt x="6680201" y="6140149"/>
                </a:lnTo>
                <a:lnTo>
                  <a:pt x="6682741" y="6137276"/>
                </a:lnTo>
                <a:close/>
                <a:moveTo>
                  <a:pt x="5526088" y="6121383"/>
                </a:moveTo>
                <a:lnTo>
                  <a:pt x="5522285" y="6126382"/>
                </a:lnTo>
                <a:lnTo>
                  <a:pt x="5518799" y="6131069"/>
                </a:lnTo>
                <a:lnTo>
                  <a:pt x="5514363" y="6135755"/>
                </a:lnTo>
                <a:lnTo>
                  <a:pt x="5509609" y="6139505"/>
                </a:lnTo>
                <a:lnTo>
                  <a:pt x="5504856" y="6143879"/>
                </a:lnTo>
                <a:lnTo>
                  <a:pt x="5499785" y="6147628"/>
                </a:lnTo>
                <a:lnTo>
                  <a:pt x="5494398" y="6151377"/>
                </a:lnTo>
                <a:lnTo>
                  <a:pt x="5488694" y="6154814"/>
                </a:lnTo>
                <a:lnTo>
                  <a:pt x="5477602" y="6161375"/>
                </a:lnTo>
                <a:lnTo>
                  <a:pt x="5465877" y="6167936"/>
                </a:lnTo>
                <a:lnTo>
                  <a:pt x="5455419" y="6174185"/>
                </a:lnTo>
                <a:lnTo>
                  <a:pt x="5444961" y="6180121"/>
                </a:lnTo>
                <a:lnTo>
                  <a:pt x="5444328" y="6174497"/>
                </a:lnTo>
                <a:lnTo>
                  <a:pt x="5443060" y="6167624"/>
                </a:lnTo>
                <a:lnTo>
                  <a:pt x="5440842" y="6160750"/>
                </a:lnTo>
                <a:lnTo>
                  <a:pt x="5439257" y="6157313"/>
                </a:lnTo>
                <a:lnTo>
                  <a:pt x="5437673" y="6153877"/>
                </a:lnTo>
                <a:lnTo>
                  <a:pt x="5436088" y="6150752"/>
                </a:lnTo>
                <a:lnTo>
                  <a:pt x="5433870" y="6147940"/>
                </a:lnTo>
                <a:lnTo>
                  <a:pt x="5431651" y="6145128"/>
                </a:lnTo>
                <a:lnTo>
                  <a:pt x="5429116" y="6142629"/>
                </a:lnTo>
                <a:lnTo>
                  <a:pt x="5426264" y="6140442"/>
                </a:lnTo>
                <a:lnTo>
                  <a:pt x="5423412" y="6138567"/>
                </a:lnTo>
                <a:lnTo>
                  <a:pt x="5419926" y="6137317"/>
                </a:lnTo>
                <a:lnTo>
                  <a:pt x="5416757" y="6136693"/>
                </a:lnTo>
                <a:lnTo>
                  <a:pt x="5415173" y="6140442"/>
                </a:lnTo>
                <a:lnTo>
                  <a:pt x="5412954" y="6143566"/>
                </a:lnTo>
                <a:lnTo>
                  <a:pt x="5410419" y="6146691"/>
                </a:lnTo>
                <a:lnTo>
                  <a:pt x="5407250" y="6150127"/>
                </a:lnTo>
                <a:lnTo>
                  <a:pt x="5403447" y="6152627"/>
                </a:lnTo>
                <a:lnTo>
                  <a:pt x="5399961" y="6155439"/>
                </a:lnTo>
                <a:lnTo>
                  <a:pt x="5391088" y="6160438"/>
                </a:lnTo>
                <a:lnTo>
                  <a:pt x="5374292" y="6169498"/>
                </a:lnTo>
                <a:lnTo>
                  <a:pt x="5370489" y="6171685"/>
                </a:lnTo>
                <a:lnTo>
                  <a:pt x="5367320" y="6173873"/>
                </a:lnTo>
                <a:lnTo>
                  <a:pt x="5363834" y="6175747"/>
                </a:lnTo>
                <a:lnTo>
                  <a:pt x="5361616" y="6178247"/>
                </a:lnTo>
                <a:lnTo>
                  <a:pt x="5360032" y="6176997"/>
                </a:lnTo>
                <a:lnTo>
                  <a:pt x="5358764" y="6175747"/>
                </a:lnTo>
                <a:lnTo>
                  <a:pt x="5358130" y="6174497"/>
                </a:lnTo>
                <a:lnTo>
                  <a:pt x="5357813" y="6172935"/>
                </a:lnTo>
                <a:lnTo>
                  <a:pt x="5357813" y="6171998"/>
                </a:lnTo>
                <a:lnTo>
                  <a:pt x="5358130" y="6170436"/>
                </a:lnTo>
                <a:lnTo>
                  <a:pt x="5358764" y="6169186"/>
                </a:lnTo>
                <a:lnTo>
                  <a:pt x="5360032" y="6167624"/>
                </a:lnTo>
                <a:lnTo>
                  <a:pt x="5362567" y="6164812"/>
                </a:lnTo>
                <a:lnTo>
                  <a:pt x="5366370" y="6161375"/>
                </a:lnTo>
                <a:lnTo>
                  <a:pt x="5370806" y="6158251"/>
                </a:lnTo>
                <a:lnTo>
                  <a:pt x="5376194" y="6155126"/>
                </a:lnTo>
                <a:lnTo>
                  <a:pt x="5388236" y="6148253"/>
                </a:lnTo>
                <a:lnTo>
                  <a:pt x="5401863" y="6141067"/>
                </a:lnTo>
                <a:lnTo>
                  <a:pt x="5408201" y="6137005"/>
                </a:lnTo>
                <a:lnTo>
                  <a:pt x="5414856" y="6133256"/>
                </a:lnTo>
                <a:lnTo>
                  <a:pt x="5421194" y="6128882"/>
                </a:lnTo>
                <a:lnTo>
                  <a:pt x="5426898" y="6124508"/>
                </a:lnTo>
                <a:lnTo>
                  <a:pt x="5429750" y="6130756"/>
                </a:lnTo>
                <a:lnTo>
                  <a:pt x="5432602" y="6136380"/>
                </a:lnTo>
                <a:lnTo>
                  <a:pt x="5436088" y="6141379"/>
                </a:lnTo>
                <a:lnTo>
                  <a:pt x="5439574" y="6146066"/>
                </a:lnTo>
                <a:lnTo>
                  <a:pt x="5443694" y="6149815"/>
                </a:lnTo>
                <a:lnTo>
                  <a:pt x="5445912" y="6151065"/>
                </a:lnTo>
                <a:lnTo>
                  <a:pt x="5448130" y="6152627"/>
                </a:lnTo>
                <a:lnTo>
                  <a:pt x="5450666" y="6153564"/>
                </a:lnTo>
                <a:lnTo>
                  <a:pt x="5453201" y="6154814"/>
                </a:lnTo>
                <a:lnTo>
                  <a:pt x="5455736" y="6155439"/>
                </a:lnTo>
                <a:lnTo>
                  <a:pt x="5458588" y="6155751"/>
                </a:lnTo>
                <a:lnTo>
                  <a:pt x="5461440" y="6155751"/>
                </a:lnTo>
                <a:lnTo>
                  <a:pt x="5464926" y="6155751"/>
                </a:lnTo>
                <a:lnTo>
                  <a:pt x="5468095" y="6155439"/>
                </a:lnTo>
                <a:lnTo>
                  <a:pt x="5471264" y="6154814"/>
                </a:lnTo>
                <a:lnTo>
                  <a:pt x="5475067" y="6153877"/>
                </a:lnTo>
                <a:lnTo>
                  <a:pt x="5478553" y="6152627"/>
                </a:lnTo>
                <a:lnTo>
                  <a:pt x="5482673" y="6151065"/>
                </a:lnTo>
                <a:lnTo>
                  <a:pt x="5486792" y="6149190"/>
                </a:lnTo>
                <a:lnTo>
                  <a:pt x="5495349" y="6144191"/>
                </a:lnTo>
                <a:lnTo>
                  <a:pt x="5504856" y="6138255"/>
                </a:lnTo>
                <a:lnTo>
                  <a:pt x="5514997" y="6130756"/>
                </a:lnTo>
                <a:close/>
                <a:moveTo>
                  <a:pt x="4529082" y="6078521"/>
                </a:moveTo>
                <a:lnTo>
                  <a:pt x="4533135" y="6079165"/>
                </a:lnTo>
                <a:lnTo>
                  <a:pt x="4537189" y="6079810"/>
                </a:lnTo>
                <a:lnTo>
                  <a:pt x="4544673" y="6081420"/>
                </a:lnTo>
                <a:lnTo>
                  <a:pt x="4552469" y="6082386"/>
                </a:lnTo>
                <a:lnTo>
                  <a:pt x="4556523" y="6083031"/>
                </a:lnTo>
                <a:lnTo>
                  <a:pt x="4560576" y="6083353"/>
                </a:lnTo>
                <a:lnTo>
                  <a:pt x="4560888" y="6085285"/>
                </a:lnTo>
                <a:lnTo>
                  <a:pt x="4560576" y="6087540"/>
                </a:lnTo>
                <a:lnTo>
                  <a:pt x="4559641" y="6089151"/>
                </a:lnTo>
                <a:lnTo>
                  <a:pt x="4558705" y="6090439"/>
                </a:lnTo>
                <a:lnTo>
                  <a:pt x="4557146" y="6092050"/>
                </a:lnTo>
                <a:lnTo>
                  <a:pt x="4555587" y="6093338"/>
                </a:lnTo>
                <a:lnTo>
                  <a:pt x="4553404" y="6094626"/>
                </a:lnTo>
                <a:lnTo>
                  <a:pt x="4551222" y="6095271"/>
                </a:lnTo>
                <a:lnTo>
                  <a:pt x="4545920" y="6097203"/>
                </a:lnTo>
                <a:lnTo>
                  <a:pt x="4539996" y="6098814"/>
                </a:lnTo>
                <a:lnTo>
                  <a:pt x="4533135" y="6099780"/>
                </a:lnTo>
                <a:lnTo>
                  <a:pt x="4526587" y="6100746"/>
                </a:lnTo>
                <a:lnTo>
                  <a:pt x="4525963" y="6099458"/>
                </a:lnTo>
                <a:lnTo>
                  <a:pt x="4525963" y="6097847"/>
                </a:lnTo>
                <a:lnTo>
                  <a:pt x="4525963" y="6094948"/>
                </a:lnTo>
                <a:lnTo>
                  <a:pt x="4526899" y="6092372"/>
                </a:lnTo>
                <a:lnTo>
                  <a:pt x="4527834" y="6090117"/>
                </a:lnTo>
                <a:lnTo>
                  <a:pt x="4529082" y="6087540"/>
                </a:lnTo>
                <a:lnTo>
                  <a:pt x="4529705" y="6084963"/>
                </a:lnTo>
                <a:lnTo>
                  <a:pt x="4530017" y="6082064"/>
                </a:lnTo>
                <a:lnTo>
                  <a:pt x="4529705" y="6080454"/>
                </a:lnTo>
                <a:close/>
                <a:moveTo>
                  <a:pt x="4259898" y="6070583"/>
                </a:moveTo>
                <a:lnTo>
                  <a:pt x="4270376" y="6070889"/>
                </a:lnTo>
                <a:lnTo>
                  <a:pt x="4281488" y="6071499"/>
                </a:lnTo>
                <a:lnTo>
                  <a:pt x="4292601" y="6073026"/>
                </a:lnTo>
                <a:lnTo>
                  <a:pt x="4316413" y="6075773"/>
                </a:lnTo>
                <a:lnTo>
                  <a:pt x="4341178" y="6079437"/>
                </a:lnTo>
                <a:lnTo>
                  <a:pt x="4354196" y="6081269"/>
                </a:lnTo>
                <a:lnTo>
                  <a:pt x="4367531" y="6082490"/>
                </a:lnTo>
                <a:lnTo>
                  <a:pt x="4380549" y="6083711"/>
                </a:lnTo>
                <a:lnTo>
                  <a:pt x="4394519" y="6084322"/>
                </a:lnTo>
                <a:lnTo>
                  <a:pt x="4408489" y="6084627"/>
                </a:lnTo>
                <a:lnTo>
                  <a:pt x="4422459" y="6084322"/>
                </a:lnTo>
                <a:lnTo>
                  <a:pt x="4436746" y="6083100"/>
                </a:lnTo>
                <a:lnTo>
                  <a:pt x="4451351" y="6081574"/>
                </a:lnTo>
                <a:lnTo>
                  <a:pt x="4445001" y="6084016"/>
                </a:lnTo>
                <a:lnTo>
                  <a:pt x="4438334" y="6085543"/>
                </a:lnTo>
                <a:lnTo>
                  <a:pt x="4431349" y="6087374"/>
                </a:lnTo>
                <a:lnTo>
                  <a:pt x="4424364" y="6089206"/>
                </a:lnTo>
                <a:lnTo>
                  <a:pt x="4411029" y="6091649"/>
                </a:lnTo>
                <a:lnTo>
                  <a:pt x="4396741" y="6093480"/>
                </a:lnTo>
                <a:lnTo>
                  <a:pt x="4382771" y="6094396"/>
                </a:lnTo>
                <a:lnTo>
                  <a:pt x="4368801" y="6094396"/>
                </a:lnTo>
                <a:lnTo>
                  <a:pt x="4355149" y="6094396"/>
                </a:lnTo>
                <a:lnTo>
                  <a:pt x="4341496" y="6093480"/>
                </a:lnTo>
                <a:lnTo>
                  <a:pt x="4328161" y="6091954"/>
                </a:lnTo>
                <a:lnTo>
                  <a:pt x="4315143" y="6090122"/>
                </a:lnTo>
                <a:lnTo>
                  <a:pt x="4302443" y="6087680"/>
                </a:lnTo>
                <a:lnTo>
                  <a:pt x="4290378" y="6084932"/>
                </a:lnTo>
                <a:lnTo>
                  <a:pt x="4279266" y="6081879"/>
                </a:lnTo>
                <a:lnTo>
                  <a:pt x="4268471" y="6078521"/>
                </a:lnTo>
                <a:lnTo>
                  <a:pt x="4258628" y="6074857"/>
                </a:lnTo>
                <a:lnTo>
                  <a:pt x="4249738" y="6070889"/>
                </a:lnTo>
                <a:close/>
                <a:moveTo>
                  <a:pt x="5157226" y="6065821"/>
                </a:moveTo>
                <a:lnTo>
                  <a:pt x="5159798" y="6065821"/>
                </a:lnTo>
                <a:lnTo>
                  <a:pt x="5162691" y="6065821"/>
                </a:lnTo>
                <a:lnTo>
                  <a:pt x="5165264" y="6066466"/>
                </a:lnTo>
                <a:lnTo>
                  <a:pt x="5167836" y="6067111"/>
                </a:lnTo>
                <a:lnTo>
                  <a:pt x="5170086" y="6067756"/>
                </a:lnTo>
                <a:lnTo>
                  <a:pt x="5172658" y="6069368"/>
                </a:lnTo>
                <a:lnTo>
                  <a:pt x="5174909" y="6070336"/>
                </a:lnTo>
                <a:lnTo>
                  <a:pt x="5176838" y="6072270"/>
                </a:lnTo>
                <a:lnTo>
                  <a:pt x="5172337" y="6071948"/>
                </a:lnTo>
                <a:lnTo>
                  <a:pt x="5168479" y="6071948"/>
                </a:lnTo>
                <a:lnTo>
                  <a:pt x="5165264" y="6072593"/>
                </a:lnTo>
                <a:lnTo>
                  <a:pt x="5162370" y="6073883"/>
                </a:lnTo>
                <a:lnTo>
                  <a:pt x="5159798" y="6074850"/>
                </a:lnTo>
                <a:lnTo>
                  <a:pt x="5157869" y="6076785"/>
                </a:lnTo>
                <a:lnTo>
                  <a:pt x="5155940" y="6079042"/>
                </a:lnTo>
                <a:lnTo>
                  <a:pt x="5154332" y="6081299"/>
                </a:lnTo>
                <a:lnTo>
                  <a:pt x="5151117" y="6085814"/>
                </a:lnTo>
                <a:lnTo>
                  <a:pt x="5148223" y="6091618"/>
                </a:lnTo>
                <a:lnTo>
                  <a:pt x="5146937" y="6094198"/>
                </a:lnTo>
                <a:lnTo>
                  <a:pt x="5145008" y="6096455"/>
                </a:lnTo>
                <a:lnTo>
                  <a:pt x="5142757" y="6099035"/>
                </a:lnTo>
                <a:lnTo>
                  <a:pt x="5140507" y="6100647"/>
                </a:lnTo>
                <a:lnTo>
                  <a:pt x="5137291" y="6102904"/>
                </a:lnTo>
                <a:lnTo>
                  <a:pt x="5134398" y="6104194"/>
                </a:lnTo>
                <a:lnTo>
                  <a:pt x="5131504" y="6104839"/>
                </a:lnTo>
                <a:lnTo>
                  <a:pt x="5128932" y="6104839"/>
                </a:lnTo>
                <a:lnTo>
                  <a:pt x="5127324" y="6104517"/>
                </a:lnTo>
                <a:lnTo>
                  <a:pt x="5125395" y="6103872"/>
                </a:lnTo>
                <a:lnTo>
                  <a:pt x="5121537" y="6101937"/>
                </a:lnTo>
                <a:lnTo>
                  <a:pt x="5119929" y="6101292"/>
                </a:lnTo>
                <a:lnTo>
                  <a:pt x="5118000" y="6100325"/>
                </a:lnTo>
                <a:lnTo>
                  <a:pt x="5116071" y="6100002"/>
                </a:lnTo>
                <a:lnTo>
                  <a:pt x="5113821" y="6100002"/>
                </a:lnTo>
                <a:lnTo>
                  <a:pt x="5111248" y="6100647"/>
                </a:lnTo>
                <a:lnTo>
                  <a:pt x="5108355" y="6101937"/>
                </a:lnTo>
                <a:lnTo>
                  <a:pt x="5104818" y="6104194"/>
                </a:lnTo>
                <a:lnTo>
                  <a:pt x="5100638" y="6107096"/>
                </a:lnTo>
                <a:lnTo>
                  <a:pt x="5102889" y="6102904"/>
                </a:lnTo>
                <a:lnTo>
                  <a:pt x="5105783" y="6098712"/>
                </a:lnTo>
                <a:lnTo>
                  <a:pt x="5109641" y="6094198"/>
                </a:lnTo>
                <a:lnTo>
                  <a:pt x="5113499" y="6089683"/>
                </a:lnTo>
                <a:lnTo>
                  <a:pt x="5118322" y="6085491"/>
                </a:lnTo>
                <a:lnTo>
                  <a:pt x="5123145" y="6081299"/>
                </a:lnTo>
                <a:lnTo>
                  <a:pt x="5128610" y="6077430"/>
                </a:lnTo>
                <a:lnTo>
                  <a:pt x="5134398" y="6074205"/>
                </a:lnTo>
                <a:lnTo>
                  <a:pt x="5139864" y="6070981"/>
                </a:lnTo>
                <a:lnTo>
                  <a:pt x="5145651" y="6068401"/>
                </a:lnTo>
                <a:lnTo>
                  <a:pt x="5151760" y="6067111"/>
                </a:lnTo>
                <a:close/>
                <a:moveTo>
                  <a:pt x="4863246" y="6048358"/>
                </a:moveTo>
                <a:lnTo>
                  <a:pt x="4867072" y="6048358"/>
                </a:lnTo>
                <a:lnTo>
                  <a:pt x="4870580" y="6048358"/>
                </a:lnTo>
                <a:lnTo>
                  <a:pt x="4874087" y="6048993"/>
                </a:lnTo>
                <a:lnTo>
                  <a:pt x="4877276" y="6049628"/>
                </a:lnTo>
                <a:lnTo>
                  <a:pt x="4883015" y="6051533"/>
                </a:lnTo>
                <a:lnTo>
                  <a:pt x="4889074" y="6053121"/>
                </a:lnTo>
                <a:lnTo>
                  <a:pt x="4894813" y="6055026"/>
                </a:lnTo>
                <a:lnTo>
                  <a:pt x="4901190" y="6056613"/>
                </a:lnTo>
                <a:lnTo>
                  <a:pt x="4904379" y="6057248"/>
                </a:lnTo>
                <a:lnTo>
                  <a:pt x="4907567" y="6057566"/>
                </a:lnTo>
                <a:lnTo>
                  <a:pt x="4911394" y="6057566"/>
                </a:lnTo>
                <a:lnTo>
                  <a:pt x="4914901" y="6057566"/>
                </a:lnTo>
                <a:lnTo>
                  <a:pt x="4905973" y="6059788"/>
                </a:lnTo>
                <a:lnTo>
                  <a:pt x="4897364" y="6062646"/>
                </a:lnTo>
                <a:lnTo>
                  <a:pt x="4889074" y="6066138"/>
                </a:lnTo>
                <a:lnTo>
                  <a:pt x="4880146" y="6069948"/>
                </a:lnTo>
                <a:lnTo>
                  <a:pt x="4871536" y="6074711"/>
                </a:lnTo>
                <a:lnTo>
                  <a:pt x="4861971" y="6080109"/>
                </a:lnTo>
                <a:lnTo>
                  <a:pt x="4852086" y="6086776"/>
                </a:lnTo>
                <a:lnTo>
                  <a:pt x="4841245" y="6094396"/>
                </a:lnTo>
                <a:lnTo>
                  <a:pt x="4840607" y="6092491"/>
                </a:lnTo>
                <a:lnTo>
                  <a:pt x="4840607" y="6090904"/>
                </a:lnTo>
                <a:lnTo>
                  <a:pt x="4840288" y="6089316"/>
                </a:lnTo>
                <a:lnTo>
                  <a:pt x="4840607" y="6087411"/>
                </a:lnTo>
                <a:lnTo>
                  <a:pt x="4841245" y="6086141"/>
                </a:lnTo>
                <a:lnTo>
                  <a:pt x="4842201" y="6084554"/>
                </a:lnTo>
                <a:lnTo>
                  <a:pt x="4843796" y="6082014"/>
                </a:lnTo>
                <a:lnTo>
                  <a:pt x="4846665" y="6079474"/>
                </a:lnTo>
                <a:lnTo>
                  <a:pt x="4849854" y="6077251"/>
                </a:lnTo>
                <a:lnTo>
                  <a:pt x="4856550" y="6072489"/>
                </a:lnTo>
                <a:lnTo>
                  <a:pt x="4859739" y="6070266"/>
                </a:lnTo>
                <a:lnTo>
                  <a:pt x="4862608" y="6067726"/>
                </a:lnTo>
                <a:lnTo>
                  <a:pt x="4865159" y="6065186"/>
                </a:lnTo>
                <a:lnTo>
                  <a:pt x="4867072" y="6062328"/>
                </a:lnTo>
                <a:lnTo>
                  <a:pt x="4867391" y="6060741"/>
                </a:lnTo>
                <a:lnTo>
                  <a:pt x="4867710" y="6059471"/>
                </a:lnTo>
                <a:lnTo>
                  <a:pt x="4867710" y="6057883"/>
                </a:lnTo>
                <a:lnTo>
                  <a:pt x="4867710" y="6056296"/>
                </a:lnTo>
                <a:lnTo>
                  <a:pt x="4867072" y="6054391"/>
                </a:lnTo>
                <a:lnTo>
                  <a:pt x="4866435" y="6052486"/>
                </a:lnTo>
                <a:lnTo>
                  <a:pt x="4865159" y="6050581"/>
                </a:lnTo>
                <a:close/>
                <a:moveTo>
                  <a:pt x="5221751" y="6038833"/>
                </a:moveTo>
                <a:lnTo>
                  <a:pt x="5223701" y="6038833"/>
                </a:lnTo>
                <a:lnTo>
                  <a:pt x="5225326" y="6039151"/>
                </a:lnTo>
                <a:lnTo>
                  <a:pt x="5226626" y="6040421"/>
                </a:lnTo>
                <a:lnTo>
                  <a:pt x="5227926" y="6041373"/>
                </a:lnTo>
                <a:lnTo>
                  <a:pt x="5228901" y="6043596"/>
                </a:lnTo>
                <a:lnTo>
                  <a:pt x="5229226" y="6045818"/>
                </a:lnTo>
                <a:lnTo>
                  <a:pt x="5222726" y="6048676"/>
                </a:lnTo>
                <a:lnTo>
                  <a:pt x="5216876" y="6051216"/>
                </a:lnTo>
                <a:lnTo>
                  <a:pt x="5212976" y="6054073"/>
                </a:lnTo>
                <a:lnTo>
                  <a:pt x="5210376" y="6057249"/>
                </a:lnTo>
                <a:lnTo>
                  <a:pt x="5208101" y="6060106"/>
                </a:lnTo>
                <a:lnTo>
                  <a:pt x="5206801" y="6062964"/>
                </a:lnTo>
                <a:lnTo>
                  <a:pt x="5206151" y="6065504"/>
                </a:lnTo>
                <a:lnTo>
                  <a:pt x="5205826" y="6067726"/>
                </a:lnTo>
                <a:lnTo>
                  <a:pt x="5205501" y="6069631"/>
                </a:lnTo>
                <a:lnTo>
                  <a:pt x="5204851" y="6070901"/>
                </a:lnTo>
                <a:lnTo>
                  <a:pt x="5204201" y="6071854"/>
                </a:lnTo>
                <a:lnTo>
                  <a:pt x="5203226" y="6072171"/>
                </a:lnTo>
                <a:lnTo>
                  <a:pt x="5201276" y="6071854"/>
                </a:lnTo>
                <a:lnTo>
                  <a:pt x="5198351" y="6070584"/>
                </a:lnTo>
                <a:lnTo>
                  <a:pt x="5189251" y="6065821"/>
                </a:lnTo>
                <a:lnTo>
                  <a:pt x="5188276" y="6064551"/>
                </a:lnTo>
                <a:lnTo>
                  <a:pt x="5187951" y="6063281"/>
                </a:lnTo>
                <a:lnTo>
                  <a:pt x="5188276" y="6062646"/>
                </a:lnTo>
                <a:lnTo>
                  <a:pt x="5188926" y="6061059"/>
                </a:lnTo>
                <a:lnTo>
                  <a:pt x="5190226" y="6059789"/>
                </a:lnTo>
                <a:lnTo>
                  <a:pt x="5192176" y="6058519"/>
                </a:lnTo>
                <a:lnTo>
                  <a:pt x="5194451" y="6057249"/>
                </a:lnTo>
                <a:lnTo>
                  <a:pt x="5199326" y="6054708"/>
                </a:lnTo>
                <a:lnTo>
                  <a:pt x="5203876" y="6052168"/>
                </a:lnTo>
                <a:lnTo>
                  <a:pt x="5205826" y="6050581"/>
                </a:lnTo>
                <a:lnTo>
                  <a:pt x="5206476" y="6048993"/>
                </a:lnTo>
                <a:lnTo>
                  <a:pt x="5206801" y="6047723"/>
                </a:lnTo>
                <a:lnTo>
                  <a:pt x="5206801" y="6046771"/>
                </a:lnTo>
                <a:lnTo>
                  <a:pt x="5206151" y="6046136"/>
                </a:lnTo>
                <a:lnTo>
                  <a:pt x="5204526" y="6044231"/>
                </a:lnTo>
                <a:lnTo>
                  <a:pt x="5201276" y="6042326"/>
                </a:lnTo>
                <a:lnTo>
                  <a:pt x="5203226" y="6042643"/>
                </a:lnTo>
                <a:lnTo>
                  <a:pt x="5204851" y="6042326"/>
                </a:lnTo>
                <a:lnTo>
                  <a:pt x="5209076" y="6041373"/>
                </a:lnTo>
                <a:lnTo>
                  <a:pt x="5213626" y="6040421"/>
                </a:lnTo>
                <a:lnTo>
                  <a:pt x="5217851" y="6039151"/>
                </a:lnTo>
                <a:close/>
                <a:moveTo>
                  <a:pt x="5875646" y="6024546"/>
                </a:moveTo>
                <a:lnTo>
                  <a:pt x="5876286" y="6026785"/>
                </a:lnTo>
                <a:lnTo>
                  <a:pt x="5876606" y="6028384"/>
                </a:lnTo>
                <a:lnTo>
                  <a:pt x="5876926" y="6030302"/>
                </a:lnTo>
                <a:lnTo>
                  <a:pt x="5876606" y="6032221"/>
                </a:lnTo>
                <a:lnTo>
                  <a:pt x="5875966" y="6035099"/>
                </a:lnTo>
                <a:lnTo>
                  <a:pt x="5874365" y="6037977"/>
                </a:lnTo>
                <a:lnTo>
                  <a:pt x="5872444" y="6040535"/>
                </a:lnTo>
                <a:lnTo>
                  <a:pt x="5869883" y="6042774"/>
                </a:lnTo>
                <a:lnTo>
                  <a:pt x="5864440" y="6047251"/>
                </a:lnTo>
                <a:lnTo>
                  <a:pt x="5858997" y="6051408"/>
                </a:lnTo>
                <a:lnTo>
                  <a:pt x="5856756" y="6053966"/>
                </a:lnTo>
                <a:lnTo>
                  <a:pt x="5854514" y="6056205"/>
                </a:lnTo>
                <a:lnTo>
                  <a:pt x="5852914" y="6058763"/>
                </a:lnTo>
                <a:lnTo>
                  <a:pt x="5851953" y="6061641"/>
                </a:lnTo>
                <a:lnTo>
                  <a:pt x="5851953" y="6063240"/>
                </a:lnTo>
                <a:lnTo>
                  <a:pt x="5851953" y="6064839"/>
                </a:lnTo>
                <a:lnTo>
                  <a:pt x="5852273" y="6066758"/>
                </a:lnTo>
                <a:lnTo>
                  <a:pt x="5852914" y="6068676"/>
                </a:lnTo>
                <a:lnTo>
                  <a:pt x="5847471" y="6068996"/>
                </a:lnTo>
                <a:lnTo>
                  <a:pt x="5845230" y="6068996"/>
                </a:lnTo>
                <a:lnTo>
                  <a:pt x="5843629" y="6068676"/>
                </a:lnTo>
                <a:lnTo>
                  <a:pt x="5842028" y="6068037"/>
                </a:lnTo>
                <a:lnTo>
                  <a:pt x="5841067" y="6067397"/>
                </a:lnTo>
                <a:lnTo>
                  <a:pt x="5839787" y="6066438"/>
                </a:lnTo>
                <a:lnTo>
                  <a:pt x="5839146" y="6065479"/>
                </a:lnTo>
                <a:lnTo>
                  <a:pt x="5838826" y="6064199"/>
                </a:lnTo>
                <a:lnTo>
                  <a:pt x="5838826" y="6062920"/>
                </a:lnTo>
                <a:lnTo>
                  <a:pt x="5839146" y="6060042"/>
                </a:lnTo>
                <a:lnTo>
                  <a:pt x="5840107" y="6056844"/>
                </a:lnTo>
                <a:lnTo>
                  <a:pt x="5842348" y="6053007"/>
                </a:lnTo>
                <a:lnTo>
                  <a:pt x="5845230" y="6049489"/>
                </a:lnTo>
                <a:lnTo>
                  <a:pt x="5848751" y="6045332"/>
                </a:lnTo>
                <a:lnTo>
                  <a:pt x="5852273" y="6041815"/>
                </a:lnTo>
                <a:lnTo>
                  <a:pt x="5856756" y="6037657"/>
                </a:lnTo>
                <a:lnTo>
                  <a:pt x="5861238" y="6034140"/>
                </a:lnTo>
                <a:lnTo>
                  <a:pt x="5866041" y="6030302"/>
                </a:lnTo>
                <a:lnTo>
                  <a:pt x="5870843" y="6027105"/>
                </a:lnTo>
                <a:close/>
                <a:moveTo>
                  <a:pt x="6246814" y="5991208"/>
                </a:moveTo>
                <a:lnTo>
                  <a:pt x="6241658" y="6001477"/>
                </a:lnTo>
                <a:lnTo>
                  <a:pt x="6237790" y="6007894"/>
                </a:lnTo>
                <a:lnTo>
                  <a:pt x="6235535" y="6011103"/>
                </a:lnTo>
                <a:lnTo>
                  <a:pt x="6232956" y="6013991"/>
                </a:lnTo>
                <a:lnTo>
                  <a:pt x="6230056" y="6016558"/>
                </a:lnTo>
                <a:lnTo>
                  <a:pt x="6227155" y="6018483"/>
                </a:lnTo>
                <a:lnTo>
                  <a:pt x="6224255" y="6020409"/>
                </a:lnTo>
                <a:lnTo>
                  <a:pt x="6220710" y="6021050"/>
                </a:lnTo>
                <a:lnTo>
                  <a:pt x="6217165" y="6021371"/>
                </a:lnTo>
                <a:lnTo>
                  <a:pt x="6214909" y="6021050"/>
                </a:lnTo>
                <a:lnTo>
                  <a:pt x="6212975" y="6020409"/>
                </a:lnTo>
                <a:lnTo>
                  <a:pt x="6210719" y="6019767"/>
                </a:lnTo>
                <a:lnTo>
                  <a:pt x="6208785" y="6018804"/>
                </a:lnTo>
                <a:lnTo>
                  <a:pt x="6203951" y="6015916"/>
                </a:lnTo>
                <a:lnTo>
                  <a:pt x="6207496" y="6012707"/>
                </a:lnTo>
                <a:lnTo>
                  <a:pt x="6210397" y="6010461"/>
                </a:lnTo>
                <a:lnTo>
                  <a:pt x="6212975" y="6009178"/>
                </a:lnTo>
                <a:lnTo>
                  <a:pt x="6215231" y="6008857"/>
                </a:lnTo>
                <a:lnTo>
                  <a:pt x="6217487" y="6009178"/>
                </a:lnTo>
                <a:lnTo>
                  <a:pt x="6219743" y="6010140"/>
                </a:lnTo>
                <a:lnTo>
                  <a:pt x="6221999" y="6011424"/>
                </a:lnTo>
                <a:lnTo>
                  <a:pt x="6223610" y="6012707"/>
                </a:lnTo>
                <a:lnTo>
                  <a:pt x="6225544" y="6008536"/>
                </a:lnTo>
                <a:lnTo>
                  <a:pt x="6227478" y="6005006"/>
                </a:lnTo>
                <a:lnTo>
                  <a:pt x="6229734" y="6001477"/>
                </a:lnTo>
                <a:lnTo>
                  <a:pt x="6231989" y="5998589"/>
                </a:lnTo>
                <a:lnTo>
                  <a:pt x="6234890" y="5996342"/>
                </a:lnTo>
                <a:lnTo>
                  <a:pt x="6238112" y="5994417"/>
                </a:lnTo>
                <a:lnTo>
                  <a:pt x="6242302" y="5992813"/>
                </a:lnTo>
                <a:close/>
                <a:moveTo>
                  <a:pt x="4785673" y="5991208"/>
                </a:moveTo>
                <a:lnTo>
                  <a:pt x="4786314" y="5995018"/>
                </a:lnTo>
                <a:lnTo>
                  <a:pt x="4786314" y="5996923"/>
                </a:lnTo>
                <a:lnTo>
                  <a:pt x="4786314" y="5998511"/>
                </a:lnTo>
                <a:lnTo>
                  <a:pt x="4785673" y="5999781"/>
                </a:lnTo>
                <a:lnTo>
                  <a:pt x="4784712" y="6001051"/>
                </a:lnTo>
                <a:lnTo>
                  <a:pt x="4784071" y="6002003"/>
                </a:lnTo>
                <a:lnTo>
                  <a:pt x="4783109" y="6002638"/>
                </a:lnTo>
                <a:lnTo>
                  <a:pt x="4780546" y="6003908"/>
                </a:lnTo>
                <a:lnTo>
                  <a:pt x="4777020" y="6004861"/>
                </a:lnTo>
                <a:lnTo>
                  <a:pt x="4773495" y="6005496"/>
                </a:lnTo>
                <a:lnTo>
                  <a:pt x="4769329" y="6005813"/>
                </a:lnTo>
                <a:lnTo>
                  <a:pt x="4760035" y="6006131"/>
                </a:lnTo>
                <a:lnTo>
                  <a:pt x="4755227" y="6006448"/>
                </a:lnTo>
                <a:lnTo>
                  <a:pt x="4750100" y="6007083"/>
                </a:lnTo>
                <a:lnTo>
                  <a:pt x="4745292" y="6008036"/>
                </a:lnTo>
                <a:lnTo>
                  <a:pt x="4740806" y="6009306"/>
                </a:lnTo>
                <a:lnTo>
                  <a:pt x="4736319" y="6011211"/>
                </a:lnTo>
                <a:lnTo>
                  <a:pt x="4732153" y="6013433"/>
                </a:lnTo>
                <a:lnTo>
                  <a:pt x="4731512" y="6011846"/>
                </a:lnTo>
                <a:lnTo>
                  <a:pt x="4731191" y="6010576"/>
                </a:lnTo>
                <a:lnTo>
                  <a:pt x="4729268" y="6008353"/>
                </a:lnTo>
                <a:lnTo>
                  <a:pt x="4727345" y="6006448"/>
                </a:lnTo>
                <a:lnTo>
                  <a:pt x="4725102" y="6004861"/>
                </a:lnTo>
                <a:lnTo>
                  <a:pt x="4722859" y="6003591"/>
                </a:lnTo>
                <a:lnTo>
                  <a:pt x="4720615" y="6001368"/>
                </a:lnTo>
                <a:lnTo>
                  <a:pt x="4719333" y="5999146"/>
                </a:lnTo>
                <a:lnTo>
                  <a:pt x="4719013" y="5997558"/>
                </a:lnTo>
                <a:lnTo>
                  <a:pt x="4718051" y="5995971"/>
                </a:lnTo>
                <a:lnTo>
                  <a:pt x="4732153" y="5999146"/>
                </a:lnTo>
                <a:lnTo>
                  <a:pt x="4739203" y="6000098"/>
                </a:lnTo>
                <a:lnTo>
                  <a:pt x="4746895" y="6001051"/>
                </a:lnTo>
                <a:lnTo>
                  <a:pt x="4750741" y="6001051"/>
                </a:lnTo>
                <a:lnTo>
                  <a:pt x="4754907" y="6000733"/>
                </a:lnTo>
                <a:lnTo>
                  <a:pt x="4759394" y="5999781"/>
                </a:lnTo>
                <a:lnTo>
                  <a:pt x="4764201" y="5999146"/>
                </a:lnTo>
                <a:lnTo>
                  <a:pt x="4769008" y="5997558"/>
                </a:lnTo>
                <a:lnTo>
                  <a:pt x="4774136" y="5996288"/>
                </a:lnTo>
                <a:lnTo>
                  <a:pt x="4779584" y="5994066"/>
                </a:lnTo>
                <a:close/>
                <a:moveTo>
                  <a:pt x="5341939" y="5978508"/>
                </a:moveTo>
                <a:lnTo>
                  <a:pt x="5341939" y="5981384"/>
                </a:lnTo>
                <a:lnTo>
                  <a:pt x="5340976" y="5983941"/>
                </a:lnTo>
                <a:lnTo>
                  <a:pt x="5339691" y="5986178"/>
                </a:lnTo>
                <a:lnTo>
                  <a:pt x="5338085" y="5988734"/>
                </a:lnTo>
                <a:lnTo>
                  <a:pt x="5333268" y="5993528"/>
                </a:lnTo>
                <a:lnTo>
                  <a:pt x="5328450" y="5998641"/>
                </a:lnTo>
                <a:lnTo>
                  <a:pt x="5326202" y="6000878"/>
                </a:lnTo>
                <a:lnTo>
                  <a:pt x="5323954" y="6003434"/>
                </a:lnTo>
                <a:lnTo>
                  <a:pt x="5322348" y="6005991"/>
                </a:lnTo>
                <a:lnTo>
                  <a:pt x="5321384" y="6008547"/>
                </a:lnTo>
                <a:lnTo>
                  <a:pt x="5321063" y="6011104"/>
                </a:lnTo>
                <a:lnTo>
                  <a:pt x="5321384" y="6013660"/>
                </a:lnTo>
                <a:lnTo>
                  <a:pt x="5322348" y="6016217"/>
                </a:lnTo>
                <a:lnTo>
                  <a:pt x="5324596" y="6019093"/>
                </a:lnTo>
                <a:lnTo>
                  <a:pt x="5320421" y="6019413"/>
                </a:lnTo>
                <a:lnTo>
                  <a:pt x="5315603" y="6020691"/>
                </a:lnTo>
                <a:lnTo>
                  <a:pt x="5305647" y="6023567"/>
                </a:lnTo>
                <a:lnTo>
                  <a:pt x="5300187" y="6025165"/>
                </a:lnTo>
                <a:lnTo>
                  <a:pt x="5295690" y="6026443"/>
                </a:lnTo>
                <a:lnTo>
                  <a:pt x="5290873" y="6027082"/>
                </a:lnTo>
                <a:lnTo>
                  <a:pt x="5286376" y="6027721"/>
                </a:lnTo>
                <a:lnTo>
                  <a:pt x="5292800" y="6019093"/>
                </a:lnTo>
                <a:lnTo>
                  <a:pt x="5298902" y="6012063"/>
                </a:lnTo>
                <a:lnTo>
                  <a:pt x="5304683" y="6006310"/>
                </a:lnTo>
                <a:lnTo>
                  <a:pt x="5310785" y="6001197"/>
                </a:lnTo>
                <a:lnTo>
                  <a:pt x="5317209" y="5996084"/>
                </a:lnTo>
                <a:lnTo>
                  <a:pt x="5324275" y="5990971"/>
                </a:lnTo>
                <a:close/>
                <a:moveTo>
                  <a:pt x="4930776" y="5977097"/>
                </a:moveTo>
                <a:lnTo>
                  <a:pt x="4927894" y="5978987"/>
                </a:lnTo>
                <a:lnTo>
                  <a:pt x="4927737" y="5979011"/>
                </a:lnTo>
                <a:close/>
                <a:moveTo>
                  <a:pt x="2130987" y="5973746"/>
                </a:moveTo>
                <a:lnTo>
                  <a:pt x="2131919" y="5976006"/>
                </a:lnTo>
                <a:lnTo>
                  <a:pt x="2133787" y="5978589"/>
                </a:lnTo>
                <a:lnTo>
                  <a:pt x="2135966" y="5980850"/>
                </a:lnTo>
                <a:lnTo>
                  <a:pt x="2138456" y="5983110"/>
                </a:lnTo>
                <a:lnTo>
                  <a:pt x="2144682" y="5987307"/>
                </a:lnTo>
                <a:lnTo>
                  <a:pt x="2150596" y="5991828"/>
                </a:lnTo>
                <a:lnTo>
                  <a:pt x="2153397" y="5994088"/>
                </a:lnTo>
                <a:lnTo>
                  <a:pt x="2155576" y="5996348"/>
                </a:lnTo>
                <a:lnTo>
                  <a:pt x="2157444" y="5998608"/>
                </a:lnTo>
                <a:lnTo>
                  <a:pt x="2158378" y="6001191"/>
                </a:lnTo>
                <a:lnTo>
                  <a:pt x="2159000" y="6002160"/>
                </a:lnTo>
                <a:lnTo>
                  <a:pt x="2159000" y="6003774"/>
                </a:lnTo>
                <a:lnTo>
                  <a:pt x="2158378" y="6005066"/>
                </a:lnTo>
                <a:lnTo>
                  <a:pt x="2157755" y="6006357"/>
                </a:lnTo>
                <a:lnTo>
                  <a:pt x="2157133" y="6007649"/>
                </a:lnTo>
                <a:lnTo>
                  <a:pt x="2155889" y="6008940"/>
                </a:lnTo>
                <a:lnTo>
                  <a:pt x="2152776" y="6011846"/>
                </a:lnTo>
                <a:lnTo>
                  <a:pt x="2151218" y="6009263"/>
                </a:lnTo>
                <a:lnTo>
                  <a:pt x="2149663" y="6007003"/>
                </a:lnTo>
                <a:lnTo>
                  <a:pt x="2147483" y="6005066"/>
                </a:lnTo>
                <a:lnTo>
                  <a:pt x="2144993" y="6002806"/>
                </a:lnTo>
                <a:lnTo>
                  <a:pt x="2140013" y="5997962"/>
                </a:lnTo>
                <a:lnTo>
                  <a:pt x="2134410" y="5993442"/>
                </a:lnTo>
                <a:lnTo>
                  <a:pt x="2132542" y="5991182"/>
                </a:lnTo>
                <a:lnTo>
                  <a:pt x="2130674" y="5988599"/>
                </a:lnTo>
                <a:lnTo>
                  <a:pt x="2128807" y="5986339"/>
                </a:lnTo>
                <a:lnTo>
                  <a:pt x="2127874" y="5984078"/>
                </a:lnTo>
                <a:lnTo>
                  <a:pt x="2127250" y="5981495"/>
                </a:lnTo>
                <a:lnTo>
                  <a:pt x="2127874" y="5978912"/>
                </a:lnTo>
                <a:lnTo>
                  <a:pt x="2129118" y="5976329"/>
                </a:lnTo>
                <a:close/>
                <a:moveTo>
                  <a:pt x="4913485" y="5959458"/>
                </a:moveTo>
                <a:lnTo>
                  <a:pt x="4916367" y="5959458"/>
                </a:lnTo>
                <a:lnTo>
                  <a:pt x="4919249" y="5959773"/>
                </a:lnTo>
                <a:lnTo>
                  <a:pt x="4917968" y="5963868"/>
                </a:lnTo>
                <a:lnTo>
                  <a:pt x="4916367" y="5967648"/>
                </a:lnTo>
                <a:lnTo>
                  <a:pt x="4914446" y="5971743"/>
                </a:lnTo>
                <a:lnTo>
                  <a:pt x="4913485" y="5974892"/>
                </a:lnTo>
                <a:lnTo>
                  <a:pt x="4913485" y="5976467"/>
                </a:lnTo>
                <a:lnTo>
                  <a:pt x="4913805" y="5977412"/>
                </a:lnTo>
                <a:lnTo>
                  <a:pt x="4914446" y="5978672"/>
                </a:lnTo>
                <a:lnTo>
                  <a:pt x="4916047" y="5979302"/>
                </a:lnTo>
                <a:lnTo>
                  <a:pt x="4917968" y="5979617"/>
                </a:lnTo>
                <a:lnTo>
                  <a:pt x="4920530" y="5979617"/>
                </a:lnTo>
                <a:lnTo>
                  <a:pt x="4923732" y="5979617"/>
                </a:lnTo>
                <a:lnTo>
                  <a:pt x="4927737" y="5979011"/>
                </a:lnTo>
                <a:lnTo>
                  <a:pt x="4922771" y="5982137"/>
                </a:lnTo>
                <a:lnTo>
                  <a:pt x="4916047" y="5986232"/>
                </a:lnTo>
                <a:lnTo>
                  <a:pt x="4908042" y="5990957"/>
                </a:lnTo>
                <a:lnTo>
                  <a:pt x="4898756" y="5995366"/>
                </a:lnTo>
                <a:lnTo>
                  <a:pt x="4889469" y="5999146"/>
                </a:lnTo>
                <a:lnTo>
                  <a:pt x="4890750" y="5995366"/>
                </a:lnTo>
                <a:lnTo>
                  <a:pt x="4891391" y="5991587"/>
                </a:lnTo>
                <a:lnTo>
                  <a:pt x="4891391" y="5989067"/>
                </a:lnTo>
                <a:lnTo>
                  <a:pt x="4891071" y="5986547"/>
                </a:lnTo>
                <a:lnTo>
                  <a:pt x="4890750" y="5984657"/>
                </a:lnTo>
                <a:lnTo>
                  <a:pt x="4889469" y="5983397"/>
                </a:lnTo>
                <a:lnTo>
                  <a:pt x="4888189" y="5982767"/>
                </a:lnTo>
                <a:lnTo>
                  <a:pt x="4886267" y="5981822"/>
                </a:lnTo>
                <a:lnTo>
                  <a:pt x="4884026" y="5981507"/>
                </a:lnTo>
                <a:lnTo>
                  <a:pt x="4881785" y="5981822"/>
                </a:lnTo>
                <a:lnTo>
                  <a:pt x="4876661" y="5982767"/>
                </a:lnTo>
                <a:lnTo>
                  <a:pt x="4870577" y="5984342"/>
                </a:lnTo>
                <a:lnTo>
                  <a:pt x="4863853" y="5986862"/>
                </a:lnTo>
                <a:lnTo>
                  <a:pt x="4849764" y="5992847"/>
                </a:lnTo>
                <a:lnTo>
                  <a:pt x="4842719" y="5995366"/>
                </a:lnTo>
                <a:lnTo>
                  <a:pt x="4836635" y="5997571"/>
                </a:lnTo>
                <a:lnTo>
                  <a:pt x="4830231" y="5998831"/>
                </a:lnTo>
                <a:lnTo>
                  <a:pt x="4827669" y="5999146"/>
                </a:lnTo>
                <a:lnTo>
                  <a:pt x="4825108" y="5999146"/>
                </a:lnTo>
                <a:lnTo>
                  <a:pt x="4822866" y="5999146"/>
                </a:lnTo>
                <a:lnTo>
                  <a:pt x="4821265" y="5998516"/>
                </a:lnTo>
                <a:lnTo>
                  <a:pt x="4819344" y="5997571"/>
                </a:lnTo>
                <a:lnTo>
                  <a:pt x="4818063" y="5996311"/>
                </a:lnTo>
                <a:lnTo>
                  <a:pt x="4819344" y="5993162"/>
                </a:lnTo>
                <a:lnTo>
                  <a:pt x="4820625" y="5990642"/>
                </a:lnTo>
                <a:lnTo>
                  <a:pt x="4823187" y="5988122"/>
                </a:lnTo>
                <a:lnTo>
                  <a:pt x="4825748" y="5985602"/>
                </a:lnTo>
                <a:lnTo>
                  <a:pt x="4829271" y="5983397"/>
                </a:lnTo>
                <a:lnTo>
                  <a:pt x="4832793" y="5981192"/>
                </a:lnTo>
                <a:lnTo>
                  <a:pt x="4837276" y="5979302"/>
                </a:lnTo>
                <a:lnTo>
                  <a:pt x="4841759" y="5977412"/>
                </a:lnTo>
                <a:lnTo>
                  <a:pt x="4843680" y="5978987"/>
                </a:lnTo>
                <a:lnTo>
                  <a:pt x="4845281" y="5980562"/>
                </a:lnTo>
                <a:lnTo>
                  <a:pt x="4847202" y="5981507"/>
                </a:lnTo>
                <a:lnTo>
                  <a:pt x="4849123" y="5981822"/>
                </a:lnTo>
                <a:lnTo>
                  <a:pt x="4851045" y="5982767"/>
                </a:lnTo>
                <a:lnTo>
                  <a:pt x="4853286" y="5982767"/>
                </a:lnTo>
                <a:lnTo>
                  <a:pt x="4855207" y="5982767"/>
                </a:lnTo>
                <a:lnTo>
                  <a:pt x="4857449" y="5982137"/>
                </a:lnTo>
                <a:lnTo>
                  <a:pt x="4861611" y="5981192"/>
                </a:lnTo>
                <a:lnTo>
                  <a:pt x="4866415" y="5979302"/>
                </a:lnTo>
                <a:lnTo>
                  <a:pt x="4871218" y="5976782"/>
                </a:lnTo>
                <a:lnTo>
                  <a:pt x="4876021" y="5974263"/>
                </a:lnTo>
                <a:lnTo>
                  <a:pt x="4886267" y="5968593"/>
                </a:lnTo>
                <a:lnTo>
                  <a:pt x="4891391" y="5966073"/>
                </a:lnTo>
                <a:lnTo>
                  <a:pt x="4896834" y="5963553"/>
                </a:lnTo>
                <a:lnTo>
                  <a:pt x="4902598" y="5961663"/>
                </a:lnTo>
                <a:lnTo>
                  <a:pt x="4908042" y="5960088"/>
                </a:lnTo>
                <a:close/>
                <a:moveTo>
                  <a:pt x="4796204" y="5959458"/>
                </a:moveTo>
                <a:lnTo>
                  <a:pt x="4803776" y="5979567"/>
                </a:lnTo>
                <a:lnTo>
                  <a:pt x="4795888" y="5982486"/>
                </a:lnTo>
                <a:lnTo>
                  <a:pt x="4788315" y="5985405"/>
                </a:lnTo>
                <a:lnTo>
                  <a:pt x="4780743" y="5987675"/>
                </a:lnTo>
                <a:lnTo>
                  <a:pt x="4773801" y="5988973"/>
                </a:lnTo>
                <a:lnTo>
                  <a:pt x="4767491" y="5989621"/>
                </a:lnTo>
                <a:lnTo>
                  <a:pt x="4764651" y="5989621"/>
                </a:lnTo>
                <a:lnTo>
                  <a:pt x="4761811" y="5989297"/>
                </a:lnTo>
                <a:lnTo>
                  <a:pt x="4759287" y="5988648"/>
                </a:lnTo>
                <a:lnTo>
                  <a:pt x="4757078" y="5987675"/>
                </a:lnTo>
                <a:lnTo>
                  <a:pt x="4754869" y="5986702"/>
                </a:lnTo>
                <a:lnTo>
                  <a:pt x="4752976" y="5985081"/>
                </a:lnTo>
                <a:lnTo>
                  <a:pt x="4754554" y="5982810"/>
                </a:lnTo>
                <a:lnTo>
                  <a:pt x="4756447" y="5981189"/>
                </a:lnTo>
                <a:lnTo>
                  <a:pt x="4760864" y="5977297"/>
                </a:lnTo>
                <a:lnTo>
                  <a:pt x="4765913" y="5974053"/>
                </a:lnTo>
                <a:lnTo>
                  <a:pt x="4771277" y="5971134"/>
                </a:lnTo>
                <a:lnTo>
                  <a:pt x="4777272" y="5967891"/>
                </a:lnTo>
                <a:lnTo>
                  <a:pt x="4783582" y="5964972"/>
                </a:lnTo>
                <a:close/>
                <a:moveTo>
                  <a:pt x="4190288" y="5956283"/>
                </a:moveTo>
                <a:lnTo>
                  <a:pt x="4194797" y="5956283"/>
                </a:lnTo>
                <a:lnTo>
                  <a:pt x="4195763" y="5971841"/>
                </a:lnTo>
                <a:lnTo>
                  <a:pt x="4191576" y="5971524"/>
                </a:lnTo>
                <a:lnTo>
                  <a:pt x="4187389" y="5971524"/>
                </a:lnTo>
                <a:lnTo>
                  <a:pt x="4183523" y="5971841"/>
                </a:lnTo>
                <a:lnTo>
                  <a:pt x="4179980" y="5972159"/>
                </a:lnTo>
                <a:lnTo>
                  <a:pt x="4174505" y="5973746"/>
                </a:lnTo>
                <a:lnTo>
                  <a:pt x="4169351" y="5975334"/>
                </a:lnTo>
                <a:lnTo>
                  <a:pt x="4164842" y="5976286"/>
                </a:lnTo>
                <a:lnTo>
                  <a:pt x="4162909" y="5976604"/>
                </a:lnTo>
                <a:lnTo>
                  <a:pt x="4160654" y="5976921"/>
                </a:lnTo>
                <a:lnTo>
                  <a:pt x="4158399" y="5976604"/>
                </a:lnTo>
                <a:lnTo>
                  <a:pt x="4156145" y="5975969"/>
                </a:lnTo>
                <a:lnTo>
                  <a:pt x="4153890" y="5974699"/>
                </a:lnTo>
                <a:lnTo>
                  <a:pt x="4151313" y="5973429"/>
                </a:lnTo>
                <a:lnTo>
                  <a:pt x="4154534" y="5972794"/>
                </a:lnTo>
                <a:lnTo>
                  <a:pt x="4157111" y="5971524"/>
                </a:lnTo>
                <a:lnTo>
                  <a:pt x="4161943" y="5968984"/>
                </a:lnTo>
                <a:lnTo>
                  <a:pt x="4169995" y="5963268"/>
                </a:lnTo>
                <a:lnTo>
                  <a:pt x="4174827" y="5960093"/>
                </a:lnTo>
                <a:lnTo>
                  <a:pt x="4177403" y="5959141"/>
                </a:lnTo>
                <a:lnTo>
                  <a:pt x="4179980" y="5958188"/>
                </a:lnTo>
                <a:lnTo>
                  <a:pt x="4183201" y="5957236"/>
                </a:lnTo>
                <a:lnTo>
                  <a:pt x="4186744" y="5956601"/>
                </a:lnTo>
                <a:close/>
                <a:moveTo>
                  <a:pt x="6208714" y="5954696"/>
                </a:moveTo>
                <a:lnTo>
                  <a:pt x="6210301" y="5955674"/>
                </a:lnTo>
                <a:lnTo>
                  <a:pt x="6210936" y="5956652"/>
                </a:lnTo>
                <a:lnTo>
                  <a:pt x="6210936" y="5957629"/>
                </a:lnTo>
                <a:lnTo>
                  <a:pt x="6210619" y="5958933"/>
                </a:lnTo>
                <a:lnTo>
                  <a:pt x="6210301" y="5959911"/>
                </a:lnTo>
                <a:lnTo>
                  <a:pt x="6209031" y="5961215"/>
                </a:lnTo>
                <a:lnTo>
                  <a:pt x="6206809" y="5963822"/>
                </a:lnTo>
                <a:lnTo>
                  <a:pt x="6207761" y="5966755"/>
                </a:lnTo>
                <a:lnTo>
                  <a:pt x="6208396" y="5969362"/>
                </a:lnTo>
                <a:lnTo>
                  <a:pt x="6210619" y="5973925"/>
                </a:lnTo>
                <a:lnTo>
                  <a:pt x="6212841" y="5977184"/>
                </a:lnTo>
                <a:lnTo>
                  <a:pt x="6213476" y="5978814"/>
                </a:lnTo>
                <a:lnTo>
                  <a:pt x="6213476" y="5980769"/>
                </a:lnTo>
                <a:lnTo>
                  <a:pt x="6213476" y="5982073"/>
                </a:lnTo>
                <a:lnTo>
                  <a:pt x="6212841" y="5984029"/>
                </a:lnTo>
                <a:lnTo>
                  <a:pt x="6211254" y="5986310"/>
                </a:lnTo>
                <a:lnTo>
                  <a:pt x="6209031" y="5988591"/>
                </a:lnTo>
                <a:lnTo>
                  <a:pt x="6205856" y="5991199"/>
                </a:lnTo>
                <a:lnTo>
                  <a:pt x="6201729" y="5994132"/>
                </a:lnTo>
                <a:lnTo>
                  <a:pt x="6189663" y="6001954"/>
                </a:lnTo>
                <a:lnTo>
                  <a:pt x="6185853" y="6003583"/>
                </a:lnTo>
                <a:lnTo>
                  <a:pt x="6183631" y="6003909"/>
                </a:lnTo>
                <a:lnTo>
                  <a:pt x="6183313" y="6003909"/>
                </a:lnTo>
                <a:lnTo>
                  <a:pt x="6183313" y="6003583"/>
                </a:lnTo>
                <a:lnTo>
                  <a:pt x="6183631" y="6001954"/>
                </a:lnTo>
                <a:lnTo>
                  <a:pt x="6185536" y="5999998"/>
                </a:lnTo>
                <a:lnTo>
                  <a:pt x="6187441" y="5997391"/>
                </a:lnTo>
                <a:lnTo>
                  <a:pt x="6193473" y="5991525"/>
                </a:lnTo>
                <a:lnTo>
                  <a:pt x="6196331" y="5987939"/>
                </a:lnTo>
                <a:lnTo>
                  <a:pt x="6198871" y="5984680"/>
                </a:lnTo>
                <a:lnTo>
                  <a:pt x="6200776" y="5981421"/>
                </a:lnTo>
                <a:lnTo>
                  <a:pt x="6201411" y="5979792"/>
                </a:lnTo>
                <a:lnTo>
                  <a:pt x="6201729" y="5978488"/>
                </a:lnTo>
                <a:lnTo>
                  <a:pt x="6202046" y="5976858"/>
                </a:lnTo>
                <a:lnTo>
                  <a:pt x="6201729" y="5975881"/>
                </a:lnTo>
                <a:lnTo>
                  <a:pt x="6201411" y="5974577"/>
                </a:lnTo>
                <a:lnTo>
                  <a:pt x="6200459" y="5973599"/>
                </a:lnTo>
                <a:lnTo>
                  <a:pt x="6198871" y="5972296"/>
                </a:lnTo>
                <a:lnTo>
                  <a:pt x="6196966" y="5971644"/>
                </a:lnTo>
                <a:lnTo>
                  <a:pt x="6194743" y="5971318"/>
                </a:lnTo>
                <a:lnTo>
                  <a:pt x="6191886" y="5970992"/>
                </a:lnTo>
                <a:close/>
                <a:moveTo>
                  <a:pt x="6178980" y="5943583"/>
                </a:moveTo>
                <a:lnTo>
                  <a:pt x="6181383" y="5943583"/>
                </a:lnTo>
                <a:lnTo>
                  <a:pt x="6182884" y="5943904"/>
                </a:lnTo>
                <a:lnTo>
                  <a:pt x="6183485" y="5944225"/>
                </a:lnTo>
                <a:lnTo>
                  <a:pt x="6185287" y="5945829"/>
                </a:lnTo>
                <a:lnTo>
                  <a:pt x="6186188" y="5947434"/>
                </a:lnTo>
                <a:lnTo>
                  <a:pt x="6186488" y="5950001"/>
                </a:lnTo>
                <a:lnTo>
                  <a:pt x="6186488" y="5952889"/>
                </a:lnTo>
                <a:lnTo>
                  <a:pt x="6185888" y="5956419"/>
                </a:lnTo>
                <a:lnTo>
                  <a:pt x="6184686" y="5959627"/>
                </a:lnTo>
                <a:lnTo>
                  <a:pt x="6182584" y="5963478"/>
                </a:lnTo>
                <a:lnTo>
                  <a:pt x="6180181" y="5967008"/>
                </a:lnTo>
                <a:lnTo>
                  <a:pt x="6176577" y="5970217"/>
                </a:lnTo>
                <a:lnTo>
                  <a:pt x="6172673" y="5973746"/>
                </a:lnTo>
                <a:lnTo>
                  <a:pt x="6173273" y="5971179"/>
                </a:lnTo>
                <a:lnTo>
                  <a:pt x="6172673" y="5968291"/>
                </a:lnTo>
                <a:lnTo>
                  <a:pt x="6172372" y="5965724"/>
                </a:lnTo>
                <a:lnTo>
                  <a:pt x="6171471" y="5963478"/>
                </a:lnTo>
                <a:lnTo>
                  <a:pt x="6169970" y="5960911"/>
                </a:lnTo>
                <a:lnTo>
                  <a:pt x="6168468" y="5958344"/>
                </a:lnTo>
                <a:lnTo>
                  <a:pt x="6166366" y="5956098"/>
                </a:lnTo>
                <a:lnTo>
                  <a:pt x="6164263" y="5953852"/>
                </a:lnTo>
                <a:lnTo>
                  <a:pt x="6168468" y="5949359"/>
                </a:lnTo>
                <a:lnTo>
                  <a:pt x="6172372" y="5946471"/>
                </a:lnTo>
                <a:lnTo>
                  <a:pt x="6175976" y="5944546"/>
                </a:lnTo>
                <a:close/>
                <a:moveTo>
                  <a:pt x="5026026" y="5938821"/>
                </a:moveTo>
                <a:lnTo>
                  <a:pt x="5026026" y="5940696"/>
                </a:lnTo>
                <a:lnTo>
                  <a:pt x="5026026" y="5942259"/>
                </a:lnTo>
                <a:lnTo>
                  <a:pt x="5024729" y="5944759"/>
                </a:lnTo>
                <a:lnTo>
                  <a:pt x="5023108" y="5946946"/>
                </a:lnTo>
                <a:lnTo>
                  <a:pt x="5021163" y="5948509"/>
                </a:lnTo>
                <a:lnTo>
                  <a:pt x="5018569" y="5950384"/>
                </a:lnTo>
                <a:lnTo>
                  <a:pt x="5015976" y="5951946"/>
                </a:lnTo>
                <a:lnTo>
                  <a:pt x="5010788" y="5954759"/>
                </a:lnTo>
                <a:lnTo>
                  <a:pt x="5008519" y="5956634"/>
                </a:lnTo>
                <a:lnTo>
                  <a:pt x="5006574" y="5958196"/>
                </a:lnTo>
                <a:lnTo>
                  <a:pt x="5005601" y="5960072"/>
                </a:lnTo>
                <a:lnTo>
                  <a:pt x="5004953" y="5961634"/>
                </a:lnTo>
                <a:lnTo>
                  <a:pt x="5004953" y="5962572"/>
                </a:lnTo>
                <a:lnTo>
                  <a:pt x="5004953" y="5964134"/>
                </a:lnTo>
                <a:lnTo>
                  <a:pt x="5005601" y="5966009"/>
                </a:lnTo>
                <a:lnTo>
                  <a:pt x="5006898" y="5969134"/>
                </a:lnTo>
                <a:lnTo>
                  <a:pt x="5009816" y="5973509"/>
                </a:lnTo>
                <a:lnTo>
                  <a:pt x="5014030" y="5978509"/>
                </a:lnTo>
                <a:lnTo>
                  <a:pt x="5009167" y="5976947"/>
                </a:lnTo>
                <a:lnTo>
                  <a:pt x="5004304" y="5976009"/>
                </a:lnTo>
                <a:lnTo>
                  <a:pt x="4999117" y="5974447"/>
                </a:lnTo>
                <a:lnTo>
                  <a:pt x="4994578" y="5973197"/>
                </a:lnTo>
                <a:lnTo>
                  <a:pt x="4991984" y="5972259"/>
                </a:lnTo>
                <a:lnTo>
                  <a:pt x="4989715" y="5971322"/>
                </a:lnTo>
                <a:lnTo>
                  <a:pt x="4988094" y="5969759"/>
                </a:lnTo>
                <a:lnTo>
                  <a:pt x="4986148" y="5968509"/>
                </a:lnTo>
                <a:lnTo>
                  <a:pt x="4984203" y="5966322"/>
                </a:lnTo>
                <a:lnTo>
                  <a:pt x="4982906" y="5964134"/>
                </a:lnTo>
                <a:lnTo>
                  <a:pt x="4981285" y="5961634"/>
                </a:lnTo>
                <a:lnTo>
                  <a:pt x="4979988" y="5958822"/>
                </a:lnTo>
                <a:lnTo>
                  <a:pt x="4991984" y="5954134"/>
                </a:lnTo>
                <a:lnTo>
                  <a:pt x="5003331" y="5949134"/>
                </a:lnTo>
                <a:close/>
                <a:moveTo>
                  <a:pt x="4225082" y="5937233"/>
                </a:moveTo>
                <a:lnTo>
                  <a:pt x="4228543" y="5937233"/>
                </a:lnTo>
                <a:lnTo>
                  <a:pt x="4231689" y="5937555"/>
                </a:lnTo>
                <a:lnTo>
                  <a:pt x="4234521" y="5938198"/>
                </a:lnTo>
                <a:lnTo>
                  <a:pt x="4237038" y="5939805"/>
                </a:lnTo>
                <a:lnTo>
                  <a:pt x="4237038" y="5942699"/>
                </a:lnTo>
                <a:lnTo>
                  <a:pt x="4237038" y="5945271"/>
                </a:lnTo>
                <a:lnTo>
                  <a:pt x="4236409" y="5947522"/>
                </a:lnTo>
                <a:lnTo>
                  <a:pt x="4235150" y="5949772"/>
                </a:lnTo>
                <a:lnTo>
                  <a:pt x="4233892" y="5951380"/>
                </a:lnTo>
                <a:lnTo>
                  <a:pt x="4232004" y="5952988"/>
                </a:lnTo>
                <a:lnTo>
                  <a:pt x="4229802" y="5954595"/>
                </a:lnTo>
                <a:lnTo>
                  <a:pt x="4227284" y="5955881"/>
                </a:lnTo>
                <a:lnTo>
                  <a:pt x="4222250" y="5958132"/>
                </a:lnTo>
                <a:lnTo>
                  <a:pt x="4215957" y="5959740"/>
                </a:lnTo>
                <a:lnTo>
                  <a:pt x="4203057" y="5962633"/>
                </a:lnTo>
                <a:lnTo>
                  <a:pt x="4202113" y="5958775"/>
                </a:lnTo>
                <a:lnTo>
                  <a:pt x="4202113" y="5955238"/>
                </a:lnTo>
                <a:lnTo>
                  <a:pt x="4202428" y="5952345"/>
                </a:lnTo>
                <a:lnTo>
                  <a:pt x="4203372" y="5949451"/>
                </a:lnTo>
                <a:lnTo>
                  <a:pt x="4205260" y="5946879"/>
                </a:lnTo>
                <a:lnTo>
                  <a:pt x="4207462" y="5943985"/>
                </a:lnTo>
                <a:lnTo>
                  <a:pt x="4209979" y="5942378"/>
                </a:lnTo>
                <a:lnTo>
                  <a:pt x="4212496" y="5940448"/>
                </a:lnTo>
                <a:lnTo>
                  <a:pt x="4215643" y="5938841"/>
                </a:lnTo>
                <a:lnTo>
                  <a:pt x="4218475" y="5938198"/>
                </a:lnTo>
                <a:lnTo>
                  <a:pt x="4221936" y="5937555"/>
                </a:lnTo>
                <a:close/>
                <a:moveTo>
                  <a:pt x="6058219" y="5934058"/>
                </a:moveTo>
                <a:lnTo>
                  <a:pt x="6058854" y="5935663"/>
                </a:lnTo>
                <a:lnTo>
                  <a:pt x="6059171" y="5937268"/>
                </a:lnTo>
                <a:lnTo>
                  <a:pt x="6059171" y="5939195"/>
                </a:lnTo>
                <a:lnTo>
                  <a:pt x="6059171" y="5940479"/>
                </a:lnTo>
                <a:lnTo>
                  <a:pt x="6058536" y="5944010"/>
                </a:lnTo>
                <a:lnTo>
                  <a:pt x="6056949" y="5947541"/>
                </a:lnTo>
                <a:lnTo>
                  <a:pt x="6055044" y="5951072"/>
                </a:lnTo>
                <a:lnTo>
                  <a:pt x="6052821" y="5954282"/>
                </a:lnTo>
                <a:lnTo>
                  <a:pt x="6049011" y="5961024"/>
                </a:lnTo>
                <a:lnTo>
                  <a:pt x="6047106" y="5963913"/>
                </a:lnTo>
                <a:lnTo>
                  <a:pt x="6045519" y="5966802"/>
                </a:lnTo>
                <a:lnTo>
                  <a:pt x="6044884" y="5969370"/>
                </a:lnTo>
                <a:lnTo>
                  <a:pt x="6044884" y="5970333"/>
                </a:lnTo>
                <a:lnTo>
                  <a:pt x="6045201" y="5971618"/>
                </a:lnTo>
                <a:lnTo>
                  <a:pt x="6045519" y="5972581"/>
                </a:lnTo>
                <a:lnTo>
                  <a:pt x="6046471" y="5973544"/>
                </a:lnTo>
                <a:lnTo>
                  <a:pt x="6047424" y="5974507"/>
                </a:lnTo>
                <a:lnTo>
                  <a:pt x="6048694" y="5975149"/>
                </a:lnTo>
                <a:lnTo>
                  <a:pt x="6052186" y="5976433"/>
                </a:lnTo>
                <a:lnTo>
                  <a:pt x="6057266" y="5977075"/>
                </a:lnTo>
                <a:lnTo>
                  <a:pt x="6054409" y="5979964"/>
                </a:lnTo>
                <a:lnTo>
                  <a:pt x="6051869" y="5981890"/>
                </a:lnTo>
                <a:lnTo>
                  <a:pt x="6049329" y="5983174"/>
                </a:lnTo>
                <a:lnTo>
                  <a:pt x="6046789" y="5983816"/>
                </a:lnTo>
                <a:lnTo>
                  <a:pt x="6042026" y="5985100"/>
                </a:lnTo>
                <a:lnTo>
                  <a:pt x="6039486" y="5986384"/>
                </a:lnTo>
                <a:lnTo>
                  <a:pt x="6036629" y="5988311"/>
                </a:lnTo>
                <a:lnTo>
                  <a:pt x="6034406" y="5994089"/>
                </a:lnTo>
                <a:lnTo>
                  <a:pt x="6034089" y="5996336"/>
                </a:lnTo>
                <a:lnTo>
                  <a:pt x="6033771" y="5998583"/>
                </a:lnTo>
                <a:lnTo>
                  <a:pt x="6033771" y="6000509"/>
                </a:lnTo>
                <a:lnTo>
                  <a:pt x="6034089" y="6001793"/>
                </a:lnTo>
                <a:lnTo>
                  <a:pt x="6034406" y="6003398"/>
                </a:lnTo>
                <a:lnTo>
                  <a:pt x="6035041" y="6004361"/>
                </a:lnTo>
                <a:lnTo>
                  <a:pt x="6036311" y="6005646"/>
                </a:lnTo>
                <a:lnTo>
                  <a:pt x="6037581" y="6006609"/>
                </a:lnTo>
                <a:lnTo>
                  <a:pt x="6041074" y="6008535"/>
                </a:lnTo>
                <a:lnTo>
                  <a:pt x="6044566" y="6010461"/>
                </a:lnTo>
                <a:lnTo>
                  <a:pt x="6049011" y="6013029"/>
                </a:lnTo>
                <a:lnTo>
                  <a:pt x="6049646" y="6010461"/>
                </a:lnTo>
                <a:lnTo>
                  <a:pt x="6049964" y="6008214"/>
                </a:lnTo>
                <a:lnTo>
                  <a:pt x="6052186" y="6004040"/>
                </a:lnTo>
                <a:lnTo>
                  <a:pt x="6054726" y="5999867"/>
                </a:lnTo>
                <a:lnTo>
                  <a:pt x="6057584" y="5996336"/>
                </a:lnTo>
                <a:lnTo>
                  <a:pt x="6061076" y="5993126"/>
                </a:lnTo>
                <a:lnTo>
                  <a:pt x="6064251" y="5989595"/>
                </a:lnTo>
                <a:lnTo>
                  <a:pt x="6071236" y="5983816"/>
                </a:lnTo>
                <a:lnTo>
                  <a:pt x="6074094" y="5980927"/>
                </a:lnTo>
                <a:lnTo>
                  <a:pt x="6076634" y="5978359"/>
                </a:lnTo>
                <a:lnTo>
                  <a:pt x="6078856" y="5975149"/>
                </a:lnTo>
                <a:lnTo>
                  <a:pt x="6080126" y="5972581"/>
                </a:lnTo>
                <a:lnTo>
                  <a:pt x="6080444" y="5971618"/>
                </a:lnTo>
                <a:lnTo>
                  <a:pt x="6080444" y="5970012"/>
                </a:lnTo>
                <a:lnTo>
                  <a:pt x="6080444" y="5968728"/>
                </a:lnTo>
                <a:lnTo>
                  <a:pt x="6079491" y="5967444"/>
                </a:lnTo>
                <a:lnTo>
                  <a:pt x="6078856" y="5966160"/>
                </a:lnTo>
                <a:lnTo>
                  <a:pt x="6077904" y="5964555"/>
                </a:lnTo>
                <a:lnTo>
                  <a:pt x="6074411" y="5961987"/>
                </a:lnTo>
                <a:lnTo>
                  <a:pt x="6078539" y="5960382"/>
                </a:lnTo>
                <a:lnTo>
                  <a:pt x="6081714" y="5960061"/>
                </a:lnTo>
                <a:lnTo>
                  <a:pt x="6085524" y="5960061"/>
                </a:lnTo>
                <a:lnTo>
                  <a:pt x="6088699" y="5960382"/>
                </a:lnTo>
                <a:lnTo>
                  <a:pt x="6091874" y="5961666"/>
                </a:lnTo>
                <a:lnTo>
                  <a:pt x="6095049" y="5963271"/>
                </a:lnTo>
                <a:lnTo>
                  <a:pt x="6097906" y="5964876"/>
                </a:lnTo>
                <a:lnTo>
                  <a:pt x="6100764" y="5967123"/>
                </a:lnTo>
                <a:lnTo>
                  <a:pt x="6094414" y="5972260"/>
                </a:lnTo>
                <a:lnTo>
                  <a:pt x="6091874" y="5974507"/>
                </a:lnTo>
                <a:lnTo>
                  <a:pt x="6089969" y="5977075"/>
                </a:lnTo>
                <a:lnTo>
                  <a:pt x="6088064" y="5979643"/>
                </a:lnTo>
                <a:lnTo>
                  <a:pt x="6086794" y="5981890"/>
                </a:lnTo>
                <a:lnTo>
                  <a:pt x="6086476" y="5983174"/>
                </a:lnTo>
                <a:lnTo>
                  <a:pt x="6086476" y="5984137"/>
                </a:lnTo>
                <a:lnTo>
                  <a:pt x="6086794" y="5985100"/>
                </a:lnTo>
                <a:lnTo>
                  <a:pt x="6087111" y="5986063"/>
                </a:lnTo>
                <a:lnTo>
                  <a:pt x="6088699" y="5987026"/>
                </a:lnTo>
                <a:lnTo>
                  <a:pt x="6090604" y="5987347"/>
                </a:lnTo>
                <a:lnTo>
                  <a:pt x="6092509" y="5987026"/>
                </a:lnTo>
                <a:lnTo>
                  <a:pt x="6094096" y="5986384"/>
                </a:lnTo>
                <a:lnTo>
                  <a:pt x="6096001" y="5985742"/>
                </a:lnTo>
                <a:lnTo>
                  <a:pt x="6097906" y="5984137"/>
                </a:lnTo>
                <a:lnTo>
                  <a:pt x="6102351" y="5981248"/>
                </a:lnTo>
                <a:lnTo>
                  <a:pt x="6106161" y="5978359"/>
                </a:lnTo>
                <a:lnTo>
                  <a:pt x="6110289" y="5975149"/>
                </a:lnTo>
                <a:lnTo>
                  <a:pt x="6112511" y="5974186"/>
                </a:lnTo>
                <a:lnTo>
                  <a:pt x="6114416" y="5973544"/>
                </a:lnTo>
                <a:lnTo>
                  <a:pt x="6116004" y="5973223"/>
                </a:lnTo>
                <a:lnTo>
                  <a:pt x="6117591" y="5973544"/>
                </a:lnTo>
                <a:lnTo>
                  <a:pt x="6117274" y="5975791"/>
                </a:lnTo>
                <a:lnTo>
                  <a:pt x="6116956" y="5977717"/>
                </a:lnTo>
                <a:lnTo>
                  <a:pt x="6116956" y="5981890"/>
                </a:lnTo>
                <a:lnTo>
                  <a:pt x="6117591" y="5986384"/>
                </a:lnTo>
                <a:lnTo>
                  <a:pt x="6118226" y="5990558"/>
                </a:lnTo>
                <a:lnTo>
                  <a:pt x="6118226" y="5992484"/>
                </a:lnTo>
                <a:lnTo>
                  <a:pt x="6118226" y="5994731"/>
                </a:lnTo>
                <a:lnTo>
                  <a:pt x="6117909" y="5996978"/>
                </a:lnTo>
                <a:lnTo>
                  <a:pt x="6117274" y="5999225"/>
                </a:lnTo>
                <a:lnTo>
                  <a:pt x="6116004" y="6001472"/>
                </a:lnTo>
                <a:lnTo>
                  <a:pt x="6114734" y="6004040"/>
                </a:lnTo>
                <a:lnTo>
                  <a:pt x="6112194" y="6006288"/>
                </a:lnTo>
                <a:lnTo>
                  <a:pt x="6109654" y="6008856"/>
                </a:lnTo>
                <a:lnTo>
                  <a:pt x="6109019" y="6005967"/>
                </a:lnTo>
                <a:lnTo>
                  <a:pt x="6108384" y="6003398"/>
                </a:lnTo>
                <a:lnTo>
                  <a:pt x="6107431" y="6001151"/>
                </a:lnTo>
                <a:lnTo>
                  <a:pt x="6106161" y="5999225"/>
                </a:lnTo>
                <a:lnTo>
                  <a:pt x="6105209" y="5997941"/>
                </a:lnTo>
                <a:lnTo>
                  <a:pt x="6103304" y="5996657"/>
                </a:lnTo>
                <a:lnTo>
                  <a:pt x="6101716" y="5996015"/>
                </a:lnTo>
                <a:lnTo>
                  <a:pt x="6100129" y="5995052"/>
                </a:lnTo>
                <a:lnTo>
                  <a:pt x="6097906" y="5995052"/>
                </a:lnTo>
                <a:lnTo>
                  <a:pt x="6095684" y="5995694"/>
                </a:lnTo>
                <a:lnTo>
                  <a:pt x="6090921" y="5996657"/>
                </a:lnTo>
                <a:lnTo>
                  <a:pt x="6085524" y="5998583"/>
                </a:lnTo>
                <a:lnTo>
                  <a:pt x="6079491" y="6001151"/>
                </a:lnTo>
                <a:lnTo>
                  <a:pt x="6073776" y="6004361"/>
                </a:lnTo>
                <a:lnTo>
                  <a:pt x="6067426" y="6008214"/>
                </a:lnTo>
                <a:lnTo>
                  <a:pt x="6055044" y="6015597"/>
                </a:lnTo>
                <a:lnTo>
                  <a:pt x="6042661" y="6022660"/>
                </a:lnTo>
                <a:lnTo>
                  <a:pt x="6036946" y="6025549"/>
                </a:lnTo>
                <a:lnTo>
                  <a:pt x="6031866" y="6028117"/>
                </a:lnTo>
                <a:lnTo>
                  <a:pt x="6030596" y="6029080"/>
                </a:lnTo>
                <a:lnTo>
                  <a:pt x="6029961" y="6030685"/>
                </a:lnTo>
                <a:lnTo>
                  <a:pt x="6029644" y="6031648"/>
                </a:lnTo>
                <a:lnTo>
                  <a:pt x="6029644" y="6032611"/>
                </a:lnTo>
                <a:lnTo>
                  <a:pt x="6029961" y="6033253"/>
                </a:lnTo>
                <a:lnTo>
                  <a:pt x="6030596" y="6033574"/>
                </a:lnTo>
                <a:lnTo>
                  <a:pt x="6032819" y="6033895"/>
                </a:lnTo>
                <a:lnTo>
                  <a:pt x="6035359" y="6033895"/>
                </a:lnTo>
                <a:lnTo>
                  <a:pt x="6038851" y="6033253"/>
                </a:lnTo>
                <a:lnTo>
                  <a:pt x="6041709" y="6031969"/>
                </a:lnTo>
                <a:lnTo>
                  <a:pt x="6044566" y="6030685"/>
                </a:lnTo>
                <a:lnTo>
                  <a:pt x="6044249" y="6032932"/>
                </a:lnTo>
                <a:lnTo>
                  <a:pt x="6043614" y="6034537"/>
                </a:lnTo>
                <a:lnTo>
                  <a:pt x="6042344" y="6036463"/>
                </a:lnTo>
                <a:lnTo>
                  <a:pt x="6041709" y="6038069"/>
                </a:lnTo>
                <a:lnTo>
                  <a:pt x="6040439" y="6039032"/>
                </a:lnTo>
                <a:lnTo>
                  <a:pt x="6039169" y="6040316"/>
                </a:lnTo>
                <a:lnTo>
                  <a:pt x="6036311" y="6041921"/>
                </a:lnTo>
                <a:lnTo>
                  <a:pt x="6032819" y="6043205"/>
                </a:lnTo>
                <a:lnTo>
                  <a:pt x="6029326" y="6044168"/>
                </a:lnTo>
                <a:lnTo>
                  <a:pt x="6025199" y="6044489"/>
                </a:lnTo>
                <a:lnTo>
                  <a:pt x="6021071" y="6044489"/>
                </a:lnTo>
                <a:lnTo>
                  <a:pt x="6012499" y="6045131"/>
                </a:lnTo>
                <a:lnTo>
                  <a:pt x="6003609" y="6045131"/>
                </a:lnTo>
                <a:lnTo>
                  <a:pt x="5999799" y="6045773"/>
                </a:lnTo>
                <a:lnTo>
                  <a:pt x="5995671" y="6046415"/>
                </a:lnTo>
                <a:lnTo>
                  <a:pt x="5991544" y="6047699"/>
                </a:lnTo>
                <a:lnTo>
                  <a:pt x="5988369" y="6049946"/>
                </a:lnTo>
                <a:lnTo>
                  <a:pt x="5990591" y="6045131"/>
                </a:lnTo>
                <a:lnTo>
                  <a:pt x="5992179" y="6040316"/>
                </a:lnTo>
                <a:lnTo>
                  <a:pt x="5992496" y="6038069"/>
                </a:lnTo>
                <a:lnTo>
                  <a:pt x="5992496" y="6036142"/>
                </a:lnTo>
                <a:lnTo>
                  <a:pt x="5992179" y="6034216"/>
                </a:lnTo>
                <a:lnTo>
                  <a:pt x="5991544" y="6032611"/>
                </a:lnTo>
                <a:lnTo>
                  <a:pt x="5990909" y="6031327"/>
                </a:lnTo>
                <a:lnTo>
                  <a:pt x="5989956" y="6030364"/>
                </a:lnTo>
                <a:lnTo>
                  <a:pt x="5988051" y="6029401"/>
                </a:lnTo>
                <a:lnTo>
                  <a:pt x="5986146" y="6029401"/>
                </a:lnTo>
                <a:lnTo>
                  <a:pt x="5983924" y="6029401"/>
                </a:lnTo>
                <a:lnTo>
                  <a:pt x="5981066" y="6030685"/>
                </a:lnTo>
                <a:lnTo>
                  <a:pt x="5977891" y="6031648"/>
                </a:lnTo>
                <a:lnTo>
                  <a:pt x="5974081" y="6033895"/>
                </a:lnTo>
                <a:lnTo>
                  <a:pt x="5975669" y="6028759"/>
                </a:lnTo>
                <a:lnTo>
                  <a:pt x="5978209" y="6023944"/>
                </a:lnTo>
                <a:lnTo>
                  <a:pt x="5981384" y="6018807"/>
                </a:lnTo>
                <a:lnTo>
                  <a:pt x="5985511" y="6013350"/>
                </a:lnTo>
                <a:lnTo>
                  <a:pt x="5990274" y="6008214"/>
                </a:lnTo>
                <a:lnTo>
                  <a:pt x="5995671" y="6003077"/>
                </a:lnTo>
                <a:lnTo>
                  <a:pt x="6002021" y="5997299"/>
                </a:lnTo>
                <a:lnTo>
                  <a:pt x="6008689" y="5991842"/>
                </a:lnTo>
                <a:lnTo>
                  <a:pt x="6003926" y="5991200"/>
                </a:lnTo>
                <a:lnTo>
                  <a:pt x="5999799" y="5990558"/>
                </a:lnTo>
                <a:lnTo>
                  <a:pt x="5997894" y="5989274"/>
                </a:lnTo>
                <a:lnTo>
                  <a:pt x="5995671" y="5988311"/>
                </a:lnTo>
                <a:lnTo>
                  <a:pt x="5993766" y="5986705"/>
                </a:lnTo>
                <a:lnTo>
                  <a:pt x="5992179" y="5984779"/>
                </a:lnTo>
                <a:lnTo>
                  <a:pt x="5987734" y="5988632"/>
                </a:lnTo>
                <a:lnTo>
                  <a:pt x="5982971" y="5992484"/>
                </a:lnTo>
                <a:lnTo>
                  <a:pt x="5978526" y="5996657"/>
                </a:lnTo>
                <a:lnTo>
                  <a:pt x="5974081" y="5999867"/>
                </a:lnTo>
                <a:lnTo>
                  <a:pt x="5971859" y="6001472"/>
                </a:lnTo>
                <a:lnTo>
                  <a:pt x="5970271" y="6002114"/>
                </a:lnTo>
                <a:lnTo>
                  <a:pt x="5968366" y="6003077"/>
                </a:lnTo>
                <a:lnTo>
                  <a:pt x="5966461" y="6003077"/>
                </a:lnTo>
                <a:lnTo>
                  <a:pt x="5964556" y="6002114"/>
                </a:lnTo>
                <a:lnTo>
                  <a:pt x="5963286" y="6001151"/>
                </a:lnTo>
                <a:lnTo>
                  <a:pt x="5962016" y="5999225"/>
                </a:lnTo>
                <a:lnTo>
                  <a:pt x="5961064" y="5996657"/>
                </a:lnTo>
                <a:lnTo>
                  <a:pt x="5953761" y="6002435"/>
                </a:lnTo>
                <a:lnTo>
                  <a:pt x="5949634" y="6005646"/>
                </a:lnTo>
                <a:lnTo>
                  <a:pt x="5946141" y="6008856"/>
                </a:lnTo>
                <a:lnTo>
                  <a:pt x="5943284" y="6011745"/>
                </a:lnTo>
                <a:lnTo>
                  <a:pt x="5941061" y="6014313"/>
                </a:lnTo>
                <a:lnTo>
                  <a:pt x="5940426" y="6015918"/>
                </a:lnTo>
                <a:lnTo>
                  <a:pt x="5940109" y="6017202"/>
                </a:lnTo>
                <a:lnTo>
                  <a:pt x="5940109" y="6018486"/>
                </a:lnTo>
                <a:lnTo>
                  <a:pt x="5941061" y="6019770"/>
                </a:lnTo>
                <a:lnTo>
                  <a:pt x="5931219" y="6017844"/>
                </a:lnTo>
                <a:lnTo>
                  <a:pt x="5921694" y="6015597"/>
                </a:lnTo>
                <a:lnTo>
                  <a:pt x="5902326" y="6010461"/>
                </a:lnTo>
                <a:lnTo>
                  <a:pt x="5902961" y="6007251"/>
                </a:lnTo>
                <a:lnTo>
                  <a:pt x="5904231" y="6004683"/>
                </a:lnTo>
                <a:lnTo>
                  <a:pt x="5905501" y="6002114"/>
                </a:lnTo>
                <a:lnTo>
                  <a:pt x="5907406" y="6000509"/>
                </a:lnTo>
                <a:lnTo>
                  <a:pt x="5909311" y="5998262"/>
                </a:lnTo>
                <a:lnTo>
                  <a:pt x="5911534" y="5996657"/>
                </a:lnTo>
                <a:lnTo>
                  <a:pt x="5915661" y="5993447"/>
                </a:lnTo>
                <a:lnTo>
                  <a:pt x="5920741" y="5990879"/>
                </a:lnTo>
                <a:lnTo>
                  <a:pt x="5926456" y="5988311"/>
                </a:lnTo>
                <a:lnTo>
                  <a:pt x="5931854" y="5985100"/>
                </a:lnTo>
                <a:lnTo>
                  <a:pt x="5937569" y="5981569"/>
                </a:lnTo>
                <a:lnTo>
                  <a:pt x="5939791" y="5989274"/>
                </a:lnTo>
                <a:lnTo>
                  <a:pt x="5940426" y="5991842"/>
                </a:lnTo>
                <a:lnTo>
                  <a:pt x="5941696" y="5993126"/>
                </a:lnTo>
                <a:lnTo>
                  <a:pt x="5942649" y="5993768"/>
                </a:lnTo>
                <a:lnTo>
                  <a:pt x="5943919" y="5993768"/>
                </a:lnTo>
                <a:lnTo>
                  <a:pt x="5944871" y="5993447"/>
                </a:lnTo>
                <a:lnTo>
                  <a:pt x="5946459" y="5992163"/>
                </a:lnTo>
                <a:lnTo>
                  <a:pt x="5949951" y="5989274"/>
                </a:lnTo>
                <a:lnTo>
                  <a:pt x="5952174" y="5987668"/>
                </a:lnTo>
                <a:lnTo>
                  <a:pt x="5954714" y="5986384"/>
                </a:lnTo>
                <a:lnTo>
                  <a:pt x="5957571" y="5984779"/>
                </a:lnTo>
                <a:lnTo>
                  <a:pt x="5961064" y="5983816"/>
                </a:lnTo>
                <a:lnTo>
                  <a:pt x="5964874" y="5983174"/>
                </a:lnTo>
                <a:lnTo>
                  <a:pt x="5969319" y="5983174"/>
                </a:lnTo>
                <a:lnTo>
                  <a:pt x="5968366" y="5980606"/>
                </a:lnTo>
                <a:lnTo>
                  <a:pt x="5967096" y="5978680"/>
                </a:lnTo>
                <a:lnTo>
                  <a:pt x="5965826" y="5977075"/>
                </a:lnTo>
                <a:lnTo>
                  <a:pt x="5964239" y="5976112"/>
                </a:lnTo>
                <a:lnTo>
                  <a:pt x="5962969" y="5975149"/>
                </a:lnTo>
                <a:lnTo>
                  <a:pt x="5961381" y="5974507"/>
                </a:lnTo>
                <a:lnTo>
                  <a:pt x="5957571" y="5974186"/>
                </a:lnTo>
                <a:lnTo>
                  <a:pt x="5954396" y="5973865"/>
                </a:lnTo>
                <a:lnTo>
                  <a:pt x="5951221" y="5973223"/>
                </a:lnTo>
                <a:lnTo>
                  <a:pt x="5949634" y="5972260"/>
                </a:lnTo>
                <a:lnTo>
                  <a:pt x="5948364" y="5971618"/>
                </a:lnTo>
                <a:lnTo>
                  <a:pt x="5946776" y="5970012"/>
                </a:lnTo>
                <a:lnTo>
                  <a:pt x="5945824" y="5968407"/>
                </a:lnTo>
                <a:lnTo>
                  <a:pt x="5948681" y="5965839"/>
                </a:lnTo>
                <a:lnTo>
                  <a:pt x="5951539" y="5963592"/>
                </a:lnTo>
                <a:lnTo>
                  <a:pt x="5954079" y="5961666"/>
                </a:lnTo>
                <a:lnTo>
                  <a:pt x="5956936" y="5960061"/>
                </a:lnTo>
                <a:lnTo>
                  <a:pt x="5959476" y="5959419"/>
                </a:lnTo>
                <a:lnTo>
                  <a:pt x="5962016" y="5958456"/>
                </a:lnTo>
                <a:lnTo>
                  <a:pt x="5966779" y="5957493"/>
                </a:lnTo>
                <a:lnTo>
                  <a:pt x="5971541" y="5957172"/>
                </a:lnTo>
                <a:lnTo>
                  <a:pt x="5976304" y="5956851"/>
                </a:lnTo>
                <a:lnTo>
                  <a:pt x="5980749" y="5956530"/>
                </a:lnTo>
                <a:lnTo>
                  <a:pt x="5985511" y="5955888"/>
                </a:lnTo>
                <a:lnTo>
                  <a:pt x="5986146" y="5958456"/>
                </a:lnTo>
                <a:lnTo>
                  <a:pt x="5986146" y="5961024"/>
                </a:lnTo>
                <a:lnTo>
                  <a:pt x="5985829" y="5963913"/>
                </a:lnTo>
                <a:lnTo>
                  <a:pt x="5985194" y="5966481"/>
                </a:lnTo>
                <a:lnTo>
                  <a:pt x="5983606" y="5969370"/>
                </a:lnTo>
                <a:lnTo>
                  <a:pt x="5981384" y="5972260"/>
                </a:lnTo>
                <a:lnTo>
                  <a:pt x="5978844" y="5975149"/>
                </a:lnTo>
                <a:lnTo>
                  <a:pt x="5975351" y="5978359"/>
                </a:lnTo>
                <a:lnTo>
                  <a:pt x="5978844" y="5979322"/>
                </a:lnTo>
                <a:lnTo>
                  <a:pt x="5982019" y="5979964"/>
                </a:lnTo>
                <a:lnTo>
                  <a:pt x="5985829" y="5980927"/>
                </a:lnTo>
                <a:lnTo>
                  <a:pt x="5989321" y="5981248"/>
                </a:lnTo>
                <a:lnTo>
                  <a:pt x="5993131" y="5981248"/>
                </a:lnTo>
                <a:lnTo>
                  <a:pt x="5997259" y="5980927"/>
                </a:lnTo>
                <a:lnTo>
                  <a:pt x="6000751" y="5980606"/>
                </a:lnTo>
                <a:lnTo>
                  <a:pt x="6004879" y="5979643"/>
                </a:lnTo>
                <a:lnTo>
                  <a:pt x="6012499" y="5977717"/>
                </a:lnTo>
                <a:lnTo>
                  <a:pt x="6020436" y="5974828"/>
                </a:lnTo>
                <a:lnTo>
                  <a:pt x="6029009" y="5971296"/>
                </a:lnTo>
                <a:lnTo>
                  <a:pt x="6037264" y="5966802"/>
                </a:lnTo>
                <a:lnTo>
                  <a:pt x="6038216" y="5961987"/>
                </a:lnTo>
                <a:lnTo>
                  <a:pt x="6039486" y="5956851"/>
                </a:lnTo>
                <a:lnTo>
                  <a:pt x="6040439" y="5951393"/>
                </a:lnTo>
                <a:lnTo>
                  <a:pt x="6042026" y="5946578"/>
                </a:lnTo>
                <a:lnTo>
                  <a:pt x="6042979" y="5944331"/>
                </a:lnTo>
                <a:lnTo>
                  <a:pt x="6044249" y="5942084"/>
                </a:lnTo>
                <a:lnTo>
                  <a:pt x="6045519" y="5939837"/>
                </a:lnTo>
                <a:lnTo>
                  <a:pt x="6047424" y="5938553"/>
                </a:lnTo>
                <a:lnTo>
                  <a:pt x="6049646" y="5936626"/>
                </a:lnTo>
                <a:lnTo>
                  <a:pt x="6052186" y="5935342"/>
                </a:lnTo>
                <a:lnTo>
                  <a:pt x="6054726" y="5934700"/>
                </a:lnTo>
                <a:close/>
                <a:moveTo>
                  <a:pt x="5159181" y="5908658"/>
                </a:moveTo>
                <a:lnTo>
                  <a:pt x="5162965" y="5908658"/>
                </a:lnTo>
                <a:lnTo>
                  <a:pt x="5167064" y="5908957"/>
                </a:lnTo>
                <a:lnTo>
                  <a:pt x="5170848" y="5909556"/>
                </a:lnTo>
                <a:lnTo>
                  <a:pt x="5174001" y="5911051"/>
                </a:lnTo>
                <a:lnTo>
                  <a:pt x="5176839" y="5912846"/>
                </a:lnTo>
                <a:lnTo>
                  <a:pt x="5168641" y="5914939"/>
                </a:lnTo>
                <a:lnTo>
                  <a:pt x="5162334" y="5915837"/>
                </a:lnTo>
                <a:lnTo>
                  <a:pt x="5157604" y="5916136"/>
                </a:lnTo>
                <a:lnTo>
                  <a:pt x="5153820" y="5916734"/>
                </a:lnTo>
                <a:lnTo>
                  <a:pt x="5149721" y="5917930"/>
                </a:lnTo>
                <a:lnTo>
                  <a:pt x="5144991" y="5920323"/>
                </a:lnTo>
                <a:lnTo>
                  <a:pt x="5139315" y="5923613"/>
                </a:lnTo>
                <a:lnTo>
                  <a:pt x="5131117" y="5929296"/>
                </a:lnTo>
                <a:lnTo>
                  <a:pt x="5130801" y="5927801"/>
                </a:lnTo>
                <a:lnTo>
                  <a:pt x="5130801" y="5926604"/>
                </a:lnTo>
                <a:lnTo>
                  <a:pt x="5131117" y="5924212"/>
                </a:lnTo>
                <a:lnTo>
                  <a:pt x="5132693" y="5921221"/>
                </a:lnTo>
                <a:lnTo>
                  <a:pt x="5134585" y="5918828"/>
                </a:lnTo>
                <a:lnTo>
                  <a:pt x="5137108" y="5916734"/>
                </a:lnTo>
                <a:lnTo>
                  <a:pt x="5139946" y="5914939"/>
                </a:lnTo>
                <a:lnTo>
                  <a:pt x="5143099" y="5913145"/>
                </a:lnTo>
                <a:lnTo>
                  <a:pt x="5146883" y="5911350"/>
                </a:lnTo>
                <a:lnTo>
                  <a:pt x="5150667" y="5910453"/>
                </a:lnTo>
                <a:lnTo>
                  <a:pt x="5155082" y="5909256"/>
                </a:lnTo>
                <a:close/>
                <a:moveTo>
                  <a:pt x="5118572" y="5907071"/>
                </a:moveTo>
                <a:lnTo>
                  <a:pt x="5117938" y="5910852"/>
                </a:lnTo>
                <a:lnTo>
                  <a:pt x="5116037" y="5914002"/>
                </a:lnTo>
                <a:lnTo>
                  <a:pt x="5113818" y="5917467"/>
                </a:lnTo>
                <a:lnTo>
                  <a:pt x="5110966" y="5920618"/>
                </a:lnTo>
                <a:lnTo>
                  <a:pt x="5106846" y="5923453"/>
                </a:lnTo>
                <a:lnTo>
                  <a:pt x="5102726" y="5925973"/>
                </a:lnTo>
                <a:lnTo>
                  <a:pt x="5097973" y="5928808"/>
                </a:lnTo>
                <a:lnTo>
                  <a:pt x="5091952" y="5931329"/>
                </a:lnTo>
                <a:lnTo>
                  <a:pt x="5094170" y="5932904"/>
                </a:lnTo>
                <a:lnTo>
                  <a:pt x="5096705" y="5933849"/>
                </a:lnTo>
                <a:lnTo>
                  <a:pt x="5099557" y="5934794"/>
                </a:lnTo>
                <a:lnTo>
                  <a:pt x="5102410" y="5935109"/>
                </a:lnTo>
                <a:lnTo>
                  <a:pt x="5104945" y="5935109"/>
                </a:lnTo>
                <a:lnTo>
                  <a:pt x="5105896" y="5934794"/>
                </a:lnTo>
                <a:lnTo>
                  <a:pt x="5106529" y="5933849"/>
                </a:lnTo>
                <a:lnTo>
                  <a:pt x="5106846" y="5933219"/>
                </a:lnTo>
                <a:lnTo>
                  <a:pt x="5107480" y="5932589"/>
                </a:lnTo>
                <a:lnTo>
                  <a:pt x="5107480" y="5931329"/>
                </a:lnTo>
                <a:lnTo>
                  <a:pt x="5107480" y="5930069"/>
                </a:lnTo>
                <a:lnTo>
                  <a:pt x="5109698" y="5929123"/>
                </a:lnTo>
                <a:lnTo>
                  <a:pt x="5111600" y="5929123"/>
                </a:lnTo>
                <a:lnTo>
                  <a:pt x="5113501" y="5930069"/>
                </a:lnTo>
                <a:lnTo>
                  <a:pt x="5115403" y="5931014"/>
                </a:lnTo>
                <a:lnTo>
                  <a:pt x="5116670" y="5932274"/>
                </a:lnTo>
                <a:lnTo>
                  <a:pt x="5117938" y="5933849"/>
                </a:lnTo>
                <a:lnTo>
                  <a:pt x="5120473" y="5937629"/>
                </a:lnTo>
                <a:lnTo>
                  <a:pt x="5122692" y="5941725"/>
                </a:lnTo>
                <a:lnTo>
                  <a:pt x="5123959" y="5943300"/>
                </a:lnTo>
                <a:lnTo>
                  <a:pt x="5125227" y="5944875"/>
                </a:lnTo>
                <a:lnTo>
                  <a:pt x="5126812" y="5945820"/>
                </a:lnTo>
                <a:lnTo>
                  <a:pt x="5128396" y="5947080"/>
                </a:lnTo>
                <a:lnTo>
                  <a:pt x="5130298" y="5947395"/>
                </a:lnTo>
                <a:lnTo>
                  <a:pt x="5132516" y="5947080"/>
                </a:lnTo>
                <a:lnTo>
                  <a:pt x="5136953" y="5945505"/>
                </a:lnTo>
                <a:lnTo>
                  <a:pt x="5140756" y="5943615"/>
                </a:lnTo>
                <a:lnTo>
                  <a:pt x="5144558" y="5942040"/>
                </a:lnTo>
                <a:lnTo>
                  <a:pt x="5147728" y="5940150"/>
                </a:lnTo>
                <a:lnTo>
                  <a:pt x="5153115" y="5936369"/>
                </a:lnTo>
                <a:lnTo>
                  <a:pt x="5157869" y="5932589"/>
                </a:lnTo>
                <a:lnTo>
                  <a:pt x="5162305" y="5928493"/>
                </a:lnTo>
                <a:lnTo>
                  <a:pt x="5167059" y="5924713"/>
                </a:lnTo>
                <a:lnTo>
                  <a:pt x="5172446" y="5920618"/>
                </a:lnTo>
                <a:lnTo>
                  <a:pt x="5175932" y="5918727"/>
                </a:lnTo>
                <a:lnTo>
                  <a:pt x="5179418" y="5916837"/>
                </a:lnTo>
                <a:lnTo>
                  <a:pt x="5190193" y="5935109"/>
                </a:lnTo>
                <a:lnTo>
                  <a:pt x="5187975" y="5936054"/>
                </a:lnTo>
                <a:lnTo>
                  <a:pt x="5185757" y="5936999"/>
                </a:lnTo>
                <a:lnTo>
                  <a:pt x="5183855" y="5936999"/>
                </a:lnTo>
                <a:lnTo>
                  <a:pt x="5181954" y="5936999"/>
                </a:lnTo>
                <a:lnTo>
                  <a:pt x="5179101" y="5936054"/>
                </a:lnTo>
                <a:lnTo>
                  <a:pt x="5175932" y="5935109"/>
                </a:lnTo>
                <a:lnTo>
                  <a:pt x="5172763" y="5934479"/>
                </a:lnTo>
                <a:lnTo>
                  <a:pt x="5171179" y="5933849"/>
                </a:lnTo>
                <a:lnTo>
                  <a:pt x="5169277" y="5934479"/>
                </a:lnTo>
                <a:lnTo>
                  <a:pt x="5167059" y="5934794"/>
                </a:lnTo>
                <a:lnTo>
                  <a:pt x="5164841" y="5935739"/>
                </a:lnTo>
                <a:lnTo>
                  <a:pt x="5162305" y="5936999"/>
                </a:lnTo>
                <a:lnTo>
                  <a:pt x="5159770" y="5939204"/>
                </a:lnTo>
                <a:lnTo>
                  <a:pt x="5161355" y="5942355"/>
                </a:lnTo>
                <a:lnTo>
                  <a:pt x="5162939" y="5944875"/>
                </a:lnTo>
                <a:lnTo>
                  <a:pt x="5165157" y="5946765"/>
                </a:lnTo>
                <a:lnTo>
                  <a:pt x="5167376" y="5947395"/>
                </a:lnTo>
                <a:lnTo>
                  <a:pt x="5170228" y="5948025"/>
                </a:lnTo>
                <a:lnTo>
                  <a:pt x="5173397" y="5948025"/>
                </a:lnTo>
                <a:lnTo>
                  <a:pt x="5179418" y="5947710"/>
                </a:lnTo>
                <a:lnTo>
                  <a:pt x="5185757" y="5947080"/>
                </a:lnTo>
                <a:lnTo>
                  <a:pt x="5188609" y="5946765"/>
                </a:lnTo>
                <a:lnTo>
                  <a:pt x="5191461" y="5947080"/>
                </a:lnTo>
                <a:lnTo>
                  <a:pt x="5194313" y="5947395"/>
                </a:lnTo>
                <a:lnTo>
                  <a:pt x="5196531" y="5948970"/>
                </a:lnTo>
                <a:lnTo>
                  <a:pt x="5198750" y="5950546"/>
                </a:lnTo>
                <a:lnTo>
                  <a:pt x="5200651" y="5953066"/>
                </a:lnTo>
                <a:lnTo>
                  <a:pt x="5183538" y="5957161"/>
                </a:lnTo>
                <a:lnTo>
                  <a:pt x="5167376" y="5961572"/>
                </a:lnTo>
                <a:lnTo>
                  <a:pt x="5152164" y="5966612"/>
                </a:lnTo>
                <a:lnTo>
                  <a:pt x="5137270" y="5971338"/>
                </a:lnTo>
                <a:lnTo>
                  <a:pt x="5123009" y="5976063"/>
                </a:lnTo>
                <a:lnTo>
                  <a:pt x="5108748" y="5980789"/>
                </a:lnTo>
                <a:lnTo>
                  <a:pt x="5095438" y="5984569"/>
                </a:lnTo>
                <a:lnTo>
                  <a:pt x="5081811" y="5988034"/>
                </a:lnTo>
                <a:lnTo>
                  <a:pt x="5079592" y="5983309"/>
                </a:lnTo>
                <a:lnTo>
                  <a:pt x="5078008" y="5979213"/>
                </a:lnTo>
                <a:lnTo>
                  <a:pt x="5075155" y="5975748"/>
                </a:lnTo>
                <a:lnTo>
                  <a:pt x="5072620" y="5972283"/>
                </a:lnTo>
                <a:lnTo>
                  <a:pt x="5071353" y="5971338"/>
                </a:lnTo>
                <a:lnTo>
                  <a:pt x="5069768" y="5970077"/>
                </a:lnTo>
                <a:lnTo>
                  <a:pt x="5067867" y="5969447"/>
                </a:lnTo>
                <a:lnTo>
                  <a:pt x="5066282" y="5969132"/>
                </a:lnTo>
                <a:lnTo>
                  <a:pt x="5064064" y="5968817"/>
                </a:lnTo>
                <a:lnTo>
                  <a:pt x="5061845" y="5969132"/>
                </a:lnTo>
                <a:lnTo>
                  <a:pt x="5059310" y="5969447"/>
                </a:lnTo>
                <a:lnTo>
                  <a:pt x="5056775" y="5970393"/>
                </a:lnTo>
                <a:lnTo>
                  <a:pt x="5056775" y="5969447"/>
                </a:lnTo>
                <a:lnTo>
                  <a:pt x="5057092" y="5968502"/>
                </a:lnTo>
                <a:lnTo>
                  <a:pt x="5058042" y="5966612"/>
                </a:lnTo>
                <a:lnTo>
                  <a:pt x="5059627" y="5964722"/>
                </a:lnTo>
                <a:lnTo>
                  <a:pt x="5061528" y="5962832"/>
                </a:lnTo>
                <a:lnTo>
                  <a:pt x="5063430" y="5961257"/>
                </a:lnTo>
                <a:lnTo>
                  <a:pt x="5064697" y="5959366"/>
                </a:lnTo>
                <a:lnTo>
                  <a:pt x="5065014" y="5958736"/>
                </a:lnTo>
                <a:lnTo>
                  <a:pt x="5065331" y="5957476"/>
                </a:lnTo>
                <a:lnTo>
                  <a:pt x="5065014" y="5956531"/>
                </a:lnTo>
                <a:lnTo>
                  <a:pt x="5064697" y="5955271"/>
                </a:lnTo>
                <a:lnTo>
                  <a:pt x="5061528" y="5955586"/>
                </a:lnTo>
                <a:lnTo>
                  <a:pt x="5058042" y="5956216"/>
                </a:lnTo>
                <a:lnTo>
                  <a:pt x="5054556" y="5956846"/>
                </a:lnTo>
                <a:lnTo>
                  <a:pt x="5050437" y="5957161"/>
                </a:lnTo>
                <a:lnTo>
                  <a:pt x="5046634" y="5957161"/>
                </a:lnTo>
                <a:lnTo>
                  <a:pt x="5042197" y="5956531"/>
                </a:lnTo>
                <a:lnTo>
                  <a:pt x="5037443" y="5954956"/>
                </a:lnTo>
                <a:lnTo>
                  <a:pt x="5032056" y="5952751"/>
                </a:lnTo>
                <a:lnTo>
                  <a:pt x="5031105" y="5951806"/>
                </a:lnTo>
                <a:lnTo>
                  <a:pt x="5030788" y="5950546"/>
                </a:lnTo>
                <a:lnTo>
                  <a:pt x="5030788" y="5949600"/>
                </a:lnTo>
                <a:lnTo>
                  <a:pt x="5031739" y="5948340"/>
                </a:lnTo>
                <a:lnTo>
                  <a:pt x="5032373" y="5947710"/>
                </a:lnTo>
                <a:lnTo>
                  <a:pt x="5033324" y="5946765"/>
                </a:lnTo>
                <a:lnTo>
                  <a:pt x="5036176" y="5945190"/>
                </a:lnTo>
                <a:lnTo>
                  <a:pt x="5038077" y="5944560"/>
                </a:lnTo>
                <a:lnTo>
                  <a:pt x="5039662" y="5943615"/>
                </a:lnTo>
                <a:lnTo>
                  <a:pt x="5040296" y="5942985"/>
                </a:lnTo>
                <a:lnTo>
                  <a:pt x="5040612" y="5942040"/>
                </a:lnTo>
                <a:lnTo>
                  <a:pt x="5040929" y="5940780"/>
                </a:lnTo>
                <a:lnTo>
                  <a:pt x="5040612" y="5939834"/>
                </a:lnTo>
                <a:lnTo>
                  <a:pt x="5040296" y="5937629"/>
                </a:lnTo>
                <a:lnTo>
                  <a:pt x="5042197" y="5939519"/>
                </a:lnTo>
                <a:lnTo>
                  <a:pt x="5044098" y="5941095"/>
                </a:lnTo>
                <a:lnTo>
                  <a:pt x="5045683" y="5942355"/>
                </a:lnTo>
                <a:lnTo>
                  <a:pt x="5047901" y="5943300"/>
                </a:lnTo>
                <a:lnTo>
                  <a:pt x="5049803" y="5943615"/>
                </a:lnTo>
                <a:lnTo>
                  <a:pt x="5052021" y="5944245"/>
                </a:lnTo>
                <a:lnTo>
                  <a:pt x="5054556" y="5944245"/>
                </a:lnTo>
                <a:lnTo>
                  <a:pt x="5056775" y="5944245"/>
                </a:lnTo>
                <a:lnTo>
                  <a:pt x="5061528" y="5942985"/>
                </a:lnTo>
                <a:lnTo>
                  <a:pt x="5066599" y="5941095"/>
                </a:lnTo>
                <a:lnTo>
                  <a:pt x="5071669" y="5938574"/>
                </a:lnTo>
                <a:lnTo>
                  <a:pt x="5077057" y="5935739"/>
                </a:lnTo>
                <a:lnTo>
                  <a:pt x="5082127" y="5932589"/>
                </a:lnTo>
                <a:lnTo>
                  <a:pt x="5087832" y="5928493"/>
                </a:lnTo>
                <a:lnTo>
                  <a:pt x="5098607" y="5920933"/>
                </a:lnTo>
                <a:lnTo>
                  <a:pt x="5108748" y="5913372"/>
                </a:lnTo>
                <a:lnTo>
                  <a:pt x="5113818" y="5910222"/>
                </a:lnTo>
                <a:close/>
                <a:moveTo>
                  <a:pt x="6205522" y="5900721"/>
                </a:moveTo>
                <a:lnTo>
                  <a:pt x="6206799" y="5903533"/>
                </a:lnTo>
                <a:lnTo>
                  <a:pt x="6208076" y="5906345"/>
                </a:lnTo>
                <a:lnTo>
                  <a:pt x="6208714" y="5909157"/>
                </a:lnTo>
                <a:lnTo>
                  <a:pt x="6208714" y="5911657"/>
                </a:lnTo>
                <a:lnTo>
                  <a:pt x="6208714" y="5913844"/>
                </a:lnTo>
                <a:lnTo>
                  <a:pt x="6208076" y="5916343"/>
                </a:lnTo>
                <a:lnTo>
                  <a:pt x="6207437" y="5918530"/>
                </a:lnTo>
                <a:lnTo>
                  <a:pt x="6206160" y="5920405"/>
                </a:lnTo>
                <a:lnTo>
                  <a:pt x="6204883" y="5922279"/>
                </a:lnTo>
                <a:lnTo>
                  <a:pt x="6202968" y="5923842"/>
                </a:lnTo>
                <a:lnTo>
                  <a:pt x="6200733" y="5925404"/>
                </a:lnTo>
                <a:lnTo>
                  <a:pt x="6198498" y="5926653"/>
                </a:lnTo>
                <a:lnTo>
                  <a:pt x="6193709" y="5929778"/>
                </a:lnTo>
                <a:lnTo>
                  <a:pt x="6188282" y="5931340"/>
                </a:lnTo>
                <a:lnTo>
                  <a:pt x="6181897" y="5933215"/>
                </a:lnTo>
                <a:lnTo>
                  <a:pt x="6175831" y="5934777"/>
                </a:lnTo>
                <a:lnTo>
                  <a:pt x="6169446" y="5935402"/>
                </a:lnTo>
                <a:lnTo>
                  <a:pt x="6163700" y="5936027"/>
                </a:lnTo>
                <a:lnTo>
                  <a:pt x="6157634" y="5936339"/>
                </a:lnTo>
                <a:lnTo>
                  <a:pt x="6152207" y="5936339"/>
                </a:lnTo>
                <a:lnTo>
                  <a:pt x="6147737" y="5936027"/>
                </a:lnTo>
                <a:lnTo>
                  <a:pt x="6144226" y="5935714"/>
                </a:lnTo>
                <a:lnTo>
                  <a:pt x="6143268" y="5941650"/>
                </a:lnTo>
                <a:lnTo>
                  <a:pt x="6141672" y="5946337"/>
                </a:lnTo>
                <a:lnTo>
                  <a:pt x="6139756" y="5949461"/>
                </a:lnTo>
                <a:lnTo>
                  <a:pt x="6138798" y="5950399"/>
                </a:lnTo>
                <a:lnTo>
                  <a:pt x="6137841" y="5951648"/>
                </a:lnTo>
                <a:lnTo>
                  <a:pt x="6135287" y="5952586"/>
                </a:lnTo>
                <a:lnTo>
                  <a:pt x="6133052" y="5953211"/>
                </a:lnTo>
                <a:lnTo>
                  <a:pt x="6130179" y="5953211"/>
                </a:lnTo>
                <a:lnTo>
                  <a:pt x="6127305" y="5952898"/>
                </a:lnTo>
                <a:lnTo>
                  <a:pt x="6120282" y="5951961"/>
                </a:lnTo>
                <a:lnTo>
                  <a:pt x="6116770" y="5951648"/>
                </a:lnTo>
                <a:lnTo>
                  <a:pt x="6112301" y="5951648"/>
                </a:lnTo>
                <a:lnTo>
                  <a:pt x="6107831" y="5952273"/>
                </a:lnTo>
                <a:lnTo>
                  <a:pt x="6103042" y="5953835"/>
                </a:lnTo>
                <a:lnTo>
                  <a:pt x="6098254" y="5956022"/>
                </a:lnTo>
                <a:lnTo>
                  <a:pt x="6095380" y="5957585"/>
                </a:lnTo>
                <a:lnTo>
                  <a:pt x="6092826" y="5959459"/>
                </a:lnTo>
                <a:lnTo>
                  <a:pt x="6097296" y="5955085"/>
                </a:lnTo>
                <a:lnTo>
                  <a:pt x="6102404" y="5950711"/>
                </a:lnTo>
                <a:lnTo>
                  <a:pt x="6108150" y="5946962"/>
                </a:lnTo>
                <a:lnTo>
                  <a:pt x="6114855" y="5942900"/>
                </a:lnTo>
                <a:lnTo>
                  <a:pt x="6121878" y="5939151"/>
                </a:lnTo>
                <a:lnTo>
                  <a:pt x="6129221" y="5935402"/>
                </a:lnTo>
                <a:lnTo>
                  <a:pt x="6144545" y="5928216"/>
                </a:lnTo>
                <a:lnTo>
                  <a:pt x="6176789" y="5914156"/>
                </a:lnTo>
                <a:lnTo>
                  <a:pt x="6191794" y="5907282"/>
                </a:lnTo>
                <a:lnTo>
                  <a:pt x="6199137" y="5904158"/>
                </a:lnTo>
                <a:close/>
                <a:moveTo>
                  <a:pt x="2115404" y="5868971"/>
                </a:moveTo>
                <a:lnTo>
                  <a:pt x="2118484" y="5868971"/>
                </a:lnTo>
                <a:lnTo>
                  <a:pt x="2121872" y="5868971"/>
                </a:lnTo>
                <a:lnTo>
                  <a:pt x="2122488" y="5871208"/>
                </a:lnTo>
                <a:lnTo>
                  <a:pt x="2122488" y="5873764"/>
                </a:lnTo>
                <a:lnTo>
                  <a:pt x="2122180" y="5876320"/>
                </a:lnTo>
                <a:lnTo>
                  <a:pt x="2120948" y="5878876"/>
                </a:lnTo>
                <a:lnTo>
                  <a:pt x="2118176" y="5884307"/>
                </a:lnTo>
                <a:lnTo>
                  <a:pt x="2115096" y="5890058"/>
                </a:lnTo>
                <a:lnTo>
                  <a:pt x="2112015" y="5896128"/>
                </a:lnTo>
                <a:lnTo>
                  <a:pt x="2110475" y="5899643"/>
                </a:lnTo>
                <a:lnTo>
                  <a:pt x="2109243" y="5903157"/>
                </a:lnTo>
                <a:lnTo>
                  <a:pt x="2108935" y="5906991"/>
                </a:lnTo>
                <a:lnTo>
                  <a:pt x="2108935" y="5910506"/>
                </a:lnTo>
                <a:lnTo>
                  <a:pt x="2109243" y="5914340"/>
                </a:lnTo>
                <a:lnTo>
                  <a:pt x="2110783" y="5918174"/>
                </a:lnTo>
                <a:lnTo>
                  <a:pt x="2109243" y="5918813"/>
                </a:lnTo>
                <a:lnTo>
                  <a:pt x="2108011" y="5919452"/>
                </a:lnTo>
                <a:lnTo>
                  <a:pt x="2106471" y="5919771"/>
                </a:lnTo>
                <a:lnTo>
                  <a:pt x="2105239" y="5919452"/>
                </a:lnTo>
                <a:lnTo>
                  <a:pt x="2104007" y="5918813"/>
                </a:lnTo>
                <a:lnTo>
                  <a:pt x="2102775" y="5918174"/>
                </a:lnTo>
                <a:lnTo>
                  <a:pt x="2101851" y="5917535"/>
                </a:lnTo>
                <a:lnTo>
                  <a:pt x="2100927" y="5916257"/>
                </a:lnTo>
                <a:lnTo>
                  <a:pt x="2099695" y="5913701"/>
                </a:lnTo>
                <a:lnTo>
                  <a:pt x="2099387" y="5912423"/>
                </a:lnTo>
                <a:lnTo>
                  <a:pt x="2099387" y="5910825"/>
                </a:lnTo>
                <a:lnTo>
                  <a:pt x="2099387" y="5909867"/>
                </a:lnTo>
                <a:lnTo>
                  <a:pt x="2099695" y="5908269"/>
                </a:lnTo>
                <a:lnTo>
                  <a:pt x="2100619" y="5906991"/>
                </a:lnTo>
                <a:lnTo>
                  <a:pt x="2101543" y="5905713"/>
                </a:lnTo>
                <a:lnTo>
                  <a:pt x="2096922" y="5905074"/>
                </a:lnTo>
                <a:lnTo>
                  <a:pt x="2091995" y="5903796"/>
                </a:lnTo>
                <a:lnTo>
                  <a:pt x="2089530" y="5903157"/>
                </a:lnTo>
                <a:lnTo>
                  <a:pt x="2086758" y="5901560"/>
                </a:lnTo>
                <a:lnTo>
                  <a:pt x="2084294" y="5900282"/>
                </a:lnTo>
                <a:lnTo>
                  <a:pt x="2081213" y="5898365"/>
                </a:lnTo>
                <a:lnTo>
                  <a:pt x="2082753" y="5894850"/>
                </a:lnTo>
                <a:lnTo>
                  <a:pt x="2084910" y="5891017"/>
                </a:lnTo>
                <a:lnTo>
                  <a:pt x="2086758" y="5887822"/>
                </a:lnTo>
                <a:lnTo>
                  <a:pt x="2088914" y="5884946"/>
                </a:lnTo>
                <a:lnTo>
                  <a:pt x="2091071" y="5881751"/>
                </a:lnTo>
                <a:lnTo>
                  <a:pt x="2093534" y="5879834"/>
                </a:lnTo>
                <a:lnTo>
                  <a:pt x="2095998" y="5877598"/>
                </a:lnTo>
                <a:lnTo>
                  <a:pt x="2098463" y="5875361"/>
                </a:lnTo>
                <a:lnTo>
                  <a:pt x="2100927" y="5873764"/>
                </a:lnTo>
                <a:lnTo>
                  <a:pt x="2103699" y="5872486"/>
                </a:lnTo>
                <a:lnTo>
                  <a:pt x="2106471" y="5871208"/>
                </a:lnTo>
                <a:lnTo>
                  <a:pt x="2109243" y="5870249"/>
                </a:lnTo>
                <a:lnTo>
                  <a:pt x="2112324" y="5869291"/>
                </a:lnTo>
                <a:close/>
                <a:moveTo>
                  <a:pt x="5157789" y="5864208"/>
                </a:moveTo>
                <a:lnTo>
                  <a:pt x="5157789" y="5867306"/>
                </a:lnTo>
                <a:lnTo>
                  <a:pt x="5157146" y="5870403"/>
                </a:lnTo>
                <a:lnTo>
                  <a:pt x="5155861" y="5873811"/>
                </a:lnTo>
                <a:lnTo>
                  <a:pt x="5154575" y="5876908"/>
                </a:lnTo>
                <a:lnTo>
                  <a:pt x="5152647" y="5880006"/>
                </a:lnTo>
                <a:lnTo>
                  <a:pt x="5150397" y="5883103"/>
                </a:lnTo>
                <a:lnTo>
                  <a:pt x="5147826" y="5885891"/>
                </a:lnTo>
                <a:lnTo>
                  <a:pt x="5144933" y="5888369"/>
                </a:lnTo>
                <a:lnTo>
                  <a:pt x="5141398" y="5890847"/>
                </a:lnTo>
                <a:lnTo>
                  <a:pt x="5138184" y="5893325"/>
                </a:lnTo>
                <a:lnTo>
                  <a:pt x="5134970" y="5895184"/>
                </a:lnTo>
                <a:lnTo>
                  <a:pt x="5131113" y="5897352"/>
                </a:lnTo>
                <a:lnTo>
                  <a:pt x="5127578" y="5898591"/>
                </a:lnTo>
                <a:lnTo>
                  <a:pt x="5123721" y="5900140"/>
                </a:lnTo>
                <a:lnTo>
                  <a:pt x="5120186" y="5901069"/>
                </a:lnTo>
                <a:lnTo>
                  <a:pt x="5116329" y="5902308"/>
                </a:lnTo>
                <a:lnTo>
                  <a:pt x="5115686" y="5900140"/>
                </a:lnTo>
                <a:lnTo>
                  <a:pt x="5115043" y="5898281"/>
                </a:lnTo>
                <a:lnTo>
                  <a:pt x="5112472" y="5894255"/>
                </a:lnTo>
                <a:lnTo>
                  <a:pt x="5109258" y="5890228"/>
                </a:lnTo>
                <a:lnTo>
                  <a:pt x="5106687" y="5886201"/>
                </a:lnTo>
                <a:lnTo>
                  <a:pt x="5105723" y="5884033"/>
                </a:lnTo>
                <a:lnTo>
                  <a:pt x="5105401" y="5882174"/>
                </a:lnTo>
                <a:lnTo>
                  <a:pt x="5105401" y="5880625"/>
                </a:lnTo>
                <a:lnTo>
                  <a:pt x="5106044" y="5878767"/>
                </a:lnTo>
                <a:lnTo>
                  <a:pt x="5107008" y="5877218"/>
                </a:lnTo>
                <a:lnTo>
                  <a:pt x="5109258" y="5875979"/>
                </a:lnTo>
                <a:lnTo>
                  <a:pt x="5111829" y="5874430"/>
                </a:lnTo>
                <a:lnTo>
                  <a:pt x="5116007" y="5873501"/>
                </a:lnTo>
                <a:lnTo>
                  <a:pt x="5116972" y="5875359"/>
                </a:lnTo>
                <a:lnTo>
                  <a:pt x="5117936" y="5877528"/>
                </a:lnTo>
                <a:lnTo>
                  <a:pt x="5118257" y="5879077"/>
                </a:lnTo>
                <a:lnTo>
                  <a:pt x="5118579" y="5880935"/>
                </a:lnTo>
                <a:lnTo>
                  <a:pt x="5118579" y="5883413"/>
                </a:lnTo>
                <a:lnTo>
                  <a:pt x="5118257" y="5885581"/>
                </a:lnTo>
                <a:lnTo>
                  <a:pt x="5118257" y="5887130"/>
                </a:lnTo>
                <a:lnTo>
                  <a:pt x="5118579" y="5888059"/>
                </a:lnTo>
                <a:lnTo>
                  <a:pt x="5119221" y="5888679"/>
                </a:lnTo>
                <a:lnTo>
                  <a:pt x="5120186" y="5889298"/>
                </a:lnTo>
                <a:lnTo>
                  <a:pt x="5121471" y="5890228"/>
                </a:lnTo>
                <a:lnTo>
                  <a:pt x="5125971" y="5891467"/>
                </a:lnTo>
                <a:lnTo>
                  <a:pt x="5128863" y="5888059"/>
                </a:lnTo>
                <a:lnTo>
                  <a:pt x="5131435" y="5884033"/>
                </a:lnTo>
                <a:lnTo>
                  <a:pt x="5133684" y="5880625"/>
                </a:lnTo>
                <a:lnTo>
                  <a:pt x="5136577" y="5876908"/>
                </a:lnTo>
                <a:lnTo>
                  <a:pt x="5140112" y="5873501"/>
                </a:lnTo>
                <a:lnTo>
                  <a:pt x="5142041" y="5871642"/>
                </a:lnTo>
                <a:lnTo>
                  <a:pt x="5144612" y="5869784"/>
                </a:lnTo>
                <a:lnTo>
                  <a:pt x="5147183" y="5868235"/>
                </a:lnTo>
                <a:lnTo>
                  <a:pt x="5150076" y="5866996"/>
                </a:lnTo>
                <a:lnTo>
                  <a:pt x="5153611" y="5865138"/>
                </a:lnTo>
                <a:close/>
                <a:moveTo>
                  <a:pt x="2350268" y="5834046"/>
                </a:moveTo>
                <a:lnTo>
                  <a:pt x="2353094" y="5838465"/>
                </a:lnTo>
                <a:lnTo>
                  <a:pt x="2354978" y="5840042"/>
                </a:lnTo>
                <a:lnTo>
                  <a:pt x="2356234" y="5841620"/>
                </a:lnTo>
                <a:lnTo>
                  <a:pt x="2357804" y="5842567"/>
                </a:lnTo>
                <a:lnTo>
                  <a:pt x="2359374" y="5842567"/>
                </a:lnTo>
                <a:lnTo>
                  <a:pt x="2360630" y="5842252"/>
                </a:lnTo>
                <a:lnTo>
                  <a:pt x="2362200" y="5840989"/>
                </a:lnTo>
                <a:lnTo>
                  <a:pt x="2361886" y="5843830"/>
                </a:lnTo>
                <a:lnTo>
                  <a:pt x="2360630" y="5846039"/>
                </a:lnTo>
                <a:lnTo>
                  <a:pt x="2358432" y="5850141"/>
                </a:lnTo>
                <a:lnTo>
                  <a:pt x="2353408" y="5858347"/>
                </a:lnTo>
                <a:lnTo>
                  <a:pt x="2350896" y="5863396"/>
                </a:lnTo>
                <a:lnTo>
                  <a:pt x="2349954" y="5865921"/>
                </a:lnTo>
                <a:lnTo>
                  <a:pt x="2348698" y="5869077"/>
                </a:lnTo>
                <a:lnTo>
                  <a:pt x="2348070" y="5872864"/>
                </a:lnTo>
                <a:lnTo>
                  <a:pt x="2347757" y="5876651"/>
                </a:lnTo>
                <a:lnTo>
                  <a:pt x="2347442" y="5881385"/>
                </a:lnTo>
                <a:lnTo>
                  <a:pt x="2347442" y="5886434"/>
                </a:lnTo>
                <a:lnTo>
                  <a:pt x="2343674" y="5885172"/>
                </a:lnTo>
                <a:lnTo>
                  <a:pt x="2340848" y="5883594"/>
                </a:lnTo>
                <a:lnTo>
                  <a:pt x="2338963" y="5882332"/>
                </a:lnTo>
                <a:lnTo>
                  <a:pt x="2338021" y="5880438"/>
                </a:lnTo>
                <a:lnTo>
                  <a:pt x="2337393" y="5878544"/>
                </a:lnTo>
                <a:lnTo>
                  <a:pt x="2337393" y="5876651"/>
                </a:lnTo>
                <a:lnTo>
                  <a:pt x="2337393" y="5874442"/>
                </a:lnTo>
                <a:lnTo>
                  <a:pt x="2337708" y="5872864"/>
                </a:lnTo>
                <a:lnTo>
                  <a:pt x="2338963" y="5868761"/>
                </a:lnTo>
                <a:lnTo>
                  <a:pt x="2340219" y="5864659"/>
                </a:lnTo>
                <a:lnTo>
                  <a:pt x="2340533" y="5863081"/>
                </a:lnTo>
                <a:lnTo>
                  <a:pt x="2340533" y="5861187"/>
                </a:lnTo>
                <a:lnTo>
                  <a:pt x="2339905" y="5859293"/>
                </a:lnTo>
                <a:lnTo>
                  <a:pt x="2338650" y="5857400"/>
                </a:lnTo>
                <a:lnTo>
                  <a:pt x="2336137" y="5857084"/>
                </a:lnTo>
                <a:lnTo>
                  <a:pt x="2333939" y="5857084"/>
                </a:lnTo>
                <a:lnTo>
                  <a:pt x="2332055" y="5858031"/>
                </a:lnTo>
                <a:lnTo>
                  <a:pt x="2330485" y="5858978"/>
                </a:lnTo>
                <a:lnTo>
                  <a:pt x="2327031" y="5861818"/>
                </a:lnTo>
                <a:lnTo>
                  <a:pt x="2324205" y="5865290"/>
                </a:lnTo>
                <a:lnTo>
                  <a:pt x="2322321" y="5866236"/>
                </a:lnTo>
                <a:lnTo>
                  <a:pt x="2320751" y="5867183"/>
                </a:lnTo>
                <a:lnTo>
                  <a:pt x="2318867" y="5868130"/>
                </a:lnTo>
                <a:lnTo>
                  <a:pt x="2316669" y="5868446"/>
                </a:lnTo>
                <a:lnTo>
                  <a:pt x="2314471" y="5868130"/>
                </a:lnTo>
                <a:lnTo>
                  <a:pt x="2311644" y="5866868"/>
                </a:lnTo>
                <a:lnTo>
                  <a:pt x="2308818" y="5865290"/>
                </a:lnTo>
                <a:lnTo>
                  <a:pt x="2305050" y="5862134"/>
                </a:lnTo>
                <a:lnTo>
                  <a:pt x="2312273" y="5858347"/>
                </a:lnTo>
                <a:lnTo>
                  <a:pt x="2319181" y="5854560"/>
                </a:lnTo>
                <a:lnTo>
                  <a:pt x="2331741" y="5848563"/>
                </a:lnTo>
                <a:lnTo>
                  <a:pt x="2337708" y="5845723"/>
                </a:lnTo>
                <a:lnTo>
                  <a:pt x="2342732" y="5842252"/>
                </a:lnTo>
                <a:lnTo>
                  <a:pt x="2344930" y="5840358"/>
                </a:lnTo>
                <a:lnTo>
                  <a:pt x="2347128" y="5838465"/>
                </a:lnTo>
                <a:lnTo>
                  <a:pt x="2348698" y="5836571"/>
                </a:lnTo>
                <a:close/>
                <a:moveTo>
                  <a:pt x="2450415" y="5830871"/>
                </a:moveTo>
                <a:lnTo>
                  <a:pt x="2450735" y="5830871"/>
                </a:lnTo>
                <a:lnTo>
                  <a:pt x="2451375" y="5830871"/>
                </a:lnTo>
                <a:lnTo>
                  <a:pt x="2452976" y="5832151"/>
                </a:lnTo>
                <a:lnTo>
                  <a:pt x="2458098" y="5836628"/>
                </a:lnTo>
                <a:lnTo>
                  <a:pt x="2464820" y="5843025"/>
                </a:lnTo>
                <a:lnTo>
                  <a:pt x="2472823" y="5850701"/>
                </a:lnTo>
                <a:lnTo>
                  <a:pt x="2480826" y="5858696"/>
                </a:lnTo>
                <a:lnTo>
                  <a:pt x="2484987" y="5861895"/>
                </a:lnTo>
                <a:lnTo>
                  <a:pt x="2488509" y="5865093"/>
                </a:lnTo>
                <a:lnTo>
                  <a:pt x="2492351" y="5867651"/>
                </a:lnTo>
                <a:lnTo>
                  <a:pt x="2495551" y="5869570"/>
                </a:lnTo>
                <a:lnTo>
                  <a:pt x="2490429" y="5868931"/>
                </a:lnTo>
                <a:lnTo>
                  <a:pt x="2485308" y="5868931"/>
                </a:lnTo>
                <a:lnTo>
                  <a:pt x="2481146" y="5869570"/>
                </a:lnTo>
                <a:lnTo>
                  <a:pt x="2477625" y="5870530"/>
                </a:lnTo>
                <a:lnTo>
                  <a:pt x="2474744" y="5872769"/>
                </a:lnTo>
                <a:lnTo>
                  <a:pt x="2472183" y="5875327"/>
                </a:lnTo>
                <a:lnTo>
                  <a:pt x="2470582" y="5878526"/>
                </a:lnTo>
                <a:lnTo>
                  <a:pt x="2469622" y="5881724"/>
                </a:lnTo>
                <a:lnTo>
                  <a:pt x="2468982" y="5884922"/>
                </a:lnTo>
                <a:lnTo>
                  <a:pt x="2468982" y="5889080"/>
                </a:lnTo>
                <a:lnTo>
                  <a:pt x="2470262" y="5892598"/>
                </a:lnTo>
                <a:lnTo>
                  <a:pt x="2471543" y="5896756"/>
                </a:lnTo>
                <a:lnTo>
                  <a:pt x="2473784" y="5900914"/>
                </a:lnTo>
                <a:lnTo>
                  <a:pt x="2476985" y="5904432"/>
                </a:lnTo>
                <a:lnTo>
                  <a:pt x="2480506" y="5908270"/>
                </a:lnTo>
                <a:lnTo>
                  <a:pt x="2484987" y="5911468"/>
                </a:lnTo>
                <a:lnTo>
                  <a:pt x="2482747" y="5913067"/>
                </a:lnTo>
                <a:lnTo>
                  <a:pt x="2482106" y="5913387"/>
                </a:lnTo>
                <a:lnTo>
                  <a:pt x="2481146" y="5913387"/>
                </a:lnTo>
                <a:lnTo>
                  <a:pt x="2480186" y="5913067"/>
                </a:lnTo>
                <a:lnTo>
                  <a:pt x="2478905" y="5911468"/>
                </a:lnTo>
                <a:lnTo>
                  <a:pt x="2476344" y="5908270"/>
                </a:lnTo>
                <a:lnTo>
                  <a:pt x="2474744" y="5906670"/>
                </a:lnTo>
                <a:lnTo>
                  <a:pt x="2472183" y="5905391"/>
                </a:lnTo>
                <a:lnTo>
                  <a:pt x="2468662" y="5904751"/>
                </a:lnTo>
                <a:lnTo>
                  <a:pt x="2465460" y="5905711"/>
                </a:lnTo>
                <a:lnTo>
                  <a:pt x="2462579" y="5906351"/>
                </a:lnTo>
                <a:lnTo>
                  <a:pt x="2459698" y="5907950"/>
                </a:lnTo>
                <a:lnTo>
                  <a:pt x="2457458" y="5909869"/>
                </a:lnTo>
                <a:lnTo>
                  <a:pt x="2454897" y="5912108"/>
                </a:lnTo>
                <a:lnTo>
                  <a:pt x="2452976" y="5915306"/>
                </a:lnTo>
                <a:lnTo>
                  <a:pt x="2450735" y="5918184"/>
                </a:lnTo>
                <a:lnTo>
                  <a:pt x="2447854" y="5913707"/>
                </a:lnTo>
                <a:lnTo>
                  <a:pt x="2444333" y="5909869"/>
                </a:lnTo>
                <a:lnTo>
                  <a:pt x="2441452" y="5906670"/>
                </a:lnTo>
                <a:lnTo>
                  <a:pt x="2438252" y="5903792"/>
                </a:lnTo>
                <a:lnTo>
                  <a:pt x="2432168" y="5898675"/>
                </a:lnTo>
                <a:lnTo>
                  <a:pt x="2427047" y="5894197"/>
                </a:lnTo>
                <a:lnTo>
                  <a:pt x="2425126" y="5891958"/>
                </a:lnTo>
                <a:lnTo>
                  <a:pt x="2422885" y="5889720"/>
                </a:lnTo>
                <a:lnTo>
                  <a:pt x="2420964" y="5887161"/>
                </a:lnTo>
                <a:lnTo>
                  <a:pt x="2419685" y="5884602"/>
                </a:lnTo>
                <a:lnTo>
                  <a:pt x="2418724" y="5882044"/>
                </a:lnTo>
                <a:lnTo>
                  <a:pt x="2418083" y="5878845"/>
                </a:lnTo>
                <a:lnTo>
                  <a:pt x="2417763" y="5875007"/>
                </a:lnTo>
                <a:lnTo>
                  <a:pt x="2418083" y="5871170"/>
                </a:lnTo>
                <a:lnTo>
                  <a:pt x="2423845" y="5874688"/>
                </a:lnTo>
                <a:lnTo>
                  <a:pt x="2428647" y="5877246"/>
                </a:lnTo>
                <a:lnTo>
                  <a:pt x="2432168" y="5878845"/>
                </a:lnTo>
                <a:lnTo>
                  <a:pt x="2435371" y="5879485"/>
                </a:lnTo>
                <a:lnTo>
                  <a:pt x="2437610" y="5879485"/>
                </a:lnTo>
                <a:lnTo>
                  <a:pt x="2438891" y="5878845"/>
                </a:lnTo>
                <a:lnTo>
                  <a:pt x="2440171" y="5877566"/>
                </a:lnTo>
                <a:lnTo>
                  <a:pt x="2440812" y="5876607"/>
                </a:lnTo>
                <a:lnTo>
                  <a:pt x="2442412" y="5874048"/>
                </a:lnTo>
                <a:lnTo>
                  <a:pt x="2443052" y="5872769"/>
                </a:lnTo>
                <a:lnTo>
                  <a:pt x="2444014" y="5872449"/>
                </a:lnTo>
                <a:lnTo>
                  <a:pt x="2445293" y="5872449"/>
                </a:lnTo>
                <a:lnTo>
                  <a:pt x="2447534" y="5873408"/>
                </a:lnTo>
                <a:lnTo>
                  <a:pt x="2450095" y="5875007"/>
                </a:lnTo>
                <a:lnTo>
                  <a:pt x="2453616" y="5877566"/>
                </a:lnTo>
                <a:lnTo>
                  <a:pt x="2453616" y="5874048"/>
                </a:lnTo>
                <a:lnTo>
                  <a:pt x="2453936" y="5870210"/>
                </a:lnTo>
                <a:lnTo>
                  <a:pt x="2454897" y="5867332"/>
                </a:lnTo>
                <a:lnTo>
                  <a:pt x="2455857" y="5864453"/>
                </a:lnTo>
                <a:lnTo>
                  <a:pt x="2458418" y="5859656"/>
                </a:lnTo>
                <a:lnTo>
                  <a:pt x="2460339" y="5855178"/>
                </a:lnTo>
                <a:lnTo>
                  <a:pt x="2460979" y="5852939"/>
                </a:lnTo>
                <a:lnTo>
                  <a:pt x="2461299" y="5850701"/>
                </a:lnTo>
                <a:lnTo>
                  <a:pt x="2461299" y="5848782"/>
                </a:lnTo>
                <a:lnTo>
                  <a:pt x="2460659" y="5846543"/>
                </a:lnTo>
                <a:lnTo>
                  <a:pt x="2459698" y="5843984"/>
                </a:lnTo>
                <a:lnTo>
                  <a:pt x="2457458" y="5840786"/>
                </a:lnTo>
                <a:lnTo>
                  <a:pt x="2454256" y="5837907"/>
                </a:lnTo>
                <a:lnTo>
                  <a:pt x="2450735" y="5834389"/>
                </a:lnTo>
                <a:lnTo>
                  <a:pt x="2450095" y="5832151"/>
                </a:lnTo>
                <a:lnTo>
                  <a:pt x="2450095" y="5831511"/>
                </a:lnTo>
                <a:close/>
                <a:moveTo>
                  <a:pt x="2165167" y="5810233"/>
                </a:moveTo>
                <a:lnTo>
                  <a:pt x="2176463" y="5817704"/>
                </a:lnTo>
                <a:lnTo>
                  <a:pt x="2174937" y="5819260"/>
                </a:lnTo>
                <a:lnTo>
                  <a:pt x="2173716" y="5820817"/>
                </a:lnTo>
                <a:lnTo>
                  <a:pt x="2170968" y="5823307"/>
                </a:lnTo>
                <a:lnTo>
                  <a:pt x="2168526" y="5825174"/>
                </a:lnTo>
                <a:lnTo>
                  <a:pt x="2166390" y="5827042"/>
                </a:lnTo>
                <a:lnTo>
                  <a:pt x="2165473" y="5827665"/>
                </a:lnTo>
                <a:lnTo>
                  <a:pt x="2165167" y="5828598"/>
                </a:lnTo>
                <a:lnTo>
                  <a:pt x="2165473" y="5829844"/>
                </a:lnTo>
                <a:lnTo>
                  <a:pt x="2166083" y="5831089"/>
                </a:lnTo>
                <a:lnTo>
                  <a:pt x="2166694" y="5832645"/>
                </a:lnTo>
                <a:lnTo>
                  <a:pt x="2168220" y="5834513"/>
                </a:lnTo>
                <a:lnTo>
                  <a:pt x="2172189" y="5839182"/>
                </a:lnTo>
                <a:lnTo>
                  <a:pt x="2171579" y="5840427"/>
                </a:lnTo>
                <a:lnTo>
                  <a:pt x="2170968" y="5841672"/>
                </a:lnTo>
                <a:lnTo>
                  <a:pt x="2170052" y="5841983"/>
                </a:lnTo>
                <a:lnTo>
                  <a:pt x="2169136" y="5841983"/>
                </a:lnTo>
                <a:lnTo>
                  <a:pt x="2168220" y="5841983"/>
                </a:lnTo>
                <a:lnTo>
                  <a:pt x="2166694" y="5841361"/>
                </a:lnTo>
                <a:lnTo>
                  <a:pt x="2163947" y="5840116"/>
                </a:lnTo>
                <a:lnTo>
                  <a:pt x="2152651" y="5832645"/>
                </a:lnTo>
                <a:lnTo>
                  <a:pt x="2152956" y="5831089"/>
                </a:lnTo>
                <a:lnTo>
                  <a:pt x="2153567" y="5830155"/>
                </a:lnTo>
                <a:lnTo>
                  <a:pt x="2154787" y="5829844"/>
                </a:lnTo>
                <a:lnTo>
                  <a:pt x="2155703" y="5829844"/>
                </a:lnTo>
                <a:lnTo>
                  <a:pt x="2156924" y="5829844"/>
                </a:lnTo>
                <a:lnTo>
                  <a:pt x="2158146" y="5830466"/>
                </a:lnTo>
                <a:lnTo>
                  <a:pt x="2160588" y="5832022"/>
                </a:lnTo>
                <a:lnTo>
                  <a:pt x="2160283" y="5827665"/>
                </a:lnTo>
                <a:lnTo>
                  <a:pt x="2160283" y="5825486"/>
                </a:lnTo>
                <a:lnTo>
                  <a:pt x="2159672" y="5823307"/>
                </a:lnTo>
                <a:lnTo>
                  <a:pt x="2159061" y="5821128"/>
                </a:lnTo>
                <a:lnTo>
                  <a:pt x="2157840" y="5819260"/>
                </a:lnTo>
                <a:lnTo>
                  <a:pt x="2156619" y="5817393"/>
                </a:lnTo>
                <a:lnTo>
                  <a:pt x="2154482" y="5815525"/>
                </a:lnTo>
                <a:lnTo>
                  <a:pt x="2155703" y="5814280"/>
                </a:lnTo>
                <a:lnTo>
                  <a:pt x="2157230" y="5813969"/>
                </a:lnTo>
                <a:lnTo>
                  <a:pt x="2159977" y="5813346"/>
                </a:lnTo>
                <a:lnTo>
                  <a:pt x="2161504" y="5813035"/>
                </a:lnTo>
                <a:lnTo>
                  <a:pt x="2162725" y="5812723"/>
                </a:lnTo>
                <a:lnTo>
                  <a:pt x="2164251" y="5811478"/>
                </a:lnTo>
                <a:close/>
                <a:moveTo>
                  <a:pt x="2095822" y="5802296"/>
                </a:moveTo>
                <a:lnTo>
                  <a:pt x="2097969" y="5803910"/>
                </a:lnTo>
                <a:lnTo>
                  <a:pt x="2099196" y="5805846"/>
                </a:lnTo>
                <a:lnTo>
                  <a:pt x="2101037" y="5808104"/>
                </a:lnTo>
                <a:lnTo>
                  <a:pt x="2102266" y="5810040"/>
                </a:lnTo>
                <a:lnTo>
                  <a:pt x="2103186" y="5812299"/>
                </a:lnTo>
                <a:lnTo>
                  <a:pt x="2103799" y="5813912"/>
                </a:lnTo>
                <a:lnTo>
                  <a:pt x="2105026" y="5818430"/>
                </a:lnTo>
                <a:lnTo>
                  <a:pt x="2105026" y="5822624"/>
                </a:lnTo>
                <a:lnTo>
                  <a:pt x="2104413" y="5826496"/>
                </a:lnTo>
                <a:lnTo>
                  <a:pt x="2103186" y="5830691"/>
                </a:lnTo>
                <a:lnTo>
                  <a:pt x="2101037" y="5833918"/>
                </a:lnTo>
                <a:lnTo>
                  <a:pt x="2098584" y="5837144"/>
                </a:lnTo>
                <a:lnTo>
                  <a:pt x="2095514" y="5839403"/>
                </a:lnTo>
                <a:lnTo>
                  <a:pt x="2093673" y="5840371"/>
                </a:lnTo>
                <a:lnTo>
                  <a:pt x="2091832" y="5841016"/>
                </a:lnTo>
                <a:lnTo>
                  <a:pt x="2090298" y="5841339"/>
                </a:lnTo>
                <a:lnTo>
                  <a:pt x="2088150" y="5841984"/>
                </a:lnTo>
                <a:lnTo>
                  <a:pt x="2086003" y="5841984"/>
                </a:lnTo>
                <a:lnTo>
                  <a:pt x="2083855" y="5841984"/>
                </a:lnTo>
                <a:lnTo>
                  <a:pt x="2081401" y="5841339"/>
                </a:lnTo>
                <a:lnTo>
                  <a:pt x="2079252" y="5840694"/>
                </a:lnTo>
                <a:lnTo>
                  <a:pt x="2076799" y="5839726"/>
                </a:lnTo>
                <a:lnTo>
                  <a:pt x="2074343" y="5838435"/>
                </a:lnTo>
                <a:lnTo>
                  <a:pt x="2071582" y="5837144"/>
                </a:lnTo>
                <a:lnTo>
                  <a:pt x="2069127" y="5834886"/>
                </a:lnTo>
                <a:lnTo>
                  <a:pt x="2070354" y="5833272"/>
                </a:lnTo>
                <a:lnTo>
                  <a:pt x="2070968" y="5831336"/>
                </a:lnTo>
                <a:lnTo>
                  <a:pt x="2071582" y="5830046"/>
                </a:lnTo>
                <a:lnTo>
                  <a:pt x="2071888" y="5828110"/>
                </a:lnTo>
                <a:lnTo>
                  <a:pt x="2071582" y="5826496"/>
                </a:lnTo>
                <a:lnTo>
                  <a:pt x="2070662" y="5824883"/>
                </a:lnTo>
                <a:lnTo>
                  <a:pt x="2069742" y="5823270"/>
                </a:lnTo>
                <a:lnTo>
                  <a:pt x="2068513" y="5821979"/>
                </a:lnTo>
                <a:lnTo>
                  <a:pt x="2072502" y="5821011"/>
                </a:lnTo>
                <a:lnTo>
                  <a:pt x="2075570" y="5821011"/>
                </a:lnTo>
                <a:lnTo>
                  <a:pt x="2078639" y="5821011"/>
                </a:lnTo>
                <a:lnTo>
                  <a:pt x="2080787" y="5821334"/>
                </a:lnTo>
                <a:lnTo>
                  <a:pt x="2083855" y="5822302"/>
                </a:lnTo>
                <a:lnTo>
                  <a:pt x="2085083" y="5822624"/>
                </a:lnTo>
                <a:lnTo>
                  <a:pt x="2086003" y="5822624"/>
                </a:lnTo>
                <a:lnTo>
                  <a:pt x="2086923" y="5822624"/>
                </a:lnTo>
                <a:lnTo>
                  <a:pt x="2087537" y="5821979"/>
                </a:lnTo>
                <a:lnTo>
                  <a:pt x="2088457" y="5820688"/>
                </a:lnTo>
                <a:lnTo>
                  <a:pt x="2089378" y="5818430"/>
                </a:lnTo>
                <a:lnTo>
                  <a:pt x="2091832" y="5812622"/>
                </a:lnTo>
                <a:close/>
                <a:moveTo>
                  <a:pt x="3646753" y="5800708"/>
                </a:moveTo>
                <a:lnTo>
                  <a:pt x="3648024" y="5801346"/>
                </a:lnTo>
                <a:lnTo>
                  <a:pt x="3648974" y="5802303"/>
                </a:lnTo>
                <a:lnTo>
                  <a:pt x="3650244" y="5802941"/>
                </a:lnTo>
                <a:lnTo>
                  <a:pt x="3650562" y="5803579"/>
                </a:lnTo>
                <a:lnTo>
                  <a:pt x="3651196" y="5805812"/>
                </a:lnTo>
                <a:lnTo>
                  <a:pt x="3651513" y="5808045"/>
                </a:lnTo>
                <a:lnTo>
                  <a:pt x="3651196" y="5810597"/>
                </a:lnTo>
                <a:lnTo>
                  <a:pt x="3650878" y="5812830"/>
                </a:lnTo>
                <a:lnTo>
                  <a:pt x="3650562" y="5815382"/>
                </a:lnTo>
                <a:lnTo>
                  <a:pt x="3650244" y="5817934"/>
                </a:lnTo>
                <a:lnTo>
                  <a:pt x="3661350" y="5816977"/>
                </a:lnTo>
                <a:lnTo>
                  <a:pt x="3674678" y="5815701"/>
                </a:lnTo>
                <a:lnTo>
                  <a:pt x="3689275" y="5815063"/>
                </a:lnTo>
                <a:lnTo>
                  <a:pt x="3704824" y="5814425"/>
                </a:lnTo>
                <a:lnTo>
                  <a:pt x="3721642" y="5814106"/>
                </a:lnTo>
                <a:lnTo>
                  <a:pt x="3738778" y="5814106"/>
                </a:lnTo>
                <a:lnTo>
                  <a:pt x="3755913" y="5814744"/>
                </a:lnTo>
                <a:lnTo>
                  <a:pt x="3773366" y="5815701"/>
                </a:lnTo>
                <a:lnTo>
                  <a:pt x="3781934" y="5816020"/>
                </a:lnTo>
                <a:lnTo>
                  <a:pt x="3790185" y="5817296"/>
                </a:lnTo>
                <a:lnTo>
                  <a:pt x="3798752" y="5818253"/>
                </a:lnTo>
                <a:lnTo>
                  <a:pt x="3806686" y="5819529"/>
                </a:lnTo>
                <a:lnTo>
                  <a:pt x="3814301" y="5821443"/>
                </a:lnTo>
                <a:lnTo>
                  <a:pt x="3821917" y="5823038"/>
                </a:lnTo>
                <a:lnTo>
                  <a:pt x="3829215" y="5825590"/>
                </a:lnTo>
                <a:lnTo>
                  <a:pt x="3835879" y="5828142"/>
                </a:lnTo>
                <a:lnTo>
                  <a:pt x="3842226" y="5831651"/>
                </a:lnTo>
                <a:lnTo>
                  <a:pt x="3848255" y="5834842"/>
                </a:lnTo>
                <a:lnTo>
                  <a:pt x="3853649" y="5838989"/>
                </a:lnTo>
                <a:lnTo>
                  <a:pt x="3858727" y="5842817"/>
                </a:lnTo>
                <a:lnTo>
                  <a:pt x="3863170" y="5847921"/>
                </a:lnTo>
                <a:lnTo>
                  <a:pt x="3867294" y="5853025"/>
                </a:lnTo>
                <a:lnTo>
                  <a:pt x="3870468" y="5859086"/>
                </a:lnTo>
                <a:lnTo>
                  <a:pt x="3873006" y="5865147"/>
                </a:lnTo>
                <a:lnTo>
                  <a:pt x="3877131" y="5866742"/>
                </a:lnTo>
                <a:lnTo>
                  <a:pt x="3880305" y="5867380"/>
                </a:lnTo>
                <a:lnTo>
                  <a:pt x="3883478" y="5867699"/>
                </a:lnTo>
                <a:lnTo>
                  <a:pt x="3886017" y="5867699"/>
                </a:lnTo>
                <a:lnTo>
                  <a:pt x="3888238" y="5867380"/>
                </a:lnTo>
                <a:lnTo>
                  <a:pt x="3890459" y="5867061"/>
                </a:lnTo>
                <a:lnTo>
                  <a:pt x="3892046" y="5866104"/>
                </a:lnTo>
                <a:lnTo>
                  <a:pt x="3893951" y="5865147"/>
                </a:lnTo>
                <a:lnTo>
                  <a:pt x="3895854" y="5862276"/>
                </a:lnTo>
                <a:lnTo>
                  <a:pt x="3898075" y="5859405"/>
                </a:lnTo>
                <a:lnTo>
                  <a:pt x="3900296" y="5856534"/>
                </a:lnTo>
                <a:lnTo>
                  <a:pt x="3902517" y="5853663"/>
                </a:lnTo>
                <a:lnTo>
                  <a:pt x="3905374" y="5854301"/>
                </a:lnTo>
                <a:lnTo>
                  <a:pt x="3907912" y="5854939"/>
                </a:lnTo>
                <a:lnTo>
                  <a:pt x="3909816" y="5856215"/>
                </a:lnTo>
                <a:lnTo>
                  <a:pt x="3911721" y="5857491"/>
                </a:lnTo>
                <a:lnTo>
                  <a:pt x="3912990" y="5858767"/>
                </a:lnTo>
                <a:lnTo>
                  <a:pt x="3913941" y="5860043"/>
                </a:lnTo>
                <a:lnTo>
                  <a:pt x="3914576" y="5861957"/>
                </a:lnTo>
                <a:lnTo>
                  <a:pt x="3914893" y="5863552"/>
                </a:lnTo>
                <a:lnTo>
                  <a:pt x="3914893" y="5864828"/>
                </a:lnTo>
                <a:lnTo>
                  <a:pt x="3914893" y="5866742"/>
                </a:lnTo>
                <a:lnTo>
                  <a:pt x="3914259" y="5868337"/>
                </a:lnTo>
                <a:lnTo>
                  <a:pt x="3913624" y="5869932"/>
                </a:lnTo>
                <a:lnTo>
                  <a:pt x="3912355" y="5871527"/>
                </a:lnTo>
                <a:lnTo>
                  <a:pt x="3911403" y="5873122"/>
                </a:lnTo>
                <a:lnTo>
                  <a:pt x="3909499" y="5874079"/>
                </a:lnTo>
                <a:lnTo>
                  <a:pt x="3907912" y="5875674"/>
                </a:lnTo>
                <a:lnTo>
                  <a:pt x="3910133" y="5879502"/>
                </a:lnTo>
                <a:lnTo>
                  <a:pt x="3913624" y="5883649"/>
                </a:lnTo>
                <a:lnTo>
                  <a:pt x="3917114" y="5887158"/>
                </a:lnTo>
                <a:lnTo>
                  <a:pt x="3921557" y="5890986"/>
                </a:lnTo>
                <a:lnTo>
                  <a:pt x="3926317" y="5893857"/>
                </a:lnTo>
                <a:lnTo>
                  <a:pt x="3931711" y="5896728"/>
                </a:lnTo>
                <a:lnTo>
                  <a:pt x="3937424" y="5899280"/>
                </a:lnTo>
                <a:lnTo>
                  <a:pt x="3943770" y="5901832"/>
                </a:lnTo>
                <a:lnTo>
                  <a:pt x="3950434" y="5904065"/>
                </a:lnTo>
                <a:lnTo>
                  <a:pt x="3957415" y="5905979"/>
                </a:lnTo>
                <a:lnTo>
                  <a:pt x="3964713" y="5907893"/>
                </a:lnTo>
                <a:lnTo>
                  <a:pt x="3972329" y="5909169"/>
                </a:lnTo>
                <a:lnTo>
                  <a:pt x="3980262" y="5910445"/>
                </a:lnTo>
                <a:lnTo>
                  <a:pt x="3988195" y="5911402"/>
                </a:lnTo>
                <a:lnTo>
                  <a:pt x="4004696" y="5913316"/>
                </a:lnTo>
                <a:lnTo>
                  <a:pt x="4013581" y="5913635"/>
                </a:lnTo>
                <a:lnTo>
                  <a:pt x="4021832" y="5913954"/>
                </a:lnTo>
                <a:lnTo>
                  <a:pt x="4038967" y="5913954"/>
                </a:lnTo>
                <a:lnTo>
                  <a:pt x="4055786" y="5913316"/>
                </a:lnTo>
                <a:lnTo>
                  <a:pt x="4072287" y="5911721"/>
                </a:lnTo>
                <a:lnTo>
                  <a:pt x="4087836" y="5910445"/>
                </a:lnTo>
                <a:lnTo>
                  <a:pt x="4102750" y="5908531"/>
                </a:lnTo>
                <a:lnTo>
                  <a:pt x="4127501" y="5905660"/>
                </a:lnTo>
                <a:lnTo>
                  <a:pt x="4124963" y="5908850"/>
                </a:lnTo>
                <a:lnTo>
                  <a:pt x="4122424" y="5912040"/>
                </a:lnTo>
                <a:lnTo>
                  <a:pt x="4118933" y="5914911"/>
                </a:lnTo>
                <a:lnTo>
                  <a:pt x="4115126" y="5917463"/>
                </a:lnTo>
                <a:lnTo>
                  <a:pt x="4111318" y="5919058"/>
                </a:lnTo>
                <a:lnTo>
                  <a:pt x="4106875" y="5920653"/>
                </a:lnTo>
                <a:lnTo>
                  <a:pt x="4102115" y="5922248"/>
                </a:lnTo>
                <a:lnTo>
                  <a:pt x="4097355" y="5923205"/>
                </a:lnTo>
                <a:lnTo>
                  <a:pt x="4092278" y="5923843"/>
                </a:lnTo>
                <a:lnTo>
                  <a:pt x="4086884" y="5924162"/>
                </a:lnTo>
                <a:lnTo>
                  <a:pt x="4075460" y="5924800"/>
                </a:lnTo>
                <a:lnTo>
                  <a:pt x="4063401" y="5924800"/>
                </a:lnTo>
                <a:lnTo>
                  <a:pt x="4051343" y="5924162"/>
                </a:lnTo>
                <a:lnTo>
                  <a:pt x="4027544" y="5923205"/>
                </a:lnTo>
                <a:lnTo>
                  <a:pt x="4016755" y="5923205"/>
                </a:lnTo>
                <a:lnTo>
                  <a:pt x="4006283" y="5923524"/>
                </a:lnTo>
                <a:lnTo>
                  <a:pt x="4001523" y="5924162"/>
                </a:lnTo>
                <a:lnTo>
                  <a:pt x="3996763" y="5925119"/>
                </a:lnTo>
                <a:lnTo>
                  <a:pt x="3992321" y="5925757"/>
                </a:lnTo>
                <a:lnTo>
                  <a:pt x="3988195" y="5927352"/>
                </a:lnTo>
                <a:lnTo>
                  <a:pt x="3985022" y="5928628"/>
                </a:lnTo>
                <a:lnTo>
                  <a:pt x="3981849" y="5930542"/>
                </a:lnTo>
                <a:lnTo>
                  <a:pt x="3978676" y="5932775"/>
                </a:lnTo>
                <a:lnTo>
                  <a:pt x="3976454" y="5935646"/>
                </a:lnTo>
                <a:lnTo>
                  <a:pt x="3968204" y="5932456"/>
                </a:lnTo>
                <a:lnTo>
                  <a:pt x="3961223" y="5929266"/>
                </a:lnTo>
                <a:lnTo>
                  <a:pt x="3955511" y="5926714"/>
                </a:lnTo>
                <a:lnTo>
                  <a:pt x="3950116" y="5925119"/>
                </a:lnTo>
                <a:lnTo>
                  <a:pt x="3944404" y="5923843"/>
                </a:lnTo>
                <a:lnTo>
                  <a:pt x="3938058" y="5923205"/>
                </a:lnTo>
                <a:lnTo>
                  <a:pt x="3929490" y="5923524"/>
                </a:lnTo>
                <a:lnTo>
                  <a:pt x="3918701" y="5924162"/>
                </a:lnTo>
                <a:lnTo>
                  <a:pt x="3919653" y="5921610"/>
                </a:lnTo>
                <a:lnTo>
                  <a:pt x="3919970" y="5920015"/>
                </a:lnTo>
                <a:lnTo>
                  <a:pt x="3919653" y="5918101"/>
                </a:lnTo>
                <a:lnTo>
                  <a:pt x="3919337" y="5916506"/>
                </a:lnTo>
                <a:lnTo>
                  <a:pt x="3918384" y="5915230"/>
                </a:lnTo>
                <a:lnTo>
                  <a:pt x="3917114" y="5913954"/>
                </a:lnTo>
                <a:lnTo>
                  <a:pt x="3914259" y="5911721"/>
                </a:lnTo>
                <a:lnTo>
                  <a:pt x="3911403" y="5910126"/>
                </a:lnTo>
                <a:lnTo>
                  <a:pt x="3908547" y="5907893"/>
                </a:lnTo>
                <a:lnTo>
                  <a:pt x="3907277" y="5906617"/>
                </a:lnTo>
                <a:lnTo>
                  <a:pt x="3906643" y="5905341"/>
                </a:lnTo>
                <a:lnTo>
                  <a:pt x="3905691" y="5903427"/>
                </a:lnTo>
                <a:lnTo>
                  <a:pt x="3905691" y="5901513"/>
                </a:lnTo>
                <a:lnTo>
                  <a:pt x="3898075" y="5900875"/>
                </a:lnTo>
                <a:lnTo>
                  <a:pt x="3891728" y="5900875"/>
                </a:lnTo>
                <a:lnTo>
                  <a:pt x="3885699" y="5901513"/>
                </a:lnTo>
                <a:lnTo>
                  <a:pt x="3880622" y="5902789"/>
                </a:lnTo>
                <a:lnTo>
                  <a:pt x="3875862" y="5904384"/>
                </a:lnTo>
                <a:lnTo>
                  <a:pt x="3872055" y="5906617"/>
                </a:lnTo>
                <a:lnTo>
                  <a:pt x="3867929" y="5909169"/>
                </a:lnTo>
                <a:lnTo>
                  <a:pt x="3864121" y="5911721"/>
                </a:lnTo>
                <a:lnTo>
                  <a:pt x="3857457" y="5917463"/>
                </a:lnTo>
                <a:lnTo>
                  <a:pt x="3853649" y="5920015"/>
                </a:lnTo>
                <a:lnTo>
                  <a:pt x="3850159" y="5922248"/>
                </a:lnTo>
                <a:lnTo>
                  <a:pt x="3845716" y="5924162"/>
                </a:lnTo>
                <a:lnTo>
                  <a:pt x="3840956" y="5926076"/>
                </a:lnTo>
                <a:lnTo>
                  <a:pt x="3835879" y="5927352"/>
                </a:lnTo>
                <a:lnTo>
                  <a:pt x="3829851" y="5927990"/>
                </a:lnTo>
                <a:lnTo>
                  <a:pt x="3826359" y="5925757"/>
                </a:lnTo>
                <a:lnTo>
                  <a:pt x="3823821" y="5923843"/>
                </a:lnTo>
                <a:lnTo>
                  <a:pt x="3821917" y="5922248"/>
                </a:lnTo>
                <a:lnTo>
                  <a:pt x="3820966" y="5920653"/>
                </a:lnTo>
                <a:lnTo>
                  <a:pt x="3820648" y="5918739"/>
                </a:lnTo>
                <a:lnTo>
                  <a:pt x="3820648" y="5916825"/>
                </a:lnTo>
                <a:lnTo>
                  <a:pt x="3821282" y="5915230"/>
                </a:lnTo>
                <a:lnTo>
                  <a:pt x="3821917" y="5912997"/>
                </a:lnTo>
                <a:lnTo>
                  <a:pt x="3823504" y="5908850"/>
                </a:lnTo>
                <a:lnTo>
                  <a:pt x="3824138" y="5906617"/>
                </a:lnTo>
                <a:lnTo>
                  <a:pt x="3824138" y="5904384"/>
                </a:lnTo>
                <a:lnTo>
                  <a:pt x="3824138" y="5901832"/>
                </a:lnTo>
                <a:lnTo>
                  <a:pt x="3823504" y="5899280"/>
                </a:lnTo>
                <a:lnTo>
                  <a:pt x="3821917" y="5896728"/>
                </a:lnTo>
                <a:lnTo>
                  <a:pt x="3819378" y="5893857"/>
                </a:lnTo>
                <a:lnTo>
                  <a:pt x="3817157" y="5895452"/>
                </a:lnTo>
                <a:lnTo>
                  <a:pt x="3814936" y="5896728"/>
                </a:lnTo>
                <a:lnTo>
                  <a:pt x="3812714" y="5898323"/>
                </a:lnTo>
                <a:lnTo>
                  <a:pt x="3810176" y="5898961"/>
                </a:lnTo>
                <a:lnTo>
                  <a:pt x="3807637" y="5899599"/>
                </a:lnTo>
                <a:lnTo>
                  <a:pt x="3805099" y="5900556"/>
                </a:lnTo>
                <a:lnTo>
                  <a:pt x="3799387" y="5900875"/>
                </a:lnTo>
                <a:lnTo>
                  <a:pt x="3793358" y="5900875"/>
                </a:lnTo>
                <a:lnTo>
                  <a:pt x="3787328" y="5900556"/>
                </a:lnTo>
                <a:lnTo>
                  <a:pt x="3774953" y="5899280"/>
                </a:lnTo>
                <a:lnTo>
                  <a:pt x="3768606" y="5898961"/>
                </a:lnTo>
                <a:lnTo>
                  <a:pt x="3762577" y="5898961"/>
                </a:lnTo>
                <a:lnTo>
                  <a:pt x="3756548" y="5899599"/>
                </a:lnTo>
                <a:lnTo>
                  <a:pt x="3751153" y="5900875"/>
                </a:lnTo>
                <a:lnTo>
                  <a:pt x="3748615" y="5901513"/>
                </a:lnTo>
                <a:lnTo>
                  <a:pt x="3746076" y="5902789"/>
                </a:lnTo>
                <a:lnTo>
                  <a:pt x="3743855" y="5904065"/>
                </a:lnTo>
                <a:lnTo>
                  <a:pt x="3741634" y="5905979"/>
                </a:lnTo>
                <a:lnTo>
                  <a:pt x="3739412" y="5907893"/>
                </a:lnTo>
                <a:lnTo>
                  <a:pt x="3737827" y="5910126"/>
                </a:lnTo>
                <a:lnTo>
                  <a:pt x="3736239" y="5912678"/>
                </a:lnTo>
                <a:lnTo>
                  <a:pt x="3734652" y="5915549"/>
                </a:lnTo>
                <a:lnTo>
                  <a:pt x="3733383" y="5912997"/>
                </a:lnTo>
                <a:lnTo>
                  <a:pt x="3731796" y="5910764"/>
                </a:lnTo>
                <a:lnTo>
                  <a:pt x="3729892" y="5908850"/>
                </a:lnTo>
                <a:lnTo>
                  <a:pt x="3727989" y="5906936"/>
                </a:lnTo>
                <a:lnTo>
                  <a:pt x="3725450" y="5905660"/>
                </a:lnTo>
                <a:lnTo>
                  <a:pt x="3722278" y="5904065"/>
                </a:lnTo>
                <a:lnTo>
                  <a:pt x="3719421" y="5903108"/>
                </a:lnTo>
                <a:lnTo>
                  <a:pt x="3716247" y="5901832"/>
                </a:lnTo>
                <a:lnTo>
                  <a:pt x="3709266" y="5900556"/>
                </a:lnTo>
                <a:lnTo>
                  <a:pt x="3701651" y="5899280"/>
                </a:lnTo>
                <a:lnTo>
                  <a:pt x="3684515" y="5897685"/>
                </a:lnTo>
                <a:lnTo>
                  <a:pt x="3675312" y="5896409"/>
                </a:lnTo>
                <a:lnTo>
                  <a:pt x="3666111" y="5894814"/>
                </a:lnTo>
                <a:lnTo>
                  <a:pt x="3657225" y="5893219"/>
                </a:lnTo>
                <a:lnTo>
                  <a:pt x="3648024" y="5890667"/>
                </a:lnTo>
                <a:lnTo>
                  <a:pt x="3643580" y="5888753"/>
                </a:lnTo>
                <a:lnTo>
                  <a:pt x="3639137" y="5886839"/>
                </a:lnTo>
                <a:lnTo>
                  <a:pt x="3634695" y="5884606"/>
                </a:lnTo>
                <a:lnTo>
                  <a:pt x="3630887" y="5882054"/>
                </a:lnTo>
                <a:lnTo>
                  <a:pt x="3626762" y="5879502"/>
                </a:lnTo>
                <a:lnTo>
                  <a:pt x="3623271" y="5876312"/>
                </a:lnTo>
                <a:lnTo>
                  <a:pt x="3619463" y="5873122"/>
                </a:lnTo>
                <a:lnTo>
                  <a:pt x="3616290" y="5868975"/>
                </a:lnTo>
                <a:lnTo>
                  <a:pt x="3620415" y="5851749"/>
                </a:lnTo>
                <a:lnTo>
                  <a:pt x="3615021" y="5851430"/>
                </a:lnTo>
                <a:lnTo>
                  <a:pt x="3610261" y="5850473"/>
                </a:lnTo>
                <a:lnTo>
                  <a:pt x="3601058" y="5848878"/>
                </a:lnTo>
                <a:lnTo>
                  <a:pt x="3584241" y="5844731"/>
                </a:lnTo>
                <a:lnTo>
                  <a:pt x="3575990" y="5843136"/>
                </a:lnTo>
                <a:lnTo>
                  <a:pt x="3572182" y="5842817"/>
                </a:lnTo>
                <a:lnTo>
                  <a:pt x="3568056" y="5842817"/>
                </a:lnTo>
                <a:lnTo>
                  <a:pt x="3564249" y="5842817"/>
                </a:lnTo>
                <a:lnTo>
                  <a:pt x="3559807" y="5843774"/>
                </a:lnTo>
                <a:lnTo>
                  <a:pt x="3555681" y="5844731"/>
                </a:lnTo>
                <a:lnTo>
                  <a:pt x="3551238" y="5846326"/>
                </a:lnTo>
                <a:lnTo>
                  <a:pt x="3552825" y="5842817"/>
                </a:lnTo>
                <a:lnTo>
                  <a:pt x="3554094" y="5840265"/>
                </a:lnTo>
                <a:lnTo>
                  <a:pt x="3555998" y="5838670"/>
                </a:lnTo>
                <a:lnTo>
                  <a:pt x="3557902" y="5837075"/>
                </a:lnTo>
                <a:lnTo>
                  <a:pt x="3559807" y="5835799"/>
                </a:lnTo>
                <a:lnTo>
                  <a:pt x="3561393" y="5834842"/>
                </a:lnTo>
                <a:lnTo>
                  <a:pt x="3564883" y="5833246"/>
                </a:lnTo>
                <a:lnTo>
                  <a:pt x="3566154" y="5832608"/>
                </a:lnTo>
                <a:lnTo>
                  <a:pt x="3567423" y="5831651"/>
                </a:lnTo>
                <a:lnTo>
                  <a:pt x="3568056" y="5830056"/>
                </a:lnTo>
                <a:lnTo>
                  <a:pt x="3568374" y="5828142"/>
                </a:lnTo>
                <a:lnTo>
                  <a:pt x="3568056" y="5825909"/>
                </a:lnTo>
                <a:lnTo>
                  <a:pt x="3567423" y="5823038"/>
                </a:lnTo>
                <a:lnTo>
                  <a:pt x="3565835" y="5819529"/>
                </a:lnTo>
                <a:lnTo>
                  <a:pt x="3564249" y="5814744"/>
                </a:lnTo>
                <a:lnTo>
                  <a:pt x="3567105" y="5815701"/>
                </a:lnTo>
                <a:lnTo>
                  <a:pt x="3569326" y="5816977"/>
                </a:lnTo>
                <a:lnTo>
                  <a:pt x="3571547" y="5818253"/>
                </a:lnTo>
                <a:lnTo>
                  <a:pt x="3573451" y="5819848"/>
                </a:lnTo>
                <a:lnTo>
                  <a:pt x="3575355" y="5821443"/>
                </a:lnTo>
                <a:lnTo>
                  <a:pt x="3577577" y="5822719"/>
                </a:lnTo>
                <a:lnTo>
                  <a:pt x="3580115" y="5824314"/>
                </a:lnTo>
                <a:lnTo>
                  <a:pt x="3582972" y="5824952"/>
                </a:lnTo>
                <a:lnTo>
                  <a:pt x="3585510" y="5823995"/>
                </a:lnTo>
                <a:lnTo>
                  <a:pt x="3588048" y="5822719"/>
                </a:lnTo>
                <a:lnTo>
                  <a:pt x="3587413" y="5822081"/>
                </a:lnTo>
                <a:lnTo>
                  <a:pt x="3586779" y="5821762"/>
                </a:lnTo>
                <a:lnTo>
                  <a:pt x="3584241" y="5820805"/>
                </a:lnTo>
                <a:lnTo>
                  <a:pt x="3580750" y="5820167"/>
                </a:lnTo>
                <a:lnTo>
                  <a:pt x="3577577" y="5820167"/>
                </a:lnTo>
                <a:lnTo>
                  <a:pt x="3579163" y="5817934"/>
                </a:lnTo>
                <a:lnTo>
                  <a:pt x="3580432" y="5816020"/>
                </a:lnTo>
                <a:lnTo>
                  <a:pt x="3582336" y="5814744"/>
                </a:lnTo>
                <a:lnTo>
                  <a:pt x="3583923" y="5813468"/>
                </a:lnTo>
                <a:lnTo>
                  <a:pt x="3585510" y="5812830"/>
                </a:lnTo>
                <a:lnTo>
                  <a:pt x="3587413" y="5812192"/>
                </a:lnTo>
                <a:lnTo>
                  <a:pt x="3589635" y="5811873"/>
                </a:lnTo>
                <a:lnTo>
                  <a:pt x="3591539" y="5811554"/>
                </a:lnTo>
                <a:lnTo>
                  <a:pt x="3595029" y="5811554"/>
                </a:lnTo>
                <a:lnTo>
                  <a:pt x="3599154" y="5812511"/>
                </a:lnTo>
                <a:lnTo>
                  <a:pt x="3602962" y="5814106"/>
                </a:lnTo>
                <a:lnTo>
                  <a:pt x="3607089" y="5816020"/>
                </a:lnTo>
                <a:lnTo>
                  <a:pt x="3618194" y="5814106"/>
                </a:lnTo>
                <a:lnTo>
                  <a:pt x="3623588" y="5812830"/>
                </a:lnTo>
                <a:lnTo>
                  <a:pt x="3628983" y="5811554"/>
                </a:lnTo>
                <a:lnTo>
                  <a:pt x="3634061" y="5809640"/>
                </a:lnTo>
                <a:lnTo>
                  <a:pt x="3638820" y="5807407"/>
                </a:lnTo>
                <a:lnTo>
                  <a:pt x="3642946" y="5804536"/>
                </a:lnTo>
                <a:lnTo>
                  <a:pt x="3645167" y="5802622"/>
                </a:lnTo>
                <a:close/>
                <a:moveTo>
                  <a:pt x="1442551" y="5800708"/>
                </a:moveTo>
                <a:lnTo>
                  <a:pt x="1460136" y="5816076"/>
                </a:lnTo>
                <a:lnTo>
                  <a:pt x="1457206" y="5818317"/>
                </a:lnTo>
                <a:lnTo>
                  <a:pt x="1454925" y="5821199"/>
                </a:lnTo>
                <a:lnTo>
                  <a:pt x="1453949" y="5823760"/>
                </a:lnTo>
                <a:lnTo>
                  <a:pt x="1453621" y="5825361"/>
                </a:lnTo>
                <a:lnTo>
                  <a:pt x="1453621" y="5826322"/>
                </a:lnTo>
                <a:lnTo>
                  <a:pt x="1453949" y="5827923"/>
                </a:lnTo>
                <a:lnTo>
                  <a:pt x="1454273" y="5829523"/>
                </a:lnTo>
                <a:lnTo>
                  <a:pt x="1455902" y="5832405"/>
                </a:lnTo>
                <a:lnTo>
                  <a:pt x="1458508" y="5835607"/>
                </a:lnTo>
                <a:lnTo>
                  <a:pt x="1462091" y="5838488"/>
                </a:lnTo>
                <a:lnTo>
                  <a:pt x="1458508" y="5838808"/>
                </a:lnTo>
                <a:lnTo>
                  <a:pt x="1454599" y="5838488"/>
                </a:lnTo>
                <a:lnTo>
                  <a:pt x="1451669" y="5837207"/>
                </a:lnTo>
                <a:lnTo>
                  <a:pt x="1448412" y="5835286"/>
                </a:lnTo>
                <a:lnTo>
                  <a:pt x="1445808" y="5833045"/>
                </a:lnTo>
                <a:lnTo>
                  <a:pt x="1443528" y="5830164"/>
                </a:lnTo>
                <a:lnTo>
                  <a:pt x="1441249" y="5827282"/>
                </a:lnTo>
                <a:lnTo>
                  <a:pt x="1439294" y="5823760"/>
                </a:lnTo>
                <a:lnTo>
                  <a:pt x="1438319" y="5820559"/>
                </a:lnTo>
                <a:lnTo>
                  <a:pt x="1437016" y="5816717"/>
                </a:lnTo>
                <a:lnTo>
                  <a:pt x="1436690" y="5813515"/>
                </a:lnTo>
                <a:lnTo>
                  <a:pt x="1436690" y="5810313"/>
                </a:lnTo>
                <a:lnTo>
                  <a:pt x="1437340" y="5807432"/>
                </a:lnTo>
                <a:lnTo>
                  <a:pt x="1438642" y="5804870"/>
                </a:lnTo>
                <a:lnTo>
                  <a:pt x="1439946" y="5802629"/>
                </a:lnTo>
                <a:close/>
                <a:moveTo>
                  <a:pt x="2398395" y="5797533"/>
                </a:moveTo>
                <a:lnTo>
                  <a:pt x="2400935" y="5797864"/>
                </a:lnTo>
                <a:lnTo>
                  <a:pt x="2403158" y="5798195"/>
                </a:lnTo>
                <a:lnTo>
                  <a:pt x="2406015" y="5798856"/>
                </a:lnTo>
                <a:lnTo>
                  <a:pt x="2408555" y="5800510"/>
                </a:lnTo>
                <a:lnTo>
                  <a:pt x="2411730" y="5802164"/>
                </a:lnTo>
                <a:lnTo>
                  <a:pt x="2418081" y="5805802"/>
                </a:lnTo>
                <a:lnTo>
                  <a:pt x="2416810" y="5807786"/>
                </a:lnTo>
                <a:lnTo>
                  <a:pt x="2416175" y="5809770"/>
                </a:lnTo>
                <a:lnTo>
                  <a:pt x="2415858" y="5811424"/>
                </a:lnTo>
                <a:lnTo>
                  <a:pt x="2415858" y="5813078"/>
                </a:lnTo>
                <a:lnTo>
                  <a:pt x="2416175" y="5814732"/>
                </a:lnTo>
                <a:lnTo>
                  <a:pt x="2416810" y="5816054"/>
                </a:lnTo>
                <a:lnTo>
                  <a:pt x="2418081" y="5817708"/>
                </a:lnTo>
                <a:lnTo>
                  <a:pt x="2419350" y="5819031"/>
                </a:lnTo>
                <a:lnTo>
                  <a:pt x="2416175" y="5820354"/>
                </a:lnTo>
                <a:lnTo>
                  <a:pt x="2412683" y="5821016"/>
                </a:lnTo>
                <a:lnTo>
                  <a:pt x="2408555" y="5821346"/>
                </a:lnTo>
                <a:lnTo>
                  <a:pt x="2404110" y="5820685"/>
                </a:lnTo>
                <a:lnTo>
                  <a:pt x="2399665" y="5819362"/>
                </a:lnTo>
                <a:lnTo>
                  <a:pt x="2394904" y="5817708"/>
                </a:lnTo>
                <a:lnTo>
                  <a:pt x="2389824" y="5815062"/>
                </a:lnTo>
                <a:lnTo>
                  <a:pt x="2384425" y="5812086"/>
                </a:lnTo>
                <a:lnTo>
                  <a:pt x="2385696" y="5808778"/>
                </a:lnTo>
                <a:lnTo>
                  <a:pt x="2386648" y="5806132"/>
                </a:lnTo>
                <a:lnTo>
                  <a:pt x="2387600" y="5803817"/>
                </a:lnTo>
                <a:lnTo>
                  <a:pt x="2389188" y="5802164"/>
                </a:lnTo>
                <a:lnTo>
                  <a:pt x="2390775" y="5800510"/>
                </a:lnTo>
                <a:lnTo>
                  <a:pt x="2392364" y="5799518"/>
                </a:lnTo>
                <a:lnTo>
                  <a:pt x="2394268" y="5798195"/>
                </a:lnTo>
                <a:lnTo>
                  <a:pt x="2396173" y="5797864"/>
                </a:lnTo>
                <a:close/>
                <a:moveTo>
                  <a:pt x="6315699" y="5776896"/>
                </a:moveTo>
                <a:lnTo>
                  <a:pt x="6316020" y="5779083"/>
                </a:lnTo>
                <a:lnTo>
                  <a:pt x="6316342" y="5781270"/>
                </a:lnTo>
                <a:lnTo>
                  <a:pt x="6316663" y="5783144"/>
                </a:lnTo>
                <a:lnTo>
                  <a:pt x="6316342" y="5785019"/>
                </a:lnTo>
                <a:lnTo>
                  <a:pt x="6315699" y="5789705"/>
                </a:lnTo>
                <a:lnTo>
                  <a:pt x="6314093" y="5794078"/>
                </a:lnTo>
                <a:lnTo>
                  <a:pt x="6311844" y="5798764"/>
                </a:lnTo>
                <a:lnTo>
                  <a:pt x="6309274" y="5803763"/>
                </a:lnTo>
                <a:lnTo>
                  <a:pt x="6306382" y="5808449"/>
                </a:lnTo>
                <a:lnTo>
                  <a:pt x="6303169" y="5813447"/>
                </a:lnTo>
                <a:lnTo>
                  <a:pt x="6288390" y="5833129"/>
                </a:lnTo>
                <a:lnTo>
                  <a:pt x="6284856" y="5838439"/>
                </a:lnTo>
                <a:lnTo>
                  <a:pt x="6281965" y="5842813"/>
                </a:lnTo>
                <a:lnTo>
                  <a:pt x="6279395" y="5847499"/>
                </a:lnTo>
                <a:lnTo>
                  <a:pt x="6277146" y="5852185"/>
                </a:lnTo>
                <a:lnTo>
                  <a:pt x="6273290" y="5854059"/>
                </a:lnTo>
                <a:lnTo>
                  <a:pt x="6270077" y="5854684"/>
                </a:lnTo>
                <a:lnTo>
                  <a:pt x="6268471" y="5854684"/>
                </a:lnTo>
                <a:lnTo>
                  <a:pt x="6267507" y="5854684"/>
                </a:lnTo>
                <a:lnTo>
                  <a:pt x="6266865" y="5854372"/>
                </a:lnTo>
                <a:lnTo>
                  <a:pt x="6266543" y="5853122"/>
                </a:lnTo>
                <a:lnTo>
                  <a:pt x="6266222" y="5851248"/>
                </a:lnTo>
                <a:lnTo>
                  <a:pt x="6266543" y="5849061"/>
                </a:lnTo>
                <a:lnTo>
                  <a:pt x="6266865" y="5846874"/>
                </a:lnTo>
                <a:lnTo>
                  <a:pt x="6268150" y="5841563"/>
                </a:lnTo>
                <a:lnTo>
                  <a:pt x="6268471" y="5838752"/>
                </a:lnTo>
                <a:lnTo>
                  <a:pt x="6268471" y="5836253"/>
                </a:lnTo>
                <a:lnTo>
                  <a:pt x="6268150" y="5834066"/>
                </a:lnTo>
                <a:lnTo>
                  <a:pt x="6266865" y="5832191"/>
                </a:lnTo>
                <a:lnTo>
                  <a:pt x="6266222" y="5831567"/>
                </a:lnTo>
                <a:lnTo>
                  <a:pt x="6265580" y="5830629"/>
                </a:lnTo>
                <a:lnTo>
                  <a:pt x="6264294" y="5830005"/>
                </a:lnTo>
                <a:lnTo>
                  <a:pt x="6262688" y="5829692"/>
                </a:lnTo>
                <a:lnTo>
                  <a:pt x="6268792" y="5830005"/>
                </a:lnTo>
                <a:lnTo>
                  <a:pt x="6273933" y="5829380"/>
                </a:lnTo>
                <a:lnTo>
                  <a:pt x="6278752" y="5828130"/>
                </a:lnTo>
                <a:lnTo>
                  <a:pt x="6282929" y="5826568"/>
                </a:lnTo>
                <a:lnTo>
                  <a:pt x="6286141" y="5824381"/>
                </a:lnTo>
                <a:lnTo>
                  <a:pt x="6289354" y="5821570"/>
                </a:lnTo>
                <a:lnTo>
                  <a:pt x="6291924" y="5818133"/>
                </a:lnTo>
                <a:lnTo>
                  <a:pt x="6294495" y="5814697"/>
                </a:lnTo>
                <a:lnTo>
                  <a:pt x="6297065" y="5810636"/>
                </a:lnTo>
                <a:lnTo>
                  <a:pt x="6299314" y="5806574"/>
                </a:lnTo>
                <a:lnTo>
                  <a:pt x="6303812" y="5797515"/>
                </a:lnTo>
                <a:lnTo>
                  <a:pt x="6308952" y="5787206"/>
                </a:lnTo>
                <a:lnTo>
                  <a:pt x="6311844" y="5782207"/>
                </a:lnTo>
                <a:close/>
                <a:moveTo>
                  <a:pt x="2473326" y="5773721"/>
                </a:moveTo>
                <a:lnTo>
                  <a:pt x="2474914" y="5774454"/>
                </a:lnTo>
                <a:lnTo>
                  <a:pt x="2476502" y="5775675"/>
                </a:lnTo>
                <a:lnTo>
                  <a:pt x="2478089" y="5776896"/>
                </a:lnTo>
                <a:lnTo>
                  <a:pt x="2475231" y="5775431"/>
                </a:lnTo>
                <a:close/>
                <a:moveTo>
                  <a:pt x="1513454" y="5772133"/>
                </a:moveTo>
                <a:lnTo>
                  <a:pt x="1518779" y="5779309"/>
                </a:lnTo>
                <a:lnTo>
                  <a:pt x="1523479" y="5786173"/>
                </a:lnTo>
                <a:lnTo>
                  <a:pt x="1527239" y="5793037"/>
                </a:lnTo>
                <a:lnTo>
                  <a:pt x="1528806" y="5796469"/>
                </a:lnTo>
                <a:lnTo>
                  <a:pt x="1530372" y="5799901"/>
                </a:lnTo>
                <a:lnTo>
                  <a:pt x="1531312" y="5803333"/>
                </a:lnTo>
                <a:lnTo>
                  <a:pt x="1531627" y="5806765"/>
                </a:lnTo>
                <a:lnTo>
                  <a:pt x="1531939" y="5809885"/>
                </a:lnTo>
                <a:lnTo>
                  <a:pt x="1531939" y="5813004"/>
                </a:lnTo>
                <a:lnTo>
                  <a:pt x="1531627" y="5816748"/>
                </a:lnTo>
                <a:lnTo>
                  <a:pt x="1531000" y="5819556"/>
                </a:lnTo>
                <a:lnTo>
                  <a:pt x="1529745" y="5822676"/>
                </a:lnTo>
                <a:lnTo>
                  <a:pt x="1528180" y="5826108"/>
                </a:lnTo>
                <a:lnTo>
                  <a:pt x="1526926" y="5822676"/>
                </a:lnTo>
                <a:lnTo>
                  <a:pt x="1525673" y="5819244"/>
                </a:lnTo>
                <a:lnTo>
                  <a:pt x="1523794" y="5815812"/>
                </a:lnTo>
                <a:lnTo>
                  <a:pt x="1521600" y="5812381"/>
                </a:lnTo>
                <a:lnTo>
                  <a:pt x="1517212" y="5805205"/>
                </a:lnTo>
                <a:lnTo>
                  <a:pt x="1512828" y="5798341"/>
                </a:lnTo>
                <a:lnTo>
                  <a:pt x="1511262" y="5794909"/>
                </a:lnTo>
                <a:lnTo>
                  <a:pt x="1509695" y="5791477"/>
                </a:lnTo>
                <a:lnTo>
                  <a:pt x="1508754" y="5788357"/>
                </a:lnTo>
                <a:lnTo>
                  <a:pt x="1508126" y="5784613"/>
                </a:lnTo>
                <a:lnTo>
                  <a:pt x="1508126" y="5781493"/>
                </a:lnTo>
                <a:lnTo>
                  <a:pt x="1509068" y="5778373"/>
                </a:lnTo>
                <a:lnTo>
                  <a:pt x="1510948" y="5775565"/>
                </a:lnTo>
                <a:close/>
                <a:moveTo>
                  <a:pt x="4581527" y="5759433"/>
                </a:moveTo>
                <a:lnTo>
                  <a:pt x="4584702" y="5759751"/>
                </a:lnTo>
                <a:lnTo>
                  <a:pt x="4587242" y="5760386"/>
                </a:lnTo>
                <a:lnTo>
                  <a:pt x="4590099" y="5761338"/>
                </a:lnTo>
                <a:lnTo>
                  <a:pt x="4591687" y="5761973"/>
                </a:lnTo>
                <a:lnTo>
                  <a:pt x="4593274" y="5763243"/>
                </a:lnTo>
                <a:lnTo>
                  <a:pt x="4594227" y="5764513"/>
                </a:lnTo>
                <a:lnTo>
                  <a:pt x="4595179" y="5766101"/>
                </a:lnTo>
                <a:lnTo>
                  <a:pt x="4595497" y="5767688"/>
                </a:lnTo>
                <a:lnTo>
                  <a:pt x="4595814" y="5770863"/>
                </a:lnTo>
                <a:lnTo>
                  <a:pt x="4595814" y="5774991"/>
                </a:lnTo>
                <a:lnTo>
                  <a:pt x="4595497" y="5778801"/>
                </a:lnTo>
                <a:lnTo>
                  <a:pt x="4595179" y="5782929"/>
                </a:lnTo>
                <a:lnTo>
                  <a:pt x="4589147" y="5780706"/>
                </a:lnTo>
                <a:lnTo>
                  <a:pt x="4586607" y="5780071"/>
                </a:lnTo>
                <a:lnTo>
                  <a:pt x="4584067" y="5779119"/>
                </a:lnTo>
                <a:lnTo>
                  <a:pt x="4581527" y="5779119"/>
                </a:lnTo>
                <a:lnTo>
                  <a:pt x="4579304" y="5779119"/>
                </a:lnTo>
                <a:lnTo>
                  <a:pt x="4577082" y="5779754"/>
                </a:lnTo>
                <a:lnTo>
                  <a:pt x="4575494" y="5780389"/>
                </a:lnTo>
                <a:lnTo>
                  <a:pt x="4573589" y="5781024"/>
                </a:lnTo>
                <a:lnTo>
                  <a:pt x="4571684" y="5782294"/>
                </a:lnTo>
                <a:lnTo>
                  <a:pt x="4570096" y="5783881"/>
                </a:lnTo>
                <a:lnTo>
                  <a:pt x="4568826" y="5785786"/>
                </a:lnTo>
                <a:lnTo>
                  <a:pt x="4567556" y="5788009"/>
                </a:lnTo>
                <a:lnTo>
                  <a:pt x="4566604" y="5790231"/>
                </a:lnTo>
                <a:lnTo>
                  <a:pt x="4565969" y="5793089"/>
                </a:lnTo>
                <a:lnTo>
                  <a:pt x="4565016" y="5795946"/>
                </a:lnTo>
                <a:lnTo>
                  <a:pt x="4563429" y="5795946"/>
                </a:lnTo>
                <a:lnTo>
                  <a:pt x="4561841" y="5795946"/>
                </a:lnTo>
                <a:lnTo>
                  <a:pt x="4560889" y="5795311"/>
                </a:lnTo>
                <a:lnTo>
                  <a:pt x="4559619" y="5794676"/>
                </a:lnTo>
                <a:lnTo>
                  <a:pt x="4558349" y="5792454"/>
                </a:lnTo>
                <a:lnTo>
                  <a:pt x="4556761" y="5789914"/>
                </a:lnTo>
                <a:lnTo>
                  <a:pt x="4556126" y="5787056"/>
                </a:lnTo>
                <a:lnTo>
                  <a:pt x="4554856" y="5783564"/>
                </a:lnTo>
                <a:lnTo>
                  <a:pt x="4554221" y="5780389"/>
                </a:lnTo>
                <a:lnTo>
                  <a:pt x="4552951" y="5777531"/>
                </a:lnTo>
                <a:lnTo>
                  <a:pt x="4558984" y="5776261"/>
                </a:lnTo>
                <a:lnTo>
                  <a:pt x="4564381" y="5774991"/>
                </a:lnTo>
                <a:lnTo>
                  <a:pt x="4569461" y="5773403"/>
                </a:lnTo>
                <a:lnTo>
                  <a:pt x="4574224" y="5771498"/>
                </a:lnTo>
                <a:lnTo>
                  <a:pt x="4576129" y="5770546"/>
                </a:lnTo>
                <a:lnTo>
                  <a:pt x="4577399" y="5769276"/>
                </a:lnTo>
                <a:lnTo>
                  <a:pt x="4578987" y="5768006"/>
                </a:lnTo>
                <a:lnTo>
                  <a:pt x="4579939" y="5766418"/>
                </a:lnTo>
                <a:lnTo>
                  <a:pt x="4581209" y="5765148"/>
                </a:lnTo>
                <a:lnTo>
                  <a:pt x="4581527" y="5763243"/>
                </a:lnTo>
                <a:lnTo>
                  <a:pt x="4581844" y="5761338"/>
                </a:lnTo>
                <a:close/>
                <a:moveTo>
                  <a:pt x="2074912" y="5743558"/>
                </a:moveTo>
                <a:lnTo>
                  <a:pt x="2076825" y="5749882"/>
                </a:lnTo>
                <a:lnTo>
                  <a:pt x="2078738" y="5754625"/>
                </a:lnTo>
                <a:lnTo>
                  <a:pt x="2080013" y="5757470"/>
                </a:lnTo>
                <a:lnTo>
                  <a:pt x="2081288" y="5758419"/>
                </a:lnTo>
                <a:lnTo>
                  <a:pt x="2081924" y="5759051"/>
                </a:lnTo>
                <a:lnTo>
                  <a:pt x="2083199" y="5759367"/>
                </a:lnTo>
                <a:lnTo>
                  <a:pt x="2083837" y="5759367"/>
                </a:lnTo>
                <a:lnTo>
                  <a:pt x="2085749" y="5758735"/>
                </a:lnTo>
                <a:lnTo>
                  <a:pt x="2087661" y="5757470"/>
                </a:lnTo>
                <a:lnTo>
                  <a:pt x="2089892" y="5755889"/>
                </a:lnTo>
                <a:lnTo>
                  <a:pt x="2092124" y="5753992"/>
                </a:lnTo>
                <a:lnTo>
                  <a:pt x="2094993" y="5751779"/>
                </a:lnTo>
                <a:lnTo>
                  <a:pt x="2098179" y="5749882"/>
                </a:lnTo>
                <a:lnTo>
                  <a:pt x="2101048" y="5748933"/>
                </a:lnTo>
                <a:lnTo>
                  <a:pt x="2102960" y="5748617"/>
                </a:lnTo>
                <a:lnTo>
                  <a:pt x="2104554" y="5748301"/>
                </a:lnTo>
                <a:lnTo>
                  <a:pt x="2106466" y="5748617"/>
                </a:lnTo>
                <a:lnTo>
                  <a:pt x="2108697" y="5748933"/>
                </a:lnTo>
                <a:lnTo>
                  <a:pt x="2110929" y="5749250"/>
                </a:lnTo>
                <a:lnTo>
                  <a:pt x="2113159" y="5750198"/>
                </a:lnTo>
                <a:lnTo>
                  <a:pt x="2115390" y="5751779"/>
                </a:lnTo>
                <a:lnTo>
                  <a:pt x="2117940" y="5753360"/>
                </a:lnTo>
                <a:lnTo>
                  <a:pt x="2114116" y="5754308"/>
                </a:lnTo>
                <a:lnTo>
                  <a:pt x="2110929" y="5755889"/>
                </a:lnTo>
                <a:lnTo>
                  <a:pt x="2108697" y="5757154"/>
                </a:lnTo>
                <a:lnTo>
                  <a:pt x="2106785" y="5758419"/>
                </a:lnTo>
                <a:lnTo>
                  <a:pt x="2105829" y="5760000"/>
                </a:lnTo>
                <a:lnTo>
                  <a:pt x="2105191" y="5761581"/>
                </a:lnTo>
                <a:lnTo>
                  <a:pt x="2104554" y="5763478"/>
                </a:lnTo>
                <a:lnTo>
                  <a:pt x="2105191" y="5765375"/>
                </a:lnTo>
                <a:lnTo>
                  <a:pt x="2105829" y="5766956"/>
                </a:lnTo>
                <a:lnTo>
                  <a:pt x="2106785" y="5769169"/>
                </a:lnTo>
                <a:lnTo>
                  <a:pt x="2109654" y="5773279"/>
                </a:lnTo>
                <a:lnTo>
                  <a:pt x="2113798" y="5777706"/>
                </a:lnTo>
                <a:lnTo>
                  <a:pt x="2118578" y="5782449"/>
                </a:lnTo>
                <a:lnTo>
                  <a:pt x="2128778" y="5791618"/>
                </a:lnTo>
                <a:lnTo>
                  <a:pt x="2133877" y="5796993"/>
                </a:lnTo>
                <a:lnTo>
                  <a:pt x="2138020" y="5801420"/>
                </a:lnTo>
                <a:lnTo>
                  <a:pt x="2141526" y="5806162"/>
                </a:lnTo>
                <a:lnTo>
                  <a:pt x="2142801" y="5808692"/>
                </a:lnTo>
                <a:lnTo>
                  <a:pt x="2143757" y="5810905"/>
                </a:lnTo>
                <a:lnTo>
                  <a:pt x="2144076" y="5813118"/>
                </a:lnTo>
                <a:lnTo>
                  <a:pt x="2144713" y="5815332"/>
                </a:lnTo>
                <a:lnTo>
                  <a:pt x="2144076" y="5817545"/>
                </a:lnTo>
                <a:lnTo>
                  <a:pt x="2143439" y="5819758"/>
                </a:lnTo>
                <a:lnTo>
                  <a:pt x="2138657" y="5817229"/>
                </a:lnTo>
                <a:lnTo>
                  <a:pt x="2134195" y="5813435"/>
                </a:lnTo>
                <a:lnTo>
                  <a:pt x="2130053" y="5809324"/>
                </a:lnTo>
                <a:lnTo>
                  <a:pt x="2125590" y="5804898"/>
                </a:lnTo>
                <a:lnTo>
                  <a:pt x="2116984" y="5795096"/>
                </a:lnTo>
                <a:lnTo>
                  <a:pt x="2108697" y="5784978"/>
                </a:lnTo>
                <a:lnTo>
                  <a:pt x="2103916" y="5780552"/>
                </a:lnTo>
                <a:lnTo>
                  <a:pt x="2099454" y="5776441"/>
                </a:lnTo>
                <a:lnTo>
                  <a:pt x="2094673" y="5772963"/>
                </a:lnTo>
                <a:lnTo>
                  <a:pt x="2089574" y="5770434"/>
                </a:lnTo>
                <a:lnTo>
                  <a:pt x="2087024" y="5769169"/>
                </a:lnTo>
                <a:lnTo>
                  <a:pt x="2084474" y="5768537"/>
                </a:lnTo>
                <a:lnTo>
                  <a:pt x="2081606" y="5767904"/>
                </a:lnTo>
                <a:lnTo>
                  <a:pt x="2078738" y="5767272"/>
                </a:lnTo>
                <a:lnTo>
                  <a:pt x="2075869" y="5767272"/>
                </a:lnTo>
                <a:lnTo>
                  <a:pt x="2072681" y="5768220"/>
                </a:lnTo>
                <a:lnTo>
                  <a:pt x="2069813" y="5768537"/>
                </a:lnTo>
                <a:lnTo>
                  <a:pt x="2066625" y="5769485"/>
                </a:lnTo>
                <a:lnTo>
                  <a:pt x="2064394" y="5768220"/>
                </a:lnTo>
                <a:lnTo>
                  <a:pt x="2063119" y="5766640"/>
                </a:lnTo>
                <a:lnTo>
                  <a:pt x="2062483" y="5765375"/>
                </a:lnTo>
                <a:lnTo>
                  <a:pt x="2062163" y="5763478"/>
                </a:lnTo>
                <a:lnTo>
                  <a:pt x="2062483" y="5761897"/>
                </a:lnTo>
                <a:lnTo>
                  <a:pt x="2063119" y="5760000"/>
                </a:lnTo>
                <a:lnTo>
                  <a:pt x="2065351" y="5756838"/>
                </a:lnTo>
                <a:lnTo>
                  <a:pt x="2071406" y="5750198"/>
                </a:lnTo>
                <a:lnTo>
                  <a:pt x="2073637" y="5746720"/>
                </a:lnTo>
                <a:lnTo>
                  <a:pt x="2074594" y="5745139"/>
                </a:lnTo>
                <a:close/>
                <a:moveTo>
                  <a:pt x="1810388" y="5729271"/>
                </a:moveTo>
                <a:lnTo>
                  <a:pt x="1812611" y="5729588"/>
                </a:lnTo>
                <a:lnTo>
                  <a:pt x="1814833" y="5729904"/>
                </a:lnTo>
                <a:lnTo>
                  <a:pt x="1817056" y="5730537"/>
                </a:lnTo>
                <a:lnTo>
                  <a:pt x="1819278" y="5731802"/>
                </a:lnTo>
                <a:lnTo>
                  <a:pt x="1823722" y="5734017"/>
                </a:lnTo>
                <a:lnTo>
                  <a:pt x="1827850" y="5736865"/>
                </a:lnTo>
                <a:lnTo>
                  <a:pt x="1836423" y="5743192"/>
                </a:lnTo>
                <a:lnTo>
                  <a:pt x="1840866" y="5746356"/>
                </a:lnTo>
                <a:lnTo>
                  <a:pt x="1844677" y="5748571"/>
                </a:lnTo>
                <a:lnTo>
                  <a:pt x="1848805" y="5749837"/>
                </a:lnTo>
                <a:lnTo>
                  <a:pt x="1851027" y="5750469"/>
                </a:lnTo>
                <a:lnTo>
                  <a:pt x="1852932" y="5750469"/>
                </a:lnTo>
                <a:lnTo>
                  <a:pt x="1855154" y="5750153"/>
                </a:lnTo>
                <a:lnTo>
                  <a:pt x="1856742" y="5749837"/>
                </a:lnTo>
                <a:lnTo>
                  <a:pt x="1858648" y="5748887"/>
                </a:lnTo>
                <a:lnTo>
                  <a:pt x="1860553" y="5747305"/>
                </a:lnTo>
                <a:lnTo>
                  <a:pt x="1862774" y="5745407"/>
                </a:lnTo>
                <a:lnTo>
                  <a:pt x="1864362" y="5743192"/>
                </a:lnTo>
                <a:lnTo>
                  <a:pt x="1866267" y="5740345"/>
                </a:lnTo>
                <a:lnTo>
                  <a:pt x="1868174" y="5737181"/>
                </a:lnTo>
                <a:lnTo>
                  <a:pt x="1870394" y="5742560"/>
                </a:lnTo>
                <a:lnTo>
                  <a:pt x="1872619" y="5747938"/>
                </a:lnTo>
                <a:lnTo>
                  <a:pt x="1875793" y="5758696"/>
                </a:lnTo>
                <a:lnTo>
                  <a:pt x="1878649" y="5769453"/>
                </a:lnTo>
                <a:lnTo>
                  <a:pt x="1881507" y="5780526"/>
                </a:lnTo>
                <a:lnTo>
                  <a:pt x="1883414" y="5785905"/>
                </a:lnTo>
                <a:lnTo>
                  <a:pt x="1885317" y="5790967"/>
                </a:lnTo>
                <a:lnTo>
                  <a:pt x="1887539" y="5796346"/>
                </a:lnTo>
                <a:lnTo>
                  <a:pt x="1890081" y="5801725"/>
                </a:lnTo>
                <a:lnTo>
                  <a:pt x="1892937" y="5807420"/>
                </a:lnTo>
                <a:lnTo>
                  <a:pt x="1896112" y="5812798"/>
                </a:lnTo>
                <a:lnTo>
                  <a:pt x="1900240" y="5817860"/>
                </a:lnTo>
                <a:lnTo>
                  <a:pt x="1904685" y="5823239"/>
                </a:lnTo>
                <a:lnTo>
                  <a:pt x="1906589" y="5821657"/>
                </a:lnTo>
                <a:lnTo>
                  <a:pt x="1907858" y="5820075"/>
                </a:lnTo>
                <a:lnTo>
                  <a:pt x="1909131" y="5818177"/>
                </a:lnTo>
                <a:lnTo>
                  <a:pt x="1909764" y="5816911"/>
                </a:lnTo>
                <a:lnTo>
                  <a:pt x="1910084" y="5815013"/>
                </a:lnTo>
                <a:lnTo>
                  <a:pt x="1910400" y="5813431"/>
                </a:lnTo>
                <a:lnTo>
                  <a:pt x="1910400" y="5811849"/>
                </a:lnTo>
                <a:lnTo>
                  <a:pt x="1910084" y="5810267"/>
                </a:lnTo>
                <a:lnTo>
                  <a:pt x="1909131" y="5807103"/>
                </a:lnTo>
                <a:lnTo>
                  <a:pt x="1907542" y="5803623"/>
                </a:lnTo>
                <a:lnTo>
                  <a:pt x="1905319" y="5800459"/>
                </a:lnTo>
                <a:lnTo>
                  <a:pt x="1903097" y="5797611"/>
                </a:lnTo>
                <a:lnTo>
                  <a:pt x="1898336" y="5790967"/>
                </a:lnTo>
                <a:lnTo>
                  <a:pt x="1896112" y="5787803"/>
                </a:lnTo>
                <a:lnTo>
                  <a:pt x="1894842" y="5784323"/>
                </a:lnTo>
                <a:lnTo>
                  <a:pt x="1893573" y="5781476"/>
                </a:lnTo>
                <a:lnTo>
                  <a:pt x="1893255" y="5779577"/>
                </a:lnTo>
                <a:lnTo>
                  <a:pt x="1893255" y="5778312"/>
                </a:lnTo>
                <a:lnTo>
                  <a:pt x="1893573" y="5776413"/>
                </a:lnTo>
                <a:lnTo>
                  <a:pt x="1893891" y="5774831"/>
                </a:lnTo>
                <a:lnTo>
                  <a:pt x="1894842" y="5773249"/>
                </a:lnTo>
                <a:lnTo>
                  <a:pt x="1895796" y="5771667"/>
                </a:lnTo>
                <a:lnTo>
                  <a:pt x="1904050" y="5777995"/>
                </a:lnTo>
                <a:lnTo>
                  <a:pt x="1907542" y="5781159"/>
                </a:lnTo>
                <a:lnTo>
                  <a:pt x="1910717" y="5784323"/>
                </a:lnTo>
                <a:lnTo>
                  <a:pt x="1913892" y="5787487"/>
                </a:lnTo>
                <a:lnTo>
                  <a:pt x="1916432" y="5790651"/>
                </a:lnTo>
                <a:lnTo>
                  <a:pt x="1918337" y="5793815"/>
                </a:lnTo>
                <a:lnTo>
                  <a:pt x="1919926" y="5797295"/>
                </a:lnTo>
                <a:lnTo>
                  <a:pt x="1921512" y="5800459"/>
                </a:lnTo>
                <a:lnTo>
                  <a:pt x="1921830" y="5803623"/>
                </a:lnTo>
                <a:lnTo>
                  <a:pt x="1922148" y="5806470"/>
                </a:lnTo>
                <a:lnTo>
                  <a:pt x="1921830" y="5809951"/>
                </a:lnTo>
                <a:lnTo>
                  <a:pt x="1920561" y="5813115"/>
                </a:lnTo>
                <a:lnTo>
                  <a:pt x="1918974" y="5816278"/>
                </a:lnTo>
                <a:lnTo>
                  <a:pt x="1916748" y="5819759"/>
                </a:lnTo>
                <a:lnTo>
                  <a:pt x="1913258" y="5823239"/>
                </a:lnTo>
                <a:lnTo>
                  <a:pt x="1927864" y="5833996"/>
                </a:lnTo>
                <a:lnTo>
                  <a:pt x="1940880" y="5843172"/>
                </a:lnTo>
                <a:lnTo>
                  <a:pt x="1951674" y="5851398"/>
                </a:lnTo>
                <a:lnTo>
                  <a:pt x="1961518" y="5858991"/>
                </a:lnTo>
                <a:lnTo>
                  <a:pt x="1970090" y="5866268"/>
                </a:lnTo>
                <a:lnTo>
                  <a:pt x="1977709" y="5873545"/>
                </a:lnTo>
                <a:lnTo>
                  <a:pt x="1981201" y="5877342"/>
                </a:lnTo>
                <a:lnTo>
                  <a:pt x="1984696" y="5881455"/>
                </a:lnTo>
                <a:lnTo>
                  <a:pt x="1987869" y="5885884"/>
                </a:lnTo>
                <a:lnTo>
                  <a:pt x="1990727" y="5890630"/>
                </a:lnTo>
                <a:lnTo>
                  <a:pt x="1985966" y="5890946"/>
                </a:lnTo>
                <a:lnTo>
                  <a:pt x="1981837" y="5890630"/>
                </a:lnTo>
                <a:lnTo>
                  <a:pt x="1978345" y="5889997"/>
                </a:lnTo>
                <a:lnTo>
                  <a:pt x="1975487" y="5888415"/>
                </a:lnTo>
                <a:lnTo>
                  <a:pt x="1972631" y="5886833"/>
                </a:lnTo>
                <a:lnTo>
                  <a:pt x="1970408" y="5884619"/>
                </a:lnTo>
                <a:lnTo>
                  <a:pt x="1965963" y="5880506"/>
                </a:lnTo>
                <a:lnTo>
                  <a:pt x="1961518" y="5875443"/>
                </a:lnTo>
                <a:lnTo>
                  <a:pt x="1958977" y="5873229"/>
                </a:lnTo>
                <a:lnTo>
                  <a:pt x="1956119" y="5871014"/>
                </a:lnTo>
                <a:lnTo>
                  <a:pt x="1952310" y="5869116"/>
                </a:lnTo>
                <a:lnTo>
                  <a:pt x="1948501" y="5867534"/>
                </a:lnTo>
                <a:lnTo>
                  <a:pt x="1943420" y="5866584"/>
                </a:lnTo>
                <a:lnTo>
                  <a:pt x="1937704" y="5866268"/>
                </a:lnTo>
                <a:lnTo>
                  <a:pt x="1936117" y="5870065"/>
                </a:lnTo>
                <a:lnTo>
                  <a:pt x="1935164" y="5873861"/>
                </a:lnTo>
                <a:lnTo>
                  <a:pt x="1934847" y="5877025"/>
                </a:lnTo>
                <a:lnTo>
                  <a:pt x="1934847" y="5880506"/>
                </a:lnTo>
                <a:lnTo>
                  <a:pt x="1935164" y="5883353"/>
                </a:lnTo>
                <a:lnTo>
                  <a:pt x="1936117" y="5886201"/>
                </a:lnTo>
                <a:lnTo>
                  <a:pt x="1937704" y="5891263"/>
                </a:lnTo>
                <a:lnTo>
                  <a:pt x="1938657" y="5893478"/>
                </a:lnTo>
                <a:lnTo>
                  <a:pt x="1938657" y="5896009"/>
                </a:lnTo>
                <a:lnTo>
                  <a:pt x="1938657" y="5898223"/>
                </a:lnTo>
                <a:lnTo>
                  <a:pt x="1937704" y="5900438"/>
                </a:lnTo>
                <a:lnTo>
                  <a:pt x="1936434" y="5902969"/>
                </a:lnTo>
                <a:lnTo>
                  <a:pt x="1934530" y="5905184"/>
                </a:lnTo>
                <a:lnTo>
                  <a:pt x="1931356" y="5907715"/>
                </a:lnTo>
                <a:lnTo>
                  <a:pt x="1926911" y="5910246"/>
                </a:lnTo>
                <a:lnTo>
                  <a:pt x="1925322" y="5907715"/>
                </a:lnTo>
                <a:lnTo>
                  <a:pt x="1924370" y="5905500"/>
                </a:lnTo>
                <a:lnTo>
                  <a:pt x="1922466" y="5900755"/>
                </a:lnTo>
                <a:lnTo>
                  <a:pt x="1921830" y="5896009"/>
                </a:lnTo>
                <a:lnTo>
                  <a:pt x="1921512" y="5891579"/>
                </a:lnTo>
                <a:lnTo>
                  <a:pt x="1921512" y="5886833"/>
                </a:lnTo>
                <a:lnTo>
                  <a:pt x="1921830" y="5882088"/>
                </a:lnTo>
                <a:lnTo>
                  <a:pt x="1922466" y="5873229"/>
                </a:lnTo>
                <a:lnTo>
                  <a:pt x="1922782" y="5868483"/>
                </a:lnTo>
                <a:lnTo>
                  <a:pt x="1922466" y="5863737"/>
                </a:lnTo>
                <a:lnTo>
                  <a:pt x="1921830" y="5858991"/>
                </a:lnTo>
                <a:lnTo>
                  <a:pt x="1920561" y="5854562"/>
                </a:lnTo>
                <a:lnTo>
                  <a:pt x="1919608" y="5852031"/>
                </a:lnTo>
                <a:lnTo>
                  <a:pt x="1918021" y="5849816"/>
                </a:lnTo>
                <a:lnTo>
                  <a:pt x="1916748" y="5847601"/>
                </a:lnTo>
                <a:lnTo>
                  <a:pt x="1914845" y="5845386"/>
                </a:lnTo>
                <a:lnTo>
                  <a:pt x="1912940" y="5842855"/>
                </a:lnTo>
                <a:lnTo>
                  <a:pt x="1910400" y="5840640"/>
                </a:lnTo>
                <a:lnTo>
                  <a:pt x="1907858" y="5838742"/>
                </a:lnTo>
                <a:lnTo>
                  <a:pt x="1904685" y="5836527"/>
                </a:lnTo>
                <a:lnTo>
                  <a:pt x="1900874" y="5834945"/>
                </a:lnTo>
                <a:lnTo>
                  <a:pt x="1897700" y="5834313"/>
                </a:lnTo>
                <a:lnTo>
                  <a:pt x="1895160" y="5834313"/>
                </a:lnTo>
                <a:lnTo>
                  <a:pt x="1893255" y="5834945"/>
                </a:lnTo>
                <a:lnTo>
                  <a:pt x="1891349" y="5835895"/>
                </a:lnTo>
                <a:lnTo>
                  <a:pt x="1890081" y="5837160"/>
                </a:lnTo>
                <a:lnTo>
                  <a:pt x="1887859" y="5840008"/>
                </a:lnTo>
                <a:lnTo>
                  <a:pt x="1886268" y="5841906"/>
                </a:lnTo>
                <a:lnTo>
                  <a:pt x="1884998" y="5842855"/>
                </a:lnTo>
                <a:lnTo>
                  <a:pt x="1883414" y="5844121"/>
                </a:lnTo>
                <a:lnTo>
                  <a:pt x="1881189" y="5844754"/>
                </a:lnTo>
                <a:lnTo>
                  <a:pt x="1878649" y="5844754"/>
                </a:lnTo>
                <a:lnTo>
                  <a:pt x="1875475" y="5844437"/>
                </a:lnTo>
                <a:lnTo>
                  <a:pt x="1871348" y="5843172"/>
                </a:lnTo>
                <a:lnTo>
                  <a:pt x="1866585" y="5841273"/>
                </a:lnTo>
                <a:lnTo>
                  <a:pt x="1860553" y="5833364"/>
                </a:lnTo>
                <a:lnTo>
                  <a:pt x="1855154" y="5825770"/>
                </a:lnTo>
                <a:lnTo>
                  <a:pt x="1850392" y="5818177"/>
                </a:lnTo>
                <a:lnTo>
                  <a:pt x="1845947" y="5810583"/>
                </a:lnTo>
                <a:lnTo>
                  <a:pt x="1837374" y="5795397"/>
                </a:lnTo>
                <a:lnTo>
                  <a:pt x="1829118" y="5780210"/>
                </a:lnTo>
                <a:lnTo>
                  <a:pt x="1830389" y="5778944"/>
                </a:lnTo>
                <a:lnTo>
                  <a:pt x="1832295" y="5777995"/>
                </a:lnTo>
                <a:lnTo>
                  <a:pt x="1834199" y="5777363"/>
                </a:lnTo>
                <a:lnTo>
                  <a:pt x="1836105" y="5777046"/>
                </a:lnTo>
                <a:lnTo>
                  <a:pt x="1839597" y="5777363"/>
                </a:lnTo>
                <a:lnTo>
                  <a:pt x="1843724" y="5777995"/>
                </a:lnTo>
                <a:lnTo>
                  <a:pt x="1847852" y="5778628"/>
                </a:lnTo>
                <a:lnTo>
                  <a:pt x="1851663" y="5778628"/>
                </a:lnTo>
                <a:lnTo>
                  <a:pt x="1853567" y="5778628"/>
                </a:lnTo>
                <a:lnTo>
                  <a:pt x="1855154" y="5777995"/>
                </a:lnTo>
                <a:lnTo>
                  <a:pt x="1856742" y="5777046"/>
                </a:lnTo>
                <a:lnTo>
                  <a:pt x="1858329" y="5776097"/>
                </a:lnTo>
                <a:lnTo>
                  <a:pt x="1857059" y="5771984"/>
                </a:lnTo>
                <a:lnTo>
                  <a:pt x="1855472" y="5768820"/>
                </a:lnTo>
                <a:lnTo>
                  <a:pt x="1853250" y="5765972"/>
                </a:lnTo>
                <a:lnTo>
                  <a:pt x="1850392" y="5763441"/>
                </a:lnTo>
                <a:lnTo>
                  <a:pt x="1846900" y="5760910"/>
                </a:lnTo>
                <a:lnTo>
                  <a:pt x="1843724" y="5758696"/>
                </a:lnTo>
                <a:lnTo>
                  <a:pt x="1835787" y="5754899"/>
                </a:lnTo>
                <a:lnTo>
                  <a:pt x="1826897" y="5751102"/>
                </a:lnTo>
                <a:lnTo>
                  <a:pt x="1822452" y="5748571"/>
                </a:lnTo>
                <a:lnTo>
                  <a:pt x="1818007" y="5746356"/>
                </a:lnTo>
                <a:lnTo>
                  <a:pt x="1813880" y="5743192"/>
                </a:lnTo>
                <a:lnTo>
                  <a:pt x="1809435" y="5740029"/>
                </a:lnTo>
                <a:lnTo>
                  <a:pt x="1805307" y="5736548"/>
                </a:lnTo>
                <a:lnTo>
                  <a:pt x="1801814" y="5732119"/>
                </a:lnTo>
                <a:lnTo>
                  <a:pt x="1804037" y="5730537"/>
                </a:lnTo>
                <a:lnTo>
                  <a:pt x="1805943" y="5729904"/>
                </a:lnTo>
                <a:lnTo>
                  <a:pt x="1808165" y="5729588"/>
                </a:lnTo>
                <a:close/>
                <a:moveTo>
                  <a:pt x="6280395" y="5707046"/>
                </a:moveTo>
                <a:lnTo>
                  <a:pt x="6281341" y="5710248"/>
                </a:lnTo>
                <a:lnTo>
                  <a:pt x="6282288" y="5713129"/>
                </a:lnTo>
                <a:lnTo>
                  <a:pt x="6283865" y="5715691"/>
                </a:lnTo>
                <a:lnTo>
                  <a:pt x="6285127" y="5717612"/>
                </a:lnTo>
                <a:lnTo>
                  <a:pt x="6286704" y="5719533"/>
                </a:lnTo>
                <a:lnTo>
                  <a:pt x="6288597" y="5720493"/>
                </a:lnTo>
                <a:lnTo>
                  <a:pt x="6290174" y="5721774"/>
                </a:lnTo>
                <a:lnTo>
                  <a:pt x="6292067" y="5722094"/>
                </a:lnTo>
                <a:lnTo>
                  <a:pt x="6294591" y="5721774"/>
                </a:lnTo>
                <a:lnTo>
                  <a:pt x="6296799" y="5721454"/>
                </a:lnTo>
                <a:lnTo>
                  <a:pt x="6299323" y="5720173"/>
                </a:lnTo>
                <a:lnTo>
                  <a:pt x="6302162" y="5718572"/>
                </a:lnTo>
                <a:lnTo>
                  <a:pt x="6305317" y="5716971"/>
                </a:lnTo>
                <a:lnTo>
                  <a:pt x="6308471" y="5714410"/>
                </a:lnTo>
                <a:lnTo>
                  <a:pt x="6311626" y="5711529"/>
                </a:lnTo>
                <a:lnTo>
                  <a:pt x="6315412" y="5708007"/>
                </a:lnTo>
                <a:lnTo>
                  <a:pt x="6317620" y="5709287"/>
                </a:lnTo>
                <a:lnTo>
                  <a:pt x="6317936" y="5709928"/>
                </a:lnTo>
                <a:lnTo>
                  <a:pt x="6318251" y="5710568"/>
                </a:lnTo>
                <a:lnTo>
                  <a:pt x="6318251" y="5711529"/>
                </a:lnTo>
                <a:lnTo>
                  <a:pt x="6318251" y="5712169"/>
                </a:lnTo>
                <a:lnTo>
                  <a:pt x="6317620" y="5714090"/>
                </a:lnTo>
                <a:lnTo>
                  <a:pt x="6316043" y="5716011"/>
                </a:lnTo>
                <a:lnTo>
                  <a:pt x="6313834" y="5717932"/>
                </a:lnTo>
                <a:lnTo>
                  <a:pt x="6309102" y="5722414"/>
                </a:lnTo>
                <a:lnTo>
                  <a:pt x="6304370" y="5726577"/>
                </a:lnTo>
                <a:lnTo>
                  <a:pt x="6302162" y="5728818"/>
                </a:lnTo>
                <a:lnTo>
                  <a:pt x="6300900" y="5730419"/>
                </a:lnTo>
                <a:lnTo>
                  <a:pt x="6299954" y="5732340"/>
                </a:lnTo>
                <a:lnTo>
                  <a:pt x="6299954" y="5732980"/>
                </a:lnTo>
                <a:lnTo>
                  <a:pt x="6299954" y="5733940"/>
                </a:lnTo>
                <a:lnTo>
                  <a:pt x="6300585" y="5734581"/>
                </a:lnTo>
                <a:lnTo>
                  <a:pt x="6300900" y="5735221"/>
                </a:lnTo>
                <a:lnTo>
                  <a:pt x="6303109" y="5736502"/>
                </a:lnTo>
                <a:lnTo>
                  <a:pt x="6301531" y="5737142"/>
                </a:lnTo>
                <a:lnTo>
                  <a:pt x="6299638" y="5736822"/>
                </a:lnTo>
                <a:lnTo>
                  <a:pt x="6297430" y="5736502"/>
                </a:lnTo>
                <a:lnTo>
                  <a:pt x="6295222" y="5735221"/>
                </a:lnTo>
                <a:lnTo>
                  <a:pt x="6291121" y="5732980"/>
                </a:lnTo>
                <a:lnTo>
                  <a:pt x="6287020" y="5730419"/>
                </a:lnTo>
                <a:lnTo>
                  <a:pt x="6285442" y="5729778"/>
                </a:lnTo>
                <a:lnTo>
                  <a:pt x="6284180" y="5729138"/>
                </a:lnTo>
                <a:lnTo>
                  <a:pt x="6282919" y="5729138"/>
                </a:lnTo>
                <a:lnTo>
                  <a:pt x="6282288" y="5729778"/>
                </a:lnTo>
                <a:lnTo>
                  <a:pt x="6281972" y="5730739"/>
                </a:lnTo>
                <a:lnTo>
                  <a:pt x="6282288" y="5732980"/>
                </a:lnTo>
                <a:lnTo>
                  <a:pt x="6283550" y="5735861"/>
                </a:lnTo>
                <a:lnTo>
                  <a:pt x="6285127" y="5740344"/>
                </a:lnTo>
                <a:lnTo>
                  <a:pt x="6281026" y="5742905"/>
                </a:lnTo>
                <a:lnTo>
                  <a:pt x="6277556" y="5744506"/>
                </a:lnTo>
                <a:lnTo>
                  <a:pt x="6274716" y="5745146"/>
                </a:lnTo>
                <a:lnTo>
                  <a:pt x="6273770" y="5744826"/>
                </a:lnTo>
                <a:lnTo>
                  <a:pt x="6272508" y="5744506"/>
                </a:lnTo>
                <a:lnTo>
                  <a:pt x="6271877" y="5744186"/>
                </a:lnTo>
                <a:lnTo>
                  <a:pt x="6270615" y="5743225"/>
                </a:lnTo>
                <a:lnTo>
                  <a:pt x="6269669" y="5741624"/>
                </a:lnTo>
                <a:lnTo>
                  <a:pt x="6269038" y="5739063"/>
                </a:lnTo>
                <a:lnTo>
                  <a:pt x="6269038" y="5735861"/>
                </a:lnTo>
                <a:lnTo>
                  <a:pt x="6269353" y="5732340"/>
                </a:lnTo>
                <a:lnTo>
                  <a:pt x="6269669" y="5728818"/>
                </a:lnTo>
                <a:lnTo>
                  <a:pt x="6270615" y="5724976"/>
                </a:lnTo>
                <a:lnTo>
                  <a:pt x="6272193" y="5720813"/>
                </a:lnTo>
                <a:lnTo>
                  <a:pt x="6273770" y="5717292"/>
                </a:lnTo>
                <a:lnTo>
                  <a:pt x="6275663" y="5713450"/>
                </a:lnTo>
                <a:lnTo>
                  <a:pt x="6277871" y="5709928"/>
                </a:lnTo>
                <a:close/>
                <a:moveTo>
                  <a:pt x="4440239" y="5694346"/>
                </a:moveTo>
                <a:lnTo>
                  <a:pt x="4437754" y="5697603"/>
                </a:lnTo>
                <a:lnTo>
                  <a:pt x="4434648" y="5700533"/>
                </a:lnTo>
                <a:lnTo>
                  <a:pt x="4430921" y="5704115"/>
                </a:lnTo>
                <a:lnTo>
                  <a:pt x="4425951" y="5707046"/>
                </a:lnTo>
                <a:lnTo>
                  <a:pt x="4429368" y="5702813"/>
                </a:lnTo>
                <a:lnTo>
                  <a:pt x="4432785" y="5699557"/>
                </a:lnTo>
                <a:lnTo>
                  <a:pt x="4436512" y="5696626"/>
                </a:lnTo>
                <a:close/>
                <a:moveTo>
                  <a:pt x="4489134" y="5692758"/>
                </a:moveTo>
                <a:lnTo>
                  <a:pt x="4492944" y="5693084"/>
                </a:lnTo>
                <a:lnTo>
                  <a:pt x="4492944" y="5698290"/>
                </a:lnTo>
                <a:lnTo>
                  <a:pt x="4491992" y="5704798"/>
                </a:lnTo>
                <a:lnTo>
                  <a:pt x="4491674" y="5711956"/>
                </a:lnTo>
                <a:lnTo>
                  <a:pt x="4491674" y="5719115"/>
                </a:lnTo>
                <a:lnTo>
                  <a:pt x="4491992" y="5722694"/>
                </a:lnTo>
                <a:lnTo>
                  <a:pt x="4492944" y="5726599"/>
                </a:lnTo>
                <a:lnTo>
                  <a:pt x="4493579" y="5729527"/>
                </a:lnTo>
                <a:lnTo>
                  <a:pt x="4495167" y="5732456"/>
                </a:lnTo>
                <a:lnTo>
                  <a:pt x="4496437" y="5735385"/>
                </a:lnTo>
                <a:lnTo>
                  <a:pt x="4498342" y="5737662"/>
                </a:lnTo>
                <a:lnTo>
                  <a:pt x="4500882" y="5739615"/>
                </a:lnTo>
                <a:lnTo>
                  <a:pt x="4503739" y="5740591"/>
                </a:lnTo>
                <a:lnTo>
                  <a:pt x="4502469" y="5742543"/>
                </a:lnTo>
                <a:lnTo>
                  <a:pt x="4500882" y="5744170"/>
                </a:lnTo>
                <a:lnTo>
                  <a:pt x="4499294" y="5744821"/>
                </a:lnTo>
                <a:lnTo>
                  <a:pt x="4497707" y="5745146"/>
                </a:lnTo>
                <a:lnTo>
                  <a:pt x="4495802" y="5744821"/>
                </a:lnTo>
                <a:lnTo>
                  <a:pt x="4493897" y="5744495"/>
                </a:lnTo>
                <a:lnTo>
                  <a:pt x="4491674" y="5743519"/>
                </a:lnTo>
                <a:lnTo>
                  <a:pt x="4490087" y="5742218"/>
                </a:lnTo>
                <a:lnTo>
                  <a:pt x="4488181" y="5740591"/>
                </a:lnTo>
                <a:lnTo>
                  <a:pt x="4486276" y="5738964"/>
                </a:lnTo>
                <a:lnTo>
                  <a:pt x="4482784" y="5734408"/>
                </a:lnTo>
                <a:lnTo>
                  <a:pt x="4479291" y="5729202"/>
                </a:lnTo>
                <a:lnTo>
                  <a:pt x="4476751" y="5723020"/>
                </a:lnTo>
                <a:lnTo>
                  <a:pt x="4474846" y="5717488"/>
                </a:lnTo>
                <a:lnTo>
                  <a:pt x="4473576" y="5711631"/>
                </a:lnTo>
                <a:lnTo>
                  <a:pt x="4473576" y="5708377"/>
                </a:lnTo>
                <a:lnTo>
                  <a:pt x="4473576" y="5705774"/>
                </a:lnTo>
                <a:lnTo>
                  <a:pt x="4473894" y="5703822"/>
                </a:lnTo>
                <a:lnTo>
                  <a:pt x="4474529" y="5700893"/>
                </a:lnTo>
                <a:lnTo>
                  <a:pt x="4475481" y="5699266"/>
                </a:lnTo>
                <a:lnTo>
                  <a:pt x="4476751" y="5697314"/>
                </a:lnTo>
                <a:lnTo>
                  <a:pt x="4478339" y="5695361"/>
                </a:lnTo>
                <a:lnTo>
                  <a:pt x="4480561" y="5694385"/>
                </a:lnTo>
                <a:lnTo>
                  <a:pt x="4483101" y="5693734"/>
                </a:lnTo>
                <a:lnTo>
                  <a:pt x="4485959" y="5693084"/>
                </a:lnTo>
                <a:close/>
                <a:moveTo>
                  <a:pt x="4351661" y="5680058"/>
                </a:moveTo>
                <a:lnTo>
                  <a:pt x="4354563" y="5680376"/>
                </a:lnTo>
                <a:lnTo>
                  <a:pt x="4357787" y="5681011"/>
                </a:lnTo>
                <a:lnTo>
                  <a:pt x="4359722" y="5682281"/>
                </a:lnTo>
                <a:lnTo>
                  <a:pt x="4362302" y="5683233"/>
                </a:lnTo>
                <a:lnTo>
                  <a:pt x="4366494" y="5686726"/>
                </a:lnTo>
                <a:lnTo>
                  <a:pt x="4370363" y="5689901"/>
                </a:lnTo>
                <a:lnTo>
                  <a:pt x="4374555" y="5692758"/>
                </a:lnTo>
                <a:lnTo>
                  <a:pt x="4376813" y="5694346"/>
                </a:lnTo>
                <a:lnTo>
                  <a:pt x="4379392" y="5695298"/>
                </a:lnTo>
                <a:lnTo>
                  <a:pt x="4381972" y="5696251"/>
                </a:lnTo>
                <a:lnTo>
                  <a:pt x="4385519" y="5696568"/>
                </a:lnTo>
                <a:lnTo>
                  <a:pt x="4388744" y="5696568"/>
                </a:lnTo>
                <a:lnTo>
                  <a:pt x="4392613" y="5696251"/>
                </a:lnTo>
                <a:lnTo>
                  <a:pt x="4390678" y="5698156"/>
                </a:lnTo>
                <a:lnTo>
                  <a:pt x="4388099" y="5700061"/>
                </a:lnTo>
                <a:lnTo>
                  <a:pt x="4385519" y="5701331"/>
                </a:lnTo>
                <a:lnTo>
                  <a:pt x="4381972" y="5701966"/>
                </a:lnTo>
                <a:lnTo>
                  <a:pt x="4378425" y="5702283"/>
                </a:lnTo>
                <a:lnTo>
                  <a:pt x="4374555" y="5702283"/>
                </a:lnTo>
                <a:lnTo>
                  <a:pt x="4371008" y="5701648"/>
                </a:lnTo>
                <a:lnTo>
                  <a:pt x="4367139" y="5700696"/>
                </a:lnTo>
                <a:lnTo>
                  <a:pt x="4363914" y="5699426"/>
                </a:lnTo>
                <a:lnTo>
                  <a:pt x="4360690" y="5697521"/>
                </a:lnTo>
                <a:lnTo>
                  <a:pt x="4357787" y="5695616"/>
                </a:lnTo>
                <a:lnTo>
                  <a:pt x="4354885" y="5693076"/>
                </a:lnTo>
                <a:lnTo>
                  <a:pt x="4353273" y="5690218"/>
                </a:lnTo>
                <a:lnTo>
                  <a:pt x="4351983" y="5687361"/>
                </a:lnTo>
                <a:lnTo>
                  <a:pt x="4351338" y="5683551"/>
                </a:lnTo>
                <a:close/>
                <a:moveTo>
                  <a:pt x="1451783" y="5657833"/>
                </a:moveTo>
                <a:lnTo>
                  <a:pt x="1453659" y="5657833"/>
                </a:lnTo>
                <a:lnTo>
                  <a:pt x="1455224" y="5658483"/>
                </a:lnTo>
                <a:lnTo>
                  <a:pt x="1457104" y="5660108"/>
                </a:lnTo>
                <a:lnTo>
                  <a:pt x="1458669" y="5662058"/>
                </a:lnTo>
                <a:lnTo>
                  <a:pt x="1460233" y="5664658"/>
                </a:lnTo>
                <a:lnTo>
                  <a:pt x="1461173" y="5667583"/>
                </a:lnTo>
                <a:lnTo>
                  <a:pt x="1462425" y="5670508"/>
                </a:lnTo>
                <a:lnTo>
                  <a:pt x="1463052" y="5674083"/>
                </a:lnTo>
                <a:lnTo>
                  <a:pt x="1463676" y="5677983"/>
                </a:lnTo>
                <a:lnTo>
                  <a:pt x="1463676" y="5681233"/>
                </a:lnTo>
                <a:lnTo>
                  <a:pt x="1463676" y="5685133"/>
                </a:lnTo>
                <a:lnTo>
                  <a:pt x="1463052" y="5688708"/>
                </a:lnTo>
                <a:lnTo>
                  <a:pt x="1462425" y="5691633"/>
                </a:lnTo>
                <a:lnTo>
                  <a:pt x="1460858" y="5694883"/>
                </a:lnTo>
                <a:lnTo>
                  <a:pt x="1458669" y="5697483"/>
                </a:lnTo>
                <a:lnTo>
                  <a:pt x="1456475" y="5699108"/>
                </a:lnTo>
                <a:lnTo>
                  <a:pt x="1454597" y="5695858"/>
                </a:lnTo>
                <a:lnTo>
                  <a:pt x="1452407" y="5692283"/>
                </a:lnTo>
                <a:lnTo>
                  <a:pt x="1448964" y="5684808"/>
                </a:lnTo>
                <a:lnTo>
                  <a:pt x="1445835" y="5677658"/>
                </a:lnTo>
                <a:lnTo>
                  <a:pt x="1443643" y="5673758"/>
                </a:lnTo>
                <a:lnTo>
                  <a:pt x="1441453" y="5670183"/>
                </a:lnTo>
                <a:lnTo>
                  <a:pt x="1444268" y="5670183"/>
                </a:lnTo>
                <a:lnTo>
                  <a:pt x="1446774" y="5669858"/>
                </a:lnTo>
                <a:lnTo>
                  <a:pt x="1449903" y="5668883"/>
                </a:lnTo>
                <a:lnTo>
                  <a:pt x="1451783" y="5667583"/>
                </a:lnTo>
                <a:lnTo>
                  <a:pt x="1453034" y="5666608"/>
                </a:lnTo>
                <a:lnTo>
                  <a:pt x="1453659" y="5665958"/>
                </a:lnTo>
                <a:lnTo>
                  <a:pt x="1453973" y="5664983"/>
                </a:lnTo>
                <a:lnTo>
                  <a:pt x="1453973" y="5663683"/>
                </a:lnTo>
                <a:lnTo>
                  <a:pt x="1453973" y="5662708"/>
                </a:lnTo>
                <a:lnTo>
                  <a:pt x="1453659" y="5661083"/>
                </a:lnTo>
                <a:lnTo>
                  <a:pt x="1453034" y="5659783"/>
                </a:lnTo>
                <a:close/>
                <a:moveTo>
                  <a:pt x="6366043" y="5627671"/>
                </a:moveTo>
                <a:lnTo>
                  <a:pt x="6366349" y="5630877"/>
                </a:lnTo>
                <a:lnTo>
                  <a:pt x="6366962" y="5633441"/>
                </a:lnTo>
                <a:lnTo>
                  <a:pt x="6369106" y="5638250"/>
                </a:lnTo>
                <a:lnTo>
                  <a:pt x="6370332" y="5640173"/>
                </a:lnTo>
                <a:lnTo>
                  <a:pt x="6370638" y="5643379"/>
                </a:lnTo>
                <a:lnTo>
                  <a:pt x="6370638" y="5644340"/>
                </a:lnTo>
                <a:lnTo>
                  <a:pt x="6370332" y="5645943"/>
                </a:lnTo>
                <a:lnTo>
                  <a:pt x="6369413" y="5647225"/>
                </a:lnTo>
                <a:lnTo>
                  <a:pt x="6368800" y="5648828"/>
                </a:lnTo>
                <a:lnTo>
                  <a:pt x="6366655" y="5652354"/>
                </a:lnTo>
                <a:lnTo>
                  <a:pt x="6364511" y="5654598"/>
                </a:lnTo>
                <a:lnTo>
                  <a:pt x="6362366" y="5656521"/>
                </a:lnTo>
                <a:lnTo>
                  <a:pt x="6360834" y="5657163"/>
                </a:lnTo>
                <a:lnTo>
                  <a:pt x="6358996" y="5657483"/>
                </a:lnTo>
                <a:lnTo>
                  <a:pt x="6356852" y="5657483"/>
                </a:lnTo>
                <a:lnTo>
                  <a:pt x="6355014" y="5657163"/>
                </a:lnTo>
                <a:lnTo>
                  <a:pt x="6353176" y="5656842"/>
                </a:lnTo>
                <a:lnTo>
                  <a:pt x="6349806" y="5655880"/>
                </a:lnTo>
                <a:lnTo>
                  <a:pt x="6347967" y="5655560"/>
                </a:lnTo>
                <a:lnTo>
                  <a:pt x="6345823" y="5655560"/>
                </a:lnTo>
                <a:lnTo>
                  <a:pt x="6343985" y="5655880"/>
                </a:lnTo>
                <a:lnTo>
                  <a:pt x="6342453" y="5656842"/>
                </a:lnTo>
                <a:lnTo>
                  <a:pt x="6340308" y="5658445"/>
                </a:lnTo>
                <a:lnTo>
                  <a:pt x="6338164" y="5661009"/>
                </a:lnTo>
                <a:lnTo>
                  <a:pt x="6336632" y="5658124"/>
                </a:lnTo>
                <a:lnTo>
                  <a:pt x="6336019" y="5654919"/>
                </a:lnTo>
                <a:lnTo>
                  <a:pt x="6335713" y="5652034"/>
                </a:lnTo>
                <a:lnTo>
                  <a:pt x="6336326" y="5649149"/>
                </a:lnTo>
                <a:lnTo>
                  <a:pt x="6337551" y="5646584"/>
                </a:lnTo>
                <a:lnTo>
                  <a:pt x="6339083" y="5644020"/>
                </a:lnTo>
                <a:lnTo>
                  <a:pt x="6341227" y="5641455"/>
                </a:lnTo>
                <a:lnTo>
                  <a:pt x="6343678" y="5639211"/>
                </a:lnTo>
                <a:lnTo>
                  <a:pt x="6346742" y="5636967"/>
                </a:lnTo>
                <a:lnTo>
                  <a:pt x="6349499" y="5635044"/>
                </a:lnTo>
                <a:lnTo>
                  <a:pt x="6355320" y="5631838"/>
                </a:lnTo>
                <a:lnTo>
                  <a:pt x="6361141" y="5629274"/>
                </a:lnTo>
                <a:close/>
                <a:moveTo>
                  <a:pt x="2083746" y="5587983"/>
                </a:moveTo>
                <a:lnTo>
                  <a:pt x="2084994" y="5587983"/>
                </a:lnTo>
                <a:lnTo>
                  <a:pt x="2086243" y="5588299"/>
                </a:lnTo>
                <a:lnTo>
                  <a:pt x="2087490" y="5588615"/>
                </a:lnTo>
                <a:lnTo>
                  <a:pt x="2088738" y="5589879"/>
                </a:lnTo>
                <a:lnTo>
                  <a:pt x="2090922" y="5591774"/>
                </a:lnTo>
                <a:lnTo>
                  <a:pt x="2093106" y="5594618"/>
                </a:lnTo>
                <a:lnTo>
                  <a:pt x="2096851" y="5600304"/>
                </a:lnTo>
                <a:lnTo>
                  <a:pt x="2098722" y="5603147"/>
                </a:lnTo>
                <a:lnTo>
                  <a:pt x="2100594" y="5605359"/>
                </a:lnTo>
                <a:lnTo>
                  <a:pt x="2102778" y="5606938"/>
                </a:lnTo>
                <a:lnTo>
                  <a:pt x="2103714" y="5607254"/>
                </a:lnTo>
                <a:lnTo>
                  <a:pt x="2104962" y="5607254"/>
                </a:lnTo>
                <a:lnTo>
                  <a:pt x="2105897" y="5606938"/>
                </a:lnTo>
                <a:lnTo>
                  <a:pt x="2107457" y="5606307"/>
                </a:lnTo>
                <a:lnTo>
                  <a:pt x="2108393" y="5605359"/>
                </a:lnTo>
                <a:lnTo>
                  <a:pt x="2109953" y="5603779"/>
                </a:lnTo>
                <a:lnTo>
                  <a:pt x="2112761" y="5599672"/>
                </a:lnTo>
                <a:lnTo>
                  <a:pt x="2115569" y="5593038"/>
                </a:lnTo>
                <a:lnTo>
                  <a:pt x="2117129" y="5595249"/>
                </a:lnTo>
                <a:lnTo>
                  <a:pt x="2118065" y="5597777"/>
                </a:lnTo>
                <a:lnTo>
                  <a:pt x="2118377" y="5599988"/>
                </a:lnTo>
                <a:lnTo>
                  <a:pt x="2118689" y="5602200"/>
                </a:lnTo>
                <a:lnTo>
                  <a:pt x="2119313" y="5604727"/>
                </a:lnTo>
                <a:lnTo>
                  <a:pt x="2118689" y="5606938"/>
                </a:lnTo>
                <a:lnTo>
                  <a:pt x="2118377" y="5609466"/>
                </a:lnTo>
                <a:lnTo>
                  <a:pt x="2117753" y="5611677"/>
                </a:lnTo>
                <a:lnTo>
                  <a:pt x="2115882" y="5616732"/>
                </a:lnTo>
                <a:lnTo>
                  <a:pt x="2113073" y="5621471"/>
                </a:lnTo>
                <a:lnTo>
                  <a:pt x="2109953" y="5626526"/>
                </a:lnTo>
                <a:lnTo>
                  <a:pt x="2106209" y="5631264"/>
                </a:lnTo>
                <a:lnTo>
                  <a:pt x="2100282" y="5627789"/>
                </a:lnTo>
                <a:lnTo>
                  <a:pt x="2095602" y="5625894"/>
                </a:lnTo>
                <a:lnTo>
                  <a:pt x="2093418" y="5625578"/>
                </a:lnTo>
                <a:lnTo>
                  <a:pt x="2091858" y="5625578"/>
                </a:lnTo>
                <a:lnTo>
                  <a:pt x="2090611" y="5625894"/>
                </a:lnTo>
                <a:lnTo>
                  <a:pt x="2089362" y="5626526"/>
                </a:lnTo>
                <a:lnTo>
                  <a:pt x="2088426" y="5626841"/>
                </a:lnTo>
                <a:lnTo>
                  <a:pt x="2087490" y="5627789"/>
                </a:lnTo>
                <a:lnTo>
                  <a:pt x="2086554" y="5630001"/>
                </a:lnTo>
                <a:lnTo>
                  <a:pt x="2086243" y="5632528"/>
                </a:lnTo>
                <a:lnTo>
                  <a:pt x="2085930" y="5636003"/>
                </a:lnTo>
                <a:lnTo>
                  <a:pt x="2084994" y="5642322"/>
                </a:lnTo>
                <a:lnTo>
                  <a:pt x="2084682" y="5645165"/>
                </a:lnTo>
                <a:lnTo>
                  <a:pt x="2083746" y="5647692"/>
                </a:lnTo>
                <a:lnTo>
                  <a:pt x="2083122" y="5648956"/>
                </a:lnTo>
                <a:lnTo>
                  <a:pt x="2081874" y="5649904"/>
                </a:lnTo>
                <a:lnTo>
                  <a:pt x="2080626" y="5650851"/>
                </a:lnTo>
                <a:lnTo>
                  <a:pt x="2079066" y="5651167"/>
                </a:lnTo>
                <a:lnTo>
                  <a:pt x="2077194" y="5651483"/>
                </a:lnTo>
                <a:lnTo>
                  <a:pt x="2075322" y="5651483"/>
                </a:lnTo>
                <a:lnTo>
                  <a:pt x="2072826" y="5651167"/>
                </a:lnTo>
                <a:lnTo>
                  <a:pt x="2070331" y="5650220"/>
                </a:lnTo>
                <a:lnTo>
                  <a:pt x="2068146" y="5647376"/>
                </a:lnTo>
                <a:lnTo>
                  <a:pt x="2066898" y="5644533"/>
                </a:lnTo>
                <a:lnTo>
                  <a:pt x="2066274" y="5642006"/>
                </a:lnTo>
                <a:lnTo>
                  <a:pt x="2065338" y="5639794"/>
                </a:lnTo>
                <a:lnTo>
                  <a:pt x="2065338" y="5637583"/>
                </a:lnTo>
                <a:lnTo>
                  <a:pt x="2065650" y="5635371"/>
                </a:lnTo>
                <a:lnTo>
                  <a:pt x="2066586" y="5633792"/>
                </a:lnTo>
                <a:lnTo>
                  <a:pt x="2067522" y="5631896"/>
                </a:lnTo>
                <a:lnTo>
                  <a:pt x="2068770" y="5630317"/>
                </a:lnTo>
                <a:lnTo>
                  <a:pt x="2070331" y="5629053"/>
                </a:lnTo>
                <a:lnTo>
                  <a:pt x="2073762" y="5625894"/>
                </a:lnTo>
                <a:lnTo>
                  <a:pt x="2077506" y="5623366"/>
                </a:lnTo>
                <a:lnTo>
                  <a:pt x="2081562" y="5621471"/>
                </a:lnTo>
                <a:lnTo>
                  <a:pt x="2084994" y="5618628"/>
                </a:lnTo>
                <a:lnTo>
                  <a:pt x="2088426" y="5616100"/>
                </a:lnTo>
                <a:lnTo>
                  <a:pt x="2089362" y="5614836"/>
                </a:lnTo>
                <a:lnTo>
                  <a:pt x="2090611" y="5613257"/>
                </a:lnTo>
                <a:lnTo>
                  <a:pt x="2091234" y="5611993"/>
                </a:lnTo>
                <a:lnTo>
                  <a:pt x="2091547" y="5610098"/>
                </a:lnTo>
                <a:lnTo>
                  <a:pt x="2091547" y="5608518"/>
                </a:lnTo>
                <a:lnTo>
                  <a:pt x="2091234" y="5606307"/>
                </a:lnTo>
                <a:lnTo>
                  <a:pt x="2090298" y="5604727"/>
                </a:lnTo>
                <a:lnTo>
                  <a:pt x="2089050" y="5602200"/>
                </a:lnTo>
                <a:lnTo>
                  <a:pt x="2086866" y="5599988"/>
                </a:lnTo>
                <a:lnTo>
                  <a:pt x="2084370" y="5597461"/>
                </a:lnTo>
                <a:lnTo>
                  <a:pt x="2081562" y="5594618"/>
                </a:lnTo>
                <a:lnTo>
                  <a:pt x="2077506" y="5591142"/>
                </a:lnTo>
                <a:lnTo>
                  <a:pt x="2079378" y="5589879"/>
                </a:lnTo>
                <a:lnTo>
                  <a:pt x="2080939" y="5588615"/>
                </a:lnTo>
                <a:lnTo>
                  <a:pt x="2082186" y="5588299"/>
                </a:lnTo>
                <a:close/>
                <a:moveTo>
                  <a:pt x="4263789" y="5494321"/>
                </a:moveTo>
                <a:lnTo>
                  <a:pt x="4265448" y="5494639"/>
                </a:lnTo>
                <a:lnTo>
                  <a:pt x="4266775" y="5495274"/>
                </a:lnTo>
                <a:lnTo>
                  <a:pt x="4269097" y="5497179"/>
                </a:lnTo>
                <a:lnTo>
                  <a:pt x="4270755" y="5497814"/>
                </a:lnTo>
                <a:lnTo>
                  <a:pt x="4272414" y="5498449"/>
                </a:lnTo>
                <a:lnTo>
                  <a:pt x="4273741" y="5498766"/>
                </a:lnTo>
                <a:lnTo>
                  <a:pt x="4275731" y="5499084"/>
                </a:lnTo>
                <a:lnTo>
                  <a:pt x="4276726" y="5509244"/>
                </a:lnTo>
                <a:lnTo>
                  <a:pt x="4275399" y="5509561"/>
                </a:lnTo>
                <a:lnTo>
                  <a:pt x="4273741" y="5509561"/>
                </a:lnTo>
                <a:lnTo>
                  <a:pt x="4273077" y="5509244"/>
                </a:lnTo>
                <a:lnTo>
                  <a:pt x="4272414" y="5508609"/>
                </a:lnTo>
                <a:lnTo>
                  <a:pt x="4271419" y="5507656"/>
                </a:lnTo>
                <a:lnTo>
                  <a:pt x="4271087" y="5506704"/>
                </a:lnTo>
                <a:lnTo>
                  <a:pt x="4270755" y="5504481"/>
                </a:lnTo>
                <a:lnTo>
                  <a:pt x="4268433" y="5504481"/>
                </a:lnTo>
                <a:lnTo>
                  <a:pt x="4266443" y="5505116"/>
                </a:lnTo>
                <a:lnTo>
                  <a:pt x="4265780" y="5506386"/>
                </a:lnTo>
                <a:lnTo>
                  <a:pt x="4265116" y="5507656"/>
                </a:lnTo>
                <a:lnTo>
                  <a:pt x="4265116" y="5509244"/>
                </a:lnTo>
                <a:lnTo>
                  <a:pt x="4265116" y="5511149"/>
                </a:lnTo>
                <a:lnTo>
                  <a:pt x="4265448" y="5514959"/>
                </a:lnTo>
                <a:lnTo>
                  <a:pt x="4265448" y="5516864"/>
                </a:lnTo>
                <a:lnTo>
                  <a:pt x="4265448" y="5518769"/>
                </a:lnTo>
                <a:lnTo>
                  <a:pt x="4265116" y="5520356"/>
                </a:lnTo>
                <a:lnTo>
                  <a:pt x="4264121" y="5521309"/>
                </a:lnTo>
                <a:lnTo>
                  <a:pt x="4263126" y="5522261"/>
                </a:lnTo>
                <a:lnTo>
                  <a:pt x="4260804" y="5522896"/>
                </a:lnTo>
                <a:lnTo>
                  <a:pt x="4258150" y="5522261"/>
                </a:lnTo>
                <a:lnTo>
                  <a:pt x="4254833" y="5521309"/>
                </a:lnTo>
                <a:lnTo>
                  <a:pt x="4254501" y="5519086"/>
                </a:lnTo>
                <a:lnTo>
                  <a:pt x="4254501" y="5516864"/>
                </a:lnTo>
                <a:lnTo>
                  <a:pt x="4255165" y="5513371"/>
                </a:lnTo>
                <a:lnTo>
                  <a:pt x="4256160" y="5509879"/>
                </a:lnTo>
                <a:lnTo>
                  <a:pt x="4257818" y="5506704"/>
                </a:lnTo>
                <a:lnTo>
                  <a:pt x="4261467" y="5501306"/>
                </a:lnTo>
                <a:lnTo>
                  <a:pt x="4262794" y="5497814"/>
                </a:lnTo>
                <a:close/>
                <a:moveTo>
                  <a:pt x="1450681" y="5484796"/>
                </a:moveTo>
                <a:lnTo>
                  <a:pt x="1454234" y="5484796"/>
                </a:lnTo>
                <a:lnTo>
                  <a:pt x="1458108" y="5485104"/>
                </a:lnTo>
                <a:lnTo>
                  <a:pt x="1461335" y="5486336"/>
                </a:lnTo>
                <a:lnTo>
                  <a:pt x="1464242" y="5487877"/>
                </a:lnTo>
                <a:lnTo>
                  <a:pt x="1465534" y="5489109"/>
                </a:lnTo>
                <a:lnTo>
                  <a:pt x="1466502" y="5490341"/>
                </a:lnTo>
                <a:lnTo>
                  <a:pt x="1467149" y="5491881"/>
                </a:lnTo>
                <a:lnTo>
                  <a:pt x="1468115" y="5493729"/>
                </a:lnTo>
                <a:lnTo>
                  <a:pt x="1468439" y="5495269"/>
                </a:lnTo>
                <a:lnTo>
                  <a:pt x="1468439" y="5497425"/>
                </a:lnTo>
                <a:lnTo>
                  <a:pt x="1466502" y="5499274"/>
                </a:lnTo>
                <a:lnTo>
                  <a:pt x="1464242" y="5500814"/>
                </a:lnTo>
                <a:lnTo>
                  <a:pt x="1461981" y="5501122"/>
                </a:lnTo>
                <a:lnTo>
                  <a:pt x="1459398" y="5501430"/>
                </a:lnTo>
                <a:lnTo>
                  <a:pt x="1457141" y="5501122"/>
                </a:lnTo>
                <a:lnTo>
                  <a:pt x="1454556" y="5500814"/>
                </a:lnTo>
                <a:lnTo>
                  <a:pt x="1449389" y="5499582"/>
                </a:lnTo>
                <a:lnTo>
                  <a:pt x="1444547" y="5498658"/>
                </a:lnTo>
                <a:lnTo>
                  <a:pt x="1441962" y="5498658"/>
                </a:lnTo>
                <a:lnTo>
                  <a:pt x="1439703" y="5498966"/>
                </a:lnTo>
                <a:lnTo>
                  <a:pt x="1437444" y="5499582"/>
                </a:lnTo>
                <a:lnTo>
                  <a:pt x="1435183" y="5500814"/>
                </a:lnTo>
                <a:lnTo>
                  <a:pt x="1433245" y="5502970"/>
                </a:lnTo>
                <a:lnTo>
                  <a:pt x="1431308" y="5505434"/>
                </a:lnTo>
                <a:lnTo>
                  <a:pt x="1430340" y="5503586"/>
                </a:lnTo>
                <a:lnTo>
                  <a:pt x="1430340" y="5501738"/>
                </a:lnTo>
                <a:lnTo>
                  <a:pt x="1430340" y="5499890"/>
                </a:lnTo>
                <a:lnTo>
                  <a:pt x="1430340" y="5498350"/>
                </a:lnTo>
                <a:lnTo>
                  <a:pt x="1431308" y="5496809"/>
                </a:lnTo>
                <a:lnTo>
                  <a:pt x="1431632" y="5494961"/>
                </a:lnTo>
                <a:lnTo>
                  <a:pt x="1433891" y="5492189"/>
                </a:lnTo>
                <a:lnTo>
                  <a:pt x="1436474" y="5490033"/>
                </a:lnTo>
                <a:lnTo>
                  <a:pt x="1439381" y="5487877"/>
                </a:lnTo>
                <a:lnTo>
                  <a:pt x="1443254" y="5486644"/>
                </a:lnTo>
                <a:lnTo>
                  <a:pt x="1446805" y="5485412"/>
                </a:lnTo>
                <a:close/>
                <a:moveTo>
                  <a:pt x="4292581" y="5449871"/>
                </a:moveTo>
                <a:lnTo>
                  <a:pt x="4293868" y="5453963"/>
                </a:lnTo>
                <a:lnTo>
                  <a:pt x="4294189" y="5455852"/>
                </a:lnTo>
                <a:lnTo>
                  <a:pt x="4294189" y="5457740"/>
                </a:lnTo>
                <a:lnTo>
                  <a:pt x="4293868" y="5459314"/>
                </a:lnTo>
                <a:lnTo>
                  <a:pt x="4293546" y="5460259"/>
                </a:lnTo>
                <a:lnTo>
                  <a:pt x="4291938" y="5462462"/>
                </a:lnTo>
                <a:lnTo>
                  <a:pt x="4290330" y="5464351"/>
                </a:lnTo>
                <a:lnTo>
                  <a:pt x="4288079" y="5465610"/>
                </a:lnTo>
                <a:lnTo>
                  <a:pt x="4285184" y="5467183"/>
                </a:lnTo>
                <a:lnTo>
                  <a:pt x="4281968" y="5467813"/>
                </a:lnTo>
                <a:lnTo>
                  <a:pt x="4276501" y="5470016"/>
                </a:lnTo>
                <a:lnTo>
                  <a:pt x="4273928" y="5470961"/>
                </a:lnTo>
                <a:lnTo>
                  <a:pt x="4271355" y="5472849"/>
                </a:lnTo>
                <a:lnTo>
                  <a:pt x="4270069" y="5474738"/>
                </a:lnTo>
                <a:lnTo>
                  <a:pt x="4269104" y="5475682"/>
                </a:lnTo>
                <a:lnTo>
                  <a:pt x="4268461" y="5476941"/>
                </a:lnTo>
                <a:lnTo>
                  <a:pt x="4268461" y="5478200"/>
                </a:lnTo>
                <a:lnTo>
                  <a:pt x="4268139" y="5479774"/>
                </a:lnTo>
                <a:lnTo>
                  <a:pt x="4268782" y="5483866"/>
                </a:lnTo>
                <a:lnTo>
                  <a:pt x="4261707" y="5482922"/>
                </a:lnTo>
                <a:lnTo>
                  <a:pt x="4255918" y="5482607"/>
                </a:lnTo>
                <a:lnTo>
                  <a:pt x="4250451" y="5481978"/>
                </a:lnTo>
                <a:lnTo>
                  <a:pt x="4245626" y="5481663"/>
                </a:lnTo>
                <a:lnTo>
                  <a:pt x="4240802" y="5481663"/>
                </a:lnTo>
                <a:lnTo>
                  <a:pt x="4235978" y="5481978"/>
                </a:lnTo>
                <a:lnTo>
                  <a:pt x="4230511" y="5483866"/>
                </a:lnTo>
                <a:lnTo>
                  <a:pt x="4224400" y="5486384"/>
                </a:lnTo>
                <a:lnTo>
                  <a:pt x="4222149" y="5479145"/>
                </a:lnTo>
                <a:lnTo>
                  <a:pt x="4221184" y="5475053"/>
                </a:lnTo>
                <a:lnTo>
                  <a:pt x="4219898" y="5470646"/>
                </a:lnTo>
                <a:lnTo>
                  <a:pt x="4219576" y="5466239"/>
                </a:lnTo>
                <a:lnTo>
                  <a:pt x="4219576" y="5462462"/>
                </a:lnTo>
                <a:lnTo>
                  <a:pt x="4219898" y="5460573"/>
                </a:lnTo>
                <a:lnTo>
                  <a:pt x="4220541" y="5458370"/>
                </a:lnTo>
                <a:lnTo>
                  <a:pt x="4221506" y="5457111"/>
                </a:lnTo>
                <a:lnTo>
                  <a:pt x="4222471" y="5455222"/>
                </a:lnTo>
                <a:lnTo>
                  <a:pt x="4226330" y="5459629"/>
                </a:lnTo>
                <a:lnTo>
                  <a:pt x="4229868" y="5462777"/>
                </a:lnTo>
                <a:lnTo>
                  <a:pt x="4234049" y="5465295"/>
                </a:lnTo>
                <a:lnTo>
                  <a:pt x="4238551" y="5466869"/>
                </a:lnTo>
                <a:lnTo>
                  <a:pt x="4242410" y="5467813"/>
                </a:lnTo>
                <a:lnTo>
                  <a:pt x="4246913" y="5467813"/>
                </a:lnTo>
                <a:lnTo>
                  <a:pt x="4251737" y="5467498"/>
                </a:lnTo>
                <a:lnTo>
                  <a:pt x="4256240" y="5466869"/>
                </a:lnTo>
                <a:lnTo>
                  <a:pt x="4261064" y="5465295"/>
                </a:lnTo>
                <a:lnTo>
                  <a:pt x="4265566" y="5463406"/>
                </a:lnTo>
                <a:lnTo>
                  <a:pt x="4270390" y="5461832"/>
                </a:lnTo>
                <a:lnTo>
                  <a:pt x="4275214" y="5459629"/>
                </a:lnTo>
                <a:lnTo>
                  <a:pt x="4283898" y="5454908"/>
                </a:lnTo>
                <a:close/>
                <a:moveTo>
                  <a:pt x="1895476" y="5448283"/>
                </a:moveTo>
                <a:lnTo>
                  <a:pt x="1899381" y="5448283"/>
                </a:lnTo>
                <a:lnTo>
                  <a:pt x="1902308" y="5448593"/>
                </a:lnTo>
                <a:lnTo>
                  <a:pt x="1905235" y="5449834"/>
                </a:lnTo>
                <a:lnTo>
                  <a:pt x="1907513" y="5450765"/>
                </a:lnTo>
                <a:lnTo>
                  <a:pt x="1910116" y="5452626"/>
                </a:lnTo>
                <a:lnTo>
                  <a:pt x="1912068" y="5454798"/>
                </a:lnTo>
                <a:lnTo>
                  <a:pt x="1915645" y="5459140"/>
                </a:lnTo>
                <a:lnTo>
                  <a:pt x="1919549" y="5464104"/>
                </a:lnTo>
                <a:lnTo>
                  <a:pt x="1921828" y="5465965"/>
                </a:lnTo>
                <a:lnTo>
                  <a:pt x="1923454" y="5468136"/>
                </a:lnTo>
                <a:lnTo>
                  <a:pt x="1926057" y="5469998"/>
                </a:lnTo>
                <a:lnTo>
                  <a:pt x="1928659" y="5471549"/>
                </a:lnTo>
                <a:lnTo>
                  <a:pt x="1931912" y="5472479"/>
                </a:lnTo>
                <a:lnTo>
                  <a:pt x="1935164" y="5472790"/>
                </a:lnTo>
                <a:lnTo>
                  <a:pt x="1933864" y="5474341"/>
                </a:lnTo>
                <a:lnTo>
                  <a:pt x="1932562" y="5474961"/>
                </a:lnTo>
                <a:lnTo>
                  <a:pt x="1930610" y="5475271"/>
                </a:lnTo>
                <a:lnTo>
                  <a:pt x="1928007" y="5475271"/>
                </a:lnTo>
                <a:lnTo>
                  <a:pt x="1925405" y="5474961"/>
                </a:lnTo>
                <a:lnTo>
                  <a:pt x="1922476" y="5474341"/>
                </a:lnTo>
                <a:lnTo>
                  <a:pt x="1918899" y="5473100"/>
                </a:lnTo>
                <a:lnTo>
                  <a:pt x="1915971" y="5471549"/>
                </a:lnTo>
                <a:lnTo>
                  <a:pt x="1912718" y="5469688"/>
                </a:lnTo>
                <a:lnTo>
                  <a:pt x="1909465" y="5467516"/>
                </a:lnTo>
                <a:lnTo>
                  <a:pt x="1906212" y="5465034"/>
                </a:lnTo>
                <a:lnTo>
                  <a:pt x="1903286" y="5462243"/>
                </a:lnTo>
                <a:lnTo>
                  <a:pt x="1900681" y="5459451"/>
                </a:lnTo>
                <a:lnTo>
                  <a:pt x="1898405" y="5455728"/>
                </a:lnTo>
                <a:lnTo>
                  <a:pt x="1897103" y="5452316"/>
                </a:lnTo>
                <a:close/>
                <a:moveTo>
                  <a:pt x="1473850" y="5407008"/>
                </a:moveTo>
                <a:lnTo>
                  <a:pt x="1485441" y="5418373"/>
                </a:lnTo>
                <a:lnTo>
                  <a:pt x="1490455" y="5423740"/>
                </a:lnTo>
                <a:lnTo>
                  <a:pt x="1492962" y="5426582"/>
                </a:lnTo>
                <a:lnTo>
                  <a:pt x="1494842" y="5429107"/>
                </a:lnTo>
                <a:lnTo>
                  <a:pt x="1496721" y="5431633"/>
                </a:lnTo>
                <a:lnTo>
                  <a:pt x="1497664" y="5434474"/>
                </a:lnTo>
                <a:lnTo>
                  <a:pt x="1498603" y="5437000"/>
                </a:lnTo>
                <a:lnTo>
                  <a:pt x="1498603" y="5439525"/>
                </a:lnTo>
                <a:lnTo>
                  <a:pt x="1497975" y="5442051"/>
                </a:lnTo>
                <a:lnTo>
                  <a:pt x="1497036" y="5444261"/>
                </a:lnTo>
                <a:lnTo>
                  <a:pt x="1495156" y="5446155"/>
                </a:lnTo>
                <a:lnTo>
                  <a:pt x="1492648" y="5448365"/>
                </a:lnTo>
                <a:lnTo>
                  <a:pt x="1488263" y="5444576"/>
                </a:lnTo>
                <a:lnTo>
                  <a:pt x="1484815" y="5441735"/>
                </a:lnTo>
                <a:lnTo>
                  <a:pt x="1481683" y="5439841"/>
                </a:lnTo>
                <a:lnTo>
                  <a:pt x="1479176" y="5438894"/>
                </a:lnTo>
                <a:lnTo>
                  <a:pt x="1477297" y="5438578"/>
                </a:lnTo>
                <a:lnTo>
                  <a:pt x="1475730" y="5439525"/>
                </a:lnTo>
                <a:lnTo>
                  <a:pt x="1474477" y="5440472"/>
                </a:lnTo>
                <a:lnTo>
                  <a:pt x="1473538" y="5442051"/>
                </a:lnTo>
                <a:lnTo>
                  <a:pt x="1472910" y="5444261"/>
                </a:lnTo>
                <a:lnTo>
                  <a:pt x="1472597" y="5446155"/>
                </a:lnTo>
                <a:lnTo>
                  <a:pt x="1472283" y="5451837"/>
                </a:lnTo>
                <a:lnTo>
                  <a:pt x="1471344" y="5457520"/>
                </a:lnTo>
                <a:lnTo>
                  <a:pt x="1471030" y="5460046"/>
                </a:lnTo>
                <a:lnTo>
                  <a:pt x="1470405" y="5462571"/>
                </a:lnTo>
                <a:lnTo>
                  <a:pt x="1466331" y="5461624"/>
                </a:lnTo>
                <a:lnTo>
                  <a:pt x="1463511" y="5460046"/>
                </a:lnTo>
                <a:lnTo>
                  <a:pt x="1460690" y="5458151"/>
                </a:lnTo>
                <a:lnTo>
                  <a:pt x="1458498" y="5456573"/>
                </a:lnTo>
                <a:lnTo>
                  <a:pt x="1456617" y="5454363"/>
                </a:lnTo>
                <a:lnTo>
                  <a:pt x="1455363" y="5452153"/>
                </a:lnTo>
                <a:lnTo>
                  <a:pt x="1452857" y="5448680"/>
                </a:lnTo>
                <a:lnTo>
                  <a:pt x="1451917" y="5447418"/>
                </a:lnTo>
                <a:lnTo>
                  <a:pt x="1451290" y="5446786"/>
                </a:lnTo>
                <a:lnTo>
                  <a:pt x="1450349" y="5446786"/>
                </a:lnTo>
                <a:lnTo>
                  <a:pt x="1449412" y="5447418"/>
                </a:lnTo>
                <a:lnTo>
                  <a:pt x="1448784" y="5448680"/>
                </a:lnTo>
                <a:lnTo>
                  <a:pt x="1447843" y="5450890"/>
                </a:lnTo>
                <a:lnTo>
                  <a:pt x="1444710" y="5459099"/>
                </a:lnTo>
                <a:lnTo>
                  <a:pt x="1442203" y="5454994"/>
                </a:lnTo>
                <a:lnTo>
                  <a:pt x="1440638" y="5450890"/>
                </a:lnTo>
                <a:lnTo>
                  <a:pt x="1437816" y="5442998"/>
                </a:lnTo>
                <a:lnTo>
                  <a:pt x="1436252" y="5438894"/>
                </a:lnTo>
                <a:lnTo>
                  <a:pt x="1434372" y="5435105"/>
                </a:lnTo>
                <a:lnTo>
                  <a:pt x="1431550" y="5430686"/>
                </a:lnTo>
                <a:lnTo>
                  <a:pt x="1427164" y="5426266"/>
                </a:lnTo>
                <a:lnTo>
                  <a:pt x="1429358" y="5424056"/>
                </a:lnTo>
                <a:lnTo>
                  <a:pt x="1431550" y="5422477"/>
                </a:lnTo>
                <a:lnTo>
                  <a:pt x="1436252" y="5419321"/>
                </a:lnTo>
                <a:lnTo>
                  <a:pt x="1441264" y="5416795"/>
                </a:lnTo>
                <a:lnTo>
                  <a:pt x="1446906" y="5414585"/>
                </a:lnTo>
                <a:lnTo>
                  <a:pt x="1452857" y="5412691"/>
                </a:lnTo>
                <a:lnTo>
                  <a:pt x="1459437" y="5410797"/>
                </a:lnTo>
                <a:close/>
                <a:moveTo>
                  <a:pt x="4527551" y="5392721"/>
                </a:moveTo>
                <a:lnTo>
                  <a:pt x="4526915" y="5394632"/>
                </a:lnTo>
                <a:lnTo>
                  <a:pt x="4525644" y="5396543"/>
                </a:lnTo>
                <a:lnTo>
                  <a:pt x="4524054" y="5398136"/>
                </a:lnTo>
                <a:lnTo>
                  <a:pt x="4522465" y="5400047"/>
                </a:lnTo>
                <a:lnTo>
                  <a:pt x="4520240" y="5401321"/>
                </a:lnTo>
                <a:lnTo>
                  <a:pt x="4518014" y="5402913"/>
                </a:lnTo>
                <a:lnTo>
                  <a:pt x="4512610" y="5405143"/>
                </a:lnTo>
                <a:lnTo>
                  <a:pt x="4506252" y="5407054"/>
                </a:lnTo>
                <a:lnTo>
                  <a:pt x="4499258" y="5409283"/>
                </a:lnTo>
                <a:lnTo>
                  <a:pt x="4485589" y="5413742"/>
                </a:lnTo>
                <a:lnTo>
                  <a:pt x="4478595" y="5416290"/>
                </a:lnTo>
                <a:lnTo>
                  <a:pt x="4471919" y="5418838"/>
                </a:lnTo>
                <a:lnTo>
                  <a:pt x="4466197" y="5422341"/>
                </a:lnTo>
                <a:lnTo>
                  <a:pt x="4463654" y="5423934"/>
                </a:lnTo>
                <a:lnTo>
                  <a:pt x="4461429" y="5425845"/>
                </a:lnTo>
                <a:lnTo>
                  <a:pt x="4459203" y="5428074"/>
                </a:lnTo>
                <a:lnTo>
                  <a:pt x="4457296" y="5430304"/>
                </a:lnTo>
                <a:lnTo>
                  <a:pt x="4456024" y="5432852"/>
                </a:lnTo>
                <a:lnTo>
                  <a:pt x="4454753" y="5435718"/>
                </a:lnTo>
                <a:lnTo>
                  <a:pt x="4454117" y="5438585"/>
                </a:lnTo>
                <a:lnTo>
                  <a:pt x="4454117" y="5441770"/>
                </a:lnTo>
                <a:lnTo>
                  <a:pt x="4454117" y="5445273"/>
                </a:lnTo>
                <a:lnTo>
                  <a:pt x="4454753" y="5448776"/>
                </a:lnTo>
                <a:lnTo>
                  <a:pt x="4453481" y="5448776"/>
                </a:lnTo>
                <a:lnTo>
                  <a:pt x="4452210" y="5448139"/>
                </a:lnTo>
                <a:lnTo>
                  <a:pt x="4451574" y="5447821"/>
                </a:lnTo>
                <a:lnTo>
                  <a:pt x="4450302" y="5446865"/>
                </a:lnTo>
                <a:lnTo>
                  <a:pt x="4449348" y="5444636"/>
                </a:lnTo>
                <a:lnTo>
                  <a:pt x="4448077" y="5442088"/>
                </a:lnTo>
                <a:lnTo>
                  <a:pt x="4446805" y="5435400"/>
                </a:lnTo>
                <a:lnTo>
                  <a:pt x="4446170" y="5432533"/>
                </a:lnTo>
                <a:lnTo>
                  <a:pt x="4444898" y="5429030"/>
                </a:lnTo>
                <a:lnTo>
                  <a:pt x="4436633" y="5432215"/>
                </a:lnTo>
                <a:lnTo>
                  <a:pt x="4427096" y="5435718"/>
                </a:lnTo>
                <a:lnTo>
                  <a:pt x="4417877" y="5440177"/>
                </a:lnTo>
                <a:lnTo>
                  <a:pt x="4413108" y="5442407"/>
                </a:lnTo>
                <a:lnTo>
                  <a:pt x="4408976" y="5444954"/>
                </a:lnTo>
                <a:lnTo>
                  <a:pt x="4405479" y="5447502"/>
                </a:lnTo>
                <a:lnTo>
                  <a:pt x="4402300" y="5450050"/>
                </a:lnTo>
                <a:lnTo>
                  <a:pt x="4399121" y="5452917"/>
                </a:lnTo>
                <a:lnTo>
                  <a:pt x="4397531" y="5455465"/>
                </a:lnTo>
                <a:lnTo>
                  <a:pt x="4395942" y="5458013"/>
                </a:lnTo>
                <a:lnTo>
                  <a:pt x="4395624" y="5459605"/>
                </a:lnTo>
                <a:lnTo>
                  <a:pt x="4395624" y="5460879"/>
                </a:lnTo>
                <a:lnTo>
                  <a:pt x="4395942" y="5462153"/>
                </a:lnTo>
                <a:lnTo>
                  <a:pt x="4396260" y="5463427"/>
                </a:lnTo>
                <a:lnTo>
                  <a:pt x="4397213" y="5464701"/>
                </a:lnTo>
                <a:lnTo>
                  <a:pt x="4397849" y="5465657"/>
                </a:lnTo>
                <a:lnTo>
                  <a:pt x="4395942" y="5468205"/>
                </a:lnTo>
                <a:lnTo>
                  <a:pt x="4393716" y="5470116"/>
                </a:lnTo>
                <a:lnTo>
                  <a:pt x="4391173" y="5471390"/>
                </a:lnTo>
                <a:lnTo>
                  <a:pt x="4388312" y="5472027"/>
                </a:lnTo>
                <a:lnTo>
                  <a:pt x="4385451" y="5472027"/>
                </a:lnTo>
                <a:lnTo>
                  <a:pt x="4381954" y="5472027"/>
                </a:lnTo>
                <a:lnTo>
                  <a:pt x="4378457" y="5471390"/>
                </a:lnTo>
                <a:lnTo>
                  <a:pt x="4374643" y="5470434"/>
                </a:lnTo>
                <a:lnTo>
                  <a:pt x="4367331" y="5468842"/>
                </a:lnTo>
                <a:lnTo>
                  <a:pt x="4360655" y="5465975"/>
                </a:lnTo>
                <a:lnTo>
                  <a:pt x="4353979" y="5464383"/>
                </a:lnTo>
                <a:lnTo>
                  <a:pt x="4351118" y="5463427"/>
                </a:lnTo>
                <a:lnTo>
                  <a:pt x="4348575" y="5463109"/>
                </a:lnTo>
                <a:lnTo>
                  <a:pt x="4347939" y="5465657"/>
                </a:lnTo>
                <a:lnTo>
                  <a:pt x="4347303" y="5468205"/>
                </a:lnTo>
                <a:lnTo>
                  <a:pt x="4346668" y="5470753"/>
                </a:lnTo>
                <a:lnTo>
                  <a:pt x="4345396" y="5472982"/>
                </a:lnTo>
                <a:lnTo>
                  <a:pt x="4344124" y="5475530"/>
                </a:lnTo>
                <a:lnTo>
                  <a:pt x="4342217" y="5477759"/>
                </a:lnTo>
                <a:lnTo>
                  <a:pt x="4340310" y="5479989"/>
                </a:lnTo>
                <a:lnTo>
                  <a:pt x="4338084" y="5481900"/>
                </a:lnTo>
                <a:lnTo>
                  <a:pt x="4333634" y="5485403"/>
                </a:lnTo>
                <a:lnTo>
                  <a:pt x="4327912" y="5488588"/>
                </a:lnTo>
                <a:lnTo>
                  <a:pt x="4322190" y="5491136"/>
                </a:lnTo>
                <a:lnTo>
                  <a:pt x="4316149" y="5492729"/>
                </a:lnTo>
                <a:lnTo>
                  <a:pt x="4309792" y="5494003"/>
                </a:lnTo>
                <a:lnTo>
                  <a:pt x="4303434" y="5494321"/>
                </a:lnTo>
                <a:lnTo>
                  <a:pt x="4297394" y="5494003"/>
                </a:lnTo>
                <a:lnTo>
                  <a:pt x="4294532" y="5493684"/>
                </a:lnTo>
                <a:lnTo>
                  <a:pt x="4291354" y="5492729"/>
                </a:lnTo>
                <a:lnTo>
                  <a:pt x="4288492" y="5491773"/>
                </a:lnTo>
                <a:lnTo>
                  <a:pt x="4285949" y="5490499"/>
                </a:lnTo>
                <a:lnTo>
                  <a:pt x="4283406" y="5489225"/>
                </a:lnTo>
                <a:lnTo>
                  <a:pt x="4281181" y="5487314"/>
                </a:lnTo>
                <a:lnTo>
                  <a:pt x="4278956" y="5485403"/>
                </a:lnTo>
                <a:lnTo>
                  <a:pt x="4276730" y="5483174"/>
                </a:lnTo>
                <a:lnTo>
                  <a:pt x="4275459" y="5480626"/>
                </a:lnTo>
                <a:lnTo>
                  <a:pt x="4273551" y="5477759"/>
                </a:lnTo>
                <a:lnTo>
                  <a:pt x="4278956" y="5479352"/>
                </a:lnTo>
                <a:lnTo>
                  <a:pt x="4283088" y="5480307"/>
                </a:lnTo>
                <a:lnTo>
                  <a:pt x="4285949" y="5480307"/>
                </a:lnTo>
                <a:lnTo>
                  <a:pt x="4288492" y="5480307"/>
                </a:lnTo>
                <a:lnTo>
                  <a:pt x="4290082" y="5479670"/>
                </a:lnTo>
                <a:lnTo>
                  <a:pt x="4291036" y="5478715"/>
                </a:lnTo>
                <a:lnTo>
                  <a:pt x="4291671" y="5477441"/>
                </a:lnTo>
                <a:lnTo>
                  <a:pt x="4292625" y="5476167"/>
                </a:lnTo>
                <a:lnTo>
                  <a:pt x="4293261" y="5474256"/>
                </a:lnTo>
                <a:lnTo>
                  <a:pt x="4294532" y="5472664"/>
                </a:lnTo>
                <a:lnTo>
                  <a:pt x="4295804" y="5471390"/>
                </a:lnTo>
                <a:lnTo>
                  <a:pt x="4298029" y="5469797"/>
                </a:lnTo>
                <a:lnTo>
                  <a:pt x="4300890" y="5468842"/>
                </a:lnTo>
                <a:lnTo>
                  <a:pt x="4305023" y="5467886"/>
                </a:lnTo>
                <a:lnTo>
                  <a:pt x="4309792" y="5467568"/>
                </a:lnTo>
                <a:lnTo>
                  <a:pt x="4316149" y="5467568"/>
                </a:lnTo>
                <a:lnTo>
                  <a:pt x="4315832" y="5465338"/>
                </a:lnTo>
                <a:lnTo>
                  <a:pt x="4315196" y="5464064"/>
                </a:lnTo>
                <a:lnTo>
                  <a:pt x="4314242" y="5463109"/>
                </a:lnTo>
                <a:lnTo>
                  <a:pt x="4312653" y="5462790"/>
                </a:lnTo>
                <a:lnTo>
                  <a:pt x="4311063" y="5462472"/>
                </a:lnTo>
                <a:lnTo>
                  <a:pt x="4309156" y="5462790"/>
                </a:lnTo>
                <a:lnTo>
                  <a:pt x="4305023" y="5463109"/>
                </a:lnTo>
                <a:lnTo>
                  <a:pt x="4301208" y="5463427"/>
                </a:lnTo>
                <a:lnTo>
                  <a:pt x="4299937" y="5463109"/>
                </a:lnTo>
                <a:lnTo>
                  <a:pt x="4298347" y="5462472"/>
                </a:lnTo>
                <a:lnTo>
                  <a:pt x="4297711" y="5461516"/>
                </a:lnTo>
                <a:lnTo>
                  <a:pt x="4297394" y="5459605"/>
                </a:lnTo>
                <a:lnTo>
                  <a:pt x="4297394" y="5457057"/>
                </a:lnTo>
                <a:lnTo>
                  <a:pt x="4298347" y="5453554"/>
                </a:lnTo>
                <a:lnTo>
                  <a:pt x="4305977" y="5454191"/>
                </a:lnTo>
                <a:lnTo>
                  <a:pt x="4313606" y="5454191"/>
                </a:lnTo>
                <a:lnTo>
                  <a:pt x="4321554" y="5454191"/>
                </a:lnTo>
                <a:lnTo>
                  <a:pt x="4328865" y="5453235"/>
                </a:lnTo>
                <a:lnTo>
                  <a:pt x="4336495" y="5452917"/>
                </a:lnTo>
                <a:lnTo>
                  <a:pt x="4343807" y="5451961"/>
                </a:lnTo>
                <a:lnTo>
                  <a:pt x="4358430" y="5449732"/>
                </a:lnTo>
                <a:lnTo>
                  <a:pt x="4372417" y="5446228"/>
                </a:lnTo>
                <a:lnTo>
                  <a:pt x="4386723" y="5442407"/>
                </a:lnTo>
                <a:lnTo>
                  <a:pt x="4400710" y="5437948"/>
                </a:lnTo>
                <a:lnTo>
                  <a:pt x="4414380" y="5432533"/>
                </a:lnTo>
                <a:lnTo>
                  <a:pt x="4442037" y="5422341"/>
                </a:lnTo>
                <a:lnTo>
                  <a:pt x="4469376" y="5411194"/>
                </a:lnTo>
                <a:lnTo>
                  <a:pt x="4483681" y="5406098"/>
                </a:lnTo>
                <a:lnTo>
                  <a:pt x="4497987" y="5401321"/>
                </a:lnTo>
                <a:lnTo>
                  <a:pt x="4512610" y="5396543"/>
                </a:lnTo>
                <a:close/>
                <a:moveTo>
                  <a:pt x="1808165" y="5370496"/>
                </a:moveTo>
                <a:lnTo>
                  <a:pt x="1810036" y="5370810"/>
                </a:lnTo>
                <a:lnTo>
                  <a:pt x="1812531" y="5372063"/>
                </a:lnTo>
                <a:lnTo>
                  <a:pt x="1815648" y="5373316"/>
                </a:lnTo>
                <a:lnTo>
                  <a:pt x="1819390" y="5375196"/>
                </a:lnTo>
                <a:lnTo>
                  <a:pt x="1827186" y="5380523"/>
                </a:lnTo>
                <a:lnTo>
                  <a:pt x="1835293" y="5387416"/>
                </a:lnTo>
                <a:lnTo>
                  <a:pt x="1843714" y="5394935"/>
                </a:lnTo>
                <a:lnTo>
                  <a:pt x="1847456" y="5399009"/>
                </a:lnTo>
                <a:lnTo>
                  <a:pt x="1851196" y="5403082"/>
                </a:lnTo>
                <a:lnTo>
                  <a:pt x="1854003" y="5406842"/>
                </a:lnTo>
                <a:lnTo>
                  <a:pt x="1856811" y="5410915"/>
                </a:lnTo>
                <a:lnTo>
                  <a:pt x="1858993" y="5414361"/>
                </a:lnTo>
                <a:lnTo>
                  <a:pt x="1860553" y="5418121"/>
                </a:lnTo>
                <a:lnTo>
                  <a:pt x="1856187" y="5417808"/>
                </a:lnTo>
                <a:lnTo>
                  <a:pt x="1851822" y="5417181"/>
                </a:lnTo>
                <a:lnTo>
                  <a:pt x="1848080" y="5415928"/>
                </a:lnTo>
                <a:lnTo>
                  <a:pt x="1844025" y="5414048"/>
                </a:lnTo>
                <a:lnTo>
                  <a:pt x="1840909" y="5411541"/>
                </a:lnTo>
                <a:lnTo>
                  <a:pt x="1837165" y="5409035"/>
                </a:lnTo>
                <a:lnTo>
                  <a:pt x="1834361" y="5405902"/>
                </a:lnTo>
                <a:lnTo>
                  <a:pt x="1830929" y="5402768"/>
                </a:lnTo>
                <a:lnTo>
                  <a:pt x="1825315" y="5394935"/>
                </a:lnTo>
                <a:lnTo>
                  <a:pt x="1819702" y="5386789"/>
                </a:lnTo>
                <a:lnTo>
                  <a:pt x="1813776" y="5378643"/>
                </a:lnTo>
                <a:close/>
                <a:moveTo>
                  <a:pt x="1217615" y="5311758"/>
                </a:moveTo>
                <a:lnTo>
                  <a:pt x="1229300" y="5325683"/>
                </a:lnTo>
                <a:lnTo>
                  <a:pt x="1237828" y="5337393"/>
                </a:lnTo>
                <a:lnTo>
                  <a:pt x="1245092" y="5347520"/>
                </a:lnTo>
                <a:lnTo>
                  <a:pt x="1251409" y="5357015"/>
                </a:lnTo>
                <a:lnTo>
                  <a:pt x="1257095" y="5366826"/>
                </a:lnTo>
                <a:lnTo>
                  <a:pt x="1263095" y="5377269"/>
                </a:lnTo>
                <a:lnTo>
                  <a:pt x="1277939" y="5404170"/>
                </a:lnTo>
                <a:lnTo>
                  <a:pt x="1275729" y="5406069"/>
                </a:lnTo>
                <a:lnTo>
                  <a:pt x="1273834" y="5407651"/>
                </a:lnTo>
                <a:lnTo>
                  <a:pt x="1272254" y="5408601"/>
                </a:lnTo>
                <a:lnTo>
                  <a:pt x="1270045" y="5409234"/>
                </a:lnTo>
                <a:lnTo>
                  <a:pt x="1267831" y="5409867"/>
                </a:lnTo>
                <a:lnTo>
                  <a:pt x="1265621" y="5410183"/>
                </a:lnTo>
                <a:lnTo>
                  <a:pt x="1263412" y="5409867"/>
                </a:lnTo>
                <a:lnTo>
                  <a:pt x="1261202" y="5409234"/>
                </a:lnTo>
                <a:lnTo>
                  <a:pt x="1258989" y="5408601"/>
                </a:lnTo>
                <a:lnTo>
                  <a:pt x="1256778" y="5407651"/>
                </a:lnTo>
                <a:lnTo>
                  <a:pt x="1252039" y="5405120"/>
                </a:lnTo>
                <a:lnTo>
                  <a:pt x="1247936" y="5401322"/>
                </a:lnTo>
                <a:lnTo>
                  <a:pt x="1243513" y="5397208"/>
                </a:lnTo>
                <a:lnTo>
                  <a:pt x="1239407" y="5392777"/>
                </a:lnTo>
                <a:lnTo>
                  <a:pt x="1235302" y="5387397"/>
                </a:lnTo>
                <a:lnTo>
                  <a:pt x="1231828" y="5382333"/>
                </a:lnTo>
                <a:lnTo>
                  <a:pt x="1228985" y="5376953"/>
                </a:lnTo>
                <a:lnTo>
                  <a:pt x="1226459" y="5371889"/>
                </a:lnTo>
                <a:lnTo>
                  <a:pt x="1224246" y="5366509"/>
                </a:lnTo>
                <a:lnTo>
                  <a:pt x="1222668" y="5361762"/>
                </a:lnTo>
                <a:lnTo>
                  <a:pt x="1222038" y="5357331"/>
                </a:lnTo>
                <a:lnTo>
                  <a:pt x="1226774" y="5357015"/>
                </a:lnTo>
                <a:lnTo>
                  <a:pt x="1229932" y="5355749"/>
                </a:lnTo>
                <a:lnTo>
                  <a:pt x="1231511" y="5355116"/>
                </a:lnTo>
                <a:lnTo>
                  <a:pt x="1232458" y="5354483"/>
                </a:lnTo>
                <a:lnTo>
                  <a:pt x="1233407" y="5353850"/>
                </a:lnTo>
                <a:lnTo>
                  <a:pt x="1233721" y="5352584"/>
                </a:lnTo>
                <a:lnTo>
                  <a:pt x="1234354" y="5350369"/>
                </a:lnTo>
                <a:lnTo>
                  <a:pt x="1234038" y="5347837"/>
                </a:lnTo>
                <a:lnTo>
                  <a:pt x="1233407" y="5344989"/>
                </a:lnTo>
                <a:lnTo>
                  <a:pt x="1232144" y="5341824"/>
                </a:lnTo>
                <a:lnTo>
                  <a:pt x="1228667" y="5334861"/>
                </a:lnTo>
                <a:lnTo>
                  <a:pt x="1224246" y="5327266"/>
                </a:lnTo>
                <a:lnTo>
                  <a:pt x="1220143" y="5319670"/>
                </a:lnTo>
                <a:lnTo>
                  <a:pt x="1218880" y="5315556"/>
                </a:lnTo>
                <a:close/>
                <a:moveTo>
                  <a:pt x="3702368" y="5292708"/>
                </a:moveTo>
                <a:lnTo>
                  <a:pt x="3704908" y="5292708"/>
                </a:lnTo>
                <a:lnTo>
                  <a:pt x="3707766" y="5292708"/>
                </a:lnTo>
                <a:lnTo>
                  <a:pt x="3710941" y="5293042"/>
                </a:lnTo>
                <a:lnTo>
                  <a:pt x="3716021" y="5294045"/>
                </a:lnTo>
                <a:lnTo>
                  <a:pt x="3720148" y="5295716"/>
                </a:lnTo>
                <a:lnTo>
                  <a:pt x="3721736" y="5296385"/>
                </a:lnTo>
                <a:lnTo>
                  <a:pt x="3722688" y="5297721"/>
                </a:lnTo>
                <a:lnTo>
                  <a:pt x="3722371" y="5299392"/>
                </a:lnTo>
                <a:lnTo>
                  <a:pt x="3722054" y="5301064"/>
                </a:lnTo>
                <a:lnTo>
                  <a:pt x="3721101" y="5302735"/>
                </a:lnTo>
                <a:lnTo>
                  <a:pt x="3719831" y="5303403"/>
                </a:lnTo>
                <a:lnTo>
                  <a:pt x="3718243" y="5304071"/>
                </a:lnTo>
                <a:lnTo>
                  <a:pt x="3716338" y="5304406"/>
                </a:lnTo>
                <a:lnTo>
                  <a:pt x="3711894" y="5304406"/>
                </a:lnTo>
                <a:lnTo>
                  <a:pt x="3702368" y="5304071"/>
                </a:lnTo>
                <a:lnTo>
                  <a:pt x="3697923" y="5304406"/>
                </a:lnTo>
                <a:lnTo>
                  <a:pt x="3696337" y="5304740"/>
                </a:lnTo>
                <a:lnTo>
                  <a:pt x="3694748" y="5305408"/>
                </a:lnTo>
                <a:lnTo>
                  <a:pt x="3694113" y="5302066"/>
                </a:lnTo>
                <a:lnTo>
                  <a:pt x="3694113" y="5299058"/>
                </a:lnTo>
                <a:lnTo>
                  <a:pt x="3694748" y="5296719"/>
                </a:lnTo>
                <a:lnTo>
                  <a:pt x="3696337" y="5295382"/>
                </a:lnTo>
                <a:lnTo>
                  <a:pt x="3697606" y="5294045"/>
                </a:lnTo>
                <a:lnTo>
                  <a:pt x="3699828" y="5293042"/>
                </a:lnTo>
                <a:close/>
                <a:moveTo>
                  <a:pt x="3659394" y="5268896"/>
                </a:moveTo>
                <a:lnTo>
                  <a:pt x="3662627" y="5268896"/>
                </a:lnTo>
                <a:lnTo>
                  <a:pt x="3665861" y="5269208"/>
                </a:lnTo>
                <a:lnTo>
                  <a:pt x="3669418" y="5269520"/>
                </a:lnTo>
                <a:lnTo>
                  <a:pt x="3672652" y="5270144"/>
                </a:lnTo>
                <a:lnTo>
                  <a:pt x="3675563" y="5270767"/>
                </a:lnTo>
                <a:lnTo>
                  <a:pt x="3678473" y="5272326"/>
                </a:lnTo>
                <a:lnTo>
                  <a:pt x="3680737" y="5273262"/>
                </a:lnTo>
                <a:lnTo>
                  <a:pt x="3683000" y="5275133"/>
                </a:lnTo>
                <a:lnTo>
                  <a:pt x="3682677" y="5276380"/>
                </a:lnTo>
                <a:lnTo>
                  <a:pt x="3682353" y="5277316"/>
                </a:lnTo>
                <a:lnTo>
                  <a:pt x="3681707" y="5277940"/>
                </a:lnTo>
                <a:lnTo>
                  <a:pt x="3680413" y="5278875"/>
                </a:lnTo>
                <a:lnTo>
                  <a:pt x="3678150" y="5279811"/>
                </a:lnTo>
                <a:lnTo>
                  <a:pt x="3675563" y="5280434"/>
                </a:lnTo>
                <a:lnTo>
                  <a:pt x="3673299" y="5281370"/>
                </a:lnTo>
                <a:lnTo>
                  <a:pt x="3671035" y="5281993"/>
                </a:lnTo>
                <a:lnTo>
                  <a:pt x="3670388" y="5283241"/>
                </a:lnTo>
                <a:lnTo>
                  <a:pt x="3669742" y="5283865"/>
                </a:lnTo>
                <a:lnTo>
                  <a:pt x="3669418" y="5284800"/>
                </a:lnTo>
                <a:lnTo>
                  <a:pt x="3669418" y="5286359"/>
                </a:lnTo>
                <a:lnTo>
                  <a:pt x="3665861" y="5285736"/>
                </a:lnTo>
                <a:lnTo>
                  <a:pt x="3663274" y="5284488"/>
                </a:lnTo>
                <a:lnTo>
                  <a:pt x="3661981" y="5282617"/>
                </a:lnTo>
                <a:lnTo>
                  <a:pt x="3660688" y="5281370"/>
                </a:lnTo>
                <a:lnTo>
                  <a:pt x="3660365" y="5279187"/>
                </a:lnTo>
                <a:lnTo>
                  <a:pt x="3661010" y="5277004"/>
                </a:lnTo>
                <a:lnTo>
                  <a:pt x="3662304" y="5274198"/>
                </a:lnTo>
                <a:lnTo>
                  <a:pt x="3663597" y="5271703"/>
                </a:lnTo>
                <a:lnTo>
                  <a:pt x="3661010" y="5271703"/>
                </a:lnTo>
                <a:lnTo>
                  <a:pt x="3658747" y="5272015"/>
                </a:lnTo>
                <a:lnTo>
                  <a:pt x="3657453" y="5272638"/>
                </a:lnTo>
                <a:lnTo>
                  <a:pt x="3655836" y="5274198"/>
                </a:lnTo>
                <a:lnTo>
                  <a:pt x="3653249" y="5276380"/>
                </a:lnTo>
                <a:lnTo>
                  <a:pt x="3651632" y="5277316"/>
                </a:lnTo>
                <a:lnTo>
                  <a:pt x="3649692" y="5277628"/>
                </a:lnTo>
                <a:lnTo>
                  <a:pt x="3648399" y="5275445"/>
                </a:lnTo>
                <a:lnTo>
                  <a:pt x="3648075" y="5274198"/>
                </a:lnTo>
                <a:lnTo>
                  <a:pt x="3648399" y="5272326"/>
                </a:lnTo>
                <a:lnTo>
                  <a:pt x="3649692" y="5271391"/>
                </a:lnTo>
                <a:lnTo>
                  <a:pt x="3651632" y="5270144"/>
                </a:lnTo>
                <a:lnTo>
                  <a:pt x="3653573" y="5269520"/>
                </a:lnTo>
                <a:lnTo>
                  <a:pt x="3656160" y="5269208"/>
                </a:lnTo>
                <a:close/>
                <a:moveTo>
                  <a:pt x="4250648" y="5210158"/>
                </a:moveTo>
                <a:lnTo>
                  <a:pt x="4253731" y="5211161"/>
                </a:lnTo>
                <a:lnTo>
                  <a:pt x="4255888" y="5212498"/>
                </a:lnTo>
                <a:lnTo>
                  <a:pt x="4257738" y="5213835"/>
                </a:lnTo>
                <a:lnTo>
                  <a:pt x="4258354" y="5215840"/>
                </a:lnTo>
                <a:lnTo>
                  <a:pt x="4258663" y="5218179"/>
                </a:lnTo>
                <a:lnTo>
                  <a:pt x="4258354" y="5220519"/>
                </a:lnTo>
                <a:lnTo>
                  <a:pt x="4257738" y="5223192"/>
                </a:lnTo>
                <a:lnTo>
                  <a:pt x="4256197" y="5226200"/>
                </a:lnTo>
                <a:lnTo>
                  <a:pt x="4258354" y="5226200"/>
                </a:lnTo>
                <a:lnTo>
                  <a:pt x="4260512" y="5225866"/>
                </a:lnTo>
                <a:lnTo>
                  <a:pt x="4261745" y="5225198"/>
                </a:lnTo>
                <a:lnTo>
                  <a:pt x="4262978" y="5223527"/>
                </a:lnTo>
                <a:lnTo>
                  <a:pt x="4265444" y="5221187"/>
                </a:lnTo>
                <a:lnTo>
                  <a:pt x="4266677" y="5220185"/>
                </a:lnTo>
                <a:lnTo>
                  <a:pt x="4268527" y="5219850"/>
                </a:lnTo>
                <a:lnTo>
                  <a:pt x="4270068" y="5222190"/>
                </a:lnTo>
                <a:lnTo>
                  <a:pt x="4270376" y="5223861"/>
                </a:lnTo>
                <a:lnTo>
                  <a:pt x="4270068" y="5225532"/>
                </a:lnTo>
                <a:lnTo>
                  <a:pt x="4268835" y="5226535"/>
                </a:lnTo>
                <a:lnTo>
                  <a:pt x="4267602" y="5227871"/>
                </a:lnTo>
                <a:lnTo>
                  <a:pt x="4265444" y="5228540"/>
                </a:lnTo>
                <a:lnTo>
                  <a:pt x="4262978" y="5228874"/>
                </a:lnTo>
                <a:lnTo>
                  <a:pt x="4260204" y="5229208"/>
                </a:lnTo>
                <a:lnTo>
                  <a:pt x="4257121" y="5229208"/>
                </a:lnTo>
                <a:lnTo>
                  <a:pt x="4254039" y="5228874"/>
                </a:lnTo>
                <a:lnTo>
                  <a:pt x="4250956" y="5228540"/>
                </a:lnTo>
                <a:lnTo>
                  <a:pt x="4248182" y="5227871"/>
                </a:lnTo>
                <a:lnTo>
                  <a:pt x="4245100" y="5226535"/>
                </a:lnTo>
                <a:lnTo>
                  <a:pt x="4242325" y="5225532"/>
                </a:lnTo>
                <a:lnTo>
                  <a:pt x="4240168" y="5223861"/>
                </a:lnTo>
                <a:lnTo>
                  <a:pt x="4238626" y="5222524"/>
                </a:lnTo>
                <a:lnTo>
                  <a:pt x="4238626" y="5220853"/>
                </a:lnTo>
                <a:lnTo>
                  <a:pt x="4239243" y="5219850"/>
                </a:lnTo>
                <a:lnTo>
                  <a:pt x="4239551" y="5218848"/>
                </a:lnTo>
                <a:lnTo>
                  <a:pt x="4240476" y="5218179"/>
                </a:lnTo>
                <a:lnTo>
                  <a:pt x="4242634" y="5217511"/>
                </a:lnTo>
                <a:lnTo>
                  <a:pt x="4244791" y="5216842"/>
                </a:lnTo>
                <a:lnTo>
                  <a:pt x="4246949" y="5215840"/>
                </a:lnTo>
                <a:lnTo>
                  <a:pt x="4249107" y="5214837"/>
                </a:lnTo>
                <a:lnTo>
                  <a:pt x="4249723" y="5213835"/>
                </a:lnTo>
                <a:lnTo>
                  <a:pt x="4250032" y="5212832"/>
                </a:lnTo>
                <a:lnTo>
                  <a:pt x="4250648" y="5211829"/>
                </a:lnTo>
                <a:close/>
                <a:moveTo>
                  <a:pt x="4226872" y="5191108"/>
                </a:moveTo>
                <a:lnTo>
                  <a:pt x="4227514" y="5194116"/>
                </a:lnTo>
                <a:lnTo>
                  <a:pt x="4227514" y="5197458"/>
                </a:lnTo>
                <a:lnTo>
                  <a:pt x="4226872" y="5199798"/>
                </a:lnTo>
                <a:lnTo>
                  <a:pt x="4225265" y="5201135"/>
                </a:lnTo>
                <a:lnTo>
                  <a:pt x="4223980" y="5202471"/>
                </a:lnTo>
                <a:lnTo>
                  <a:pt x="4221731" y="5203474"/>
                </a:lnTo>
                <a:lnTo>
                  <a:pt x="4219482" y="5203808"/>
                </a:lnTo>
                <a:lnTo>
                  <a:pt x="4216912" y="5203808"/>
                </a:lnTo>
                <a:lnTo>
                  <a:pt x="4214342" y="5203808"/>
                </a:lnTo>
                <a:lnTo>
                  <a:pt x="4211771" y="5203474"/>
                </a:lnTo>
                <a:lnTo>
                  <a:pt x="4206952" y="5201803"/>
                </a:lnTo>
                <a:lnTo>
                  <a:pt x="4202775" y="5200466"/>
                </a:lnTo>
                <a:lnTo>
                  <a:pt x="4201490" y="5199798"/>
                </a:lnTo>
                <a:lnTo>
                  <a:pt x="4200526" y="5198795"/>
                </a:lnTo>
                <a:lnTo>
                  <a:pt x="4200526" y="5196456"/>
                </a:lnTo>
                <a:lnTo>
                  <a:pt x="4201490" y="5195119"/>
                </a:lnTo>
                <a:lnTo>
                  <a:pt x="4202454" y="5193782"/>
                </a:lnTo>
                <a:lnTo>
                  <a:pt x="4203739" y="5192779"/>
                </a:lnTo>
                <a:lnTo>
                  <a:pt x="4205024" y="5192445"/>
                </a:lnTo>
                <a:lnTo>
                  <a:pt x="4206952" y="5192111"/>
                </a:lnTo>
                <a:lnTo>
                  <a:pt x="4211129" y="5191442"/>
                </a:lnTo>
                <a:lnTo>
                  <a:pt x="4219482" y="5192111"/>
                </a:lnTo>
                <a:lnTo>
                  <a:pt x="4223659" y="5192111"/>
                </a:lnTo>
                <a:lnTo>
                  <a:pt x="4225265" y="5191442"/>
                </a:lnTo>
                <a:close/>
                <a:moveTo>
                  <a:pt x="1337890" y="5186346"/>
                </a:moveTo>
                <a:lnTo>
                  <a:pt x="1341486" y="5186664"/>
                </a:lnTo>
                <a:lnTo>
                  <a:pt x="1345408" y="5187934"/>
                </a:lnTo>
                <a:lnTo>
                  <a:pt x="1349003" y="5189204"/>
                </a:lnTo>
                <a:lnTo>
                  <a:pt x="1352599" y="5191109"/>
                </a:lnTo>
                <a:lnTo>
                  <a:pt x="1355868" y="5193649"/>
                </a:lnTo>
                <a:lnTo>
                  <a:pt x="1358482" y="5196189"/>
                </a:lnTo>
                <a:lnTo>
                  <a:pt x="1360770" y="5199046"/>
                </a:lnTo>
                <a:lnTo>
                  <a:pt x="1361422" y="5200951"/>
                </a:lnTo>
                <a:lnTo>
                  <a:pt x="1361750" y="5202539"/>
                </a:lnTo>
                <a:lnTo>
                  <a:pt x="1362078" y="5204126"/>
                </a:lnTo>
                <a:lnTo>
                  <a:pt x="1362078" y="5206031"/>
                </a:lnTo>
                <a:lnTo>
                  <a:pt x="1360444" y="5207619"/>
                </a:lnTo>
                <a:lnTo>
                  <a:pt x="1358482" y="5208571"/>
                </a:lnTo>
                <a:lnTo>
                  <a:pt x="1356522" y="5208571"/>
                </a:lnTo>
                <a:lnTo>
                  <a:pt x="1354560" y="5208254"/>
                </a:lnTo>
                <a:lnTo>
                  <a:pt x="1352926" y="5207619"/>
                </a:lnTo>
                <a:lnTo>
                  <a:pt x="1350965" y="5206031"/>
                </a:lnTo>
                <a:lnTo>
                  <a:pt x="1347043" y="5203491"/>
                </a:lnTo>
                <a:lnTo>
                  <a:pt x="1343448" y="5200951"/>
                </a:lnTo>
                <a:lnTo>
                  <a:pt x="1341160" y="5199999"/>
                </a:lnTo>
                <a:lnTo>
                  <a:pt x="1339198" y="5199364"/>
                </a:lnTo>
                <a:lnTo>
                  <a:pt x="1337890" y="5199999"/>
                </a:lnTo>
                <a:lnTo>
                  <a:pt x="1335931" y="5200634"/>
                </a:lnTo>
                <a:lnTo>
                  <a:pt x="1333971" y="5201904"/>
                </a:lnTo>
                <a:lnTo>
                  <a:pt x="1332663" y="5204444"/>
                </a:lnTo>
                <a:lnTo>
                  <a:pt x="1331029" y="5201904"/>
                </a:lnTo>
                <a:lnTo>
                  <a:pt x="1330046" y="5199364"/>
                </a:lnTo>
                <a:lnTo>
                  <a:pt x="1329067" y="5197141"/>
                </a:lnTo>
                <a:lnTo>
                  <a:pt x="1328739" y="5195236"/>
                </a:lnTo>
                <a:lnTo>
                  <a:pt x="1328739" y="5193649"/>
                </a:lnTo>
                <a:lnTo>
                  <a:pt x="1328739" y="5191744"/>
                </a:lnTo>
                <a:lnTo>
                  <a:pt x="1329067" y="5190791"/>
                </a:lnTo>
                <a:lnTo>
                  <a:pt x="1330046" y="5189204"/>
                </a:lnTo>
                <a:lnTo>
                  <a:pt x="1330701" y="5188569"/>
                </a:lnTo>
                <a:lnTo>
                  <a:pt x="1331681" y="5187934"/>
                </a:lnTo>
                <a:lnTo>
                  <a:pt x="1333315" y="5186981"/>
                </a:lnTo>
                <a:lnTo>
                  <a:pt x="1334295" y="5186664"/>
                </a:lnTo>
                <a:close/>
                <a:moveTo>
                  <a:pt x="1365887" y="5130783"/>
                </a:moveTo>
                <a:lnTo>
                  <a:pt x="1367792" y="5130783"/>
                </a:lnTo>
                <a:lnTo>
                  <a:pt x="1369696" y="5131101"/>
                </a:lnTo>
                <a:lnTo>
                  <a:pt x="1371285" y="5132371"/>
                </a:lnTo>
                <a:lnTo>
                  <a:pt x="1372874" y="5133641"/>
                </a:lnTo>
                <a:lnTo>
                  <a:pt x="1374459" y="5135863"/>
                </a:lnTo>
                <a:lnTo>
                  <a:pt x="1377318" y="5140943"/>
                </a:lnTo>
                <a:lnTo>
                  <a:pt x="1380491" y="5146976"/>
                </a:lnTo>
                <a:lnTo>
                  <a:pt x="1382714" y="5150151"/>
                </a:lnTo>
                <a:lnTo>
                  <a:pt x="1385256" y="5153961"/>
                </a:lnTo>
                <a:lnTo>
                  <a:pt x="1388114" y="5157136"/>
                </a:lnTo>
                <a:lnTo>
                  <a:pt x="1391604" y="5160311"/>
                </a:lnTo>
                <a:lnTo>
                  <a:pt x="1389383" y="5161898"/>
                </a:lnTo>
                <a:lnTo>
                  <a:pt x="1388114" y="5163168"/>
                </a:lnTo>
                <a:lnTo>
                  <a:pt x="1387159" y="5165073"/>
                </a:lnTo>
                <a:lnTo>
                  <a:pt x="1386523" y="5166978"/>
                </a:lnTo>
                <a:lnTo>
                  <a:pt x="1386523" y="5168883"/>
                </a:lnTo>
                <a:lnTo>
                  <a:pt x="1386523" y="5170471"/>
                </a:lnTo>
                <a:lnTo>
                  <a:pt x="1386843" y="5172376"/>
                </a:lnTo>
                <a:lnTo>
                  <a:pt x="1387479" y="5174598"/>
                </a:lnTo>
                <a:lnTo>
                  <a:pt x="1389383" y="5178726"/>
                </a:lnTo>
                <a:lnTo>
                  <a:pt x="1391922" y="5183171"/>
                </a:lnTo>
                <a:lnTo>
                  <a:pt x="1397320" y="5191743"/>
                </a:lnTo>
                <a:lnTo>
                  <a:pt x="1394780" y="5192061"/>
                </a:lnTo>
                <a:lnTo>
                  <a:pt x="1392239" y="5192378"/>
                </a:lnTo>
                <a:lnTo>
                  <a:pt x="1390017" y="5193331"/>
                </a:lnTo>
                <a:lnTo>
                  <a:pt x="1388430" y="5193966"/>
                </a:lnTo>
                <a:lnTo>
                  <a:pt x="1387159" y="5194918"/>
                </a:lnTo>
                <a:lnTo>
                  <a:pt x="1385889" y="5196188"/>
                </a:lnTo>
                <a:lnTo>
                  <a:pt x="1385256" y="5197141"/>
                </a:lnTo>
                <a:lnTo>
                  <a:pt x="1384936" y="5198728"/>
                </a:lnTo>
                <a:lnTo>
                  <a:pt x="1384936" y="5200316"/>
                </a:lnTo>
                <a:lnTo>
                  <a:pt x="1384936" y="5201903"/>
                </a:lnTo>
                <a:lnTo>
                  <a:pt x="1385256" y="5205396"/>
                </a:lnTo>
                <a:lnTo>
                  <a:pt x="1386843" y="5209206"/>
                </a:lnTo>
                <a:lnTo>
                  <a:pt x="1388114" y="5213651"/>
                </a:lnTo>
                <a:lnTo>
                  <a:pt x="1392559" y="5222541"/>
                </a:lnTo>
                <a:lnTo>
                  <a:pt x="1394462" y="5227303"/>
                </a:lnTo>
                <a:lnTo>
                  <a:pt x="1396367" y="5231431"/>
                </a:lnTo>
                <a:lnTo>
                  <a:pt x="1397638" y="5235876"/>
                </a:lnTo>
                <a:lnTo>
                  <a:pt x="1398591" y="5240321"/>
                </a:lnTo>
                <a:lnTo>
                  <a:pt x="1398591" y="5242543"/>
                </a:lnTo>
                <a:lnTo>
                  <a:pt x="1398591" y="5244448"/>
                </a:lnTo>
                <a:lnTo>
                  <a:pt x="1397954" y="5246353"/>
                </a:lnTo>
                <a:lnTo>
                  <a:pt x="1397320" y="5248258"/>
                </a:lnTo>
                <a:lnTo>
                  <a:pt x="1395415" y="5248258"/>
                </a:lnTo>
                <a:lnTo>
                  <a:pt x="1393193" y="5247623"/>
                </a:lnTo>
                <a:lnTo>
                  <a:pt x="1391288" y="5246988"/>
                </a:lnTo>
                <a:lnTo>
                  <a:pt x="1389064" y="5245718"/>
                </a:lnTo>
                <a:lnTo>
                  <a:pt x="1384619" y="5242543"/>
                </a:lnTo>
                <a:lnTo>
                  <a:pt x="1380174" y="5238733"/>
                </a:lnTo>
                <a:lnTo>
                  <a:pt x="1371285" y="5230478"/>
                </a:lnTo>
                <a:lnTo>
                  <a:pt x="1367158" y="5226668"/>
                </a:lnTo>
                <a:lnTo>
                  <a:pt x="1364934" y="5225398"/>
                </a:lnTo>
                <a:lnTo>
                  <a:pt x="1362713" y="5224128"/>
                </a:lnTo>
                <a:lnTo>
                  <a:pt x="1365887" y="5221271"/>
                </a:lnTo>
                <a:lnTo>
                  <a:pt x="1368745" y="5217461"/>
                </a:lnTo>
                <a:lnTo>
                  <a:pt x="1371285" y="5213016"/>
                </a:lnTo>
                <a:lnTo>
                  <a:pt x="1373508" y="5207936"/>
                </a:lnTo>
                <a:lnTo>
                  <a:pt x="1375729" y="5202221"/>
                </a:lnTo>
                <a:lnTo>
                  <a:pt x="1377318" y="5196188"/>
                </a:lnTo>
                <a:lnTo>
                  <a:pt x="1378269" y="5189838"/>
                </a:lnTo>
                <a:lnTo>
                  <a:pt x="1378587" y="5183488"/>
                </a:lnTo>
                <a:lnTo>
                  <a:pt x="1378587" y="5176821"/>
                </a:lnTo>
                <a:lnTo>
                  <a:pt x="1377953" y="5170153"/>
                </a:lnTo>
                <a:lnTo>
                  <a:pt x="1376682" y="5163803"/>
                </a:lnTo>
                <a:lnTo>
                  <a:pt x="1374777" y="5157453"/>
                </a:lnTo>
                <a:lnTo>
                  <a:pt x="1373190" y="5154278"/>
                </a:lnTo>
                <a:lnTo>
                  <a:pt x="1371285" y="5151421"/>
                </a:lnTo>
                <a:lnTo>
                  <a:pt x="1369696" y="5148246"/>
                </a:lnTo>
                <a:lnTo>
                  <a:pt x="1367792" y="5145706"/>
                </a:lnTo>
                <a:lnTo>
                  <a:pt x="1365569" y="5143166"/>
                </a:lnTo>
                <a:lnTo>
                  <a:pt x="1363029" y="5140626"/>
                </a:lnTo>
                <a:lnTo>
                  <a:pt x="1360172" y="5138086"/>
                </a:lnTo>
                <a:lnTo>
                  <a:pt x="1357314" y="5135863"/>
                </a:lnTo>
                <a:lnTo>
                  <a:pt x="1360489" y="5133323"/>
                </a:lnTo>
                <a:lnTo>
                  <a:pt x="1363349" y="5132053"/>
                </a:lnTo>
                <a:close/>
                <a:moveTo>
                  <a:pt x="1254091" y="5032358"/>
                </a:moveTo>
                <a:lnTo>
                  <a:pt x="1256339" y="5033007"/>
                </a:lnTo>
                <a:lnTo>
                  <a:pt x="1256981" y="5036899"/>
                </a:lnTo>
                <a:lnTo>
                  <a:pt x="1257301" y="5040467"/>
                </a:lnTo>
                <a:lnTo>
                  <a:pt x="1257301" y="5043061"/>
                </a:lnTo>
                <a:lnTo>
                  <a:pt x="1256981" y="5045007"/>
                </a:lnTo>
                <a:lnTo>
                  <a:pt x="1256018" y="5046953"/>
                </a:lnTo>
                <a:lnTo>
                  <a:pt x="1254734" y="5048575"/>
                </a:lnTo>
                <a:lnTo>
                  <a:pt x="1253448" y="5049548"/>
                </a:lnTo>
                <a:lnTo>
                  <a:pt x="1251524" y="5050521"/>
                </a:lnTo>
                <a:lnTo>
                  <a:pt x="1247348" y="5052143"/>
                </a:lnTo>
                <a:lnTo>
                  <a:pt x="1242531" y="5054413"/>
                </a:lnTo>
                <a:lnTo>
                  <a:pt x="1239963" y="5056035"/>
                </a:lnTo>
                <a:lnTo>
                  <a:pt x="1237396" y="5057332"/>
                </a:lnTo>
                <a:lnTo>
                  <a:pt x="1234505" y="5059602"/>
                </a:lnTo>
                <a:lnTo>
                  <a:pt x="1231937" y="5062521"/>
                </a:lnTo>
                <a:lnTo>
                  <a:pt x="1230011" y="5059602"/>
                </a:lnTo>
                <a:lnTo>
                  <a:pt x="1229047" y="5056359"/>
                </a:lnTo>
                <a:lnTo>
                  <a:pt x="1228726" y="5053440"/>
                </a:lnTo>
                <a:lnTo>
                  <a:pt x="1229047" y="5050845"/>
                </a:lnTo>
                <a:lnTo>
                  <a:pt x="1229690" y="5047926"/>
                </a:lnTo>
                <a:lnTo>
                  <a:pt x="1231295" y="5045007"/>
                </a:lnTo>
                <a:lnTo>
                  <a:pt x="1233222" y="5043061"/>
                </a:lnTo>
                <a:lnTo>
                  <a:pt x="1235147" y="5040467"/>
                </a:lnTo>
                <a:lnTo>
                  <a:pt x="1237716" y="5038521"/>
                </a:lnTo>
                <a:lnTo>
                  <a:pt x="1240607" y="5036575"/>
                </a:lnTo>
                <a:lnTo>
                  <a:pt x="1243173" y="5034953"/>
                </a:lnTo>
                <a:lnTo>
                  <a:pt x="1246064" y="5033980"/>
                </a:lnTo>
                <a:lnTo>
                  <a:pt x="1248954" y="5033331"/>
                </a:lnTo>
                <a:lnTo>
                  <a:pt x="1251524" y="5033007"/>
                </a:lnTo>
                <a:close/>
                <a:moveTo>
                  <a:pt x="3691891" y="5010133"/>
                </a:moveTo>
                <a:lnTo>
                  <a:pt x="3693479" y="5017565"/>
                </a:lnTo>
                <a:lnTo>
                  <a:pt x="3695066" y="5026289"/>
                </a:lnTo>
                <a:lnTo>
                  <a:pt x="3695701" y="5030490"/>
                </a:lnTo>
                <a:lnTo>
                  <a:pt x="3695701" y="5034691"/>
                </a:lnTo>
                <a:lnTo>
                  <a:pt x="3694749" y="5038245"/>
                </a:lnTo>
                <a:lnTo>
                  <a:pt x="3694431" y="5040184"/>
                </a:lnTo>
                <a:lnTo>
                  <a:pt x="3693797" y="5042123"/>
                </a:lnTo>
                <a:lnTo>
                  <a:pt x="3691257" y="5037599"/>
                </a:lnTo>
                <a:lnTo>
                  <a:pt x="3688399" y="5034368"/>
                </a:lnTo>
                <a:lnTo>
                  <a:pt x="3685224" y="5031783"/>
                </a:lnTo>
                <a:lnTo>
                  <a:pt x="3682366" y="5030167"/>
                </a:lnTo>
                <a:lnTo>
                  <a:pt x="3679509" y="5029521"/>
                </a:lnTo>
                <a:lnTo>
                  <a:pt x="3676651" y="5029198"/>
                </a:lnTo>
                <a:lnTo>
                  <a:pt x="3673160" y="5029844"/>
                </a:lnTo>
                <a:lnTo>
                  <a:pt x="3669984" y="5030490"/>
                </a:lnTo>
                <a:lnTo>
                  <a:pt x="3666809" y="5032106"/>
                </a:lnTo>
                <a:lnTo>
                  <a:pt x="3663316" y="5034044"/>
                </a:lnTo>
                <a:lnTo>
                  <a:pt x="3656966" y="5037922"/>
                </a:lnTo>
                <a:lnTo>
                  <a:pt x="3650298" y="5042446"/>
                </a:lnTo>
                <a:lnTo>
                  <a:pt x="3643632" y="5046646"/>
                </a:lnTo>
                <a:lnTo>
                  <a:pt x="3643313" y="5042123"/>
                </a:lnTo>
                <a:lnTo>
                  <a:pt x="3643313" y="5038891"/>
                </a:lnTo>
                <a:lnTo>
                  <a:pt x="3644266" y="5035660"/>
                </a:lnTo>
                <a:lnTo>
                  <a:pt x="3645218" y="5034044"/>
                </a:lnTo>
                <a:lnTo>
                  <a:pt x="3646806" y="5032106"/>
                </a:lnTo>
                <a:lnTo>
                  <a:pt x="3648076" y="5031136"/>
                </a:lnTo>
                <a:lnTo>
                  <a:pt x="3650298" y="5029844"/>
                </a:lnTo>
                <a:lnTo>
                  <a:pt x="3652203" y="5029198"/>
                </a:lnTo>
                <a:lnTo>
                  <a:pt x="3656648" y="5027259"/>
                </a:lnTo>
                <a:lnTo>
                  <a:pt x="3658236" y="5026289"/>
                </a:lnTo>
                <a:lnTo>
                  <a:pt x="3659823" y="5024674"/>
                </a:lnTo>
                <a:lnTo>
                  <a:pt x="3661411" y="5022735"/>
                </a:lnTo>
                <a:lnTo>
                  <a:pt x="3662046" y="5020150"/>
                </a:lnTo>
                <a:lnTo>
                  <a:pt x="3662363" y="5017242"/>
                </a:lnTo>
                <a:lnTo>
                  <a:pt x="3662046" y="5013041"/>
                </a:lnTo>
                <a:lnTo>
                  <a:pt x="3666809" y="5013688"/>
                </a:lnTo>
                <a:lnTo>
                  <a:pt x="3670620" y="5014334"/>
                </a:lnTo>
                <a:lnTo>
                  <a:pt x="3674429" y="5014980"/>
                </a:lnTo>
                <a:lnTo>
                  <a:pt x="3677604" y="5015303"/>
                </a:lnTo>
                <a:lnTo>
                  <a:pt x="3681097" y="5015303"/>
                </a:lnTo>
                <a:lnTo>
                  <a:pt x="3684271" y="5014657"/>
                </a:lnTo>
                <a:lnTo>
                  <a:pt x="3687764" y="5012718"/>
                </a:lnTo>
                <a:close/>
                <a:moveTo>
                  <a:pt x="3635617" y="5000608"/>
                </a:moveTo>
                <a:lnTo>
                  <a:pt x="3640077" y="5000608"/>
                </a:lnTo>
                <a:lnTo>
                  <a:pt x="3643899" y="5001566"/>
                </a:lnTo>
                <a:lnTo>
                  <a:pt x="3648040" y="5003483"/>
                </a:lnTo>
                <a:lnTo>
                  <a:pt x="3649951" y="5005080"/>
                </a:lnTo>
                <a:lnTo>
                  <a:pt x="3651544" y="5006357"/>
                </a:lnTo>
                <a:lnTo>
                  <a:pt x="3653136" y="5007954"/>
                </a:lnTo>
                <a:lnTo>
                  <a:pt x="3654729" y="5009870"/>
                </a:lnTo>
                <a:lnTo>
                  <a:pt x="3656003" y="5012106"/>
                </a:lnTo>
                <a:lnTo>
                  <a:pt x="3657277" y="5014342"/>
                </a:lnTo>
                <a:lnTo>
                  <a:pt x="3658233" y="5016897"/>
                </a:lnTo>
                <a:lnTo>
                  <a:pt x="3659189" y="5019771"/>
                </a:lnTo>
                <a:lnTo>
                  <a:pt x="3655684" y="5017855"/>
                </a:lnTo>
                <a:lnTo>
                  <a:pt x="3652818" y="5016897"/>
                </a:lnTo>
                <a:lnTo>
                  <a:pt x="3650907" y="5016258"/>
                </a:lnTo>
                <a:lnTo>
                  <a:pt x="3648995" y="5016258"/>
                </a:lnTo>
                <a:lnTo>
                  <a:pt x="3648040" y="5016897"/>
                </a:lnTo>
                <a:lnTo>
                  <a:pt x="3647403" y="5017855"/>
                </a:lnTo>
                <a:lnTo>
                  <a:pt x="3646129" y="5020410"/>
                </a:lnTo>
                <a:lnTo>
                  <a:pt x="3644855" y="5023284"/>
                </a:lnTo>
                <a:lnTo>
                  <a:pt x="3643580" y="5024562"/>
                </a:lnTo>
                <a:lnTo>
                  <a:pt x="3641669" y="5025520"/>
                </a:lnTo>
                <a:lnTo>
                  <a:pt x="3640077" y="5026797"/>
                </a:lnTo>
                <a:lnTo>
                  <a:pt x="3636891" y="5027117"/>
                </a:lnTo>
                <a:lnTo>
                  <a:pt x="3633388" y="5027117"/>
                </a:lnTo>
                <a:lnTo>
                  <a:pt x="3628928" y="5026159"/>
                </a:lnTo>
                <a:lnTo>
                  <a:pt x="3628928" y="5028075"/>
                </a:lnTo>
                <a:lnTo>
                  <a:pt x="3629247" y="5029672"/>
                </a:lnTo>
                <a:lnTo>
                  <a:pt x="3630202" y="5030630"/>
                </a:lnTo>
                <a:lnTo>
                  <a:pt x="3631158" y="5031588"/>
                </a:lnTo>
                <a:lnTo>
                  <a:pt x="3632114" y="5031588"/>
                </a:lnTo>
                <a:lnTo>
                  <a:pt x="3633388" y="5031907"/>
                </a:lnTo>
                <a:lnTo>
                  <a:pt x="3636254" y="5031588"/>
                </a:lnTo>
                <a:lnTo>
                  <a:pt x="3639121" y="5031907"/>
                </a:lnTo>
                <a:lnTo>
                  <a:pt x="3640396" y="5032227"/>
                </a:lnTo>
                <a:lnTo>
                  <a:pt x="3641032" y="5032865"/>
                </a:lnTo>
                <a:lnTo>
                  <a:pt x="3641351" y="5034462"/>
                </a:lnTo>
                <a:lnTo>
                  <a:pt x="3641669" y="5036059"/>
                </a:lnTo>
                <a:lnTo>
                  <a:pt x="3641351" y="5038295"/>
                </a:lnTo>
                <a:lnTo>
                  <a:pt x="3640714" y="5041808"/>
                </a:lnTo>
                <a:lnTo>
                  <a:pt x="3635299" y="5040531"/>
                </a:lnTo>
                <a:lnTo>
                  <a:pt x="3629566" y="5039572"/>
                </a:lnTo>
                <a:lnTo>
                  <a:pt x="3624151" y="5039253"/>
                </a:lnTo>
                <a:lnTo>
                  <a:pt x="3618736" y="5038614"/>
                </a:lnTo>
                <a:lnTo>
                  <a:pt x="3613321" y="5038295"/>
                </a:lnTo>
                <a:lnTo>
                  <a:pt x="3608225" y="5038614"/>
                </a:lnTo>
                <a:lnTo>
                  <a:pt x="3597075" y="5039572"/>
                </a:lnTo>
                <a:lnTo>
                  <a:pt x="3586565" y="5040531"/>
                </a:lnTo>
                <a:lnTo>
                  <a:pt x="3575735" y="5042447"/>
                </a:lnTo>
                <a:lnTo>
                  <a:pt x="3554394" y="5045641"/>
                </a:lnTo>
                <a:lnTo>
                  <a:pt x="3532096" y="5050112"/>
                </a:lnTo>
                <a:lnTo>
                  <a:pt x="3520629" y="5052028"/>
                </a:lnTo>
                <a:lnTo>
                  <a:pt x="3509162" y="5053306"/>
                </a:lnTo>
                <a:lnTo>
                  <a:pt x="3498013" y="5054264"/>
                </a:lnTo>
                <a:lnTo>
                  <a:pt x="3486228" y="5054583"/>
                </a:lnTo>
                <a:lnTo>
                  <a:pt x="3480176" y="5054264"/>
                </a:lnTo>
                <a:lnTo>
                  <a:pt x="3474124" y="5053944"/>
                </a:lnTo>
                <a:lnTo>
                  <a:pt x="3468390" y="5052986"/>
                </a:lnTo>
                <a:lnTo>
                  <a:pt x="3462338" y="5052348"/>
                </a:lnTo>
                <a:lnTo>
                  <a:pt x="3463612" y="5050751"/>
                </a:lnTo>
                <a:lnTo>
                  <a:pt x="3464886" y="5049473"/>
                </a:lnTo>
                <a:lnTo>
                  <a:pt x="3466479" y="5048196"/>
                </a:lnTo>
                <a:lnTo>
                  <a:pt x="3468390" y="5047557"/>
                </a:lnTo>
                <a:lnTo>
                  <a:pt x="3472213" y="5046599"/>
                </a:lnTo>
                <a:lnTo>
                  <a:pt x="3476991" y="5045960"/>
                </a:lnTo>
                <a:lnTo>
                  <a:pt x="3482087" y="5045641"/>
                </a:lnTo>
                <a:lnTo>
                  <a:pt x="3487502" y="5045960"/>
                </a:lnTo>
                <a:lnTo>
                  <a:pt x="3498650" y="5046599"/>
                </a:lnTo>
                <a:lnTo>
                  <a:pt x="3504384" y="5045960"/>
                </a:lnTo>
                <a:lnTo>
                  <a:pt x="3509480" y="5045321"/>
                </a:lnTo>
                <a:lnTo>
                  <a:pt x="3512029" y="5044683"/>
                </a:lnTo>
                <a:lnTo>
                  <a:pt x="3514895" y="5044044"/>
                </a:lnTo>
                <a:lnTo>
                  <a:pt x="3516806" y="5043086"/>
                </a:lnTo>
                <a:lnTo>
                  <a:pt x="3519036" y="5041808"/>
                </a:lnTo>
                <a:lnTo>
                  <a:pt x="3521266" y="5040211"/>
                </a:lnTo>
                <a:lnTo>
                  <a:pt x="3523177" y="5038295"/>
                </a:lnTo>
                <a:lnTo>
                  <a:pt x="3524771" y="5036698"/>
                </a:lnTo>
                <a:lnTo>
                  <a:pt x="3526044" y="5034143"/>
                </a:lnTo>
                <a:lnTo>
                  <a:pt x="3527636" y="5031588"/>
                </a:lnTo>
                <a:lnTo>
                  <a:pt x="3528273" y="5028075"/>
                </a:lnTo>
                <a:lnTo>
                  <a:pt x="3528911" y="5024881"/>
                </a:lnTo>
                <a:lnTo>
                  <a:pt x="3529866" y="5020729"/>
                </a:lnTo>
                <a:lnTo>
                  <a:pt x="3530503" y="5021048"/>
                </a:lnTo>
                <a:lnTo>
                  <a:pt x="3531140" y="5022007"/>
                </a:lnTo>
                <a:lnTo>
                  <a:pt x="3532096" y="5023604"/>
                </a:lnTo>
                <a:lnTo>
                  <a:pt x="3532414" y="5026159"/>
                </a:lnTo>
                <a:lnTo>
                  <a:pt x="3532733" y="5028714"/>
                </a:lnTo>
                <a:lnTo>
                  <a:pt x="3532096" y="5035421"/>
                </a:lnTo>
                <a:lnTo>
                  <a:pt x="3531459" y="5042127"/>
                </a:lnTo>
                <a:lnTo>
                  <a:pt x="3538148" y="5041489"/>
                </a:lnTo>
                <a:lnTo>
                  <a:pt x="3545792" y="5039892"/>
                </a:lnTo>
                <a:lnTo>
                  <a:pt x="3553119" y="5037656"/>
                </a:lnTo>
                <a:lnTo>
                  <a:pt x="3556941" y="5036059"/>
                </a:lnTo>
                <a:lnTo>
                  <a:pt x="3560445" y="5034782"/>
                </a:lnTo>
                <a:lnTo>
                  <a:pt x="3563311" y="5033185"/>
                </a:lnTo>
                <a:lnTo>
                  <a:pt x="3566497" y="5031588"/>
                </a:lnTo>
                <a:lnTo>
                  <a:pt x="3569045" y="5029352"/>
                </a:lnTo>
                <a:lnTo>
                  <a:pt x="3570639" y="5027117"/>
                </a:lnTo>
                <a:lnTo>
                  <a:pt x="3572230" y="5024881"/>
                </a:lnTo>
                <a:lnTo>
                  <a:pt x="3572867" y="5022326"/>
                </a:lnTo>
                <a:lnTo>
                  <a:pt x="3572867" y="5019771"/>
                </a:lnTo>
                <a:lnTo>
                  <a:pt x="3572230" y="5017216"/>
                </a:lnTo>
                <a:lnTo>
                  <a:pt x="3574141" y="5014980"/>
                </a:lnTo>
                <a:lnTo>
                  <a:pt x="3575735" y="5013703"/>
                </a:lnTo>
                <a:lnTo>
                  <a:pt x="3577645" y="5013383"/>
                </a:lnTo>
                <a:lnTo>
                  <a:pt x="3579875" y="5013064"/>
                </a:lnTo>
                <a:lnTo>
                  <a:pt x="3582105" y="5013383"/>
                </a:lnTo>
                <a:lnTo>
                  <a:pt x="3584334" y="5014342"/>
                </a:lnTo>
                <a:lnTo>
                  <a:pt x="3588794" y="5016258"/>
                </a:lnTo>
                <a:lnTo>
                  <a:pt x="3593572" y="5019452"/>
                </a:lnTo>
                <a:lnTo>
                  <a:pt x="3598349" y="5022645"/>
                </a:lnTo>
                <a:lnTo>
                  <a:pt x="3602172" y="5025200"/>
                </a:lnTo>
                <a:lnTo>
                  <a:pt x="3604402" y="5026159"/>
                </a:lnTo>
                <a:lnTo>
                  <a:pt x="3606313" y="5027117"/>
                </a:lnTo>
                <a:lnTo>
                  <a:pt x="3607268" y="5022007"/>
                </a:lnTo>
                <a:lnTo>
                  <a:pt x="3609498" y="5017216"/>
                </a:lnTo>
                <a:lnTo>
                  <a:pt x="3612046" y="5013064"/>
                </a:lnTo>
                <a:lnTo>
                  <a:pt x="3615550" y="5009551"/>
                </a:lnTo>
                <a:lnTo>
                  <a:pt x="3619054" y="5006357"/>
                </a:lnTo>
                <a:lnTo>
                  <a:pt x="3622876" y="5003802"/>
                </a:lnTo>
                <a:lnTo>
                  <a:pt x="3627018" y="5002205"/>
                </a:lnTo>
                <a:lnTo>
                  <a:pt x="3631476" y="5000928"/>
                </a:lnTo>
                <a:close/>
                <a:moveTo>
                  <a:pt x="3667992" y="4973621"/>
                </a:moveTo>
                <a:lnTo>
                  <a:pt x="3669615" y="4974256"/>
                </a:lnTo>
                <a:lnTo>
                  <a:pt x="3671889" y="4974891"/>
                </a:lnTo>
                <a:lnTo>
                  <a:pt x="3671889" y="4979654"/>
                </a:lnTo>
                <a:lnTo>
                  <a:pt x="3671564" y="4983146"/>
                </a:lnTo>
                <a:lnTo>
                  <a:pt x="3670589" y="4986639"/>
                </a:lnTo>
                <a:lnTo>
                  <a:pt x="3669615" y="4989496"/>
                </a:lnTo>
                <a:lnTo>
                  <a:pt x="3667017" y="4995211"/>
                </a:lnTo>
                <a:lnTo>
                  <a:pt x="3666368" y="4998704"/>
                </a:lnTo>
                <a:lnTo>
                  <a:pt x="3665394" y="5002196"/>
                </a:lnTo>
                <a:lnTo>
                  <a:pt x="3664420" y="5001879"/>
                </a:lnTo>
                <a:lnTo>
                  <a:pt x="3663770" y="5001244"/>
                </a:lnTo>
                <a:lnTo>
                  <a:pt x="3661822" y="4999339"/>
                </a:lnTo>
                <a:lnTo>
                  <a:pt x="3660198" y="4998069"/>
                </a:lnTo>
                <a:lnTo>
                  <a:pt x="3659224" y="4997751"/>
                </a:lnTo>
                <a:lnTo>
                  <a:pt x="3657601" y="4997751"/>
                </a:lnTo>
                <a:lnTo>
                  <a:pt x="3657601" y="4987274"/>
                </a:lnTo>
                <a:lnTo>
                  <a:pt x="3658250" y="4986956"/>
                </a:lnTo>
                <a:lnTo>
                  <a:pt x="3659550" y="4986956"/>
                </a:lnTo>
                <a:lnTo>
                  <a:pt x="3659873" y="4987274"/>
                </a:lnTo>
                <a:lnTo>
                  <a:pt x="3660523" y="4987909"/>
                </a:lnTo>
                <a:lnTo>
                  <a:pt x="3661172" y="4989814"/>
                </a:lnTo>
                <a:lnTo>
                  <a:pt x="3661497" y="4992036"/>
                </a:lnTo>
                <a:lnTo>
                  <a:pt x="3662796" y="4992036"/>
                </a:lnTo>
                <a:lnTo>
                  <a:pt x="3664095" y="4991401"/>
                </a:lnTo>
                <a:lnTo>
                  <a:pt x="3664420" y="4990131"/>
                </a:lnTo>
                <a:lnTo>
                  <a:pt x="3664745" y="4988861"/>
                </a:lnTo>
                <a:lnTo>
                  <a:pt x="3665070" y="4985369"/>
                </a:lnTo>
                <a:lnTo>
                  <a:pt x="3665070" y="4981559"/>
                </a:lnTo>
                <a:lnTo>
                  <a:pt x="3665070" y="4977749"/>
                </a:lnTo>
                <a:lnTo>
                  <a:pt x="3665394" y="4976161"/>
                </a:lnTo>
                <a:lnTo>
                  <a:pt x="3665718" y="4974891"/>
                </a:lnTo>
                <a:lnTo>
                  <a:pt x="3666694" y="4974256"/>
                </a:lnTo>
                <a:close/>
                <a:moveTo>
                  <a:pt x="1015367" y="4962508"/>
                </a:moveTo>
                <a:lnTo>
                  <a:pt x="1020132" y="4974110"/>
                </a:lnTo>
                <a:lnTo>
                  <a:pt x="1022351" y="4980234"/>
                </a:lnTo>
                <a:lnTo>
                  <a:pt x="1023304" y="4985712"/>
                </a:lnTo>
                <a:lnTo>
                  <a:pt x="1023939" y="4991191"/>
                </a:lnTo>
                <a:lnTo>
                  <a:pt x="1023939" y="4993769"/>
                </a:lnTo>
                <a:lnTo>
                  <a:pt x="1023624" y="4996347"/>
                </a:lnTo>
                <a:lnTo>
                  <a:pt x="1022988" y="4998603"/>
                </a:lnTo>
                <a:lnTo>
                  <a:pt x="1022037" y="5000859"/>
                </a:lnTo>
                <a:lnTo>
                  <a:pt x="1020766" y="5003115"/>
                </a:lnTo>
                <a:lnTo>
                  <a:pt x="1018859" y="5005371"/>
                </a:lnTo>
                <a:lnTo>
                  <a:pt x="1018543" y="5000859"/>
                </a:lnTo>
                <a:lnTo>
                  <a:pt x="1017592" y="4997314"/>
                </a:lnTo>
                <a:lnTo>
                  <a:pt x="1016003" y="4994092"/>
                </a:lnTo>
                <a:lnTo>
                  <a:pt x="1014734" y="4992158"/>
                </a:lnTo>
                <a:lnTo>
                  <a:pt x="1013463" y="4991191"/>
                </a:lnTo>
                <a:lnTo>
                  <a:pt x="1011874" y="4990546"/>
                </a:lnTo>
                <a:lnTo>
                  <a:pt x="1010922" y="4989902"/>
                </a:lnTo>
                <a:lnTo>
                  <a:pt x="1009335" y="4989902"/>
                </a:lnTo>
                <a:lnTo>
                  <a:pt x="1006160" y="4989902"/>
                </a:lnTo>
                <a:lnTo>
                  <a:pt x="1002668" y="4990546"/>
                </a:lnTo>
                <a:lnTo>
                  <a:pt x="1002032" y="4988291"/>
                </a:lnTo>
                <a:lnTo>
                  <a:pt x="1001715" y="4986357"/>
                </a:lnTo>
                <a:lnTo>
                  <a:pt x="1002032" y="4984101"/>
                </a:lnTo>
                <a:lnTo>
                  <a:pt x="1002668" y="4982489"/>
                </a:lnTo>
                <a:lnTo>
                  <a:pt x="1003937" y="4978622"/>
                </a:lnTo>
                <a:lnTo>
                  <a:pt x="1005843" y="4975399"/>
                </a:lnTo>
                <a:lnTo>
                  <a:pt x="1008064" y="4972177"/>
                </a:lnTo>
                <a:lnTo>
                  <a:pt x="1010605" y="4968632"/>
                </a:lnTo>
                <a:lnTo>
                  <a:pt x="1013145" y="4965731"/>
                </a:lnTo>
                <a:close/>
                <a:moveTo>
                  <a:pt x="1196024" y="4887896"/>
                </a:moveTo>
                <a:lnTo>
                  <a:pt x="1199199" y="4891071"/>
                </a:lnTo>
                <a:lnTo>
                  <a:pt x="1201104" y="4893611"/>
                </a:lnTo>
                <a:lnTo>
                  <a:pt x="1203009" y="4896151"/>
                </a:lnTo>
                <a:lnTo>
                  <a:pt x="1204915" y="4898691"/>
                </a:lnTo>
                <a:lnTo>
                  <a:pt x="1205867" y="4900914"/>
                </a:lnTo>
                <a:lnTo>
                  <a:pt x="1206819" y="4902819"/>
                </a:lnTo>
                <a:lnTo>
                  <a:pt x="1207772" y="4906946"/>
                </a:lnTo>
                <a:lnTo>
                  <a:pt x="1208090" y="4911074"/>
                </a:lnTo>
                <a:lnTo>
                  <a:pt x="1208090" y="4914884"/>
                </a:lnTo>
                <a:lnTo>
                  <a:pt x="1207772" y="4918694"/>
                </a:lnTo>
                <a:lnTo>
                  <a:pt x="1207456" y="4922821"/>
                </a:lnTo>
                <a:lnTo>
                  <a:pt x="1206819" y="4922186"/>
                </a:lnTo>
                <a:lnTo>
                  <a:pt x="1205232" y="4921551"/>
                </a:lnTo>
                <a:lnTo>
                  <a:pt x="1201738" y="4918694"/>
                </a:lnTo>
                <a:lnTo>
                  <a:pt x="1197295" y="4914566"/>
                </a:lnTo>
                <a:lnTo>
                  <a:pt x="1195072" y="4912344"/>
                </a:lnTo>
                <a:lnTo>
                  <a:pt x="1193167" y="4909804"/>
                </a:lnTo>
                <a:lnTo>
                  <a:pt x="1191263" y="4906946"/>
                </a:lnTo>
                <a:lnTo>
                  <a:pt x="1190309" y="4904406"/>
                </a:lnTo>
                <a:lnTo>
                  <a:pt x="1189673" y="4901549"/>
                </a:lnTo>
                <a:lnTo>
                  <a:pt x="1189040" y="4898691"/>
                </a:lnTo>
                <a:lnTo>
                  <a:pt x="1189673" y="4895834"/>
                </a:lnTo>
                <a:lnTo>
                  <a:pt x="1190945" y="4892976"/>
                </a:lnTo>
                <a:lnTo>
                  <a:pt x="1193167" y="4890436"/>
                </a:lnTo>
                <a:close/>
                <a:moveTo>
                  <a:pt x="1243078" y="4838683"/>
                </a:moveTo>
                <a:lnTo>
                  <a:pt x="1245333" y="4838683"/>
                </a:lnTo>
                <a:lnTo>
                  <a:pt x="1247583" y="4839002"/>
                </a:lnTo>
                <a:lnTo>
                  <a:pt x="1249515" y="4839960"/>
                </a:lnTo>
                <a:lnTo>
                  <a:pt x="1251446" y="4840599"/>
                </a:lnTo>
                <a:lnTo>
                  <a:pt x="1253375" y="4841556"/>
                </a:lnTo>
                <a:lnTo>
                  <a:pt x="1255307" y="4843152"/>
                </a:lnTo>
                <a:lnTo>
                  <a:pt x="1258525" y="4846345"/>
                </a:lnTo>
                <a:lnTo>
                  <a:pt x="1261742" y="4850495"/>
                </a:lnTo>
                <a:lnTo>
                  <a:pt x="1264315" y="4854964"/>
                </a:lnTo>
                <a:lnTo>
                  <a:pt x="1267534" y="4860072"/>
                </a:lnTo>
                <a:lnTo>
                  <a:pt x="1272362" y="4870606"/>
                </a:lnTo>
                <a:lnTo>
                  <a:pt x="1276544" y="4880821"/>
                </a:lnTo>
                <a:lnTo>
                  <a:pt x="1278797" y="4885610"/>
                </a:lnTo>
                <a:lnTo>
                  <a:pt x="1281050" y="4890079"/>
                </a:lnTo>
                <a:lnTo>
                  <a:pt x="1283303" y="4893591"/>
                </a:lnTo>
                <a:lnTo>
                  <a:pt x="1285876" y="4896783"/>
                </a:lnTo>
                <a:lnTo>
                  <a:pt x="1283625" y="4897421"/>
                </a:lnTo>
                <a:lnTo>
                  <a:pt x="1281050" y="4897421"/>
                </a:lnTo>
                <a:lnTo>
                  <a:pt x="1278797" y="4897421"/>
                </a:lnTo>
                <a:lnTo>
                  <a:pt x="1276544" y="4897102"/>
                </a:lnTo>
                <a:lnTo>
                  <a:pt x="1271718" y="4895506"/>
                </a:lnTo>
                <a:lnTo>
                  <a:pt x="1267534" y="4893591"/>
                </a:lnTo>
                <a:lnTo>
                  <a:pt x="1263029" y="4892314"/>
                </a:lnTo>
                <a:lnTo>
                  <a:pt x="1258201" y="4890717"/>
                </a:lnTo>
                <a:lnTo>
                  <a:pt x="1255950" y="4890398"/>
                </a:lnTo>
                <a:lnTo>
                  <a:pt x="1253699" y="4890398"/>
                </a:lnTo>
                <a:lnTo>
                  <a:pt x="1251122" y="4890398"/>
                </a:lnTo>
                <a:lnTo>
                  <a:pt x="1248871" y="4890717"/>
                </a:lnTo>
                <a:lnTo>
                  <a:pt x="1251768" y="4887206"/>
                </a:lnTo>
                <a:lnTo>
                  <a:pt x="1255307" y="4882418"/>
                </a:lnTo>
                <a:lnTo>
                  <a:pt x="1258525" y="4876352"/>
                </a:lnTo>
                <a:lnTo>
                  <a:pt x="1260133" y="4873479"/>
                </a:lnTo>
                <a:lnTo>
                  <a:pt x="1260776" y="4870925"/>
                </a:lnTo>
                <a:lnTo>
                  <a:pt x="1261420" y="4868052"/>
                </a:lnTo>
                <a:lnTo>
                  <a:pt x="1261420" y="4865498"/>
                </a:lnTo>
                <a:lnTo>
                  <a:pt x="1261100" y="4863264"/>
                </a:lnTo>
                <a:lnTo>
                  <a:pt x="1259489" y="4861348"/>
                </a:lnTo>
                <a:lnTo>
                  <a:pt x="1258847" y="4860710"/>
                </a:lnTo>
                <a:lnTo>
                  <a:pt x="1257882" y="4860391"/>
                </a:lnTo>
                <a:lnTo>
                  <a:pt x="1254985" y="4859114"/>
                </a:lnTo>
                <a:lnTo>
                  <a:pt x="1250800" y="4858795"/>
                </a:lnTo>
                <a:lnTo>
                  <a:pt x="1245651" y="4859114"/>
                </a:lnTo>
                <a:lnTo>
                  <a:pt x="1244689" y="4854645"/>
                </a:lnTo>
                <a:lnTo>
                  <a:pt x="1243721" y="4850175"/>
                </a:lnTo>
                <a:lnTo>
                  <a:pt x="1242757" y="4847622"/>
                </a:lnTo>
                <a:lnTo>
                  <a:pt x="1241470" y="4845068"/>
                </a:lnTo>
                <a:lnTo>
                  <a:pt x="1240183" y="4842514"/>
                </a:lnTo>
                <a:lnTo>
                  <a:pt x="1238252" y="4839960"/>
                </a:lnTo>
                <a:lnTo>
                  <a:pt x="1240825" y="4839002"/>
                </a:lnTo>
                <a:close/>
                <a:moveTo>
                  <a:pt x="3616865" y="4786296"/>
                </a:moveTo>
                <a:lnTo>
                  <a:pt x="3618736" y="4786296"/>
                </a:lnTo>
                <a:lnTo>
                  <a:pt x="3620295" y="4787212"/>
                </a:lnTo>
                <a:lnTo>
                  <a:pt x="3621855" y="4787823"/>
                </a:lnTo>
                <a:lnTo>
                  <a:pt x="3623413" y="4788739"/>
                </a:lnTo>
                <a:lnTo>
                  <a:pt x="3624972" y="4790570"/>
                </a:lnTo>
                <a:lnTo>
                  <a:pt x="3626221" y="4792707"/>
                </a:lnTo>
                <a:lnTo>
                  <a:pt x="3627467" y="4794845"/>
                </a:lnTo>
                <a:lnTo>
                  <a:pt x="3628091" y="4797287"/>
                </a:lnTo>
                <a:lnTo>
                  <a:pt x="3628714" y="4800340"/>
                </a:lnTo>
                <a:lnTo>
                  <a:pt x="3629026" y="4803393"/>
                </a:lnTo>
                <a:lnTo>
                  <a:pt x="3628714" y="4806751"/>
                </a:lnTo>
                <a:lnTo>
                  <a:pt x="3628404" y="4810109"/>
                </a:lnTo>
                <a:lnTo>
                  <a:pt x="3627155" y="4809499"/>
                </a:lnTo>
                <a:lnTo>
                  <a:pt x="3625908" y="4808888"/>
                </a:lnTo>
                <a:lnTo>
                  <a:pt x="3624972" y="4807362"/>
                </a:lnTo>
                <a:lnTo>
                  <a:pt x="3623725" y="4806140"/>
                </a:lnTo>
                <a:lnTo>
                  <a:pt x="3622478" y="4802782"/>
                </a:lnTo>
                <a:lnTo>
                  <a:pt x="3620919" y="4799424"/>
                </a:lnTo>
                <a:lnTo>
                  <a:pt x="3619359" y="4795760"/>
                </a:lnTo>
                <a:lnTo>
                  <a:pt x="3618424" y="4794539"/>
                </a:lnTo>
                <a:lnTo>
                  <a:pt x="3617176" y="4793318"/>
                </a:lnTo>
                <a:lnTo>
                  <a:pt x="3616241" y="4792402"/>
                </a:lnTo>
                <a:lnTo>
                  <a:pt x="3614683" y="4791792"/>
                </a:lnTo>
                <a:lnTo>
                  <a:pt x="3613434" y="4791181"/>
                </a:lnTo>
                <a:lnTo>
                  <a:pt x="3611563" y="4791181"/>
                </a:lnTo>
                <a:lnTo>
                  <a:pt x="3612811" y="4789654"/>
                </a:lnTo>
                <a:lnTo>
                  <a:pt x="3614058" y="4787823"/>
                </a:lnTo>
                <a:lnTo>
                  <a:pt x="3615617" y="4787212"/>
                </a:lnTo>
                <a:close/>
                <a:moveTo>
                  <a:pt x="813753" y="4786296"/>
                </a:moveTo>
                <a:lnTo>
                  <a:pt x="815947" y="4786296"/>
                </a:lnTo>
                <a:lnTo>
                  <a:pt x="818455" y="4786630"/>
                </a:lnTo>
                <a:lnTo>
                  <a:pt x="820963" y="4787299"/>
                </a:lnTo>
                <a:lnTo>
                  <a:pt x="823784" y="4788970"/>
                </a:lnTo>
                <a:lnTo>
                  <a:pt x="826605" y="4790641"/>
                </a:lnTo>
                <a:lnTo>
                  <a:pt x="830368" y="4793315"/>
                </a:lnTo>
                <a:lnTo>
                  <a:pt x="833815" y="4796991"/>
                </a:lnTo>
                <a:lnTo>
                  <a:pt x="838205" y="4801002"/>
                </a:lnTo>
                <a:lnTo>
                  <a:pt x="835069" y="4803007"/>
                </a:lnTo>
                <a:lnTo>
                  <a:pt x="831934" y="4804344"/>
                </a:lnTo>
                <a:lnTo>
                  <a:pt x="828486" y="4805012"/>
                </a:lnTo>
                <a:lnTo>
                  <a:pt x="825668" y="4805346"/>
                </a:lnTo>
                <a:lnTo>
                  <a:pt x="822531" y="4805346"/>
                </a:lnTo>
                <a:lnTo>
                  <a:pt x="819082" y="4805012"/>
                </a:lnTo>
                <a:lnTo>
                  <a:pt x="816263" y="4804344"/>
                </a:lnTo>
                <a:lnTo>
                  <a:pt x="813126" y="4803007"/>
                </a:lnTo>
                <a:lnTo>
                  <a:pt x="807171" y="4800333"/>
                </a:lnTo>
                <a:lnTo>
                  <a:pt x="801216" y="4796657"/>
                </a:lnTo>
                <a:lnTo>
                  <a:pt x="788989" y="4788970"/>
                </a:lnTo>
                <a:lnTo>
                  <a:pt x="793379" y="4788970"/>
                </a:lnTo>
                <a:lnTo>
                  <a:pt x="797142" y="4788636"/>
                </a:lnTo>
                <a:lnTo>
                  <a:pt x="803724" y="4787633"/>
                </a:lnTo>
                <a:lnTo>
                  <a:pt x="808738" y="4786630"/>
                </a:lnTo>
                <a:close/>
                <a:moveTo>
                  <a:pt x="3597276" y="4775183"/>
                </a:moveTo>
                <a:lnTo>
                  <a:pt x="3595512" y="4778796"/>
                </a:lnTo>
                <a:lnTo>
                  <a:pt x="3593454" y="4781424"/>
                </a:lnTo>
                <a:lnTo>
                  <a:pt x="3591397" y="4783066"/>
                </a:lnTo>
                <a:lnTo>
                  <a:pt x="3589339" y="4784708"/>
                </a:lnTo>
                <a:lnTo>
                  <a:pt x="3591102" y="4782081"/>
                </a:lnTo>
                <a:lnTo>
                  <a:pt x="3592572" y="4779453"/>
                </a:lnTo>
                <a:lnTo>
                  <a:pt x="3594631" y="4777154"/>
                </a:lnTo>
                <a:close/>
                <a:moveTo>
                  <a:pt x="3572650" y="4725971"/>
                </a:moveTo>
                <a:lnTo>
                  <a:pt x="3573696" y="4725971"/>
                </a:lnTo>
                <a:lnTo>
                  <a:pt x="3574393" y="4726595"/>
                </a:lnTo>
                <a:lnTo>
                  <a:pt x="3575090" y="4727218"/>
                </a:lnTo>
                <a:lnTo>
                  <a:pt x="3576484" y="4730023"/>
                </a:lnTo>
                <a:lnTo>
                  <a:pt x="3577181" y="4734074"/>
                </a:lnTo>
                <a:lnTo>
                  <a:pt x="3577878" y="4738749"/>
                </a:lnTo>
                <a:lnTo>
                  <a:pt x="3578226" y="4744359"/>
                </a:lnTo>
                <a:lnTo>
                  <a:pt x="3578226" y="4750280"/>
                </a:lnTo>
                <a:lnTo>
                  <a:pt x="3577878" y="4755890"/>
                </a:lnTo>
                <a:lnTo>
                  <a:pt x="3577529" y="4761812"/>
                </a:lnTo>
                <a:lnTo>
                  <a:pt x="3576484" y="4766798"/>
                </a:lnTo>
                <a:lnTo>
                  <a:pt x="3574741" y="4771473"/>
                </a:lnTo>
                <a:lnTo>
                  <a:pt x="3574044" y="4773031"/>
                </a:lnTo>
                <a:lnTo>
                  <a:pt x="3572650" y="4774590"/>
                </a:lnTo>
                <a:lnTo>
                  <a:pt x="3571605" y="4775525"/>
                </a:lnTo>
                <a:lnTo>
                  <a:pt x="3570211" y="4776460"/>
                </a:lnTo>
                <a:lnTo>
                  <a:pt x="3569166" y="4776771"/>
                </a:lnTo>
                <a:lnTo>
                  <a:pt x="3567423" y="4776771"/>
                </a:lnTo>
                <a:lnTo>
                  <a:pt x="3566029" y="4775836"/>
                </a:lnTo>
                <a:lnTo>
                  <a:pt x="3563938" y="4774901"/>
                </a:lnTo>
                <a:lnTo>
                  <a:pt x="3566727" y="4764617"/>
                </a:lnTo>
                <a:lnTo>
                  <a:pt x="3568817" y="4758072"/>
                </a:lnTo>
                <a:lnTo>
                  <a:pt x="3570211" y="4751215"/>
                </a:lnTo>
                <a:lnTo>
                  <a:pt x="3571605" y="4744359"/>
                </a:lnTo>
                <a:lnTo>
                  <a:pt x="3571953" y="4738126"/>
                </a:lnTo>
                <a:lnTo>
                  <a:pt x="3571953" y="4735009"/>
                </a:lnTo>
                <a:lnTo>
                  <a:pt x="3571605" y="4732516"/>
                </a:lnTo>
                <a:lnTo>
                  <a:pt x="3570908" y="4730646"/>
                </a:lnTo>
                <a:lnTo>
                  <a:pt x="3569514" y="4729088"/>
                </a:lnTo>
                <a:lnTo>
                  <a:pt x="3570908" y="4727218"/>
                </a:lnTo>
                <a:lnTo>
                  <a:pt x="3571605" y="4726595"/>
                </a:lnTo>
                <a:close/>
                <a:moveTo>
                  <a:pt x="3559176" y="4660883"/>
                </a:moveTo>
                <a:lnTo>
                  <a:pt x="3559811" y="4661201"/>
                </a:lnTo>
                <a:lnTo>
                  <a:pt x="3560128" y="4662153"/>
                </a:lnTo>
                <a:lnTo>
                  <a:pt x="3560446" y="4663741"/>
                </a:lnTo>
                <a:lnTo>
                  <a:pt x="3560763" y="4666281"/>
                </a:lnTo>
                <a:lnTo>
                  <a:pt x="3560446" y="4668821"/>
                </a:lnTo>
                <a:lnTo>
                  <a:pt x="3559811" y="4675488"/>
                </a:lnTo>
                <a:lnTo>
                  <a:pt x="3559176" y="4681839"/>
                </a:lnTo>
                <a:lnTo>
                  <a:pt x="3556636" y="4681204"/>
                </a:lnTo>
                <a:lnTo>
                  <a:pt x="3554096" y="4680886"/>
                </a:lnTo>
                <a:lnTo>
                  <a:pt x="3551873" y="4681204"/>
                </a:lnTo>
                <a:lnTo>
                  <a:pt x="3549651" y="4681839"/>
                </a:lnTo>
                <a:lnTo>
                  <a:pt x="3547745" y="4682791"/>
                </a:lnTo>
                <a:lnTo>
                  <a:pt x="3545840" y="4685014"/>
                </a:lnTo>
                <a:lnTo>
                  <a:pt x="3544570" y="4687554"/>
                </a:lnTo>
                <a:lnTo>
                  <a:pt x="3543618" y="4691046"/>
                </a:lnTo>
                <a:lnTo>
                  <a:pt x="3542665" y="4690094"/>
                </a:lnTo>
                <a:lnTo>
                  <a:pt x="3541714" y="4688506"/>
                </a:lnTo>
                <a:lnTo>
                  <a:pt x="3540443" y="4685649"/>
                </a:lnTo>
                <a:lnTo>
                  <a:pt x="3540125" y="4682791"/>
                </a:lnTo>
                <a:lnTo>
                  <a:pt x="3540443" y="4679616"/>
                </a:lnTo>
                <a:lnTo>
                  <a:pt x="3541078" y="4676124"/>
                </a:lnTo>
                <a:lnTo>
                  <a:pt x="3542348" y="4672948"/>
                </a:lnTo>
                <a:lnTo>
                  <a:pt x="3544888" y="4665328"/>
                </a:lnTo>
                <a:lnTo>
                  <a:pt x="3546158" y="4668821"/>
                </a:lnTo>
                <a:lnTo>
                  <a:pt x="3548063" y="4671361"/>
                </a:lnTo>
                <a:lnTo>
                  <a:pt x="3549015" y="4672631"/>
                </a:lnTo>
                <a:lnTo>
                  <a:pt x="3549651" y="4672948"/>
                </a:lnTo>
                <a:lnTo>
                  <a:pt x="3550603" y="4673266"/>
                </a:lnTo>
                <a:lnTo>
                  <a:pt x="3551556" y="4673266"/>
                </a:lnTo>
                <a:lnTo>
                  <a:pt x="3552191" y="4672948"/>
                </a:lnTo>
                <a:lnTo>
                  <a:pt x="3553143" y="4672313"/>
                </a:lnTo>
                <a:lnTo>
                  <a:pt x="3555048" y="4669773"/>
                </a:lnTo>
                <a:lnTo>
                  <a:pt x="3557271" y="4665963"/>
                </a:lnTo>
                <a:close/>
                <a:moveTo>
                  <a:pt x="4283076" y="4645008"/>
                </a:moveTo>
                <a:lnTo>
                  <a:pt x="4282745" y="4650991"/>
                </a:lnTo>
                <a:lnTo>
                  <a:pt x="4281750" y="4654769"/>
                </a:lnTo>
                <a:lnTo>
                  <a:pt x="4280425" y="4657288"/>
                </a:lnTo>
                <a:lnTo>
                  <a:pt x="4279099" y="4658863"/>
                </a:lnTo>
                <a:lnTo>
                  <a:pt x="4278436" y="4660752"/>
                </a:lnTo>
                <a:lnTo>
                  <a:pt x="4278436" y="4663901"/>
                </a:lnTo>
                <a:lnTo>
                  <a:pt x="4279430" y="4669254"/>
                </a:lnTo>
                <a:lnTo>
                  <a:pt x="4281419" y="4677126"/>
                </a:lnTo>
                <a:lnTo>
                  <a:pt x="4280425" y="4676181"/>
                </a:lnTo>
                <a:lnTo>
                  <a:pt x="4279099" y="4675236"/>
                </a:lnTo>
                <a:lnTo>
                  <a:pt x="4277441" y="4672402"/>
                </a:lnTo>
                <a:lnTo>
                  <a:pt x="4275121" y="4669883"/>
                </a:lnTo>
                <a:lnTo>
                  <a:pt x="4273795" y="4668624"/>
                </a:lnTo>
                <a:lnTo>
                  <a:pt x="4272801" y="4668309"/>
                </a:lnTo>
                <a:lnTo>
                  <a:pt x="4271475" y="4669569"/>
                </a:lnTo>
                <a:lnTo>
                  <a:pt x="4271144" y="4670513"/>
                </a:lnTo>
                <a:lnTo>
                  <a:pt x="4271144" y="4671773"/>
                </a:lnTo>
                <a:lnTo>
                  <a:pt x="4271807" y="4672402"/>
                </a:lnTo>
                <a:lnTo>
                  <a:pt x="4272801" y="4672717"/>
                </a:lnTo>
                <a:lnTo>
                  <a:pt x="4273464" y="4673032"/>
                </a:lnTo>
                <a:lnTo>
                  <a:pt x="4274458" y="4673032"/>
                </a:lnTo>
                <a:lnTo>
                  <a:pt x="4275784" y="4672717"/>
                </a:lnTo>
                <a:lnTo>
                  <a:pt x="4274458" y="4677440"/>
                </a:lnTo>
                <a:lnTo>
                  <a:pt x="4273464" y="4680274"/>
                </a:lnTo>
                <a:lnTo>
                  <a:pt x="4271807" y="4682164"/>
                </a:lnTo>
                <a:lnTo>
                  <a:pt x="4271144" y="4682793"/>
                </a:lnTo>
                <a:lnTo>
                  <a:pt x="4270481" y="4683108"/>
                </a:lnTo>
                <a:lnTo>
                  <a:pt x="4269155" y="4683108"/>
                </a:lnTo>
                <a:lnTo>
                  <a:pt x="4268492" y="4682793"/>
                </a:lnTo>
                <a:lnTo>
                  <a:pt x="4266503" y="4681849"/>
                </a:lnTo>
                <a:lnTo>
                  <a:pt x="4264846" y="4679959"/>
                </a:lnTo>
                <a:lnTo>
                  <a:pt x="4263189" y="4677440"/>
                </a:lnTo>
                <a:lnTo>
                  <a:pt x="4261200" y="4674607"/>
                </a:lnTo>
                <a:lnTo>
                  <a:pt x="4259211" y="4670828"/>
                </a:lnTo>
                <a:lnTo>
                  <a:pt x="4257885" y="4667050"/>
                </a:lnTo>
                <a:lnTo>
                  <a:pt x="4256228" y="4662956"/>
                </a:lnTo>
                <a:lnTo>
                  <a:pt x="4255233" y="4658548"/>
                </a:lnTo>
                <a:lnTo>
                  <a:pt x="4253908" y="4654140"/>
                </a:lnTo>
                <a:lnTo>
                  <a:pt x="4253245" y="4650361"/>
                </a:lnTo>
                <a:lnTo>
                  <a:pt x="4252913" y="4646268"/>
                </a:lnTo>
                <a:lnTo>
                  <a:pt x="4255233" y="4645638"/>
                </a:lnTo>
                <a:lnTo>
                  <a:pt x="4257554" y="4645323"/>
                </a:lnTo>
                <a:lnTo>
                  <a:pt x="4259874" y="4645323"/>
                </a:lnTo>
                <a:lnTo>
                  <a:pt x="4261531" y="4645953"/>
                </a:lnTo>
                <a:lnTo>
                  <a:pt x="4265840" y="4646898"/>
                </a:lnTo>
                <a:lnTo>
                  <a:pt x="4269155" y="4648472"/>
                </a:lnTo>
                <a:lnTo>
                  <a:pt x="4273132" y="4650046"/>
                </a:lnTo>
                <a:lnTo>
                  <a:pt x="4274458" y="4650046"/>
                </a:lnTo>
                <a:lnTo>
                  <a:pt x="4276447" y="4650046"/>
                </a:lnTo>
                <a:lnTo>
                  <a:pt x="4278104" y="4649417"/>
                </a:lnTo>
                <a:lnTo>
                  <a:pt x="4280093" y="4648472"/>
                </a:lnTo>
                <a:lnTo>
                  <a:pt x="4281419" y="4646898"/>
                </a:lnTo>
                <a:close/>
                <a:moveTo>
                  <a:pt x="722314" y="4625958"/>
                </a:moveTo>
                <a:lnTo>
                  <a:pt x="724897" y="4626906"/>
                </a:lnTo>
                <a:lnTo>
                  <a:pt x="727160" y="4628171"/>
                </a:lnTo>
                <a:lnTo>
                  <a:pt x="729421" y="4629119"/>
                </a:lnTo>
                <a:lnTo>
                  <a:pt x="731033" y="4631015"/>
                </a:lnTo>
                <a:lnTo>
                  <a:pt x="732970" y="4632912"/>
                </a:lnTo>
                <a:lnTo>
                  <a:pt x="734585" y="4634492"/>
                </a:lnTo>
                <a:lnTo>
                  <a:pt x="737490" y="4639233"/>
                </a:lnTo>
                <a:lnTo>
                  <a:pt x="740073" y="4644290"/>
                </a:lnTo>
                <a:lnTo>
                  <a:pt x="742333" y="4650295"/>
                </a:lnTo>
                <a:lnTo>
                  <a:pt x="744270" y="4656300"/>
                </a:lnTo>
                <a:lnTo>
                  <a:pt x="745562" y="4662938"/>
                </a:lnTo>
                <a:lnTo>
                  <a:pt x="748469" y="4676844"/>
                </a:lnTo>
                <a:lnTo>
                  <a:pt x="751699" y="4690751"/>
                </a:lnTo>
                <a:lnTo>
                  <a:pt x="753311" y="4698021"/>
                </a:lnTo>
                <a:lnTo>
                  <a:pt x="755250" y="4704974"/>
                </a:lnTo>
                <a:lnTo>
                  <a:pt x="757509" y="4711611"/>
                </a:lnTo>
                <a:lnTo>
                  <a:pt x="760416" y="4717617"/>
                </a:lnTo>
                <a:lnTo>
                  <a:pt x="762353" y="4721093"/>
                </a:lnTo>
                <a:lnTo>
                  <a:pt x="764613" y="4723938"/>
                </a:lnTo>
                <a:lnTo>
                  <a:pt x="766874" y="4726466"/>
                </a:lnTo>
                <a:lnTo>
                  <a:pt x="769133" y="4728679"/>
                </a:lnTo>
                <a:lnTo>
                  <a:pt x="771395" y="4730575"/>
                </a:lnTo>
                <a:lnTo>
                  <a:pt x="773332" y="4732156"/>
                </a:lnTo>
                <a:lnTo>
                  <a:pt x="778174" y="4734368"/>
                </a:lnTo>
                <a:lnTo>
                  <a:pt x="782694" y="4736264"/>
                </a:lnTo>
                <a:lnTo>
                  <a:pt x="787537" y="4737529"/>
                </a:lnTo>
                <a:lnTo>
                  <a:pt x="792379" y="4738477"/>
                </a:lnTo>
                <a:lnTo>
                  <a:pt x="796900" y="4739425"/>
                </a:lnTo>
                <a:lnTo>
                  <a:pt x="797871" y="4742586"/>
                </a:lnTo>
                <a:lnTo>
                  <a:pt x="798515" y="4745114"/>
                </a:lnTo>
                <a:lnTo>
                  <a:pt x="798515" y="4746694"/>
                </a:lnTo>
                <a:lnTo>
                  <a:pt x="797545" y="4748275"/>
                </a:lnTo>
                <a:lnTo>
                  <a:pt x="796256" y="4749223"/>
                </a:lnTo>
                <a:lnTo>
                  <a:pt x="794640" y="4749855"/>
                </a:lnTo>
                <a:lnTo>
                  <a:pt x="792703" y="4750171"/>
                </a:lnTo>
                <a:lnTo>
                  <a:pt x="790444" y="4749855"/>
                </a:lnTo>
                <a:lnTo>
                  <a:pt x="788183" y="4748907"/>
                </a:lnTo>
                <a:lnTo>
                  <a:pt x="786246" y="4747959"/>
                </a:lnTo>
                <a:lnTo>
                  <a:pt x="783986" y="4746378"/>
                </a:lnTo>
                <a:lnTo>
                  <a:pt x="781725" y="4745114"/>
                </a:lnTo>
                <a:lnTo>
                  <a:pt x="779787" y="4742902"/>
                </a:lnTo>
                <a:lnTo>
                  <a:pt x="778174" y="4740373"/>
                </a:lnTo>
                <a:lnTo>
                  <a:pt x="776882" y="4737845"/>
                </a:lnTo>
                <a:lnTo>
                  <a:pt x="776237" y="4734684"/>
                </a:lnTo>
                <a:lnTo>
                  <a:pt x="774945" y="4736580"/>
                </a:lnTo>
                <a:lnTo>
                  <a:pt x="774622" y="4738477"/>
                </a:lnTo>
                <a:lnTo>
                  <a:pt x="774622" y="4740689"/>
                </a:lnTo>
                <a:lnTo>
                  <a:pt x="774945" y="4743218"/>
                </a:lnTo>
                <a:lnTo>
                  <a:pt x="776882" y="4747959"/>
                </a:lnTo>
                <a:lnTo>
                  <a:pt x="778820" y="4753016"/>
                </a:lnTo>
                <a:lnTo>
                  <a:pt x="779464" y="4755544"/>
                </a:lnTo>
                <a:lnTo>
                  <a:pt x="779787" y="4757757"/>
                </a:lnTo>
                <a:lnTo>
                  <a:pt x="779787" y="4759969"/>
                </a:lnTo>
                <a:lnTo>
                  <a:pt x="779144" y="4761865"/>
                </a:lnTo>
                <a:lnTo>
                  <a:pt x="777850" y="4763130"/>
                </a:lnTo>
                <a:lnTo>
                  <a:pt x="776237" y="4764710"/>
                </a:lnTo>
                <a:lnTo>
                  <a:pt x="773006" y="4765342"/>
                </a:lnTo>
                <a:lnTo>
                  <a:pt x="769133" y="4765658"/>
                </a:lnTo>
                <a:lnTo>
                  <a:pt x="765258" y="4758073"/>
                </a:lnTo>
                <a:lnTo>
                  <a:pt x="761384" y="4750171"/>
                </a:lnTo>
                <a:lnTo>
                  <a:pt x="754281" y="4733736"/>
                </a:lnTo>
                <a:lnTo>
                  <a:pt x="747823" y="4716668"/>
                </a:lnTo>
                <a:lnTo>
                  <a:pt x="741687" y="4698969"/>
                </a:lnTo>
                <a:lnTo>
                  <a:pt x="736521" y="4680953"/>
                </a:lnTo>
                <a:lnTo>
                  <a:pt x="731033" y="4662622"/>
                </a:lnTo>
                <a:lnTo>
                  <a:pt x="726836" y="4644290"/>
                </a:lnTo>
                <a:close/>
                <a:moveTo>
                  <a:pt x="731481" y="4568808"/>
                </a:moveTo>
                <a:lnTo>
                  <a:pt x="732713" y="4569123"/>
                </a:lnTo>
                <a:lnTo>
                  <a:pt x="733632" y="4569438"/>
                </a:lnTo>
                <a:lnTo>
                  <a:pt x="734860" y="4570069"/>
                </a:lnTo>
                <a:lnTo>
                  <a:pt x="736706" y="4571959"/>
                </a:lnTo>
                <a:lnTo>
                  <a:pt x="738549" y="4574795"/>
                </a:lnTo>
                <a:lnTo>
                  <a:pt x="740699" y="4578261"/>
                </a:lnTo>
                <a:lnTo>
                  <a:pt x="742542" y="4581726"/>
                </a:lnTo>
                <a:lnTo>
                  <a:pt x="746229" y="4589288"/>
                </a:lnTo>
                <a:lnTo>
                  <a:pt x="748075" y="4592439"/>
                </a:lnTo>
                <a:lnTo>
                  <a:pt x="749917" y="4595590"/>
                </a:lnTo>
                <a:lnTo>
                  <a:pt x="752068" y="4597795"/>
                </a:lnTo>
                <a:lnTo>
                  <a:pt x="752991" y="4598741"/>
                </a:lnTo>
                <a:lnTo>
                  <a:pt x="754219" y="4599056"/>
                </a:lnTo>
                <a:lnTo>
                  <a:pt x="755448" y="4599371"/>
                </a:lnTo>
                <a:lnTo>
                  <a:pt x="756676" y="4599371"/>
                </a:lnTo>
                <a:lnTo>
                  <a:pt x="757599" y="4599056"/>
                </a:lnTo>
                <a:lnTo>
                  <a:pt x="759133" y="4598425"/>
                </a:lnTo>
                <a:lnTo>
                  <a:pt x="760056" y="4597795"/>
                </a:lnTo>
                <a:lnTo>
                  <a:pt x="761594" y="4596220"/>
                </a:lnTo>
                <a:lnTo>
                  <a:pt x="764358" y="4591809"/>
                </a:lnTo>
                <a:lnTo>
                  <a:pt x="766200" y="4596535"/>
                </a:lnTo>
                <a:lnTo>
                  <a:pt x="767124" y="4600631"/>
                </a:lnTo>
                <a:lnTo>
                  <a:pt x="768045" y="4604412"/>
                </a:lnTo>
                <a:lnTo>
                  <a:pt x="768353" y="4608508"/>
                </a:lnTo>
                <a:lnTo>
                  <a:pt x="768045" y="4612289"/>
                </a:lnTo>
                <a:lnTo>
                  <a:pt x="767430" y="4615440"/>
                </a:lnTo>
                <a:lnTo>
                  <a:pt x="766508" y="4622056"/>
                </a:lnTo>
                <a:lnTo>
                  <a:pt x="764972" y="4628673"/>
                </a:lnTo>
                <a:lnTo>
                  <a:pt x="764358" y="4632139"/>
                </a:lnTo>
                <a:lnTo>
                  <a:pt x="764050" y="4635604"/>
                </a:lnTo>
                <a:lnTo>
                  <a:pt x="764050" y="4639385"/>
                </a:lnTo>
                <a:lnTo>
                  <a:pt x="764358" y="4642851"/>
                </a:lnTo>
                <a:lnTo>
                  <a:pt x="764972" y="4646947"/>
                </a:lnTo>
                <a:lnTo>
                  <a:pt x="766200" y="4651358"/>
                </a:lnTo>
                <a:lnTo>
                  <a:pt x="764050" y="4650728"/>
                </a:lnTo>
                <a:lnTo>
                  <a:pt x="762207" y="4650098"/>
                </a:lnTo>
                <a:lnTo>
                  <a:pt x="760363" y="4649153"/>
                </a:lnTo>
                <a:lnTo>
                  <a:pt x="759133" y="4647577"/>
                </a:lnTo>
                <a:lnTo>
                  <a:pt x="757904" y="4646317"/>
                </a:lnTo>
                <a:lnTo>
                  <a:pt x="756676" y="4644427"/>
                </a:lnTo>
                <a:lnTo>
                  <a:pt x="754831" y="4640015"/>
                </a:lnTo>
                <a:lnTo>
                  <a:pt x="753297" y="4634974"/>
                </a:lnTo>
                <a:lnTo>
                  <a:pt x="752068" y="4629618"/>
                </a:lnTo>
                <a:lnTo>
                  <a:pt x="750223" y="4617960"/>
                </a:lnTo>
                <a:lnTo>
                  <a:pt x="749300" y="4612604"/>
                </a:lnTo>
                <a:lnTo>
                  <a:pt x="748075" y="4606932"/>
                </a:lnTo>
                <a:lnTo>
                  <a:pt x="746843" y="4602521"/>
                </a:lnTo>
                <a:lnTo>
                  <a:pt x="745001" y="4598425"/>
                </a:lnTo>
                <a:lnTo>
                  <a:pt x="743771" y="4596850"/>
                </a:lnTo>
                <a:lnTo>
                  <a:pt x="742542" y="4595590"/>
                </a:lnTo>
                <a:lnTo>
                  <a:pt x="741006" y="4594329"/>
                </a:lnTo>
                <a:lnTo>
                  <a:pt x="739776" y="4593699"/>
                </a:lnTo>
                <a:lnTo>
                  <a:pt x="737935" y="4593384"/>
                </a:lnTo>
                <a:lnTo>
                  <a:pt x="735783" y="4593384"/>
                </a:lnTo>
                <a:lnTo>
                  <a:pt x="733632" y="4593699"/>
                </a:lnTo>
                <a:lnTo>
                  <a:pt x="731175" y="4594329"/>
                </a:lnTo>
                <a:lnTo>
                  <a:pt x="730558" y="4590864"/>
                </a:lnTo>
                <a:lnTo>
                  <a:pt x="730558" y="4588028"/>
                </a:lnTo>
                <a:lnTo>
                  <a:pt x="730558" y="4584562"/>
                </a:lnTo>
                <a:lnTo>
                  <a:pt x="731175" y="4581726"/>
                </a:lnTo>
                <a:lnTo>
                  <a:pt x="731481" y="4578891"/>
                </a:lnTo>
                <a:lnTo>
                  <a:pt x="731481" y="4576055"/>
                </a:lnTo>
                <a:lnTo>
                  <a:pt x="731175" y="4572589"/>
                </a:lnTo>
                <a:lnTo>
                  <a:pt x="730252" y="4569123"/>
                </a:lnTo>
                <a:close/>
                <a:moveTo>
                  <a:pt x="3693477" y="4535469"/>
                </a:moveTo>
                <a:lnTo>
                  <a:pt x="3694112" y="4542543"/>
                </a:lnTo>
                <a:lnTo>
                  <a:pt x="3693795" y="4548652"/>
                </a:lnTo>
                <a:lnTo>
                  <a:pt x="3692526" y="4553474"/>
                </a:lnTo>
                <a:lnTo>
                  <a:pt x="3691255" y="4557654"/>
                </a:lnTo>
                <a:lnTo>
                  <a:pt x="3690302" y="4558619"/>
                </a:lnTo>
                <a:lnTo>
                  <a:pt x="3689667" y="4559905"/>
                </a:lnTo>
                <a:lnTo>
                  <a:pt x="3688715" y="4560548"/>
                </a:lnTo>
                <a:lnTo>
                  <a:pt x="3687762" y="4560869"/>
                </a:lnTo>
                <a:lnTo>
                  <a:pt x="3686810" y="4560869"/>
                </a:lnTo>
                <a:lnTo>
                  <a:pt x="3686175" y="4560548"/>
                </a:lnTo>
                <a:lnTo>
                  <a:pt x="3685222" y="4559905"/>
                </a:lnTo>
                <a:lnTo>
                  <a:pt x="3684587" y="4558619"/>
                </a:lnTo>
                <a:lnTo>
                  <a:pt x="3684587" y="4552831"/>
                </a:lnTo>
                <a:lnTo>
                  <a:pt x="3684906" y="4548330"/>
                </a:lnTo>
                <a:lnTo>
                  <a:pt x="3685540" y="4545115"/>
                </a:lnTo>
                <a:lnTo>
                  <a:pt x="3687127" y="4542221"/>
                </a:lnTo>
                <a:lnTo>
                  <a:pt x="3688715" y="4539971"/>
                </a:lnTo>
                <a:lnTo>
                  <a:pt x="3689986" y="4538363"/>
                </a:lnTo>
                <a:close/>
                <a:moveTo>
                  <a:pt x="3702756" y="4519594"/>
                </a:moveTo>
                <a:lnTo>
                  <a:pt x="3703374" y="4520220"/>
                </a:lnTo>
                <a:lnTo>
                  <a:pt x="3703682" y="4520532"/>
                </a:lnTo>
                <a:lnTo>
                  <a:pt x="3705225" y="4523034"/>
                </a:lnTo>
                <a:lnTo>
                  <a:pt x="3703682" y="4525223"/>
                </a:lnTo>
                <a:lnTo>
                  <a:pt x="3703064" y="4527724"/>
                </a:lnTo>
                <a:lnTo>
                  <a:pt x="3700904" y="4533666"/>
                </a:lnTo>
                <a:lnTo>
                  <a:pt x="3699977" y="4536167"/>
                </a:lnTo>
                <a:lnTo>
                  <a:pt x="3698744" y="4538356"/>
                </a:lnTo>
                <a:lnTo>
                  <a:pt x="3698125" y="4538981"/>
                </a:lnTo>
                <a:lnTo>
                  <a:pt x="3696890" y="4539920"/>
                </a:lnTo>
                <a:lnTo>
                  <a:pt x="3695964" y="4540232"/>
                </a:lnTo>
                <a:lnTo>
                  <a:pt x="3694730" y="4540232"/>
                </a:lnTo>
                <a:lnTo>
                  <a:pt x="3694112" y="4524597"/>
                </a:lnTo>
                <a:lnTo>
                  <a:pt x="3695656" y="4525223"/>
                </a:lnTo>
                <a:lnTo>
                  <a:pt x="3696273" y="4525223"/>
                </a:lnTo>
                <a:lnTo>
                  <a:pt x="3697199" y="4525223"/>
                </a:lnTo>
                <a:lnTo>
                  <a:pt x="3698125" y="4524285"/>
                </a:lnTo>
                <a:lnTo>
                  <a:pt x="3699360" y="4523347"/>
                </a:lnTo>
                <a:lnTo>
                  <a:pt x="3700904" y="4521470"/>
                </a:lnTo>
                <a:lnTo>
                  <a:pt x="3701522" y="4520532"/>
                </a:lnTo>
                <a:lnTo>
                  <a:pt x="3702448" y="4520220"/>
                </a:lnTo>
                <a:close/>
                <a:moveTo>
                  <a:pt x="735013" y="4505307"/>
                </a:moveTo>
                <a:lnTo>
                  <a:pt x="737525" y="4506267"/>
                </a:lnTo>
                <a:lnTo>
                  <a:pt x="740039" y="4507867"/>
                </a:lnTo>
                <a:lnTo>
                  <a:pt x="742237" y="4509786"/>
                </a:lnTo>
                <a:lnTo>
                  <a:pt x="744119" y="4511706"/>
                </a:lnTo>
                <a:lnTo>
                  <a:pt x="748202" y="4515864"/>
                </a:lnTo>
                <a:lnTo>
                  <a:pt x="751342" y="4520663"/>
                </a:lnTo>
                <a:lnTo>
                  <a:pt x="754797" y="4526422"/>
                </a:lnTo>
                <a:lnTo>
                  <a:pt x="757308" y="4531860"/>
                </a:lnTo>
                <a:lnTo>
                  <a:pt x="762647" y="4543697"/>
                </a:lnTo>
                <a:lnTo>
                  <a:pt x="765159" y="4549456"/>
                </a:lnTo>
                <a:lnTo>
                  <a:pt x="767984" y="4554894"/>
                </a:lnTo>
                <a:lnTo>
                  <a:pt x="770812" y="4560013"/>
                </a:lnTo>
                <a:lnTo>
                  <a:pt x="774265" y="4564812"/>
                </a:lnTo>
                <a:lnTo>
                  <a:pt x="777719" y="4568971"/>
                </a:lnTo>
                <a:lnTo>
                  <a:pt x="779917" y="4570890"/>
                </a:lnTo>
                <a:lnTo>
                  <a:pt x="782116" y="4572170"/>
                </a:lnTo>
                <a:lnTo>
                  <a:pt x="784314" y="4573769"/>
                </a:lnTo>
                <a:lnTo>
                  <a:pt x="786826" y="4574729"/>
                </a:lnTo>
                <a:lnTo>
                  <a:pt x="789338" y="4575369"/>
                </a:lnTo>
                <a:lnTo>
                  <a:pt x="792165" y="4576329"/>
                </a:lnTo>
                <a:lnTo>
                  <a:pt x="769869" y="4589445"/>
                </a:lnTo>
                <a:lnTo>
                  <a:pt x="763590" y="4575369"/>
                </a:lnTo>
                <a:lnTo>
                  <a:pt x="758251" y="4563532"/>
                </a:lnTo>
                <a:lnTo>
                  <a:pt x="748516" y="4543057"/>
                </a:lnTo>
                <a:lnTo>
                  <a:pt x="744747" y="4534420"/>
                </a:lnTo>
                <a:lnTo>
                  <a:pt x="740666" y="4525142"/>
                </a:lnTo>
                <a:lnTo>
                  <a:pt x="737525" y="4515545"/>
                </a:lnTo>
                <a:close/>
                <a:moveTo>
                  <a:pt x="3825875" y="4492606"/>
                </a:moveTo>
                <a:lnTo>
                  <a:pt x="3827145" y="4492927"/>
                </a:lnTo>
                <a:lnTo>
                  <a:pt x="3828415" y="4493248"/>
                </a:lnTo>
                <a:lnTo>
                  <a:pt x="3830002" y="4493890"/>
                </a:lnTo>
                <a:lnTo>
                  <a:pt x="3831272" y="4495174"/>
                </a:lnTo>
                <a:lnTo>
                  <a:pt x="3833177" y="4496457"/>
                </a:lnTo>
                <a:lnTo>
                  <a:pt x="3836352" y="4500629"/>
                </a:lnTo>
                <a:lnTo>
                  <a:pt x="3845560" y="4525341"/>
                </a:lnTo>
                <a:lnTo>
                  <a:pt x="3847782" y="4522131"/>
                </a:lnTo>
                <a:lnTo>
                  <a:pt x="3848735" y="4520527"/>
                </a:lnTo>
                <a:lnTo>
                  <a:pt x="3850322" y="4519885"/>
                </a:lnTo>
                <a:lnTo>
                  <a:pt x="3851910" y="4519885"/>
                </a:lnTo>
                <a:lnTo>
                  <a:pt x="3853180" y="4520206"/>
                </a:lnTo>
                <a:lnTo>
                  <a:pt x="3855402" y="4521810"/>
                </a:lnTo>
                <a:lnTo>
                  <a:pt x="3857626" y="4523736"/>
                </a:lnTo>
                <a:lnTo>
                  <a:pt x="3858577" y="4530796"/>
                </a:lnTo>
                <a:lnTo>
                  <a:pt x="3859212" y="4537215"/>
                </a:lnTo>
                <a:lnTo>
                  <a:pt x="3858577" y="4542670"/>
                </a:lnTo>
                <a:lnTo>
                  <a:pt x="3857942" y="4547805"/>
                </a:lnTo>
                <a:lnTo>
                  <a:pt x="3857626" y="4553261"/>
                </a:lnTo>
                <a:lnTo>
                  <a:pt x="3857307" y="4559038"/>
                </a:lnTo>
                <a:lnTo>
                  <a:pt x="3857626" y="4565135"/>
                </a:lnTo>
                <a:lnTo>
                  <a:pt x="3858260" y="4572196"/>
                </a:lnTo>
                <a:lnTo>
                  <a:pt x="3857626" y="4571875"/>
                </a:lnTo>
                <a:lnTo>
                  <a:pt x="3856672" y="4570591"/>
                </a:lnTo>
                <a:lnTo>
                  <a:pt x="3855720" y="4569307"/>
                </a:lnTo>
                <a:lnTo>
                  <a:pt x="3854767" y="4567382"/>
                </a:lnTo>
                <a:lnTo>
                  <a:pt x="3851592" y="4558075"/>
                </a:lnTo>
                <a:lnTo>
                  <a:pt x="3847782" y="4568986"/>
                </a:lnTo>
                <a:lnTo>
                  <a:pt x="3845560" y="4575084"/>
                </a:lnTo>
                <a:lnTo>
                  <a:pt x="3843020" y="4581502"/>
                </a:lnTo>
                <a:lnTo>
                  <a:pt x="3839845" y="4587921"/>
                </a:lnTo>
                <a:lnTo>
                  <a:pt x="3836352" y="4594339"/>
                </a:lnTo>
                <a:lnTo>
                  <a:pt x="3832861" y="4600116"/>
                </a:lnTo>
                <a:lnTo>
                  <a:pt x="3828415" y="4604930"/>
                </a:lnTo>
                <a:lnTo>
                  <a:pt x="3826192" y="4606855"/>
                </a:lnTo>
                <a:lnTo>
                  <a:pt x="3823970" y="4608460"/>
                </a:lnTo>
                <a:lnTo>
                  <a:pt x="3821747" y="4609744"/>
                </a:lnTo>
                <a:lnTo>
                  <a:pt x="3819207" y="4611027"/>
                </a:lnTo>
                <a:lnTo>
                  <a:pt x="3816985" y="4611669"/>
                </a:lnTo>
                <a:lnTo>
                  <a:pt x="3814445" y="4611669"/>
                </a:lnTo>
                <a:lnTo>
                  <a:pt x="3812541" y="4611669"/>
                </a:lnTo>
                <a:lnTo>
                  <a:pt x="3809682" y="4611027"/>
                </a:lnTo>
                <a:lnTo>
                  <a:pt x="3807142" y="4610065"/>
                </a:lnTo>
                <a:lnTo>
                  <a:pt x="3805237" y="4608460"/>
                </a:lnTo>
                <a:lnTo>
                  <a:pt x="3802380" y="4606534"/>
                </a:lnTo>
                <a:lnTo>
                  <a:pt x="3800475" y="4603967"/>
                </a:lnTo>
                <a:lnTo>
                  <a:pt x="3797935" y="4600437"/>
                </a:lnTo>
                <a:lnTo>
                  <a:pt x="3795713" y="4596586"/>
                </a:lnTo>
                <a:lnTo>
                  <a:pt x="3793490" y="4592093"/>
                </a:lnTo>
                <a:lnTo>
                  <a:pt x="3791267" y="4586958"/>
                </a:lnTo>
                <a:lnTo>
                  <a:pt x="3789997" y="4586637"/>
                </a:lnTo>
                <a:lnTo>
                  <a:pt x="3789045" y="4586958"/>
                </a:lnTo>
                <a:lnTo>
                  <a:pt x="3788410" y="4587279"/>
                </a:lnTo>
                <a:lnTo>
                  <a:pt x="3787457" y="4587921"/>
                </a:lnTo>
                <a:lnTo>
                  <a:pt x="3786822" y="4589846"/>
                </a:lnTo>
                <a:lnTo>
                  <a:pt x="3786505" y="4592414"/>
                </a:lnTo>
                <a:lnTo>
                  <a:pt x="3786505" y="4599153"/>
                </a:lnTo>
                <a:lnTo>
                  <a:pt x="3786822" y="4605893"/>
                </a:lnTo>
                <a:lnTo>
                  <a:pt x="3785870" y="4605251"/>
                </a:lnTo>
                <a:lnTo>
                  <a:pt x="3784917" y="4604930"/>
                </a:lnTo>
                <a:lnTo>
                  <a:pt x="3783647" y="4603646"/>
                </a:lnTo>
                <a:lnTo>
                  <a:pt x="3782060" y="4601400"/>
                </a:lnTo>
                <a:lnTo>
                  <a:pt x="3781425" y="4598511"/>
                </a:lnTo>
                <a:lnTo>
                  <a:pt x="3780790" y="4594981"/>
                </a:lnTo>
                <a:lnTo>
                  <a:pt x="3780156" y="4591772"/>
                </a:lnTo>
                <a:lnTo>
                  <a:pt x="3780156" y="4588563"/>
                </a:lnTo>
                <a:lnTo>
                  <a:pt x="3780156" y="4585353"/>
                </a:lnTo>
                <a:lnTo>
                  <a:pt x="3778885" y="4581823"/>
                </a:lnTo>
                <a:lnTo>
                  <a:pt x="3777297" y="4578614"/>
                </a:lnTo>
                <a:lnTo>
                  <a:pt x="3775392" y="4575405"/>
                </a:lnTo>
                <a:lnTo>
                  <a:pt x="3773805" y="4572837"/>
                </a:lnTo>
                <a:lnTo>
                  <a:pt x="3771900" y="4571233"/>
                </a:lnTo>
                <a:lnTo>
                  <a:pt x="3769996" y="4569307"/>
                </a:lnTo>
                <a:lnTo>
                  <a:pt x="3767772" y="4567703"/>
                </a:lnTo>
                <a:lnTo>
                  <a:pt x="3766185" y="4566740"/>
                </a:lnTo>
                <a:lnTo>
                  <a:pt x="3763962" y="4565456"/>
                </a:lnTo>
                <a:lnTo>
                  <a:pt x="3762057" y="4565135"/>
                </a:lnTo>
                <a:lnTo>
                  <a:pt x="3759835" y="4564814"/>
                </a:lnTo>
                <a:lnTo>
                  <a:pt x="3757612" y="4564814"/>
                </a:lnTo>
                <a:lnTo>
                  <a:pt x="3755390" y="4564814"/>
                </a:lnTo>
                <a:lnTo>
                  <a:pt x="3753168" y="4565456"/>
                </a:lnTo>
                <a:lnTo>
                  <a:pt x="3749040" y="4567061"/>
                </a:lnTo>
                <a:lnTo>
                  <a:pt x="3744595" y="4568986"/>
                </a:lnTo>
                <a:lnTo>
                  <a:pt x="3740151" y="4571554"/>
                </a:lnTo>
                <a:lnTo>
                  <a:pt x="3735387" y="4574121"/>
                </a:lnTo>
                <a:lnTo>
                  <a:pt x="3731260" y="4576688"/>
                </a:lnTo>
                <a:lnTo>
                  <a:pt x="3723005" y="4582786"/>
                </a:lnTo>
                <a:lnTo>
                  <a:pt x="3716337" y="4588884"/>
                </a:lnTo>
                <a:lnTo>
                  <a:pt x="3717290" y="4581502"/>
                </a:lnTo>
                <a:lnTo>
                  <a:pt x="3717925" y="4578614"/>
                </a:lnTo>
                <a:lnTo>
                  <a:pt x="3718560" y="4575726"/>
                </a:lnTo>
                <a:lnTo>
                  <a:pt x="3719830" y="4573158"/>
                </a:lnTo>
                <a:lnTo>
                  <a:pt x="3720783" y="4571554"/>
                </a:lnTo>
                <a:lnTo>
                  <a:pt x="3721735" y="4569628"/>
                </a:lnTo>
                <a:lnTo>
                  <a:pt x="3723323" y="4568024"/>
                </a:lnTo>
                <a:lnTo>
                  <a:pt x="3725862" y="4565777"/>
                </a:lnTo>
                <a:lnTo>
                  <a:pt x="3729037" y="4564172"/>
                </a:lnTo>
                <a:lnTo>
                  <a:pt x="3732212" y="4562889"/>
                </a:lnTo>
                <a:lnTo>
                  <a:pt x="3735387" y="4562247"/>
                </a:lnTo>
                <a:lnTo>
                  <a:pt x="3738562" y="4561284"/>
                </a:lnTo>
                <a:lnTo>
                  <a:pt x="3741737" y="4560321"/>
                </a:lnTo>
                <a:lnTo>
                  <a:pt x="3744595" y="4559038"/>
                </a:lnTo>
                <a:lnTo>
                  <a:pt x="3747135" y="4557112"/>
                </a:lnTo>
                <a:lnTo>
                  <a:pt x="3748088" y="4555828"/>
                </a:lnTo>
                <a:lnTo>
                  <a:pt x="3749357" y="4554545"/>
                </a:lnTo>
                <a:lnTo>
                  <a:pt x="3749992" y="4552619"/>
                </a:lnTo>
                <a:lnTo>
                  <a:pt x="3750628" y="4550694"/>
                </a:lnTo>
                <a:lnTo>
                  <a:pt x="3751580" y="4548447"/>
                </a:lnTo>
                <a:lnTo>
                  <a:pt x="3751897" y="4545880"/>
                </a:lnTo>
                <a:lnTo>
                  <a:pt x="3752215" y="4539782"/>
                </a:lnTo>
                <a:lnTo>
                  <a:pt x="3754755" y="4541708"/>
                </a:lnTo>
                <a:lnTo>
                  <a:pt x="3756660" y="4542991"/>
                </a:lnTo>
                <a:lnTo>
                  <a:pt x="3758248" y="4544275"/>
                </a:lnTo>
                <a:lnTo>
                  <a:pt x="3759835" y="4544917"/>
                </a:lnTo>
                <a:lnTo>
                  <a:pt x="3761740" y="4545238"/>
                </a:lnTo>
                <a:lnTo>
                  <a:pt x="3763010" y="4544596"/>
                </a:lnTo>
                <a:lnTo>
                  <a:pt x="3764915" y="4542670"/>
                </a:lnTo>
                <a:lnTo>
                  <a:pt x="3767137" y="4539782"/>
                </a:lnTo>
                <a:lnTo>
                  <a:pt x="3767772" y="4544596"/>
                </a:lnTo>
                <a:lnTo>
                  <a:pt x="3769042" y="4547484"/>
                </a:lnTo>
                <a:lnTo>
                  <a:pt x="3769677" y="4549731"/>
                </a:lnTo>
                <a:lnTo>
                  <a:pt x="3770947" y="4551335"/>
                </a:lnTo>
                <a:lnTo>
                  <a:pt x="3771900" y="4552619"/>
                </a:lnTo>
                <a:lnTo>
                  <a:pt x="3772852" y="4554224"/>
                </a:lnTo>
                <a:lnTo>
                  <a:pt x="3774122" y="4556470"/>
                </a:lnTo>
                <a:lnTo>
                  <a:pt x="3775076" y="4559359"/>
                </a:lnTo>
                <a:lnTo>
                  <a:pt x="3776980" y="4558396"/>
                </a:lnTo>
                <a:lnTo>
                  <a:pt x="3778567" y="4557433"/>
                </a:lnTo>
                <a:lnTo>
                  <a:pt x="3779837" y="4555507"/>
                </a:lnTo>
                <a:lnTo>
                  <a:pt x="3780790" y="4552940"/>
                </a:lnTo>
                <a:lnTo>
                  <a:pt x="3781425" y="4550373"/>
                </a:lnTo>
                <a:lnTo>
                  <a:pt x="3781742" y="4547163"/>
                </a:lnTo>
                <a:lnTo>
                  <a:pt x="3781742" y="4540424"/>
                </a:lnTo>
                <a:lnTo>
                  <a:pt x="3782060" y="4533043"/>
                </a:lnTo>
                <a:lnTo>
                  <a:pt x="3782060" y="4525982"/>
                </a:lnTo>
                <a:lnTo>
                  <a:pt x="3782377" y="4522773"/>
                </a:lnTo>
                <a:lnTo>
                  <a:pt x="3782696" y="4520206"/>
                </a:lnTo>
                <a:lnTo>
                  <a:pt x="3783647" y="4517638"/>
                </a:lnTo>
                <a:lnTo>
                  <a:pt x="3784600" y="4515392"/>
                </a:lnTo>
                <a:lnTo>
                  <a:pt x="3785870" y="4516034"/>
                </a:lnTo>
                <a:lnTo>
                  <a:pt x="3786822" y="4517317"/>
                </a:lnTo>
                <a:lnTo>
                  <a:pt x="3787457" y="4518280"/>
                </a:lnTo>
                <a:lnTo>
                  <a:pt x="3788092" y="4519885"/>
                </a:lnTo>
                <a:lnTo>
                  <a:pt x="3789045" y="4523094"/>
                </a:lnTo>
                <a:lnTo>
                  <a:pt x="3789680" y="4527266"/>
                </a:lnTo>
                <a:lnTo>
                  <a:pt x="3790633" y="4531759"/>
                </a:lnTo>
                <a:lnTo>
                  <a:pt x="3791585" y="4535931"/>
                </a:lnTo>
                <a:lnTo>
                  <a:pt x="3793173" y="4540424"/>
                </a:lnTo>
                <a:lnTo>
                  <a:pt x="3794125" y="4542670"/>
                </a:lnTo>
                <a:lnTo>
                  <a:pt x="3795713" y="4544917"/>
                </a:lnTo>
                <a:lnTo>
                  <a:pt x="3795713" y="4540424"/>
                </a:lnTo>
                <a:lnTo>
                  <a:pt x="3795713" y="4537215"/>
                </a:lnTo>
                <a:lnTo>
                  <a:pt x="3796347" y="4534647"/>
                </a:lnTo>
                <a:lnTo>
                  <a:pt x="3797300" y="4532401"/>
                </a:lnTo>
                <a:lnTo>
                  <a:pt x="3798570" y="4530796"/>
                </a:lnTo>
                <a:lnTo>
                  <a:pt x="3799522" y="4529513"/>
                </a:lnTo>
                <a:lnTo>
                  <a:pt x="3802380" y="4527266"/>
                </a:lnTo>
                <a:lnTo>
                  <a:pt x="3803650" y="4525661"/>
                </a:lnTo>
                <a:lnTo>
                  <a:pt x="3804602" y="4523736"/>
                </a:lnTo>
                <a:lnTo>
                  <a:pt x="3805873" y="4522131"/>
                </a:lnTo>
                <a:lnTo>
                  <a:pt x="3806190" y="4519564"/>
                </a:lnTo>
                <a:lnTo>
                  <a:pt x="3806507" y="4516034"/>
                </a:lnTo>
                <a:lnTo>
                  <a:pt x="3806190" y="4512183"/>
                </a:lnTo>
                <a:lnTo>
                  <a:pt x="3805873" y="4507048"/>
                </a:lnTo>
                <a:lnTo>
                  <a:pt x="3804285" y="4500950"/>
                </a:lnTo>
                <a:lnTo>
                  <a:pt x="3806507" y="4504480"/>
                </a:lnTo>
                <a:lnTo>
                  <a:pt x="3808413" y="4506085"/>
                </a:lnTo>
                <a:lnTo>
                  <a:pt x="3809047" y="4506406"/>
                </a:lnTo>
                <a:lnTo>
                  <a:pt x="3809682" y="4507048"/>
                </a:lnTo>
                <a:lnTo>
                  <a:pt x="3810635" y="4507048"/>
                </a:lnTo>
                <a:lnTo>
                  <a:pt x="3811270" y="4506406"/>
                </a:lnTo>
                <a:lnTo>
                  <a:pt x="3812857" y="4505443"/>
                </a:lnTo>
                <a:lnTo>
                  <a:pt x="3814127" y="4503518"/>
                </a:lnTo>
                <a:lnTo>
                  <a:pt x="3816985" y="4499025"/>
                </a:lnTo>
                <a:lnTo>
                  <a:pt x="3818890" y="4497099"/>
                </a:lnTo>
                <a:lnTo>
                  <a:pt x="3820477" y="4495174"/>
                </a:lnTo>
                <a:lnTo>
                  <a:pt x="3822701" y="4493569"/>
                </a:lnTo>
                <a:lnTo>
                  <a:pt x="3824922" y="4492927"/>
                </a:lnTo>
                <a:close/>
                <a:moveTo>
                  <a:pt x="701936" y="4464032"/>
                </a:moveTo>
                <a:lnTo>
                  <a:pt x="720725" y="4503413"/>
                </a:lnTo>
                <a:lnTo>
                  <a:pt x="717953" y="4503720"/>
                </a:lnTo>
                <a:lnTo>
                  <a:pt x="715181" y="4503413"/>
                </a:lnTo>
                <a:lnTo>
                  <a:pt x="712717" y="4502797"/>
                </a:lnTo>
                <a:lnTo>
                  <a:pt x="709944" y="4501874"/>
                </a:lnTo>
                <a:lnTo>
                  <a:pt x="707480" y="4500336"/>
                </a:lnTo>
                <a:lnTo>
                  <a:pt x="704400" y="4498798"/>
                </a:lnTo>
                <a:lnTo>
                  <a:pt x="699472" y="4495106"/>
                </a:lnTo>
                <a:lnTo>
                  <a:pt x="694235" y="4490491"/>
                </a:lnTo>
                <a:lnTo>
                  <a:pt x="689307" y="4485568"/>
                </a:lnTo>
                <a:lnTo>
                  <a:pt x="684378" y="4480646"/>
                </a:lnTo>
                <a:lnTo>
                  <a:pt x="679450" y="4476031"/>
                </a:lnTo>
                <a:close/>
                <a:moveTo>
                  <a:pt x="4331380" y="4427519"/>
                </a:moveTo>
                <a:lnTo>
                  <a:pt x="4332060" y="4430468"/>
                </a:lnTo>
                <a:lnTo>
                  <a:pt x="4332401" y="4433416"/>
                </a:lnTo>
                <a:lnTo>
                  <a:pt x="4332401" y="4438330"/>
                </a:lnTo>
                <a:lnTo>
                  <a:pt x="4332741" y="4440295"/>
                </a:lnTo>
                <a:lnTo>
                  <a:pt x="4333421" y="4441278"/>
                </a:lnTo>
                <a:lnTo>
                  <a:pt x="4333761" y="4442588"/>
                </a:lnTo>
                <a:lnTo>
                  <a:pt x="4334782" y="4443243"/>
                </a:lnTo>
                <a:lnTo>
                  <a:pt x="4335462" y="4447174"/>
                </a:lnTo>
                <a:lnTo>
                  <a:pt x="4335462" y="4447830"/>
                </a:lnTo>
                <a:lnTo>
                  <a:pt x="4335122" y="4448157"/>
                </a:lnTo>
                <a:lnTo>
                  <a:pt x="4334782" y="4448157"/>
                </a:lnTo>
                <a:lnTo>
                  <a:pt x="4334442" y="4447830"/>
                </a:lnTo>
                <a:lnTo>
                  <a:pt x="4333421" y="4446847"/>
                </a:lnTo>
                <a:lnTo>
                  <a:pt x="4331720" y="4444881"/>
                </a:lnTo>
                <a:lnTo>
                  <a:pt x="4330019" y="4444226"/>
                </a:lnTo>
                <a:lnTo>
                  <a:pt x="4329339" y="4443571"/>
                </a:lnTo>
                <a:lnTo>
                  <a:pt x="4328659" y="4444226"/>
                </a:lnTo>
                <a:lnTo>
                  <a:pt x="4327638" y="4444881"/>
                </a:lnTo>
                <a:lnTo>
                  <a:pt x="4326958" y="4446192"/>
                </a:lnTo>
                <a:lnTo>
                  <a:pt x="4326277" y="4441933"/>
                </a:lnTo>
                <a:lnTo>
                  <a:pt x="4325937" y="4438002"/>
                </a:lnTo>
                <a:lnTo>
                  <a:pt x="4325937" y="4435381"/>
                </a:lnTo>
                <a:lnTo>
                  <a:pt x="4326618" y="4433088"/>
                </a:lnTo>
                <a:lnTo>
                  <a:pt x="4327638" y="4431123"/>
                </a:lnTo>
                <a:lnTo>
                  <a:pt x="4328999" y="4429812"/>
                </a:lnTo>
                <a:close/>
                <a:moveTo>
                  <a:pt x="3549061" y="4419581"/>
                </a:moveTo>
                <a:lnTo>
                  <a:pt x="3551413" y="4419581"/>
                </a:lnTo>
                <a:lnTo>
                  <a:pt x="3553177" y="4419899"/>
                </a:lnTo>
                <a:lnTo>
                  <a:pt x="3554941" y="4420851"/>
                </a:lnTo>
                <a:lnTo>
                  <a:pt x="3556411" y="4422439"/>
                </a:lnTo>
                <a:lnTo>
                  <a:pt x="3556999" y="4424661"/>
                </a:lnTo>
                <a:lnTo>
                  <a:pt x="3557587" y="4427519"/>
                </a:lnTo>
                <a:lnTo>
                  <a:pt x="3557587" y="4431012"/>
                </a:lnTo>
                <a:lnTo>
                  <a:pt x="3556117" y="4433552"/>
                </a:lnTo>
                <a:lnTo>
                  <a:pt x="3554353" y="4435457"/>
                </a:lnTo>
                <a:lnTo>
                  <a:pt x="3552295" y="4437044"/>
                </a:lnTo>
                <a:lnTo>
                  <a:pt x="3550238" y="4437679"/>
                </a:lnTo>
                <a:lnTo>
                  <a:pt x="3546121" y="4439267"/>
                </a:lnTo>
                <a:lnTo>
                  <a:pt x="3541712" y="4440219"/>
                </a:lnTo>
                <a:lnTo>
                  <a:pt x="3546415" y="4419899"/>
                </a:lnTo>
                <a:close/>
                <a:moveTo>
                  <a:pt x="3557269" y="4405294"/>
                </a:moveTo>
                <a:lnTo>
                  <a:pt x="3558221" y="4405294"/>
                </a:lnTo>
                <a:lnTo>
                  <a:pt x="3559174" y="4405294"/>
                </a:lnTo>
                <a:lnTo>
                  <a:pt x="3559809" y="4405929"/>
                </a:lnTo>
                <a:lnTo>
                  <a:pt x="3560761" y="4406882"/>
                </a:lnTo>
                <a:lnTo>
                  <a:pt x="3562984" y="4409739"/>
                </a:lnTo>
                <a:lnTo>
                  <a:pt x="3564572" y="4411644"/>
                </a:lnTo>
                <a:lnTo>
                  <a:pt x="3566160" y="4412597"/>
                </a:lnTo>
                <a:lnTo>
                  <a:pt x="3567112" y="4412914"/>
                </a:lnTo>
                <a:lnTo>
                  <a:pt x="3568700" y="4412597"/>
                </a:lnTo>
                <a:lnTo>
                  <a:pt x="3570287" y="4411327"/>
                </a:lnTo>
                <a:lnTo>
                  <a:pt x="3569652" y="4414819"/>
                </a:lnTo>
                <a:lnTo>
                  <a:pt x="3569334" y="4417359"/>
                </a:lnTo>
                <a:lnTo>
                  <a:pt x="3569334" y="4421487"/>
                </a:lnTo>
                <a:lnTo>
                  <a:pt x="3569017" y="4425932"/>
                </a:lnTo>
                <a:lnTo>
                  <a:pt x="3568700" y="4428790"/>
                </a:lnTo>
                <a:lnTo>
                  <a:pt x="3568064" y="4432282"/>
                </a:lnTo>
                <a:lnTo>
                  <a:pt x="3566160" y="4424980"/>
                </a:lnTo>
                <a:lnTo>
                  <a:pt x="3564889" y="4421487"/>
                </a:lnTo>
                <a:lnTo>
                  <a:pt x="3563620" y="4418312"/>
                </a:lnTo>
                <a:lnTo>
                  <a:pt x="3562032" y="4416089"/>
                </a:lnTo>
                <a:lnTo>
                  <a:pt x="3561080" y="4415454"/>
                </a:lnTo>
                <a:lnTo>
                  <a:pt x="3559491" y="4414819"/>
                </a:lnTo>
                <a:lnTo>
                  <a:pt x="3558540" y="4414184"/>
                </a:lnTo>
                <a:lnTo>
                  <a:pt x="3556951" y="4414184"/>
                </a:lnTo>
                <a:lnTo>
                  <a:pt x="3555046" y="4414819"/>
                </a:lnTo>
                <a:lnTo>
                  <a:pt x="3552824" y="4415137"/>
                </a:lnTo>
                <a:lnTo>
                  <a:pt x="3554094" y="4411009"/>
                </a:lnTo>
                <a:lnTo>
                  <a:pt x="3555046" y="4408469"/>
                </a:lnTo>
                <a:lnTo>
                  <a:pt x="3556316" y="4406247"/>
                </a:lnTo>
                <a:close/>
                <a:moveTo>
                  <a:pt x="3653693" y="4395769"/>
                </a:moveTo>
                <a:lnTo>
                  <a:pt x="3656213" y="4396090"/>
                </a:lnTo>
                <a:lnTo>
                  <a:pt x="3659363" y="4397052"/>
                </a:lnTo>
                <a:lnTo>
                  <a:pt x="3661883" y="4398335"/>
                </a:lnTo>
                <a:lnTo>
                  <a:pt x="3664404" y="4400259"/>
                </a:lnTo>
                <a:lnTo>
                  <a:pt x="3666922" y="4402825"/>
                </a:lnTo>
                <a:lnTo>
                  <a:pt x="3669442" y="4405711"/>
                </a:lnTo>
                <a:lnTo>
                  <a:pt x="3671647" y="4408598"/>
                </a:lnTo>
                <a:lnTo>
                  <a:pt x="3673852" y="4412446"/>
                </a:lnTo>
                <a:lnTo>
                  <a:pt x="3677632" y="4419502"/>
                </a:lnTo>
                <a:lnTo>
                  <a:pt x="3681412" y="4426878"/>
                </a:lnTo>
                <a:lnTo>
                  <a:pt x="3680467" y="4427199"/>
                </a:lnTo>
                <a:lnTo>
                  <a:pt x="3679522" y="4427519"/>
                </a:lnTo>
                <a:lnTo>
                  <a:pt x="3677317" y="4427519"/>
                </a:lnTo>
                <a:lnTo>
                  <a:pt x="3675113" y="4426557"/>
                </a:lnTo>
                <a:lnTo>
                  <a:pt x="3672908" y="4424954"/>
                </a:lnTo>
                <a:lnTo>
                  <a:pt x="3670702" y="4423029"/>
                </a:lnTo>
                <a:lnTo>
                  <a:pt x="3668183" y="4420464"/>
                </a:lnTo>
                <a:lnTo>
                  <a:pt x="3663458" y="4415012"/>
                </a:lnTo>
                <a:lnTo>
                  <a:pt x="3658418" y="4409880"/>
                </a:lnTo>
                <a:lnTo>
                  <a:pt x="3655898" y="4407315"/>
                </a:lnTo>
                <a:lnTo>
                  <a:pt x="3653378" y="4405390"/>
                </a:lnTo>
                <a:lnTo>
                  <a:pt x="3650544" y="4403466"/>
                </a:lnTo>
                <a:lnTo>
                  <a:pt x="3647708" y="4402825"/>
                </a:lnTo>
                <a:lnTo>
                  <a:pt x="3644874" y="4402504"/>
                </a:lnTo>
                <a:lnTo>
                  <a:pt x="3643299" y="4402825"/>
                </a:lnTo>
                <a:lnTo>
                  <a:pt x="3641724" y="4403146"/>
                </a:lnTo>
                <a:lnTo>
                  <a:pt x="3645189" y="4399938"/>
                </a:lnTo>
                <a:lnTo>
                  <a:pt x="3648024" y="4397693"/>
                </a:lnTo>
                <a:lnTo>
                  <a:pt x="3650858" y="4396411"/>
                </a:lnTo>
                <a:close/>
                <a:moveTo>
                  <a:pt x="3627754" y="4373544"/>
                </a:moveTo>
                <a:lnTo>
                  <a:pt x="3629024" y="4373544"/>
                </a:lnTo>
                <a:lnTo>
                  <a:pt x="3630613" y="4373544"/>
                </a:lnTo>
                <a:lnTo>
                  <a:pt x="3629342" y="4379173"/>
                </a:lnTo>
                <a:lnTo>
                  <a:pt x="3628389" y="4383551"/>
                </a:lnTo>
                <a:lnTo>
                  <a:pt x="3627437" y="4388241"/>
                </a:lnTo>
                <a:lnTo>
                  <a:pt x="3626484" y="4394182"/>
                </a:lnTo>
                <a:lnTo>
                  <a:pt x="3625214" y="4392306"/>
                </a:lnTo>
                <a:lnTo>
                  <a:pt x="3623627" y="4389179"/>
                </a:lnTo>
                <a:lnTo>
                  <a:pt x="3622674" y="4386678"/>
                </a:lnTo>
                <a:lnTo>
                  <a:pt x="3621087" y="4384489"/>
                </a:lnTo>
                <a:lnTo>
                  <a:pt x="3621722" y="4381049"/>
                </a:lnTo>
                <a:lnTo>
                  <a:pt x="3622993" y="4378235"/>
                </a:lnTo>
                <a:lnTo>
                  <a:pt x="3623627" y="4376046"/>
                </a:lnTo>
                <a:lnTo>
                  <a:pt x="3625214" y="4374795"/>
                </a:lnTo>
                <a:lnTo>
                  <a:pt x="3626167" y="4373857"/>
                </a:lnTo>
                <a:close/>
                <a:moveTo>
                  <a:pt x="3535070" y="4371956"/>
                </a:moveTo>
                <a:lnTo>
                  <a:pt x="3537985" y="4371956"/>
                </a:lnTo>
                <a:lnTo>
                  <a:pt x="3534746" y="4378198"/>
                </a:lnTo>
                <a:lnTo>
                  <a:pt x="3532802" y="4382879"/>
                </a:lnTo>
                <a:lnTo>
                  <a:pt x="3532154" y="4386000"/>
                </a:lnTo>
                <a:lnTo>
                  <a:pt x="3532154" y="4388496"/>
                </a:lnTo>
                <a:lnTo>
                  <a:pt x="3532478" y="4389433"/>
                </a:lnTo>
                <a:lnTo>
                  <a:pt x="3532802" y="4390369"/>
                </a:lnTo>
                <a:lnTo>
                  <a:pt x="3534098" y="4391305"/>
                </a:lnTo>
                <a:lnTo>
                  <a:pt x="3535718" y="4392241"/>
                </a:lnTo>
                <a:lnTo>
                  <a:pt x="3537663" y="4392241"/>
                </a:lnTo>
                <a:lnTo>
                  <a:pt x="3542521" y="4392241"/>
                </a:lnTo>
                <a:lnTo>
                  <a:pt x="3544466" y="4392241"/>
                </a:lnTo>
                <a:lnTo>
                  <a:pt x="3546733" y="4392553"/>
                </a:lnTo>
                <a:lnTo>
                  <a:pt x="3548029" y="4393177"/>
                </a:lnTo>
                <a:lnTo>
                  <a:pt x="3549326" y="4394114"/>
                </a:lnTo>
                <a:lnTo>
                  <a:pt x="3549649" y="4395050"/>
                </a:lnTo>
                <a:lnTo>
                  <a:pt x="3549649" y="4395986"/>
                </a:lnTo>
                <a:lnTo>
                  <a:pt x="3549326" y="4398795"/>
                </a:lnTo>
                <a:lnTo>
                  <a:pt x="3548029" y="4400979"/>
                </a:lnTo>
                <a:lnTo>
                  <a:pt x="3547057" y="4403164"/>
                </a:lnTo>
                <a:lnTo>
                  <a:pt x="3545437" y="4404724"/>
                </a:lnTo>
                <a:lnTo>
                  <a:pt x="3544466" y="4405973"/>
                </a:lnTo>
                <a:lnTo>
                  <a:pt x="3542845" y="4407221"/>
                </a:lnTo>
                <a:lnTo>
                  <a:pt x="3541549" y="4407845"/>
                </a:lnTo>
                <a:lnTo>
                  <a:pt x="3538309" y="4408469"/>
                </a:lnTo>
                <a:lnTo>
                  <a:pt x="3538957" y="4405036"/>
                </a:lnTo>
                <a:lnTo>
                  <a:pt x="3538957" y="4402228"/>
                </a:lnTo>
                <a:lnTo>
                  <a:pt x="3537985" y="4400355"/>
                </a:lnTo>
                <a:lnTo>
                  <a:pt x="3537338" y="4398795"/>
                </a:lnTo>
                <a:lnTo>
                  <a:pt x="3536042" y="4398483"/>
                </a:lnTo>
                <a:lnTo>
                  <a:pt x="3534422" y="4398171"/>
                </a:lnTo>
                <a:lnTo>
                  <a:pt x="3532802" y="4398483"/>
                </a:lnTo>
                <a:lnTo>
                  <a:pt x="3530858" y="4398795"/>
                </a:lnTo>
                <a:lnTo>
                  <a:pt x="3526970" y="4400043"/>
                </a:lnTo>
                <a:lnTo>
                  <a:pt x="3525026" y="4400355"/>
                </a:lnTo>
                <a:lnTo>
                  <a:pt x="3523082" y="4400355"/>
                </a:lnTo>
                <a:lnTo>
                  <a:pt x="3521139" y="4400043"/>
                </a:lnTo>
                <a:lnTo>
                  <a:pt x="3519843" y="4399107"/>
                </a:lnTo>
                <a:lnTo>
                  <a:pt x="3518547" y="4397547"/>
                </a:lnTo>
                <a:lnTo>
                  <a:pt x="3517899" y="4395362"/>
                </a:lnTo>
                <a:lnTo>
                  <a:pt x="3521787" y="4389120"/>
                </a:lnTo>
                <a:lnTo>
                  <a:pt x="3524702" y="4384127"/>
                </a:lnTo>
                <a:lnTo>
                  <a:pt x="3525675" y="4381631"/>
                </a:lnTo>
                <a:lnTo>
                  <a:pt x="3525998" y="4379446"/>
                </a:lnTo>
                <a:lnTo>
                  <a:pt x="3525675" y="4378510"/>
                </a:lnTo>
                <a:lnTo>
                  <a:pt x="3525350" y="4377262"/>
                </a:lnTo>
                <a:lnTo>
                  <a:pt x="3525026" y="4376325"/>
                </a:lnTo>
                <a:lnTo>
                  <a:pt x="3524055" y="4375701"/>
                </a:lnTo>
                <a:lnTo>
                  <a:pt x="3522758" y="4376013"/>
                </a:lnTo>
                <a:lnTo>
                  <a:pt x="3525998" y="4374453"/>
                </a:lnTo>
                <a:lnTo>
                  <a:pt x="3528590" y="4373517"/>
                </a:lnTo>
                <a:lnTo>
                  <a:pt x="3531830" y="4372580"/>
                </a:lnTo>
                <a:close/>
                <a:moveTo>
                  <a:pt x="3455466" y="4354494"/>
                </a:moveTo>
                <a:lnTo>
                  <a:pt x="3457032" y="4354494"/>
                </a:lnTo>
                <a:lnTo>
                  <a:pt x="3458598" y="4354494"/>
                </a:lnTo>
                <a:lnTo>
                  <a:pt x="3459852" y="4354812"/>
                </a:lnTo>
                <a:lnTo>
                  <a:pt x="3461105" y="4355764"/>
                </a:lnTo>
                <a:lnTo>
                  <a:pt x="3462045" y="4356399"/>
                </a:lnTo>
                <a:lnTo>
                  <a:pt x="3463298" y="4357034"/>
                </a:lnTo>
                <a:lnTo>
                  <a:pt x="3463925" y="4358622"/>
                </a:lnTo>
                <a:lnTo>
                  <a:pt x="3462045" y="4362114"/>
                </a:lnTo>
                <a:lnTo>
                  <a:pt x="3460791" y="4366877"/>
                </a:lnTo>
                <a:lnTo>
                  <a:pt x="3457345" y="4376084"/>
                </a:lnTo>
                <a:lnTo>
                  <a:pt x="3455466" y="4379894"/>
                </a:lnTo>
                <a:lnTo>
                  <a:pt x="3454838" y="4381164"/>
                </a:lnTo>
                <a:lnTo>
                  <a:pt x="3453898" y="4382434"/>
                </a:lnTo>
                <a:lnTo>
                  <a:pt x="3452958" y="4383069"/>
                </a:lnTo>
                <a:lnTo>
                  <a:pt x="3452018" y="4383069"/>
                </a:lnTo>
                <a:lnTo>
                  <a:pt x="3451078" y="4382752"/>
                </a:lnTo>
                <a:lnTo>
                  <a:pt x="3449825" y="4381482"/>
                </a:lnTo>
                <a:lnTo>
                  <a:pt x="3451705" y="4377354"/>
                </a:lnTo>
                <a:lnTo>
                  <a:pt x="3452958" y="4374179"/>
                </a:lnTo>
                <a:lnTo>
                  <a:pt x="3455466" y="4371004"/>
                </a:lnTo>
                <a:lnTo>
                  <a:pt x="3456405" y="4369417"/>
                </a:lnTo>
                <a:lnTo>
                  <a:pt x="3457032" y="4367829"/>
                </a:lnTo>
                <a:lnTo>
                  <a:pt x="3457345" y="4365607"/>
                </a:lnTo>
                <a:lnTo>
                  <a:pt x="3457345" y="4361797"/>
                </a:lnTo>
                <a:lnTo>
                  <a:pt x="3455466" y="4363384"/>
                </a:lnTo>
                <a:lnTo>
                  <a:pt x="3453585" y="4365289"/>
                </a:lnTo>
                <a:lnTo>
                  <a:pt x="3451392" y="4366877"/>
                </a:lnTo>
                <a:lnTo>
                  <a:pt x="3449198" y="4368464"/>
                </a:lnTo>
                <a:lnTo>
                  <a:pt x="3447005" y="4369417"/>
                </a:lnTo>
                <a:lnTo>
                  <a:pt x="3444812" y="4370052"/>
                </a:lnTo>
                <a:lnTo>
                  <a:pt x="3443872" y="4370052"/>
                </a:lnTo>
                <a:lnTo>
                  <a:pt x="3442618" y="4369417"/>
                </a:lnTo>
                <a:lnTo>
                  <a:pt x="3441053" y="4368782"/>
                </a:lnTo>
                <a:lnTo>
                  <a:pt x="3440113" y="4367829"/>
                </a:lnTo>
                <a:lnTo>
                  <a:pt x="3443872" y="4363067"/>
                </a:lnTo>
                <a:lnTo>
                  <a:pt x="3447318" y="4359257"/>
                </a:lnTo>
                <a:lnTo>
                  <a:pt x="3450452" y="4356717"/>
                </a:lnTo>
                <a:lnTo>
                  <a:pt x="3453898" y="4355447"/>
                </a:lnTo>
                <a:close/>
                <a:moveTo>
                  <a:pt x="3511226" y="4341794"/>
                </a:moveTo>
                <a:lnTo>
                  <a:pt x="3511226" y="4348274"/>
                </a:lnTo>
                <a:lnTo>
                  <a:pt x="3511549" y="4354753"/>
                </a:lnTo>
                <a:lnTo>
                  <a:pt x="3511226" y="4358641"/>
                </a:lnTo>
                <a:lnTo>
                  <a:pt x="3510580" y="4362529"/>
                </a:lnTo>
                <a:lnTo>
                  <a:pt x="3509611" y="4367389"/>
                </a:lnTo>
                <a:lnTo>
                  <a:pt x="3507674" y="4373544"/>
                </a:lnTo>
                <a:lnTo>
                  <a:pt x="3499925" y="4371924"/>
                </a:lnTo>
                <a:lnTo>
                  <a:pt x="3492499" y="4369980"/>
                </a:lnTo>
                <a:lnTo>
                  <a:pt x="3493467" y="4367389"/>
                </a:lnTo>
                <a:lnTo>
                  <a:pt x="3495082" y="4366093"/>
                </a:lnTo>
                <a:lnTo>
                  <a:pt x="3496050" y="4364797"/>
                </a:lnTo>
                <a:lnTo>
                  <a:pt x="3497342" y="4364149"/>
                </a:lnTo>
                <a:lnTo>
                  <a:pt x="3498311" y="4363825"/>
                </a:lnTo>
                <a:lnTo>
                  <a:pt x="3499602" y="4363825"/>
                </a:lnTo>
                <a:lnTo>
                  <a:pt x="3501217" y="4363501"/>
                </a:lnTo>
                <a:lnTo>
                  <a:pt x="3502508" y="4363177"/>
                </a:lnTo>
                <a:lnTo>
                  <a:pt x="3503477" y="4362205"/>
                </a:lnTo>
                <a:lnTo>
                  <a:pt x="3504768" y="4361233"/>
                </a:lnTo>
                <a:lnTo>
                  <a:pt x="3505738" y="4359289"/>
                </a:lnTo>
                <a:lnTo>
                  <a:pt x="3507028" y="4356373"/>
                </a:lnTo>
                <a:lnTo>
                  <a:pt x="3508320" y="4352486"/>
                </a:lnTo>
                <a:close/>
                <a:moveTo>
                  <a:pt x="3695762" y="4333856"/>
                </a:moveTo>
                <a:lnTo>
                  <a:pt x="3696066" y="4338234"/>
                </a:lnTo>
                <a:lnTo>
                  <a:pt x="3696371" y="4341986"/>
                </a:lnTo>
                <a:lnTo>
                  <a:pt x="3696982" y="4344801"/>
                </a:lnTo>
                <a:lnTo>
                  <a:pt x="3697287" y="4348866"/>
                </a:lnTo>
                <a:lnTo>
                  <a:pt x="3697287" y="4352618"/>
                </a:lnTo>
                <a:lnTo>
                  <a:pt x="3697287" y="4353869"/>
                </a:lnTo>
                <a:lnTo>
                  <a:pt x="3696982" y="4352618"/>
                </a:lnTo>
                <a:lnTo>
                  <a:pt x="3696371" y="4350116"/>
                </a:lnTo>
                <a:lnTo>
                  <a:pt x="3695455" y="4343550"/>
                </a:lnTo>
                <a:lnTo>
                  <a:pt x="3694539" y="4339172"/>
                </a:lnTo>
                <a:lnTo>
                  <a:pt x="3693929" y="4340736"/>
                </a:lnTo>
                <a:lnTo>
                  <a:pt x="3693319" y="4343863"/>
                </a:lnTo>
                <a:lnTo>
                  <a:pt x="3692097" y="4350742"/>
                </a:lnTo>
                <a:lnTo>
                  <a:pt x="3691792" y="4353243"/>
                </a:lnTo>
                <a:lnTo>
                  <a:pt x="3691181" y="4354182"/>
                </a:lnTo>
                <a:lnTo>
                  <a:pt x="3690876" y="4354494"/>
                </a:lnTo>
                <a:lnTo>
                  <a:pt x="3690265" y="4353869"/>
                </a:lnTo>
                <a:lnTo>
                  <a:pt x="3689349" y="4351055"/>
                </a:lnTo>
                <a:lnTo>
                  <a:pt x="3689960" y="4347302"/>
                </a:lnTo>
                <a:lnTo>
                  <a:pt x="3690876" y="4344488"/>
                </a:lnTo>
                <a:lnTo>
                  <a:pt x="3691181" y="4340736"/>
                </a:lnTo>
                <a:lnTo>
                  <a:pt x="3691181" y="4334794"/>
                </a:lnTo>
                <a:lnTo>
                  <a:pt x="3691792" y="4336983"/>
                </a:lnTo>
                <a:lnTo>
                  <a:pt x="3692403" y="4337921"/>
                </a:lnTo>
                <a:lnTo>
                  <a:pt x="3693013" y="4337921"/>
                </a:lnTo>
                <a:lnTo>
                  <a:pt x="3693319" y="4337296"/>
                </a:lnTo>
                <a:lnTo>
                  <a:pt x="3693929" y="4335107"/>
                </a:lnTo>
                <a:lnTo>
                  <a:pt x="3694539" y="4334169"/>
                </a:lnTo>
                <a:close/>
                <a:moveTo>
                  <a:pt x="3463203" y="4319569"/>
                </a:moveTo>
                <a:lnTo>
                  <a:pt x="3464934" y="4322156"/>
                </a:lnTo>
                <a:lnTo>
                  <a:pt x="3465800" y="4324420"/>
                </a:lnTo>
                <a:lnTo>
                  <a:pt x="3467244" y="4328301"/>
                </a:lnTo>
                <a:lnTo>
                  <a:pt x="3467821" y="4329271"/>
                </a:lnTo>
                <a:lnTo>
                  <a:pt x="3469553" y="4329594"/>
                </a:lnTo>
                <a:lnTo>
                  <a:pt x="3471573" y="4329594"/>
                </a:lnTo>
                <a:lnTo>
                  <a:pt x="3475037" y="4328948"/>
                </a:lnTo>
                <a:lnTo>
                  <a:pt x="3473882" y="4331535"/>
                </a:lnTo>
                <a:lnTo>
                  <a:pt x="3472439" y="4333798"/>
                </a:lnTo>
                <a:lnTo>
                  <a:pt x="3471284" y="4335092"/>
                </a:lnTo>
                <a:lnTo>
                  <a:pt x="3469841" y="4336385"/>
                </a:lnTo>
                <a:lnTo>
                  <a:pt x="3468687" y="4336709"/>
                </a:lnTo>
                <a:lnTo>
                  <a:pt x="3467532" y="4337032"/>
                </a:lnTo>
                <a:lnTo>
                  <a:pt x="3466378" y="4336709"/>
                </a:lnTo>
                <a:lnTo>
                  <a:pt x="3465223" y="4336062"/>
                </a:lnTo>
                <a:lnTo>
                  <a:pt x="3464357" y="4335092"/>
                </a:lnTo>
                <a:lnTo>
                  <a:pt x="3463491" y="4333798"/>
                </a:lnTo>
                <a:lnTo>
                  <a:pt x="3462914" y="4332181"/>
                </a:lnTo>
                <a:lnTo>
                  <a:pt x="3462337" y="4329918"/>
                </a:lnTo>
                <a:lnTo>
                  <a:pt x="3462337" y="4327654"/>
                </a:lnTo>
                <a:lnTo>
                  <a:pt x="3462337" y="4325067"/>
                </a:lnTo>
                <a:lnTo>
                  <a:pt x="3462625" y="4322480"/>
                </a:lnTo>
                <a:close/>
                <a:moveTo>
                  <a:pt x="3578224" y="4302106"/>
                </a:moveTo>
                <a:lnTo>
                  <a:pt x="3577271" y="4305396"/>
                </a:lnTo>
                <a:lnTo>
                  <a:pt x="3576001" y="4308685"/>
                </a:lnTo>
                <a:lnTo>
                  <a:pt x="3575049" y="4311317"/>
                </a:lnTo>
                <a:lnTo>
                  <a:pt x="3574097" y="4312961"/>
                </a:lnTo>
                <a:lnTo>
                  <a:pt x="3571557" y="4315593"/>
                </a:lnTo>
                <a:lnTo>
                  <a:pt x="3569334" y="4317896"/>
                </a:lnTo>
                <a:lnTo>
                  <a:pt x="3566794" y="4320527"/>
                </a:lnTo>
                <a:lnTo>
                  <a:pt x="3565524" y="4322172"/>
                </a:lnTo>
                <a:lnTo>
                  <a:pt x="3564571" y="4324475"/>
                </a:lnTo>
                <a:lnTo>
                  <a:pt x="3562984" y="4327106"/>
                </a:lnTo>
                <a:lnTo>
                  <a:pt x="3562031" y="4330067"/>
                </a:lnTo>
                <a:lnTo>
                  <a:pt x="3561080" y="4334014"/>
                </a:lnTo>
                <a:lnTo>
                  <a:pt x="3560126" y="4338619"/>
                </a:lnTo>
                <a:lnTo>
                  <a:pt x="3558856" y="4335988"/>
                </a:lnTo>
                <a:lnTo>
                  <a:pt x="3558540" y="4332698"/>
                </a:lnTo>
                <a:lnTo>
                  <a:pt x="3557904" y="4324804"/>
                </a:lnTo>
                <a:lnTo>
                  <a:pt x="3557586" y="4317238"/>
                </a:lnTo>
                <a:lnTo>
                  <a:pt x="3557269" y="4313948"/>
                </a:lnTo>
                <a:lnTo>
                  <a:pt x="3556000" y="4311317"/>
                </a:lnTo>
                <a:lnTo>
                  <a:pt x="3557904" y="4312304"/>
                </a:lnTo>
                <a:lnTo>
                  <a:pt x="3560126" y="4312961"/>
                </a:lnTo>
                <a:lnTo>
                  <a:pt x="3562666" y="4313290"/>
                </a:lnTo>
                <a:lnTo>
                  <a:pt x="3564889" y="4312633"/>
                </a:lnTo>
                <a:lnTo>
                  <a:pt x="3567746" y="4311646"/>
                </a:lnTo>
                <a:lnTo>
                  <a:pt x="3570604" y="4309343"/>
                </a:lnTo>
                <a:lnTo>
                  <a:pt x="3574414" y="4306383"/>
                </a:lnTo>
                <a:close/>
                <a:moveTo>
                  <a:pt x="4227651" y="4286231"/>
                </a:moveTo>
                <a:lnTo>
                  <a:pt x="4228341" y="4286231"/>
                </a:lnTo>
                <a:lnTo>
                  <a:pt x="4229031" y="4286549"/>
                </a:lnTo>
                <a:lnTo>
                  <a:pt x="4229377" y="4287501"/>
                </a:lnTo>
                <a:lnTo>
                  <a:pt x="4229722" y="4288454"/>
                </a:lnTo>
                <a:lnTo>
                  <a:pt x="4230757" y="4291311"/>
                </a:lnTo>
                <a:lnTo>
                  <a:pt x="4232138" y="4299249"/>
                </a:lnTo>
                <a:lnTo>
                  <a:pt x="4233173" y="4302741"/>
                </a:lnTo>
                <a:lnTo>
                  <a:pt x="4233863" y="4305916"/>
                </a:lnTo>
                <a:lnTo>
                  <a:pt x="4233173" y="4308139"/>
                </a:lnTo>
                <a:lnTo>
                  <a:pt x="4232483" y="4310044"/>
                </a:lnTo>
                <a:lnTo>
                  <a:pt x="4231792" y="4310679"/>
                </a:lnTo>
                <a:lnTo>
                  <a:pt x="4231447" y="4311631"/>
                </a:lnTo>
                <a:lnTo>
                  <a:pt x="4230757" y="4310996"/>
                </a:lnTo>
                <a:lnTo>
                  <a:pt x="4229722" y="4310679"/>
                </a:lnTo>
                <a:lnTo>
                  <a:pt x="4228686" y="4308456"/>
                </a:lnTo>
                <a:lnTo>
                  <a:pt x="4227651" y="4304646"/>
                </a:lnTo>
                <a:lnTo>
                  <a:pt x="4226616" y="4299884"/>
                </a:lnTo>
                <a:lnTo>
                  <a:pt x="4225925" y="4294486"/>
                </a:lnTo>
                <a:lnTo>
                  <a:pt x="4225925" y="4288136"/>
                </a:lnTo>
                <a:lnTo>
                  <a:pt x="4226616" y="4287184"/>
                </a:lnTo>
                <a:close/>
                <a:moveTo>
                  <a:pt x="3480919" y="4276706"/>
                </a:moveTo>
                <a:lnTo>
                  <a:pt x="3482227" y="4279881"/>
                </a:lnTo>
                <a:lnTo>
                  <a:pt x="3483861" y="4282421"/>
                </a:lnTo>
                <a:lnTo>
                  <a:pt x="3487456" y="4286549"/>
                </a:lnTo>
                <a:lnTo>
                  <a:pt x="3491051" y="4290359"/>
                </a:lnTo>
                <a:lnTo>
                  <a:pt x="3494647" y="4293216"/>
                </a:lnTo>
                <a:lnTo>
                  <a:pt x="3501837" y="4298296"/>
                </a:lnTo>
                <a:lnTo>
                  <a:pt x="3505105" y="4300836"/>
                </a:lnTo>
                <a:lnTo>
                  <a:pt x="3508375" y="4304329"/>
                </a:lnTo>
                <a:lnTo>
                  <a:pt x="3504453" y="4312901"/>
                </a:lnTo>
                <a:lnTo>
                  <a:pt x="3502165" y="4320521"/>
                </a:lnTo>
                <a:lnTo>
                  <a:pt x="3501510" y="4324014"/>
                </a:lnTo>
                <a:lnTo>
                  <a:pt x="3501510" y="4326554"/>
                </a:lnTo>
                <a:lnTo>
                  <a:pt x="3501837" y="4328142"/>
                </a:lnTo>
                <a:lnTo>
                  <a:pt x="3502165" y="4329094"/>
                </a:lnTo>
                <a:lnTo>
                  <a:pt x="3503144" y="4329412"/>
                </a:lnTo>
                <a:lnTo>
                  <a:pt x="3502165" y="4331317"/>
                </a:lnTo>
                <a:lnTo>
                  <a:pt x="3501183" y="4332269"/>
                </a:lnTo>
                <a:lnTo>
                  <a:pt x="3499222" y="4333539"/>
                </a:lnTo>
                <a:lnTo>
                  <a:pt x="3498243" y="4334174"/>
                </a:lnTo>
                <a:lnTo>
                  <a:pt x="3496934" y="4335127"/>
                </a:lnTo>
                <a:lnTo>
                  <a:pt x="3496282" y="4336714"/>
                </a:lnTo>
                <a:lnTo>
                  <a:pt x="3494973" y="4338619"/>
                </a:lnTo>
                <a:lnTo>
                  <a:pt x="3496608" y="4340524"/>
                </a:lnTo>
                <a:lnTo>
                  <a:pt x="3497588" y="4343382"/>
                </a:lnTo>
                <a:lnTo>
                  <a:pt x="3498569" y="4344969"/>
                </a:lnTo>
                <a:lnTo>
                  <a:pt x="3498895" y="4347509"/>
                </a:lnTo>
                <a:lnTo>
                  <a:pt x="3498895" y="4351002"/>
                </a:lnTo>
                <a:lnTo>
                  <a:pt x="3498569" y="4355129"/>
                </a:lnTo>
                <a:lnTo>
                  <a:pt x="3497261" y="4357352"/>
                </a:lnTo>
                <a:lnTo>
                  <a:pt x="3496608" y="4358939"/>
                </a:lnTo>
                <a:lnTo>
                  <a:pt x="3495627" y="4359574"/>
                </a:lnTo>
                <a:lnTo>
                  <a:pt x="3494321" y="4359574"/>
                </a:lnTo>
                <a:lnTo>
                  <a:pt x="3493993" y="4359257"/>
                </a:lnTo>
                <a:lnTo>
                  <a:pt x="3493339" y="4359257"/>
                </a:lnTo>
                <a:lnTo>
                  <a:pt x="3492360" y="4360527"/>
                </a:lnTo>
                <a:lnTo>
                  <a:pt x="3491378" y="4361797"/>
                </a:lnTo>
                <a:lnTo>
                  <a:pt x="3490724" y="4364019"/>
                </a:lnTo>
                <a:lnTo>
                  <a:pt x="3491378" y="4359574"/>
                </a:lnTo>
                <a:lnTo>
                  <a:pt x="3492032" y="4356082"/>
                </a:lnTo>
                <a:lnTo>
                  <a:pt x="3491705" y="4353542"/>
                </a:lnTo>
                <a:lnTo>
                  <a:pt x="3491051" y="4351319"/>
                </a:lnTo>
                <a:lnTo>
                  <a:pt x="3489744" y="4350049"/>
                </a:lnTo>
                <a:lnTo>
                  <a:pt x="3488438" y="4349414"/>
                </a:lnTo>
                <a:lnTo>
                  <a:pt x="3486802" y="4349097"/>
                </a:lnTo>
                <a:lnTo>
                  <a:pt x="3484516" y="4349414"/>
                </a:lnTo>
                <a:lnTo>
                  <a:pt x="3479612" y="4350684"/>
                </a:lnTo>
                <a:lnTo>
                  <a:pt x="3474709" y="4351954"/>
                </a:lnTo>
                <a:lnTo>
                  <a:pt x="3469807" y="4353542"/>
                </a:lnTo>
                <a:lnTo>
                  <a:pt x="3467846" y="4353859"/>
                </a:lnTo>
                <a:lnTo>
                  <a:pt x="3465558" y="4353859"/>
                </a:lnTo>
                <a:lnTo>
                  <a:pt x="3467192" y="4351637"/>
                </a:lnTo>
                <a:lnTo>
                  <a:pt x="3469153" y="4349732"/>
                </a:lnTo>
                <a:lnTo>
                  <a:pt x="3471114" y="4348462"/>
                </a:lnTo>
                <a:lnTo>
                  <a:pt x="3473075" y="4346874"/>
                </a:lnTo>
                <a:lnTo>
                  <a:pt x="3474709" y="4346239"/>
                </a:lnTo>
                <a:lnTo>
                  <a:pt x="3476670" y="4345922"/>
                </a:lnTo>
                <a:lnTo>
                  <a:pt x="3478631" y="4345922"/>
                </a:lnTo>
                <a:lnTo>
                  <a:pt x="3480594" y="4346557"/>
                </a:lnTo>
                <a:lnTo>
                  <a:pt x="3481246" y="4342112"/>
                </a:lnTo>
                <a:lnTo>
                  <a:pt x="3481246" y="4339889"/>
                </a:lnTo>
                <a:lnTo>
                  <a:pt x="3481246" y="4338619"/>
                </a:lnTo>
                <a:lnTo>
                  <a:pt x="3480919" y="4337667"/>
                </a:lnTo>
                <a:lnTo>
                  <a:pt x="3480594" y="4337349"/>
                </a:lnTo>
                <a:lnTo>
                  <a:pt x="3479939" y="4337667"/>
                </a:lnTo>
                <a:lnTo>
                  <a:pt x="3479285" y="4338619"/>
                </a:lnTo>
                <a:lnTo>
                  <a:pt x="3478305" y="4340524"/>
                </a:lnTo>
                <a:lnTo>
                  <a:pt x="3477324" y="4339889"/>
                </a:lnTo>
                <a:lnTo>
                  <a:pt x="3476997" y="4339254"/>
                </a:lnTo>
                <a:lnTo>
                  <a:pt x="3477324" y="4336397"/>
                </a:lnTo>
                <a:lnTo>
                  <a:pt x="3478631" y="4332587"/>
                </a:lnTo>
                <a:lnTo>
                  <a:pt x="3479939" y="4328777"/>
                </a:lnTo>
                <a:lnTo>
                  <a:pt x="3481900" y="4324649"/>
                </a:lnTo>
                <a:lnTo>
                  <a:pt x="3483207" y="4320521"/>
                </a:lnTo>
                <a:lnTo>
                  <a:pt x="3483861" y="4317346"/>
                </a:lnTo>
                <a:lnTo>
                  <a:pt x="3483861" y="4316394"/>
                </a:lnTo>
                <a:lnTo>
                  <a:pt x="3483534" y="4315441"/>
                </a:lnTo>
                <a:lnTo>
                  <a:pt x="3482227" y="4314489"/>
                </a:lnTo>
                <a:lnTo>
                  <a:pt x="3481246" y="4313536"/>
                </a:lnTo>
                <a:lnTo>
                  <a:pt x="3479612" y="4313219"/>
                </a:lnTo>
                <a:lnTo>
                  <a:pt x="3478631" y="4313219"/>
                </a:lnTo>
                <a:lnTo>
                  <a:pt x="3476345" y="4313536"/>
                </a:lnTo>
                <a:lnTo>
                  <a:pt x="3473729" y="4314489"/>
                </a:lnTo>
                <a:lnTo>
                  <a:pt x="3471441" y="4315124"/>
                </a:lnTo>
                <a:lnTo>
                  <a:pt x="3468826" y="4315759"/>
                </a:lnTo>
                <a:lnTo>
                  <a:pt x="3466538" y="4315759"/>
                </a:lnTo>
                <a:lnTo>
                  <a:pt x="3465558" y="4315759"/>
                </a:lnTo>
                <a:lnTo>
                  <a:pt x="3463924" y="4315441"/>
                </a:lnTo>
                <a:lnTo>
                  <a:pt x="3472095" y="4296074"/>
                </a:lnTo>
                <a:lnTo>
                  <a:pt x="3473075" y="4296391"/>
                </a:lnTo>
                <a:lnTo>
                  <a:pt x="3473402" y="4297026"/>
                </a:lnTo>
                <a:lnTo>
                  <a:pt x="3473729" y="4298614"/>
                </a:lnTo>
                <a:lnTo>
                  <a:pt x="3473729" y="4300836"/>
                </a:lnTo>
                <a:lnTo>
                  <a:pt x="3473402" y="4303059"/>
                </a:lnTo>
                <a:lnTo>
                  <a:pt x="3473402" y="4305281"/>
                </a:lnTo>
                <a:lnTo>
                  <a:pt x="3473729" y="4307186"/>
                </a:lnTo>
                <a:lnTo>
                  <a:pt x="3474056" y="4307821"/>
                </a:lnTo>
                <a:lnTo>
                  <a:pt x="3474709" y="4308139"/>
                </a:lnTo>
                <a:lnTo>
                  <a:pt x="3475690" y="4308139"/>
                </a:lnTo>
                <a:lnTo>
                  <a:pt x="3476670" y="4308139"/>
                </a:lnTo>
                <a:lnTo>
                  <a:pt x="3478631" y="4304964"/>
                </a:lnTo>
                <a:lnTo>
                  <a:pt x="3479285" y="4302106"/>
                </a:lnTo>
                <a:lnTo>
                  <a:pt x="3479939" y="4299566"/>
                </a:lnTo>
                <a:lnTo>
                  <a:pt x="3480594" y="4297661"/>
                </a:lnTo>
                <a:lnTo>
                  <a:pt x="3480594" y="4295756"/>
                </a:lnTo>
                <a:lnTo>
                  <a:pt x="3479939" y="4294486"/>
                </a:lnTo>
                <a:lnTo>
                  <a:pt x="3479285" y="4291946"/>
                </a:lnTo>
                <a:lnTo>
                  <a:pt x="3478631" y="4289089"/>
                </a:lnTo>
                <a:lnTo>
                  <a:pt x="3478305" y="4287819"/>
                </a:lnTo>
                <a:lnTo>
                  <a:pt x="3478305" y="4285914"/>
                </a:lnTo>
                <a:lnTo>
                  <a:pt x="3478305" y="4284644"/>
                </a:lnTo>
                <a:lnTo>
                  <a:pt x="3478631" y="4282421"/>
                </a:lnTo>
                <a:lnTo>
                  <a:pt x="3479285" y="4279881"/>
                </a:lnTo>
                <a:close/>
                <a:moveTo>
                  <a:pt x="4218565" y="4254481"/>
                </a:moveTo>
                <a:lnTo>
                  <a:pt x="4218565" y="4260106"/>
                </a:lnTo>
                <a:lnTo>
                  <a:pt x="4218565" y="4263856"/>
                </a:lnTo>
                <a:lnTo>
                  <a:pt x="4219287" y="4266356"/>
                </a:lnTo>
                <a:lnTo>
                  <a:pt x="4219648" y="4267606"/>
                </a:lnTo>
                <a:lnTo>
                  <a:pt x="4220008" y="4267606"/>
                </a:lnTo>
                <a:lnTo>
                  <a:pt x="4220369" y="4267294"/>
                </a:lnTo>
                <a:lnTo>
                  <a:pt x="4221813" y="4265419"/>
                </a:lnTo>
                <a:lnTo>
                  <a:pt x="4222534" y="4262606"/>
                </a:lnTo>
                <a:lnTo>
                  <a:pt x="4223977" y="4258231"/>
                </a:lnTo>
                <a:lnTo>
                  <a:pt x="4224338" y="4266044"/>
                </a:lnTo>
                <a:lnTo>
                  <a:pt x="4224338" y="4276044"/>
                </a:lnTo>
                <a:lnTo>
                  <a:pt x="4224338" y="4286044"/>
                </a:lnTo>
                <a:lnTo>
                  <a:pt x="4223977" y="4290419"/>
                </a:lnTo>
                <a:lnTo>
                  <a:pt x="4222895" y="4294169"/>
                </a:lnTo>
                <a:lnTo>
                  <a:pt x="4221452" y="4292294"/>
                </a:lnTo>
                <a:lnTo>
                  <a:pt x="4219648" y="4290419"/>
                </a:lnTo>
                <a:lnTo>
                  <a:pt x="4217844" y="4287607"/>
                </a:lnTo>
                <a:lnTo>
                  <a:pt x="4217122" y="4284169"/>
                </a:lnTo>
                <a:lnTo>
                  <a:pt x="4216400" y="4278857"/>
                </a:lnTo>
                <a:lnTo>
                  <a:pt x="4216400" y="4272606"/>
                </a:lnTo>
                <a:lnTo>
                  <a:pt x="4217122" y="4264481"/>
                </a:lnTo>
                <a:close/>
                <a:moveTo>
                  <a:pt x="4375785" y="4240194"/>
                </a:moveTo>
                <a:lnTo>
                  <a:pt x="4377690" y="4246350"/>
                </a:lnTo>
                <a:lnTo>
                  <a:pt x="4378325" y="4250886"/>
                </a:lnTo>
                <a:lnTo>
                  <a:pt x="4378325" y="4252829"/>
                </a:lnTo>
                <a:lnTo>
                  <a:pt x="4378008" y="4253801"/>
                </a:lnTo>
                <a:lnTo>
                  <a:pt x="4377690" y="4254773"/>
                </a:lnTo>
                <a:lnTo>
                  <a:pt x="4377055" y="4255745"/>
                </a:lnTo>
                <a:lnTo>
                  <a:pt x="4376103" y="4256069"/>
                </a:lnTo>
                <a:lnTo>
                  <a:pt x="4375150" y="4256069"/>
                </a:lnTo>
                <a:lnTo>
                  <a:pt x="4374515" y="4256069"/>
                </a:lnTo>
                <a:lnTo>
                  <a:pt x="4373245" y="4255745"/>
                </a:lnTo>
                <a:lnTo>
                  <a:pt x="4371023" y="4253801"/>
                </a:lnTo>
                <a:lnTo>
                  <a:pt x="4368800" y="4251210"/>
                </a:lnTo>
                <a:lnTo>
                  <a:pt x="4368800" y="4248294"/>
                </a:lnTo>
                <a:lnTo>
                  <a:pt x="4369435" y="4246674"/>
                </a:lnTo>
                <a:lnTo>
                  <a:pt x="4370070" y="4245702"/>
                </a:lnTo>
                <a:lnTo>
                  <a:pt x="4371023" y="4245378"/>
                </a:lnTo>
                <a:lnTo>
                  <a:pt x="4372293" y="4244730"/>
                </a:lnTo>
                <a:lnTo>
                  <a:pt x="4373563" y="4244082"/>
                </a:lnTo>
                <a:lnTo>
                  <a:pt x="4374833" y="4242786"/>
                </a:lnTo>
                <a:close/>
                <a:moveTo>
                  <a:pt x="3679608" y="4238606"/>
                </a:moveTo>
                <a:lnTo>
                  <a:pt x="3679932" y="4240861"/>
                </a:lnTo>
                <a:lnTo>
                  <a:pt x="3680582" y="4241827"/>
                </a:lnTo>
                <a:lnTo>
                  <a:pt x="3681557" y="4242471"/>
                </a:lnTo>
                <a:lnTo>
                  <a:pt x="3682530" y="4242471"/>
                </a:lnTo>
                <a:lnTo>
                  <a:pt x="3683181" y="4242471"/>
                </a:lnTo>
                <a:lnTo>
                  <a:pt x="3684154" y="4242794"/>
                </a:lnTo>
                <a:lnTo>
                  <a:pt x="3684803" y="4243760"/>
                </a:lnTo>
                <a:lnTo>
                  <a:pt x="3685453" y="4246015"/>
                </a:lnTo>
                <a:lnTo>
                  <a:pt x="3685453" y="4250524"/>
                </a:lnTo>
                <a:lnTo>
                  <a:pt x="3685128" y="4253423"/>
                </a:lnTo>
                <a:lnTo>
                  <a:pt x="3684479" y="4255678"/>
                </a:lnTo>
                <a:lnTo>
                  <a:pt x="3683829" y="4257610"/>
                </a:lnTo>
                <a:lnTo>
                  <a:pt x="3683181" y="4259221"/>
                </a:lnTo>
                <a:lnTo>
                  <a:pt x="3682530" y="4261475"/>
                </a:lnTo>
                <a:lnTo>
                  <a:pt x="3682205" y="4264374"/>
                </a:lnTo>
                <a:lnTo>
                  <a:pt x="3682205" y="4268884"/>
                </a:lnTo>
                <a:lnTo>
                  <a:pt x="3682205" y="4275970"/>
                </a:lnTo>
                <a:lnTo>
                  <a:pt x="3682205" y="4279835"/>
                </a:lnTo>
                <a:lnTo>
                  <a:pt x="3682530" y="4281446"/>
                </a:lnTo>
                <a:lnTo>
                  <a:pt x="3682855" y="4281446"/>
                </a:lnTo>
                <a:lnTo>
                  <a:pt x="3683181" y="4281446"/>
                </a:lnTo>
                <a:lnTo>
                  <a:pt x="3683829" y="4281124"/>
                </a:lnTo>
                <a:lnTo>
                  <a:pt x="3684479" y="4280802"/>
                </a:lnTo>
                <a:lnTo>
                  <a:pt x="3684479" y="4281124"/>
                </a:lnTo>
                <a:lnTo>
                  <a:pt x="3684803" y="4281446"/>
                </a:lnTo>
                <a:lnTo>
                  <a:pt x="3685128" y="4283700"/>
                </a:lnTo>
                <a:lnTo>
                  <a:pt x="3685453" y="4283700"/>
                </a:lnTo>
                <a:lnTo>
                  <a:pt x="3685453" y="4283056"/>
                </a:lnTo>
                <a:lnTo>
                  <a:pt x="3685777" y="4280479"/>
                </a:lnTo>
                <a:lnTo>
                  <a:pt x="3685777" y="4273071"/>
                </a:lnTo>
                <a:lnTo>
                  <a:pt x="3685777" y="4269206"/>
                </a:lnTo>
                <a:lnTo>
                  <a:pt x="3686427" y="4266629"/>
                </a:lnTo>
                <a:lnTo>
                  <a:pt x="3686427" y="4265663"/>
                </a:lnTo>
                <a:lnTo>
                  <a:pt x="3686752" y="4265663"/>
                </a:lnTo>
                <a:lnTo>
                  <a:pt x="3687076" y="4265663"/>
                </a:lnTo>
                <a:lnTo>
                  <a:pt x="3687726" y="4266629"/>
                </a:lnTo>
                <a:lnTo>
                  <a:pt x="3687401" y="4275004"/>
                </a:lnTo>
                <a:lnTo>
                  <a:pt x="3687401" y="4280802"/>
                </a:lnTo>
                <a:lnTo>
                  <a:pt x="3687401" y="4283056"/>
                </a:lnTo>
                <a:lnTo>
                  <a:pt x="3687726" y="4284667"/>
                </a:lnTo>
                <a:lnTo>
                  <a:pt x="3688050" y="4286277"/>
                </a:lnTo>
                <a:lnTo>
                  <a:pt x="3689349" y="4287566"/>
                </a:lnTo>
                <a:lnTo>
                  <a:pt x="3689025" y="4290465"/>
                </a:lnTo>
                <a:lnTo>
                  <a:pt x="3689025" y="4291109"/>
                </a:lnTo>
                <a:lnTo>
                  <a:pt x="3688376" y="4290142"/>
                </a:lnTo>
                <a:lnTo>
                  <a:pt x="3688050" y="4287888"/>
                </a:lnTo>
                <a:lnTo>
                  <a:pt x="3687726" y="4287566"/>
                </a:lnTo>
                <a:lnTo>
                  <a:pt x="3687401" y="4287566"/>
                </a:lnTo>
                <a:lnTo>
                  <a:pt x="3686752" y="4288532"/>
                </a:lnTo>
                <a:lnTo>
                  <a:pt x="3686427" y="4290787"/>
                </a:lnTo>
                <a:lnTo>
                  <a:pt x="3686427" y="4293363"/>
                </a:lnTo>
                <a:lnTo>
                  <a:pt x="3685777" y="4299806"/>
                </a:lnTo>
                <a:lnTo>
                  <a:pt x="3685453" y="4305281"/>
                </a:lnTo>
                <a:lnTo>
                  <a:pt x="3684154" y="4303349"/>
                </a:lnTo>
                <a:lnTo>
                  <a:pt x="3682855" y="4302060"/>
                </a:lnTo>
                <a:lnTo>
                  <a:pt x="3679932" y="4299806"/>
                </a:lnTo>
                <a:lnTo>
                  <a:pt x="3677010" y="4298517"/>
                </a:lnTo>
                <a:lnTo>
                  <a:pt x="3674088" y="4297551"/>
                </a:lnTo>
                <a:lnTo>
                  <a:pt x="3670840" y="4296585"/>
                </a:lnTo>
                <a:lnTo>
                  <a:pt x="3667593" y="4295618"/>
                </a:lnTo>
                <a:lnTo>
                  <a:pt x="3664346" y="4293686"/>
                </a:lnTo>
                <a:lnTo>
                  <a:pt x="3660774" y="4291109"/>
                </a:lnTo>
                <a:lnTo>
                  <a:pt x="3662074" y="4284989"/>
                </a:lnTo>
                <a:lnTo>
                  <a:pt x="3663047" y="4279835"/>
                </a:lnTo>
                <a:lnTo>
                  <a:pt x="3664670" y="4275326"/>
                </a:lnTo>
                <a:lnTo>
                  <a:pt x="3665969" y="4271461"/>
                </a:lnTo>
                <a:lnTo>
                  <a:pt x="3667918" y="4268562"/>
                </a:lnTo>
                <a:lnTo>
                  <a:pt x="3669541" y="4265985"/>
                </a:lnTo>
                <a:lnTo>
                  <a:pt x="3672788" y="4261475"/>
                </a:lnTo>
                <a:lnTo>
                  <a:pt x="3675386" y="4257932"/>
                </a:lnTo>
                <a:lnTo>
                  <a:pt x="3677010" y="4255678"/>
                </a:lnTo>
                <a:lnTo>
                  <a:pt x="3677659" y="4253423"/>
                </a:lnTo>
                <a:lnTo>
                  <a:pt x="3678958" y="4250524"/>
                </a:lnTo>
                <a:lnTo>
                  <a:pt x="3679283" y="4246981"/>
                </a:lnTo>
                <a:lnTo>
                  <a:pt x="3679608" y="4243438"/>
                </a:lnTo>
                <a:close/>
                <a:moveTo>
                  <a:pt x="3657601" y="4214794"/>
                </a:moveTo>
                <a:lnTo>
                  <a:pt x="3656965" y="4219968"/>
                </a:lnTo>
                <a:lnTo>
                  <a:pt x="3656012" y="4223849"/>
                </a:lnTo>
                <a:lnTo>
                  <a:pt x="3655061" y="4226436"/>
                </a:lnTo>
                <a:lnTo>
                  <a:pt x="3654107" y="4228377"/>
                </a:lnTo>
                <a:lnTo>
                  <a:pt x="3652837" y="4229347"/>
                </a:lnTo>
                <a:lnTo>
                  <a:pt x="3651884" y="4230317"/>
                </a:lnTo>
                <a:lnTo>
                  <a:pt x="3650614" y="4231287"/>
                </a:lnTo>
                <a:lnTo>
                  <a:pt x="3649662" y="4232257"/>
                </a:lnTo>
                <a:lnTo>
                  <a:pt x="3650297" y="4227730"/>
                </a:lnTo>
                <a:lnTo>
                  <a:pt x="3651567" y="4224496"/>
                </a:lnTo>
                <a:lnTo>
                  <a:pt x="3652202" y="4222232"/>
                </a:lnTo>
                <a:lnTo>
                  <a:pt x="3653154" y="4220292"/>
                </a:lnTo>
                <a:lnTo>
                  <a:pt x="3655377" y="4217705"/>
                </a:lnTo>
                <a:close/>
                <a:moveTo>
                  <a:pt x="3583933" y="4200506"/>
                </a:moveTo>
                <a:lnTo>
                  <a:pt x="3584604" y="4200506"/>
                </a:lnTo>
                <a:lnTo>
                  <a:pt x="3585612" y="4201517"/>
                </a:lnTo>
                <a:lnTo>
                  <a:pt x="3586619" y="4201853"/>
                </a:lnTo>
                <a:lnTo>
                  <a:pt x="3588300" y="4203200"/>
                </a:lnTo>
                <a:lnTo>
                  <a:pt x="3588970" y="4204211"/>
                </a:lnTo>
                <a:lnTo>
                  <a:pt x="3589978" y="4204547"/>
                </a:lnTo>
                <a:lnTo>
                  <a:pt x="3591321" y="4204547"/>
                </a:lnTo>
                <a:lnTo>
                  <a:pt x="3592329" y="4204211"/>
                </a:lnTo>
                <a:lnTo>
                  <a:pt x="3594008" y="4202864"/>
                </a:lnTo>
                <a:lnTo>
                  <a:pt x="3595687" y="4201180"/>
                </a:lnTo>
                <a:lnTo>
                  <a:pt x="3594679" y="4204211"/>
                </a:lnTo>
                <a:lnTo>
                  <a:pt x="3593672" y="4206568"/>
                </a:lnTo>
                <a:lnTo>
                  <a:pt x="3592329" y="4208252"/>
                </a:lnTo>
                <a:lnTo>
                  <a:pt x="3591321" y="4209599"/>
                </a:lnTo>
                <a:lnTo>
                  <a:pt x="3589978" y="4210609"/>
                </a:lnTo>
                <a:lnTo>
                  <a:pt x="3589306" y="4210946"/>
                </a:lnTo>
                <a:lnTo>
                  <a:pt x="3588300" y="4211619"/>
                </a:lnTo>
                <a:lnTo>
                  <a:pt x="3586955" y="4211619"/>
                </a:lnTo>
                <a:lnTo>
                  <a:pt x="3584604" y="4210946"/>
                </a:lnTo>
                <a:lnTo>
                  <a:pt x="3582254" y="4210272"/>
                </a:lnTo>
                <a:lnTo>
                  <a:pt x="3580239" y="4209935"/>
                </a:lnTo>
                <a:lnTo>
                  <a:pt x="3578895" y="4209935"/>
                </a:lnTo>
                <a:lnTo>
                  <a:pt x="3578224" y="4210272"/>
                </a:lnTo>
                <a:lnTo>
                  <a:pt x="3579231" y="4206905"/>
                </a:lnTo>
                <a:lnTo>
                  <a:pt x="3580910" y="4204211"/>
                </a:lnTo>
                <a:lnTo>
                  <a:pt x="3581918" y="4202190"/>
                </a:lnTo>
                <a:lnTo>
                  <a:pt x="3582925" y="4201180"/>
                </a:lnTo>
                <a:close/>
                <a:moveTo>
                  <a:pt x="3617258" y="4195744"/>
                </a:moveTo>
                <a:lnTo>
                  <a:pt x="3617913" y="4197677"/>
                </a:lnTo>
                <a:lnTo>
                  <a:pt x="3617913" y="4199609"/>
                </a:lnTo>
                <a:lnTo>
                  <a:pt x="3616931" y="4203475"/>
                </a:lnTo>
                <a:lnTo>
                  <a:pt x="3615952" y="4207984"/>
                </a:lnTo>
                <a:lnTo>
                  <a:pt x="3613991" y="4212171"/>
                </a:lnTo>
                <a:lnTo>
                  <a:pt x="3612028" y="4215392"/>
                </a:lnTo>
                <a:lnTo>
                  <a:pt x="3611375" y="4216681"/>
                </a:lnTo>
                <a:lnTo>
                  <a:pt x="3610394" y="4217325"/>
                </a:lnTo>
                <a:lnTo>
                  <a:pt x="3609087" y="4217647"/>
                </a:lnTo>
                <a:lnTo>
                  <a:pt x="3608433" y="4217969"/>
                </a:lnTo>
                <a:lnTo>
                  <a:pt x="3607779" y="4217325"/>
                </a:lnTo>
                <a:lnTo>
                  <a:pt x="3606799" y="4216681"/>
                </a:lnTo>
                <a:lnTo>
                  <a:pt x="3610721" y="4200898"/>
                </a:lnTo>
                <a:lnTo>
                  <a:pt x="3611048" y="4203153"/>
                </a:lnTo>
                <a:lnTo>
                  <a:pt x="3611375" y="4204763"/>
                </a:lnTo>
                <a:lnTo>
                  <a:pt x="3612028" y="4205407"/>
                </a:lnTo>
                <a:lnTo>
                  <a:pt x="3613009" y="4205407"/>
                </a:lnTo>
                <a:lnTo>
                  <a:pt x="3613991" y="4204441"/>
                </a:lnTo>
                <a:lnTo>
                  <a:pt x="3615297" y="4202508"/>
                </a:lnTo>
                <a:lnTo>
                  <a:pt x="3616277" y="4199609"/>
                </a:lnTo>
                <a:close/>
                <a:moveTo>
                  <a:pt x="4524148" y="4194156"/>
                </a:moveTo>
                <a:lnTo>
                  <a:pt x="4527172" y="4198397"/>
                </a:lnTo>
                <a:lnTo>
                  <a:pt x="4529591" y="4202964"/>
                </a:lnTo>
                <a:lnTo>
                  <a:pt x="4531405" y="4206878"/>
                </a:lnTo>
                <a:lnTo>
                  <a:pt x="4532010" y="4210140"/>
                </a:lnTo>
                <a:lnTo>
                  <a:pt x="4532312" y="4212750"/>
                </a:lnTo>
                <a:lnTo>
                  <a:pt x="4532010" y="4214381"/>
                </a:lnTo>
                <a:lnTo>
                  <a:pt x="4531707" y="4215033"/>
                </a:lnTo>
                <a:lnTo>
                  <a:pt x="4531103" y="4216012"/>
                </a:lnTo>
                <a:lnTo>
                  <a:pt x="4530196" y="4216991"/>
                </a:lnTo>
                <a:lnTo>
                  <a:pt x="4528079" y="4217969"/>
                </a:lnTo>
                <a:lnTo>
                  <a:pt x="4526265" y="4214707"/>
                </a:lnTo>
                <a:lnTo>
                  <a:pt x="4524148" y="4212424"/>
                </a:lnTo>
                <a:lnTo>
                  <a:pt x="4522636" y="4210793"/>
                </a:lnTo>
                <a:lnTo>
                  <a:pt x="4520822" y="4210467"/>
                </a:lnTo>
                <a:lnTo>
                  <a:pt x="4520217" y="4207531"/>
                </a:lnTo>
                <a:lnTo>
                  <a:pt x="4519612" y="4204921"/>
                </a:lnTo>
                <a:lnTo>
                  <a:pt x="4519612" y="4202638"/>
                </a:lnTo>
                <a:lnTo>
                  <a:pt x="4519915" y="4200354"/>
                </a:lnTo>
                <a:lnTo>
                  <a:pt x="4520217" y="4198397"/>
                </a:lnTo>
                <a:lnTo>
                  <a:pt x="4521124" y="4197092"/>
                </a:lnTo>
                <a:lnTo>
                  <a:pt x="4522334" y="4195461"/>
                </a:lnTo>
                <a:close/>
                <a:moveTo>
                  <a:pt x="7735888" y="4190983"/>
                </a:moveTo>
                <a:lnTo>
                  <a:pt x="7737331" y="4194927"/>
                </a:lnTo>
                <a:lnTo>
                  <a:pt x="7738774" y="4199587"/>
                </a:lnTo>
                <a:lnTo>
                  <a:pt x="7739063" y="4202096"/>
                </a:lnTo>
                <a:lnTo>
                  <a:pt x="7737908" y="4198511"/>
                </a:lnTo>
                <a:close/>
                <a:moveTo>
                  <a:pt x="3604904" y="4190981"/>
                </a:moveTo>
                <a:lnTo>
                  <a:pt x="3605212" y="4191949"/>
                </a:lnTo>
                <a:lnTo>
                  <a:pt x="3605212" y="4193238"/>
                </a:lnTo>
                <a:lnTo>
                  <a:pt x="3604904" y="4196786"/>
                </a:lnTo>
                <a:lnTo>
                  <a:pt x="3604290" y="4200010"/>
                </a:lnTo>
                <a:lnTo>
                  <a:pt x="3604290" y="4200655"/>
                </a:lnTo>
                <a:lnTo>
                  <a:pt x="3604904" y="4200978"/>
                </a:lnTo>
                <a:lnTo>
                  <a:pt x="3603368" y="4204847"/>
                </a:lnTo>
                <a:lnTo>
                  <a:pt x="3601832" y="4207427"/>
                </a:lnTo>
                <a:lnTo>
                  <a:pt x="3600296" y="4209684"/>
                </a:lnTo>
                <a:lnTo>
                  <a:pt x="3598759" y="4210974"/>
                </a:lnTo>
                <a:lnTo>
                  <a:pt x="3597223" y="4211619"/>
                </a:lnTo>
                <a:lnTo>
                  <a:pt x="3596916" y="4211619"/>
                </a:lnTo>
                <a:lnTo>
                  <a:pt x="3596301" y="4210974"/>
                </a:lnTo>
                <a:lnTo>
                  <a:pt x="3595994" y="4210329"/>
                </a:lnTo>
                <a:lnTo>
                  <a:pt x="3595687" y="4209684"/>
                </a:lnTo>
                <a:lnTo>
                  <a:pt x="3595687" y="4206782"/>
                </a:lnTo>
                <a:lnTo>
                  <a:pt x="3596609" y="4202913"/>
                </a:lnTo>
                <a:lnTo>
                  <a:pt x="3597223" y="4202268"/>
                </a:lnTo>
                <a:lnTo>
                  <a:pt x="3597838" y="4201623"/>
                </a:lnTo>
                <a:lnTo>
                  <a:pt x="3598452" y="4201623"/>
                </a:lnTo>
                <a:lnTo>
                  <a:pt x="3599067" y="4201623"/>
                </a:lnTo>
                <a:lnTo>
                  <a:pt x="3600296" y="4201623"/>
                </a:lnTo>
                <a:lnTo>
                  <a:pt x="3601218" y="4201623"/>
                </a:lnTo>
                <a:lnTo>
                  <a:pt x="3601832" y="4200978"/>
                </a:lnTo>
                <a:lnTo>
                  <a:pt x="3602754" y="4200333"/>
                </a:lnTo>
                <a:lnTo>
                  <a:pt x="3603062" y="4199043"/>
                </a:lnTo>
                <a:lnTo>
                  <a:pt x="3603675" y="4197108"/>
                </a:lnTo>
                <a:close/>
                <a:moveTo>
                  <a:pt x="444500" y="4187807"/>
                </a:moveTo>
                <a:lnTo>
                  <a:pt x="446617" y="4189539"/>
                </a:lnTo>
                <a:lnTo>
                  <a:pt x="447676" y="4190116"/>
                </a:lnTo>
                <a:lnTo>
                  <a:pt x="449263" y="4190982"/>
                </a:lnTo>
                <a:lnTo>
                  <a:pt x="448205" y="4190982"/>
                </a:lnTo>
                <a:lnTo>
                  <a:pt x="446617" y="4190116"/>
                </a:lnTo>
                <a:lnTo>
                  <a:pt x="445294" y="4189250"/>
                </a:lnTo>
                <a:close/>
                <a:moveTo>
                  <a:pt x="3552247" y="4186219"/>
                </a:moveTo>
                <a:lnTo>
                  <a:pt x="3552873" y="4186521"/>
                </a:lnTo>
                <a:lnTo>
                  <a:pt x="3553185" y="4187425"/>
                </a:lnTo>
                <a:lnTo>
                  <a:pt x="3553185" y="4188028"/>
                </a:lnTo>
                <a:lnTo>
                  <a:pt x="3552873" y="4190439"/>
                </a:lnTo>
                <a:lnTo>
                  <a:pt x="3552560" y="4193152"/>
                </a:lnTo>
                <a:lnTo>
                  <a:pt x="3552247" y="4195564"/>
                </a:lnTo>
                <a:lnTo>
                  <a:pt x="3552247" y="4196769"/>
                </a:lnTo>
                <a:lnTo>
                  <a:pt x="3552247" y="4197674"/>
                </a:lnTo>
                <a:lnTo>
                  <a:pt x="3552560" y="4197975"/>
                </a:lnTo>
                <a:lnTo>
                  <a:pt x="3553185" y="4198276"/>
                </a:lnTo>
                <a:lnTo>
                  <a:pt x="3554436" y="4197975"/>
                </a:lnTo>
                <a:lnTo>
                  <a:pt x="3556000" y="4197372"/>
                </a:lnTo>
                <a:lnTo>
                  <a:pt x="3554124" y="4199784"/>
                </a:lnTo>
                <a:lnTo>
                  <a:pt x="3552247" y="4201894"/>
                </a:lnTo>
                <a:lnTo>
                  <a:pt x="3547870" y="4205511"/>
                </a:lnTo>
                <a:lnTo>
                  <a:pt x="3545993" y="4207319"/>
                </a:lnTo>
                <a:lnTo>
                  <a:pt x="3544117" y="4208827"/>
                </a:lnTo>
                <a:lnTo>
                  <a:pt x="3542241" y="4209429"/>
                </a:lnTo>
                <a:lnTo>
                  <a:pt x="3540365" y="4210032"/>
                </a:lnTo>
                <a:lnTo>
                  <a:pt x="3539114" y="4210032"/>
                </a:lnTo>
                <a:lnTo>
                  <a:pt x="3537552" y="4209429"/>
                </a:lnTo>
                <a:lnTo>
                  <a:pt x="3536301" y="4208827"/>
                </a:lnTo>
                <a:lnTo>
                  <a:pt x="3535674" y="4207018"/>
                </a:lnTo>
                <a:lnTo>
                  <a:pt x="3535363" y="4204908"/>
                </a:lnTo>
                <a:lnTo>
                  <a:pt x="3535674" y="4202195"/>
                </a:lnTo>
                <a:lnTo>
                  <a:pt x="3535987" y="4198879"/>
                </a:lnTo>
                <a:lnTo>
                  <a:pt x="3537552" y="4194659"/>
                </a:lnTo>
                <a:lnTo>
                  <a:pt x="3537552" y="4196769"/>
                </a:lnTo>
                <a:lnTo>
                  <a:pt x="3537552" y="4198276"/>
                </a:lnTo>
                <a:lnTo>
                  <a:pt x="3538176" y="4199181"/>
                </a:lnTo>
                <a:lnTo>
                  <a:pt x="3538490" y="4199482"/>
                </a:lnTo>
                <a:lnTo>
                  <a:pt x="3539427" y="4199181"/>
                </a:lnTo>
                <a:lnTo>
                  <a:pt x="3540365" y="4198879"/>
                </a:lnTo>
                <a:lnTo>
                  <a:pt x="3542241" y="4196769"/>
                </a:lnTo>
                <a:lnTo>
                  <a:pt x="3546932" y="4191042"/>
                </a:lnTo>
                <a:lnTo>
                  <a:pt x="3549120" y="4188329"/>
                </a:lnTo>
                <a:lnTo>
                  <a:pt x="3551309" y="4186521"/>
                </a:lnTo>
                <a:close/>
                <a:moveTo>
                  <a:pt x="3630613" y="4184631"/>
                </a:moveTo>
                <a:lnTo>
                  <a:pt x="3629711" y="4190260"/>
                </a:lnTo>
                <a:lnTo>
                  <a:pt x="3628209" y="4194638"/>
                </a:lnTo>
                <a:lnTo>
                  <a:pt x="3626707" y="4198390"/>
                </a:lnTo>
                <a:lnTo>
                  <a:pt x="3625506" y="4201204"/>
                </a:lnTo>
                <a:lnTo>
                  <a:pt x="3624004" y="4202768"/>
                </a:lnTo>
                <a:lnTo>
                  <a:pt x="3622803" y="4204331"/>
                </a:lnTo>
                <a:lnTo>
                  <a:pt x="3621001" y="4204957"/>
                </a:lnTo>
                <a:lnTo>
                  <a:pt x="3619499" y="4205269"/>
                </a:lnTo>
                <a:lnTo>
                  <a:pt x="3621001" y="4202768"/>
                </a:lnTo>
                <a:lnTo>
                  <a:pt x="3622202" y="4199953"/>
                </a:lnTo>
                <a:lnTo>
                  <a:pt x="3625205" y="4193699"/>
                </a:lnTo>
                <a:lnTo>
                  <a:pt x="3628209" y="4187758"/>
                </a:lnTo>
                <a:lnTo>
                  <a:pt x="3629110" y="4185882"/>
                </a:lnTo>
                <a:close/>
                <a:moveTo>
                  <a:pt x="3535363" y="4183044"/>
                </a:moveTo>
                <a:lnTo>
                  <a:pt x="3535363" y="4183349"/>
                </a:lnTo>
                <a:lnTo>
                  <a:pt x="3535044" y="4186402"/>
                </a:lnTo>
                <a:lnTo>
                  <a:pt x="3533139" y="4193729"/>
                </a:lnTo>
                <a:lnTo>
                  <a:pt x="3532504" y="4195867"/>
                </a:lnTo>
                <a:lnTo>
                  <a:pt x="3531869" y="4197088"/>
                </a:lnTo>
                <a:lnTo>
                  <a:pt x="3531234" y="4198004"/>
                </a:lnTo>
                <a:lnTo>
                  <a:pt x="3530283" y="4198309"/>
                </a:lnTo>
                <a:lnTo>
                  <a:pt x="3529647" y="4198309"/>
                </a:lnTo>
                <a:lnTo>
                  <a:pt x="3529329" y="4198309"/>
                </a:lnTo>
                <a:lnTo>
                  <a:pt x="3527743" y="4198004"/>
                </a:lnTo>
                <a:lnTo>
                  <a:pt x="3526472" y="4198004"/>
                </a:lnTo>
                <a:lnTo>
                  <a:pt x="3525519" y="4198309"/>
                </a:lnTo>
                <a:lnTo>
                  <a:pt x="3524884" y="4199225"/>
                </a:lnTo>
                <a:lnTo>
                  <a:pt x="3524249" y="4200141"/>
                </a:lnTo>
                <a:lnTo>
                  <a:pt x="3523297" y="4201667"/>
                </a:lnTo>
                <a:lnTo>
                  <a:pt x="3522027" y="4206857"/>
                </a:lnTo>
                <a:lnTo>
                  <a:pt x="3522027" y="4205025"/>
                </a:lnTo>
                <a:lnTo>
                  <a:pt x="3521075" y="4203804"/>
                </a:lnTo>
                <a:lnTo>
                  <a:pt x="3519804" y="4201667"/>
                </a:lnTo>
                <a:lnTo>
                  <a:pt x="3519487" y="4200141"/>
                </a:lnTo>
                <a:lnTo>
                  <a:pt x="3519804" y="4198004"/>
                </a:lnTo>
                <a:lnTo>
                  <a:pt x="3520439" y="4195256"/>
                </a:lnTo>
                <a:lnTo>
                  <a:pt x="3522662" y="4191287"/>
                </a:lnTo>
                <a:lnTo>
                  <a:pt x="3524249" y="4192508"/>
                </a:lnTo>
                <a:lnTo>
                  <a:pt x="3525519" y="4192814"/>
                </a:lnTo>
                <a:lnTo>
                  <a:pt x="3527107" y="4192508"/>
                </a:lnTo>
                <a:lnTo>
                  <a:pt x="3528377" y="4191287"/>
                </a:lnTo>
                <a:lnTo>
                  <a:pt x="3529964" y="4190066"/>
                </a:lnTo>
                <a:lnTo>
                  <a:pt x="3531234" y="4188539"/>
                </a:lnTo>
                <a:lnTo>
                  <a:pt x="3533139" y="4185486"/>
                </a:lnTo>
                <a:lnTo>
                  <a:pt x="3534727" y="4183349"/>
                </a:lnTo>
                <a:close/>
                <a:moveTo>
                  <a:pt x="3640137" y="4173519"/>
                </a:moveTo>
                <a:lnTo>
                  <a:pt x="3639839" y="4176025"/>
                </a:lnTo>
                <a:lnTo>
                  <a:pt x="3639839" y="4177591"/>
                </a:lnTo>
                <a:lnTo>
                  <a:pt x="3639839" y="4178217"/>
                </a:lnTo>
                <a:lnTo>
                  <a:pt x="3640137" y="4178530"/>
                </a:lnTo>
                <a:lnTo>
                  <a:pt x="3637458" y="4189491"/>
                </a:lnTo>
                <a:lnTo>
                  <a:pt x="3635374" y="4197008"/>
                </a:lnTo>
                <a:lnTo>
                  <a:pt x="3631207" y="4219557"/>
                </a:lnTo>
                <a:lnTo>
                  <a:pt x="3630909" y="4217678"/>
                </a:lnTo>
                <a:lnTo>
                  <a:pt x="3630613" y="4215799"/>
                </a:lnTo>
                <a:lnTo>
                  <a:pt x="3630909" y="4210475"/>
                </a:lnTo>
                <a:lnTo>
                  <a:pt x="3631505" y="4204838"/>
                </a:lnTo>
                <a:lnTo>
                  <a:pt x="3632993" y="4198261"/>
                </a:lnTo>
                <a:lnTo>
                  <a:pt x="3635673" y="4185420"/>
                </a:lnTo>
                <a:lnTo>
                  <a:pt x="3638053" y="4173832"/>
                </a:lnTo>
                <a:close/>
                <a:moveTo>
                  <a:pt x="3508375" y="4167169"/>
                </a:moveTo>
                <a:lnTo>
                  <a:pt x="3508692" y="4169017"/>
                </a:lnTo>
                <a:lnTo>
                  <a:pt x="3509009" y="4170865"/>
                </a:lnTo>
                <a:lnTo>
                  <a:pt x="3510915" y="4173022"/>
                </a:lnTo>
                <a:lnTo>
                  <a:pt x="3512184" y="4175486"/>
                </a:lnTo>
                <a:lnTo>
                  <a:pt x="3513137" y="4176718"/>
                </a:lnTo>
                <a:lnTo>
                  <a:pt x="3513137" y="4178566"/>
                </a:lnTo>
                <a:lnTo>
                  <a:pt x="3509009" y="4181955"/>
                </a:lnTo>
                <a:lnTo>
                  <a:pt x="3505517" y="4184727"/>
                </a:lnTo>
                <a:lnTo>
                  <a:pt x="3502024" y="4185959"/>
                </a:lnTo>
                <a:lnTo>
                  <a:pt x="3499484" y="4187191"/>
                </a:lnTo>
                <a:lnTo>
                  <a:pt x="3496944" y="4187807"/>
                </a:lnTo>
                <a:lnTo>
                  <a:pt x="3494087" y="4187807"/>
                </a:lnTo>
                <a:lnTo>
                  <a:pt x="3487738" y="4187499"/>
                </a:lnTo>
                <a:lnTo>
                  <a:pt x="3489324" y="4185651"/>
                </a:lnTo>
                <a:lnTo>
                  <a:pt x="3490278" y="4184419"/>
                </a:lnTo>
                <a:lnTo>
                  <a:pt x="3493134" y="4182571"/>
                </a:lnTo>
                <a:lnTo>
                  <a:pt x="3495674" y="4181030"/>
                </a:lnTo>
                <a:lnTo>
                  <a:pt x="3498214" y="4180414"/>
                </a:lnTo>
                <a:lnTo>
                  <a:pt x="3500754" y="4178874"/>
                </a:lnTo>
                <a:lnTo>
                  <a:pt x="3501707" y="4177950"/>
                </a:lnTo>
                <a:lnTo>
                  <a:pt x="3502978" y="4176718"/>
                </a:lnTo>
                <a:lnTo>
                  <a:pt x="3504247" y="4175178"/>
                </a:lnTo>
                <a:lnTo>
                  <a:pt x="3505835" y="4173022"/>
                </a:lnTo>
                <a:lnTo>
                  <a:pt x="3506787" y="4170557"/>
                </a:lnTo>
                <a:close/>
                <a:moveTo>
                  <a:pt x="4464050" y="4162406"/>
                </a:moveTo>
                <a:lnTo>
                  <a:pt x="4466273" y="4163348"/>
                </a:lnTo>
                <a:lnTo>
                  <a:pt x="4468495" y="4163976"/>
                </a:lnTo>
                <a:lnTo>
                  <a:pt x="4471670" y="4164918"/>
                </a:lnTo>
                <a:lnTo>
                  <a:pt x="4474210" y="4164918"/>
                </a:lnTo>
                <a:lnTo>
                  <a:pt x="4477068" y="4164918"/>
                </a:lnTo>
                <a:lnTo>
                  <a:pt x="4478973" y="4165232"/>
                </a:lnTo>
                <a:lnTo>
                  <a:pt x="4480560" y="4165860"/>
                </a:lnTo>
                <a:lnTo>
                  <a:pt x="4482148" y="4166488"/>
                </a:lnTo>
                <a:lnTo>
                  <a:pt x="4485323" y="4169628"/>
                </a:lnTo>
                <a:lnTo>
                  <a:pt x="4489768" y="4174653"/>
                </a:lnTo>
                <a:lnTo>
                  <a:pt x="4487545" y="4175595"/>
                </a:lnTo>
                <a:lnTo>
                  <a:pt x="4486275" y="4176223"/>
                </a:lnTo>
                <a:lnTo>
                  <a:pt x="4485640" y="4177793"/>
                </a:lnTo>
                <a:lnTo>
                  <a:pt x="4485323" y="4178735"/>
                </a:lnTo>
                <a:lnTo>
                  <a:pt x="4485323" y="4179991"/>
                </a:lnTo>
                <a:lnTo>
                  <a:pt x="4485958" y="4181561"/>
                </a:lnTo>
                <a:lnTo>
                  <a:pt x="4487228" y="4184073"/>
                </a:lnTo>
                <a:lnTo>
                  <a:pt x="4488498" y="4186585"/>
                </a:lnTo>
                <a:lnTo>
                  <a:pt x="4489768" y="4188469"/>
                </a:lnTo>
                <a:lnTo>
                  <a:pt x="4489768" y="4189411"/>
                </a:lnTo>
                <a:lnTo>
                  <a:pt x="4489451" y="4189725"/>
                </a:lnTo>
                <a:lnTo>
                  <a:pt x="4488180" y="4190039"/>
                </a:lnTo>
                <a:lnTo>
                  <a:pt x="4486910" y="4190353"/>
                </a:lnTo>
                <a:lnTo>
                  <a:pt x="4491038" y="4195377"/>
                </a:lnTo>
                <a:lnTo>
                  <a:pt x="4494531" y="4200402"/>
                </a:lnTo>
                <a:lnTo>
                  <a:pt x="4499611" y="4208880"/>
                </a:lnTo>
                <a:lnTo>
                  <a:pt x="4502151" y="4212020"/>
                </a:lnTo>
                <a:lnTo>
                  <a:pt x="4503421" y="4213590"/>
                </a:lnTo>
                <a:lnTo>
                  <a:pt x="4504691" y="4214532"/>
                </a:lnTo>
                <a:lnTo>
                  <a:pt x="4505961" y="4215788"/>
                </a:lnTo>
                <a:lnTo>
                  <a:pt x="4507866" y="4216416"/>
                </a:lnTo>
                <a:lnTo>
                  <a:pt x="4509453" y="4216730"/>
                </a:lnTo>
                <a:lnTo>
                  <a:pt x="4511676" y="4216730"/>
                </a:lnTo>
                <a:lnTo>
                  <a:pt x="4512946" y="4217986"/>
                </a:lnTo>
                <a:lnTo>
                  <a:pt x="4513263" y="4218928"/>
                </a:lnTo>
                <a:lnTo>
                  <a:pt x="4513263" y="4219242"/>
                </a:lnTo>
                <a:lnTo>
                  <a:pt x="4512946" y="4219556"/>
                </a:lnTo>
                <a:lnTo>
                  <a:pt x="4510406" y="4219556"/>
                </a:lnTo>
                <a:lnTo>
                  <a:pt x="4506913" y="4219242"/>
                </a:lnTo>
                <a:lnTo>
                  <a:pt x="4502468" y="4218928"/>
                </a:lnTo>
                <a:lnTo>
                  <a:pt x="4498023" y="4218614"/>
                </a:lnTo>
                <a:lnTo>
                  <a:pt x="4494531" y="4218614"/>
                </a:lnTo>
                <a:lnTo>
                  <a:pt x="4492943" y="4218928"/>
                </a:lnTo>
                <a:lnTo>
                  <a:pt x="4491991" y="4219556"/>
                </a:lnTo>
                <a:lnTo>
                  <a:pt x="4492308" y="4217044"/>
                </a:lnTo>
                <a:lnTo>
                  <a:pt x="4492308" y="4214218"/>
                </a:lnTo>
                <a:lnTo>
                  <a:pt x="4491991" y="4211392"/>
                </a:lnTo>
                <a:lnTo>
                  <a:pt x="4491038" y="4208566"/>
                </a:lnTo>
                <a:lnTo>
                  <a:pt x="4490086" y="4205426"/>
                </a:lnTo>
                <a:lnTo>
                  <a:pt x="4488498" y="4202286"/>
                </a:lnTo>
                <a:lnTo>
                  <a:pt x="4486910" y="4199460"/>
                </a:lnTo>
                <a:lnTo>
                  <a:pt x="4485005" y="4196947"/>
                </a:lnTo>
                <a:lnTo>
                  <a:pt x="4482783" y="4194435"/>
                </a:lnTo>
                <a:lnTo>
                  <a:pt x="4480878" y="4191923"/>
                </a:lnTo>
                <a:lnTo>
                  <a:pt x="4478655" y="4189725"/>
                </a:lnTo>
                <a:lnTo>
                  <a:pt x="4476433" y="4188155"/>
                </a:lnTo>
                <a:lnTo>
                  <a:pt x="4474210" y="4186899"/>
                </a:lnTo>
                <a:lnTo>
                  <a:pt x="4472305" y="4185957"/>
                </a:lnTo>
                <a:lnTo>
                  <a:pt x="4470400" y="4185643"/>
                </a:lnTo>
                <a:lnTo>
                  <a:pt x="4468495" y="4185643"/>
                </a:lnTo>
                <a:lnTo>
                  <a:pt x="4467860" y="4183445"/>
                </a:lnTo>
                <a:lnTo>
                  <a:pt x="4467543" y="4182503"/>
                </a:lnTo>
                <a:lnTo>
                  <a:pt x="4467860" y="4182189"/>
                </a:lnTo>
                <a:lnTo>
                  <a:pt x="4468495" y="4182503"/>
                </a:lnTo>
                <a:lnTo>
                  <a:pt x="4470400" y="4183131"/>
                </a:lnTo>
                <a:lnTo>
                  <a:pt x="4471035" y="4183131"/>
                </a:lnTo>
                <a:lnTo>
                  <a:pt x="4471670" y="4182817"/>
                </a:lnTo>
                <a:lnTo>
                  <a:pt x="4471670" y="4180933"/>
                </a:lnTo>
                <a:lnTo>
                  <a:pt x="4471353" y="4178735"/>
                </a:lnTo>
                <a:lnTo>
                  <a:pt x="4470083" y="4173711"/>
                </a:lnTo>
                <a:lnTo>
                  <a:pt x="4467543" y="4168372"/>
                </a:lnTo>
                <a:close/>
                <a:moveTo>
                  <a:pt x="4322762" y="4122719"/>
                </a:moveTo>
                <a:lnTo>
                  <a:pt x="4324968" y="4130358"/>
                </a:lnTo>
                <a:lnTo>
                  <a:pt x="4327490" y="4137359"/>
                </a:lnTo>
                <a:lnTo>
                  <a:pt x="4329696" y="4143407"/>
                </a:lnTo>
                <a:lnTo>
                  <a:pt x="4332217" y="4148817"/>
                </a:lnTo>
                <a:lnTo>
                  <a:pt x="4334739" y="4153591"/>
                </a:lnTo>
                <a:lnTo>
                  <a:pt x="4337260" y="4157729"/>
                </a:lnTo>
                <a:lnTo>
                  <a:pt x="4342303" y="4165049"/>
                </a:lnTo>
                <a:lnTo>
                  <a:pt x="4347345" y="4172051"/>
                </a:lnTo>
                <a:lnTo>
                  <a:pt x="4352388" y="4179689"/>
                </a:lnTo>
                <a:lnTo>
                  <a:pt x="4354909" y="4183827"/>
                </a:lnTo>
                <a:lnTo>
                  <a:pt x="4357431" y="4188282"/>
                </a:lnTo>
                <a:lnTo>
                  <a:pt x="4359952" y="4194011"/>
                </a:lnTo>
                <a:lnTo>
                  <a:pt x="4362474" y="4200058"/>
                </a:lnTo>
                <a:lnTo>
                  <a:pt x="4360898" y="4198785"/>
                </a:lnTo>
                <a:lnTo>
                  <a:pt x="4359322" y="4196557"/>
                </a:lnTo>
                <a:lnTo>
                  <a:pt x="4355855" y="4191147"/>
                </a:lnTo>
                <a:lnTo>
                  <a:pt x="4354279" y="4188282"/>
                </a:lnTo>
                <a:lnTo>
                  <a:pt x="4352388" y="4186373"/>
                </a:lnTo>
                <a:lnTo>
                  <a:pt x="4351127" y="4184781"/>
                </a:lnTo>
                <a:lnTo>
                  <a:pt x="4350182" y="4184463"/>
                </a:lnTo>
                <a:lnTo>
                  <a:pt x="4349552" y="4184463"/>
                </a:lnTo>
                <a:lnTo>
                  <a:pt x="4349236" y="4185736"/>
                </a:lnTo>
                <a:lnTo>
                  <a:pt x="4349236" y="4187328"/>
                </a:lnTo>
                <a:lnTo>
                  <a:pt x="4349867" y="4190192"/>
                </a:lnTo>
                <a:lnTo>
                  <a:pt x="4351443" y="4193056"/>
                </a:lnTo>
                <a:lnTo>
                  <a:pt x="4353334" y="4195603"/>
                </a:lnTo>
                <a:lnTo>
                  <a:pt x="4354909" y="4198467"/>
                </a:lnTo>
                <a:lnTo>
                  <a:pt x="4356801" y="4200058"/>
                </a:lnTo>
                <a:lnTo>
                  <a:pt x="4358692" y="4201650"/>
                </a:lnTo>
                <a:lnTo>
                  <a:pt x="4359637" y="4201968"/>
                </a:lnTo>
                <a:lnTo>
                  <a:pt x="4360583" y="4204196"/>
                </a:lnTo>
                <a:lnTo>
                  <a:pt x="4360898" y="4205469"/>
                </a:lnTo>
                <a:lnTo>
                  <a:pt x="4360898" y="4207060"/>
                </a:lnTo>
                <a:lnTo>
                  <a:pt x="4360583" y="4208652"/>
                </a:lnTo>
                <a:lnTo>
                  <a:pt x="4359952" y="4209288"/>
                </a:lnTo>
                <a:lnTo>
                  <a:pt x="4359322" y="4209925"/>
                </a:lnTo>
                <a:lnTo>
                  <a:pt x="4358692" y="4210243"/>
                </a:lnTo>
                <a:lnTo>
                  <a:pt x="4358061" y="4209925"/>
                </a:lnTo>
                <a:lnTo>
                  <a:pt x="4357116" y="4209606"/>
                </a:lnTo>
                <a:lnTo>
                  <a:pt x="4356170" y="4208970"/>
                </a:lnTo>
                <a:lnTo>
                  <a:pt x="4354909" y="4207697"/>
                </a:lnTo>
                <a:lnTo>
                  <a:pt x="4353964" y="4206424"/>
                </a:lnTo>
                <a:lnTo>
                  <a:pt x="4353334" y="4204514"/>
                </a:lnTo>
                <a:lnTo>
                  <a:pt x="4352073" y="4202286"/>
                </a:lnTo>
                <a:lnTo>
                  <a:pt x="4351443" y="4199422"/>
                </a:lnTo>
                <a:lnTo>
                  <a:pt x="4350812" y="4196239"/>
                </a:lnTo>
                <a:lnTo>
                  <a:pt x="4352703" y="4210880"/>
                </a:lnTo>
                <a:lnTo>
                  <a:pt x="4354279" y="4217563"/>
                </a:lnTo>
                <a:lnTo>
                  <a:pt x="4355855" y="4224247"/>
                </a:lnTo>
                <a:lnTo>
                  <a:pt x="4357431" y="4230930"/>
                </a:lnTo>
                <a:lnTo>
                  <a:pt x="4359637" y="4237932"/>
                </a:lnTo>
                <a:lnTo>
                  <a:pt x="4362158" y="4245571"/>
                </a:lnTo>
                <a:lnTo>
                  <a:pt x="4365625" y="4253527"/>
                </a:lnTo>
                <a:lnTo>
                  <a:pt x="4364680" y="4254164"/>
                </a:lnTo>
                <a:lnTo>
                  <a:pt x="4364049" y="4254482"/>
                </a:lnTo>
                <a:lnTo>
                  <a:pt x="4363104" y="4254164"/>
                </a:lnTo>
                <a:lnTo>
                  <a:pt x="4362158" y="4253846"/>
                </a:lnTo>
                <a:lnTo>
                  <a:pt x="4360898" y="4251936"/>
                </a:lnTo>
                <a:lnTo>
                  <a:pt x="4359007" y="4250026"/>
                </a:lnTo>
                <a:lnTo>
                  <a:pt x="4355855" y="4245252"/>
                </a:lnTo>
                <a:lnTo>
                  <a:pt x="4354279" y="4243343"/>
                </a:lnTo>
                <a:lnTo>
                  <a:pt x="4353649" y="4243025"/>
                </a:lnTo>
                <a:lnTo>
                  <a:pt x="4352703" y="4243025"/>
                </a:lnTo>
                <a:lnTo>
                  <a:pt x="4352073" y="4238251"/>
                </a:lnTo>
                <a:lnTo>
                  <a:pt x="4352388" y="4234431"/>
                </a:lnTo>
                <a:lnTo>
                  <a:pt x="4352703" y="4233158"/>
                </a:lnTo>
                <a:lnTo>
                  <a:pt x="4353334" y="4231567"/>
                </a:lnTo>
                <a:lnTo>
                  <a:pt x="4354909" y="4229657"/>
                </a:lnTo>
                <a:lnTo>
                  <a:pt x="4353649" y="4224565"/>
                </a:lnTo>
                <a:lnTo>
                  <a:pt x="4352073" y="4222019"/>
                </a:lnTo>
                <a:lnTo>
                  <a:pt x="4351127" y="4221064"/>
                </a:lnTo>
                <a:lnTo>
                  <a:pt x="4349867" y="4220746"/>
                </a:lnTo>
                <a:lnTo>
                  <a:pt x="4348921" y="4220109"/>
                </a:lnTo>
                <a:lnTo>
                  <a:pt x="4347661" y="4219154"/>
                </a:lnTo>
                <a:lnTo>
                  <a:pt x="4346400" y="4216608"/>
                </a:lnTo>
                <a:lnTo>
                  <a:pt x="4344824" y="4211516"/>
                </a:lnTo>
                <a:lnTo>
                  <a:pt x="4344509" y="4206742"/>
                </a:lnTo>
                <a:lnTo>
                  <a:pt x="4344194" y="4201650"/>
                </a:lnTo>
                <a:lnTo>
                  <a:pt x="4344194" y="4196876"/>
                </a:lnTo>
                <a:lnTo>
                  <a:pt x="4344194" y="4194966"/>
                </a:lnTo>
                <a:lnTo>
                  <a:pt x="4344824" y="4193693"/>
                </a:lnTo>
                <a:lnTo>
                  <a:pt x="4342618" y="4187964"/>
                </a:lnTo>
                <a:lnTo>
                  <a:pt x="4340412" y="4182872"/>
                </a:lnTo>
                <a:lnTo>
                  <a:pt x="4336315" y="4173005"/>
                </a:lnTo>
                <a:lnTo>
                  <a:pt x="4334424" y="4168550"/>
                </a:lnTo>
                <a:lnTo>
                  <a:pt x="4333163" y="4164731"/>
                </a:lnTo>
                <a:lnTo>
                  <a:pt x="4332848" y="4161230"/>
                </a:lnTo>
                <a:lnTo>
                  <a:pt x="4332848" y="4159638"/>
                </a:lnTo>
                <a:lnTo>
                  <a:pt x="4333163" y="4158365"/>
                </a:lnTo>
                <a:lnTo>
                  <a:pt x="4332217" y="4157092"/>
                </a:lnTo>
                <a:lnTo>
                  <a:pt x="4331587" y="4156137"/>
                </a:lnTo>
                <a:lnTo>
                  <a:pt x="4330326" y="4156137"/>
                </a:lnTo>
                <a:lnTo>
                  <a:pt x="4329696" y="4156137"/>
                </a:lnTo>
                <a:lnTo>
                  <a:pt x="4327490" y="4157092"/>
                </a:lnTo>
                <a:lnTo>
                  <a:pt x="4324653" y="4157729"/>
                </a:lnTo>
                <a:lnTo>
                  <a:pt x="4325284" y="4150408"/>
                </a:lnTo>
                <a:lnTo>
                  <a:pt x="4325599" y="4142770"/>
                </a:lnTo>
                <a:lnTo>
                  <a:pt x="4325284" y="4138314"/>
                </a:lnTo>
                <a:lnTo>
                  <a:pt x="4324968" y="4133540"/>
                </a:lnTo>
                <a:lnTo>
                  <a:pt x="4324338" y="4128448"/>
                </a:lnTo>
                <a:close/>
                <a:moveTo>
                  <a:pt x="4487879" y="4113194"/>
                </a:moveTo>
                <a:lnTo>
                  <a:pt x="4493771" y="4126557"/>
                </a:lnTo>
                <a:lnTo>
                  <a:pt x="4498353" y="4138615"/>
                </a:lnTo>
                <a:lnTo>
                  <a:pt x="4503263" y="4149045"/>
                </a:lnTo>
                <a:lnTo>
                  <a:pt x="4505882" y="4154259"/>
                </a:lnTo>
                <a:lnTo>
                  <a:pt x="4508500" y="4159148"/>
                </a:lnTo>
                <a:lnTo>
                  <a:pt x="4506209" y="4158496"/>
                </a:lnTo>
                <a:lnTo>
                  <a:pt x="4505227" y="4158170"/>
                </a:lnTo>
                <a:lnTo>
                  <a:pt x="4504572" y="4158496"/>
                </a:lnTo>
                <a:lnTo>
                  <a:pt x="4503918" y="4158822"/>
                </a:lnTo>
                <a:lnTo>
                  <a:pt x="4503918" y="4159474"/>
                </a:lnTo>
                <a:lnTo>
                  <a:pt x="4504572" y="4160778"/>
                </a:lnTo>
                <a:lnTo>
                  <a:pt x="4505227" y="4162407"/>
                </a:lnTo>
                <a:lnTo>
                  <a:pt x="4502281" y="4158496"/>
                </a:lnTo>
                <a:lnTo>
                  <a:pt x="4499008" y="4154259"/>
                </a:lnTo>
                <a:lnTo>
                  <a:pt x="4493771" y="4145786"/>
                </a:lnTo>
                <a:lnTo>
                  <a:pt x="4490825" y="4141223"/>
                </a:lnTo>
                <a:lnTo>
                  <a:pt x="4487224" y="4136008"/>
                </a:lnTo>
                <a:lnTo>
                  <a:pt x="4482642" y="4130468"/>
                </a:lnTo>
                <a:lnTo>
                  <a:pt x="4476750" y="4123949"/>
                </a:lnTo>
                <a:lnTo>
                  <a:pt x="4477405" y="4122646"/>
                </a:lnTo>
                <a:lnTo>
                  <a:pt x="4477732" y="4121668"/>
                </a:lnTo>
                <a:lnTo>
                  <a:pt x="4478714" y="4121668"/>
                </a:lnTo>
                <a:lnTo>
                  <a:pt x="4479696" y="4121994"/>
                </a:lnTo>
                <a:lnTo>
                  <a:pt x="4481987" y="4123949"/>
                </a:lnTo>
                <a:lnTo>
                  <a:pt x="4484279" y="4126557"/>
                </a:lnTo>
                <a:lnTo>
                  <a:pt x="4489516" y="4133401"/>
                </a:lnTo>
                <a:lnTo>
                  <a:pt x="4491480" y="4136008"/>
                </a:lnTo>
                <a:lnTo>
                  <a:pt x="4492789" y="4136660"/>
                </a:lnTo>
                <a:lnTo>
                  <a:pt x="4493444" y="4136986"/>
                </a:lnTo>
                <a:lnTo>
                  <a:pt x="4493444" y="4135682"/>
                </a:lnTo>
                <a:lnTo>
                  <a:pt x="4493444" y="4134053"/>
                </a:lnTo>
                <a:lnTo>
                  <a:pt x="4492134" y="4130793"/>
                </a:lnTo>
                <a:lnTo>
                  <a:pt x="4487879" y="4123297"/>
                </a:lnTo>
                <a:lnTo>
                  <a:pt x="4485915" y="4119386"/>
                </a:lnTo>
                <a:lnTo>
                  <a:pt x="4485588" y="4117757"/>
                </a:lnTo>
                <a:lnTo>
                  <a:pt x="4485261" y="4116127"/>
                </a:lnTo>
                <a:lnTo>
                  <a:pt x="4485261" y="4115150"/>
                </a:lnTo>
                <a:lnTo>
                  <a:pt x="4485588" y="4113846"/>
                </a:lnTo>
                <a:lnTo>
                  <a:pt x="4486897" y="4113520"/>
                </a:lnTo>
                <a:close/>
                <a:moveTo>
                  <a:pt x="3666546" y="4092556"/>
                </a:moveTo>
                <a:lnTo>
                  <a:pt x="3666835" y="4092861"/>
                </a:lnTo>
                <a:lnTo>
                  <a:pt x="3667124" y="4093777"/>
                </a:lnTo>
                <a:lnTo>
                  <a:pt x="3666835" y="4099578"/>
                </a:lnTo>
                <a:lnTo>
                  <a:pt x="3666546" y="4106294"/>
                </a:lnTo>
                <a:lnTo>
                  <a:pt x="3666546" y="4109347"/>
                </a:lnTo>
                <a:lnTo>
                  <a:pt x="3666546" y="4111484"/>
                </a:lnTo>
                <a:lnTo>
                  <a:pt x="3665681" y="4114232"/>
                </a:lnTo>
                <a:lnTo>
                  <a:pt x="3665103" y="4115759"/>
                </a:lnTo>
                <a:lnTo>
                  <a:pt x="3664526" y="4116369"/>
                </a:lnTo>
                <a:lnTo>
                  <a:pt x="3663949" y="4116369"/>
                </a:lnTo>
                <a:lnTo>
                  <a:pt x="3663083" y="4116064"/>
                </a:lnTo>
                <a:lnTo>
                  <a:pt x="3662506" y="4115453"/>
                </a:lnTo>
                <a:lnTo>
                  <a:pt x="3661640" y="4114843"/>
                </a:lnTo>
                <a:lnTo>
                  <a:pt x="3660774" y="4114537"/>
                </a:lnTo>
                <a:lnTo>
                  <a:pt x="3662217" y="4106294"/>
                </a:lnTo>
                <a:lnTo>
                  <a:pt x="3663371" y="4101715"/>
                </a:lnTo>
                <a:lnTo>
                  <a:pt x="3664815" y="4097746"/>
                </a:lnTo>
                <a:lnTo>
                  <a:pt x="3666258" y="4093167"/>
                </a:lnTo>
                <a:close/>
                <a:moveTo>
                  <a:pt x="4594225" y="4081444"/>
                </a:moveTo>
                <a:lnTo>
                  <a:pt x="4595813" y="4081760"/>
                </a:lnTo>
                <a:lnTo>
                  <a:pt x="4597718" y="4082076"/>
                </a:lnTo>
                <a:lnTo>
                  <a:pt x="4598988" y="4082391"/>
                </a:lnTo>
                <a:lnTo>
                  <a:pt x="4600575" y="4083023"/>
                </a:lnTo>
                <a:lnTo>
                  <a:pt x="4603433" y="4085233"/>
                </a:lnTo>
                <a:lnTo>
                  <a:pt x="4605973" y="4088075"/>
                </a:lnTo>
                <a:lnTo>
                  <a:pt x="4608513" y="4091548"/>
                </a:lnTo>
                <a:lnTo>
                  <a:pt x="4611053" y="4095021"/>
                </a:lnTo>
                <a:lnTo>
                  <a:pt x="4615498" y="4102599"/>
                </a:lnTo>
                <a:lnTo>
                  <a:pt x="4620261" y="4109546"/>
                </a:lnTo>
                <a:lnTo>
                  <a:pt x="4622483" y="4112071"/>
                </a:lnTo>
                <a:lnTo>
                  <a:pt x="4625023" y="4114282"/>
                </a:lnTo>
                <a:lnTo>
                  <a:pt x="4627246" y="4115860"/>
                </a:lnTo>
                <a:lnTo>
                  <a:pt x="4628516" y="4116176"/>
                </a:lnTo>
                <a:lnTo>
                  <a:pt x="4629786" y="4116176"/>
                </a:lnTo>
                <a:lnTo>
                  <a:pt x="4631056" y="4116176"/>
                </a:lnTo>
                <a:lnTo>
                  <a:pt x="4632643" y="4115860"/>
                </a:lnTo>
                <a:lnTo>
                  <a:pt x="4633913" y="4114597"/>
                </a:lnTo>
                <a:lnTo>
                  <a:pt x="4635501" y="4113650"/>
                </a:lnTo>
                <a:lnTo>
                  <a:pt x="4637723" y="4116808"/>
                </a:lnTo>
                <a:lnTo>
                  <a:pt x="4638676" y="4119334"/>
                </a:lnTo>
                <a:lnTo>
                  <a:pt x="4638676" y="4120912"/>
                </a:lnTo>
                <a:lnTo>
                  <a:pt x="4638676" y="4121544"/>
                </a:lnTo>
                <a:lnTo>
                  <a:pt x="4638358" y="4121860"/>
                </a:lnTo>
                <a:lnTo>
                  <a:pt x="4637406" y="4122175"/>
                </a:lnTo>
                <a:lnTo>
                  <a:pt x="4635818" y="4122807"/>
                </a:lnTo>
                <a:lnTo>
                  <a:pt x="4632326" y="4122807"/>
                </a:lnTo>
                <a:lnTo>
                  <a:pt x="4630738" y="4122807"/>
                </a:lnTo>
                <a:lnTo>
                  <a:pt x="4629786" y="4123123"/>
                </a:lnTo>
                <a:lnTo>
                  <a:pt x="4628833" y="4123754"/>
                </a:lnTo>
                <a:lnTo>
                  <a:pt x="4628833" y="4124701"/>
                </a:lnTo>
                <a:lnTo>
                  <a:pt x="4630103" y="4126912"/>
                </a:lnTo>
                <a:lnTo>
                  <a:pt x="4632008" y="4129753"/>
                </a:lnTo>
                <a:lnTo>
                  <a:pt x="4635501" y="4133542"/>
                </a:lnTo>
                <a:lnTo>
                  <a:pt x="4640263" y="4138594"/>
                </a:lnTo>
                <a:lnTo>
                  <a:pt x="4638676" y="4138594"/>
                </a:lnTo>
                <a:lnTo>
                  <a:pt x="4637406" y="4138278"/>
                </a:lnTo>
                <a:lnTo>
                  <a:pt x="4634548" y="4136700"/>
                </a:lnTo>
                <a:lnTo>
                  <a:pt x="4631056" y="4134489"/>
                </a:lnTo>
                <a:lnTo>
                  <a:pt x="4627881" y="4131332"/>
                </a:lnTo>
                <a:lnTo>
                  <a:pt x="4624071" y="4128175"/>
                </a:lnTo>
                <a:lnTo>
                  <a:pt x="4620578" y="4123754"/>
                </a:lnTo>
                <a:lnTo>
                  <a:pt x="4612958" y="4114597"/>
                </a:lnTo>
                <a:lnTo>
                  <a:pt x="4613910" y="4112071"/>
                </a:lnTo>
                <a:lnTo>
                  <a:pt x="4614228" y="4109546"/>
                </a:lnTo>
                <a:lnTo>
                  <a:pt x="4614228" y="4107335"/>
                </a:lnTo>
                <a:lnTo>
                  <a:pt x="4613593" y="4105757"/>
                </a:lnTo>
                <a:lnTo>
                  <a:pt x="4612005" y="4103546"/>
                </a:lnTo>
                <a:lnTo>
                  <a:pt x="4610735" y="4101968"/>
                </a:lnTo>
                <a:lnTo>
                  <a:pt x="4606608" y="4098810"/>
                </a:lnTo>
                <a:lnTo>
                  <a:pt x="4601845" y="4095021"/>
                </a:lnTo>
                <a:lnTo>
                  <a:pt x="4600258" y="4093127"/>
                </a:lnTo>
                <a:lnTo>
                  <a:pt x="4598035" y="4091548"/>
                </a:lnTo>
                <a:lnTo>
                  <a:pt x="4596448" y="4089338"/>
                </a:lnTo>
                <a:lnTo>
                  <a:pt x="4594860" y="4087128"/>
                </a:lnTo>
                <a:lnTo>
                  <a:pt x="4594225" y="4084286"/>
                </a:lnTo>
                <a:close/>
                <a:moveTo>
                  <a:pt x="4689362" y="4043344"/>
                </a:moveTo>
                <a:lnTo>
                  <a:pt x="4691403" y="4043662"/>
                </a:lnTo>
                <a:lnTo>
                  <a:pt x="4694124" y="4043979"/>
                </a:lnTo>
                <a:lnTo>
                  <a:pt x="4695485" y="4046519"/>
                </a:lnTo>
                <a:lnTo>
                  <a:pt x="4695825" y="4048424"/>
                </a:lnTo>
                <a:lnTo>
                  <a:pt x="4695825" y="4050329"/>
                </a:lnTo>
                <a:lnTo>
                  <a:pt x="4695485" y="4051282"/>
                </a:lnTo>
                <a:lnTo>
                  <a:pt x="4694805" y="4052552"/>
                </a:lnTo>
                <a:lnTo>
                  <a:pt x="4693784" y="4053187"/>
                </a:lnTo>
                <a:lnTo>
                  <a:pt x="4691403" y="4054139"/>
                </a:lnTo>
                <a:lnTo>
                  <a:pt x="4688681" y="4055092"/>
                </a:lnTo>
                <a:lnTo>
                  <a:pt x="4687661" y="4055727"/>
                </a:lnTo>
                <a:lnTo>
                  <a:pt x="4686640" y="4056362"/>
                </a:lnTo>
                <a:lnTo>
                  <a:pt x="4685960" y="4057632"/>
                </a:lnTo>
                <a:lnTo>
                  <a:pt x="4685620" y="4058584"/>
                </a:lnTo>
                <a:lnTo>
                  <a:pt x="4685620" y="4060489"/>
                </a:lnTo>
                <a:lnTo>
                  <a:pt x="4685960" y="4062394"/>
                </a:lnTo>
                <a:lnTo>
                  <a:pt x="4684939" y="4061442"/>
                </a:lnTo>
                <a:lnTo>
                  <a:pt x="4683578" y="4060172"/>
                </a:lnTo>
                <a:lnTo>
                  <a:pt x="4682898" y="4058584"/>
                </a:lnTo>
                <a:lnTo>
                  <a:pt x="4682558" y="4056997"/>
                </a:lnTo>
                <a:lnTo>
                  <a:pt x="4681537" y="4053504"/>
                </a:lnTo>
                <a:lnTo>
                  <a:pt x="4681537" y="4051599"/>
                </a:lnTo>
                <a:lnTo>
                  <a:pt x="4681877" y="4050012"/>
                </a:lnTo>
                <a:lnTo>
                  <a:pt x="4682558" y="4048107"/>
                </a:lnTo>
                <a:lnTo>
                  <a:pt x="4683238" y="4046519"/>
                </a:lnTo>
                <a:lnTo>
                  <a:pt x="4684259" y="4045567"/>
                </a:lnTo>
                <a:lnTo>
                  <a:pt x="4685620" y="4044297"/>
                </a:lnTo>
                <a:lnTo>
                  <a:pt x="4686980" y="4043662"/>
                </a:lnTo>
                <a:close/>
                <a:moveTo>
                  <a:pt x="4490023" y="4040169"/>
                </a:moveTo>
                <a:lnTo>
                  <a:pt x="4491272" y="4042074"/>
                </a:lnTo>
                <a:lnTo>
                  <a:pt x="4492209" y="4043662"/>
                </a:lnTo>
                <a:lnTo>
                  <a:pt x="4492209" y="4044614"/>
                </a:lnTo>
                <a:lnTo>
                  <a:pt x="4491272" y="4045884"/>
                </a:lnTo>
                <a:lnTo>
                  <a:pt x="4493770" y="4048107"/>
                </a:lnTo>
                <a:lnTo>
                  <a:pt x="4496269" y="4050012"/>
                </a:lnTo>
                <a:lnTo>
                  <a:pt x="4498767" y="4050964"/>
                </a:lnTo>
                <a:lnTo>
                  <a:pt x="4499704" y="4050964"/>
                </a:lnTo>
                <a:lnTo>
                  <a:pt x="4500641" y="4050964"/>
                </a:lnTo>
                <a:lnTo>
                  <a:pt x="4501890" y="4053504"/>
                </a:lnTo>
                <a:lnTo>
                  <a:pt x="4502827" y="4055727"/>
                </a:lnTo>
                <a:lnTo>
                  <a:pt x="4503451" y="4057949"/>
                </a:lnTo>
                <a:lnTo>
                  <a:pt x="4505325" y="4060807"/>
                </a:lnTo>
                <a:lnTo>
                  <a:pt x="4502515" y="4063982"/>
                </a:lnTo>
                <a:lnTo>
                  <a:pt x="4500016" y="4060490"/>
                </a:lnTo>
                <a:lnTo>
                  <a:pt x="4498142" y="4057314"/>
                </a:lnTo>
                <a:lnTo>
                  <a:pt x="4495332" y="4051917"/>
                </a:lnTo>
                <a:lnTo>
                  <a:pt x="4493770" y="4050647"/>
                </a:lnTo>
                <a:lnTo>
                  <a:pt x="4492521" y="4049377"/>
                </a:lnTo>
                <a:lnTo>
                  <a:pt x="4490960" y="4048742"/>
                </a:lnTo>
                <a:lnTo>
                  <a:pt x="4488461" y="4048742"/>
                </a:lnTo>
                <a:lnTo>
                  <a:pt x="4487212" y="4046519"/>
                </a:lnTo>
                <a:lnTo>
                  <a:pt x="4486275" y="4045249"/>
                </a:lnTo>
                <a:lnTo>
                  <a:pt x="4486275" y="4043979"/>
                </a:lnTo>
                <a:lnTo>
                  <a:pt x="4487212" y="4043027"/>
                </a:lnTo>
                <a:close/>
                <a:moveTo>
                  <a:pt x="3676649" y="4030644"/>
                </a:moveTo>
                <a:lnTo>
                  <a:pt x="3678238" y="4038582"/>
                </a:lnTo>
                <a:lnTo>
                  <a:pt x="3676826" y="4031914"/>
                </a:lnTo>
                <a:lnTo>
                  <a:pt x="3676649" y="4030962"/>
                </a:lnTo>
                <a:lnTo>
                  <a:pt x="3676826" y="4031597"/>
                </a:lnTo>
                <a:close/>
                <a:moveTo>
                  <a:pt x="3675062" y="4029056"/>
                </a:moveTo>
                <a:lnTo>
                  <a:pt x="3676650" y="4030644"/>
                </a:lnTo>
                <a:lnTo>
                  <a:pt x="3676649" y="4030644"/>
                </a:lnTo>
                <a:lnTo>
                  <a:pt x="3675062" y="4030644"/>
                </a:lnTo>
                <a:close/>
                <a:moveTo>
                  <a:pt x="3751262" y="4025881"/>
                </a:moveTo>
                <a:lnTo>
                  <a:pt x="3755708" y="4026516"/>
                </a:lnTo>
                <a:lnTo>
                  <a:pt x="3760152" y="4028104"/>
                </a:lnTo>
                <a:lnTo>
                  <a:pt x="3764915" y="4030326"/>
                </a:lnTo>
                <a:lnTo>
                  <a:pt x="3770312" y="4032866"/>
                </a:lnTo>
                <a:lnTo>
                  <a:pt x="3776028" y="4036041"/>
                </a:lnTo>
                <a:lnTo>
                  <a:pt x="3782378" y="4040169"/>
                </a:lnTo>
                <a:lnTo>
                  <a:pt x="3789364" y="4045249"/>
                </a:lnTo>
                <a:lnTo>
                  <a:pt x="3796665" y="4050964"/>
                </a:lnTo>
                <a:lnTo>
                  <a:pt x="3797300" y="4053187"/>
                </a:lnTo>
                <a:lnTo>
                  <a:pt x="3797300" y="4054774"/>
                </a:lnTo>
                <a:lnTo>
                  <a:pt x="3796984" y="4055727"/>
                </a:lnTo>
                <a:lnTo>
                  <a:pt x="3795713" y="4056044"/>
                </a:lnTo>
                <a:lnTo>
                  <a:pt x="3794444" y="4056044"/>
                </a:lnTo>
                <a:lnTo>
                  <a:pt x="3792538" y="4055727"/>
                </a:lnTo>
                <a:lnTo>
                  <a:pt x="3788410" y="4054774"/>
                </a:lnTo>
                <a:lnTo>
                  <a:pt x="3783648" y="4053187"/>
                </a:lnTo>
                <a:lnTo>
                  <a:pt x="3779520" y="4052234"/>
                </a:lnTo>
                <a:lnTo>
                  <a:pt x="3777933" y="4052234"/>
                </a:lnTo>
                <a:lnTo>
                  <a:pt x="3776345" y="4052552"/>
                </a:lnTo>
                <a:lnTo>
                  <a:pt x="3775393" y="4053504"/>
                </a:lnTo>
                <a:lnTo>
                  <a:pt x="3775076" y="4055092"/>
                </a:lnTo>
                <a:lnTo>
                  <a:pt x="3772217" y="4050647"/>
                </a:lnTo>
                <a:lnTo>
                  <a:pt x="3769042" y="4046519"/>
                </a:lnTo>
                <a:lnTo>
                  <a:pt x="3763010" y="4039216"/>
                </a:lnTo>
                <a:lnTo>
                  <a:pt x="3756660" y="4032549"/>
                </a:lnTo>
                <a:lnTo>
                  <a:pt x="3754120" y="4029056"/>
                </a:lnTo>
                <a:close/>
                <a:moveTo>
                  <a:pt x="3673474" y="4025881"/>
                </a:moveTo>
                <a:lnTo>
                  <a:pt x="3674109" y="4027151"/>
                </a:lnTo>
                <a:lnTo>
                  <a:pt x="3675062" y="4030644"/>
                </a:lnTo>
                <a:close/>
                <a:moveTo>
                  <a:pt x="3733800" y="4024294"/>
                </a:moveTo>
                <a:lnTo>
                  <a:pt x="3738282" y="4028456"/>
                </a:lnTo>
                <a:lnTo>
                  <a:pt x="3742764" y="4032298"/>
                </a:lnTo>
                <a:lnTo>
                  <a:pt x="3751088" y="4038702"/>
                </a:lnTo>
                <a:lnTo>
                  <a:pt x="3755571" y="4042544"/>
                </a:lnTo>
                <a:lnTo>
                  <a:pt x="3760373" y="4047026"/>
                </a:lnTo>
                <a:lnTo>
                  <a:pt x="3765816" y="4052149"/>
                </a:lnTo>
                <a:lnTo>
                  <a:pt x="3771899" y="4058552"/>
                </a:lnTo>
                <a:lnTo>
                  <a:pt x="3771899" y="4059833"/>
                </a:lnTo>
                <a:lnTo>
                  <a:pt x="3771899" y="4060473"/>
                </a:lnTo>
                <a:lnTo>
                  <a:pt x="3771259" y="4060793"/>
                </a:lnTo>
                <a:lnTo>
                  <a:pt x="3770619" y="4061113"/>
                </a:lnTo>
                <a:lnTo>
                  <a:pt x="3769338" y="4061113"/>
                </a:lnTo>
                <a:lnTo>
                  <a:pt x="3767737" y="4060473"/>
                </a:lnTo>
                <a:lnTo>
                  <a:pt x="3766456" y="4060153"/>
                </a:lnTo>
                <a:lnTo>
                  <a:pt x="3765176" y="4060153"/>
                </a:lnTo>
                <a:lnTo>
                  <a:pt x="3764535" y="4060153"/>
                </a:lnTo>
                <a:lnTo>
                  <a:pt x="3764215" y="4060473"/>
                </a:lnTo>
                <a:lnTo>
                  <a:pt x="3763895" y="4061113"/>
                </a:lnTo>
                <a:lnTo>
                  <a:pt x="3763895" y="4062394"/>
                </a:lnTo>
                <a:lnTo>
                  <a:pt x="3762295" y="4057592"/>
                </a:lnTo>
                <a:lnTo>
                  <a:pt x="3760693" y="4054710"/>
                </a:lnTo>
                <a:lnTo>
                  <a:pt x="3759413" y="4051508"/>
                </a:lnTo>
                <a:lnTo>
                  <a:pt x="3757172" y="4048307"/>
                </a:lnTo>
                <a:lnTo>
                  <a:pt x="3754290" y="4044785"/>
                </a:lnTo>
                <a:lnTo>
                  <a:pt x="3750128" y="4040303"/>
                </a:lnTo>
                <a:lnTo>
                  <a:pt x="3745005" y="4035180"/>
                </a:lnTo>
                <a:lnTo>
                  <a:pt x="3743724" y="4035180"/>
                </a:lnTo>
                <a:lnTo>
                  <a:pt x="3743404" y="4035500"/>
                </a:lnTo>
                <a:lnTo>
                  <a:pt x="3743084" y="4036140"/>
                </a:lnTo>
                <a:lnTo>
                  <a:pt x="3743084" y="4037421"/>
                </a:lnTo>
                <a:lnTo>
                  <a:pt x="3743724" y="4039662"/>
                </a:lnTo>
                <a:lnTo>
                  <a:pt x="3745326" y="4042224"/>
                </a:lnTo>
                <a:lnTo>
                  <a:pt x="3749488" y="4047987"/>
                </a:lnTo>
                <a:lnTo>
                  <a:pt x="3750768" y="4050548"/>
                </a:lnTo>
                <a:lnTo>
                  <a:pt x="3752049" y="4052789"/>
                </a:lnTo>
                <a:lnTo>
                  <a:pt x="3750768" y="4052789"/>
                </a:lnTo>
                <a:lnTo>
                  <a:pt x="3749488" y="4052149"/>
                </a:lnTo>
                <a:lnTo>
                  <a:pt x="3747566" y="4051188"/>
                </a:lnTo>
                <a:lnTo>
                  <a:pt x="3745645" y="4049908"/>
                </a:lnTo>
                <a:lnTo>
                  <a:pt x="3741163" y="4045745"/>
                </a:lnTo>
                <a:lnTo>
                  <a:pt x="3735720" y="4040303"/>
                </a:lnTo>
                <a:lnTo>
                  <a:pt x="3735720" y="4038382"/>
                </a:lnTo>
                <a:lnTo>
                  <a:pt x="3735720" y="4036781"/>
                </a:lnTo>
                <a:lnTo>
                  <a:pt x="3736040" y="4033579"/>
                </a:lnTo>
                <a:lnTo>
                  <a:pt x="3736040" y="4031658"/>
                </a:lnTo>
                <a:lnTo>
                  <a:pt x="3735720" y="4030057"/>
                </a:lnTo>
                <a:lnTo>
                  <a:pt x="3735081" y="4027496"/>
                </a:lnTo>
                <a:close/>
                <a:moveTo>
                  <a:pt x="3689984" y="4024294"/>
                </a:moveTo>
                <a:lnTo>
                  <a:pt x="3693795" y="4028253"/>
                </a:lnTo>
                <a:lnTo>
                  <a:pt x="3697922" y="4033860"/>
                </a:lnTo>
                <a:lnTo>
                  <a:pt x="3702684" y="4041118"/>
                </a:lnTo>
                <a:lnTo>
                  <a:pt x="3708399" y="4049694"/>
                </a:lnTo>
                <a:lnTo>
                  <a:pt x="3704272" y="4047055"/>
                </a:lnTo>
                <a:lnTo>
                  <a:pt x="3699509" y="4043427"/>
                </a:lnTo>
                <a:lnTo>
                  <a:pt x="3696017" y="4040788"/>
                </a:lnTo>
                <a:lnTo>
                  <a:pt x="3694429" y="4039468"/>
                </a:lnTo>
                <a:lnTo>
                  <a:pt x="3693477" y="4039468"/>
                </a:lnTo>
                <a:lnTo>
                  <a:pt x="3690619" y="4035180"/>
                </a:lnTo>
                <a:lnTo>
                  <a:pt x="3689349" y="4032541"/>
                </a:lnTo>
                <a:lnTo>
                  <a:pt x="3689349" y="4031551"/>
                </a:lnTo>
                <a:lnTo>
                  <a:pt x="3689349" y="4031221"/>
                </a:lnTo>
                <a:lnTo>
                  <a:pt x="3689984" y="4031551"/>
                </a:lnTo>
                <a:lnTo>
                  <a:pt x="3691572" y="4032871"/>
                </a:lnTo>
                <a:lnTo>
                  <a:pt x="3693795" y="4035180"/>
                </a:lnTo>
                <a:lnTo>
                  <a:pt x="3697922" y="4040458"/>
                </a:lnTo>
                <a:close/>
                <a:moveTo>
                  <a:pt x="4515801" y="4019531"/>
                </a:moveTo>
                <a:lnTo>
                  <a:pt x="4516738" y="4019531"/>
                </a:lnTo>
                <a:lnTo>
                  <a:pt x="4517363" y="4020166"/>
                </a:lnTo>
                <a:lnTo>
                  <a:pt x="4518613" y="4020801"/>
                </a:lnTo>
                <a:lnTo>
                  <a:pt x="4520488" y="4023024"/>
                </a:lnTo>
                <a:lnTo>
                  <a:pt x="4522988" y="4026199"/>
                </a:lnTo>
                <a:lnTo>
                  <a:pt x="4528301" y="4033184"/>
                </a:lnTo>
                <a:lnTo>
                  <a:pt x="4530801" y="4036359"/>
                </a:lnTo>
                <a:lnTo>
                  <a:pt x="4533301" y="4038899"/>
                </a:lnTo>
                <a:lnTo>
                  <a:pt x="4529238" y="4036676"/>
                </a:lnTo>
                <a:lnTo>
                  <a:pt x="4526738" y="4035724"/>
                </a:lnTo>
                <a:lnTo>
                  <a:pt x="4525176" y="4035406"/>
                </a:lnTo>
                <a:lnTo>
                  <a:pt x="4524863" y="4035406"/>
                </a:lnTo>
                <a:lnTo>
                  <a:pt x="4524551" y="4035724"/>
                </a:lnTo>
                <a:lnTo>
                  <a:pt x="4524551" y="4036676"/>
                </a:lnTo>
                <a:lnTo>
                  <a:pt x="4525176" y="4038264"/>
                </a:lnTo>
                <a:lnTo>
                  <a:pt x="4528301" y="4042709"/>
                </a:lnTo>
                <a:lnTo>
                  <a:pt x="4531426" y="4047789"/>
                </a:lnTo>
                <a:lnTo>
                  <a:pt x="4532988" y="4050646"/>
                </a:lnTo>
                <a:lnTo>
                  <a:pt x="4533926" y="4053186"/>
                </a:lnTo>
                <a:lnTo>
                  <a:pt x="4534863" y="4055726"/>
                </a:lnTo>
                <a:lnTo>
                  <a:pt x="4535488" y="4057949"/>
                </a:lnTo>
                <a:lnTo>
                  <a:pt x="4534863" y="4058584"/>
                </a:lnTo>
                <a:lnTo>
                  <a:pt x="4534863" y="4059854"/>
                </a:lnTo>
                <a:lnTo>
                  <a:pt x="4534238" y="4060489"/>
                </a:lnTo>
                <a:lnTo>
                  <a:pt x="4533613" y="4060806"/>
                </a:lnTo>
                <a:lnTo>
                  <a:pt x="4531113" y="4055726"/>
                </a:lnTo>
                <a:lnTo>
                  <a:pt x="4528926" y="4051916"/>
                </a:lnTo>
                <a:lnTo>
                  <a:pt x="4526426" y="4048741"/>
                </a:lnTo>
                <a:lnTo>
                  <a:pt x="4524238" y="4047154"/>
                </a:lnTo>
                <a:lnTo>
                  <a:pt x="4522051" y="4045884"/>
                </a:lnTo>
                <a:lnTo>
                  <a:pt x="4519863" y="4045566"/>
                </a:lnTo>
                <a:lnTo>
                  <a:pt x="4517676" y="4045566"/>
                </a:lnTo>
                <a:lnTo>
                  <a:pt x="4515488" y="4045884"/>
                </a:lnTo>
                <a:lnTo>
                  <a:pt x="4511425" y="4047154"/>
                </a:lnTo>
                <a:lnTo>
                  <a:pt x="4508925" y="4047471"/>
                </a:lnTo>
                <a:lnTo>
                  <a:pt x="4506738" y="4047471"/>
                </a:lnTo>
                <a:lnTo>
                  <a:pt x="4504238" y="4046836"/>
                </a:lnTo>
                <a:lnTo>
                  <a:pt x="4501738" y="4045566"/>
                </a:lnTo>
                <a:lnTo>
                  <a:pt x="4498613" y="4043344"/>
                </a:lnTo>
                <a:lnTo>
                  <a:pt x="4495800" y="4040486"/>
                </a:lnTo>
                <a:lnTo>
                  <a:pt x="4497050" y="4038899"/>
                </a:lnTo>
                <a:lnTo>
                  <a:pt x="4498613" y="4038264"/>
                </a:lnTo>
                <a:lnTo>
                  <a:pt x="4500488" y="4037946"/>
                </a:lnTo>
                <a:lnTo>
                  <a:pt x="4502675" y="4037946"/>
                </a:lnTo>
                <a:lnTo>
                  <a:pt x="4507675" y="4037946"/>
                </a:lnTo>
                <a:lnTo>
                  <a:pt x="4512363" y="4038264"/>
                </a:lnTo>
                <a:lnTo>
                  <a:pt x="4514550" y="4037946"/>
                </a:lnTo>
                <a:lnTo>
                  <a:pt x="4516738" y="4037629"/>
                </a:lnTo>
                <a:lnTo>
                  <a:pt x="4517988" y="4036359"/>
                </a:lnTo>
                <a:lnTo>
                  <a:pt x="4518926" y="4034771"/>
                </a:lnTo>
                <a:lnTo>
                  <a:pt x="4519238" y="4032549"/>
                </a:lnTo>
                <a:lnTo>
                  <a:pt x="4518926" y="4029374"/>
                </a:lnTo>
                <a:lnTo>
                  <a:pt x="4517363" y="4025564"/>
                </a:lnTo>
                <a:lnTo>
                  <a:pt x="4515175" y="4020484"/>
                </a:lnTo>
                <a:close/>
                <a:moveTo>
                  <a:pt x="7822631" y="4011596"/>
                </a:moveTo>
                <a:lnTo>
                  <a:pt x="7824504" y="4011916"/>
                </a:lnTo>
                <a:lnTo>
                  <a:pt x="7826376" y="4012235"/>
                </a:lnTo>
                <a:lnTo>
                  <a:pt x="7824191" y="4016707"/>
                </a:lnTo>
                <a:lnTo>
                  <a:pt x="7822319" y="4020540"/>
                </a:lnTo>
                <a:lnTo>
                  <a:pt x="7820134" y="4024054"/>
                </a:lnTo>
                <a:lnTo>
                  <a:pt x="7817950" y="4027249"/>
                </a:lnTo>
                <a:lnTo>
                  <a:pt x="7813269" y="4033318"/>
                </a:lnTo>
                <a:lnTo>
                  <a:pt x="7808276" y="4038429"/>
                </a:lnTo>
                <a:lnTo>
                  <a:pt x="7803594" y="4043859"/>
                </a:lnTo>
                <a:lnTo>
                  <a:pt x="7798913" y="4049929"/>
                </a:lnTo>
                <a:lnTo>
                  <a:pt x="7796729" y="4052804"/>
                </a:lnTo>
                <a:lnTo>
                  <a:pt x="7794544" y="4056318"/>
                </a:lnTo>
                <a:lnTo>
                  <a:pt x="7792360" y="4060151"/>
                </a:lnTo>
                <a:lnTo>
                  <a:pt x="7790799" y="4063984"/>
                </a:lnTo>
                <a:lnTo>
                  <a:pt x="7789863" y="4062387"/>
                </a:lnTo>
                <a:lnTo>
                  <a:pt x="7789863" y="4059193"/>
                </a:lnTo>
                <a:lnTo>
                  <a:pt x="7790799" y="4055679"/>
                </a:lnTo>
                <a:lnTo>
                  <a:pt x="7791735" y="4051207"/>
                </a:lnTo>
                <a:lnTo>
                  <a:pt x="7793296" y="4046734"/>
                </a:lnTo>
                <a:lnTo>
                  <a:pt x="7795168" y="4041943"/>
                </a:lnTo>
                <a:lnTo>
                  <a:pt x="7797041" y="4036832"/>
                </a:lnTo>
                <a:lnTo>
                  <a:pt x="7799537" y="4032040"/>
                </a:lnTo>
                <a:lnTo>
                  <a:pt x="7802658" y="4027249"/>
                </a:lnTo>
                <a:lnTo>
                  <a:pt x="7805779" y="4023415"/>
                </a:lnTo>
                <a:lnTo>
                  <a:pt x="7808900" y="4019263"/>
                </a:lnTo>
                <a:lnTo>
                  <a:pt x="7812333" y="4016068"/>
                </a:lnTo>
                <a:lnTo>
                  <a:pt x="7815765" y="4013832"/>
                </a:lnTo>
                <a:lnTo>
                  <a:pt x="7817326" y="4012554"/>
                </a:lnTo>
                <a:lnTo>
                  <a:pt x="7819198" y="4012235"/>
                </a:lnTo>
                <a:lnTo>
                  <a:pt x="7820759" y="4011916"/>
                </a:lnTo>
                <a:close/>
                <a:moveTo>
                  <a:pt x="4722217" y="4006831"/>
                </a:moveTo>
                <a:lnTo>
                  <a:pt x="4722515" y="4008032"/>
                </a:lnTo>
                <a:lnTo>
                  <a:pt x="4722812" y="4009534"/>
                </a:lnTo>
                <a:lnTo>
                  <a:pt x="4722515" y="4011336"/>
                </a:lnTo>
                <a:lnTo>
                  <a:pt x="4722217" y="4013439"/>
                </a:lnTo>
                <a:lnTo>
                  <a:pt x="4721324" y="4017043"/>
                </a:lnTo>
                <a:lnTo>
                  <a:pt x="4719240" y="4021247"/>
                </a:lnTo>
                <a:lnTo>
                  <a:pt x="4717752" y="4023049"/>
                </a:lnTo>
                <a:lnTo>
                  <a:pt x="4716264" y="4024851"/>
                </a:lnTo>
                <a:lnTo>
                  <a:pt x="4715073" y="4026053"/>
                </a:lnTo>
                <a:lnTo>
                  <a:pt x="4713287" y="4027554"/>
                </a:lnTo>
                <a:lnTo>
                  <a:pt x="4711501" y="4028455"/>
                </a:lnTo>
                <a:lnTo>
                  <a:pt x="4709715" y="4029056"/>
                </a:lnTo>
                <a:lnTo>
                  <a:pt x="4707929" y="4029056"/>
                </a:lnTo>
                <a:lnTo>
                  <a:pt x="4705846" y="4029056"/>
                </a:lnTo>
                <a:lnTo>
                  <a:pt x="4704655" y="4026053"/>
                </a:lnTo>
                <a:lnTo>
                  <a:pt x="4704060" y="4023650"/>
                </a:lnTo>
                <a:lnTo>
                  <a:pt x="4703762" y="4021548"/>
                </a:lnTo>
                <a:lnTo>
                  <a:pt x="4704060" y="4019445"/>
                </a:lnTo>
                <a:lnTo>
                  <a:pt x="4704655" y="4017944"/>
                </a:lnTo>
                <a:lnTo>
                  <a:pt x="4705548" y="4016442"/>
                </a:lnTo>
                <a:lnTo>
                  <a:pt x="4706739" y="4014940"/>
                </a:lnTo>
                <a:lnTo>
                  <a:pt x="4708227" y="4014039"/>
                </a:lnTo>
                <a:lnTo>
                  <a:pt x="4711204" y="4012237"/>
                </a:lnTo>
                <a:lnTo>
                  <a:pt x="4715073" y="4010435"/>
                </a:lnTo>
                <a:lnTo>
                  <a:pt x="4718943" y="4008933"/>
                </a:lnTo>
                <a:close/>
                <a:moveTo>
                  <a:pt x="3665538" y="4006831"/>
                </a:moveTo>
                <a:lnTo>
                  <a:pt x="3666490" y="4008515"/>
                </a:lnTo>
                <a:lnTo>
                  <a:pt x="3670300" y="4017944"/>
                </a:lnTo>
                <a:lnTo>
                  <a:pt x="3667125" y="4010872"/>
                </a:lnTo>
                <a:close/>
                <a:moveTo>
                  <a:pt x="3663949" y="4002069"/>
                </a:moveTo>
                <a:lnTo>
                  <a:pt x="3665538" y="4006832"/>
                </a:lnTo>
                <a:lnTo>
                  <a:pt x="3663949" y="4002349"/>
                </a:lnTo>
                <a:close/>
                <a:moveTo>
                  <a:pt x="3659187" y="3990956"/>
                </a:moveTo>
                <a:lnTo>
                  <a:pt x="3661092" y="3995471"/>
                </a:lnTo>
                <a:lnTo>
                  <a:pt x="3660458" y="3993387"/>
                </a:lnTo>
                <a:lnTo>
                  <a:pt x="3663950" y="4002069"/>
                </a:lnTo>
                <a:lnTo>
                  <a:pt x="3663632" y="4001722"/>
                </a:lnTo>
                <a:lnTo>
                  <a:pt x="3662362" y="3998596"/>
                </a:lnTo>
                <a:close/>
                <a:moveTo>
                  <a:pt x="3657599" y="3990956"/>
                </a:moveTo>
                <a:lnTo>
                  <a:pt x="3657917" y="3991591"/>
                </a:lnTo>
                <a:lnTo>
                  <a:pt x="3659187" y="3994131"/>
                </a:lnTo>
                <a:lnTo>
                  <a:pt x="3657917" y="3991908"/>
                </a:lnTo>
                <a:close/>
                <a:moveTo>
                  <a:pt x="4475201" y="3987781"/>
                </a:moveTo>
                <a:lnTo>
                  <a:pt x="4477802" y="3990956"/>
                </a:lnTo>
                <a:lnTo>
                  <a:pt x="4480078" y="3993178"/>
                </a:lnTo>
                <a:lnTo>
                  <a:pt x="4481704" y="3994448"/>
                </a:lnTo>
                <a:lnTo>
                  <a:pt x="4483330" y="3994766"/>
                </a:lnTo>
                <a:lnTo>
                  <a:pt x="4485281" y="3999846"/>
                </a:lnTo>
                <a:lnTo>
                  <a:pt x="4485606" y="4002386"/>
                </a:lnTo>
                <a:lnTo>
                  <a:pt x="4485606" y="4004291"/>
                </a:lnTo>
                <a:lnTo>
                  <a:pt x="4485931" y="4005244"/>
                </a:lnTo>
                <a:lnTo>
                  <a:pt x="4486582" y="4006831"/>
                </a:lnTo>
                <a:lnTo>
                  <a:pt x="4488858" y="4009689"/>
                </a:lnTo>
                <a:lnTo>
                  <a:pt x="4500563" y="4022389"/>
                </a:lnTo>
                <a:lnTo>
                  <a:pt x="4499263" y="4022706"/>
                </a:lnTo>
                <a:lnTo>
                  <a:pt x="4498612" y="4022706"/>
                </a:lnTo>
                <a:lnTo>
                  <a:pt x="4496336" y="4022071"/>
                </a:lnTo>
                <a:lnTo>
                  <a:pt x="4494060" y="4021119"/>
                </a:lnTo>
                <a:lnTo>
                  <a:pt x="4491459" y="4019531"/>
                </a:lnTo>
                <a:lnTo>
                  <a:pt x="4488858" y="4016991"/>
                </a:lnTo>
                <a:lnTo>
                  <a:pt x="4486256" y="4014451"/>
                </a:lnTo>
                <a:lnTo>
                  <a:pt x="4483655" y="4011594"/>
                </a:lnTo>
                <a:lnTo>
                  <a:pt x="4481379" y="4008736"/>
                </a:lnTo>
                <a:lnTo>
                  <a:pt x="4479103" y="4005244"/>
                </a:lnTo>
                <a:lnTo>
                  <a:pt x="4477152" y="4002068"/>
                </a:lnTo>
                <a:lnTo>
                  <a:pt x="4475526" y="3999211"/>
                </a:lnTo>
                <a:lnTo>
                  <a:pt x="4474226" y="3996036"/>
                </a:lnTo>
                <a:lnTo>
                  <a:pt x="4473575" y="3993178"/>
                </a:lnTo>
                <a:lnTo>
                  <a:pt x="4473575" y="3990956"/>
                </a:lnTo>
                <a:lnTo>
                  <a:pt x="4473900" y="3989368"/>
                </a:lnTo>
                <a:lnTo>
                  <a:pt x="4474226" y="3988416"/>
                </a:lnTo>
                <a:close/>
                <a:moveTo>
                  <a:pt x="3580444" y="3983019"/>
                </a:moveTo>
                <a:lnTo>
                  <a:pt x="3582896" y="3983982"/>
                </a:lnTo>
                <a:lnTo>
                  <a:pt x="3584737" y="3984625"/>
                </a:lnTo>
                <a:lnTo>
                  <a:pt x="3586883" y="3984946"/>
                </a:lnTo>
                <a:lnTo>
                  <a:pt x="3589337" y="3985267"/>
                </a:lnTo>
                <a:lnTo>
                  <a:pt x="3583510" y="3996187"/>
                </a:lnTo>
                <a:lnTo>
                  <a:pt x="3576764" y="4009355"/>
                </a:lnTo>
                <a:lnTo>
                  <a:pt x="3573696" y="4016100"/>
                </a:lnTo>
                <a:lnTo>
                  <a:pt x="3570936" y="4022202"/>
                </a:lnTo>
                <a:lnTo>
                  <a:pt x="3568789" y="4028305"/>
                </a:lnTo>
                <a:lnTo>
                  <a:pt x="3567256" y="4033122"/>
                </a:lnTo>
                <a:lnTo>
                  <a:pt x="3569096" y="4031195"/>
                </a:lnTo>
                <a:lnTo>
                  <a:pt x="3570322" y="4029589"/>
                </a:lnTo>
                <a:lnTo>
                  <a:pt x="3571856" y="4028626"/>
                </a:lnTo>
                <a:lnTo>
                  <a:pt x="3573389" y="4027662"/>
                </a:lnTo>
                <a:lnTo>
                  <a:pt x="3574309" y="4027341"/>
                </a:lnTo>
                <a:lnTo>
                  <a:pt x="3575229" y="4027020"/>
                </a:lnTo>
                <a:lnTo>
                  <a:pt x="3577376" y="4027341"/>
                </a:lnTo>
                <a:lnTo>
                  <a:pt x="3578910" y="4027662"/>
                </a:lnTo>
                <a:lnTo>
                  <a:pt x="3580750" y="4028305"/>
                </a:lnTo>
                <a:lnTo>
                  <a:pt x="3581670" y="4028305"/>
                </a:lnTo>
                <a:lnTo>
                  <a:pt x="3582284" y="4027662"/>
                </a:lnTo>
                <a:lnTo>
                  <a:pt x="3583510" y="4027341"/>
                </a:lnTo>
                <a:lnTo>
                  <a:pt x="3584430" y="4026378"/>
                </a:lnTo>
                <a:lnTo>
                  <a:pt x="3583204" y="4029589"/>
                </a:lnTo>
                <a:lnTo>
                  <a:pt x="3581976" y="4032159"/>
                </a:lnTo>
                <a:lnTo>
                  <a:pt x="3580750" y="4034407"/>
                </a:lnTo>
                <a:lnTo>
                  <a:pt x="3579524" y="4036334"/>
                </a:lnTo>
                <a:lnTo>
                  <a:pt x="3578296" y="4037297"/>
                </a:lnTo>
                <a:lnTo>
                  <a:pt x="3576764" y="4038261"/>
                </a:lnTo>
                <a:lnTo>
                  <a:pt x="3575844" y="4038582"/>
                </a:lnTo>
                <a:lnTo>
                  <a:pt x="3574309" y="4038582"/>
                </a:lnTo>
                <a:lnTo>
                  <a:pt x="3571549" y="4038261"/>
                </a:lnTo>
                <a:lnTo>
                  <a:pt x="3568789" y="4037297"/>
                </a:lnTo>
                <a:lnTo>
                  <a:pt x="3565416" y="4036976"/>
                </a:lnTo>
                <a:lnTo>
                  <a:pt x="3564189" y="4036976"/>
                </a:lnTo>
                <a:lnTo>
                  <a:pt x="3562349" y="4036976"/>
                </a:lnTo>
                <a:lnTo>
                  <a:pt x="3567869" y="4025093"/>
                </a:lnTo>
                <a:lnTo>
                  <a:pt x="3572776" y="4014494"/>
                </a:lnTo>
                <a:lnTo>
                  <a:pt x="3576764" y="4005180"/>
                </a:lnTo>
                <a:lnTo>
                  <a:pt x="3577684" y="4001326"/>
                </a:lnTo>
                <a:lnTo>
                  <a:pt x="3578910" y="3997472"/>
                </a:lnTo>
                <a:lnTo>
                  <a:pt x="3579216" y="3994260"/>
                </a:lnTo>
                <a:lnTo>
                  <a:pt x="3579216" y="3992012"/>
                </a:lnTo>
                <a:lnTo>
                  <a:pt x="3578604" y="3989764"/>
                </a:lnTo>
                <a:lnTo>
                  <a:pt x="3578296" y="3989121"/>
                </a:lnTo>
                <a:lnTo>
                  <a:pt x="3577376" y="3988800"/>
                </a:lnTo>
                <a:lnTo>
                  <a:pt x="3575844" y="3987836"/>
                </a:lnTo>
                <a:lnTo>
                  <a:pt x="3573389" y="3987836"/>
                </a:lnTo>
                <a:lnTo>
                  <a:pt x="3570322" y="3989121"/>
                </a:lnTo>
                <a:lnTo>
                  <a:pt x="3566642" y="3990406"/>
                </a:lnTo>
                <a:lnTo>
                  <a:pt x="3570936" y="3986873"/>
                </a:lnTo>
                <a:lnTo>
                  <a:pt x="3572776" y="3985267"/>
                </a:lnTo>
                <a:lnTo>
                  <a:pt x="3574616" y="3984625"/>
                </a:lnTo>
                <a:lnTo>
                  <a:pt x="3576149" y="3983982"/>
                </a:lnTo>
                <a:lnTo>
                  <a:pt x="3577376" y="3983661"/>
                </a:lnTo>
                <a:close/>
                <a:moveTo>
                  <a:pt x="3649662" y="3975081"/>
                </a:moveTo>
                <a:lnTo>
                  <a:pt x="3651250" y="3977621"/>
                </a:lnTo>
                <a:lnTo>
                  <a:pt x="3652519" y="3980796"/>
                </a:lnTo>
                <a:lnTo>
                  <a:pt x="3654424" y="3983336"/>
                </a:lnTo>
                <a:lnTo>
                  <a:pt x="3658869" y="3992543"/>
                </a:lnTo>
                <a:lnTo>
                  <a:pt x="3659187" y="3993178"/>
                </a:lnTo>
                <a:lnTo>
                  <a:pt x="3657282" y="3990003"/>
                </a:lnTo>
                <a:lnTo>
                  <a:pt x="3657599" y="3990638"/>
                </a:lnTo>
                <a:lnTo>
                  <a:pt x="3657282" y="3990321"/>
                </a:lnTo>
                <a:lnTo>
                  <a:pt x="3656964" y="3989686"/>
                </a:lnTo>
                <a:lnTo>
                  <a:pt x="3656647" y="3989051"/>
                </a:lnTo>
                <a:lnTo>
                  <a:pt x="3652202" y="3980478"/>
                </a:lnTo>
                <a:close/>
                <a:moveTo>
                  <a:pt x="4438650" y="3957619"/>
                </a:moveTo>
                <a:lnTo>
                  <a:pt x="4443534" y="3964336"/>
                </a:lnTo>
                <a:lnTo>
                  <a:pt x="4448114" y="3970734"/>
                </a:lnTo>
                <a:lnTo>
                  <a:pt x="4451472" y="3976172"/>
                </a:lnTo>
                <a:lnTo>
                  <a:pt x="4454525" y="3981609"/>
                </a:lnTo>
                <a:lnTo>
                  <a:pt x="4457578" y="3986727"/>
                </a:lnTo>
                <a:lnTo>
                  <a:pt x="4459409" y="3991525"/>
                </a:lnTo>
                <a:lnTo>
                  <a:pt x="4461241" y="3996004"/>
                </a:lnTo>
                <a:lnTo>
                  <a:pt x="4462462" y="4000482"/>
                </a:lnTo>
                <a:lnTo>
                  <a:pt x="4460936" y="3999202"/>
                </a:lnTo>
                <a:lnTo>
                  <a:pt x="4459409" y="3997923"/>
                </a:lnTo>
                <a:lnTo>
                  <a:pt x="4456356" y="3994084"/>
                </a:lnTo>
                <a:lnTo>
                  <a:pt x="4449030" y="3983848"/>
                </a:lnTo>
                <a:lnTo>
                  <a:pt x="4444756" y="3978411"/>
                </a:lnTo>
                <a:lnTo>
                  <a:pt x="4440481" y="3972653"/>
                </a:lnTo>
                <a:lnTo>
                  <a:pt x="4436513" y="3968495"/>
                </a:lnTo>
                <a:lnTo>
                  <a:pt x="4434376" y="3966575"/>
                </a:lnTo>
                <a:lnTo>
                  <a:pt x="4432544" y="3964976"/>
                </a:lnTo>
                <a:lnTo>
                  <a:pt x="4431018" y="3962417"/>
                </a:lnTo>
                <a:lnTo>
                  <a:pt x="4430712" y="3961137"/>
                </a:lnTo>
                <a:lnTo>
                  <a:pt x="4431018" y="3959858"/>
                </a:lnTo>
                <a:lnTo>
                  <a:pt x="4431933" y="3959858"/>
                </a:lnTo>
                <a:lnTo>
                  <a:pt x="4432849" y="3960498"/>
                </a:lnTo>
                <a:lnTo>
                  <a:pt x="4434681" y="3962097"/>
                </a:lnTo>
                <a:lnTo>
                  <a:pt x="4435902" y="3964016"/>
                </a:lnTo>
                <a:lnTo>
                  <a:pt x="4437734" y="3966575"/>
                </a:lnTo>
                <a:lnTo>
                  <a:pt x="4437429" y="3964016"/>
                </a:lnTo>
                <a:lnTo>
                  <a:pt x="4437429" y="3961457"/>
                </a:lnTo>
                <a:lnTo>
                  <a:pt x="4437734" y="3959538"/>
                </a:lnTo>
                <a:lnTo>
                  <a:pt x="4438039" y="3958578"/>
                </a:lnTo>
                <a:close/>
                <a:moveTo>
                  <a:pt x="3638550" y="3951269"/>
                </a:moveTo>
                <a:lnTo>
                  <a:pt x="3637252" y="3956842"/>
                </a:lnTo>
                <a:lnTo>
                  <a:pt x="3634983" y="3964055"/>
                </a:lnTo>
                <a:lnTo>
                  <a:pt x="3627847" y="3981432"/>
                </a:lnTo>
                <a:lnTo>
                  <a:pt x="3626225" y="3981432"/>
                </a:lnTo>
                <a:lnTo>
                  <a:pt x="3625252" y="3981432"/>
                </a:lnTo>
                <a:lnTo>
                  <a:pt x="3623955" y="3980448"/>
                </a:lnTo>
                <a:lnTo>
                  <a:pt x="3622983" y="3979793"/>
                </a:lnTo>
                <a:lnTo>
                  <a:pt x="3621036" y="3977825"/>
                </a:lnTo>
                <a:lnTo>
                  <a:pt x="3619090" y="3975530"/>
                </a:lnTo>
                <a:lnTo>
                  <a:pt x="3616819" y="3973891"/>
                </a:lnTo>
                <a:lnTo>
                  <a:pt x="3615847" y="3972580"/>
                </a:lnTo>
                <a:lnTo>
                  <a:pt x="3614873" y="3972252"/>
                </a:lnTo>
                <a:lnTo>
                  <a:pt x="3613252" y="3971924"/>
                </a:lnTo>
                <a:lnTo>
                  <a:pt x="3611630" y="3972252"/>
                </a:lnTo>
                <a:lnTo>
                  <a:pt x="3610333" y="3972580"/>
                </a:lnTo>
                <a:lnTo>
                  <a:pt x="3608387" y="3973235"/>
                </a:lnTo>
                <a:lnTo>
                  <a:pt x="3611630" y="3967990"/>
                </a:lnTo>
                <a:lnTo>
                  <a:pt x="3614225" y="3964055"/>
                </a:lnTo>
                <a:lnTo>
                  <a:pt x="3616819" y="3960777"/>
                </a:lnTo>
                <a:lnTo>
                  <a:pt x="3618765" y="3958810"/>
                </a:lnTo>
                <a:lnTo>
                  <a:pt x="3621036" y="3957498"/>
                </a:lnTo>
                <a:lnTo>
                  <a:pt x="3622658" y="3956842"/>
                </a:lnTo>
                <a:lnTo>
                  <a:pt x="3624279" y="3956842"/>
                </a:lnTo>
                <a:lnTo>
                  <a:pt x="3625901" y="3956842"/>
                </a:lnTo>
                <a:lnTo>
                  <a:pt x="3628495" y="3957170"/>
                </a:lnTo>
                <a:lnTo>
                  <a:pt x="3630117" y="3957498"/>
                </a:lnTo>
                <a:lnTo>
                  <a:pt x="3631414" y="3957498"/>
                </a:lnTo>
                <a:lnTo>
                  <a:pt x="3633036" y="3956842"/>
                </a:lnTo>
                <a:lnTo>
                  <a:pt x="3634983" y="3955531"/>
                </a:lnTo>
                <a:lnTo>
                  <a:pt x="3636605" y="3953892"/>
                </a:lnTo>
                <a:close/>
                <a:moveTo>
                  <a:pt x="3678670" y="3944919"/>
                </a:moveTo>
                <a:lnTo>
                  <a:pt x="3678958" y="3944919"/>
                </a:lnTo>
                <a:lnTo>
                  <a:pt x="3679247" y="3945520"/>
                </a:lnTo>
                <a:lnTo>
                  <a:pt x="3679536" y="3948223"/>
                </a:lnTo>
                <a:lnTo>
                  <a:pt x="3679536" y="3949424"/>
                </a:lnTo>
                <a:lnTo>
                  <a:pt x="3679824" y="3949724"/>
                </a:lnTo>
                <a:lnTo>
                  <a:pt x="3678670" y="3953329"/>
                </a:lnTo>
                <a:lnTo>
                  <a:pt x="3678092" y="3955431"/>
                </a:lnTo>
                <a:lnTo>
                  <a:pt x="3677515" y="3956032"/>
                </a:lnTo>
                <a:lnTo>
                  <a:pt x="3677227" y="3955131"/>
                </a:lnTo>
                <a:lnTo>
                  <a:pt x="3676938" y="3952428"/>
                </a:lnTo>
                <a:lnTo>
                  <a:pt x="3676649" y="3951527"/>
                </a:lnTo>
                <a:lnTo>
                  <a:pt x="3676649" y="3950926"/>
                </a:lnTo>
                <a:lnTo>
                  <a:pt x="3677515" y="3947322"/>
                </a:lnTo>
                <a:lnTo>
                  <a:pt x="3678670" y="3945219"/>
                </a:lnTo>
                <a:close/>
                <a:moveTo>
                  <a:pt x="3684745" y="3938569"/>
                </a:moveTo>
                <a:lnTo>
                  <a:pt x="3683796" y="3944638"/>
                </a:lnTo>
                <a:lnTo>
                  <a:pt x="3681897" y="3955499"/>
                </a:lnTo>
                <a:lnTo>
                  <a:pt x="3679681" y="3966999"/>
                </a:lnTo>
                <a:lnTo>
                  <a:pt x="3678415" y="3971471"/>
                </a:lnTo>
                <a:lnTo>
                  <a:pt x="3677466" y="3973707"/>
                </a:lnTo>
                <a:lnTo>
                  <a:pt x="3680947" y="3978818"/>
                </a:lnTo>
                <a:lnTo>
                  <a:pt x="3683796" y="3982651"/>
                </a:lnTo>
                <a:lnTo>
                  <a:pt x="3689809" y="3991915"/>
                </a:lnTo>
                <a:lnTo>
                  <a:pt x="3705633" y="4004373"/>
                </a:lnTo>
                <a:lnTo>
                  <a:pt x="3714494" y="4012039"/>
                </a:lnTo>
                <a:lnTo>
                  <a:pt x="3724621" y="4021303"/>
                </a:lnTo>
                <a:lnTo>
                  <a:pt x="3724621" y="4021942"/>
                </a:lnTo>
                <a:lnTo>
                  <a:pt x="3723989" y="4022261"/>
                </a:lnTo>
                <a:lnTo>
                  <a:pt x="3723355" y="4022900"/>
                </a:lnTo>
                <a:lnTo>
                  <a:pt x="3722722" y="4022900"/>
                </a:lnTo>
                <a:lnTo>
                  <a:pt x="3720824" y="4022900"/>
                </a:lnTo>
                <a:lnTo>
                  <a:pt x="3719241" y="4022261"/>
                </a:lnTo>
                <a:lnTo>
                  <a:pt x="3717975" y="4021942"/>
                </a:lnTo>
                <a:lnTo>
                  <a:pt x="3717660" y="4022261"/>
                </a:lnTo>
                <a:lnTo>
                  <a:pt x="3717342" y="4023220"/>
                </a:lnTo>
                <a:lnTo>
                  <a:pt x="3717342" y="4023859"/>
                </a:lnTo>
                <a:lnTo>
                  <a:pt x="3717660" y="4024817"/>
                </a:lnTo>
                <a:lnTo>
                  <a:pt x="3719241" y="4028650"/>
                </a:lnTo>
                <a:lnTo>
                  <a:pt x="3721457" y="4031206"/>
                </a:lnTo>
                <a:lnTo>
                  <a:pt x="3723355" y="4032803"/>
                </a:lnTo>
                <a:lnTo>
                  <a:pt x="3725887" y="4034400"/>
                </a:lnTo>
                <a:lnTo>
                  <a:pt x="3727471" y="4035678"/>
                </a:lnTo>
                <a:lnTo>
                  <a:pt x="3728736" y="4036955"/>
                </a:lnTo>
                <a:lnTo>
                  <a:pt x="3730951" y="4039511"/>
                </a:lnTo>
                <a:lnTo>
                  <a:pt x="3733800" y="4043344"/>
                </a:lnTo>
                <a:lnTo>
                  <a:pt x="3727786" y="4039191"/>
                </a:lnTo>
                <a:lnTo>
                  <a:pt x="3721773" y="4036317"/>
                </a:lnTo>
                <a:lnTo>
                  <a:pt x="3716709" y="4033761"/>
                </a:lnTo>
                <a:lnTo>
                  <a:pt x="3711962" y="4031525"/>
                </a:lnTo>
                <a:lnTo>
                  <a:pt x="3703734" y="4028011"/>
                </a:lnTo>
                <a:lnTo>
                  <a:pt x="3699620" y="4026095"/>
                </a:lnTo>
                <a:lnTo>
                  <a:pt x="3695822" y="4024178"/>
                </a:lnTo>
                <a:lnTo>
                  <a:pt x="3691709" y="4021622"/>
                </a:lnTo>
                <a:lnTo>
                  <a:pt x="3687593" y="4018748"/>
                </a:lnTo>
                <a:lnTo>
                  <a:pt x="3683796" y="4014914"/>
                </a:lnTo>
                <a:lnTo>
                  <a:pt x="3679366" y="4010762"/>
                </a:lnTo>
                <a:lnTo>
                  <a:pt x="3674618" y="4005012"/>
                </a:lnTo>
                <a:lnTo>
                  <a:pt x="3669238" y="3998623"/>
                </a:lnTo>
                <a:lnTo>
                  <a:pt x="3663857" y="3990318"/>
                </a:lnTo>
                <a:lnTo>
                  <a:pt x="3657211" y="3981054"/>
                </a:lnTo>
                <a:lnTo>
                  <a:pt x="3656578" y="3979457"/>
                </a:lnTo>
                <a:lnTo>
                  <a:pt x="3655628" y="3979776"/>
                </a:lnTo>
                <a:lnTo>
                  <a:pt x="3655945" y="3979137"/>
                </a:lnTo>
                <a:lnTo>
                  <a:pt x="3645501" y="3960929"/>
                </a:lnTo>
                <a:lnTo>
                  <a:pt x="3644235" y="3962527"/>
                </a:lnTo>
                <a:lnTo>
                  <a:pt x="3642653" y="3964763"/>
                </a:lnTo>
                <a:lnTo>
                  <a:pt x="3640755" y="3967318"/>
                </a:lnTo>
                <a:lnTo>
                  <a:pt x="3638855" y="3971151"/>
                </a:lnTo>
                <a:lnTo>
                  <a:pt x="3639488" y="3968276"/>
                </a:lnTo>
                <a:lnTo>
                  <a:pt x="3638855" y="3966999"/>
                </a:lnTo>
                <a:lnTo>
                  <a:pt x="3638539" y="3966360"/>
                </a:lnTo>
                <a:lnTo>
                  <a:pt x="3637906" y="3966360"/>
                </a:lnTo>
                <a:lnTo>
                  <a:pt x="3636956" y="3966360"/>
                </a:lnTo>
                <a:lnTo>
                  <a:pt x="3635374" y="3967638"/>
                </a:lnTo>
                <a:lnTo>
                  <a:pt x="3636956" y="3965401"/>
                </a:lnTo>
                <a:lnTo>
                  <a:pt x="3640437" y="3961568"/>
                </a:lnTo>
                <a:lnTo>
                  <a:pt x="3643602" y="3957735"/>
                </a:lnTo>
                <a:lnTo>
                  <a:pt x="3638855" y="3949110"/>
                </a:lnTo>
                <a:lnTo>
                  <a:pt x="3636956" y="3943360"/>
                </a:lnTo>
                <a:lnTo>
                  <a:pt x="3636323" y="3942083"/>
                </a:lnTo>
                <a:lnTo>
                  <a:pt x="3636956" y="3941124"/>
                </a:lnTo>
                <a:lnTo>
                  <a:pt x="3637589" y="3941124"/>
                </a:lnTo>
                <a:lnTo>
                  <a:pt x="3638539" y="3941763"/>
                </a:lnTo>
                <a:lnTo>
                  <a:pt x="3642969" y="3945596"/>
                </a:lnTo>
                <a:lnTo>
                  <a:pt x="3649299" y="3950069"/>
                </a:lnTo>
                <a:lnTo>
                  <a:pt x="3664491" y="3960929"/>
                </a:lnTo>
                <a:lnTo>
                  <a:pt x="3665123" y="3959332"/>
                </a:lnTo>
                <a:lnTo>
                  <a:pt x="3664807" y="3961568"/>
                </a:lnTo>
                <a:lnTo>
                  <a:pt x="3671136" y="3965401"/>
                </a:lnTo>
                <a:lnTo>
                  <a:pt x="3677149" y="3973707"/>
                </a:lnTo>
                <a:close/>
                <a:moveTo>
                  <a:pt x="242253" y="3935395"/>
                </a:moveTo>
                <a:lnTo>
                  <a:pt x="244475" y="3943871"/>
                </a:lnTo>
                <a:lnTo>
                  <a:pt x="245428" y="3948266"/>
                </a:lnTo>
                <a:lnTo>
                  <a:pt x="246698" y="3952033"/>
                </a:lnTo>
                <a:lnTo>
                  <a:pt x="247968" y="3954858"/>
                </a:lnTo>
                <a:lnTo>
                  <a:pt x="249873" y="3957055"/>
                </a:lnTo>
                <a:lnTo>
                  <a:pt x="250508" y="3957683"/>
                </a:lnTo>
                <a:lnTo>
                  <a:pt x="251778" y="3958311"/>
                </a:lnTo>
                <a:lnTo>
                  <a:pt x="252731" y="3958625"/>
                </a:lnTo>
                <a:lnTo>
                  <a:pt x="254001" y="3958625"/>
                </a:lnTo>
                <a:lnTo>
                  <a:pt x="252731" y="3960508"/>
                </a:lnTo>
                <a:lnTo>
                  <a:pt x="252096" y="3962706"/>
                </a:lnTo>
                <a:lnTo>
                  <a:pt x="251143" y="3967101"/>
                </a:lnTo>
                <a:lnTo>
                  <a:pt x="249555" y="3977146"/>
                </a:lnTo>
                <a:lnTo>
                  <a:pt x="248920" y="3981855"/>
                </a:lnTo>
                <a:lnTo>
                  <a:pt x="247968" y="3984052"/>
                </a:lnTo>
                <a:lnTo>
                  <a:pt x="247333" y="3985935"/>
                </a:lnTo>
                <a:lnTo>
                  <a:pt x="246064" y="3987505"/>
                </a:lnTo>
                <a:lnTo>
                  <a:pt x="244475" y="3989075"/>
                </a:lnTo>
                <a:lnTo>
                  <a:pt x="242570" y="3990016"/>
                </a:lnTo>
                <a:lnTo>
                  <a:pt x="240349" y="3990958"/>
                </a:lnTo>
                <a:lnTo>
                  <a:pt x="240031" y="3986249"/>
                </a:lnTo>
                <a:lnTo>
                  <a:pt x="239078" y="3981855"/>
                </a:lnTo>
                <a:lnTo>
                  <a:pt x="238125" y="3977774"/>
                </a:lnTo>
                <a:lnTo>
                  <a:pt x="237173" y="3974635"/>
                </a:lnTo>
                <a:lnTo>
                  <a:pt x="234633" y="3968984"/>
                </a:lnTo>
                <a:lnTo>
                  <a:pt x="232093" y="3963961"/>
                </a:lnTo>
                <a:lnTo>
                  <a:pt x="229554" y="3959253"/>
                </a:lnTo>
                <a:lnTo>
                  <a:pt x="226696" y="3953916"/>
                </a:lnTo>
                <a:lnTo>
                  <a:pt x="224473" y="3948580"/>
                </a:lnTo>
                <a:lnTo>
                  <a:pt x="222251" y="3941673"/>
                </a:lnTo>
                <a:lnTo>
                  <a:pt x="226696" y="3944813"/>
                </a:lnTo>
                <a:lnTo>
                  <a:pt x="227965" y="3945440"/>
                </a:lnTo>
                <a:lnTo>
                  <a:pt x="229235" y="3945754"/>
                </a:lnTo>
                <a:lnTo>
                  <a:pt x="230188" y="3945754"/>
                </a:lnTo>
                <a:lnTo>
                  <a:pt x="230823" y="3945440"/>
                </a:lnTo>
                <a:lnTo>
                  <a:pt x="232093" y="3943871"/>
                </a:lnTo>
                <a:lnTo>
                  <a:pt x="233363" y="3941673"/>
                </a:lnTo>
                <a:lnTo>
                  <a:pt x="235268" y="3939162"/>
                </a:lnTo>
                <a:lnTo>
                  <a:pt x="236538" y="3938220"/>
                </a:lnTo>
                <a:lnTo>
                  <a:pt x="237808" y="3936965"/>
                </a:lnTo>
                <a:lnTo>
                  <a:pt x="240031" y="3936023"/>
                </a:lnTo>
                <a:close/>
                <a:moveTo>
                  <a:pt x="4384675" y="3933806"/>
                </a:moveTo>
                <a:lnTo>
                  <a:pt x="4385880" y="3934423"/>
                </a:lnTo>
                <a:lnTo>
                  <a:pt x="4386783" y="3934732"/>
                </a:lnTo>
                <a:lnTo>
                  <a:pt x="4388589" y="3935349"/>
                </a:lnTo>
                <a:lnTo>
                  <a:pt x="4390396" y="3934732"/>
                </a:lnTo>
                <a:lnTo>
                  <a:pt x="4392202" y="3934732"/>
                </a:lnTo>
                <a:lnTo>
                  <a:pt x="4393708" y="3935349"/>
                </a:lnTo>
                <a:lnTo>
                  <a:pt x="4394912" y="3935967"/>
                </a:lnTo>
                <a:lnTo>
                  <a:pt x="4396117" y="3936584"/>
                </a:lnTo>
                <a:lnTo>
                  <a:pt x="4399127" y="3939980"/>
                </a:lnTo>
                <a:lnTo>
                  <a:pt x="4402138" y="3944919"/>
                </a:lnTo>
                <a:lnTo>
                  <a:pt x="4400934" y="3943684"/>
                </a:lnTo>
                <a:lnTo>
                  <a:pt x="4400031" y="3943375"/>
                </a:lnTo>
                <a:lnTo>
                  <a:pt x="4399127" y="3943067"/>
                </a:lnTo>
                <a:lnTo>
                  <a:pt x="4398224" y="3943375"/>
                </a:lnTo>
                <a:lnTo>
                  <a:pt x="4397020" y="3943993"/>
                </a:lnTo>
                <a:lnTo>
                  <a:pt x="4395213" y="3944919"/>
                </a:lnTo>
                <a:lnTo>
                  <a:pt x="4394611" y="3944919"/>
                </a:lnTo>
                <a:lnTo>
                  <a:pt x="4393407" y="3944919"/>
                </a:lnTo>
                <a:lnTo>
                  <a:pt x="4392503" y="3943993"/>
                </a:lnTo>
                <a:lnTo>
                  <a:pt x="4391299" y="3943375"/>
                </a:lnTo>
                <a:lnTo>
                  <a:pt x="4390095" y="3941832"/>
                </a:lnTo>
                <a:lnTo>
                  <a:pt x="4388589" y="3939980"/>
                </a:lnTo>
                <a:close/>
                <a:moveTo>
                  <a:pt x="7825685" y="3892533"/>
                </a:moveTo>
                <a:lnTo>
                  <a:pt x="7845426" y="3893814"/>
                </a:lnTo>
                <a:lnTo>
                  <a:pt x="7842734" y="3912704"/>
                </a:lnTo>
                <a:lnTo>
                  <a:pt x="7840042" y="3930633"/>
                </a:lnTo>
                <a:lnTo>
                  <a:pt x="7837948" y="3930313"/>
                </a:lnTo>
                <a:lnTo>
                  <a:pt x="7835855" y="3929673"/>
                </a:lnTo>
                <a:lnTo>
                  <a:pt x="7833761" y="3928392"/>
                </a:lnTo>
                <a:lnTo>
                  <a:pt x="7832266" y="3927431"/>
                </a:lnTo>
                <a:lnTo>
                  <a:pt x="7830770" y="3925831"/>
                </a:lnTo>
                <a:lnTo>
                  <a:pt x="7829275" y="3923910"/>
                </a:lnTo>
                <a:lnTo>
                  <a:pt x="7828377" y="3922309"/>
                </a:lnTo>
                <a:lnTo>
                  <a:pt x="7827480" y="3920068"/>
                </a:lnTo>
                <a:lnTo>
                  <a:pt x="7826284" y="3917506"/>
                </a:lnTo>
                <a:lnTo>
                  <a:pt x="7825984" y="3914625"/>
                </a:lnTo>
                <a:lnTo>
                  <a:pt x="7824788" y="3908221"/>
                </a:lnTo>
                <a:lnTo>
                  <a:pt x="7824788" y="3900857"/>
                </a:lnTo>
                <a:close/>
                <a:moveTo>
                  <a:pt x="4428681" y="3860781"/>
                </a:moveTo>
                <a:lnTo>
                  <a:pt x="4435074" y="3861416"/>
                </a:lnTo>
                <a:lnTo>
                  <a:pt x="4442107" y="3863003"/>
                </a:lnTo>
                <a:lnTo>
                  <a:pt x="4456812" y="3866813"/>
                </a:lnTo>
                <a:lnTo>
                  <a:pt x="4459050" y="3869671"/>
                </a:lnTo>
                <a:lnTo>
                  <a:pt x="4460009" y="3872211"/>
                </a:lnTo>
                <a:lnTo>
                  <a:pt x="4461287" y="3874751"/>
                </a:lnTo>
                <a:lnTo>
                  <a:pt x="4461927" y="3876974"/>
                </a:lnTo>
                <a:lnTo>
                  <a:pt x="4462886" y="3879196"/>
                </a:lnTo>
                <a:lnTo>
                  <a:pt x="4463525" y="3881736"/>
                </a:lnTo>
                <a:lnTo>
                  <a:pt x="4464804" y="3884276"/>
                </a:lnTo>
                <a:lnTo>
                  <a:pt x="4467041" y="3887134"/>
                </a:lnTo>
                <a:lnTo>
                  <a:pt x="4469279" y="3888086"/>
                </a:lnTo>
                <a:lnTo>
                  <a:pt x="4470877" y="3888721"/>
                </a:lnTo>
                <a:lnTo>
                  <a:pt x="4472156" y="3888721"/>
                </a:lnTo>
                <a:lnTo>
                  <a:pt x="4473115" y="3887769"/>
                </a:lnTo>
                <a:lnTo>
                  <a:pt x="4473754" y="3887134"/>
                </a:lnTo>
                <a:lnTo>
                  <a:pt x="4474074" y="3885546"/>
                </a:lnTo>
                <a:lnTo>
                  <a:pt x="4474394" y="3882371"/>
                </a:lnTo>
                <a:lnTo>
                  <a:pt x="4474394" y="3878561"/>
                </a:lnTo>
                <a:lnTo>
                  <a:pt x="4475353" y="3875069"/>
                </a:lnTo>
                <a:lnTo>
                  <a:pt x="4475992" y="3873481"/>
                </a:lnTo>
                <a:lnTo>
                  <a:pt x="4476631" y="3872528"/>
                </a:lnTo>
                <a:lnTo>
                  <a:pt x="4478230" y="3871893"/>
                </a:lnTo>
                <a:lnTo>
                  <a:pt x="4479508" y="3871576"/>
                </a:lnTo>
                <a:lnTo>
                  <a:pt x="4482705" y="3875069"/>
                </a:lnTo>
                <a:lnTo>
                  <a:pt x="4483984" y="3877926"/>
                </a:lnTo>
                <a:lnTo>
                  <a:pt x="4484943" y="3880466"/>
                </a:lnTo>
                <a:lnTo>
                  <a:pt x="4485263" y="3882689"/>
                </a:lnTo>
                <a:lnTo>
                  <a:pt x="4484943" y="3884276"/>
                </a:lnTo>
                <a:lnTo>
                  <a:pt x="4483984" y="3885546"/>
                </a:lnTo>
                <a:lnTo>
                  <a:pt x="4482066" y="3888086"/>
                </a:lnTo>
                <a:lnTo>
                  <a:pt x="4481426" y="3889674"/>
                </a:lnTo>
                <a:lnTo>
                  <a:pt x="4481107" y="3891261"/>
                </a:lnTo>
                <a:lnTo>
                  <a:pt x="4481107" y="3892849"/>
                </a:lnTo>
                <a:lnTo>
                  <a:pt x="4481746" y="3895389"/>
                </a:lnTo>
                <a:lnTo>
                  <a:pt x="4483345" y="3897929"/>
                </a:lnTo>
                <a:lnTo>
                  <a:pt x="4485902" y="3901739"/>
                </a:lnTo>
                <a:lnTo>
                  <a:pt x="4489418" y="3906184"/>
                </a:lnTo>
                <a:lnTo>
                  <a:pt x="4494213" y="3911264"/>
                </a:lnTo>
                <a:lnTo>
                  <a:pt x="4488459" y="3909359"/>
                </a:lnTo>
                <a:lnTo>
                  <a:pt x="4482705" y="3906501"/>
                </a:lnTo>
                <a:lnTo>
                  <a:pt x="4470558" y="3900151"/>
                </a:lnTo>
                <a:lnTo>
                  <a:pt x="4464484" y="3897294"/>
                </a:lnTo>
                <a:lnTo>
                  <a:pt x="4458730" y="3894754"/>
                </a:lnTo>
                <a:lnTo>
                  <a:pt x="4456173" y="3894119"/>
                </a:lnTo>
                <a:lnTo>
                  <a:pt x="4453615" y="3893166"/>
                </a:lnTo>
                <a:lnTo>
                  <a:pt x="4451058" y="3892849"/>
                </a:lnTo>
                <a:lnTo>
                  <a:pt x="4448820" y="3892849"/>
                </a:lnTo>
                <a:lnTo>
                  <a:pt x="4451697" y="3896659"/>
                </a:lnTo>
                <a:lnTo>
                  <a:pt x="4453935" y="3899199"/>
                </a:lnTo>
                <a:lnTo>
                  <a:pt x="4456173" y="3901421"/>
                </a:lnTo>
                <a:lnTo>
                  <a:pt x="4458410" y="3902691"/>
                </a:lnTo>
                <a:lnTo>
                  <a:pt x="4460009" y="3903961"/>
                </a:lnTo>
                <a:lnTo>
                  <a:pt x="4461607" y="3904596"/>
                </a:lnTo>
                <a:lnTo>
                  <a:pt x="4464804" y="3904914"/>
                </a:lnTo>
                <a:lnTo>
                  <a:pt x="4468000" y="3905231"/>
                </a:lnTo>
                <a:lnTo>
                  <a:pt x="4469279" y="3905866"/>
                </a:lnTo>
                <a:lnTo>
                  <a:pt x="4470877" y="3906501"/>
                </a:lnTo>
                <a:lnTo>
                  <a:pt x="4472795" y="3907136"/>
                </a:lnTo>
                <a:lnTo>
                  <a:pt x="4474713" y="3908724"/>
                </a:lnTo>
                <a:lnTo>
                  <a:pt x="4476951" y="3910946"/>
                </a:lnTo>
                <a:lnTo>
                  <a:pt x="4479508" y="3913486"/>
                </a:lnTo>
                <a:lnTo>
                  <a:pt x="4477590" y="3915074"/>
                </a:lnTo>
                <a:lnTo>
                  <a:pt x="4474713" y="3916344"/>
                </a:lnTo>
                <a:lnTo>
                  <a:pt x="4473435" y="3916344"/>
                </a:lnTo>
                <a:lnTo>
                  <a:pt x="4471836" y="3916344"/>
                </a:lnTo>
                <a:lnTo>
                  <a:pt x="4470558" y="3916026"/>
                </a:lnTo>
                <a:lnTo>
                  <a:pt x="4468959" y="3915709"/>
                </a:lnTo>
                <a:lnTo>
                  <a:pt x="4467041" y="3914439"/>
                </a:lnTo>
                <a:lnTo>
                  <a:pt x="4465443" y="3913486"/>
                </a:lnTo>
                <a:lnTo>
                  <a:pt x="4460968" y="3909994"/>
                </a:lnTo>
                <a:lnTo>
                  <a:pt x="4456173" y="3904914"/>
                </a:lnTo>
                <a:lnTo>
                  <a:pt x="4451058" y="3898564"/>
                </a:lnTo>
                <a:lnTo>
                  <a:pt x="4447222" y="3901739"/>
                </a:lnTo>
                <a:lnTo>
                  <a:pt x="4444665" y="3904596"/>
                </a:lnTo>
                <a:lnTo>
                  <a:pt x="4441788" y="3907136"/>
                </a:lnTo>
                <a:lnTo>
                  <a:pt x="4439550" y="3909359"/>
                </a:lnTo>
                <a:lnTo>
                  <a:pt x="4436993" y="3910946"/>
                </a:lnTo>
                <a:lnTo>
                  <a:pt x="4434115" y="3911899"/>
                </a:lnTo>
                <a:lnTo>
                  <a:pt x="4430919" y="3911899"/>
                </a:lnTo>
                <a:lnTo>
                  <a:pt x="4426763" y="3911264"/>
                </a:lnTo>
                <a:lnTo>
                  <a:pt x="4425165" y="3907771"/>
                </a:lnTo>
                <a:lnTo>
                  <a:pt x="4424525" y="3905866"/>
                </a:lnTo>
                <a:lnTo>
                  <a:pt x="4424525" y="3903961"/>
                </a:lnTo>
                <a:lnTo>
                  <a:pt x="4424525" y="3902691"/>
                </a:lnTo>
                <a:lnTo>
                  <a:pt x="4424845" y="3902056"/>
                </a:lnTo>
                <a:lnTo>
                  <a:pt x="4425484" y="3901421"/>
                </a:lnTo>
                <a:lnTo>
                  <a:pt x="4427402" y="3901421"/>
                </a:lnTo>
                <a:lnTo>
                  <a:pt x="4429320" y="3901104"/>
                </a:lnTo>
                <a:lnTo>
                  <a:pt x="4430279" y="3900469"/>
                </a:lnTo>
                <a:lnTo>
                  <a:pt x="4430919" y="3899834"/>
                </a:lnTo>
                <a:lnTo>
                  <a:pt x="4431238" y="3898564"/>
                </a:lnTo>
                <a:lnTo>
                  <a:pt x="4431238" y="3896659"/>
                </a:lnTo>
                <a:lnTo>
                  <a:pt x="4430919" y="3894436"/>
                </a:lnTo>
                <a:lnTo>
                  <a:pt x="4429640" y="3891261"/>
                </a:lnTo>
                <a:lnTo>
                  <a:pt x="4424525" y="3885546"/>
                </a:lnTo>
                <a:lnTo>
                  <a:pt x="4420370" y="3882054"/>
                </a:lnTo>
                <a:lnTo>
                  <a:pt x="4417173" y="3879831"/>
                </a:lnTo>
                <a:lnTo>
                  <a:pt x="4414616" y="3877926"/>
                </a:lnTo>
                <a:lnTo>
                  <a:pt x="4412058" y="3876021"/>
                </a:lnTo>
                <a:lnTo>
                  <a:pt x="4409181" y="3873163"/>
                </a:lnTo>
                <a:lnTo>
                  <a:pt x="4405345" y="3868401"/>
                </a:lnTo>
                <a:lnTo>
                  <a:pt x="4400550" y="3861416"/>
                </a:lnTo>
                <a:lnTo>
                  <a:pt x="4402788" y="3862368"/>
                </a:lnTo>
                <a:lnTo>
                  <a:pt x="4405026" y="3863638"/>
                </a:lnTo>
                <a:lnTo>
                  <a:pt x="4410460" y="3867766"/>
                </a:lnTo>
                <a:lnTo>
                  <a:pt x="4416214" y="3872846"/>
                </a:lnTo>
                <a:lnTo>
                  <a:pt x="4421968" y="3878244"/>
                </a:lnTo>
                <a:lnTo>
                  <a:pt x="4427722" y="3883006"/>
                </a:lnTo>
                <a:lnTo>
                  <a:pt x="4430279" y="3884911"/>
                </a:lnTo>
                <a:lnTo>
                  <a:pt x="4432837" y="3886816"/>
                </a:lnTo>
                <a:lnTo>
                  <a:pt x="4435074" y="3887451"/>
                </a:lnTo>
                <a:lnTo>
                  <a:pt x="4437312" y="3887769"/>
                </a:lnTo>
                <a:lnTo>
                  <a:pt x="4439230" y="3887451"/>
                </a:lnTo>
                <a:lnTo>
                  <a:pt x="4439870" y="3887134"/>
                </a:lnTo>
                <a:lnTo>
                  <a:pt x="4440829" y="3886499"/>
                </a:lnTo>
                <a:lnTo>
                  <a:pt x="4440829" y="3884594"/>
                </a:lnTo>
                <a:lnTo>
                  <a:pt x="4440189" y="3883006"/>
                </a:lnTo>
                <a:lnTo>
                  <a:pt x="4438911" y="3880149"/>
                </a:lnTo>
                <a:lnTo>
                  <a:pt x="4436673" y="3876974"/>
                </a:lnTo>
                <a:lnTo>
                  <a:pt x="4434115" y="3874116"/>
                </a:lnTo>
                <a:lnTo>
                  <a:pt x="4431878" y="3870941"/>
                </a:lnTo>
                <a:lnTo>
                  <a:pt x="4429640" y="3867766"/>
                </a:lnTo>
                <a:lnTo>
                  <a:pt x="4429001" y="3865861"/>
                </a:lnTo>
                <a:lnTo>
                  <a:pt x="4428681" y="3864591"/>
                </a:lnTo>
                <a:lnTo>
                  <a:pt x="4428361" y="3862686"/>
                </a:lnTo>
                <a:close/>
                <a:moveTo>
                  <a:pt x="3581399" y="3851256"/>
                </a:moveTo>
                <a:lnTo>
                  <a:pt x="3580803" y="3853652"/>
                </a:lnTo>
                <a:lnTo>
                  <a:pt x="3579613" y="3856048"/>
                </a:lnTo>
                <a:lnTo>
                  <a:pt x="3578721" y="3858145"/>
                </a:lnTo>
                <a:lnTo>
                  <a:pt x="3577232" y="3859942"/>
                </a:lnTo>
                <a:lnTo>
                  <a:pt x="3576041" y="3861739"/>
                </a:lnTo>
                <a:lnTo>
                  <a:pt x="3574553" y="3863537"/>
                </a:lnTo>
                <a:lnTo>
                  <a:pt x="3571577" y="3865933"/>
                </a:lnTo>
                <a:lnTo>
                  <a:pt x="3570088" y="3866532"/>
                </a:lnTo>
                <a:lnTo>
                  <a:pt x="3568302" y="3866831"/>
                </a:lnTo>
                <a:lnTo>
                  <a:pt x="3567111" y="3867131"/>
                </a:lnTo>
                <a:lnTo>
                  <a:pt x="3565623" y="3867131"/>
                </a:lnTo>
                <a:lnTo>
                  <a:pt x="3564730" y="3866831"/>
                </a:lnTo>
                <a:lnTo>
                  <a:pt x="3563539" y="3866532"/>
                </a:lnTo>
                <a:lnTo>
                  <a:pt x="3562944" y="3865334"/>
                </a:lnTo>
                <a:lnTo>
                  <a:pt x="3562349" y="3864435"/>
                </a:lnTo>
                <a:lnTo>
                  <a:pt x="3564730" y="3861739"/>
                </a:lnTo>
                <a:lnTo>
                  <a:pt x="3566516" y="3859643"/>
                </a:lnTo>
                <a:lnTo>
                  <a:pt x="3568004" y="3858145"/>
                </a:lnTo>
                <a:lnTo>
                  <a:pt x="3569195" y="3857246"/>
                </a:lnTo>
                <a:lnTo>
                  <a:pt x="3570088" y="3856947"/>
                </a:lnTo>
                <a:lnTo>
                  <a:pt x="3570982" y="3856947"/>
                </a:lnTo>
                <a:lnTo>
                  <a:pt x="3572171" y="3857546"/>
                </a:lnTo>
                <a:lnTo>
                  <a:pt x="3573660" y="3858145"/>
                </a:lnTo>
                <a:lnTo>
                  <a:pt x="3574255" y="3858145"/>
                </a:lnTo>
                <a:lnTo>
                  <a:pt x="3574850" y="3857845"/>
                </a:lnTo>
                <a:lnTo>
                  <a:pt x="3576339" y="3857246"/>
                </a:lnTo>
                <a:lnTo>
                  <a:pt x="3577529" y="3855749"/>
                </a:lnTo>
                <a:close/>
                <a:moveTo>
                  <a:pt x="205830" y="3813157"/>
                </a:moveTo>
                <a:lnTo>
                  <a:pt x="207406" y="3813157"/>
                </a:lnTo>
                <a:lnTo>
                  <a:pt x="208666" y="3813471"/>
                </a:lnTo>
                <a:lnTo>
                  <a:pt x="210242" y="3814098"/>
                </a:lnTo>
                <a:lnTo>
                  <a:pt x="211187" y="3815665"/>
                </a:lnTo>
                <a:lnTo>
                  <a:pt x="212762" y="3817859"/>
                </a:lnTo>
                <a:lnTo>
                  <a:pt x="214337" y="3820367"/>
                </a:lnTo>
                <a:lnTo>
                  <a:pt x="215283" y="3823188"/>
                </a:lnTo>
                <a:lnTo>
                  <a:pt x="216543" y="3826636"/>
                </a:lnTo>
                <a:lnTo>
                  <a:pt x="217488" y="3831024"/>
                </a:lnTo>
                <a:lnTo>
                  <a:pt x="212132" y="3830397"/>
                </a:lnTo>
                <a:lnTo>
                  <a:pt x="209926" y="3830397"/>
                </a:lnTo>
                <a:lnTo>
                  <a:pt x="208036" y="3830397"/>
                </a:lnTo>
                <a:lnTo>
                  <a:pt x="206776" y="3830711"/>
                </a:lnTo>
                <a:lnTo>
                  <a:pt x="205200" y="3831338"/>
                </a:lnTo>
                <a:lnTo>
                  <a:pt x="203941" y="3832278"/>
                </a:lnTo>
                <a:lnTo>
                  <a:pt x="203310" y="3832905"/>
                </a:lnTo>
                <a:lnTo>
                  <a:pt x="202049" y="3835413"/>
                </a:lnTo>
                <a:lnTo>
                  <a:pt x="201104" y="3837920"/>
                </a:lnTo>
                <a:lnTo>
                  <a:pt x="200474" y="3844190"/>
                </a:lnTo>
                <a:lnTo>
                  <a:pt x="200160" y="3847324"/>
                </a:lnTo>
                <a:lnTo>
                  <a:pt x="199529" y="3850459"/>
                </a:lnTo>
                <a:lnTo>
                  <a:pt x="197954" y="3853907"/>
                </a:lnTo>
                <a:lnTo>
                  <a:pt x="197323" y="3855161"/>
                </a:lnTo>
                <a:lnTo>
                  <a:pt x="196063" y="3856728"/>
                </a:lnTo>
                <a:lnTo>
                  <a:pt x="194803" y="3857668"/>
                </a:lnTo>
                <a:lnTo>
                  <a:pt x="192912" y="3858922"/>
                </a:lnTo>
                <a:lnTo>
                  <a:pt x="191022" y="3859862"/>
                </a:lnTo>
                <a:lnTo>
                  <a:pt x="188816" y="3861116"/>
                </a:lnTo>
                <a:lnTo>
                  <a:pt x="186296" y="3861743"/>
                </a:lnTo>
                <a:lnTo>
                  <a:pt x="183460" y="3862057"/>
                </a:lnTo>
                <a:lnTo>
                  <a:pt x="179679" y="3862370"/>
                </a:lnTo>
                <a:lnTo>
                  <a:pt x="176213" y="3862370"/>
                </a:lnTo>
                <a:lnTo>
                  <a:pt x="179679" y="3854534"/>
                </a:lnTo>
                <a:lnTo>
                  <a:pt x="184405" y="3844190"/>
                </a:lnTo>
                <a:lnTo>
                  <a:pt x="189761" y="3832592"/>
                </a:lnTo>
                <a:lnTo>
                  <a:pt x="192597" y="3827263"/>
                </a:lnTo>
                <a:lnTo>
                  <a:pt x="195748" y="3822561"/>
                </a:lnTo>
                <a:lnTo>
                  <a:pt x="198584" y="3818172"/>
                </a:lnTo>
                <a:lnTo>
                  <a:pt x="201419" y="3815351"/>
                </a:lnTo>
                <a:lnTo>
                  <a:pt x="202995" y="3814098"/>
                </a:lnTo>
                <a:lnTo>
                  <a:pt x="204570" y="3813471"/>
                </a:lnTo>
                <a:close/>
                <a:moveTo>
                  <a:pt x="3657166" y="3813156"/>
                </a:moveTo>
                <a:lnTo>
                  <a:pt x="3657840" y="3813487"/>
                </a:lnTo>
                <a:lnTo>
                  <a:pt x="3658513" y="3813817"/>
                </a:lnTo>
                <a:lnTo>
                  <a:pt x="3658850" y="3815140"/>
                </a:lnTo>
                <a:lnTo>
                  <a:pt x="3659187" y="3816132"/>
                </a:lnTo>
                <a:lnTo>
                  <a:pt x="3659187" y="3817786"/>
                </a:lnTo>
                <a:lnTo>
                  <a:pt x="3658850" y="3819770"/>
                </a:lnTo>
                <a:lnTo>
                  <a:pt x="3657840" y="3823739"/>
                </a:lnTo>
                <a:lnTo>
                  <a:pt x="3655146" y="3829031"/>
                </a:lnTo>
                <a:lnTo>
                  <a:pt x="3654472" y="3826385"/>
                </a:lnTo>
                <a:lnTo>
                  <a:pt x="3653125" y="3824070"/>
                </a:lnTo>
                <a:lnTo>
                  <a:pt x="3652452" y="3823078"/>
                </a:lnTo>
                <a:lnTo>
                  <a:pt x="3651778" y="3822416"/>
                </a:lnTo>
                <a:lnTo>
                  <a:pt x="3650094" y="3822086"/>
                </a:lnTo>
                <a:lnTo>
                  <a:pt x="3648074" y="3822416"/>
                </a:lnTo>
                <a:lnTo>
                  <a:pt x="3650094" y="3819109"/>
                </a:lnTo>
                <a:lnTo>
                  <a:pt x="3651778" y="3817125"/>
                </a:lnTo>
                <a:lnTo>
                  <a:pt x="3653125" y="3815471"/>
                </a:lnTo>
                <a:lnTo>
                  <a:pt x="3654809" y="3814479"/>
                </a:lnTo>
                <a:lnTo>
                  <a:pt x="3655819" y="3813487"/>
                </a:lnTo>
                <a:close/>
                <a:moveTo>
                  <a:pt x="3721099" y="3789344"/>
                </a:moveTo>
                <a:lnTo>
                  <a:pt x="3717924" y="3795694"/>
                </a:lnTo>
                <a:lnTo>
                  <a:pt x="3718453" y="3794023"/>
                </a:lnTo>
                <a:close/>
                <a:moveTo>
                  <a:pt x="3722687" y="3779819"/>
                </a:moveTo>
                <a:lnTo>
                  <a:pt x="3721099" y="3789344"/>
                </a:lnTo>
                <a:lnTo>
                  <a:pt x="3722334" y="3781355"/>
                </a:lnTo>
                <a:close/>
                <a:moveTo>
                  <a:pt x="3666992" y="3778231"/>
                </a:moveTo>
                <a:lnTo>
                  <a:pt x="3667984" y="3778231"/>
                </a:lnTo>
                <a:lnTo>
                  <a:pt x="3669307" y="3778574"/>
                </a:lnTo>
                <a:lnTo>
                  <a:pt x="3669969" y="3779261"/>
                </a:lnTo>
                <a:lnTo>
                  <a:pt x="3670299" y="3780977"/>
                </a:lnTo>
                <a:lnTo>
                  <a:pt x="3670299" y="3782693"/>
                </a:lnTo>
                <a:lnTo>
                  <a:pt x="3669969" y="3784409"/>
                </a:lnTo>
                <a:lnTo>
                  <a:pt x="3669638" y="3787155"/>
                </a:lnTo>
                <a:lnTo>
                  <a:pt x="3667984" y="3790931"/>
                </a:lnTo>
                <a:lnTo>
                  <a:pt x="3666992" y="3789215"/>
                </a:lnTo>
                <a:lnTo>
                  <a:pt x="3665338" y="3788528"/>
                </a:lnTo>
                <a:lnTo>
                  <a:pt x="3664346" y="3788185"/>
                </a:lnTo>
                <a:lnTo>
                  <a:pt x="3662361" y="3788185"/>
                </a:lnTo>
                <a:lnTo>
                  <a:pt x="3659054" y="3788528"/>
                </a:lnTo>
                <a:lnTo>
                  <a:pt x="3656739" y="3788528"/>
                </a:lnTo>
                <a:lnTo>
                  <a:pt x="3654424" y="3788185"/>
                </a:lnTo>
                <a:lnTo>
                  <a:pt x="3657400" y="3784409"/>
                </a:lnTo>
                <a:lnTo>
                  <a:pt x="3660377" y="3781320"/>
                </a:lnTo>
                <a:lnTo>
                  <a:pt x="3664015" y="3779261"/>
                </a:lnTo>
                <a:lnTo>
                  <a:pt x="3665338" y="3778574"/>
                </a:lnTo>
                <a:close/>
                <a:moveTo>
                  <a:pt x="3725862" y="3773469"/>
                </a:moveTo>
                <a:lnTo>
                  <a:pt x="3722687" y="3779819"/>
                </a:lnTo>
                <a:lnTo>
                  <a:pt x="3722687" y="3778761"/>
                </a:lnTo>
                <a:close/>
                <a:moveTo>
                  <a:pt x="3492596" y="3752831"/>
                </a:moveTo>
                <a:lnTo>
                  <a:pt x="3493571" y="3753137"/>
                </a:lnTo>
                <a:lnTo>
                  <a:pt x="3494221" y="3753749"/>
                </a:lnTo>
                <a:lnTo>
                  <a:pt x="3494871" y="3754667"/>
                </a:lnTo>
                <a:lnTo>
                  <a:pt x="3496173" y="3756197"/>
                </a:lnTo>
                <a:lnTo>
                  <a:pt x="3496498" y="3756503"/>
                </a:lnTo>
                <a:lnTo>
                  <a:pt x="3497147" y="3756503"/>
                </a:lnTo>
                <a:lnTo>
                  <a:pt x="3498448" y="3756503"/>
                </a:lnTo>
                <a:lnTo>
                  <a:pt x="3499098" y="3755585"/>
                </a:lnTo>
                <a:lnTo>
                  <a:pt x="3500724" y="3754667"/>
                </a:lnTo>
                <a:lnTo>
                  <a:pt x="3502025" y="3752831"/>
                </a:lnTo>
                <a:lnTo>
                  <a:pt x="3501701" y="3753749"/>
                </a:lnTo>
                <a:lnTo>
                  <a:pt x="3501049" y="3754667"/>
                </a:lnTo>
                <a:lnTo>
                  <a:pt x="3498773" y="3757727"/>
                </a:lnTo>
                <a:lnTo>
                  <a:pt x="3492596" y="3764766"/>
                </a:lnTo>
                <a:lnTo>
                  <a:pt x="3490319" y="3767214"/>
                </a:lnTo>
                <a:lnTo>
                  <a:pt x="3489994" y="3768132"/>
                </a:lnTo>
                <a:lnTo>
                  <a:pt x="3492270" y="3766602"/>
                </a:lnTo>
                <a:lnTo>
                  <a:pt x="3497798" y="3762012"/>
                </a:lnTo>
                <a:lnTo>
                  <a:pt x="3498448" y="3763542"/>
                </a:lnTo>
                <a:lnTo>
                  <a:pt x="3497798" y="3765072"/>
                </a:lnTo>
                <a:lnTo>
                  <a:pt x="3497147" y="3766602"/>
                </a:lnTo>
                <a:lnTo>
                  <a:pt x="3496498" y="3768132"/>
                </a:lnTo>
                <a:lnTo>
                  <a:pt x="3494871" y="3769356"/>
                </a:lnTo>
                <a:lnTo>
                  <a:pt x="3493571" y="3771192"/>
                </a:lnTo>
                <a:lnTo>
                  <a:pt x="3489344" y="3773641"/>
                </a:lnTo>
                <a:lnTo>
                  <a:pt x="3485117" y="3776089"/>
                </a:lnTo>
                <a:lnTo>
                  <a:pt x="3481215" y="3777619"/>
                </a:lnTo>
                <a:lnTo>
                  <a:pt x="3477638" y="3778231"/>
                </a:lnTo>
                <a:lnTo>
                  <a:pt x="3476337" y="3778231"/>
                </a:lnTo>
                <a:lnTo>
                  <a:pt x="3475037" y="3778231"/>
                </a:lnTo>
                <a:lnTo>
                  <a:pt x="3479589" y="3774253"/>
                </a:lnTo>
                <a:lnTo>
                  <a:pt x="3483816" y="3770886"/>
                </a:lnTo>
                <a:lnTo>
                  <a:pt x="3486742" y="3768132"/>
                </a:lnTo>
                <a:lnTo>
                  <a:pt x="3488693" y="3764766"/>
                </a:lnTo>
                <a:lnTo>
                  <a:pt x="3489994" y="3762318"/>
                </a:lnTo>
                <a:lnTo>
                  <a:pt x="3490319" y="3760175"/>
                </a:lnTo>
                <a:lnTo>
                  <a:pt x="3489994" y="3759257"/>
                </a:lnTo>
                <a:lnTo>
                  <a:pt x="3489669" y="3758033"/>
                </a:lnTo>
                <a:lnTo>
                  <a:pt x="3489019" y="3757421"/>
                </a:lnTo>
                <a:lnTo>
                  <a:pt x="3488368" y="3756503"/>
                </a:lnTo>
                <a:lnTo>
                  <a:pt x="3489669" y="3754973"/>
                </a:lnTo>
                <a:lnTo>
                  <a:pt x="3490970" y="3753749"/>
                </a:lnTo>
                <a:lnTo>
                  <a:pt x="3491945" y="3753137"/>
                </a:lnTo>
                <a:close/>
                <a:moveTo>
                  <a:pt x="3468493" y="3744894"/>
                </a:moveTo>
                <a:lnTo>
                  <a:pt x="3469717" y="3744894"/>
                </a:lnTo>
                <a:lnTo>
                  <a:pt x="3470943" y="3745221"/>
                </a:lnTo>
                <a:lnTo>
                  <a:pt x="3471555" y="3745548"/>
                </a:lnTo>
                <a:lnTo>
                  <a:pt x="3471862" y="3746528"/>
                </a:lnTo>
                <a:lnTo>
                  <a:pt x="3471555" y="3747182"/>
                </a:lnTo>
                <a:lnTo>
                  <a:pt x="3470636" y="3749796"/>
                </a:lnTo>
                <a:lnTo>
                  <a:pt x="3468798" y="3752411"/>
                </a:lnTo>
                <a:lnTo>
                  <a:pt x="3466653" y="3755353"/>
                </a:lnTo>
                <a:lnTo>
                  <a:pt x="3465122" y="3757967"/>
                </a:lnTo>
                <a:lnTo>
                  <a:pt x="3464509" y="3759275"/>
                </a:lnTo>
                <a:lnTo>
                  <a:pt x="3464509" y="3759928"/>
                </a:lnTo>
                <a:lnTo>
                  <a:pt x="3464509" y="3760582"/>
                </a:lnTo>
                <a:lnTo>
                  <a:pt x="3465122" y="3761563"/>
                </a:lnTo>
                <a:lnTo>
                  <a:pt x="3463283" y="3763850"/>
                </a:lnTo>
                <a:lnTo>
                  <a:pt x="3461139" y="3765158"/>
                </a:lnTo>
                <a:lnTo>
                  <a:pt x="3459301" y="3766465"/>
                </a:lnTo>
                <a:lnTo>
                  <a:pt x="3457770" y="3766792"/>
                </a:lnTo>
                <a:lnTo>
                  <a:pt x="3456850" y="3767119"/>
                </a:lnTo>
                <a:lnTo>
                  <a:pt x="3455624" y="3766792"/>
                </a:lnTo>
                <a:lnTo>
                  <a:pt x="3455012" y="3766465"/>
                </a:lnTo>
                <a:lnTo>
                  <a:pt x="3454705" y="3765485"/>
                </a:lnTo>
                <a:lnTo>
                  <a:pt x="3454399" y="3762870"/>
                </a:lnTo>
                <a:lnTo>
                  <a:pt x="3454399" y="3760255"/>
                </a:lnTo>
                <a:lnTo>
                  <a:pt x="3455318" y="3757314"/>
                </a:lnTo>
                <a:lnTo>
                  <a:pt x="3456237" y="3754372"/>
                </a:lnTo>
                <a:lnTo>
                  <a:pt x="3457770" y="3753065"/>
                </a:lnTo>
                <a:lnTo>
                  <a:pt x="3459608" y="3752084"/>
                </a:lnTo>
                <a:lnTo>
                  <a:pt x="3463590" y="3748816"/>
                </a:lnTo>
                <a:lnTo>
                  <a:pt x="3466960" y="3746201"/>
                </a:lnTo>
                <a:close/>
                <a:moveTo>
                  <a:pt x="3606155" y="3738544"/>
                </a:moveTo>
                <a:lnTo>
                  <a:pt x="3606799" y="3739179"/>
                </a:lnTo>
                <a:lnTo>
                  <a:pt x="3603256" y="3742671"/>
                </a:lnTo>
                <a:lnTo>
                  <a:pt x="3600035" y="3746481"/>
                </a:lnTo>
                <a:lnTo>
                  <a:pt x="3598103" y="3749339"/>
                </a:lnTo>
                <a:lnTo>
                  <a:pt x="3596169" y="3751879"/>
                </a:lnTo>
                <a:lnTo>
                  <a:pt x="3594881" y="3754419"/>
                </a:lnTo>
                <a:lnTo>
                  <a:pt x="3594237" y="3756641"/>
                </a:lnTo>
                <a:lnTo>
                  <a:pt x="3594237" y="3758864"/>
                </a:lnTo>
                <a:lnTo>
                  <a:pt x="3594237" y="3760451"/>
                </a:lnTo>
                <a:lnTo>
                  <a:pt x="3594881" y="3764261"/>
                </a:lnTo>
                <a:lnTo>
                  <a:pt x="3596169" y="3767436"/>
                </a:lnTo>
                <a:lnTo>
                  <a:pt x="3596814" y="3770929"/>
                </a:lnTo>
                <a:lnTo>
                  <a:pt x="3597136" y="3772517"/>
                </a:lnTo>
                <a:lnTo>
                  <a:pt x="3596814" y="3774422"/>
                </a:lnTo>
                <a:lnTo>
                  <a:pt x="3598103" y="3774104"/>
                </a:lnTo>
                <a:lnTo>
                  <a:pt x="3599068" y="3772834"/>
                </a:lnTo>
                <a:lnTo>
                  <a:pt x="3600035" y="3771882"/>
                </a:lnTo>
                <a:lnTo>
                  <a:pt x="3601001" y="3770294"/>
                </a:lnTo>
                <a:lnTo>
                  <a:pt x="3601967" y="3767436"/>
                </a:lnTo>
                <a:lnTo>
                  <a:pt x="3601967" y="3766484"/>
                </a:lnTo>
                <a:lnTo>
                  <a:pt x="3601967" y="3765214"/>
                </a:lnTo>
                <a:lnTo>
                  <a:pt x="3603900" y="3763944"/>
                </a:lnTo>
                <a:lnTo>
                  <a:pt x="3605510" y="3762991"/>
                </a:lnTo>
                <a:lnTo>
                  <a:pt x="3606155" y="3762991"/>
                </a:lnTo>
                <a:lnTo>
                  <a:pt x="3606477" y="3763944"/>
                </a:lnTo>
                <a:lnTo>
                  <a:pt x="3606155" y="3764896"/>
                </a:lnTo>
                <a:lnTo>
                  <a:pt x="3605832" y="3766484"/>
                </a:lnTo>
                <a:lnTo>
                  <a:pt x="3604222" y="3770929"/>
                </a:lnTo>
                <a:lnTo>
                  <a:pt x="3600035" y="3779819"/>
                </a:lnTo>
                <a:lnTo>
                  <a:pt x="3599068" y="3783947"/>
                </a:lnTo>
                <a:lnTo>
                  <a:pt x="3599068" y="3784899"/>
                </a:lnTo>
                <a:lnTo>
                  <a:pt x="3599390" y="3786169"/>
                </a:lnTo>
                <a:lnTo>
                  <a:pt x="3597136" y="3787439"/>
                </a:lnTo>
                <a:lnTo>
                  <a:pt x="3594881" y="3789344"/>
                </a:lnTo>
                <a:lnTo>
                  <a:pt x="3592304" y="3791567"/>
                </a:lnTo>
                <a:lnTo>
                  <a:pt x="3590049" y="3794107"/>
                </a:lnTo>
                <a:lnTo>
                  <a:pt x="3588439" y="3796647"/>
                </a:lnTo>
                <a:lnTo>
                  <a:pt x="3587151" y="3798869"/>
                </a:lnTo>
                <a:lnTo>
                  <a:pt x="3586828" y="3801092"/>
                </a:lnTo>
                <a:lnTo>
                  <a:pt x="3586828" y="3802044"/>
                </a:lnTo>
                <a:lnTo>
                  <a:pt x="3587151" y="3803314"/>
                </a:lnTo>
                <a:lnTo>
                  <a:pt x="3584574" y="3805219"/>
                </a:lnTo>
                <a:lnTo>
                  <a:pt x="3581997" y="3806489"/>
                </a:lnTo>
                <a:lnTo>
                  <a:pt x="3579742" y="3807759"/>
                </a:lnTo>
                <a:lnTo>
                  <a:pt x="3577811" y="3808394"/>
                </a:lnTo>
                <a:lnTo>
                  <a:pt x="3575877" y="3808712"/>
                </a:lnTo>
                <a:lnTo>
                  <a:pt x="3573944" y="3808712"/>
                </a:lnTo>
                <a:lnTo>
                  <a:pt x="3572012" y="3808394"/>
                </a:lnTo>
                <a:lnTo>
                  <a:pt x="3570723" y="3808077"/>
                </a:lnTo>
                <a:lnTo>
                  <a:pt x="3567502" y="3813792"/>
                </a:lnTo>
                <a:lnTo>
                  <a:pt x="3565248" y="3816967"/>
                </a:lnTo>
                <a:lnTo>
                  <a:pt x="3562671" y="3821094"/>
                </a:lnTo>
                <a:lnTo>
                  <a:pt x="3563637" y="3821729"/>
                </a:lnTo>
                <a:lnTo>
                  <a:pt x="3564926" y="3821729"/>
                </a:lnTo>
                <a:lnTo>
                  <a:pt x="3566536" y="3822364"/>
                </a:lnTo>
                <a:lnTo>
                  <a:pt x="3567502" y="3822682"/>
                </a:lnTo>
                <a:lnTo>
                  <a:pt x="3567502" y="3822999"/>
                </a:lnTo>
                <a:lnTo>
                  <a:pt x="3567824" y="3823634"/>
                </a:lnTo>
                <a:lnTo>
                  <a:pt x="3567502" y="3825539"/>
                </a:lnTo>
                <a:lnTo>
                  <a:pt x="3565892" y="3828079"/>
                </a:lnTo>
                <a:lnTo>
                  <a:pt x="3562349" y="3832207"/>
                </a:lnTo>
                <a:lnTo>
                  <a:pt x="3564603" y="3832842"/>
                </a:lnTo>
                <a:lnTo>
                  <a:pt x="3565248" y="3833159"/>
                </a:lnTo>
                <a:lnTo>
                  <a:pt x="3566536" y="3833477"/>
                </a:lnTo>
                <a:lnTo>
                  <a:pt x="3567502" y="3833477"/>
                </a:lnTo>
                <a:lnTo>
                  <a:pt x="3568791" y="3833159"/>
                </a:lnTo>
                <a:lnTo>
                  <a:pt x="3570080" y="3832207"/>
                </a:lnTo>
                <a:lnTo>
                  <a:pt x="3571690" y="3829984"/>
                </a:lnTo>
                <a:lnTo>
                  <a:pt x="3557840" y="3857924"/>
                </a:lnTo>
                <a:lnTo>
                  <a:pt x="3555263" y="3859829"/>
                </a:lnTo>
                <a:lnTo>
                  <a:pt x="3553652" y="3860464"/>
                </a:lnTo>
                <a:lnTo>
                  <a:pt x="3552686" y="3860782"/>
                </a:lnTo>
                <a:lnTo>
                  <a:pt x="3552042" y="3860464"/>
                </a:lnTo>
                <a:lnTo>
                  <a:pt x="3551398" y="3859829"/>
                </a:lnTo>
                <a:lnTo>
                  <a:pt x="3550431" y="3858242"/>
                </a:lnTo>
                <a:lnTo>
                  <a:pt x="3550109" y="3856972"/>
                </a:lnTo>
                <a:lnTo>
                  <a:pt x="3549465" y="3855384"/>
                </a:lnTo>
                <a:lnTo>
                  <a:pt x="3548820" y="3854114"/>
                </a:lnTo>
                <a:lnTo>
                  <a:pt x="3553974" y="3848082"/>
                </a:lnTo>
                <a:lnTo>
                  <a:pt x="3556551" y="3844907"/>
                </a:lnTo>
                <a:lnTo>
                  <a:pt x="3557195" y="3843319"/>
                </a:lnTo>
                <a:lnTo>
                  <a:pt x="3557195" y="3843002"/>
                </a:lnTo>
                <a:lnTo>
                  <a:pt x="3556873" y="3842684"/>
                </a:lnTo>
                <a:lnTo>
                  <a:pt x="3556230" y="3842367"/>
                </a:lnTo>
                <a:lnTo>
                  <a:pt x="3555907" y="3842049"/>
                </a:lnTo>
                <a:lnTo>
                  <a:pt x="3555263" y="3841414"/>
                </a:lnTo>
                <a:lnTo>
                  <a:pt x="3554940" y="3840462"/>
                </a:lnTo>
                <a:lnTo>
                  <a:pt x="3554940" y="3839509"/>
                </a:lnTo>
                <a:lnTo>
                  <a:pt x="3555907" y="3837604"/>
                </a:lnTo>
                <a:lnTo>
                  <a:pt x="3556551" y="3835064"/>
                </a:lnTo>
                <a:lnTo>
                  <a:pt x="3553008" y="3838874"/>
                </a:lnTo>
                <a:lnTo>
                  <a:pt x="3551398" y="3842049"/>
                </a:lnTo>
                <a:lnTo>
                  <a:pt x="3549788" y="3844589"/>
                </a:lnTo>
                <a:lnTo>
                  <a:pt x="3548820" y="3846812"/>
                </a:lnTo>
                <a:lnTo>
                  <a:pt x="3546889" y="3850939"/>
                </a:lnTo>
                <a:lnTo>
                  <a:pt x="3544955" y="3853479"/>
                </a:lnTo>
                <a:lnTo>
                  <a:pt x="3542378" y="3856972"/>
                </a:lnTo>
                <a:lnTo>
                  <a:pt x="3541734" y="3856972"/>
                </a:lnTo>
                <a:lnTo>
                  <a:pt x="3541090" y="3856654"/>
                </a:lnTo>
                <a:lnTo>
                  <a:pt x="3540447" y="3855702"/>
                </a:lnTo>
                <a:lnTo>
                  <a:pt x="3540124" y="3855067"/>
                </a:lnTo>
                <a:lnTo>
                  <a:pt x="3540124" y="3853162"/>
                </a:lnTo>
                <a:lnTo>
                  <a:pt x="3541090" y="3850939"/>
                </a:lnTo>
                <a:lnTo>
                  <a:pt x="3542378" y="3845859"/>
                </a:lnTo>
                <a:lnTo>
                  <a:pt x="3543667" y="3843319"/>
                </a:lnTo>
                <a:lnTo>
                  <a:pt x="3543989" y="3841097"/>
                </a:lnTo>
                <a:lnTo>
                  <a:pt x="3547210" y="3837922"/>
                </a:lnTo>
                <a:lnTo>
                  <a:pt x="3550109" y="3835382"/>
                </a:lnTo>
                <a:lnTo>
                  <a:pt x="3551719" y="3834747"/>
                </a:lnTo>
                <a:lnTo>
                  <a:pt x="3552686" y="3834112"/>
                </a:lnTo>
                <a:lnTo>
                  <a:pt x="3553974" y="3834112"/>
                </a:lnTo>
                <a:lnTo>
                  <a:pt x="3554940" y="3834747"/>
                </a:lnTo>
                <a:lnTo>
                  <a:pt x="3557517" y="3829667"/>
                </a:lnTo>
                <a:lnTo>
                  <a:pt x="3559772" y="3824904"/>
                </a:lnTo>
                <a:lnTo>
                  <a:pt x="3561382" y="3820459"/>
                </a:lnTo>
                <a:lnTo>
                  <a:pt x="3562671" y="3816649"/>
                </a:lnTo>
                <a:lnTo>
                  <a:pt x="3563315" y="3813157"/>
                </a:lnTo>
                <a:lnTo>
                  <a:pt x="3563637" y="3809664"/>
                </a:lnTo>
                <a:lnTo>
                  <a:pt x="3563637" y="3806807"/>
                </a:lnTo>
                <a:lnTo>
                  <a:pt x="3563315" y="3803949"/>
                </a:lnTo>
                <a:lnTo>
                  <a:pt x="3557517" y="3808077"/>
                </a:lnTo>
                <a:lnTo>
                  <a:pt x="3552364" y="3811887"/>
                </a:lnTo>
                <a:lnTo>
                  <a:pt x="3550109" y="3813157"/>
                </a:lnTo>
                <a:lnTo>
                  <a:pt x="3549465" y="3813157"/>
                </a:lnTo>
                <a:lnTo>
                  <a:pt x="3548820" y="3813157"/>
                </a:lnTo>
                <a:lnTo>
                  <a:pt x="3548499" y="3812839"/>
                </a:lnTo>
                <a:lnTo>
                  <a:pt x="3548499" y="3811569"/>
                </a:lnTo>
                <a:lnTo>
                  <a:pt x="3549143" y="3808712"/>
                </a:lnTo>
                <a:lnTo>
                  <a:pt x="3551398" y="3806489"/>
                </a:lnTo>
                <a:lnTo>
                  <a:pt x="3553008" y="3804584"/>
                </a:lnTo>
                <a:lnTo>
                  <a:pt x="3554940" y="3803632"/>
                </a:lnTo>
                <a:lnTo>
                  <a:pt x="3556873" y="3802362"/>
                </a:lnTo>
                <a:lnTo>
                  <a:pt x="3559772" y="3801092"/>
                </a:lnTo>
                <a:lnTo>
                  <a:pt x="3562349" y="3800457"/>
                </a:lnTo>
                <a:lnTo>
                  <a:pt x="3565248" y="3798869"/>
                </a:lnTo>
                <a:lnTo>
                  <a:pt x="3566536" y="3798234"/>
                </a:lnTo>
                <a:lnTo>
                  <a:pt x="3567824" y="3796647"/>
                </a:lnTo>
                <a:lnTo>
                  <a:pt x="3569435" y="3795377"/>
                </a:lnTo>
                <a:lnTo>
                  <a:pt x="3571045" y="3792519"/>
                </a:lnTo>
                <a:lnTo>
                  <a:pt x="3574267" y="3786487"/>
                </a:lnTo>
                <a:lnTo>
                  <a:pt x="3575233" y="3786804"/>
                </a:lnTo>
                <a:lnTo>
                  <a:pt x="3575877" y="3787122"/>
                </a:lnTo>
                <a:lnTo>
                  <a:pt x="3575877" y="3788392"/>
                </a:lnTo>
                <a:lnTo>
                  <a:pt x="3575233" y="3789344"/>
                </a:lnTo>
                <a:lnTo>
                  <a:pt x="3574912" y="3791567"/>
                </a:lnTo>
                <a:lnTo>
                  <a:pt x="3574912" y="3792202"/>
                </a:lnTo>
                <a:lnTo>
                  <a:pt x="3575233" y="3793154"/>
                </a:lnTo>
                <a:lnTo>
                  <a:pt x="3578454" y="3791249"/>
                </a:lnTo>
                <a:lnTo>
                  <a:pt x="3580709" y="3789344"/>
                </a:lnTo>
                <a:lnTo>
                  <a:pt x="3582641" y="3787122"/>
                </a:lnTo>
                <a:lnTo>
                  <a:pt x="3584574" y="3784899"/>
                </a:lnTo>
                <a:lnTo>
                  <a:pt x="3588439" y="3779819"/>
                </a:lnTo>
                <a:lnTo>
                  <a:pt x="3592626" y="3772517"/>
                </a:lnTo>
                <a:lnTo>
                  <a:pt x="3590694" y="3774104"/>
                </a:lnTo>
                <a:lnTo>
                  <a:pt x="3588762" y="3775057"/>
                </a:lnTo>
                <a:lnTo>
                  <a:pt x="3586828" y="3776009"/>
                </a:lnTo>
                <a:lnTo>
                  <a:pt x="3585863" y="3776327"/>
                </a:lnTo>
                <a:lnTo>
                  <a:pt x="3584253" y="3776009"/>
                </a:lnTo>
                <a:lnTo>
                  <a:pt x="3583607" y="3776009"/>
                </a:lnTo>
                <a:lnTo>
                  <a:pt x="3581675" y="3775057"/>
                </a:lnTo>
                <a:lnTo>
                  <a:pt x="3581031" y="3774739"/>
                </a:lnTo>
                <a:lnTo>
                  <a:pt x="3579742" y="3774739"/>
                </a:lnTo>
                <a:lnTo>
                  <a:pt x="3579098" y="3774739"/>
                </a:lnTo>
                <a:lnTo>
                  <a:pt x="3577488" y="3775374"/>
                </a:lnTo>
                <a:lnTo>
                  <a:pt x="3576199" y="3776644"/>
                </a:lnTo>
                <a:lnTo>
                  <a:pt x="3574589" y="3778549"/>
                </a:lnTo>
                <a:lnTo>
                  <a:pt x="3569757" y="3784582"/>
                </a:lnTo>
                <a:lnTo>
                  <a:pt x="3570080" y="3782677"/>
                </a:lnTo>
                <a:lnTo>
                  <a:pt x="3570723" y="3781407"/>
                </a:lnTo>
                <a:lnTo>
                  <a:pt x="3572656" y="3776962"/>
                </a:lnTo>
                <a:lnTo>
                  <a:pt x="3575877" y="3771882"/>
                </a:lnTo>
                <a:lnTo>
                  <a:pt x="3579742" y="3766484"/>
                </a:lnTo>
                <a:lnTo>
                  <a:pt x="3581353" y="3767119"/>
                </a:lnTo>
                <a:lnTo>
                  <a:pt x="3581997" y="3767436"/>
                </a:lnTo>
                <a:lnTo>
                  <a:pt x="3582641" y="3767436"/>
                </a:lnTo>
                <a:lnTo>
                  <a:pt x="3583930" y="3767436"/>
                </a:lnTo>
                <a:lnTo>
                  <a:pt x="3584574" y="3766801"/>
                </a:lnTo>
                <a:lnTo>
                  <a:pt x="3586184" y="3765531"/>
                </a:lnTo>
                <a:lnTo>
                  <a:pt x="3587473" y="3764261"/>
                </a:lnTo>
                <a:lnTo>
                  <a:pt x="3589083" y="3761721"/>
                </a:lnTo>
                <a:lnTo>
                  <a:pt x="3589405" y="3760134"/>
                </a:lnTo>
                <a:lnTo>
                  <a:pt x="3589083" y="3759181"/>
                </a:lnTo>
                <a:lnTo>
                  <a:pt x="3588762" y="3757911"/>
                </a:lnTo>
                <a:lnTo>
                  <a:pt x="3588117" y="3757276"/>
                </a:lnTo>
                <a:lnTo>
                  <a:pt x="3587151" y="3756641"/>
                </a:lnTo>
                <a:lnTo>
                  <a:pt x="3587151" y="3755054"/>
                </a:lnTo>
                <a:lnTo>
                  <a:pt x="3588117" y="3753149"/>
                </a:lnTo>
                <a:lnTo>
                  <a:pt x="3590694" y="3751561"/>
                </a:lnTo>
                <a:lnTo>
                  <a:pt x="3593270" y="3749339"/>
                </a:lnTo>
                <a:lnTo>
                  <a:pt x="3598424" y="3743624"/>
                </a:lnTo>
                <a:lnTo>
                  <a:pt x="3601001" y="3741719"/>
                </a:lnTo>
                <a:lnTo>
                  <a:pt x="3603256" y="3739814"/>
                </a:lnTo>
                <a:lnTo>
                  <a:pt x="3604866" y="3739179"/>
                </a:lnTo>
                <a:close/>
                <a:moveTo>
                  <a:pt x="4540704" y="3736956"/>
                </a:moveTo>
                <a:lnTo>
                  <a:pt x="4545089" y="3740423"/>
                </a:lnTo>
                <a:lnTo>
                  <a:pt x="4549160" y="3744520"/>
                </a:lnTo>
                <a:lnTo>
                  <a:pt x="4556990" y="3752399"/>
                </a:lnTo>
                <a:lnTo>
                  <a:pt x="4564506" y="3761539"/>
                </a:lnTo>
                <a:lnTo>
                  <a:pt x="4573588" y="3771940"/>
                </a:lnTo>
                <a:lnTo>
                  <a:pt x="4571083" y="3776352"/>
                </a:lnTo>
                <a:lnTo>
                  <a:pt x="4569517" y="3777928"/>
                </a:lnTo>
                <a:lnTo>
                  <a:pt x="4568890" y="3778873"/>
                </a:lnTo>
                <a:lnTo>
                  <a:pt x="4567951" y="3779504"/>
                </a:lnTo>
                <a:lnTo>
                  <a:pt x="4566698" y="3779504"/>
                </a:lnTo>
                <a:lnTo>
                  <a:pt x="4565759" y="3779819"/>
                </a:lnTo>
                <a:lnTo>
                  <a:pt x="4564193" y="3779504"/>
                </a:lnTo>
                <a:lnTo>
                  <a:pt x="4562627" y="3778873"/>
                </a:lnTo>
                <a:lnTo>
                  <a:pt x="4561374" y="3777928"/>
                </a:lnTo>
                <a:lnTo>
                  <a:pt x="4559182" y="3776667"/>
                </a:lnTo>
                <a:lnTo>
                  <a:pt x="4554797" y="3772570"/>
                </a:lnTo>
                <a:lnTo>
                  <a:pt x="4555110" y="3770994"/>
                </a:lnTo>
                <a:lnTo>
                  <a:pt x="4555424" y="3769418"/>
                </a:lnTo>
                <a:lnTo>
                  <a:pt x="4555424" y="3767842"/>
                </a:lnTo>
                <a:lnTo>
                  <a:pt x="4554797" y="3766582"/>
                </a:lnTo>
                <a:lnTo>
                  <a:pt x="4554171" y="3765321"/>
                </a:lnTo>
                <a:lnTo>
                  <a:pt x="4553544" y="3764060"/>
                </a:lnTo>
                <a:lnTo>
                  <a:pt x="4550413" y="3762169"/>
                </a:lnTo>
                <a:lnTo>
                  <a:pt x="4547281" y="3760278"/>
                </a:lnTo>
                <a:lnTo>
                  <a:pt x="4543836" y="3758387"/>
                </a:lnTo>
                <a:lnTo>
                  <a:pt x="4539764" y="3756496"/>
                </a:lnTo>
                <a:lnTo>
                  <a:pt x="4536006" y="3754290"/>
                </a:lnTo>
                <a:lnTo>
                  <a:pt x="4535067" y="3752084"/>
                </a:lnTo>
                <a:lnTo>
                  <a:pt x="4534753" y="3750508"/>
                </a:lnTo>
                <a:lnTo>
                  <a:pt x="4534753" y="3749247"/>
                </a:lnTo>
                <a:lnTo>
                  <a:pt x="4535067" y="3748302"/>
                </a:lnTo>
                <a:lnTo>
                  <a:pt x="4535380" y="3747672"/>
                </a:lnTo>
                <a:lnTo>
                  <a:pt x="4536006" y="3747356"/>
                </a:lnTo>
                <a:lnTo>
                  <a:pt x="4537572" y="3747041"/>
                </a:lnTo>
                <a:lnTo>
                  <a:pt x="4537885" y="3746726"/>
                </a:lnTo>
                <a:lnTo>
                  <a:pt x="4537885" y="3746096"/>
                </a:lnTo>
                <a:lnTo>
                  <a:pt x="4537572" y="3745781"/>
                </a:lnTo>
                <a:lnTo>
                  <a:pt x="4536946" y="3745150"/>
                </a:lnTo>
                <a:lnTo>
                  <a:pt x="4533501" y="3742944"/>
                </a:lnTo>
                <a:lnTo>
                  <a:pt x="4527550" y="3738847"/>
                </a:lnTo>
                <a:lnTo>
                  <a:pt x="4528803" y="3738217"/>
                </a:lnTo>
                <a:lnTo>
                  <a:pt x="4530682" y="3738217"/>
                </a:lnTo>
                <a:lnTo>
                  <a:pt x="4534753" y="3738847"/>
                </a:lnTo>
                <a:lnTo>
                  <a:pt x="4536633" y="3738847"/>
                </a:lnTo>
                <a:lnTo>
                  <a:pt x="4538198" y="3738847"/>
                </a:lnTo>
                <a:lnTo>
                  <a:pt x="4539764" y="3738217"/>
                </a:lnTo>
                <a:close/>
                <a:moveTo>
                  <a:pt x="3581163" y="3727431"/>
                </a:moveTo>
                <a:lnTo>
                  <a:pt x="3581771" y="3727431"/>
                </a:lnTo>
                <a:lnTo>
                  <a:pt x="3582683" y="3727757"/>
                </a:lnTo>
                <a:lnTo>
                  <a:pt x="3582988" y="3729062"/>
                </a:lnTo>
                <a:lnTo>
                  <a:pt x="3582988" y="3731019"/>
                </a:lnTo>
                <a:lnTo>
                  <a:pt x="3582683" y="3732976"/>
                </a:lnTo>
                <a:lnTo>
                  <a:pt x="3580859" y="3739174"/>
                </a:lnTo>
                <a:lnTo>
                  <a:pt x="3578123" y="3746024"/>
                </a:lnTo>
                <a:lnTo>
                  <a:pt x="3575083" y="3752548"/>
                </a:lnTo>
                <a:lnTo>
                  <a:pt x="3572651" y="3757441"/>
                </a:lnTo>
                <a:lnTo>
                  <a:pt x="3578123" y="3753527"/>
                </a:lnTo>
                <a:lnTo>
                  <a:pt x="3579339" y="3752548"/>
                </a:lnTo>
                <a:lnTo>
                  <a:pt x="3580251" y="3752548"/>
                </a:lnTo>
                <a:lnTo>
                  <a:pt x="3580555" y="3753527"/>
                </a:lnTo>
                <a:lnTo>
                  <a:pt x="3580251" y="3754505"/>
                </a:lnTo>
                <a:lnTo>
                  <a:pt x="3578427" y="3758094"/>
                </a:lnTo>
                <a:lnTo>
                  <a:pt x="3575995" y="3762660"/>
                </a:lnTo>
                <a:lnTo>
                  <a:pt x="3573867" y="3767553"/>
                </a:lnTo>
                <a:lnTo>
                  <a:pt x="3573259" y="3769837"/>
                </a:lnTo>
                <a:lnTo>
                  <a:pt x="3572347" y="3772120"/>
                </a:lnTo>
                <a:lnTo>
                  <a:pt x="3572651" y="3773751"/>
                </a:lnTo>
                <a:lnTo>
                  <a:pt x="3573563" y="3775056"/>
                </a:lnTo>
                <a:lnTo>
                  <a:pt x="3572043" y="3774730"/>
                </a:lnTo>
                <a:lnTo>
                  <a:pt x="3570827" y="3774403"/>
                </a:lnTo>
                <a:lnTo>
                  <a:pt x="3569915" y="3772772"/>
                </a:lnTo>
                <a:lnTo>
                  <a:pt x="3569307" y="3771468"/>
                </a:lnTo>
                <a:lnTo>
                  <a:pt x="3569003" y="3769184"/>
                </a:lnTo>
                <a:lnTo>
                  <a:pt x="3568700" y="3766901"/>
                </a:lnTo>
                <a:lnTo>
                  <a:pt x="3568700" y="3761356"/>
                </a:lnTo>
                <a:lnTo>
                  <a:pt x="3569307" y="3748960"/>
                </a:lnTo>
                <a:lnTo>
                  <a:pt x="3569612" y="3743088"/>
                </a:lnTo>
                <a:lnTo>
                  <a:pt x="3569612" y="3737869"/>
                </a:lnTo>
                <a:lnTo>
                  <a:pt x="3573867" y="3733629"/>
                </a:lnTo>
                <a:lnTo>
                  <a:pt x="3576907" y="3730040"/>
                </a:lnTo>
                <a:lnTo>
                  <a:pt x="3579339" y="3728409"/>
                </a:lnTo>
                <a:close/>
                <a:moveTo>
                  <a:pt x="4639195" y="3722669"/>
                </a:moveTo>
                <a:lnTo>
                  <a:pt x="4640700" y="3722669"/>
                </a:lnTo>
                <a:lnTo>
                  <a:pt x="4642808" y="3723293"/>
                </a:lnTo>
                <a:lnTo>
                  <a:pt x="4644915" y="3724230"/>
                </a:lnTo>
                <a:lnTo>
                  <a:pt x="4647023" y="3725792"/>
                </a:lnTo>
                <a:lnTo>
                  <a:pt x="4648830" y="3727666"/>
                </a:lnTo>
                <a:lnTo>
                  <a:pt x="4650636" y="3729539"/>
                </a:lnTo>
                <a:lnTo>
                  <a:pt x="4651840" y="3731413"/>
                </a:lnTo>
                <a:lnTo>
                  <a:pt x="4653346" y="3733599"/>
                </a:lnTo>
                <a:lnTo>
                  <a:pt x="4653948" y="3735785"/>
                </a:lnTo>
                <a:lnTo>
                  <a:pt x="4654550" y="3737659"/>
                </a:lnTo>
                <a:lnTo>
                  <a:pt x="4654550" y="3739533"/>
                </a:lnTo>
                <a:lnTo>
                  <a:pt x="4654550" y="3740470"/>
                </a:lnTo>
                <a:lnTo>
                  <a:pt x="4653647" y="3741719"/>
                </a:lnTo>
                <a:lnTo>
                  <a:pt x="4652142" y="3741719"/>
                </a:lnTo>
                <a:lnTo>
                  <a:pt x="4650034" y="3741094"/>
                </a:lnTo>
                <a:lnTo>
                  <a:pt x="4648529" y="3740157"/>
                </a:lnTo>
                <a:lnTo>
                  <a:pt x="4647023" y="3738596"/>
                </a:lnTo>
                <a:lnTo>
                  <a:pt x="4646120" y="3737659"/>
                </a:lnTo>
                <a:lnTo>
                  <a:pt x="4645217" y="3736722"/>
                </a:lnTo>
                <a:lnTo>
                  <a:pt x="4644915" y="3734536"/>
                </a:lnTo>
                <a:lnTo>
                  <a:pt x="4644614" y="3732662"/>
                </a:lnTo>
                <a:lnTo>
                  <a:pt x="4644313" y="3730476"/>
                </a:lnTo>
                <a:lnTo>
                  <a:pt x="4644012" y="3729539"/>
                </a:lnTo>
                <a:lnTo>
                  <a:pt x="4643109" y="3728290"/>
                </a:lnTo>
                <a:lnTo>
                  <a:pt x="4642507" y="3727353"/>
                </a:lnTo>
                <a:lnTo>
                  <a:pt x="4641302" y="3726104"/>
                </a:lnTo>
                <a:lnTo>
                  <a:pt x="4637087" y="3723293"/>
                </a:lnTo>
                <a:close/>
                <a:moveTo>
                  <a:pt x="3600822" y="3721081"/>
                </a:moveTo>
                <a:lnTo>
                  <a:pt x="3601756" y="3721081"/>
                </a:lnTo>
                <a:lnTo>
                  <a:pt x="3603001" y="3721081"/>
                </a:lnTo>
                <a:lnTo>
                  <a:pt x="3603625" y="3721691"/>
                </a:lnTo>
                <a:lnTo>
                  <a:pt x="3600512" y="3724744"/>
                </a:lnTo>
                <a:lnTo>
                  <a:pt x="3597087" y="3727797"/>
                </a:lnTo>
                <a:lnTo>
                  <a:pt x="3593663" y="3732071"/>
                </a:lnTo>
                <a:lnTo>
                  <a:pt x="3589616" y="3736956"/>
                </a:lnTo>
                <a:lnTo>
                  <a:pt x="3588683" y="3736345"/>
                </a:lnTo>
                <a:lnTo>
                  <a:pt x="3587749" y="3735429"/>
                </a:lnTo>
                <a:lnTo>
                  <a:pt x="3587749" y="3734208"/>
                </a:lnTo>
                <a:lnTo>
                  <a:pt x="3588371" y="3732682"/>
                </a:lnTo>
                <a:lnTo>
                  <a:pt x="3588994" y="3731155"/>
                </a:lnTo>
                <a:lnTo>
                  <a:pt x="3589928" y="3729934"/>
                </a:lnTo>
                <a:lnTo>
                  <a:pt x="3592729" y="3726576"/>
                </a:lnTo>
                <a:lnTo>
                  <a:pt x="3596153" y="3723828"/>
                </a:lnTo>
                <a:lnTo>
                  <a:pt x="3598955" y="3721691"/>
                </a:lnTo>
                <a:close/>
                <a:moveTo>
                  <a:pt x="3563937" y="3717906"/>
                </a:moveTo>
                <a:lnTo>
                  <a:pt x="3563937" y="3719467"/>
                </a:lnTo>
                <a:lnTo>
                  <a:pt x="3563622" y="3720717"/>
                </a:lnTo>
                <a:lnTo>
                  <a:pt x="3562680" y="3721966"/>
                </a:lnTo>
                <a:lnTo>
                  <a:pt x="3562050" y="3722903"/>
                </a:lnTo>
                <a:lnTo>
                  <a:pt x="3559848" y="3724776"/>
                </a:lnTo>
                <a:lnTo>
                  <a:pt x="3557332" y="3726650"/>
                </a:lnTo>
                <a:lnTo>
                  <a:pt x="3554501" y="3728212"/>
                </a:lnTo>
                <a:lnTo>
                  <a:pt x="3551043" y="3730398"/>
                </a:lnTo>
                <a:lnTo>
                  <a:pt x="3548211" y="3733208"/>
                </a:lnTo>
                <a:lnTo>
                  <a:pt x="3545381" y="3736956"/>
                </a:lnTo>
                <a:lnTo>
                  <a:pt x="3547583" y="3733208"/>
                </a:lnTo>
                <a:lnTo>
                  <a:pt x="3548526" y="3730398"/>
                </a:lnTo>
                <a:lnTo>
                  <a:pt x="3549784" y="3728212"/>
                </a:lnTo>
                <a:lnTo>
                  <a:pt x="3549784" y="3726650"/>
                </a:lnTo>
                <a:lnTo>
                  <a:pt x="3549784" y="3725401"/>
                </a:lnTo>
                <a:lnTo>
                  <a:pt x="3549155" y="3724776"/>
                </a:lnTo>
                <a:lnTo>
                  <a:pt x="3547897" y="3724464"/>
                </a:lnTo>
                <a:lnTo>
                  <a:pt x="3546953" y="3724464"/>
                </a:lnTo>
                <a:lnTo>
                  <a:pt x="3543179" y="3725089"/>
                </a:lnTo>
                <a:lnTo>
                  <a:pt x="3539406" y="3726026"/>
                </a:lnTo>
                <a:lnTo>
                  <a:pt x="3535002" y="3727275"/>
                </a:lnTo>
                <a:lnTo>
                  <a:pt x="3530599" y="3727899"/>
                </a:lnTo>
                <a:lnTo>
                  <a:pt x="3533429" y="3725401"/>
                </a:lnTo>
                <a:lnTo>
                  <a:pt x="3535946" y="3723527"/>
                </a:lnTo>
                <a:lnTo>
                  <a:pt x="3538461" y="3722278"/>
                </a:lnTo>
                <a:lnTo>
                  <a:pt x="3540663" y="3721653"/>
                </a:lnTo>
                <a:lnTo>
                  <a:pt x="3542866" y="3720717"/>
                </a:lnTo>
                <a:lnTo>
                  <a:pt x="3545066" y="3720092"/>
                </a:lnTo>
                <a:lnTo>
                  <a:pt x="3548526" y="3720092"/>
                </a:lnTo>
                <a:lnTo>
                  <a:pt x="3552300" y="3720092"/>
                </a:lnTo>
                <a:lnTo>
                  <a:pt x="3555760" y="3720092"/>
                </a:lnTo>
                <a:lnTo>
                  <a:pt x="3559848" y="3719467"/>
                </a:lnTo>
                <a:lnTo>
                  <a:pt x="3561735" y="3719155"/>
                </a:lnTo>
                <a:close/>
                <a:moveTo>
                  <a:pt x="4491037" y="3716319"/>
                </a:moveTo>
                <a:lnTo>
                  <a:pt x="4492942" y="3716969"/>
                </a:lnTo>
                <a:lnTo>
                  <a:pt x="4495482" y="3717945"/>
                </a:lnTo>
                <a:lnTo>
                  <a:pt x="4498022" y="3719896"/>
                </a:lnTo>
                <a:lnTo>
                  <a:pt x="4500562" y="3722172"/>
                </a:lnTo>
                <a:lnTo>
                  <a:pt x="4505960" y="3727049"/>
                </a:lnTo>
                <a:lnTo>
                  <a:pt x="4510722" y="3732577"/>
                </a:lnTo>
                <a:lnTo>
                  <a:pt x="4514532" y="3737454"/>
                </a:lnTo>
                <a:lnTo>
                  <a:pt x="4515485" y="3739730"/>
                </a:lnTo>
                <a:lnTo>
                  <a:pt x="4516437" y="3741356"/>
                </a:lnTo>
                <a:lnTo>
                  <a:pt x="4516437" y="3742657"/>
                </a:lnTo>
                <a:lnTo>
                  <a:pt x="4515802" y="3742982"/>
                </a:lnTo>
                <a:lnTo>
                  <a:pt x="4515485" y="3743307"/>
                </a:lnTo>
                <a:lnTo>
                  <a:pt x="4514215" y="3743307"/>
                </a:lnTo>
                <a:lnTo>
                  <a:pt x="4511992" y="3742657"/>
                </a:lnTo>
                <a:lnTo>
                  <a:pt x="4508182" y="3738755"/>
                </a:lnTo>
                <a:lnTo>
                  <a:pt x="4505642" y="3735503"/>
                </a:lnTo>
                <a:lnTo>
                  <a:pt x="4504055" y="3732577"/>
                </a:lnTo>
                <a:lnTo>
                  <a:pt x="4502467" y="3729975"/>
                </a:lnTo>
                <a:lnTo>
                  <a:pt x="4500880" y="3727049"/>
                </a:lnTo>
                <a:lnTo>
                  <a:pt x="4499292" y="3723797"/>
                </a:lnTo>
                <a:lnTo>
                  <a:pt x="4495800" y="3720221"/>
                </a:lnTo>
                <a:close/>
                <a:moveTo>
                  <a:pt x="4811473" y="3695681"/>
                </a:moveTo>
                <a:lnTo>
                  <a:pt x="4814933" y="3698505"/>
                </a:lnTo>
                <a:lnTo>
                  <a:pt x="4817449" y="3701016"/>
                </a:lnTo>
                <a:lnTo>
                  <a:pt x="4818707" y="3703526"/>
                </a:lnTo>
                <a:lnTo>
                  <a:pt x="4819650" y="3705723"/>
                </a:lnTo>
                <a:lnTo>
                  <a:pt x="4819650" y="3707606"/>
                </a:lnTo>
                <a:lnTo>
                  <a:pt x="4818707" y="3709175"/>
                </a:lnTo>
                <a:lnTo>
                  <a:pt x="4817763" y="3710744"/>
                </a:lnTo>
                <a:lnTo>
                  <a:pt x="4816191" y="3712313"/>
                </a:lnTo>
                <a:lnTo>
                  <a:pt x="4812731" y="3715137"/>
                </a:lnTo>
                <a:lnTo>
                  <a:pt x="4808957" y="3717648"/>
                </a:lnTo>
                <a:lnTo>
                  <a:pt x="4807384" y="3718589"/>
                </a:lnTo>
                <a:lnTo>
                  <a:pt x="4806126" y="3720158"/>
                </a:lnTo>
                <a:lnTo>
                  <a:pt x="4805183" y="3721100"/>
                </a:lnTo>
                <a:lnTo>
                  <a:pt x="4804554" y="3722669"/>
                </a:lnTo>
                <a:lnTo>
                  <a:pt x="4801409" y="3719845"/>
                </a:lnTo>
                <a:lnTo>
                  <a:pt x="4799207" y="3717334"/>
                </a:lnTo>
                <a:lnTo>
                  <a:pt x="4797006" y="3714196"/>
                </a:lnTo>
                <a:lnTo>
                  <a:pt x="4795748" y="3711372"/>
                </a:lnTo>
                <a:lnTo>
                  <a:pt x="4793860" y="3708861"/>
                </a:lnTo>
                <a:lnTo>
                  <a:pt x="4791973" y="3706037"/>
                </a:lnTo>
                <a:lnTo>
                  <a:pt x="4789457" y="3703526"/>
                </a:lnTo>
                <a:lnTo>
                  <a:pt x="4786312" y="3700702"/>
                </a:lnTo>
                <a:lnTo>
                  <a:pt x="4795748" y="3704468"/>
                </a:lnTo>
                <a:lnTo>
                  <a:pt x="4801094" y="3706664"/>
                </a:lnTo>
                <a:lnTo>
                  <a:pt x="4805812" y="3708233"/>
                </a:lnTo>
                <a:lnTo>
                  <a:pt x="4808013" y="3708547"/>
                </a:lnTo>
                <a:lnTo>
                  <a:pt x="4809271" y="3708861"/>
                </a:lnTo>
                <a:lnTo>
                  <a:pt x="4810529" y="3708547"/>
                </a:lnTo>
                <a:lnTo>
                  <a:pt x="4810844" y="3707920"/>
                </a:lnTo>
                <a:lnTo>
                  <a:pt x="4810529" y="3706664"/>
                </a:lnTo>
                <a:lnTo>
                  <a:pt x="4808957" y="3705095"/>
                </a:lnTo>
                <a:lnTo>
                  <a:pt x="4806755" y="3702271"/>
                </a:lnTo>
                <a:lnTo>
                  <a:pt x="4803925" y="3699447"/>
                </a:lnTo>
                <a:lnTo>
                  <a:pt x="4806126" y="3699133"/>
                </a:lnTo>
                <a:lnTo>
                  <a:pt x="4808328" y="3698505"/>
                </a:lnTo>
                <a:lnTo>
                  <a:pt x="4810215" y="3697250"/>
                </a:lnTo>
                <a:lnTo>
                  <a:pt x="4810844" y="3696622"/>
                </a:lnTo>
                <a:close/>
                <a:moveTo>
                  <a:pt x="61913" y="3694095"/>
                </a:moveTo>
                <a:lnTo>
                  <a:pt x="66676" y="3701689"/>
                </a:lnTo>
                <a:lnTo>
                  <a:pt x="70803" y="3708967"/>
                </a:lnTo>
                <a:lnTo>
                  <a:pt x="74295" y="3716562"/>
                </a:lnTo>
                <a:lnTo>
                  <a:pt x="77788" y="3723523"/>
                </a:lnTo>
                <a:lnTo>
                  <a:pt x="83821" y="3738079"/>
                </a:lnTo>
                <a:lnTo>
                  <a:pt x="88900" y="3752001"/>
                </a:lnTo>
                <a:lnTo>
                  <a:pt x="94616" y="3765291"/>
                </a:lnTo>
                <a:lnTo>
                  <a:pt x="100330" y="3778898"/>
                </a:lnTo>
                <a:lnTo>
                  <a:pt x="103188" y="3785543"/>
                </a:lnTo>
                <a:lnTo>
                  <a:pt x="106998" y="3791871"/>
                </a:lnTo>
                <a:lnTo>
                  <a:pt x="110808" y="3798516"/>
                </a:lnTo>
                <a:lnTo>
                  <a:pt x="115253" y="3804845"/>
                </a:lnTo>
                <a:lnTo>
                  <a:pt x="113983" y="3801364"/>
                </a:lnTo>
                <a:lnTo>
                  <a:pt x="113348" y="3798200"/>
                </a:lnTo>
                <a:lnTo>
                  <a:pt x="113983" y="3795036"/>
                </a:lnTo>
                <a:lnTo>
                  <a:pt x="114618" y="3792188"/>
                </a:lnTo>
                <a:lnTo>
                  <a:pt x="115570" y="3789656"/>
                </a:lnTo>
                <a:lnTo>
                  <a:pt x="117158" y="3788074"/>
                </a:lnTo>
                <a:lnTo>
                  <a:pt x="118746" y="3786809"/>
                </a:lnTo>
                <a:lnTo>
                  <a:pt x="120333" y="3786176"/>
                </a:lnTo>
                <a:lnTo>
                  <a:pt x="122238" y="3785859"/>
                </a:lnTo>
                <a:lnTo>
                  <a:pt x="124143" y="3786492"/>
                </a:lnTo>
                <a:lnTo>
                  <a:pt x="125413" y="3788391"/>
                </a:lnTo>
                <a:lnTo>
                  <a:pt x="127000" y="3790606"/>
                </a:lnTo>
                <a:lnTo>
                  <a:pt x="127636" y="3794086"/>
                </a:lnTo>
                <a:lnTo>
                  <a:pt x="127953" y="3798516"/>
                </a:lnTo>
                <a:lnTo>
                  <a:pt x="127953" y="3803896"/>
                </a:lnTo>
                <a:lnTo>
                  <a:pt x="127000" y="3810857"/>
                </a:lnTo>
                <a:lnTo>
                  <a:pt x="132081" y="3808009"/>
                </a:lnTo>
                <a:lnTo>
                  <a:pt x="135890" y="3805478"/>
                </a:lnTo>
                <a:lnTo>
                  <a:pt x="139066" y="3802630"/>
                </a:lnTo>
                <a:lnTo>
                  <a:pt x="141923" y="3800731"/>
                </a:lnTo>
                <a:lnTo>
                  <a:pt x="144145" y="3799149"/>
                </a:lnTo>
                <a:lnTo>
                  <a:pt x="145733" y="3799149"/>
                </a:lnTo>
                <a:lnTo>
                  <a:pt x="146685" y="3799149"/>
                </a:lnTo>
                <a:lnTo>
                  <a:pt x="148273" y="3799466"/>
                </a:lnTo>
                <a:lnTo>
                  <a:pt x="149226" y="3800415"/>
                </a:lnTo>
                <a:lnTo>
                  <a:pt x="151130" y="3801681"/>
                </a:lnTo>
                <a:lnTo>
                  <a:pt x="152400" y="3803263"/>
                </a:lnTo>
                <a:lnTo>
                  <a:pt x="154624" y="3813388"/>
                </a:lnTo>
                <a:lnTo>
                  <a:pt x="154941" y="3816236"/>
                </a:lnTo>
                <a:lnTo>
                  <a:pt x="154941" y="3818451"/>
                </a:lnTo>
                <a:lnTo>
                  <a:pt x="154941" y="3819717"/>
                </a:lnTo>
                <a:lnTo>
                  <a:pt x="154306" y="3820033"/>
                </a:lnTo>
                <a:lnTo>
                  <a:pt x="153671" y="3820033"/>
                </a:lnTo>
                <a:lnTo>
                  <a:pt x="152400" y="3819084"/>
                </a:lnTo>
                <a:lnTo>
                  <a:pt x="149861" y="3817502"/>
                </a:lnTo>
                <a:lnTo>
                  <a:pt x="148273" y="3816236"/>
                </a:lnTo>
                <a:lnTo>
                  <a:pt x="146685" y="3815603"/>
                </a:lnTo>
                <a:lnTo>
                  <a:pt x="144781" y="3815287"/>
                </a:lnTo>
                <a:lnTo>
                  <a:pt x="143193" y="3814971"/>
                </a:lnTo>
                <a:lnTo>
                  <a:pt x="140971" y="3815603"/>
                </a:lnTo>
                <a:lnTo>
                  <a:pt x="139066" y="3816553"/>
                </a:lnTo>
                <a:lnTo>
                  <a:pt x="141923" y="3820033"/>
                </a:lnTo>
                <a:lnTo>
                  <a:pt x="144781" y="3823198"/>
                </a:lnTo>
                <a:lnTo>
                  <a:pt x="147003" y="3826362"/>
                </a:lnTo>
                <a:lnTo>
                  <a:pt x="149226" y="3830159"/>
                </a:lnTo>
                <a:lnTo>
                  <a:pt x="150813" y="3833323"/>
                </a:lnTo>
                <a:lnTo>
                  <a:pt x="152400" y="3837121"/>
                </a:lnTo>
                <a:lnTo>
                  <a:pt x="154941" y="3844082"/>
                </a:lnTo>
                <a:lnTo>
                  <a:pt x="156846" y="3850727"/>
                </a:lnTo>
                <a:lnTo>
                  <a:pt x="158433" y="3858005"/>
                </a:lnTo>
                <a:lnTo>
                  <a:pt x="160338" y="3871928"/>
                </a:lnTo>
                <a:lnTo>
                  <a:pt x="161291" y="3878573"/>
                </a:lnTo>
                <a:lnTo>
                  <a:pt x="162243" y="3884901"/>
                </a:lnTo>
                <a:lnTo>
                  <a:pt x="163831" y="3891230"/>
                </a:lnTo>
                <a:lnTo>
                  <a:pt x="165736" y="3896925"/>
                </a:lnTo>
                <a:lnTo>
                  <a:pt x="167006" y="3900090"/>
                </a:lnTo>
                <a:lnTo>
                  <a:pt x="168593" y="3902938"/>
                </a:lnTo>
                <a:lnTo>
                  <a:pt x="170498" y="3905469"/>
                </a:lnTo>
                <a:lnTo>
                  <a:pt x="172086" y="3908000"/>
                </a:lnTo>
                <a:lnTo>
                  <a:pt x="174309" y="3910215"/>
                </a:lnTo>
                <a:lnTo>
                  <a:pt x="176849" y="3912747"/>
                </a:lnTo>
                <a:lnTo>
                  <a:pt x="180023" y="3914645"/>
                </a:lnTo>
                <a:lnTo>
                  <a:pt x="183199" y="3916544"/>
                </a:lnTo>
                <a:lnTo>
                  <a:pt x="185104" y="3913696"/>
                </a:lnTo>
                <a:lnTo>
                  <a:pt x="186691" y="3910848"/>
                </a:lnTo>
                <a:lnTo>
                  <a:pt x="188278" y="3907368"/>
                </a:lnTo>
                <a:lnTo>
                  <a:pt x="189866" y="3903570"/>
                </a:lnTo>
                <a:lnTo>
                  <a:pt x="190501" y="3899457"/>
                </a:lnTo>
                <a:lnTo>
                  <a:pt x="191136" y="3895660"/>
                </a:lnTo>
                <a:lnTo>
                  <a:pt x="191453" y="3890913"/>
                </a:lnTo>
                <a:lnTo>
                  <a:pt x="191453" y="3885850"/>
                </a:lnTo>
                <a:lnTo>
                  <a:pt x="194946" y="3891230"/>
                </a:lnTo>
                <a:lnTo>
                  <a:pt x="197486" y="3895976"/>
                </a:lnTo>
                <a:lnTo>
                  <a:pt x="199708" y="3900723"/>
                </a:lnTo>
                <a:lnTo>
                  <a:pt x="201296" y="3904836"/>
                </a:lnTo>
                <a:lnTo>
                  <a:pt x="202566" y="3908633"/>
                </a:lnTo>
                <a:lnTo>
                  <a:pt x="203518" y="3912430"/>
                </a:lnTo>
                <a:lnTo>
                  <a:pt x="204471" y="3915911"/>
                </a:lnTo>
                <a:lnTo>
                  <a:pt x="204788" y="3919075"/>
                </a:lnTo>
                <a:lnTo>
                  <a:pt x="204788" y="3922240"/>
                </a:lnTo>
                <a:lnTo>
                  <a:pt x="204788" y="3925088"/>
                </a:lnTo>
                <a:lnTo>
                  <a:pt x="203836" y="3927619"/>
                </a:lnTo>
                <a:lnTo>
                  <a:pt x="203201" y="3930150"/>
                </a:lnTo>
                <a:lnTo>
                  <a:pt x="202566" y="3932365"/>
                </a:lnTo>
                <a:lnTo>
                  <a:pt x="201296" y="3934580"/>
                </a:lnTo>
                <a:lnTo>
                  <a:pt x="198756" y="3939010"/>
                </a:lnTo>
                <a:lnTo>
                  <a:pt x="195898" y="3942491"/>
                </a:lnTo>
                <a:lnTo>
                  <a:pt x="192406" y="3946605"/>
                </a:lnTo>
                <a:lnTo>
                  <a:pt x="188913" y="3950085"/>
                </a:lnTo>
                <a:lnTo>
                  <a:pt x="185739" y="3954199"/>
                </a:lnTo>
                <a:lnTo>
                  <a:pt x="182563" y="3958629"/>
                </a:lnTo>
                <a:lnTo>
                  <a:pt x="180023" y="3963375"/>
                </a:lnTo>
                <a:lnTo>
                  <a:pt x="178754" y="3966223"/>
                </a:lnTo>
                <a:lnTo>
                  <a:pt x="177801" y="3969071"/>
                </a:lnTo>
                <a:lnTo>
                  <a:pt x="176849" y="3971919"/>
                </a:lnTo>
                <a:lnTo>
                  <a:pt x="176213" y="3975083"/>
                </a:lnTo>
                <a:lnTo>
                  <a:pt x="174943" y="3967172"/>
                </a:lnTo>
                <a:lnTo>
                  <a:pt x="173038" y="3960527"/>
                </a:lnTo>
                <a:lnTo>
                  <a:pt x="171133" y="3955465"/>
                </a:lnTo>
                <a:lnTo>
                  <a:pt x="168593" y="3951667"/>
                </a:lnTo>
                <a:lnTo>
                  <a:pt x="166053" y="3948820"/>
                </a:lnTo>
                <a:lnTo>
                  <a:pt x="163514" y="3946921"/>
                </a:lnTo>
                <a:lnTo>
                  <a:pt x="160974" y="3945655"/>
                </a:lnTo>
                <a:lnTo>
                  <a:pt x="158433" y="3945655"/>
                </a:lnTo>
                <a:lnTo>
                  <a:pt x="155893" y="3946288"/>
                </a:lnTo>
                <a:lnTo>
                  <a:pt x="153353" y="3947237"/>
                </a:lnTo>
                <a:lnTo>
                  <a:pt x="151130" y="3948820"/>
                </a:lnTo>
                <a:lnTo>
                  <a:pt x="148908" y="3950402"/>
                </a:lnTo>
                <a:lnTo>
                  <a:pt x="147003" y="3952300"/>
                </a:lnTo>
                <a:lnTo>
                  <a:pt x="146050" y="3954199"/>
                </a:lnTo>
                <a:lnTo>
                  <a:pt x="144781" y="3956097"/>
                </a:lnTo>
                <a:lnTo>
                  <a:pt x="144463" y="3957680"/>
                </a:lnTo>
                <a:lnTo>
                  <a:pt x="143193" y="3956097"/>
                </a:lnTo>
                <a:lnTo>
                  <a:pt x="141605" y="3954199"/>
                </a:lnTo>
                <a:lnTo>
                  <a:pt x="140653" y="3951984"/>
                </a:lnTo>
                <a:lnTo>
                  <a:pt x="139383" y="3949452"/>
                </a:lnTo>
                <a:lnTo>
                  <a:pt x="137795" y="3944073"/>
                </a:lnTo>
                <a:lnTo>
                  <a:pt x="136843" y="3937745"/>
                </a:lnTo>
                <a:lnTo>
                  <a:pt x="136208" y="3930783"/>
                </a:lnTo>
                <a:lnTo>
                  <a:pt x="135255" y="3923505"/>
                </a:lnTo>
                <a:lnTo>
                  <a:pt x="134303" y="3908633"/>
                </a:lnTo>
                <a:lnTo>
                  <a:pt x="133668" y="3901672"/>
                </a:lnTo>
                <a:lnTo>
                  <a:pt x="132398" y="3894710"/>
                </a:lnTo>
                <a:lnTo>
                  <a:pt x="131128" y="3888698"/>
                </a:lnTo>
                <a:lnTo>
                  <a:pt x="130176" y="3885850"/>
                </a:lnTo>
                <a:lnTo>
                  <a:pt x="129223" y="3883319"/>
                </a:lnTo>
                <a:lnTo>
                  <a:pt x="127953" y="3880788"/>
                </a:lnTo>
                <a:lnTo>
                  <a:pt x="126683" y="3878573"/>
                </a:lnTo>
                <a:lnTo>
                  <a:pt x="124778" y="3876674"/>
                </a:lnTo>
                <a:lnTo>
                  <a:pt x="122873" y="3875092"/>
                </a:lnTo>
                <a:lnTo>
                  <a:pt x="121286" y="3874143"/>
                </a:lnTo>
                <a:lnTo>
                  <a:pt x="118746" y="3873193"/>
                </a:lnTo>
                <a:lnTo>
                  <a:pt x="115888" y="3872560"/>
                </a:lnTo>
                <a:lnTo>
                  <a:pt x="113348" y="3872560"/>
                </a:lnTo>
                <a:lnTo>
                  <a:pt x="112396" y="3876041"/>
                </a:lnTo>
                <a:lnTo>
                  <a:pt x="111760" y="3879522"/>
                </a:lnTo>
                <a:lnTo>
                  <a:pt x="110808" y="3883319"/>
                </a:lnTo>
                <a:lnTo>
                  <a:pt x="110491" y="3887116"/>
                </a:lnTo>
                <a:lnTo>
                  <a:pt x="110491" y="3895976"/>
                </a:lnTo>
                <a:lnTo>
                  <a:pt x="111443" y="3905153"/>
                </a:lnTo>
                <a:lnTo>
                  <a:pt x="112396" y="3914962"/>
                </a:lnTo>
                <a:lnTo>
                  <a:pt x="114618" y="3925088"/>
                </a:lnTo>
                <a:lnTo>
                  <a:pt x="117158" y="3935530"/>
                </a:lnTo>
                <a:lnTo>
                  <a:pt x="120015" y="3946921"/>
                </a:lnTo>
                <a:lnTo>
                  <a:pt x="114301" y="3937745"/>
                </a:lnTo>
                <a:lnTo>
                  <a:pt x="108268" y="3929834"/>
                </a:lnTo>
                <a:lnTo>
                  <a:pt x="102870" y="3923189"/>
                </a:lnTo>
                <a:lnTo>
                  <a:pt x="97473" y="3917177"/>
                </a:lnTo>
                <a:lnTo>
                  <a:pt x="87630" y="3906102"/>
                </a:lnTo>
                <a:lnTo>
                  <a:pt x="82868" y="3900723"/>
                </a:lnTo>
                <a:lnTo>
                  <a:pt x="78105" y="3895343"/>
                </a:lnTo>
                <a:lnTo>
                  <a:pt x="73978" y="3888698"/>
                </a:lnTo>
                <a:lnTo>
                  <a:pt x="70168" y="3881420"/>
                </a:lnTo>
                <a:lnTo>
                  <a:pt x="66041" y="3873510"/>
                </a:lnTo>
                <a:lnTo>
                  <a:pt x="62865" y="3863701"/>
                </a:lnTo>
                <a:lnTo>
                  <a:pt x="59055" y="3851993"/>
                </a:lnTo>
                <a:lnTo>
                  <a:pt x="56198" y="3838386"/>
                </a:lnTo>
                <a:lnTo>
                  <a:pt x="53341" y="3822565"/>
                </a:lnTo>
                <a:lnTo>
                  <a:pt x="50801" y="3804212"/>
                </a:lnTo>
                <a:lnTo>
                  <a:pt x="51435" y="3816236"/>
                </a:lnTo>
                <a:lnTo>
                  <a:pt x="51435" y="3825096"/>
                </a:lnTo>
                <a:lnTo>
                  <a:pt x="50801" y="3830476"/>
                </a:lnTo>
                <a:lnTo>
                  <a:pt x="50483" y="3832374"/>
                </a:lnTo>
                <a:lnTo>
                  <a:pt x="49848" y="3833007"/>
                </a:lnTo>
                <a:lnTo>
                  <a:pt x="49213" y="3833323"/>
                </a:lnTo>
                <a:lnTo>
                  <a:pt x="48260" y="3833323"/>
                </a:lnTo>
                <a:lnTo>
                  <a:pt x="47308" y="3832691"/>
                </a:lnTo>
                <a:lnTo>
                  <a:pt x="46356" y="3831741"/>
                </a:lnTo>
                <a:lnTo>
                  <a:pt x="44133" y="3827944"/>
                </a:lnTo>
                <a:lnTo>
                  <a:pt x="41275" y="3822881"/>
                </a:lnTo>
                <a:lnTo>
                  <a:pt x="34925" y="3810224"/>
                </a:lnTo>
                <a:lnTo>
                  <a:pt x="27622" y="3796301"/>
                </a:lnTo>
                <a:lnTo>
                  <a:pt x="24130" y="3789656"/>
                </a:lnTo>
                <a:lnTo>
                  <a:pt x="20320" y="3783961"/>
                </a:lnTo>
                <a:lnTo>
                  <a:pt x="16510" y="3779214"/>
                </a:lnTo>
                <a:lnTo>
                  <a:pt x="14605" y="3777316"/>
                </a:lnTo>
                <a:lnTo>
                  <a:pt x="12700" y="3776366"/>
                </a:lnTo>
                <a:lnTo>
                  <a:pt x="14605" y="3769405"/>
                </a:lnTo>
                <a:lnTo>
                  <a:pt x="15240" y="3766874"/>
                </a:lnTo>
                <a:lnTo>
                  <a:pt x="16510" y="3764659"/>
                </a:lnTo>
                <a:lnTo>
                  <a:pt x="17145" y="3763709"/>
                </a:lnTo>
                <a:lnTo>
                  <a:pt x="18097" y="3762444"/>
                </a:lnTo>
                <a:lnTo>
                  <a:pt x="19368" y="3762127"/>
                </a:lnTo>
                <a:lnTo>
                  <a:pt x="20002" y="3762127"/>
                </a:lnTo>
                <a:lnTo>
                  <a:pt x="21273" y="3762444"/>
                </a:lnTo>
                <a:lnTo>
                  <a:pt x="22225" y="3762760"/>
                </a:lnTo>
                <a:lnTo>
                  <a:pt x="24447" y="3765291"/>
                </a:lnTo>
                <a:lnTo>
                  <a:pt x="26670" y="3768772"/>
                </a:lnTo>
                <a:lnTo>
                  <a:pt x="28892" y="3772253"/>
                </a:lnTo>
                <a:lnTo>
                  <a:pt x="33655" y="3781429"/>
                </a:lnTo>
                <a:lnTo>
                  <a:pt x="36195" y="3785859"/>
                </a:lnTo>
                <a:lnTo>
                  <a:pt x="38735" y="3789340"/>
                </a:lnTo>
                <a:lnTo>
                  <a:pt x="41275" y="3792821"/>
                </a:lnTo>
                <a:lnTo>
                  <a:pt x="42228" y="3793770"/>
                </a:lnTo>
                <a:lnTo>
                  <a:pt x="43815" y="3795036"/>
                </a:lnTo>
                <a:lnTo>
                  <a:pt x="44768" y="3795668"/>
                </a:lnTo>
                <a:lnTo>
                  <a:pt x="46038" y="3795668"/>
                </a:lnTo>
                <a:lnTo>
                  <a:pt x="47308" y="3795668"/>
                </a:lnTo>
                <a:lnTo>
                  <a:pt x="48578" y="3795352"/>
                </a:lnTo>
                <a:lnTo>
                  <a:pt x="48578" y="3783644"/>
                </a:lnTo>
                <a:lnTo>
                  <a:pt x="48260" y="3773835"/>
                </a:lnTo>
                <a:lnTo>
                  <a:pt x="48578" y="3765291"/>
                </a:lnTo>
                <a:lnTo>
                  <a:pt x="48896" y="3758014"/>
                </a:lnTo>
                <a:lnTo>
                  <a:pt x="49213" y="3751685"/>
                </a:lnTo>
                <a:lnTo>
                  <a:pt x="49848" y="3746306"/>
                </a:lnTo>
                <a:lnTo>
                  <a:pt x="51118" y="3740926"/>
                </a:lnTo>
                <a:lnTo>
                  <a:pt x="51753" y="3736813"/>
                </a:lnTo>
                <a:lnTo>
                  <a:pt x="53975" y="3728269"/>
                </a:lnTo>
                <a:lnTo>
                  <a:pt x="56515" y="3719409"/>
                </a:lnTo>
                <a:lnTo>
                  <a:pt x="59373" y="3708651"/>
                </a:lnTo>
                <a:lnTo>
                  <a:pt x="60643" y="3701689"/>
                </a:lnTo>
                <a:close/>
                <a:moveTo>
                  <a:pt x="3621135" y="3692506"/>
                </a:moveTo>
                <a:lnTo>
                  <a:pt x="3621760" y="3692506"/>
                </a:lnTo>
                <a:lnTo>
                  <a:pt x="3622698" y="3692506"/>
                </a:lnTo>
                <a:lnTo>
                  <a:pt x="3623011" y="3692829"/>
                </a:lnTo>
                <a:lnTo>
                  <a:pt x="3623636" y="3693475"/>
                </a:lnTo>
                <a:lnTo>
                  <a:pt x="3624262" y="3696703"/>
                </a:lnTo>
                <a:lnTo>
                  <a:pt x="3623636" y="3699286"/>
                </a:lnTo>
                <a:lnTo>
                  <a:pt x="3623324" y="3699609"/>
                </a:lnTo>
                <a:lnTo>
                  <a:pt x="3622698" y="3699932"/>
                </a:lnTo>
                <a:lnTo>
                  <a:pt x="3621447" y="3699932"/>
                </a:lnTo>
                <a:lnTo>
                  <a:pt x="3619884" y="3699932"/>
                </a:lnTo>
                <a:lnTo>
                  <a:pt x="3617695" y="3700255"/>
                </a:lnTo>
                <a:lnTo>
                  <a:pt x="3616132" y="3700901"/>
                </a:lnTo>
                <a:lnTo>
                  <a:pt x="3614568" y="3701869"/>
                </a:lnTo>
                <a:lnTo>
                  <a:pt x="3613317" y="3703161"/>
                </a:lnTo>
                <a:lnTo>
                  <a:pt x="3611441" y="3705421"/>
                </a:lnTo>
                <a:lnTo>
                  <a:pt x="3609565" y="3708004"/>
                </a:lnTo>
                <a:lnTo>
                  <a:pt x="3607376" y="3711556"/>
                </a:lnTo>
                <a:lnTo>
                  <a:pt x="3603625" y="3709296"/>
                </a:lnTo>
                <a:lnTo>
                  <a:pt x="3605500" y="3707036"/>
                </a:lnTo>
                <a:lnTo>
                  <a:pt x="3606438" y="3706067"/>
                </a:lnTo>
                <a:lnTo>
                  <a:pt x="3607376" y="3705744"/>
                </a:lnTo>
                <a:lnTo>
                  <a:pt x="3608314" y="3705744"/>
                </a:lnTo>
                <a:lnTo>
                  <a:pt x="3611754" y="3702192"/>
                </a:lnTo>
                <a:lnTo>
                  <a:pt x="3614568" y="3698641"/>
                </a:lnTo>
                <a:lnTo>
                  <a:pt x="3617070" y="3695735"/>
                </a:lnTo>
                <a:lnTo>
                  <a:pt x="3619259" y="3693475"/>
                </a:lnTo>
                <a:close/>
                <a:moveTo>
                  <a:pt x="4297930" y="3684569"/>
                </a:moveTo>
                <a:lnTo>
                  <a:pt x="4298610" y="3684879"/>
                </a:lnTo>
                <a:lnTo>
                  <a:pt x="4299291" y="3685498"/>
                </a:lnTo>
                <a:lnTo>
                  <a:pt x="4299631" y="3686427"/>
                </a:lnTo>
                <a:lnTo>
                  <a:pt x="4299971" y="3687976"/>
                </a:lnTo>
                <a:lnTo>
                  <a:pt x="4300311" y="3689525"/>
                </a:lnTo>
                <a:lnTo>
                  <a:pt x="4300992" y="3690764"/>
                </a:lnTo>
                <a:lnTo>
                  <a:pt x="4301672" y="3691074"/>
                </a:lnTo>
                <a:lnTo>
                  <a:pt x="4302012" y="3691074"/>
                </a:lnTo>
                <a:lnTo>
                  <a:pt x="4302693" y="3691074"/>
                </a:lnTo>
                <a:lnTo>
                  <a:pt x="4303713" y="3690764"/>
                </a:lnTo>
                <a:lnTo>
                  <a:pt x="4299971" y="3699747"/>
                </a:lnTo>
                <a:lnTo>
                  <a:pt x="4297930" y="3703154"/>
                </a:lnTo>
                <a:lnTo>
                  <a:pt x="4296569" y="3705942"/>
                </a:lnTo>
                <a:lnTo>
                  <a:pt x="4294528" y="3708110"/>
                </a:lnTo>
                <a:lnTo>
                  <a:pt x="4292827" y="3709349"/>
                </a:lnTo>
                <a:lnTo>
                  <a:pt x="4290786" y="3709969"/>
                </a:lnTo>
                <a:lnTo>
                  <a:pt x="4289425" y="3709969"/>
                </a:lnTo>
                <a:lnTo>
                  <a:pt x="4290106" y="3705323"/>
                </a:lnTo>
                <a:lnTo>
                  <a:pt x="4291466" y="3699747"/>
                </a:lnTo>
                <a:lnTo>
                  <a:pt x="4293848" y="3693242"/>
                </a:lnTo>
                <a:lnTo>
                  <a:pt x="4296569" y="3685498"/>
                </a:lnTo>
                <a:lnTo>
                  <a:pt x="4297250" y="3684879"/>
                </a:lnTo>
                <a:close/>
                <a:moveTo>
                  <a:pt x="4672311" y="3676631"/>
                </a:moveTo>
                <a:lnTo>
                  <a:pt x="4673883" y="3676631"/>
                </a:lnTo>
                <a:lnTo>
                  <a:pt x="4676084" y="3677266"/>
                </a:lnTo>
                <a:lnTo>
                  <a:pt x="4680485" y="3679171"/>
                </a:lnTo>
                <a:lnTo>
                  <a:pt x="4685514" y="3682346"/>
                </a:lnTo>
                <a:lnTo>
                  <a:pt x="4690858" y="3685521"/>
                </a:lnTo>
                <a:lnTo>
                  <a:pt x="4695574" y="3689013"/>
                </a:lnTo>
                <a:lnTo>
                  <a:pt x="4699660" y="3692823"/>
                </a:lnTo>
                <a:lnTo>
                  <a:pt x="4702175" y="3695681"/>
                </a:lnTo>
                <a:lnTo>
                  <a:pt x="4699975" y="3695681"/>
                </a:lnTo>
                <a:lnTo>
                  <a:pt x="4698089" y="3695681"/>
                </a:lnTo>
                <a:lnTo>
                  <a:pt x="4696517" y="3695363"/>
                </a:lnTo>
                <a:lnTo>
                  <a:pt x="4694945" y="3694728"/>
                </a:lnTo>
                <a:lnTo>
                  <a:pt x="4691801" y="3693141"/>
                </a:lnTo>
                <a:lnTo>
                  <a:pt x="4688658" y="3690918"/>
                </a:lnTo>
                <a:lnTo>
                  <a:pt x="4681113" y="3685203"/>
                </a:lnTo>
                <a:lnTo>
                  <a:pt x="4676398" y="3681393"/>
                </a:lnTo>
                <a:lnTo>
                  <a:pt x="4670425" y="3677901"/>
                </a:lnTo>
                <a:lnTo>
                  <a:pt x="4671368" y="3677266"/>
                </a:lnTo>
                <a:close/>
                <a:moveTo>
                  <a:pt x="4381500" y="3668694"/>
                </a:moveTo>
                <a:lnTo>
                  <a:pt x="4384040" y="3668694"/>
                </a:lnTo>
                <a:lnTo>
                  <a:pt x="4386898" y="3669315"/>
                </a:lnTo>
                <a:lnTo>
                  <a:pt x="4389755" y="3669626"/>
                </a:lnTo>
                <a:lnTo>
                  <a:pt x="4392613" y="3669626"/>
                </a:lnTo>
                <a:lnTo>
                  <a:pt x="4395153" y="3673353"/>
                </a:lnTo>
                <a:lnTo>
                  <a:pt x="4398646" y="3676770"/>
                </a:lnTo>
                <a:lnTo>
                  <a:pt x="4399916" y="3678633"/>
                </a:lnTo>
                <a:lnTo>
                  <a:pt x="4401821" y="3679565"/>
                </a:lnTo>
                <a:lnTo>
                  <a:pt x="4403091" y="3680497"/>
                </a:lnTo>
                <a:lnTo>
                  <a:pt x="4404361" y="3680497"/>
                </a:lnTo>
                <a:lnTo>
                  <a:pt x="4404996" y="3681429"/>
                </a:lnTo>
                <a:lnTo>
                  <a:pt x="4405313" y="3682050"/>
                </a:lnTo>
                <a:lnTo>
                  <a:pt x="4404996" y="3682982"/>
                </a:lnTo>
                <a:lnTo>
                  <a:pt x="4404678" y="3682982"/>
                </a:lnTo>
                <a:lnTo>
                  <a:pt x="4403726" y="3682982"/>
                </a:lnTo>
                <a:lnTo>
                  <a:pt x="4402456" y="3682982"/>
                </a:lnTo>
                <a:lnTo>
                  <a:pt x="4399281" y="3681429"/>
                </a:lnTo>
                <a:lnTo>
                  <a:pt x="4394836" y="3679255"/>
                </a:lnTo>
                <a:lnTo>
                  <a:pt x="4390390" y="3676459"/>
                </a:lnTo>
                <a:lnTo>
                  <a:pt x="4385628" y="3672732"/>
                </a:lnTo>
                <a:close/>
                <a:moveTo>
                  <a:pt x="4741995" y="3663931"/>
                </a:moveTo>
                <a:lnTo>
                  <a:pt x="4743648" y="3663931"/>
                </a:lnTo>
                <a:lnTo>
                  <a:pt x="4745963" y="3664220"/>
                </a:lnTo>
                <a:lnTo>
                  <a:pt x="4747948" y="3664797"/>
                </a:lnTo>
                <a:lnTo>
                  <a:pt x="4751255" y="3666240"/>
                </a:lnTo>
                <a:lnTo>
                  <a:pt x="4754562" y="3667972"/>
                </a:lnTo>
                <a:lnTo>
                  <a:pt x="4754562" y="3670570"/>
                </a:lnTo>
                <a:lnTo>
                  <a:pt x="4754232" y="3671435"/>
                </a:lnTo>
                <a:lnTo>
                  <a:pt x="4753901" y="3672301"/>
                </a:lnTo>
                <a:lnTo>
                  <a:pt x="4752909" y="3672879"/>
                </a:lnTo>
                <a:lnTo>
                  <a:pt x="4752247" y="3673167"/>
                </a:lnTo>
                <a:lnTo>
                  <a:pt x="4749932" y="3673456"/>
                </a:lnTo>
                <a:lnTo>
                  <a:pt x="4747617" y="3673456"/>
                </a:lnTo>
                <a:lnTo>
                  <a:pt x="4745302" y="3673456"/>
                </a:lnTo>
                <a:lnTo>
                  <a:pt x="4740010" y="3672879"/>
                </a:lnTo>
                <a:lnTo>
                  <a:pt x="4739349" y="3671435"/>
                </a:lnTo>
                <a:lnTo>
                  <a:pt x="4738687" y="3669415"/>
                </a:lnTo>
                <a:lnTo>
                  <a:pt x="4738687" y="3667395"/>
                </a:lnTo>
                <a:lnTo>
                  <a:pt x="4738687" y="3666529"/>
                </a:lnTo>
                <a:lnTo>
                  <a:pt x="4739018" y="3665663"/>
                </a:lnTo>
                <a:lnTo>
                  <a:pt x="4739679" y="3664508"/>
                </a:lnTo>
                <a:lnTo>
                  <a:pt x="4740672" y="3664220"/>
                </a:lnTo>
                <a:close/>
                <a:moveTo>
                  <a:pt x="4332287" y="3660756"/>
                </a:moveTo>
                <a:lnTo>
                  <a:pt x="4335389" y="3662026"/>
                </a:lnTo>
                <a:lnTo>
                  <a:pt x="4337871" y="3662661"/>
                </a:lnTo>
                <a:lnTo>
                  <a:pt x="4340973" y="3663296"/>
                </a:lnTo>
                <a:lnTo>
                  <a:pt x="4343455" y="3663613"/>
                </a:lnTo>
                <a:lnTo>
                  <a:pt x="4346247" y="3664566"/>
                </a:lnTo>
                <a:lnTo>
                  <a:pt x="4349659" y="3666471"/>
                </a:lnTo>
                <a:lnTo>
                  <a:pt x="4354002" y="3669646"/>
                </a:lnTo>
                <a:lnTo>
                  <a:pt x="4359275" y="3674726"/>
                </a:lnTo>
                <a:lnTo>
                  <a:pt x="4357414" y="3675044"/>
                </a:lnTo>
                <a:lnTo>
                  <a:pt x="4354622" y="3675044"/>
                </a:lnTo>
                <a:lnTo>
                  <a:pt x="4351830" y="3674409"/>
                </a:lnTo>
                <a:lnTo>
                  <a:pt x="4348728" y="3673456"/>
                </a:lnTo>
                <a:lnTo>
                  <a:pt x="4345006" y="3671234"/>
                </a:lnTo>
                <a:lnTo>
                  <a:pt x="4341283" y="3668694"/>
                </a:lnTo>
                <a:lnTo>
                  <a:pt x="4336940" y="3664884"/>
                </a:lnTo>
                <a:close/>
                <a:moveTo>
                  <a:pt x="4477525" y="3624244"/>
                </a:moveTo>
                <a:lnTo>
                  <a:pt x="4479383" y="3624244"/>
                </a:lnTo>
                <a:lnTo>
                  <a:pt x="4481551" y="3624244"/>
                </a:lnTo>
                <a:lnTo>
                  <a:pt x="4483720" y="3624548"/>
                </a:lnTo>
                <a:lnTo>
                  <a:pt x="4488676" y="3629420"/>
                </a:lnTo>
                <a:lnTo>
                  <a:pt x="4490844" y="3631246"/>
                </a:lnTo>
                <a:lnTo>
                  <a:pt x="4492703" y="3632464"/>
                </a:lnTo>
                <a:lnTo>
                  <a:pt x="4494251" y="3633073"/>
                </a:lnTo>
                <a:lnTo>
                  <a:pt x="4495490" y="3633682"/>
                </a:lnTo>
                <a:lnTo>
                  <a:pt x="4497039" y="3633682"/>
                </a:lnTo>
                <a:lnTo>
                  <a:pt x="4497969" y="3633682"/>
                </a:lnTo>
                <a:lnTo>
                  <a:pt x="4500447" y="3632769"/>
                </a:lnTo>
                <a:lnTo>
                  <a:pt x="4502615" y="3631855"/>
                </a:lnTo>
                <a:lnTo>
                  <a:pt x="4505093" y="3631246"/>
                </a:lnTo>
                <a:lnTo>
                  <a:pt x="4506642" y="3630637"/>
                </a:lnTo>
                <a:lnTo>
                  <a:pt x="4508500" y="3630637"/>
                </a:lnTo>
                <a:lnTo>
                  <a:pt x="4506332" y="3634900"/>
                </a:lnTo>
                <a:lnTo>
                  <a:pt x="4503854" y="3638249"/>
                </a:lnTo>
                <a:lnTo>
                  <a:pt x="4501686" y="3640684"/>
                </a:lnTo>
                <a:lnTo>
                  <a:pt x="4499208" y="3641902"/>
                </a:lnTo>
                <a:lnTo>
                  <a:pt x="4495800" y="3643424"/>
                </a:lnTo>
                <a:lnTo>
                  <a:pt x="4492393" y="3644338"/>
                </a:lnTo>
                <a:lnTo>
                  <a:pt x="4483100" y="3646469"/>
                </a:lnTo>
                <a:lnTo>
                  <a:pt x="4479073" y="3643729"/>
                </a:lnTo>
                <a:lnTo>
                  <a:pt x="4475976" y="3640989"/>
                </a:lnTo>
                <a:lnTo>
                  <a:pt x="4473808" y="3638249"/>
                </a:lnTo>
                <a:lnTo>
                  <a:pt x="4471949" y="3635813"/>
                </a:lnTo>
                <a:lnTo>
                  <a:pt x="4471020" y="3633682"/>
                </a:lnTo>
                <a:lnTo>
                  <a:pt x="4470400" y="3631551"/>
                </a:lnTo>
                <a:lnTo>
                  <a:pt x="4470400" y="3629724"/>
                </a:lnTo>
                <a:lnTo>
                  <a:pt x="4470710" y="3628202"/>
                </a:lnTo>
                <a:lnTo>
                  <a:pt x="4471330" y="3626984"/>
                </a:lnTo>
                <a:lnTo>
                  <a:pt x="4472878" y="3625766"/>
                </a:lnTo>
                <a:lnTo>
                  <a:pt x="4474117" y="3625157"/>
                </a:lnTo>
                <a:lnTo>
                  <a:pt x="4475666" y="3624548"/>
                </a:lnTo>
                <a:close/>
                <a:moveTo>
                  <a:pt x="7847013" y="3619483"/>
                </a:moveTo>
                <a:lnTo>
                  <a:pt x="7844632" y="3622205"/>
                </a:lnTo>
                <a:lnTo>
                  <a:pt x="7843838" y="3622658"/>
                </a:lnTo>
                <a:close/>
                <a:moveTo>
                  <a:pt x="4298281" y="3608369"/>
                </a:moveTo>
                <a:lnTo>
                  <a:pt x="4298894" y="3608369"/>
                </a:lnTo>
                <a:lnTo>
                  <a:pt x="4300426" y="3608686"/>
                </a:lnTo>
                <a:lnTo>
                  <a:pt x="4303490" y="3610591"/>
                </a:lnTo>
                <a:lnTo>
                  <a:pt x="4307166" y="3613131"/>
                </a:lnTo>
                <a:lnTo>
                  <a:pt x="4311149" y="3616624"/>
                </a:lnTo>
                <a:lnTo>
                  <a:pt x="4314825" y="3620116"/>
                </a:lnTo>
                <a:lnTo>
                  <a:pt x="4313906" y="3622339"/>
                </a:lnTo>
                <a:lnTo>
                  <a:pt x="4312374" y="3624244"/>
                </a:lnTo>
                <a:lnTo>
                  <a:pt x="4307779" y="3619164"/>
                </a:lnTo>
                <a:lnTo>
                  <a:pt x="4304102" y="3615989"/>
                </a:lnTo>
                <a:lnTo>
                  <a:pt x="4302571" y="3615036"/>
                </a:lnTo>
                <a:lnTo>
                  <a:pt x="4301651" y="3614719"/>
                </a:lnTo>
                <a:lnTo>
                  <a:pt x="4300732" y="3615036"/>
                </a:lnTo>
                <a:lnTo>
                  <a:pt x="4300120" y="3615354"/>
                </a:lnTo>
                <a:lnTo>
                  <a:pt x="4298588" y="3613449"/>
                </a:lnTo>
                <a:lnTo>
                  <a:pt x="4297669" y="3611861"/>
                </a:lnTo>
                <a:lnTo>
                  <a:pt x="4297362" y="3610274"/>
                </a:lnTo>
                <a:lnTo>
                  <a:pt x="4297362" y="3609639"/>
                </a:lnTo>
                <a:lnTo>
                  <a:pt x="4297669" y="3608686"/>
                </a:lnTo>
                <a:close/>
                <a:moveTo>
                  <a:pt x="28861" y="3586145"/>
                </a:moveTo>
                <a:lnTo>
                  <a:pt x="29186" y="3586145"/>
                </a:lnTo>
                <a:lnTo>
                  <a:pt x="29512" y="3587089"/>
                </a:lnTo>
                <a:lnTo>
                  <a:pt x="29512" y="3588663"/>
                </a:lnTo>
                <a:lnTo>
                  <a:pt x="29837" y="3594329"/>
                </a:lnTo>
                <a:lnTo>
                  <a:pt x="29837" y="3609438"/>
                </a:lnTo>
                <a:lnTo>
                  <a:pt x="29837" y="3616992"/>
                </a:lnTo>
                <a:lnTo>
                  <a:pt x="30163" y="3622658"/>
                </a:lnTo>
                <a:lnTo>
                  <a:pt x="22022" y="3622029"/>
                </a:lnTo>
                <a:lnTo>
                  <a:pt x="17789" y="3621399"/>
                </a:lnTo>
                <a:lnTo>
                  <a:pt x="16160" y="3621084"/>
                </a:lnTo>
                <a:lnTo>
                  <a:pt x="14206" y="3620140"/>
                </a:lnTo>
                <a:lnTo>
                  <a:pt x="12578" y="3619196"/>
                </a:lnTo>
                <a:lnTo>
                  <a:pt x="10624" y="3617622"/>
                </a:lnTo>
                <a:lnTo>
                  <a:pt x="9322" y="3615733"/>
                </a:lnTo>
                <a:lnTo>
                  <a:pt x="8019" y="3613845"/>
                </a:lnTo>
                <a:lnTo>
                  <a:pt x="7043" y="3610697"/>
                </a:lnTo>
                <a:lnTo>
                  <a:pt x="6065" y="3607549"/>
                </a:lnTo>
                <a:lnTo>
                  <a:pt x="5089" y="3604087"/>
                </a:lnTo>
                <a:lnTo>
                  <a:pt x="4763" y="3599365"/>
                </a:lnTo>
                <a:lnTo>
                  <a:pt x="6391" y="3597792"/>
                </a:lnTo>
                <a:lnTo>
                  <a:pt x="8019" y="3597162"/>
                </a:lnTo>
                <a:lnTo>
                  <a:pt x="9973" y="3597162"/>
                </a:lnTo>
                <a:lnTo>
                  <a:pt x="11602" y="3597792"/>
                </a:lnTo>
                <a:lnTo>
                  <a:pt x="13556" y="3599365"/>
                </a:lnTo>
                <a:lnTo>
                  <a:pt x="15184" y="3600624"/>
                </a:lnTo>
                <a:lnTo>
                  <a:pt x="18765" y="3603457"/>
                </a:lnTo>
                <a:lnTo>
                  <a:pt x="20068" y="3605031"/>
                </a:lnTo>
                <a:lnTo>
                  <a:pt x="21696" y="3605661"/>
                </a:lnTo>
                <a:lnTo>
                  <a:pt x="23000" y="3606605"/>
                </a:lnTo>
                <a:lnTo>
                  <a:pt x="23976" y="3605975"/>
                </a:lnTo>
                <a:lnTo>
                  <a:pt x="24953" y="3605031"/>
                </a:lnTo>
                <a:lnTo>
                  <a:pt x="25278" y="3602828"/>
                </a:lnTo>
                <a:lnTo>
                  <a:pt x="25604" y="3599365"/>
                </a:lnTo>
                <a:lnTo>
                  <a:pt x="25604" y="3594644"/>
                </a:lnTo>
                <a:lnTo>
                  <a:pt x="27559" y="3587719"/>
                </a:lnTo>
                <a:lnTo>
                  <a:pt x="28535" y="3586460"/>
                </a:lnTo>
                <a:close/>
                <a:moveTo>
                  <a:pt x="7839811" y="3584558"/>
                </a:moveTo>
                <a:lnTo>
                  <a:pt x="7840740" y="3585202"/>
                </a:lnTo>
                <a:lnTo>
                  <a:pt x="7841670" y="3586167"/>
                </a:lnTo>
                <a:lnTo>
                  <a:pt x="7842289" y="3587776"/>
                </a:lnTo>
                <a:lnTo>
                  <a:pt x="7842909" y="3589385"/>
                </a:lnTo>
                <a:lnTo>
                  <a:pt x="7843528" y="3593568"/>
                </a:lnTo>
                <a:lnTo>
                  <a:pt x="7843838" y="3599360"/>
                </a:lnTo>
                <a:lnTo>
                  <a:pt x="7842909" y="3610945"/>
                </a:lnTo>
                <a:lnTo>
                  <a:pt x="7842599" y="3617059"/>
                </a:lnTo>
                <a:lnTo>
                  <a:pt x="7842289" y="3622529"/>
                </a:lnTo>
                <a:lnTo>
                  <a:pt x="7843528" y="3622208"/>
                </a:lnTo>
                <a:lnTo>
                  <a:pt x="7841360" y="3624138"/>
                </a:lnTo>
                <a:lnTo>
                  <a:pt x="7831138" y="3632183"/>
                </a:lnTo>
                <a:lnTo>
                  <a:pt x="7831138" y="3628000"/>
                </a:lnTo>
                <a:lnTo>
                  <a:pt x="7831758" y="3624782"/>
                </a:lnTo>
                <a:lnTo>
                  <a:pt x="7832067" y="3621564"/>
                </a:lnTo>
                <a:lnTo>
                  <a:pt x="7832687" y="3618990"/>
                </a:lnTo>
                <a:lnTo>
                  <a:pt x="7834545" y="3614163"/>
                </a:lnTo>
                <a:lnTo>
                  <a:pt x="7836404" y="3609658"/>
                </a:lnTo>
                <a:lnTo>
                  <a:pt x="7837953" y="3605153"/>
                </a:lnTo>
                <a:lnTo>
                  <a:pt x="7838882" y="3602578"/>
                </a:lnTo>
                <a:lnTo>
                  <a:pt x="7839501" y="3600004"/>
                </a:lnTo>
                <a:lnTo>
                  <a:pt x="7839811" y="3596786"/>
                </a:lnTo>
                <a:lnTo>
                  <a:pt x="7840121" y="3593246"/>
                </a:lnTo>
                <a:lnTo>
                  <a:pt x="7839811" y="3588741"/>
                </a:lnTo>
                <a:close/>
                <a:moveTo>
                  <a:pt x="4572000" y="3551219"/>
                </a:moveTo>
                <a:lnTo>
                  <a:pt x="4574194" y="3551219"/>
                </a:lnTo>
                <a:lnTo>
                  <a:pt x="4576700" y="3551804"/>
                </a:lnTo>
                <a:lnTo>
                  <a:pt x="4582967" y="3554143"/>
                </a:lnTo>
                <a:lnTo>
                  <a:pt x="4589547" y="3556775"/>
                </a:lnTo>
                <a:lnTo>
                  <a:pt x="4595813" y="3559992"/>
                </a:lnTo>
                <a:lnTo>
                  <a:pt x="4594560" y="3560577"/>
                </a:lnTo>
                <a:lnTo>
                  <a:pt x="4592367" y="3561455"/>
                </a:lnTo>
                <a:lnTo>
                  <a:pt x="4590487" y="3561747"/>
                </a:lnTo>
                <a:lnTo>
                  <a:pt x="4587980" y="3562332"/>
                </a:lnTo>
                <a:lnTo>
                  <a:pt x="4585473" y="3562332"/>
                </a:lnTo>
                <a:lnTo>
                  <a:pt x="4582340" y="3561455"/>
                </a:lnTo>
                <a:lnTo>
                  <a:pt x="4578580" y="3560285"/>
                </a:lnTo>
                <a:lnTo>
                  <a:pt x="4574194" y="3558530"/>
                </a:lnTo>
                <a:lnTo>
                  <a:pt x="4576387" y="3558530"/>
                </a:lnTo>
                <a:lnTo>
                  <a:pt x="4577953" y="3558238"/>
                </a:lnTo>
                <a:lnTo>
                  <a:pt x="4578580" y="3557945"/>
                </a:lnTo>
                <a:lnTo>
                  <a:pt x="4578893" y="3557068"/>
                </a:lnTo>
                <a:lnTo>
                  <a:pt x="4578267" y="3556190"/>
                </a:lnTo>
                <a:lnTo>
                  <a:pt x="4577327" y="3554728"/>
                </a:lnTo>
                <a:lnTo>
                  <a:pt x="4575134" y="3553266"/>
                </a:lnTo>
                <a:close/>
                <a:moveTo>
                  <a:pt x="0" y="3521057"/>
                </a:moveTo>
                <a:lnTo>
                  <a:pt x="3358" y="3524198"/>
                </a:lnTo>
                <a:lnTo>
                  <a:pt x="5190" y="3525769"/>
                </a:lnTo>
                <a:lnTo>
                  <a:pt x="7022" y="3526711"/>
                </a:lnTo>
                <a:lnTo>
                  <a:pt x="9159" y="3527339"/>
                </a:lnTo>
                <a:lnTo>
                  <a:pt x="11296" y="3527653"/>
                </a:lnTo>
                <a:lnTo>
                  <a:pt x="13433" y="3527653"/>
                </a:lnTo>
                <a:lnTo>
                  <a:pt x="15876" y="3527339"/>
                </a:lnTo>
                <a:lnTo>
                  <a:pt x="15570" y="3544615"/>
                </a:lnTo>
                <a:lnTo>
                  <a:pt x="14654" y="3552782"/>
                </a:lnTo>
                <a:lnTo>
                  <a:pt x="13739" y="3560006"/>
                </a:lnTo>
                <a:lnTo>
                  <a:pt x="13128" y="3563147"/>
                </a:lnTo>
                <a:lnTo>
                  <a:pt x="11906" y="3566289"/>
                </a:lnTo>
                <a:lnTo>
                  <a:pt x="10991" y="3569430"/>
                </a:lnTo>
                <a:lnTo>
                  <a:pt x="9465" y="3572257"/>
                </a:lnTo>
                <a:lnTo>
                  <a:pt x="7937" y="3574455"/>
                </a:lnTo>
                <a:lnTo>
                  <a:pt x="6411" y="3576654"/>
                </a:lnTo>
                <a:lnTo>
                  <a:pt x="4580" y="3578225"/>
                </a:lnTo>
                <a:lnTo>
                  <a:pt x="2137" y="3579795"/>
                </a:lnTo>
                <a:lnTo>
                  <a:pt x="4274" y="3571942"/>
                </a:lnTo>
                <a:lnTo>
                  <a:pt x="5495" y="3565032"/>
                </a:lnTo>
                <a:lnTo>
                  <a:pt x="6717" y="3558750"/>
                </a:lnTo>
                <a:lnTo>
                  <a:pt x="6717" y="3552782"/>
                </a:lnTo>
                <a:lnTo>
                  <a:pt x="6411" y="3546186"/>
                </a:lnTo>
                <a:lnTo>
                  <a:pt x="4884" y="3538961"/>
                </a:lnTo>
                <a:lnTo>
                  <a:pt x="2747" y="3530794"/>
                </a:lnTo>
                <a:close/>
                <a:moveTo>
                  <a:pt x="3779837" y="3519469"/>
                </a:moveTo>
                <a:lnTo>
                  <a:pt x="3776980" y="3524735"/>
                </a:lnTo>
                <a:lnTo>
                  <a:pt x="3773170" y="3531549"/>
                </a:lnTo>
                <a:lnTo>
                  <a:pt x="3770947" y="3535266"/>
                </a:lnTo>
                <a:lnTo>
                  <a:pt x="3768407" y="3538674"/>
                </a:lnTo>
                <a:lnTo>
                  <a:pt x="3765868" y="3541771"/>
                </a:lnTo>
                <a:lnTo>
                  <a:pt x="3763328" y="3544869"/>
                </a:lnTo>
                <a:lnTo>
                  <a:pt x="3762374" y="3544869"/>
                </a:lnTo>
                <a:lnTo>
                  <a:pt x="3762374" y="3543940"/>
                </a:lnTo>
                <a:lnTo>
                  <a:pt x="3762374" y="3543320"/>
                </a:lnTo>
                <a:lnTo>
                  <a:pt x="3765232" y="3538984"/>
                </a:lnTo>
                <a:lnTo>
                  <a:pt x="3766502" y="3536505"/>
                </a:lnTo>
                <a:lnTo>
                  <a:pt x="3767454" y="3534647"/>
                </a:lnTo>
                <a:lnTo>
                  <a:pt x="3767454" y="3534337"/>
                </a:lnTo>
                <a:lnTo>
                  <a:pt x="3767137" y="3534337"/>
                </a:lnTo>
                <a:lnTo>
                  <a:pt x="3766184" y="3534337"/>
                </a:lnTo>
                <a:lnTo>
                  <a:pt x="3764914" y="3535266"/>
                </a:lnTo>
                <a:lnTo>
                  <a:pt x="3767772" y="3531549"/>
                </a:lnTo>
                <a:lnTo>
                  <a:pt x="3769994" y="3529071"/>
                </a:lnTo>
                <a:lnTo>
                  <a:pt x="3772852" y="3526284"/>
                </a:lnTo>
                <a:lnTo>
                  <a:pt x="3775710" y="3523805"/>
                </a:lnTo>
                <a:lnTo>
                  <a:pt x="3777616" y="3521947"/>
                </a:lnTo>
                <a:close/>
                <a:moveTo>
                  <a:pt x="3777909" y="3514706"/>
                </a:moveTo>
                <a:lnTo>
                  <a:pt x="3777909" y="3515049"/>
                </a:lnTo>
                <a:lnTo>
                  <a:pt x="3778249" y="3516079"/>
                </a:lnTo>
                <a:lnTo>
                  <a:pt x="3778249" y="3517109"/>
                </a:lnTo>
                <a:lnTo>
                  <a:pt x="3778249" y="3518482"/>
                </a:lnTo>
                <a:lnTo>
                  <a:pt x="3778249" y="3519511"/>
                </a:lnTo>
                <a:lnTo>
                  <a:pt x="3775189" y="3522944"/>
                </a:lnTo>
                <a:lnTo>
                  <a:pt x="3772806" y="3525346"/>
                </a:lnTo>
                <a:lnTo>
                  <a:pt x="3771105" y="3527063"/>
                </a:lnTo>
                <a:lnTo>
                  <a:pt x="3769745" y="3527406"/>
                </a:lnTo>
                <a:lnTo>
                  <a:pt x="3769064" y="3527406"/>
                </a:lnTo>
                <a:lnTo>
                  <a:pt x="3768725" y="3526376"/>
                </a:lnTo>
                <a:lnTo>
                  <a:pt x="3769064" y="3524660"/>
                </a:lnTo>
                <a:lnTo>
                  <a:pt x="3770085" y="3522600"/>
                </a:lnTo>
                <a:lnTo>
                  <a:pt x="3773827" y="3518482"/>
                </a:lnTo>
                <a:lnTo>
                  <a:pt x="3775868" y="3516079"/>
                </a:lnTo>
                <a:lnTo>
                  <a:pt x="3777569" y="3515049"/>
                </a:lnTo>
                <a:close/>
                <a:moveTo>
                  <a:pt x="4071206" y="3477204"/>
                </a:moveTo>
                <a:lnTo>
                  <a:pt x="4078288" y="3489306"/>
                </a:lnTo>
                <a:lnTo>
                  <a:pt x="4071216" y="3477241"/>
                </a:lnTo>
                <a:close/>
                <a:moveTo>
                  <a:pt x="4067175" y="3470256"/>
                </a:moveTo>
                <a:lnTo>
                  <a:pt x="4068186" y="3471526"/>
                </a:lnTo>
                <a:lnTo>
                  <a:pt x="4070880" y="3475971"/>
                </a:lnTo>
                <a:lnTo>
                  <a:pt x="4071206" y="3477204"/>
                </a:lnTo>
                <a:lnTo>
                  <a:pt x="4067512" y="3470891"/>
                </a:lnTo>
                <a:close/>
                <a:moveTo>
                  <a:pt x="4066540" y="3469304"/>
                </a:moveTo>
                <a:lnTo>
                  <a:pt x="4067175" y="3470257"/>
                </a:lnTo>
                <a:lnTo>
                  <a:pt x="4066858" y="3469939"/>
                </a:lnTo>
                <a:close/>
                <a:moveTo>
                  <a:pt x="4063961" y="3464582"/>
                </a:moveTo>
                <a:lnTo>
                  <a:pt x="4064318" y="3465177"/>
                </a:lnTo>
                <a:lnTo>
                  <a:pt x="4066858" y="3469622"/>
                </a:lnTo>
                <a:lnTo>
                  <a:pt x="4065905" y="3468352"/>
                </a:lnTo>
                <a:lnTo>
                  <a:pt x="4065270" y="3467399"/>
                </a:lnTo>
                <a:lnTo>
                  <a:pt x="4064953" y="3466764"/>
                </a:lnTo>
                <a:lnTo>
                  <a:pt x="4064635" y="3465812"/>
                </a:lnTo>
                <a:close/>
                <a:moveTo>
                  <a:pt x="4059237" y="3455969"/>
                </a:moveTo>
                <a:lnTo>
                  <a:pt x="4063961" y="3464582"/>
                </a:lnTo>
                <a:lnTo>
                  <a:pt x="4062412" y="3462002"/>
                </a:lnTo>
                <a:close/>
                <a:moveTo>
                  <a:pt x="4529137" y="3448031"/>
                </a:moveTo>
                <a:lnTo>
                  <a:pt x="4535107" y="3452319"/>
                </a:lnTo>
                <a:lnTo>
                  <a:pt x="4540134" y="3455618"/>
                </a:lnTo>
                <a:lnTo>
                  <a:pt x="4548618" y="3460896"/>
                </a:lnTo>
                <a:lnTo>
                  <a:pt x="4551759" y="3463205"/>
                </a:lnTo>
                <a:lnTo>
                  <a:pt x="4554587" y="3466174"/>
                </a:lnTo>
                <a:lnTo>
                  <a:pt x="4557101" y="3469143"/>
                </a:lnTo>
                <a:lnTo>
                  <a:pt x="4559300" y="3473431"/>
                </a:lnTo>
                <a:lnTo>
                  <a:pt x="4553330" y="3469802"/>
                </a:lnTo>
                <a:lnTo>
                  <a:pt x="4547675" y="3466174"/>
                </a:lnTo>
                <a:lnTo>
                  <a:pt x="4543590" y="3463205"/>
                </a:lnTo>
                <a:lnTo>
                  <a:pt x="4539820" y="3459906"/>
                </a:lnTo>
                <a:lnTo>
                  <a:pt x="4536992" y="3456607"/>
                </a:lnTo>
                <a:lnTo>
                  <a:pt x="4534164" y="3453639"/>
                </a:lnTo>
                <a:close/>
                <a:moveTo>
                  <a:pt x="4618141" y="3424219"/>
                </a:moveTo>
                <a:lnTo>
                  <a:pt x="4620924" y="3426366"/>
                </a:lnTo>
                <a:lnTo>
                  <a:pt x="4623089" y="3428512"/>
                </a:lnTo>
                <a:lnTo>
                  <a:pt x="4624326" y="3430046"/>
                </a:lnTo>
                <a:lnTo>
                  <a:pt x="4624945" y="3431579"/>
                </a:lnTo>
                <a:lnTo>
                  <a:pt x="4625254" y="3433419"/>
                </a:lnTo>
                <a:lnTo>
                  <a:pt x="4624945" y="3434646"/>
                </a:lnTo>
                <a:lnTo>
                  <a:pt x="4624326" y="3437100"/>
                </a:lnTo>
                <a:lnTo>
                  <a:pt x="4624326" y="3438633"/>
                </a:lnTo>
                <a:lnTo>
                  <a:pt x="4624017" y="3439860"/>
                </a:lnTo>
                <a:lnTo>
                  <a:pt x="4624017" y="3441393"/>
                </a:lnTo>
                <a:lnTo>
                  <a:pt x="4624635" y="3443233"/>
                </a:lnTo>
                <a:lnTo>
                  <a:pt x="4625563" y="3444460"/>
                </a:lnTo>
                <a:lnTo>
                  <a:pt x="4627419" y="3446607"/>
                </a:lnTo>
                <a:lnTo>
                  <a:pt x="4630202" y="3448753"/>
                </a:lnTo>
                <a:lnTo>
                  <a:pt x="4633913" y="3451207"/>
                </a:lnTo>
                <a:lnTo>
                  <a:pt x="4610100" y="3441393"/>
                </a:lnTo>
                <a:lnTo>
                  <a:pt x="4611647" y="3438633"/>
                </a:lnTo>
                <a:lnTo>
                  <a:pt x="4612574" y="3435873"/>
                </a:lnTo>
                <a:lnTo>
                  <a:pt x="4613193" y="3431273"/>
                </a:lnTo>
                <a:lnTo>
                  <a:pt x="4613811" y="3429126"/>
                </a:lnTo>
                <a:lnTo>
                  <a:pt x="4614739" y="3427286"/>
                </a:lnTo>
                <a:lnTo>
                  <a:pt x="4615976" y="3425446"/>
                </a:lnTo>
                <a:close/>
                <a:moveTo>
                  <a:pt x="4587057" y="3422631"/>
                </a:moveTo>
                <a:lnTo>
                  <a:pt x="4588981" y="3423634"/>
                </a:lnTo>
                <a:lnTo>
                  <a:pt x="4590585" y="3424302"/>
                </a:lnTo>
                <a:lnTo>
                  <a:pt x="4591226" y="3425639"/>
                </a:lnTo>
                <a:lnTo>
                  <a:pt x="4591868" y="3426641"/>
                </a:lnTo>
                <a:lnTo>
                  <a:pt x="4591868" y="3427644"/>
                </a:lnTo>
                <a:lnTo>
                  <a:pt x="4591868" y="3428647"/>
                </a:lnTo>
                <a:lnTo>
                  <a:pt x="4591547" y="3430652"/>
                </a:lnTo>
                <a:lnTo>
                  <a:pt x="4591547" y="3431320"/>
                </a:lnTo>
                <a:lnTo>
                  <a:pt x="4591868" y="3432323"/>
                </a:lnTo>
                <a:lnTo>
                  <a:pt x="4592830" y="3433660"/>
                </a:lnTo>
                <a:lnTo>
                  <a:pt x="4593792" y="3434662"/>
                </a:lnTo>
                <a:lnTo>
                  <a:pt x="4595395" y="3435999"/>
                </a:lnTo>
                <a:lnTo>
                  <a:pt x="4597961" y="3437002"/>
                </a:lnTo>
                <a:lnTo>
                  <a:pt x="4601168" y="3438339"/>
                </a:lnTo>
                <a:lnTo>
                  <a:pt x="4605337" y="3439676"/>
                </a:lnTo>
                <a:lnTo>
                  <a:pt x="4604375" y="3440678"/>
                </a:lnTo>
                <a:lnTo>
                  <a:pt x="4603413" y="3441347"/>
                </a:lnTo>
                <a:lnTo>
                  <a:pt x="4601809" y="3441347"/>
                </a:lnTo>
                <a:lnTo>
                  <a:pt x="4600527" y="3441681"/>
                </a:lnTo>
                <a:lnTo>
                  <a:pt x="4596357" y="3441347"/>
                </a:lnTo>
                <a:lnTo>
                  <a:pt x="4592509" y="3441012"/>
                </a:lnTo>
                <a:lnTo>
                  <a:pt x="4588019" y="3440010"/>
                </a:lnTo>
                <a:lnTo>
                  <a:pt x="4583850" y="3439676"/>
                </a:lnTo>
                <a:lnTo>
                  <a:pt x="4580643" y="3439676"/>
                </a:lnTo>
                <a:lnTo>
                  <a:pt x="4579039" y="3440010"/>
                </a:lnTo>
                <a:lnTo>
                  <a:pt x="4578077" y="3441012"/>
                </a:lnTo>
                <a:lnTo>
                  <a:pt x="4575511" y="3439007"/>
                </a:lnTo>
                <a:lnTo>
                  <a:pt x="4573908" y="3437336"/>
                </a:lnTo>
                <a:lnTo>
                  <a:pt x="4573587" y="3436668"/>
                </a:lnTo>
                <a:lnTo>
                  <a:pt x="4573587" y="3435999"/>
                </a:lnTo>
                <a:lnTo>
                  <a:pt x="4574229" y="3435331"/>
                </a:lnTo>
                <a:lnTo>
                  <a:pt x="4575511" y="3434328"/>
                </a:lnTo>
                <a:lnTo>
                  <a:pt x="4577115" y="3433660"/>
                </a:lnTo>
                <a:lnTo>
                  <a:pt x="4580964" y="3432991"/>
                </a:lnTo>
                <a:lnTo>
                  <a:pt x="4584491" y="3431655"/>
                </a:lnTo>
                <a:lnTo>
                  <a:pt x="4585774" y="3430986"/>
                </a:lnTo>
                <a:lnTo>
                  <a:pt x="4586095" y="3430318"/>
                </a:lnTo>
                <a:lnTo>
                  <a:pt x="4585774" y="3428647"/>
                </a:lnTo>
                <a:lnTo>
                  <a:pt x="4584171" y="3427644"/>
                </a:lnTo>
                <a:lnTo>
                  <a:pt x="4581284" y="3425639"/>
                </a:lnTo>
                <a:lnTo>
                  <a:pt x="4576794" y="3423299"/>
                </a:lnTo>
                <a:lnTo>
                  <a:pt x="4577756" y="3422965"/>
                </a:lnTo>
                <a:lnTo>
                  <a:pt x="4579039" y="3422965"/>
                </a:lnTo>
                <a:lnTo>
                  <a:pt x="4581926" y="3422965"/>
                </a:lnTo>
                <a:lnTo>
                  <a:pt x="4585453" y="3423299"/>
                </a:lnTo>
                <a:lnTo>
                  <a:pt x="4586416" y="3422965"/>
                </a:lnTo>
                <a:close/>
                <a:moveTo>
                  <a:pt x="4557030" y="3419456"/>
                </a:moveTo>
                <a:lnTo>
                  <a:pt x="4559593" y="3421720"/>
                </a:lnTo>
                <a:lnTo>
                  <a:pt x="4561514" y="3423660"/>
                </a:lnTo>
                <a:lnTo>
                  <a:pt x="4562475" y="3425600"/>
                </a:lnTo>
                <a:lnTo>
                  <a:pt x="4562475" y="3426570"/>
                </a:lnTo>
                <a:lnTo>
                  <a:pt x="4561835" y="3427864"/>
                </a:lnTo>
                <a:lnTo>
                  <a:pt x="4560554" y="3428834"/>
                </a:lnTo>
                <a:lnTo>
                  <a:pt x="4559272" y="3429481"/>
                </a:lnTo>
                <a:lnTo>
                  <a:pt x="4557351" y="3430451"/>
                </a:lnTo>
                <a:lnTo>
                  <a:pt x="4548383" y="3433038"/>
                </a:lnTo>
                <a:lnTo>
                  <a:pt x="4546461" y="3433685"/>
                </a:lnTo>
                <a:lnTo>
                  <a:pt x="4544859" y="3434331"/>
                </a:lnTo>
                <a:lnTo>
                  <a:pt x="4543258" y="3435301"/>
                </a:lnTo>
                <a:lnTo>
                  <a:pt x="4542617" y="3436595"/>
                </a:lnTo>
                <a:lnTo>
                  <a:pt x="4542617" y="3437565"/>
                </a:lnTo>
                <a:lnTo>
                  <a:pt x="4542938" y="3438535"/>
                </a:lnTo>
                <a:lnTo>
                  <a:pt x="4544219" y="3440476"/>
                </a:lnTo>
                <a:lnTo>
                  <a:pt x="4545820" y="3442739"/>
                </a:lnTo>
                <a:lnTo>
                  <a:pt x="4548062" y="3445003"/>
                </a:lnTo>
                <a:lnTo>
                  <a:pt x="4554148" y="3449207"/>
                </a:lnTo>
                <a:lnTo>
                  <a:pt x="4560233" y="3454057"/>
                </a:lnTo>
                <a:lnTo>
                  <a:pt x="4559593" y="3454381"/>
                </a:lnTo>
                <a:lnTo>
                  <a:pt x="4558632" y="3454381"/>
                </a:lnTo>
                <a:lnTo>
                  <a:pt x="4555749" y="3454057"/>
                </a:lnTo>
                <a:lnTo>
                  <a:pt x="4553187" y="3452764"/>
                </a:lnTo>
                <a:lnTo>
                  <a:pt x="4550304" y="3450824"/>
                </a:lnTo>
                <a:lnTo>
                  <a:pt x="4547742" y="3448560"/>
                </a:lnTo>
                <a:lnTo>
                  <a:pt x="4546461" y="3446296"/>
                </a:lnTo>
                <a:lnTo>
                  <a:pt x="4545500" y="3445650"/>
                </a:lnTo>
                <a:lnTo>
                  <a:pt x="4545500" y="3445003"/>
                </a:lnTo>
                <a:lnTo>
                  <a:pt x="4545500" y="3444033"/>
                </a:lnTo>
                <a:lnTo>
                  <a:pt x="4546461" y="3443709"/>
                </a:lnTo>
                <a:lnTo>
                  <a:pt x="4543898" y="3443063"/>
                </a:lnTo>
                <a:lnTo>
                  <a:pt x="4541977" y="3443386"/>
                </a:lnTo>
                <a:lnTo>
                  <a:pt x="4540696" y="3443709"/>
                </a:lnTo>
                <a:lnTo>
                  <a:pt x="4539735" y="3444356"/>
                </a:lnTo>
                <a:lnTo>
                  <a:pt x="4538133" y="3445003"/>
                </a:lnTo>
                <a:lnTo>
                  <a:pt x="4535571" y="3444356"/>
                </a:lnTo>
                <a:lnTo>
                  <a:pt x="4532048" y="3443063"/>
                </a:lnTo>
                <a:lnTo>
                  <a:pt x="4525962" y="3439505"/>
                </a:lnTo>
                <a:lnTo>
                  <a:pt x="4527884" y="3436272"/>
                </a:lnTo>
                <a:lnTo>
                  <a:pt x="4530446" y="3433361"/>
                </a:lnTo>
                <a:lnTo>
                  <a:pt x="4533329" y="3430451"/>
                </a:lnTo>
                <a:lnTo>
                  <a:pt x="4537172" y="3428187"/>
                </a:lnTo>
                <a:lnTo>
                  <a:pt x="4541656" y="3425600"/>
                </a:lnTo>
                <a:lnTo>
                  <a:pt x="4546461" y="3423660"/>
                </a:lnTo>
                <a:lnTo>
                  <a:pt x="4551585" y="3421396"/>
                </a:lnTo>
                <a:close/>
                <a:moveTo>
                  <a:pt x="4586287" y="3398819"/>
                </a:moveTo>
                <a:lnTo>
                  <a:pt x="4610100" y="3408188"/>
                </a:lnTo>
                <a:lnTo>
                  <a:pt x="4608245" y="3417869"/>
                </a:lnTo>
                <a:lnTo>
                  <a:pt x="4603606" y="3415058"/>
                </a:lnTo>
                <a:lnTo>
                  <a:pt x="4600204" y="3412560"/>
                </a:lnTo>
                <a:lnTo>
                  <a:pt x="4597111" y="3410061"/>
                </a:lnTo>
                <a:lnTo>
                  <a:pt x="4594328" y="3408188"/>
                </a:lnTo>
                <a:lnTo>
                  <a:pt x="4590617" y="3403503"/>
                </a:lnTo>
                <a:close/>
                <a:moveTo>
                  <a:pt x="3866289" y="3396103"/>
                </a:moveTo>
                <a:lnTo>
                  <a:pt x="3863975" y="3398819"/>
                </a:lnTo>
                <a:lnTo>
                  <a:pt x="3865636" y="3396618"/>
                </a:lnTo>
                <a:close/>
                <a:moveTo>
                  <a:pt x="7824788" y="3394059"/>
                </a:moveTo>
                <a:lnTo>
                  <a:pt x="7826703" y="3394692"/>
                </a:lnTo>
                <a:lnTo>
                  <a:pt x="7827979" y="3395642"/>
                </a:lnTo>
                <a:lnTo>
                  <a:pt x="7831171" y="3398492"/>
                </a:lnTo>
                <a:lnTo>
                  <a:pt x="7834681" y="3402290"/>
                </a:lnTo>
                <a:lnTo>
                  <a:pt x="7837554" y="3405773"/>
                </a:lnTo>
                <a:lnTo>
                  <a:pt x="7842979" y="3414004"/>
                </a:lnTo>
                <a:lnTo>
                  <a:pt x="7845532" y="3417487"/>
                </a:lnTo>
                <a:lnTo>
                  <a:pt x="7848404" y="3420971"/>
                </a:lnTo>
                <a:lnTo>
                  <a:pt x="7850638" y="3422869"/>
                </a:lnTo>
                <a:lnTo>
                  <a:pt x="7852234" y="3424137"/>
                </a:lnTo>
                <a:lnTo>
                  <a:pt x="7853191" y="3424454"/>
                </a:lnTo>
                <a:lnTo>
                  <a:pt x="7854468" y="3424769"/>
                </a:lnTo>
                <a:lnTo>
                  <a:pt x="7855744" y="3424769"/>
                </a:lnTo>
                <a:lnTo>
                  <a:pt x="7857021" y="3424454"/>
                </a:lnTo>
                <a:lnTo>
                  <a:pt x="7857978" y="3423503"/>
                </a:lnTo>
                <a:lnTo>
                  <a:pt x="7859255" y="3422237"/>
                </a:lnTo>
                <a:lnTo>
                  <a:pt x="7860212" y="3420339"/>
                </a:lnTo>
                <a:lnTo>
                  <a:pt x="7861489" y="3418438"/>
                </a:lnTo>
                <a:lnTo>
                  <a:pt x="7862446" y="3415589"/>
                </a:lnTo>
                <a:lnTo>
                  <a:pt x="7864680" y="3408940"/>
                </a:lnTo>
                <a:lnTo>
                  <a:pt x="7867234" y="3399758"/>
                </a:lnTo>
                <a:lnTo>
                  <a:pt x="7865319" y="3409257"/>
                </a:lnTo>
                <a:lnTo>
                  <a:pt x="7863723" y="3420971"/>
                </a:lnTo>
                <a:lnTo>
                  <a:pt x="7861808" y="3433951"/>
                </a:lnTo>
                <a:lnTo>
                  <a:pt x="7859893" y="3448515"/>
                </a:lnTo>
                <a:lnTo>
                  <a:pt x="7858298" y="3464029"/>
                </a:lnTo>
                <a:lnTo>
                  <a:pt x="7857340" y="3480176"/>
                </a:lnTo>
                <a:lnTo>
                  <a:pt x="7856702" y="3496956"/>
                </a:lnTo>
                <a:lnTo>
                  <a:pt x="7856702" y="3513103"/>
                </a:lnTo>
                <a:lnTo>
                  <a:pt x="7857021" y="3529250"/>
                </a:lnTo>
                <a:lnTo>
                  <a:pt x="7857978" y="3544447"/>
                </a:lnTo>
                <a:lnTo>
                  <a:pt x="7858936" y="3551412"/>
                </a:lnTo>
                <a:lnTo>
                  <a:pt x="7859893" y="3558378"/>
                </a:lnTo>
                <a:lnTo>
                  <a:pt x="7861170" y="3565027"/>
                </a:lnTo>
                <a:lnTo>
                  <a:pt x="7862446" y="3571042"/>
                </a:lnTo>
                <a:lnTo>
                  <a:pt x="7864361" y="3577058"/>
                </a:lnTo>
                <a:lnTo>
                  <a:pt x="7866595" y="3582123"/>
                </a:lnTo>
                <a:lnTo>
                  <a:pt x="7869148" y="3586872"/>
                </a:lnTo>
                <a:lnTo>
                  <a:pt x="7871701" y="3590988"/>
                </a:lnTo>
                <a:lnTo>
                  <a:pt x="7874893" y="3594788"/>
                </a:lnTo>
                <a:lnTo>
                  <a:pt x="7878403" y="3597954"/>
                </a:lnTo>
                <a:lnTo>
                  <a:pt x="7882233" y="3600170"/>
                </a:lnTo>
                <a:lnTo>
                  <a:pt x="7886701" y="3602070"/>
                </a:lnTo>
                <a:lnTo>
                  <a:pt x="7881914" y="3601753"/>
                </a:lnTo>
                <a:lnTo>
                  <a:pt x="7877765" y="3601753"/>
                </a:lnTo>
                <a:lnTo>
                  <a:pt x="7874574" y="3601753"/>
                </a:lnTo>
                <a:lnTo>
                  <a:pt x="7871382" y="3602070"/>
                </a:lnTo>
                <a:lnTo>
                  <a:pt x="7868510" y="3603020"/>
                </a:lnTo>
                <a:lnTo>
                  <a:pt x="7865638" y="3604286"/>
                </a:lnTo>
                <a:lnTo>
                  <a:pt x="7863085" y="3605236"/>
                </a:lnTo>
                <a:lnTo>
                  <a:pt x="7861170" y="3607135"/>
                </a:lnTo>
                <a:lnTo>
                  <a:pt x="7855425" y="3611568"/>
                </a:lnTo>
                <a:lnTo>
                  <a:pt x="7849362" y="3616950"/>
                </a:lnTo>
                <a:lnTo>
                  <a:pt x="7846489" y="3619483"/>
                </a:lnTo>
                <a:lnTo>
                  <a:pt x="7847447" y="3617583"/>
                </a:lnTo>
                <a:lnTo>
                  <a:pt x="7848404" y="3615051"/>
                </a:lnTo>
                <a:lnTo>
                  <a:pt x="7849681" y="3612518"/>
                </a:lnTo>
                <a:lnTo>
                  <a:pt x="7850319" y="3609352"/>
                </a:lnTo>
                <a:lnTo>
                  <a:pt x="7851915" y="3602703"/>
                </a:lnTo>
                <a:lnTo>
                  <a:pt x="7853191" y="3596687"/>
                </a:lnTo>
                <a:lnTo>
                  <a:pt x="7854468" y="3593205"/>
                </a:lnTo>
                <a:lnTo>
                  <a:pt x="7855106" y="3590355"/>
                </a:lnTo>
                <a:lnTo>
                  <a:pt x="7856383" y="3588139"/>
                </a:lnTo>
                <a:lnTo>
                  <a:pt x="7857659" y="3585923"/>
                </a:lnTo>
                <a:lnTo>
                  <a:pt x="7859255" y="3584656"/>
                </a:lnTo>
                <a:lnTo>
                  <a:pt x="7861489" y="3583706"/>
                </a:lnTo>
                <a:lnTo>
                  <a:pt x="7857978" y="3579907"/>
                </a:lnTo>
                <a:lnTo>
                  <a:pt x="7855425" y="3575791"/>
                </a:lnTo>
                <a:lnTo>
                  <a:pt x="7852872" y="3571675"/>
                </a:lnTo>
                <a:lnTo>
                  <a:pt x="7850638" y="3567559"/>
                </a:lnTo>
                <a:lnTo>
                  <a:pt x="7848404" y="3562810"/>
                </a:lnTo>
                <a:lnTo>
                  <a:pt x="7846489" y="3557745"/>
                </a:lnTo>
                <a:lnTo>
                  <a:pt x="7842979" y="3547296"/>
                </a:lnTo>
                <a:lnTo>
                  <a:pt x="7840426" y="3536215"/>
                </a:lnTo>
                <a:lnTo>
                  <a:pt x="7837873" y="3524501"/>
                </a:lnTo>
                <a:lnTo>
                  <a:pt x="7835958" y="3512470"/>
                </a:lnTo>
                <a:lnTo>
                  <a:pt x="7834681" y="3499805"/>
                </a:lnTo>
                <a:lnTo>
                  <a:pt x="7833405" y="3487141"/>
                </a:lnTo>
                <a:lnTo>
                  <a:pt x="7832447" y="3473843"/>
                </a:lnTo>
                <a:lnTo>
                  <a:pt x="7830533" y="3446932"/>
                </a:lnTo>
                <a:lnTo>
                  <a:pt x="7827979" y="3420023"/>
                </a:lnTo>
                <a:lnTo>
                  <a:pt x="7826703" y="3406722"/>
                </a:lnTo>
                <a:close/>
                <a:moveTo>
                  <a:pt x="3892549" y="3367069"/>
                </a:moveTo>
                <a:lnTo>
                  <a:pt x="3891220" y="3369269"/>
                </a:lnTo>
                <a:lnTo>
                  <a:pt x="3889891" y="3371156"/>
                </a:lnTo>
                <a:lnTo>
                  <a:pt x="3884907" y="3377128"/>
                </a:lnTo>
                <a:lnTo>
                  <a:pt x="3879923" y="3382787"/>
                </a:lnTo>
                <a:lnTo>
                  <a:pt x="3877597" y="3384987"/>
                </a:lnTo>
                <a:lnTo>
                  <a:pt x="3876600" y="3387188"/>
                </a:lnTo>
                <a:lnTo>
                  <a:pt x="3873942" y="3390017"/>
                </a:lnTo>
                <a:lnTo>
                  <a:pt x="3872281" y="3391903"/>
                </a:lnTo>
                <a:lnTo>
                  <a:pt x="3869624" y="3393789"/>
                </a:lnTo>
                <a:lnTo>
                  <a:pt x="3867629" y="3395047"/>
                </a:lnTo>
                <a:lnTo>
                  <a:pt x="3866289" y="3396103"/>
                </a:lnTo>
                <a:lnTo>
                  <a:pt x="3872281" y="3389074"/>
                </a:lnTo>
                <a:lnTo>
                  <a:pt x="3877930" y="3381529"/>
                </a:lnTo>
                <a:lnTo>
                  <a:pt x="3881917" y="3375242"/>
                </a:lnTo>
                <a:lnTo>
                  <a:pt x="3884243" y="3369898"/>
                </a:lnTo>
                <a:lnTo>
                  <a:pt x="3886569" y="3368012"/>
                </a:lnTo>
                <a:lnTo>
                  <a:pt x="3886901" y="3367698"/>
                </a:lnTo>
                <a:lnTo>
                  <a:pt x="3886901" y="3368012"/>
                </a:lnTo>
                <a:lnTo>
                  <a:pt x="3886569" y="3369898"/>
                </a:lnTo>
                <a:lnTo>
                  <a:pt x="3885239" y="3372099"/>
                </a:lnTo>
                <a:lnTo>
                  <a:pt x="3884907" y="3373670"/>
                </a:lnTo>
                <a:lnTo>
                  <a:pt x="3884907" y="3374299"/>
                </a:lnTo>
                <a:lnTo>
                  <a:pt x="3885239" y="3374299"/>
                </a:lnTo>
                <a:lnTo>
                  <a:pt x="3887565" y="3372099"/>
                </a:lnTo>
                <a:close/>
                <a:moveTo>
                  <a:pt x="3876786" y="3355754"/>
                </a:moveTo>
                <a:lnTo>
                  <a:pt x="3874771" y="3357398"/>
                </a:lnTo>
                <a:lnTo>
                  <a:pt x="3873476" y="3358856"/>
                </a:lnTo>
                <a:close/>
                <a:moveTo>
                  <a:pt x="3901748" y="3332144"/>
                </a:moveTo>
                <a:lnTo>
                  <a:pt x="3902075" y="3332446"/>
                </a:lnTo>
                <a:lnTo>
                  <a:pt x="3902075" y="3332749"/>
                </a:lnTo>
                <a:lnTo>
                  <a:pt x="3901748" y="3333656"/>
                </a:lnTo>
                <a:lnTo>
                  <a:pt x="3901093" y="3334865"/>
                </a:lnTo>
                <a:lnTo>
                  <a:pt x="3900110" y="3336377"/>
                </a:lnTo>
                <a:lnTo>
                  <a:pt x="3899782" y="3336982"/>
                </a:lnTo>
                <a:lnTo>
                  <a:pt x="3899782" y="3337284"/>
                </a:lnTo>
                <a:lnTo>
                  <a:pt x="3899782" y="3337889"/>
                </a:lnTo>
                <a:lnTo>
                  <a:pt x="3901420" y="3337284"/>
                </a:lnTo>
                <a:lnTo>
                  <a:pt x="3899127" y="3339099"/>
                </a:lnTo>
                <a:lnTo>
                  <a:pt x="3897817" y="3340308"/>
                </a:lnTo>
                <a:lnTo>
                  <a:pt x="3896179" y="3340611"/>
                </a:lnTo>
                <a:lnTo>
                  <a:pt x="3893558" y="3343634"/>
                </a:lnTo>
                <a:lnTo>
                  <a:pt x="3893230" y="3344239"/>
                </a:lnTo>
                <a:lnTo>
                  <a:pt x="3893230" y="3344844"/>
                </a:lnTo>
                <a:lnTo>
                  <a:pt x="3890937" y="3346356"/>
                </a:lnTo>
                <a:lnTo>
                  <a:pt x="3890282" y="3346658"/>
                </a:lnTo>
                <a:lnTo>
                  <a:pt x="3892248" y="3344239"/>
                </a:lnTo>
                <a:lnTo>
                  <a:pt x="3892248" y="3343937"/>
                </a:lnTo>
                <a:lnTo>
                  <a:pt x="3891920" y="3343634"/>
                </a:lnTo>
                <a:lnTo>
                  <a:pt x="3890937" y="3344239"/>
                </a:lnTo>
                <a:lnTo>
                  <a:pt x="3887006" y="3347565"/>
                </a:lnTo>
                <a:lnTo>
                  <a:pt x="3883075" y="3350589"/>
                </a:lnTo>
                <a:lnTo>
                  <a:pt x="3881765" y="3351194"/>
                </a:lnTo>
                <a:lnTo>
                  <a:pt x="3881437" y="3351194"/>
                </a:lnTo>
                <a:lnTo>
                  <a:pt x="3881437" y="3350589"/>
                </a:lnTo>
                <a:lnTo>
                  <a:pt x="3889627" y="3343332"/>
                </a:lnTo>
                <a:lnTo>
                  <a:pt x="3900766" y="3332446"/>
                </a:lnTo>
                <a:close/>
                <a:moveTo>
                  <a:pt x="4344146" y="3289281"/>
                </a:moveTo>
                <a:lnTo>
                  <a:pt x="4345454" y="3289281"/>
                </a:lnTo>
                <a:lnTo>
                  <a:pt x="4346107" y="3289281"/>
                </a:lnTo>
                <a:lnTo>
                  <a:pt x="4348068" y="3289916"/>
                </a:lnTo>
                <a:lnTo>
                  <a:pt x="4350030" y="3291503"/>
                </a:lnTo>
                <a:lnTo>
                  <a:pt x="4351337" y="3293091"/>
                </a:lnTo>
                <a:lnTo>
                  <a:pt x="4354605" y="3297854"/>
                </a:lnTo>
                <a:lnTo>
                  <a:pt x="4356566" y="3300076"/>
                </a:lnTo>
                <a:lnTo>
                  <a:pt x="4358527" y="3302299"/>
                </a:lnTo>
                <a:lnTo>
                  <a:pt x="4360489" y="3304204"/>
                </a:lnTo>
                <a:lnTo>
                  <a:pt x="4362776" y="3305474"/>
                </a:lnTo>
                <a:lnTo>
                  <a:pt x="4365064" y="3306426"/>
                </a:lnTo>
                <a:lnTo>
                  <a:pt x="4366045" y="3306744"/>
                </a:lnTo>
                <a:lnTo>
                  <a:pt x="4367679" y="3306426"/>
                </a:lnTo>
                <a:lnTo>
                  <a:pt x="4368986" y="3305791"/>
                </a:lnTo>
                <a:lnTo>
                  <a:pt x="4370621" y="3305474"/>
                </a:lnTo>
                <a:lnTo>
                  <a:pt x="4373562" y="3303251"/>
                </a:lnTo>
                <a:lnTo>
                  <a:pt x="4371274" y="3306426"/>
                </a:lnTo>
                <a:lnTo>
                  <a:pt x="4368986" y="3308966"/>
                </a:lnTo>
                <a:lnTo>
                  <a:pt x="4366699" y="3310554"/>
                </a:lnTo>
                <a:lnTo>
                  <a:pt x="4364084" y="3311824"/>
                </a:lnTo>
                <a:lnTo>
                  <a:pt x="4361796" y="3312776"/>
                </a:lnTo>
                <a:lnTo>
                  <a:pt x="4359181" y="3313094"/>
                </a:lnTo>
                <a:lnTo>
                  <a:pt x="4356893" y="3312776"/>
                </a:lnTo>
                <a:lnTo>
                  <a:pt x="4354605" y="3312141"/>
                </a:lnTo>
                <a:lnTo>
                  <a:pt x="4352644" y="3311189"/>
                </a:lnTo>
                <a:lnTo>
                  <a:pt x="4350356" y="3309601"/>
                </a:lnTo>
                <a:lnTo>
                  <a:pt x="4348068" y="3307696"/>
                </a:lnTo>
                <a:lnTo>
                  <a:pt x="4346107" y="3305156"/>
                </a:lnTo>
                <a:lnTo>
                  <a:pt x="4344146" y="3302616"/>
                </a:lnTo>
                <a:lnTo>
                  <a:pt x="4342839" y="3299441"/>
                </a:lnTo>
                <a:lnTo>
                  <a:pt x="4341205" y="3295949"/>
                </a:lnTo>
                <a:lnTo>
                  <a:pt x="4340224" y="3292138"/>
                </a:lnTo>
                <a:lnTo>
                  <a:pt x="4342512" y="3289916"/>
                </a:lnTo>
                <a:lnTo>
                  <a:pt x="4343493" y="3289598"/>
                </a:lnTo>
                <a:close/>
                <a:moveTo>
                  <a:pt x="7854950" y="3252773"/>
                </a:moveTo>
                <a:lnTo>
                  <a:pt x="7857490" y="3252773"/>
                </a:lnTo>
                <a:lnTo>
                  <a:pt x="7859713" y="3253090"/>
                </a:lnTo>
                <a:lnTo>
                  <a:pt x="7861936" y="3253409"/>
                </a:lnTo>
                <a:lnTo>
                  <a:pt x="7863523" y="3254679"/>
                </a:lnTo>
                <a:lnTo>
                  <a:pt x="7865110" y="3255631"/>
                </a:lnTo>
                <a:lnTo>
                  <a:pt x="7866063" y="3257536"/>
                </a:lnTo>
                <a:lnTo>
                  <a:pt x="7867333" y="3259440"/>
                </a:lnTo>
                <a:lnTo>
                  <a:pt x="7867968" y="3261028"/>
                </a:lnTo>
                <a:lnTo>
                  <a:pt x="7868286" y="3263251"/>
                </a:lnTo>
                <a:lnTo>
                  <a:pt x="7868603" y="3265790"/>
                </a:lnTo>
                <a:lnTo>
                  <a:pt x="7868603" y="3271187"/>
                </a:lnTo>
                <a:lnTo>
                  <a:pt x="7868286" y="3277537"/>
                </a:lnTo>
                <a:lnTo>
                  <a:pt x="7867016" y="3284207"/>
                </a:lnTo>
                <a:lnTo>
                  <a:pt x="7865428" y="3291190"/>
                </a:lnTo>
                <a:lnTo>
                  <a:pt x="7863523" y="3297857"/>
                </a:lnTo>
                <a:lnTo>
                  <a:pt x="7859078" y="3311510"/>
                </a:lnTo>
                <a:lnTo>
                  <a:pt x="7855268" y="3323575"/>
                </a:lnTo>
                <a:lnTo>
                  <a:pt x="7852093" y="3333100"/>
                </a:lnTo>
                <a:lnTo>
                  <a:pt x="7852728" y="3337863"/>
                </a:lnTo>
                <a:lnTo>
                  <a:pt x="7853363" y="3341355"/>
                </a:lnTo>
                <a:lnTo>
                  <a:pt x="7854633" y="3344213"/>
                </a:lnTo>
                <a:lnTo>
                  <a:pt x="7855586" y="3346435"/>
                </a:lnTo>
                <a:lnTo>
                  <a:pt x="7857173" y="3348022"/>
                </a:lnTo>
                <a:lnTo>
                  <a:pt x="7858443" y="3348658"/>
                </a:lnTo>
                <a:lnTo>
                  <a:pt x="7860030" y="3348976"/>
                </a:lnTo>
                <a:lnTo>
                  <a:pt x="7861936" y="3348658"/>
                </a:lnTo>
                <a:lnTo>
                  <a:pt x="7863206" y="3348022"/>
                </a:lnTo>
                <a:lnTo>
                  <a:pt x="7865110" y="3346435"/>
                </a:lnTo>
                <a:lnTo>
                  <a:pt x="7866380" y="3344530"/>
                </a:lnTo>
                <a:lnTo>
                  <a:pt x="7868286" y="3342626"/>
                </a:lnTo>
                <a:lnTo>
                  <a:pt x="7869873" y="3339768"/>
                </a:lnTo>
                <a:lnTo>
                  <a:pt x="7870826" y="3336910"/>
                </a:lnTo>
                <a:lnTo>
                  <a:pt x="7872096" y="3334052"/>
                </a:lnTo>
                <a:lnTo>
                  <a:pt x="7873048" y="3330877"/>
                </a:lnTo>
                <a:lnTo>
                  <a:pt x="7873683" y="3330877"/>
                </a:lnTo>
                <a:lnTo>
                  <a:pt x="7874318" y="3331514"/>
                </a:lnTo>
                <a:lnTo>
                  <a:pt x="7875270" y="3333417"/>
                </a:lnTo>
                <a:lnTo>
                  <a:pt x="7875588" y="3336275"/>
                </a:lnTo>
                <a:lnTo>
                  <a:pt x="7875588" y="3339451"/>
                </a:lnTo>
                <a:lnTo>
                  <a:pt x="7875588" y="3343577"/>
                </a:lnTo>
                <a:lnTo>
                  <a:pt x="7874953" y="3348022"/>
                </a:lnTo>
                <a:lnTo>
                  <a:pt x="7874318" y="3352785"/>
                </a:lnTo>
                <a:lnTo>
                  <a:pt x="7873048" y="3357549"/>
                </a:lnTo>
                <a:lnTo>
                  <a:pt x="7871778" y="3362310"/>
                </a:lnTo>
                <a:lnTo>
                  <a:pt x="7870190" y="3367072"/>
                </a:lnTo>
                <a:lnTo>
                  <a:pt x="7868286" y="3370883"/>
                </a:lnTo>
                <a:lnTo>
                  <a:pt x="7866380" y="3374694"/>
                </a:lnTo>
                <a:lnTo>
                  <a:pt x="7864476" y="3377870"/>
                </a:lnTo>
                <a:lnTo>
                  <a:pt x="7862253" y="3380090"/>
                </a:lnTo>
                <a:lnTo>
                  <a:pt x="7860983" y="3380725"/>
                </a:lnTo>
                <a:lnTo>
                  <a:pt x="7860030" y="3381044"/>
                </a:lnTo>
                <a:lnTo>
                  <a:pt x="7858443" y="3381362"/>
                </a:lnTo>
                <a:lnTo>
                  <a:pt x="7857490" y="3381044"/>
                </a:lnTo>
                <a:lnTo>
                  <a:pt x="7856538" y="3375964"/>
                </a:lnTo>
                <a:lnTo>
                  <a:pt x="7855586" y="3371519"/>
                </a:lnTo>
                <a:lnTo>
                  <a:pt x="7853046" y="3363263"/>
                </a:lnTo>
                <a:lnTo>
                  <a:pt x="7850188" y="3355643"/>
                </a:lnTo>
                <a:lnTo>
                  <a:pt x="7847330" y="3348022"/>
                </a:lnTo>
                <a:lnTo>
                  <a:pt x="7844790" y="3339451"/>
                </a:lnTo>
                <a:lnTo>
                  <a:pt x="7843203" y="3335323"/>
                </a:lnTo>
                <a:lnTo>
                  <a:pt x="7842568" y="3329926"/>
                </a:lnTo>
                <a:lnTo>
                  <a:pt x="7841298" y="3324527"/>
                </a:lnTo>
                <a:lnTo>
                  <a:pt x="7840980" y="3318496"/>
                </a:lnTo>
                <a:lnTo>
                  <a:pt x="7840663" y="3311827"/>
                </a:lnTo>
                <a:lnTo>
                  <a:pt x="7840663" y="3304527"/>
                </a:lnTo>
                <a:lnTo>
                  <a:pt x="7844156" y="3305478"/>
                </a:lnTo>
                <a:lnTo>
                  <a:pt x="7846060" y="3306113"/>
                </a:lnTo>
                <a:lnTo>
                  <a:pt x="7847648" y="3306113"/>
                </a:lnTo>
                <a:lnTo>
                  <a:pt x="7848600" y="3306113"/>
                </a:lnTo>
                <a:lnTo>
                  <a:pt x="7849870" y="3305478"/>
                </a:lnTo>
                <a:lnTo>
                  <a:pt x="7850823" y="3304844"/>
                </a:lnTo>
                <a:lnTo>
                  <a:pt x="7852093" y="3304207"/>
                </a:lnTo>
                <a:lnTo>
                  <a:pt x="7853363" y="3302303"/>
                </a:lnTo>
                <a:lnTo>
                  <a:pt x="7854633" y="3299445"/>
                </a:lnTo>
                <a:lnTo>
                  <a:pt x="7855586" y="3296270"/>
                </a:lnTo>
                <a:lnTo>
                  <a:pt x="7855903" y="3292144"/>
                </a:lnTo>
                <a:lnTo>
                  <a:pt x="7856220" y="3287698"/>
                </a:lnTo>
                <a:lnTo>
                  <a:pt x="7856220" y="3283252"/>
                </a:lnTo>
                <a:lnTo>
                  <a:pt x="7855903" y="3273093"/>
                </a:lnTo>
                <a:close/>
                <a:moveTo>
                  <a:pt x="4633278" y="3247542"/>
                </a:moveTo>
                <a:lnTo>
                  <a:pt x="4632502" y="3247612"/>
                </a:lnTo>
                <a:lnTo>
                  <a:pt x="4627563" y="3247862"/>
                </a:lnTo>
                <a:close/>
                <a:moveTo>
                  <a:pt x="4338638" y="3244831"/>
                </a:moveTo>
                <a:lnTo>
                  <a:pt x="4344421" y="3246721"/>
                </a:lnTo>
                <a:lnTo>
                  <a:pt x="4347955" y="3247477"/>
                </a:lnTo>
                <a:lnTo>
                  <a:pt x="4359201" y="3250123"/>
                </a:lnTo>
                <a:lnTo>
                  <a:pt x="4359843" y="3250501"/>
                </a:lnTo>
                <a:lnTo>
                  <a:pt x="4360164" y="3250879"/>
                </a:lnTo>
                <a:lnTo>
                  <a:pt x="4361771" y="3251635"/>
                </a:lnTo>
                <a:lnTo>
                  <a:pt x="4365626" y="3252769"/>
                </a:lnTo>
                <a:lnTo>
                  <a:pt x="4360807" y="3252391"/>
                </a:lnTo>
                <a:lnTo>
                  <a:pt x="4357594" y="3251635"/>
                </a:lnTo>
                <a:lnTo>
                  <a:pt x="4353096" y="3250879"/>
                </a:lnTo>
                <a:lnTo>
                  <a:pt x="4345706" y="3249367"/>
                </a:lnTo>
                <a:lnTo>
                  <a:pt x="4346027" y="3248611"/>
                </a:lnTo>
                <a:lnTo>
                  <a:pt x="4345706" y="3248233"/>
                </a:lnTo>
                <a:lnTo>
                  <a:pt x="4343457" y="3247099"/>
                </a:lnTo>
                <a:lnTo>
                  <a:pt x="4340565" y="3245965"/>
                </a:lnTo>
                <a:close/>
                <a:moveTo>
                  <a:pt x="4356101" y="3243244"/>
                </a:moveTo>
                <a:lnTo>
                  <a:pt x="4363310" y="3243879"/>
                </a:lnTo>
                <a:lnTo>
                  <a:pt x="4367214" y="3244832"/>
                </a:lnTo>
                <a:lnTo>
                  <a:pt x="4366914" y="3244832"/>
                </a:lnTo>
                <a:close/>
                <a:moveTo>
                  <a:pt x="4676776" y="3241192"/>
                </a:moveTo>
                <a:lnTo>
                  <a:pt x="4677728" y="3241192"/>
                </a:lnTo>
                <a:lnTo>
                  <a:pt x="4675188" y="3241828"/>
                </a:lnTo>
                <a:close/>
                <a:moveTo>
                  <a:pt x="4318001" y="3238482"/>
                </a:moveTo>
                <a:lnTo>
                  <a:pt x="4341249" y="3242111"/>
                </a:lnTo>
                <a:lnTo>
                  <a:pt x="4350935" y="3243925"/>
                </a:lnTo>
                <a:lnTo>
                  <a:pt x="4356101" y="3244832"/>
                </a:lnTo>
                <a:close/>
                <a:moveTo>
                  <a:pt x="4298951" y="3235307"/>
                </a:moveTo>
                <a:lnTo>
                  <a:pt x="4299600" y="3235307"/>
                </a:lnTo>
                <a:lnTo>
                  <a:pt x="4343401" y="3241657"/>
                </a:lnTo>
                <a:close/>
                <a:moveTo>
                  <a:pt x="4244976" y="3225782"/>
                </a:moveTo>
                <a:lnTo>
                  <a:pt x="4248786" y="3226488"/>
                </a:lnTo>
                <a:lnTo>
                  <a:pt x="4260851" y="3228957"/>
                </a:lnTo>
                <a:lnTo>
                  <a:pt x="4255771" y="3228252"/>
                </a:lnTo>
                <a:close/>
                <a:moveTo>
                  <a:pt x="4235450" y="3224194"/>
                </a:moveTo>
                <a:lnTo>
                  <a:pt x="4237567" y="3224512"/>
                </a:lnTo>
                <a:lnTo>
                  <a:pt x="4241800" y="3225782"/>
                </a:lnTo>
                <a:lnTo>
                  <a:pt x="4240288" y="3225465"/>
                </a:lnTo>
                <a:lnTo>
                  <a:pt x="4241195" y="3225782"/>
                </a:lnTo>
                <a:lnTo>
                  <a:pt x="4237265" y="3224512"/>
                </a:lnTo>
                <a:close/>
                <a:moveTo>
                  <a:pt x="3716338" y="3221191"/>
                </a:moveTo>
                <a:lnTo>
                  <a:pt x="3694748" y="3224683"/>
                </a:lnTo>
                <a:lnTo>
                  <a:pt x="3694113" y="3225000"/>
                </a:lnTo>
                <a:lnTo>
                  <a:pt x="3693797" y="3225636"/>
                </a:lnTo>
                <a:lnTo>
                  <a:pt x="3693161" y="3225951"/>
                </a:lnTo>
                <a:lnTo>
                  <a:pt x="3692526" y="3226269"/>
                </a:lnTo>
                <a:lnTo>
                  <a:pt x="3690938" y="3227223"/>
                </a:lnTo>
                <a:lnTo>
                  <a:pt x="3688081" y="3228173"/>
                </a:lnTo>
                <a:lnTo>
                  <a:pt x="3689986" y="3227857"/>
                </a:lnTo>
                <a:lnTo>
                  <a:pt x="3696653" y="3227223"/>
                </a:lnTo>
                <a:lnTo>
                  <a:pt x="3703003" y="3226269"/>
                </a:lnTo>
                <a:lnTo>
                  <a:pt x="3709036" y="3225000"/>
                </a:lnTo>
                <a:lnTo>
                  <a:pt x="3717291" y="3223094"/>
                </a:lnTo>
                <a:lnTo>
                  <a:pt x="3712846" y="3225000"/>
                </a:lnTo>
                <a:lnTo>
                  <a:pt x="3710941" y="3226269"/>
                </a:lnTo>
                <a:lnTo>
                  <a:pt x="3710306" y="3226586"/>
                </a:lnTo>
                <a:lnTo>
                  <a:pt x="3710306" y="3227223"/>
                </a:lnTo>
                <a:lnTo>
                  <a:pt x="3712211" y="3227539"/>
                </a:lnTo>
                <a:lnTo>
                  <a:pt x="3714751" y="3227223"/>
                </a:lnTo>
                <a:lnTo>
                  <a:pt x="3718878" y="3226269"/>
                </a:lnTo>
                <a:lnTo>
                  <a:pt x="3728403" y="3224683"/>
                </a:lnTo>
                <a:lnTo>
                  <a:pt x="3723958" y="3226586"/>
                </a:lnTo>
                <a:lnTo>
                  <a:pt x="3723323" y="3227223"/>
                </a:lnTo>
                <a:lnTo>
                  <a:pt x="3722688" y="3227857"/>
                </a:lnTo>
                <a:lnTo>
                  <a:pt x="3723958" y="3228173"/>
                </a:lnTo>
                <a:lnTo>
                  <a:pt x="3727133" y="3228173"/>
                </a:lnTo>
                <a:lnTo>
                  <a:pt x="3721418" y="3230395"/>
                </a:lnTo>
                <a:lnTo>
                  <a:pt x="3718561" y="3231982"/>
                </a:lnTo>
                <a:lnTo>
                  <a:pt x="3716338" y="3232939"/>
                </a:lnTo>
                <a:lnTo>
                  <a:pt x="3714343" y="3234047"/>
                </a:lnTo>
                <a:lnTo>
                  <a:pt x="3716425" y="3233401"/>
                </a:lnTo>
                <a:lnTo>
                  <a:pt x="3721600" y="3232449"/>
                </a:lnTo>
                <a:lnTo>
                  <a:pt x="3725480" y="3232131"/>
                </a:lnTo>
                <a:lnTo>
                  <a:pt x="3728067" y="3232449"/>
                </a:lnTo>
                <a:lnTo>
                  <a:pt x="3728714" y="3232766"/>
                </a:lnTo>
                <a:lnTo>
                  <a:pt x="3729037" y="3233084"/>
                </a:lnTo>
                <a:lnTo>
                  <a:pt x="3728714" y="3233401"/>
                </a:lnTo>
                <a:lnTo>
                  <a:pt x="3728391" y="3234354"/>
                </a:lnTo>
                <a:lnTo>
                  <a:pt x="3728067" y="3234354"/>
                </a:lnTo>
                <a:lnTo>
                  <a:pt x="3725803" y="3234989"/>
                </a:lnTo>
                <a:lnTo>
                  <a:pt x="3720307" y="3237211"/>
                </a:lnTo>
                <a:lnTo>
                  <a:pt x="3718042" y="3237846"/>
                </a:lnTo>
                <a:lnTo>
                  <a:pt x="3717396" y="3238481"/>
                </a:lnTo>
                <a:lnTo>
                  <a:pt x="3719012" y="3238164"/>
                </a:lnTo>
                <a:lnTo>
                  <a:pt x="3723863" y="3236576"/>
                </a:lnTo>
                <a:lnTo>
                  <a:pt x="3720953" y="3237846"/>
                </a:lnTo>
                <a:lnTo>
                  <a:pt x="3717396" y="3239434"/>
                </a:lnTo>
                <a:lnTo>
                  <a:pt x="3711898" y="3241656"/>
                </a:lnTo>
                <a:lnTo>
                  <a:pt x="3704460" y="3244831"/>
                </a:lnTo>
                <a:lnTo>
                  <a:pt x="3704460" y="3244196"/>
                </a:lnTo>
                <a:lnTo>
                  <a:pt x="3705107" y="3243879"/>
                </a:lnTo>
                <a:lnTo>
                  <a:pt x="3705754" y="3242291"/>
                </a:lnTo>
                <a:lnTo>
                  <a:pt x="3706724" y="3240704"/>
                </a:lnTo>
                <a:lnTo>
                  <a:pt x="3707694" y="3239751"/>
                </a:lnTo>
                <a:lnTo>
                  <a:pt x="3707694" y="3239434"/>
                </a:lnTo>
                <a:lnTo>
                  <a:pt x="3705432" y="3239434"/>
                </a:lnTo>
                <a:lnTo>
                  <a:pt x="3701227" y="3240386"/>
                </a:lnTo>
                <a:lnTo>
                  <a:pt x="3694112" y="3242291"/>
                </a:lnTo>
                <a:lnTo>
                  <a:pt x="3702843" y="3238164"/>
                </a:lnTo>
                <a:lnTo>
                  <a:pt x="3710282" y="3235306"/>
                </a:lnTo>
                <a:lnTo>
                  <a:pt x="3711838" y="3234824"/>
                </a:lnTo>
                <a:lnTo>
                  <a:pt x="3703003" y="3236427"/>
                </a:lnTo>
                <a:lnTo>
                  <a:pt x="3696971" y="3237700"/>
                </a:lnTo>
                <a:lnTo>
                  <a:pt x="3694748" y="3237700"/>
                </a:lnTo>
                <a:lnTo>
                  <a:pt x="3693161" y="3237383"/>
                </a:lnTo>
                <a:lnTo>
                  <a:pt x="3692526" y="3237062"/>
                </a:lnTo>
                <a:lnTo>
                  <a:pt x="3691891" y="3236427"/>
                </a:lnTo>
                <a:lnTo>
                  <a:pt x="3690938" y="3235475"/>
                </a:lnTo>
                <a:lnTo>
                  <a:pt x="3690303" y="3234841"/>
                </a:lnTo>
                <a:lnTo>
                  <a:pt x="3689668" y="3234525"/>
                </a:lnTo>
                <a:lnTo>
                  <a:pt x="3688398" y="3233891"/>
                </a:lnTo>
                <a:lnTo>
                  <a:pt x="3687128" y="3233570"/>
                </a:lnTo>
                <a:lnTo>
                  <a:pt x="3684906" y="3233570"/>
                </a:lnTo>
                <a:lnTo>
                  <a:pt x="3682048" y="3233570"/>
                </a:lnTo>
                <a:lnTo>
                  <a:pt x="3677603" y="3237062"/>
                </a:lnTo>
                <a:lnTo>
                  <a:pt x="3676016" y="3238334"/>
                </a:lnTo>
                <a:lnTo>
                  <a:pt x="3675381" y="3239606"/>
                </a:lnTo>
                <a:lnTo>
                  <a:pt x="3675063" y="3240558"/>
                </a:lnTo>
                <a:lnTo>
                  <a:pt x="3674746" y="3241192"/>
                </a:lnTo>
                <a:lnTo>
                  <a:pt x="3675063" y="3242147"/>
                </a:lnTo>
                <a:lnTo>
                  <a:pt x="3675381" y="3242781"/>
                </a:lnTo>
                <a:lnTo>
                  <a:pt x="3677286" y="3244367"/>
                </a:lnTo>
                <a:lnTo>
                  <a:pt x="3680143" y="3245318"/>
                </a:lnTo>
                <a:lnTo>
                  <a:pt x="3686811" y="3247542"/>
                </a:lnTo>
                <a:lnTo>
                  <a:pt x="3679508" y="3250400"/>
                </a:lnTo>
                <a:lnTo>
                  <a:pt x="3673476" y="3252941"/>
                </a:lnTo>
                <a:lnTo>
                  <a:pt x="3669983" y="3254845"/>
                </a:lnTo>
                <a:lnTo>
                  <a:pt x="3668713" y="3255480"/>
                </a:lnTo>
                <a:lnTo>
                  <a:pt x="3668396" y="3256116"/>
                </a:lnTo>
                <a:lnTo>
                  <a:pt x="3676651" y="3253575"/>
                </a:lnTo>
                <a:lnTo>
                  <a:pt x="3679826" y="3253258"/>
                </a:lnTo>
                <a:lnTo>
                  <a:pt x="3682683" y="3252941"/>
                </a:lnTo>
                <a:lnTo>
                  <a:pt x="3685223" y="3252623"/>
                </a:lnTo>
                <a:lnTo>
                  <a:pt x="3687446" y="3252941"/>
                </a:lnTo>
                <a:lnTo>
                  <a:pt x="3689351" y="3253258"/>
                </a:lnTo>
                <a:lnTo>
                  <a:pt x="3690621" y="3253575"/>
                </a:lnTo>
                <a:lnTo>
                  <a:pt x="3691573" y="3254845"/>
                </a:lnTo>
                <a:lnTo>
                  <a:pt x="3692208" y="3255480"/>
                </a:lnTo>
                <a:lnTo>
                  <a:pt x="3692526" y="3256752"/>
                </a:lnTo>
                <a:lnTo>
                  <a:pt x="3692526" y="3258020"/>
                </a:lnTo>
                <a:lnTo>
                  <a:pt x="3692526" y="3259289"/>
                </a:lnTo>
                <a:lnTo>
                  <a:pt x="3691891" y="3260563"/>
                </a:lnTo>
                <a:lnTo>
                  <a:pt x="3689986" y="3264053"/>
                </a:lnTo>
                <a:lnTo>
                  <a:pt x="3687128" y="3264053"/>
                </a:lnTo>
                <a:lnTo>
                  <a:pt x="3684271" y="3264372"/>
                </a:lnTo>
                <a:lnTo>
                  <a:pt x="3678556" y="3265644"/>
                </a:lnTo>
                <a:lnTo>
                  <a:pt x="3673476" y="3266909"/>
                </a:lnTo>
                <a:lnTo>
                  <a:pt x="3668078" y="3267866"/>
                </a:lnTo>
                <a:lnTo>
                  <a:pt x="3665538" y="3267866"/>
                </a:lnTo>
                <a:lnTo>
                  <a:pt x="3662998" y="3267866"/>
                </a:lnTo>
                <a:lnTo>
                  <a:pt x="3660458" y="3267229"/>
                </a:lnTo>
                <a:lnTo>
                  <a:pt x="3657601" y="3266594"/>
                </a:lnTo>
                <a:lnTo>
                  <a:pt x="3655061" y="3265007"/>
                </a:lnTo>
                <a:lnTo>
                  <a:pt x="3652203" y="3262783"/>
                </a:lnTo>
                <a:lnTo>
                  <a:pt x="3649346" y="3260242"/>
                </a:lnTo>
                <a:lnTo>
                  <a:pt x="3646488" y="3257067"/>
                </a:lnTo>
                <a:lnTo>
                  <a:pt x="3646172" y="3260563"/>
                </a:lnTo>
                <a:lnTo>
                  <a:pt x="3646172" y="3264053"/>
                </a:lnTo>
                <a:lnTo>
                  <a:pt x="3645536" y="3266594"/>
                </a:lnTo>
                <a:lnTo>
                  <a:pt x="3644901" y="3269133"/>
                </a:lnTo>
                <a:lnTo>
                  <a:pt x="3643632" y="3270720"/>
                </a:lnTo>
                <a:lnTo>
                  <a:pt x="3642678" y="3272311"/>
                </a:lnTo>
                <a:lnTo>
                  <a:pt x="3641408" y="3273896"/>
                </a:lnTo>
                <a:lnTo>
                  <a:pt x="3640138" y="3274533"/>
                </a:lnTo>
                <a:lnTo>
                  <a:pt x="3638552" y="3275164"/>
                </a:lnTo>
                <a:lnTo>
                  <a:pt x="3636963" y="3276120"/>
                </a:lnTo>
                <a:lnTo>
                  <a:pt x="3633471" y="3276437"/>
                </a:lnTo>
                <a:lnTo>
                  <a:pt x="3629661" y="3276437"/>
                </a:lnTo>
                <a:lnTo>
                  <a:pt x="3626168" y="3276437"/>
                </a:lnTo>
                <a:lnTo>
                  <a:pt x="3628073" y="3276754"/>
                </a:lnTo>
                <a:lnTo>
                  <a:pt x="3629344" y="3277388"/>
                </a:lnTo>
                <a:lnTo>
                  <a:pt x="3630296" y="3278656"/>
                </a:lnTo>
                <a:lnTo>
                  <a:pt x="3630613" y="3279612"/>
                </a:lnTo>
                <a:lnTo>
                  <a:pt x="3630613" y="3280565"/>
                </a:lnTo>
                <a:lnTo>
                  <a:pt x="3630296" y="3282153"/>
                </a:lnTo>
                <a:lnTo>
                  <a:pt x="3629661" y="3285012"/>
                </a:lnTo>
                <a:lnTo>
                  <a:pt x="3629661" y="3284374"/>
                </a:lnTo>
                <a:lnTo>
                  <a:pt x="3629344" y="3284374"/>
                </a:lnTo>
                <a:lnTo>
                  <a:pt x="3628391" y="3285012"/>
                </a:lnTo>
                <a:lnTo>
                  <a:pt x="3624581" y="3288820"/>
                </a:lnTo>
                <a:lnTo>
                  <a:pt x="3621088" y="3293264"/>
                </a:lnTo>
                <a:lnTo>
                  <a:pt x="3620453" y="3294851"/>
                </a:lnTo>
                <a:lnTo>
                  <a:pt x="3619818" y="3295804"/>
                </a:lnTo>
                <a:lnTo>
                  <a:pt x="3619818" y="3296122"/>
                </a:lnTo>
                <a:lnTo>
                  <a:pt x="3620453" y="3296438"/>
                </a:lnTo>
                <a:lnTo>
                  <a:pt x="3621088" y="3296758"/>
                </a:lnTo>
                <a:lnTo>
                  <a:pt x="3622358" y="3297073"/>
                </a:lnTo>
                <a:lnTo>
                  <a:pt x="3626804" y="3297073"/>
                </a:lnTo>
                <a:lnTo>
                  <a:pt x="3631884" y="3296758"/>
                </a:lnTo>
                <a:lnTo>
                  <a:pt x="3633788" y="3296758"/>
                </a:lnTo>
                <a:lnTo>
                  <a:pt x="3635376" y="3297392"/>
                </a:lnTo>
                <a:lnTo>
                  <a:pt x="3635693" y="3297709"/>
                </a:lnTo>
                <a:lnTo>
                  <a:pt x="3635693" y="3298659"/>
                </a:lnTo>
                <a:lnTo>
                  <a:pt x="3634741" y="3300568"/>
                </a:lnTo>
                <a:lnTo>
                  <a:pt x="3633153" y="3302470"/>
                </a:lnTo>
                <a:lnTo>
                  <a:pt x="3630931" y="3305013"/>
                </a:lnTo>
                <a:lnTo>
                  <a:pt x="3626486" y="3310409"/>
                </a:lnTo>
                <a:lnTo>
                  <a:pt x="3624898" y="3312314"/>
                </a:lnTo>
                <a:lnTo>
                  <a:pt x="3624264" y="3313267"/>
                </a:lnTo>
                <a:lnTo>
                  <a:pt x="3624264" y="3314218"/>
                </a:lnTo>
                <a:lnTo>
                  <a:pt x="3623946" y="3316440"/>
                </a:lnTo>
                <a:lnTo>
                  <a:pt x="3624264" y="3319298"/>
                </a:lnTo>
                <a:lnTo>
                  <a:pt x="3624898" y="3322159"/>
                </a:lnTo>
                <a:lnTo>
                  <a:pt x="3626168" y="3325651"/>
                </a:lnTo>
                <a:lnTo>
                  <a:pt x="3628073" y="3328504"/>
                </a:lnTo>
                <a:lnTo>
                  <a:pt x="3630613" y="3331047"/>
                </a:lnTo>
                <a:lnTo>
                  <a:pt x="3632201" y="3331998"/>
                </a:lnTo>
                <a:lnTo>
                  <a:pt x="3634106" y="3333269"/>
                </a:lnTo>
                <a:lnTo>
                  <a:pt x="3636328" y="3333905"/>
                </a:lnTo>
                <a:lnTo>
                  <a:pt x="3638552" y="3334856"/>
                </a:lnTo>
                <a:lnTo>
                  <a:pt x="3633153" y="3338984"/>
                </a:lnTo>
                <a:lnTo>
                  <a:pt x="3629661" y="3341526"/>
                </a:lnTo>
                <a:lnTo>
                  <a:pt x="3624898" y="3344698"/>
                </a:lnTo>
                <a:lnTo>
                  <a:pt x="3616644" y="3348509"/>
                </a:lnTo>
                <a:lnTo>
                  <a:pt x="3623311" y="3346605"/>
                </a:lnTo>
                <a:lnTo>
                  <a:pt x="3628391" y="3345652"/>
                </a:lnTo>
                <a:lnTo>
                  <a:pt x="3631884" y="3345335"/>
                </a:lnTo>
                <a:lnTo>
                  <a:pt x="3634424" y="3345335"/>
                </a:lnTo>
                <a:lnTo>
                  <a:pt x="3635376" y="3345652"/>
                </a:lnTo>
                <a:lnTo>
                  <a:pt x="3636012" y="3345969"/>
                </a:lnTo>
                <a:lnTo>
                  <a:pt x="3636328" y="3346605"/>
                </a:lnTo>
                <a:lnTo>
                  <a:pt x="3636646" y="3347556"/>
                </a:lnTo>
                <a:lnTo>
                  <a:pt x="3636646" y="3348830"/>
                </a:lnTo>
                <a:lnTo>
                  <a:pt x="3636328" y="3351052"/>
                </a:lnTo>
                <a:lnTo>
                  <a:pt x="3634424" y="3355178"/>
                </a:lnTo>
                <a:lnTo>
                  <a:pt x="3632836" y="3359623"/>
                </a:lnTo>
                <a:lnTo>
                  <a:pt x="3632201" y="3361845"/>
                </a:lnTo>
                <a:lnTo>
                  <a:pt x="3632201" y="3363432"/>
                </a:lnTo>
                <a:lnTo>
                  <a:pt x="3632836" y="3364389"/>
                </a:lnTo>
                <a:lnTo>
                  <a:pt x="3633471" y="3364701"/>
                </a:lnTo>
                <a:lnTo>
                  <a:pt x="3634106" y="3365337"/>
                </a:lnTo>
                <a:lnTo>
                  <a:pt x="3634741" y="3365654"/>
                </a:lnTo>
                <a:lnTo>
                  <a:pt x="3638552" y="3363115"/>
                </a:lnTo>
                <a:lnTo>
                  <a:pt x="3641408" y="3360578"/>
                </a:lnTo>
                <a:lnTo>
                  <a:pt x="3645218" y="3356132"/>
                </a:lnTo>
                <a:lnTo>
                  <a:pt x="3646806" y="3353908"/>
                </a:lnTo>
                <a:lnTo>
                  <a:pt x="3649346" y="3352003"/>
                </a:lnTo>
                <a:lnTo>
                  <a:pt x="3653156" y="3349464"/>
                </a:lnTo>
                <a:lnTo>
                  <a:pt x="3658236" y="3345969"/>
                </a:lnTo>
                <a:lnTo>
                  <a:pt x="3652838" y="3350414"/>
                </a:lnTo>
                <a:lnTo>
                  <a:pt x="3649028" y="3353908"/>
                </a:lnTo>
                <a:lnTo>
                  <a:pt x="3646488" y="3357083"/>
                </a:lnTo>
                <a:lnTo>
                  <a:pt x="3645853" y="3358356"/>
                </a:lnTo>
                <a:lnTo>
                  <a:pt x="3645536" y="3359623"/>
                </a:lnTo>
                <a:lnTo>
                  <a:pt x="3645218" y="3360892"/>
                </a:lnTo>
                <a:lnTo>
                  <a:pt x="3645536" y="3362167"/>
                </a:lnTo>
                <a:lnTo>
                  <a:pt x="3645536" y="3362801"/>
                </a:lnTo>
                <a:lnTo>
                  <a:pt x="3646172" y="3363750"/>
                </a:lnTo>
                <a:lnTo>
                  <a:pt x="3647758" y="3365337"/>
                </a:lnTo>
                <a:lnTo>
                  <a:pt x="3649346" y="3366927"/>
                </a:lnTo>
                <a:lnTo>
                  <a:pt x="3654743" y="3369466"/>
                </a:lnTo>
                <a:lnTo>
                  <a:pt x="3659823" y="3372005"/>
                </a:lnTo>
                <a:lnTo>
                  <a:pt x="3662046" y="3372958"/>
                </a:lnTo>
                <a:lnTo>
                  <a:pt x="3663633" y="3374545"/>
                </a:lnTo>
                <a:lnTo>
                  <a:pt x="3664903" y="3376450"/>
                </a:lnTo>
                <a:lnTo>
                  <a:pt x="3665221" y="3377403"/>
                </a:lnTo>
                <a:lnTo>
                  <a:pt x="3665221" y="3378354"/>
                </a:lnTo>
                <a:lnTo>
                  <a:pt x="3668078" y="3375816"/>
                </a:lnTo>
                <a:lnTo>
                  <a:pt x="3670618" y="3374228"/>
                </a:lnTo>
                <a:lnTo>
                  <a:pt x="3672206" y="3372324"/>
                </a:lnTo>
                <a:lnTo>
                  <a:pt x="3673158" y="3370736"/>
                </a:lnTo>
                <a:lnTo>
                  <a:pt x="3673476" y="3369466"/>
                </a:lnTo>
                <a:lnTo>
                  <a:pt x="3673793" y="3368196"/>
                </a:lnTo>
                <a:lnTo>
                  <a:pt x="3673793" y="3365976"/>
                </a:lnTo>
                <a:lnTo>
                  <a:pt x="3673793" y="3365025"/>
                </a:lnTo>
                <a:lnTo>
                  <a:pt x="3673793" y="3363432"/>
                </a:lnTo>
                <a:lnTo>
                  <a:pt x="3674746" y="3362479"/>
                </a:lnTo>
                <a:lnTo>
                  <a:pt x="3675698" y="3360892"/>
                </a:lnTo>
                <a:lnTo>
                  <a:pt x="3677603" y="3359306"/>
                </a:lnTo>
                <a:lnTo>
                  <a:pt x="3680143" y="3357083"/>
                </a:lnTo>
                <a:lnTo>
                  <a:pt x="3683318" y="3354547"/>
                </a:lnTo>
                <a:lnTo>
                  <a:pt x="3688081" y="3351365"/>
                </a:lnTo>
                <a:lnTo>
                  <a:pt x="3683001" y="3353589"/>
                </a:lnTo>
                <a:lnTo>
                  <a:pt x="3679191" y="3355178"/>
                </a:lnTo>
                <a:lnTo>
                  <a:pt x="3676016" y="3355812"/>
                </a:lnTo>
                <a:lnTo>
                  <a:pt x="3673793" y="3356132"/>
                </a:lnTo>
                <a:lnTo>
                  <a:pt x="3672206" y="3355812"/>
                </a:lnTo>
                <a:lnTo>
                  <a:pt x="3670936" y="3355178"/>
                </a:lnTo>
                <a:lnTo>
                  <a:pt x="3670301" y="3354547"/>
                </a:lnTo>
                <a:lnTo>
                  <a:pt x="3669983" y="3353277"/>
                </a:lnTo>
                <a:lnTo>
                  <a:pt x="3669983" y="3350414"/>
                </a:lnTo>
                <a:lnTo>
                  <a:pt x="3669666" y="3347556"/>
                </a:lnTo>
                <a:lnTo>
                  <a:pt x="3668713" y="3346286"/>
                </a:lnTo>
                <a:lnTo>
                  <a:pt x="3668078" y="3345652"/>
                </a:lnTo>
                <a:lnTo>
                  <a:pt x="3666491" y="3345019"/>
                </a:lnTo>
                <a:lnTo>
                  <a:pt x="3664586" y="3345019"/>
                </a:lnTo>
                <a:lnTo>
                  <a:pt x="3671889" y="3344062"/>
                </a:lnTo>
                <a:lnTo>
                  <a:pt x="3678556" y="3344062"/>
                </a:lnTo>
                <a:lnTo>
                  <a:pt x="3684906" y="3344698"/>
                </a:lnTo>
                <a:lnTo>
                  <a:pt x="3690938" y="3345335"/>
                </a:lnTo>
                <a:lnTo>
                  <a:pt x="3696653" y="3345969"/>
                </a:lnTo>
                <a:lnTo>
                  <a:pt x="3701734" y="3347243"/>
                </a:lnTo>
                <a:lnTo>
                  <a:pt x="3706814" y="3348509"/>
                </a:lnTo>
                <a:lnTo>
                  <a:pt x="3711258" y="3350097"/>
                </a:lnTo>
                <a:lnTo>
                  <a:pt x="3719514" y="3353277"/>
                </a:lnTo>
                <a:lnTo>
                  <a:pt x="3727133" y="3356448"/>
                </a:lnTo>
                <a:lnTo>
                  <a:pt x="3734436" y="3359623"/>
                </a:lnTo>
                <a:lnTo>
                  <a:pt x="3737928" y="3360578"/>
                </a:lnTo>
                <a:lnTo>
                  <a:pt x="3741103" y="3361211"/>
                </a:lnTo>
                <a:lnTo>
                  <a:pt x="3746501" y="3356132"/>
                </a:lnTo>
                <a:lnTo>
                  <a:pt x="3748406" y="3353908"/>
                </a:lnTo>
                <a:lnTo>
                  <a:pt x="3749359" y="3352003"/>
                </a:lnTo>
                <a:lnTo>
                  <a:pt x="3750628" y="3350414"/>
                </a:lnTo>
                <a:lnTo>
                  <a:pt x="3750946" y="3348509"/>
                </a:lnTo>
                <a:lnTo>
                  <a:pt x="3750946" y="3347556"/>
                </a:lnTo>
                <a:lnTo>
                  <a:pt x="3750946" y="3346286"/>
                </a:lnTo>
                <a:lnTo>
                  <a:pt x="3750628" y="3345335"/>
                </a:lnTo>
                <a:lnTo>
                  <a:pt x="3749993" y="3344062"/>
                </a:lnTo>
                <a:lnTo>
                  <a:pt x="3747771" y="3342796"/>
                </a:lnTo>
                <a:lnTo>
                  <a:pt x="3745231" y="3341526"/>
                </a:lnTo>
                <a:lnTo>
                  <a:pt x="3742691" y="3340576"/>
                </a:lnTo>
                <a:lnTo>
                  <a:pt x="3740151" y="3339302"/>
                </a:lnTo>
                <a:lnTo>
                  <a:pt x="3737928" y="3338031"/>
                </a:lnTo>
                <a:lnTo>
                  <a:pt x="3736658" y="3337397"/>
                </a:lnTo>
                <a:lnTo>
                  <a:pt x="3736023" y="3336129"/>
                </a:lnTo>
                <a:lnTo>
                  <a:pt x="3735706" y="3335493"/>
                </a:lnTo>
                <a:lnTo>
                  <a:pt x="3735706" y="3334222"/>
                </a:lnTo>
                <a:lnTo>
                  <a:pt x="3735706" y="3332952"/>
                </a:lnTo>
                <a:lnTo>
                  <a:pt x="3736342" y="3331362"/>
                </a:lnTo>
                <a:lnTo>
                  <a:pt x="3737293" y="3329462"/>
                </a:lnTo>
                <a:lnTo>
                  <a:pt x="3738882" y="3327872"/>
                </a:lnTo>
                <a:lnTo>
                  <a:pt x="3743008" y="3323427"/>
                </a:lnTo>
                <a:lnTo>
                  <a:pt x="3749359" y="3317714"/>
                </a:lnTo>
                <a:lnTo>
                  <a:pt x="3740151" y="3318662"/>
                </a:lnTo>
                <a:lnTo>
                  <a:pt x="3734436" y="3318984"/>
                </a:lnTo>
                <a:lnTo>
                  <a:pt x="3729038" y="3319298"/>
                </a:lnTo>
                <a:lnTo>
                  <a:pt x="3721101" y="3321203"/>
                </a:lnTo>
                <a:lnTo>
                  <a:pt x="3729991" y="3316125"/>
                </a:lnTo>
                <a:lnTo>
                  <a:pt x="3736976" y="3311360"/>
                </a:lnTo>
                <a:lnTo>
                  <a:pt x="3740151" y="3309137"/>
                </a:lnTo>
                <a:lnTo>
                  <a:pt x="3742691" y="3306915"/>
                </a:lnTo>
                <a:lnTo>
                  <a:pt x="3744278" y="3305013"/>
                </a:lnTo>
                <a:lnTo>
                  <a:pt x="3746183" y="3303106"/>
                </a:lnTo>
                <a:lnTo>
                  <a:pt x="3739516" y="3305649"/>
                </a:lnTo>
                <a:lnTo>
                  <a:pt x="3734436" y="3306915"/>
                </a:lnTo>
                <a:lnTo>
                  <a:pt x="3730943" y="3307869"/>
                </a:lnTo>
                <a:lnTo>
                  <a:pt x="3728086" y="3307235"/>
                </a:lnTo>
                <a:lnTo>
                  <a:pt x="3726182" y="3306915"/>
                </a:lnTo>
                <a:lnTo>
                  <a:pt x="3724593" y="3305649"/>
                </a:lnTo>
                <a:lnTo>
                  <a:pt x="3723642" y="3304377"/>
                </a:lnTo>
                <a:lnTo>
                  <a:pt x="3722688" y="3302470"/>
                </a:lnTo>
                <a:lnTo>
                  <a:pt x="3722054" y="3301202"/>
                </a:lnTo>
                <a:lnTo>
                  <a:pt x="3721418" y="3299614"/>
                </a:lnTo>
                <a:lnTo>
                  <a:pt x="3719831" y="3298659"/>
                </a:lnTo>
                <a:lnTo>
                  <a:pt x="3718243" y="3298346"/>
                </a:lnTo>
                <a:lnTo>
                  <a:pt x="3715068" y="3298346"/>
                </a:lnTo>
                <a:lnTo>
                  <a:pt x="3711576" y="3298980"/>
                </a:lnTo>
                <a:lnTo>
                  <a:pt x="3706814" y="3300882"/>
                </a:lnTo>
                <a:lnTo>
                  <a:pt x="3700146" y="3303742"/>
                </a:lnTo>
                <a:lnTo>
                  <a:pt x="3706814" y="3298980"/>
                </a:lnTo>
                <a:lnTo>
                  <a:pt x="3708718" y="3297392"/>
                </a:lnTo>
                <a:lnTo>
                  <a:pt x="3709671" y="3296122"/>
                </a:lnTo>
                <a:lnTo>
                  <a:pt x="3709988" y="3295167"/>
                </a:lnTo>
                <a:lnTo>
                  <a:pt x="3709671" y="3294535"/>
                </a:lnTo>
                <a:lnTo>
                  <a:pt x="3709354" y="3294214"/>
                </a:lnTo>
                <a:lnTo>
                  <a:pt x="3708401" y="3293900"/>
                </a:lnTo>
                <a:lnTo>
                  <a:pt x="3703003" y="3293580"/>
                </a:lnTo>
                <a:lnTo>
                  <a:pt x="3702368" y="3293580"/>
                </a:lnTo>
                <a:lnTo>
                  <a:pt x="3701734" y="3293264"/>
                </a:lnTo>
                <a:lnTo>
                  <a:pt x="3701734" y="3292313"/>
                </a:lnTo>
                <a:lnTo>
                  <a:pt x="3702051" y="3291678"/>
                </a:lnTo>
                <a:lnTo>
                  <a:pt x="3704274" y="3291042"/>
                </a:lnTo>
                <a:lnTo>
                  <a:pt x="3705543" y="3290722"/>
                </a:lnTo>
                <a:lnTo>
                  <a:pt x="3706496" y="3290091"/>
                </a:lnTo>
                <a:lnTo>
                  <a:pt x="3707448" y="3290722"/>
                </a:lnTo>
                <a:lnTo>
                  <a:pt x="3708401" y="3290722"/>
                </a:lnTo>
                <a:lnTo>
                  <a:pt x="3709354" y="3290722"/>
                </a:lnTo>
                <a:lnTo>
                  <a:pt x="3711258" y="3289771"/>
                </a:lnTo>
                <a:lnTo>
                  <a:pt x="3713481" y="3288820"/>
                </a:lnTo>
                <a:lnTo>
                  <a:pt x="3717291" y="3286279"/>
                </a:lnTo>
                <a:lnTo>
                  <a:pt x="3720148" y="3284374"/>
                </a:lnTo>
                <a:lnTo>
                  <a:pt x="3722054" y="3282468"/>
                </a:lnTo>
                <a:lnTo>
                  <a:pt x="3722688" y="3281199"/>
                </a:lnTo>
                <a:lnTo>
                  <a:pt x="3722688" y="3279929"/>
                </a:lnTo>
                <a:lnTo>
                  <a:pt x="3722371" y="3278979"/>
                </a:lnTo>
                <a:lnTo>
                  <a:pt x="3721101" y="3278656"/>
                </a:lnTo>
                <a:lnTo>
                  <a:pt x="3719196" y="3278022"/>
                </a:lnTo>
                <a:lnTo>
                  <a:pt x="3716974" y="3278022"/>
                </a:lnTo>
                <a:lnTo>
                  <a:pt x="3714434" y="3278022"/>
                </a:lnTo>
                <a:lnTo>
                  <a:pt x="3708718" y="3278979"/>
                </a:lnTo>
                <a:lnTo>
                  <a:pt x="3703003" y="3280565"/>
                </a:lnTo>
                <a:lnTo>
                  <a:pt x="3701098" y="3281833"/>
                </a:lnTo>
                <a:lnTo>
                  <a:pt x="3698877" y="3282788"/>
                </a:lnTo>
                <a:lnTo>
                  <a:pt x="3702368" y="3279929"/>
                </a:lnTo>
                <a:lnTo>
                  <a:pt x="3705226" y="3277705"/>
                </a:lnTo>
                <a:lnTo>
                  <a:pt x="3706814" y="3276120"/>
                </a:lnTo>
                <a:lnTo>
                  <a:pt x="3707766" y="3274533"/>
                </a:lnTo>
                <a:lnTo>
                  <a:pt x="3707766" y="3273578"/>
                </a:lnTo>
                <a:lnTo>
                  <a:pt x="3707131" y="3272625"/>
                </a:lnTo>
                <a:lnTo>
                  <a:pt x="3706178" y="3271990"/>
                </a:lnTo>
                <a:lnTo>
                  <a:pt x="3704274" y="3271990"/>
                </a:lnTo>
                <a:lnTo>
                  <a:pt x="3699193" y="3271990"/>
                </a:lnTo>
                <a:lnTo>
                  <a:pt x="3693161" y="3272311"/>
                </a:lnTo>
                <a:lnTo>
                  <a:pt x="3686811" y="3272625"/>
                </a:lnTo>
                <a:lnTo>
                  <a:pt x="3680143" y="3272945"/>
                </a:lnTo>
                <a:lnTo>
                  <a:pt x="3683318" y="3270720"/>
                </a:lnTo>
                <a:lnTo>
                  <a:pt x="3685858" y="3268816"/>
                </a:lnTo>
                <a:lnTo>
                  <a:pt x="3688081" y="3266277"/>
                </a:lnTo>
                <a:lnTo>
                  <a:pt x="3689986" y="3264053"/>
                </a:lnTo>
                <a:lnTo>
                  <a:pt x="3694748" y="3264372"/>
                </a:lnTo>
                <a:lnTo>
                  <a:pt x="3697288" y="3264687"/>
                </a:lnTo>
                <a:lnTo>
                  <a:pt x="3699828" y="3265644"/>
                </a:lnTo>
                <a:lnTo>
                  <a:pt x="3699828" y="3261830"/>
                </a:lnTo>
                <a:lnTo>
                  <a:pt x="3700463" y="3258020"/>
                </a:lnTo>
                <a:lnTo>
                  <a:pt x="3701734" y="3254845"/>
                </a:lnTo>
                <a:lnTo>
                  <a:pt x="3703003" y="3251987"/>
                </a:lnTo>
                <a:lnTo>
                  <a:pt x="3704908" y="3249449"/>
                </a:lnTo>
                <a:lnTo>
                  <a:pt x="3706814" y="3247227"/>
                </a:lnTo>
                <a:lnTo>
                  <a:pt x="3709354" y="3245318"/>
                </a:lnTo>
                <a:lnTo>
                  <a:pt x="3711894" y="3243732"/>
                </a:lnTo>
                <a:lnTo>
                  <a:pt x="3714434" y="3242462"/>
                </a:lnTo>
                <a:lnTo>
                  <a:pt x="3717291" y="3241192"/>
                </a:lnTo>
                <a:lnTo>
                  <a:pt x="3723323" y="3239606"/>
                </a:lnTo>
                <a:lnTo>
                  <a:pt x="3729356" y="3238334"/>
                </a:lnTo>
                <a:lnTo>
                  <a:pt x="3734753" y="3237700"/>
                </a:lnTo>
                <a:lnTo>
                  <a:pt x="3731896" y="3239606"/>
                </a:lnTo>
                <a:lnTo>
                  <a:pt x="3729991" y="3240874"/>
                </a:lnTo>
                <a:lnTo>
                  <a:pt x="3733166" y="3239606"/>
                </a:lnTo>
                <a:lnTo>
                  <a:pt x="3735706" y="3238334"/>
                </a:lnTo>
                <a:lnTo>
                  <a:pt x="3740151" y="3237383"/>
                </a:lnTo>
                <a:lnTo>
                  <a:pt x="3734753" y="3237700"/>
                </a:lnTo>
                <a:lnTo>
                  <a:pt x="3739140" y="3235067"/>
                </a:lnTo>
                <a:lnTo>
                  <a:pt x="3738244" y="3231296"/>
                </a:lnTo>
                <a:lnTo>
                  <a:pt x="3736657" y="3228288"/>
                </a:lnTo>
                <a:lnTo>
                  <a:pt x="3735387" y="3225614"/>
                </a:lnTo>
                <a:lnTo>
                  <a:pt x="3733865" y="3222730"/>
                </a:lnTo>
                <a:lnTo>
                  <a:pt x="3729038" y="3221825"/>
                </a:lnTo>
                <a:lnTo>
                  <a:pt x="3723642" y="3221191"/>
                </a:lnTo>
                <a:lnTo>
                  <a:pt x="3719831" y="3221191"/>
                </a:lnTo>
                <a:close/>
                <a:moveTo>
                  <a:pt x="4766628" y="3220555"/>
                </a:moveTo>
                <a:lnTo>
                  <a:pt x="4764961" y="3221111"/>
                </a:lnTo>
                <a:lnTo>
                  <a:pt x="4763453" y="3221506"/>
                </a:lnTo>
                <a:close/>
                <a:moveTo>
                  <a:pt x="4429013" y="3203556"/>
                </a:moveTo>
                <a:lnTo>
                  <a:pt x="4429693" y="3203556"/>
                </a:lnTo>
                <a:lnTo>
                  <a:pt x="4430033" y="3204191"/>
                </a:lnTo>
                <a:lnTo>
                  <a:pt x="4430714" y="3205144"/>
                </a:lnTo>
                <a:lnTo>
                  <a:pt x="4431054" y="3207366"/>
                </a:lnTo>
                <a:lnTo>
                  <a:pt x="4431394" y="3210224"/>
                </a:lnTo>
                <a:lnTo>
                  <a:pt x="4431734" y="3212446"/>
                </a:lnTo>
                <a:lnTo>
                  <a:pt x="4432074" y="3214351"/>
                </a:lnTo>
                <a:lnTo>
                  <a:pt x="4432755" y="3214986"/>
                </a:lnTo>
                <a:lnTo>
                  <a:pt x="4433775" y="3214986"/>
                </a:lnTo>
                <a:lnTo>
                  <a:pt x="4434456" y="3214669"/>
                </a:lnTo>
                <a:lnTo>
                  <a:pt x="4435476" y="3213716"/>
                </a:lnTo>
                <a:lnTo>
                  <a:pt x="4433775" y="3217844"/>
                </a:lnTo>
                <a:lnTo>
                  <a:pt x="4431734" y="3220701"/>
                </a:lnTo>
                <a:lnTo>
                  <a:pt x="4430714" y="3221971"/>
                </a:lnTo>
                <a:lnTo>
                  <a:pt x="4429693" y="3222289"/>
                </a:lnTo>
                <a:lnTo>
                  <a:pt x="4428673" y="3222606"/>
                </a:lnTo>
                <a:lnTo>
                  <a:pt x="4427992" y="3222289"/>
                </a:lnTo>
                <a:lnTo>
                  <a:pt x="4426972" y="3221336"/>
                </a:lnTo>
                <a:lnTo>
                  <a:pt x="4426632" y="3220384"/>
                </a:lnTo>
                <a:lnTo>
                  <a:pt x="4426291" y="3218796"/>
                </a:lnTo>
                <a:lnTo>
                  <a:pt x="4425951" y="3216891"/>
                </a:lnTo>
                <a:lnTo>
                  <a:pt x="4426291" y="3214351"/>
                </a:lnTo>
                <a:lnTo>
                  <a:pt x="4426632" y="3211176"/>
                </a:lnTo>
                <a:lnTo>
                  <a:pt x="4428332" y="3203874"/>
                </a:lnTo>
                <a:close/>
                <a:moveTo>
                  <a:pt x="4211870" y="3203556"/>
                </a:moveTo>
                <a:lnTo>
                  <a:pt x="4213154" y="3203863"/>
                </a:lnTo>
                <a:lnTo>
                  <a:pt x="4214759" y="3204171"/>
                </a:lnTo>
                <a:lnTo>
                  <a:pt x="4216365" y="3204785"/>
                </a:lnTo>
                <a:lnTo>
                  <a:pt x="4217970" y="3206014"/>
                </a:lnTo>
                <a:lnTo>
                  <a:pt x="4219575" y="3207243"/>
                </a:lnTo>
                <a:lnTo>
                  <a:pt x="4218933" y="3208780"/>
                </a:lnTo>
                <a:lnTo>
                  <a:pt x="4217328" y="3210009"/>
                </a:lnTo>
                <a:lnTo>
                  <a:pt x="4215722" y="3210930"/>
                </a:lnTo>
                <a:lnTo>
                  <a:pt x="4213796" y="3211852"/>
                </a:lnTo>
                <a:lnTo>
                  <a:pt x="4211549" y="3212159"/>
                </a:lnTo>
                <a:lnTo>
                  <a:pt x="4209301" y="3212467"/>
                </a:lnTo>
                <a:lnTo>
                  <a:pt x="4204485" y="3213081"/>
                </a:lnTo>
                <a:lnTo>
                  <a:pt x="4199669" y="3212159"/>
                </a:lnTo>
                <a:lnTo>
                  <a:pt x="4197422" y="3211545"/>
                </a:lnTo>
                <a:lnTo>
                  <a:pt x="4195495" y="3210930"/>
                </a:lnTo>
                <a:lnTo>
                  <a:pt x="4193569" y="3210009"/>
                </a:lnTo>
                <a:lnTo>
                  <a:pt x="4192606" y="3208780"/>
                </a:lnTo>
                <a:lnTo>
                  <a:pt x="4191642" y="3207550"/>
                </a:lnTo>
                <a:lnTo>
                  <a:pt x="4191000" y="3206014"/>
                </a:lnTo>
                <a:lnTo>
                  <a:pt x="4193569" y="3206629"/>
                </a:lnTo>
                <a:lnTo>
                  <a:pt x="4195816" y="3206629"/>
                </a:lnTo>
                <a:lnTo>
                  <a:pt x="4198064" y="3206629"/>
                </a:lnTo>
                <a:lnTo>
                  <a:pt x="4200311" y="3206321"/>
                </a:lnTo>
                <a:lnTo>
                  <a:pt x="4204164" y="3205400"/>
                </a:lnTo>
                <a:lnTo>
                  <a:pt x="4207375" y="3204478"/>
                </a:lnTo>
                <a:lnTo>
                  <a:pt x="4210264" y="3203863"/>
                </a:lnTo>
                <a:close/>
                <a:moveTo>
                  <a:pt x="4398920" y="3189269"/>
                </a:moveTo>
                <a:lnTo>
                  <a:pt x="4399846" y="3189904"/>
                </a:lnTo>
                <a:lnTo>
                  <a:pt x="4400772" y="3191492"/>
                </a:lnTo>
                <a:lnTo>
                  <a:pt x="4402624" y="3193714"/>
                </a:lnTo>
                <a:lnTo>
                  <a:pt x="4403859" y="3194667"/>
                </a:lnTo>
                <a:lnTo>
                  <a:pt x="4405094" y="3195302"/>
                </a:lnTo>
                <a:lnTo>
                  <a:pt x="4406637" y="3195302"/>
                </a:lnTo>
                <a:lnTo>
                  <a:pt x="4408489" y="3194667"/>
                </a:lnTo>
                <a:lnTo>
                  <a:pt x="4407563" y="3197842"/>
                </a:lnTo>
                <a:lnTo>
                  <a:pt x="4406946" y="3201017"/>
                </a:lnTo>
                <a:lnTo>
                  <a:pt x="4406328" y="3202922"/>
                </a:lnTo>
                <a:lnTo>
                  <a:pt x="4405094" y="3204510"/>
                </a:lnTo>
                <a:lnTo>
                  <a:pt x="4404168" y="3205462"/>
                </a:lnTo>
                <a:lnTo>
                  <a:pt x="4402933" y="3206415"/>
                </a:lnTo>
                <a:lnTo>
                  <a:pt x="4401698" y="3206732"/>
                </a:lnTo>
                <a:lnTo>
                  <a:pt x="4400463" y="3206415"/>
                </a:lnTo>
                <a:lnTo>
                  <a:pt x="4399846" y="3205462"/>
                </a:lnTo>
                <a:lnTo>
                  <a:pt x="4398920" y="3204192"/>
                </a:lnTo>
                <a:lnTo>
                  <a:pt x="4397994" y="3202605"/>
                </a:lnTo>
                <a:lnTo>
                  <a:pt x="4397685" y="3201017"/>
                </a:lnTo>
                <a:lnTo>
                  <a:pt x="4397376" y="3198159"/>
                </a:lnTo>
                <a:lnTo>
                  <a:pt x="4397685" y="3195619"/>
                </a:lnTo>
                <a:lnTo>
                  <a:pt x="4397994" y="3192444"/>
                </a:lnTo>
                <a:close/>
                <a:moveTo>
                  <a:pt x="4317165" y="3187682"/>
                </a:moveTo>
                <a:lnTo>
                  <a:pt x="4318084" y="3189270"/>
                </a:lnTo>
                <a:lnTo>
                  <a:pt x="4319310" y="3190857"/>
                </a:lnTo>
                <a:lnTo>
                  <a:pt x="4320229" y="3192127"/>
                </a:lnTo>
                <a:lnTo>
                  <a:pt x="4321761" y="3193080"/>
                </a:lnTo>
                <a:lnTo>
                  <a:pt x="4322986" y="3193715"/>
                </a:lnTo>
                <a:lnTo>
                  <a:pt x="4324825" y="3194032"/>
                </a:lnTo>
                <a:lnTo>
                  <a:pt x="4326969" y="3194350"/>
                </a:lnTo>
                <a:lnTo>
                  <a:pt x="4329114" y="3194032"/>
                </a:lnTo>
                <a:lnTo>
                  <a:pt x="4327276" y="3196890"/>
                </a:lnTo>
                <a:lnTo>
                  <a:pt x="4325744" y="3199430"/>
                </a:lnTo>
                <a:lnTo>
                  <a:pt x="4323599" y="3201335"/>
                </a:lnTo>
                <a:lnTo>
                  <a:pt x="4321455" y="3202287"/>
                </a:lnTo>
                <a:lnTo>
                  <a:pt x="4319310" y="3203240"/>
                </a:lnTo>
                <a:lnTo>
                  <a:pt x="4316859" y="3203557"/>
                </a:lnTo>
                <a:lnTo>
                  <a:pt x="4314408" y="3203557"/>
                </a:lnTo>
                <a:lnTo>
                  <a:pt x="4311651" y="3203240"/>
                </a:lnTo>
                <a:lnTo>
                  <a:pt x="4313183" y="3199747"/>
                </a:lnTo>
                <a:lnTo>
                  <a:pt x="4314714" y="3196572"/>
                </a:lnTo>
                <a:lnTo>
                  <a:pt x="4315940" y="3192445"/>
                </a:lnTo>
                <a:close/>
                <a:moveTo>
                  <a:pt x="4102825" y="3179744"/>
                </a:moveTo>
                <a:lnTo>
                  <a:pt x="4106552" y="3180051"/>
                </a:lnTo>
                <a:lnTo>
                  <a:pt x="4110901" y="3180666"/>
                </a:lnTo>
                <a:lnTo>
                  <a:pt x="4115559" y="3180666"/>
                </a:lnTo>
                <a:lnTo>
                  <a:pt x="4121150" y="3180051"/>
                </a:lnTo>
                <a:lnTo>
                  <a:pt x="4118665" y="3183431"/>
                </a:lnTo>
                <a:lnTo>
                  <a:pt x="4115559" y="3185889"/>
                </a:lnTo>
                <a:lnTo>
                  <a:pt x="4112143" y="3187733"/>
                </a:lnTo>
                <a:lnTo>
                  <a:pt x="4108726" y="3188655"/>
                </a:lnTo>
                <a:lnTo>
                  <a:pt x="4104689" y="3189269"/>
                </a:lnTo>
                <a:lnTo>
                  <a:pt x="4100961" y="3189269"/>
                </a:lnTo>
                <a:lnTo>
                  <a:pt x="4096924" y="3188962"/>
                </a:lnTo>
                <a:lnTo>
                  <a:pt x="4092575" y="3188655"/>
                </a:lnTo>
                <a:lnTo>
                  <a:pt x="4093818" y="3186197"/>
                </a:lnTo>
                <a:lnTo>
                  <a:pt x="4094749" y="3184353"/>
                </a:lnTo>
                <a:lnTo>
                  <a:pt x="4095681" y="3182817"/>
                </a:lnTo>
                <a:lnTo>
                  <a:pt x="4097234" y="3181588"/>
                </a:lnTo>
                <a:lnTo>
                  <a:pt x="4098166" y="3180973"/>
                </a:lnTo>
                <a:lnTo>
                  <a:pt x="4099719" y="3180051"/>
                </a:lnTo>
                <a:lnTo>
                  <a:pt x="4101583" y="3180051"/>
                </a:lnTo>
                <a:close/>
                <a:moveTo>
                  <a:pt x="4368801" y="3176569"/>
                </a:moveTo>
                <a:lnTo>
                  <a:pt x="4369753" y="3179573"/>
                </a:lnTo>
                <a:lnTo>
                  <a:pt x="4370706" y="3181975"/>
                </a:lnTo>
                <a:lnTo>
                  <a:pt x="4371658" y="3184078"/>
                </a:lnTo>
                <a:lnTo>
                  <a:pt x="4373246" y="3185880"/>
                </a:lnTo>
                <a:lnTo>
                  <a:pt x="4373563" y="3186781"/>
                </a:lnTo>
                <a:lnTo>
                  <a:pt x="4373563" y="3187382"/>
                </a:lnTo>
                <a:lnTo>
                  <a:pt x="4372928" y="3187682"/>
                </a:lnTo>
                <a:lnTo>
                  <a:pt x="4371658" y="3187682"/>
                </a:lnTo>
                <a:lnTo>
                  <a:pt x="4368483" y="3187081"/>
                </a:lnTo>
                <a:lnTo>
                  <a:pt x="4364673" y="3185279"/>
                </a:lnTo>
                <a:lnTo>
                  <a:pt x="4360546" y="3183477"/>
                </a:lnTo>
                <a:lnTo>
                  <a:pt x="4357371" y="3181375"/>
                </a:lnTo>
                <a:lnTo>
                  <a:pt x="4355783" y="3180173"/>
                </a:lnTo>
                <a:lnTo>
                  <a:pt x="4355148" y="3179272"/>
                </a:lnTo>
                <a:lnTo>
                  <a:pt x="4354513" y="3178071"/>
                </a:lnTo>
                <a:lnTo>
                  <a:pt x="4355148" y="3177470"/>
                </a:lnTo>
                <a:close/>
                <a:moveTo>
                  <a:pt x="3982130" y="3163869"/>
                </a:moveTo>
                <a:lnTo>
                  <a:pt x="3983944" y="3164187"/>
                </a:lnTo>
                <a:lnTo>
                  <a:pt x="3985154" y="3164504"/>
                </a:lnTo>
                <a:lnTo>
                  <a:pt x="3986363" y="3165774"/>
                </a:lnTo>
                <a:lnTo>
                  <a:pt x="3987271" y="3167044"/>
                </a:lnTo>
                <a:lnTo>
                  <a:pt x="3988480" y="3168949"/>
                </a:lnTo>
                <a:lnTo>
                  <a:pt x="3989085" y="3171489"/>
                </a:lnTo>
                <a:lnTo>
                  <a:pt x="3989387" y="3174347"/>
                </a:lnTo>
                <a:lnTo>
                  <a:pt x="3989085" y="3178157"/>
                </a:lnTo>
                <a:lnTo>
                  <a:pt x="3988782" y="3176887"/>
                </a:lnTo>
                <a:lnTo>
                  <a:pt x="3987573" y="3175935"/>
                </a:lnTo>
                <a:lnTo>
                  <a:pt x="3985759" y="3174347"/>
                </a:lnTo>
                <a:lnTo>
                  <a:pt x="3983944" y="3173712"/>
                </a:lnTo>
                <a:lnTo>
                  <a:pt x="3981525" y="3173077"/>
                </a:lnTo>
                <a:lnTo>
                  <a:pt x="3978502" y="3173077"/>
                </a:lnTo>
                <a:lnTo>
                  <a:pt x="3975780" y="3173394"/>
                </a:lnTo>
                <a:lnTo>
                  <a:pt x="3970337" y="3173394"/>
                </a:lnTo>
                <a:lnTo>
                  <a:pt x="3971244" y="3171489"/>
                </a:lnTo>
                <a:lnTo>
                  <a:pt x="3972756" y="3169584"/>
                </a:lnTo>
                <a:lnTo>
                  <a:pt x="3973966" y="3168314"/>
                </a:lnTo>
                <a:lnTo>
                  <a:pt x="3975478" y="3166727"/>
                </a:lnTo>
                <a:lnTo>
                  <a:pt x="3977292" y="3165774"/>
                </a:lnTo>
                <a:lnTo>
                  <a:pt x="3978804" y="3164822"/>
                </a:lnTo>
                <a:lnTo>
                  <a:pt x="3980316" y="3164187"/>
                </a:lnTo>
                <a:close/>
                <a:moveTo>
                  <a:pt x="4297881" y="3128945"/>
                </a:moveTo>
                <a:lnTo>
                  <a:pt x="4300366" y="3128945"/>
                </a:lnTo>
                <a:lnTo>
                  <a:pt x="4302540" y="3129244"/>
                </a:lnTo>
                <a:lnTo>
                  <a:pt x="4304404" y="3130443"/>
                </a:lnTo>
                <a:lnTo>
                  <a:pt x="4305957" y="3131641"/>
                </a:lnTo>
                <a:lnTo>
                  <a:pt x="4306578" y="3133737"/>
                </a:lnTo>
                <a:lnTo>
                  <a:pt x="4306889" y="3137032"/>
                </a:lnTo>
                <a:lnTo>
                  <a:pt x="4306578" y="3140327"/>
                </a:lnTo>
                <a:lnTo>
                  <a:pt x="4305957" y="3144820"/>
                </a:lnTo>
                <a:lnTo>
                  <a:pt x="4304404" y="3141825"/>
                </a:lnTo>
                <a:lnTo>
                  <a:pt x="4303783" y="3140926"/>
                </a:lnTo>
                <a:lnTo>
                  <a:pt x="4303472" y="3140327"/>
                </a:lnTo>
                <a:lnTo>
                  <a:pt x="4302540" y="3140027"/>
                </a:lnTo>
                <a:lnTo>
                  <a:pt x="4301919" y="3140027"/>
                </a:lnTo>
                <a:lnTo>
                  <a:pt x="4300366" y="3140327"/>
                </a:lnTo>
                <a:lnTo>
                  <a:pt x="4296949" y="3142424"/>
                </a:lnTo>
                <a:lnTo>
                  <a:pt x="4294775" y="3143023"/>
                </a:lnTo>
                <a:lnTo>
                  <a:pt x="4292601" y="3143322"/>
                </a:lnTo>
                <a:lnTo>
                  <a:pt x="4294154" y="3140626"/>
                </a:lnTo>
                <a:lnTo>
                  <a:pt x="4295396" y="3137332"/>
                </a:lnTo>
                <a:lnTo>
                  <a:pt x="4296949" y="3133438"/>
                </a:lnTo>
                <a:close/>
                <a:moveTo>
                  <a:pt x="3951287" y="3113069"/>
                </a:moveTo>
                <a:lnTo>
                  <a:pt x="3950626" y="3117050"/>
                </a:lnTo>
                <a:lnTo>
                  <a:pt x="3950295" y="3120699"/>
                </a:lnTo>
                <a:lnTo>
                  <a:pt x="3949964" y="3125011"/>
                </a:lnTo>
                <a:lnTo>
                  <a:pt x="3950626" y="3130318"/>
                </a:lnTo>
                <a:lnTo>
                  <a:pt x="3949303" y="3130318"/>
                </a:lnTo>
                <a:lnTo>
                  <a:pt x="3948311" y="3130318"/>
                </a:lnTo>
                <a:lnTo>
                  <a:pt x="3945334" y="3129655"/>
                </a:lnTo>
                <a:lnTo>
                  <a:pt x="3941697" y="3128328"/>
                </a:lnTo>
                <a:lnTo>
                  <a:pt x="3938719" y="3127333"/>
                </a:lnTo>
                <a:lnTo>
                  <a:pt x="3936736" y="3127333"/>
                </a:lnTo>
                <a:lnTo>
                  <a:pt x="3935412" y="3127333"/>
                </a:lnTo>
                <a:lnTo>
                  <a:pt x="3934089" y="3127665"/>
                </a:lnTo>
                <a:lnTo>
                  <a:pt x="3932766" y="3127996"/>
                </a:lnTo>
                <a:lnTo>
                  <a:pt x="3931444" y="3128992"/>
                </a:lnTo>
                <a:lnTo>
                  <a:pt x="3930782" y="3130650"/>
                </a:lnTo>
                <a:lnTo>
                  <a:pt x="3930120" y="3132640"/>
                </a:lnTo>
                <a:lnTo>
                  <a:pt x="3929789" y="3135294"/>
                </a:lnTo>
                <a:lnTo>
                  <a:pt x="3928136" y="3131977"/>
                </a:lnTo>
                <a:lnTo>
                  <a:pt x="3927474" y="3128660"/>
                </a:lnTo>
                <a:lnTo>
                  <a:pt x="3927474" y="3126338"/>
                </a:lnTo>
                <a:lnTo>
                  <a:pt x="3927805" y="3124679"/>
                </a:lnTo>
                <a:lnTo>
                  <a:pt x="3928466" y="3123021"/>
                </a:lnTo>
                <a:lnTo>
                  <a:pt x="3930120" y="3121362"/>
                </a:lnTo>
                <a:lnTo>
                  <a:pt x="3931444" y="3120699"/>
                </a:lnTo>
                <a:lnTo>
                  <a:pt x="3933427" y="3120035"/>
                </a:lnTo>
                <a:lnTo>
                  <a:pt x="3938058" y="3118708"/>
                </a:lnTo>
                <a:lnTo>
                  <a:pt x="3942688" y="3117713"/>
                </a:lnTo>
                <a:lnTo>
                  <a:pt x="3945003" y="3117050"/>
                </a:lnTo>
                <a:lnTo>
                  <a:pt x="3946988" y="3116055"/>
                </a:lnTo>
                <a:lnTo>
                  <a:pt x="3949303" y="3114728"/>
                </a:lnTo>
                <a:close/>
                <a:moveTo>
                  <a:pt x="3562536" y="3076556"/>
                </a:moveTo>
                <a:lnTo>
                  <a:pt x="3572015" y="3086388"/>
                </a:lnTo>
                <a:lnTo>
                  <a:pt x="3576590" y="3091612"/>
                </a:lnTo>
                <a:lnTo>
                  <a:pt x="3581166" y="3097450"/>
                </a:lnTo>
                <a:lnTo>
                  <a:pt x="3581820" y="3096221"/>
                </a:lnTo>
                <a:lnTo>
                  <a:pt x="3582147" y="3094992"/>
                </a:lnTo>
                <a:lnTo>
                  <a:pt x="3581820" y="3093148"/>
                </a:lnTo>
                <a:lnTo>
                  <a:pt x="3581493" y="3090997"/>
                </a:lnTo>
                <a:lnTo>
                  <a:pt x="3579205" y="3081472"/>
                </a:lnTo>
                <a:lnTo>
                  <a:pt x="3581493" y="3083623"/>
                </a:lnTo>
                <a:lnTo>
                  <a:pt x="3583127" y="3086388"/>
                </a:lnTo>
                <a:lnTo>
                  <a:pt x="3585088" y="3089154"/>
                </a:lnTo>
                <a:lnTo>
                  <a:pt x="3587049" y="3092534"/>
                </a:lnTo>
                <a:lnTo>
                  <a:pt x="3588030" y="3095913"/>
                </a:lnTo>
                <a:lnTo>
                  <a:pt x="3589010" y="3098986"/>
                </a:lnTo>
                <a:lnTo>
                  <a:pt x="3589337" y="3102366"/>
                </a:lnTo>
                <a:lnTo>
                  <a:pt x="3589337" y="3105131"/>
                </a:lnTo>
                <a:lnTo>
                  <a:pt x="3585088" y="3103288"/>
                </a:lnTo>
                <a:lnTo>
                  <a:pt x="3581166" y="3101137"/>
                </a:lnTo>
                <a:lnTo>
                  <a:pt x="3573649" y="3097450"/>
                </a:lnTo>
                <a:lnTo>
                  <a:pt x="3569400" y="3095606"/>
                </a:lnTo>
                <a:lnTo>
                  <a:pt x="3565151" y="3094377"/>
                </a:lnTo>
                <a:lnTo>
                  <a:pt x="3562863" y="3094070"/>
                </a:lnTo>
                <a:lnTo>
                  <a:pt x="3560575" y="3094070"/>
                </a:lnTo>
                <a:lnTo>
                  <a:pt x="3558614" y="3094377"/>
                </a:lnTo>
                <a:lnTo>
                  <a:pt x="3556326" y="3094992"/>
                </a:lnTo>
                <a:lnTo>
                  <a:pt x="3556000" y="3093148"/>
                </a:lnTo>
                <a:lnTo>
                  <a:pt x="3556000" y="3091612"/>
                </a:lnTo>
                <a:lnTo>
                  <a:pt x="3556326" y="3090690"/>
                </a:lnTo>
                <a:lnTo>
                  <a:pt x="3556980" y="3089461"/>
                </a:lnTo>
                <a:lnTo>
                  <a:pt x="3558614" y="3088232"/>
                </a:lnTo>
                <a:lnTo>
                  <a:pt x="3560248" y="3086696"/>
                </a:lnTo>
                <a:lnTo>
                  <a:pt x="3562209" y="3085467"/>
                </a:lnTo>
                <a:lnTo>
                  <a:pt x="3562863" y="3084545"/>
                </a:lnTo>
                <a:lnTo>
                  <a:pt x="3563517" y="3083623"/>
                </a:lnTo>
                <a:lnTo>
                  <a:pt x="3563844" y="3082087"/>
                </a:lnTo>
                <a:lnTo>
                  <a:pt x="3563844" y="3080858"/>
                </a:lnTo>
                <a:lnTo>
                  <a:pt x="3563517" y="3079014"/>
                </a:lnTo>
                <a:close/>
                <a:moveTo>
                  <a:pt x="3592095" y="3054331"/>
                </a:moveTo>
                <a:lnTo>
                  <a:pt x="3594433" y="3057454"/>
                </a:lnTo>
                <a:lnTo>
                  <a:pt x="3596773" y="3061826"/>
                </a:lnTo>
                <a:lnTo>
                  <a:pt x="3598779" y="3066823"/>
                </a:lnTo>
                <a:lnTo>
                  <a:pt x="3600449" y="3073381"/>
                </a:lnTo>
                <a:lnTo>
                  <a:pt x="3597776" y="3070883"/>
                </a:lnTo>
                <a:lnTo>
                  <a:pt x="3595771" y="3067447"/>
                </a:lnTo>
                <a:lnTo>
                  <a:pt x="3592762" y="3064012"/>
                </a:lnTo>
                <a:lnTo>
                  <a:pt x="3590757" y="3059952"/>
                </a:lnTo>
                <a:lnTo>
                  <a:pt x="3589420" y="3062763"/>
                </a:lnTo>
                <a:lnTo>
                  <a:pt x="3588419" y="3064949"/>
                </a:lnTo>
                <a:lnTo>
                  <a:pt x="3586412" y="3066823"/>
                </a:lnTo>
                <a:lnTo>
                  <a:pt x="3585076" y="3067447"/>
                </a:lnTo>
                <a:lnTo>
                  <a:pt x="3583739" y="3068384"/>
                </a:lnTo>
                <a:lnTo>
                  <a:pt x="3581733" y="3063700"/>
                </a:lnTo>
                <a:lnTo>
                  <a:pt x="3581399" y="3061826"/>
                </a:lnTo>
                <a:lnTo>
                  <a:pt x="3581399" y="3060264"/>
                </a:lnTo>
                <a:lnTo>
                  <a:pt x="3581399" y="3059328"/>
                </a:lnTo>
                <a:lnTo>
                  <a:pt x="3581733" y="3058391"/>
                </a:lnTo>
                <a:lnTo>
                  <a:pt x="3582403" y="3057454"/>
                </a:lnTo>
                <a:lnTo>
                  <a:pt x="3583405" y="3057142"/>
                </a:lnTo>
                <a:lnTo>
                  <a:pt x="3585744" y="3056205"/>
                </a:lnTo>
                <a:lnTo>
                  <a:pt x="3588083" y="3055892"/>
                </a:lnTo>
                <a:lnTo>
                  <a:pt x="3590089" y="3054955"/>
                </a:lnTo>
                <a:close/>
                <a:moveTo>
                  <a:pt x="3536950" y="3040043"/>
                </a:moveTo>
                <a:lnTo>
                  <a:pt x="3537585" y="3042765"/>
                </a:lnTo>
                <a:lnTo>
                  <a:pt x="3537903" y="3045486"/>
                </a:lnTo>
                <a:lnTo>
                  <a:pt x="3538537" y="3047867"/>
                </a:lnTo>
                <a:lnTo>
                  <a:pt x="3538537" y="3050248"/>
                </a:lnTo>
                <a:lnTo>
                  <a:pt x="3537903" y="3052290"/>
                </a:lnTo>
                <a:lnTo>
                  <a:pt x="3537267" y="3053990"/>
                </a:lnTo>
                <a:lnTo>
                  <a:pt x="3536950" y="3055351"/>
                </a:lnTo>
                <a:lnTo>
                  <a:pt x="3535680" y="3056712"/>
                </a:lnTo>
                <a:lnTo>
                  <a:pt x="3535045" y="3057732"/>
                </a:lnTo>
                <a:lnTo>
                  <a:pt x="3534092" y="3058413"/>
                </a:lnTo>
                <a:lnTo>
                  <a:pt x="3532823" y="3059093"/>
                </a:lnTo>
                <a:lnTo>
                  <a:pt x="3531869" y="3059093"/>
                </a:lnTo>
                <a:lnTo>
                  <a:pt x="3530599" y="3059093"/>
                </a:lnTo>
                <a:lnTo>
                  <a:pt x="3529647" y="3058413"/>
                </a:lnTo>
                <a:lnTo>
                  <a:pt x="3528377" y="3057732"/>
                </a:lnTo>
                <a:lnTo>
                  <a:pt x="3527424" y="3056712"/>
                </a:lnTo>
                <a:lnTo>
                  <a:pt x="3527424" y="3053310"/>
                </a:lnTo>
                <a:lnTo>
                  <a:pt x="3527743" y="3050589"/>
                </a:lnTo>
                <a:lnTo>
                  <a:pt x="3528377" y="3047867"/>
                </a:lnTo>
                <a:lnTo>
                  <a:pt x="3529647" y="3045486"/>
                </a:lnTo>
                <a:lnTo>
                  <a:pt x="3530599" y="3043785"/>
                </a:lnTo>
                <a:lnTo>
                  <a:pt x="3532504" y="3042084"/>
                </a:lnTo>
                <a:lnTo>
                  <a:pt x="3534410" y="3041064"/>
                </a:lnTo>
                <a:close/>
                <a:moveTo>
                  <a:pt x="3519219" y="3020994"/>
                </a:moveTo>
                <a:lnTo>
                  <a:pt x="3520798" y="3020994"/>
                </a:lnTo>
                <a:lnTo>
                  <a:pt x="3522062" y="3021625"/>
                </a:lnTo>
                <a:lnTo>
                  <a:pt x="3523325" y="3022256"/>
                </a:lnTo>
                <a:lnTo>
                  <a:pt x="3524905" y="3022887"/>
                </a:lnTo>
                <a:lnTo>
                  <a:pt x="3526168" y="3023203"/>
                </a:lnTo>
                <a:lnTo>
                  <a:pt x="3527749" y="3023203"/>
                </a:lnTo>
                <a:lnTo>
                  <a:pt x="3529012" y="3022256"/>
                </a:lnTo>
                <a:lnTo>
                  <a:pt x="3527749" y="3027935"/>
                </a:lnTo>
                <a:lnTo>
                  <a:pt x="3525537" y="3032353"/>
                </a:lnTo>
                <a:lnTo>
                  <a:pt x="3522693" y="3036139"/>
                </a:lnTo>
                <a:lnTo>
                  <a:pt x="3519534" y="3039610"/>
                </a:lnTo>
                <a:lnTo>
                  <a:pt x="3516375" y="3042134"/>
                </a:lnTo>
                <a:lnTo>
                  <a:pt x="3512900" y="3043712"/>
                </a:lnTo>
                <a:lnTo>
                  <a:pt x="3509109" y="3045290"/>
                </a:lnTo>
                <a:lnTo>
                  <a:pt x="3505002" y="3046867"/>
                </a:lnTo>
                <a:lnTo>
                  <a:pt x="3500896" y="3047498"/>
                </a:lnTo>
                <a:lnTo>
                  <a:pt x="3496788" y="3048129"/>
                </a:lnTo>
                <a:lnTo>
                  <a:pt x="3488574" y="3049391"/>
                </a:lnTo>
                <a:lnTo>
                  <a:pt x="3480676" y="3050338"/>
                </a:lnTo>
                <a:lnTo>
                  <a:pt x="3477201" y="3050969"/>
                </a:lnTo>
                <a:lnTo>
                  <a:pt x="3474042" y="3052231"/>
                </a:lnTo>
                <a:lnTo>
                  <a:pt x="3476253" y="3054755"/>
                </a:lnTo>
                <a:lnTo>
                  <a:pt x="3477834" y="3057280"/>
                </a:lnTo>
                <a:lnTo>
                  <a:pt x="3479412" y="3059488"/>
                </a:lnTo>
                <a:lnTo>
                  <a:pt x="3480360" y="3061697"/>
                </a:lnTo>
                <a:lnTo>
                  <a:pt x="3481308" y="3063275"/>
                </a:lnTo>
                <a:lnTo>
                  <a:pt x="3481625" y="3065168"/>
                </a:lnTo>
                <a:lnTo>
                  <a:pt x="3481308" y="3066745"/>
                </a:lnTo>
                <a:lnTo>
                  <a:pt x="3480676" y="3068008"/>
                </a:lnTo>
                <a:lnTo>
                  <a:pt x="3480360" y="3069270"/>
                </a:lnTo>
                <a:lnTo>
                  <a:pt x="3479412" y="3070216"/>
                </a:lnTo>
                <a:lnTo>
                  <a:pt x="3478149" y="3071163"/>
                </a:lnTo>
                <a:lnTo>
                  <a:pt x="3476885" y="3071478"/>
                </a:lnTo>
                <a:lnTo>
                  <a:pt x="3474989" y="3071794"/>
                </a:lnTo>
                <a:lnTo>
                  <a:pt x="3473095" y="3071794"/>
                </a:lnTo>
                <a:lnTo>
                  <a:pt x="3470882" y="3071794"/>
                </a:lnTo>
                <a:lnTo>
                  <a:pt x="3469304" y="3071478"/>
                </a:lnTo>
                <a:lnTo>
                  <a:pt x="3469935" y="3069270"/>
                </a:lnTo>
                <a:lnTo>
                  <a:pt x="3470251" y="3067376"/>
                </a:lnTo>
                <a:lnTo>
                  <a:pt x="3470567" y="3066114"/>
                </a:lnTo>
                <a:lnTo>
                  <a:pt x="3470567" y="3064221"/>
                </a:lnTo>
                <a:lnTo>
                  <a:pt x="3469935" y="3061381"/>
                </a:lnTo>
                <a:lnTo>
                  <a:pt x="3469304" y="3058226"/>
                </a:lnTo>
                <a:lnTo>
                  <a:pt x="3466775" y="3051916"/>
                </a:lnTo>
                <a:lnTo>
                  <a:pt x="3465828" y="3048445"/>
                </a:lnTo>
                <a:lnTo>
                  <a:pt x="3465512" y="3044658"/>
                </a:lnTo>
                <a:lnTo>
                  <a:pt x="3467407" y="3045921"/>
                </a:lnTo>
                <a:lnTo>
                  <a:pt x="3469304" y="3046867"/>
                </a:lnTo>
                <a:lnTo>
                  <a:pt x="3470567" y="3046867"/>
                </a:lnTo>
                <a:lnTo>
                  <a:pt x="3472146" y="3046236"/>
                </a:lnTo>
                <a:lnTo>
                  <a:pt x="3473095" y="3045605"/>
                </a:lnTo>
                <a:lnTo>
                  <a:pt x="3474358" y="3044343"/>
                </a:lnTo>
                <a:lnTo>
                  <a:pt x="3476253" y="3041188"/>
                </a:lnTo>
                <a:lnTo>
                  <a:pt x="3477834" y="3037717"/>
                </a:lnTo>
                <a:lnTo>
                  <a:pt x="3480044" y="3033931"/>
                </a:lnTo>
                <a:lnTo>
                  <a:pt x="3481308" y="3032668"/>
                </a:lnTo>
                <a:lnTo>
                  <a:pt x="3482571" y="3031091"/>
                </a:lnTo>
                <a:lnTo>
                  <a:pt x="3484467" y="3030460"/>
                </a:lnTo>
                <a:lnTo>
                  <a:pt x="3486362" y="3029829"/>
                </a:lnTo>
                <a:lnTo>
                  <a:pt x="3488574" y="3032984"/>
                </a:lnTo>
                <a:lnTo>
                  <a:pt x="3490469" y="3035508"/>
                </a:lnTo>
                <a:lnTo>
                  <a:pt x="3493313" y="3037401"/>
                </a:lnTo>
                <a:lnTo>
                  <a:pt x="3495840" y="3038348"/>
                </a:lnTo>
                <a:lnTo>
                  <a:pt x="3498368" y="3038663"/>
                </a:lnTo>
                <a:lnTo>
                  <a:pt x="3501211" y="3038663"/>
                </a:lnTo>
                <a:lnTo>
                  <a:pt x="3503738" y="3038032"/>
                </a:lnTo>
                <a:lnTo>
                  <a:pt x="3506581" y="3037086"/>
                </a:lnTo>
                <a:lnTo>
                  <a:pt x="3508793" y="3035824"/>
                </a:lnTo>
                <a:lnTo>
                  <a:pt x="3511320" y="3033931"/>
                </a:lnTo>
                <a:lnTo>
                  <a:pt x="3513217" y="3032353"/>
                </a:lnTo>
                <a:lnTo>
                  <a:pt x="3515111" y="3030144"/>
                </a:lnTo>
                <a:lnTo>
                  <a:pt x="3516375" y="3028251"/>
                </a:lnTo>
                <a:lnTo>
                  <a:pt x="3517007" y="3026042"/>
                </a:lnTo>
                <a:lnTo>
                  <a:pt x="3517956" y="3023834"/>
                </a:lnTo>
                <a:lnTo>
                  <a:pt x="3517956" y="3021625"/>
                </a:lnTo>
                <a:close/>
                <a:moveTo>
                  <a:pt x="3614438" y="3017818"/>
                </a:moveTo>
                <a:lnTo>
                  <a:pt x="3614737" y="3020676"/>
                </a:lnTo>
                <a:lnTo>
                  <a:pt x="3614737" y="3023216"/>
                </a:lnTo>
                <a:lnTo>
                  <a:pt x="3614438" y="3025756"/>
                </a:lnTo>
                <a:lnTo>
                  <a:pt x="3613839" y="3027661"/>
                </a:lnTo>
                <a:lnTo>
                  <a:pt x="3612940" y="3029883"/>
                </a:lnTo>
                <a:lnTo>
                  <a:pt x="3612341" y="3031153"/>
                </a:lnTo>
                <a:lnTo>
                  <a:pt x="3610843" y="3032741"/>
                </a:lnTo>
                <a:lnTo>
                  <a:pt x="3609346" y="3034328"/>
                </a:lnTo>
                <a:lnTo>
                  <a:pt x="3608148" y="3035281"/>
                </a:lnTo>
                <a:lnTo>
                  <a:pt x="3606650" y="3035916"/>
                </a:lnTo>
                <a:lnTo>
                  <a:pt x="3605452" y="3036233"/>
                </a:lnTo>
                <a:lnTo>
                  <a:pt x="3603655" y="3036868"/>
                </a:lnTo>
                <a:lnTo>
                  <a:pt x="3602157" y="3036868"/>
                </a:lnTo>
                <a:lnTo>
                  <a:pt x="3600960" y="3036233"/>
                </a:lnTo>
                <a:lnTo>
                  <a:pt x="3599761" y="3035916"/>
                </a:lnTo>
                <a:lnTo>
                  <a:pt x="3598862" y="3035281"/>
                </a:lnTo>
                <a:lnTo>
                  <a:pt x="3599162" y="3031153"/>
                </a:lnTo>
                <a:lnTo>
                  <a:pt x="3599761" y="3027978"/>
                </a:lnTo>
                <a:lnTo>
                  <a:pt x="3601559" y="3025438"/>
                </a:lnTo>
                <a:lnTo>
                  <a:pt x="3603355" y="3023216"/>
                </a:lnTo>
                <a:lnTo>
                  <a:pt x="3605751" y="3021311"/>
                </a:lnTo>
                <a:lnTo>
                  <a:pt x="3608148" y="3020041"/>
                </a:lnTo>
                <a:lnTo>
                  <a:pt x="3611143" y="3018771"/>
                </a:lnTo>
                <a:close/>
                <a:moveTo>
                  <a:pt x="3839527" y="3009880"/>
                </a:moveTo>
                <a:lnTo>
                  <a:pt x="3841114" y="3014378"/>
                </a:lnTo>
                <a:lnTo>
                  <a:pt x="3841749" y="3017912"/>
                </a:lnTo>
                <a:lnTo>
                  <a:pt x="3841432" y="3021446"/>
                </a:lnTo>
                <a:lnTo>
                  <a:pt x="3841114" y="3024017"/>
                </a:lnTo>
                <a:lnTo>
                  <a:pt x="3840798" y="3026587"/>
                </a:lnTo>
                <a:lnTo>
                  <a:pt x="3840479" y="3029479"/>
                </a:lnTo>
                <a:lnTo>
                  <a:pt x="3840479" y="3032691"/>
                </a:lnTo>
                <a:lnTo>
                  <a:pt x="3841432" y="3036868"/>
                </a:lnTo>
                <a:lnTo>
                  <a:pt x="3839844" y="3036226"/>
                </a:lnTo>
                <a:lnTo>
                  <a:pt x="3838574" y="3034940"/>
                </a:lnTo>
                <a:lnTo>
                  <a:pt x="3836987" y="3033655"/>
                </a:lnTo>
                <a:lnTo>
                  <a:pt x="3836034" y="3031728"/>
                </a:lnTo>
                <a:lnTo>
                  <a:pt x="3833812" y="3027551"/>
                </a:lnTo>
                <a:lnTo>
                  <a:pt x="3833177" y="3024981"/>
                </a:lnTo>
                <a:lnTo>
                  <a:pt x="3832542" y="3022732"/>
                </a:lnTo>
                <a:lnTo>
                  <a:pt x="3832224" y="3020161"/>
                </a:lnTo>
                <a:lnTo>
                  <a:pt x="3832224" y="3017912"/>
                </a:lnTo>
                <a:lnTo>
                  <a:pt x="3832542" y="3016306"/>
                </a:lnTo>
                <a:lnTo>
                  <a:pt x="3833177" y="3014057"/>
                </a:lnTo>
                <a:lnTo>
                  <a:pt x="3834129" y="3012450"/>
                </a:lnTo>
                <a:lnTo>
                  <a:pt x="3835718" y="3010844"/>
                </a:lnTo>
                <a:lnTo>
                  <a:pt x="3837304" y="3010201"/>
                </a:lnTo>
                <a:close/>
                <a:moveTo>
                  <a:pt x="3500438" y="2979718"/>
                </a:moveTo>
                <a:lnTo>
                  <a:pt x="3502659" y="2979718"/>
                </a:lnTo>
                <a:lnTo>
                  <a:pt x="3504882" y="2980365"/>
                </a:lnTo>
                <a:lnTo>
                  <a:pt x="3505199" y="2982305"/>
                </a:lnTo>
                <a:lnTo>
                  <a:pt x="3504882" y="2983922"/>
                </a:lnTo>
                <a:lnTo>
                  <a:pt x="3504247" y="2985216"/>
                </a:lnTo>
                <a:lnTo>
                  <a:pt x="3503294" y="2985862"/>
                </a:lnTo>
                <a:lnTo>
                  <a:pt x="3501072" y="2987479"/>
                </a:lnTo>
                <a:lnTo>
                  <a:pt x="3498849" y="2988773"/>
                </a:lnTo>
                <a:lnTo>
                  <a:pt x="3499802" y="2991360"/>
                </a:lnTo>
                <a:lnTo>
                  <a:pt x="3500119" y="2992330"/>
                </a:lnTo>
                <a:lnTo>
                  <a:pt x="3500438" y="2992653"/>
                </a:lnTo>
                <a:lnTo>
                  <a:pt x="3501389" y="2992977"/>
                </a:lnTo>
                <a:lnTo>
                  <a:pt x="3502978" y="2992977"/>
                </a:lnTo>
                <a:lnTo>
                  <a:pt x="3502342" y="2994594"/>
                </a:lnTo>
                <a:lnTo>
                  <a:pt x="3501072" y="2995240"/>
                </a:lnTo>
                <a:lnTo>
                  <a:pt x="3499167" y="2995564"/>
                </a:lnTo>
                <a:lnTo>
                  <a:pt x="3497579" y="2995887"/>
                </a:lnTo>
                <a:lnTo>
                  <a:pt x="3493134" y="2995564"/>
                </a:lnTo>
                <a:lnTo>
                  <a:pt x="3488689" y="2995240"/>
                </a:lnTo>
                <a:lnTo>
                  <a:pt x="3486784" y="2995240"/>
                </a:lnTo>
                <a:lnTo>
                  <a:pt x="3485198" y="2995887"/>
                </a:lnTo>
                <a:lnTo>
                  <a:pt x="3483609" y="2996857"/>
                </a:lnTo>
                <a:lnTo>
                  <a:pt x="3482974" y="2998151"/>
                </a:lnTo>
                <a:lnTo>
                  <a:pt x="3482657" y="3000414"/>
                </a:lnTo>
                <a:lnTo>
                  <a:pt x="3482974" y="3003325"/>
                </a:lnTo>
                <a:lnTo>
                  <a:pt x="3483609" y="3007205"/>
                </a:lnTo>
                <a:lnTo>
                  <a:pt x="3485832" y="3012056"/>
                </a:lnTo>
                <a:lnTo>
                  <a:pt x="3480752" y="3014643"/>
                </a:lnTo>
                <a:lnTo>
                  <a:pt x="3478847" y="3011409"/>
                </a:lnTo>
                <a:lnTo>
                  <a:pt x="3476624" y="3008499"/>
                </a:lnTo>
                <a:lnTo>
                  <a:pt x="3474719" y="3004942"/>
                </a:lnTo>
                <a:lnTo>
                  <a:pt x="3473450" y="3000091"/>
                </a:lnTo>
                <a:lnTo>
                  <a:pt x="3475354" y="2998798"/>
                </a:lnTo>
                <a:lnTo>
                  <a:pt x="3477259" y="2997504"/>
                </a:lnTo>
                <a:lnTo>
                  <a:pt x="3481387" y="2993623"/>
                </a:lnTo>
                <a:lnTo>
                  <a:pt x="3488689" y="2986186"/>
                </a:lnTo>
                <a:lnTo>
                  <a:pt x="3492499" y="2982952"/>
                </a:lnTo>
                <a:lnTo>
                  <a:pt x="3494404" y="2981982"/>
                </a:lnTo>
                <a:lnTo>
                  <a:pt x="3496309" y="2980688"/>
                </a:lnTo>
                <a:lnTo>
                  <a:pt x="3498532" y="2980042"/>
                </a:lnTo>
                <a:close/>
                <a:moveTo>
                  <a:pt x="4727468" y="2968605"/>
                </a:moveTo>
                <a:lnTo>
                  <a:pt x="4729082" y="2968605"/>
                </a:lnTo>
                <a:lnTo>
                  <a:pt x="4730051" y="2968605"/>
                </a:lnTo>
                <a:lnTo>
                  <a:pt x="4731019" y="2969273"/>
                </a:lnTo>
                <a:lnTo>
                  <a:pt x="4732311" y="2970276"/>
                </a:lnTo>
                <a:lnTo>
                  <a:pt x="4732957" y="2971279"/>
                </a:lnTo>
                <a:lnTo>
                  <a:pt x="4733279" y="2972950"/>
                </a:lnTo>
                <a:lnTo>
                  <a:pt x="4733925" y="2974955"/>
                </a:lnTo>
                <a:lnTo>
                  <a:pt x="4733925" y="2976960"/>
                </a:lnTo>
                <a:lnTo>
                  <a:pt x="4733925" y="2979968"/>
                </a:lnTo>
                <a:lnTo>
                  <a:pt x="4732311" y="2980637"/>
                </a:lnTo>
                <a:lnTo>
                  <a:pt x="4731019" y="2980971"/>
                </a:lnTo>
                <a:lnTo>
                  <a:pt x="4730374" y="2981305"/>
                </a:lnTo>
                <a:lnTo>
                  <a:pt x="4729405" y="2981305"/>
                </a:lnTo>
                <a:lnTo>
                  <a:pt x="4727468" y="2980637"/>
                </a:lnTo>
                <a:lnTo>
                  <a:pt x="4725530" y="2979300"/>
                </a:lnTo>
                <a:lnTo>
                  <a:pt x="4723593" y="2978297"/>
                </a:lnTo>
                <a:lnTo>
                  <a:pt x="4721656" y="2977629"/>
                </a:lnTo>
                <a:lnTo>
                  <a:pt x="4720041" y="2977629"/>
                </a:lnTo>
                <a:lnTo>
                  <a:pt x="4718427" y="2977963"/>
                </a:lnTo>
                <a:lnTo>
                  <a:pt x="4716813" y="2978297"/>
                </a:lnTo>
                <a:lnTo>
                  <a:pt x="4714875" y="2978965"/>
                </a:lnTo>
                <a:lnTo>
                  <a:pt x="4718427" y="2974286"/>
                </a:lnTo>
                <a:lnTo>
                  <a:pt x="4720364" y="2972615"/>
                </a:lnTo>
                <a:lnTo>
                  <a:pt x="4722302" y="2970944"/>
                </a:lnTo>
                <a:lnTo>
                  <a:pt x="4724239" y="2969942"/>
                </a:lnTo>
                <a:lnTo>
                  <a:pt x="4725530" y="2968939"/>
                </a:lnTo>
                <a:close/>
                <a:moveTo>
                  <a:pt x="3954257" y="2967018"/>
                </a:moveTo>
                <a:lnTo>
                  <a:pt x="3954565" y="2968288"/>
                </a:lnTo>
                <a:lnTo>
                  <a:pt x="3955486" y="2974955"/>
                </a:lnTo>
                <a:lnTo>
                  <a:pt x="3957023" y="2985751"/>
                </a:lnTo>
                <a:lnTo>
                  <a:pt x="3957637" y="2998451"/>
                </a:lnTo>
                <a:lnTo>
                  <a:pt x="3957637" y="3005118"/>
                </a:lnTo>
                <a:lnTo>
                  <a:pt x="3957637" y="3011786"/>
                </a:lnTo>
                <a:lnTo>
                  <a:pt x="3957330" y="3017501"/>
                </a:lnTo>
                <a:lnTo>
                  <a:pt x="3956408" y="3022898"/>
                </a:lnTo>
                <a:lnTo>
                  <a:pt x="3955179" y="3027661"/>
                </a:lnTo>
                <a:lnTo>
                  <a:pt x="3954257" y="3029566"/>
                </a:lnTo>
                <a:lnTo>
                  <a:pt x="3953336" y="3031153"/>
                </a:lnTo>
                <a:lnTo>
                  <a:pt x="3952107" y="3032106"/>
                </a:lnTo>
                <a:lnTo>
                  <a:pt x="3950878" y="3033058"/>
                </a:lnTo>
                <a:lnTo>
                  <a:pt x="3949649" y="3033693"/>
                </a:lnTo>
                <a:lnTo>
                  <a:pt x="3948112" y="3033693"/>
                </a:lnTo>
                <a:lnTo>
                  <a:pt x="3949341" y="3030518"/>
                </a:lnTo>
                <a:lnTo>
                  <a:pt x="3950263" y="3027343"/>
                </a:lnTo>
                <a:lnTo>
                  <a:pt x="3951185" y="3024168"/>
                </a:lnTo>
                <a:lnTo>
                  <a:pt x="3952107" y="3020358"/>
                </a:lnTo>
                <a:lnTo>
                  <a:pt x="3952721" y="3012421"/>
                </a:lnTo>
                <a:lnTo>
                  <a:pt x="3953336" y="3003531"/>
                </a:lnTo>
                <a:lnTo>
                  <a:pt x="3953336" y="2985433"/>
                </a:lnTo>
                <a:lnTo>
                  <a:pt x="3953336" y="2976225"/>
                </a:lnTo>
                <a:lnTo>
                  <a:pt x="3953643" y="2967653"/>
                </a:lnTo>
                <a:close/>
                <a:moveTo>
                  <a:pt x="3913187" y="2967018"/>
                </a:moveTo>
                <a:lnTo>
                  <a:pt x="3912875" y="2970221"/>
                </a:lnTo>
                <a:lnTo>
                  <a:pt x="3912250" y="2973424"/>
                </a:lnTo>
                <a:lnTo>
                  <a:pt x="3911313" y="2975666"/>
                </a:lnTo>
                <a:lnTo>
                  <a:pt x="3910377" y="2977587"/>
                </a:lnTo>
                <a:lnTo>
                  <a:pt x="3908815" y="2979509"/>
                </a:lnTo>
                <a:lnTo>
                  <a:pt x="3907254" y="2981431"/>
                </a:lnTo>
                <a:lnTo>
                  <a:pt x="3904131" y="2984314"/>
                </a:lnTo>
                <a:lnTo>
                  <a:pt x="3901320" y="2987517"/>
                </a:lnTo>
                <a:lnTo>
                  <a:pt x="3899759" y="2989438"/>
                </a:lnTo>
                <a:lnTo>
                  <a:pt x="3898509" y="2991360"/>
                </a:lnTo>
                <a:lnTo>
                  <a:pt x="3897572" y="2993922"/>
                </a:lnTo>
                <a:lnTo>
                  <a:pt x="3896949" y="2996485"/>
                </a:lnTo>
                <a:lnTo>
                  <a:pt x="3896949" y="2999688"/>
                </a:lnTo>
                <a:lnTo>
                  <a:pt x="3896949" y="3003531"/>
                </a:lnTo>
                <a:lnTo>
                  <a:pt x="3895386" y="3000969"/>
                </a:lnTo>
                <a:lnTo>
                  <a:pt x="3894450" y="2998086"/>
                </a:lnTo>
                <a:lnTo>
                  <a:pt x="3894137" y="2995524"/>
                </a:lnTo>
                <a:lnTo>
                  <a:pt x="3894137" y="2992962"/>
                </a:lnTo>
                <a:lnTo>
                  <a:pt x="3894762" y="2990399"/>
                </a:lnTo>
                <a:lnTo>
                  <a:pt x="3895386" y="2987517"/>
                </a:lnTo>
                <a:lnTo>
                  <a:pt x="3896636" y="2984634"/>
                </a:lnTo>
                <a:lnTo>
                  <a:pt x="3897885" y="2982392"/>
                </a:lnTo>
                <a:lnTo>
                  <a:pt x="3901632" y="2977587"/>
                </a:lnTo>
                <a:lnTo>
                  <a:pt x="3905692" y="2973424"/>
                </a:lnTo>
                <a:lnTo>
                  <a:pt x="3909440" y="2969580"/>
                </a:lnTo>
                <a:close/>
                <a:moveTo>
                  <a:pt x="4153123" y="2963843"/>
                </a:moveTo>
                <a:lnTo>
                  <a:pt x="4155058" y="2963843"/>
                </a:lnTo>
                <a:lnTo>
                  <a:pt x="4156993" y="2964504"/>
                </a:lnTo>
                <a:lnTo>
                  <a:pt x="4158605" y="2965497"/>
                </a:lnTo>
                <a:lnTo>
                  <a:pt x="4159250" y="2966489"/>
                </a:lnTo>
                <a:lnTo>
                  <a:pt x="4159250" y="2968143"/>
                </a:lnTo>
                <a:lnTo>
                  <a:pt x="4158928" y="2969135"/>
                </a:lnTo>
                <a:lnTo>
                  <a:pt x="4157315" y="2970127"/>
                </a:lnTo>
                <a:lnTo>
                  <a:pt x="4155058" y="2971450"/>
                </a:lnTo>
                <a:lnTo>
                  <a:pt x="4152156" y="2971781"/>
                </a:lnTo>
                <a:lnTo>
                  <a:pt x="4148609" y="2971781"/>
                </a:lnTo>
                <a:lnTo>
                  <a:pt x="4144094" y="2971450"/>
                </a:lnTo>
                <a:lnTo>
                  <a:pt x="4138612" y="2970127"/>
                </a:lnTo>
                <a:lnTo>
                  <a:pt x="4142482" y="2967150"/>
                </a:lnTo>
                <a:lnTo>
                  <a:pt x="4146674" y="2965497"/>
                </a:lnTo>
                <a:lnTo>
                  <a:pt x="4149899" y="2964174"/>
                </a:lnTo>
                <a:close/>
                <a:moveTo>
                  <a:pt x="3662571" y="2882880"/>
                </a:moveTo>
                <a:lnTo>
                  <a:pt x="3664263" y="2882880"/>
                </a:lnTo>
                <a:lnTo>
                  <a:pt x="3665277" y="2883174"/>
                </a:lnTo>
                <a:lnTo>
                  <a:pt x="3666630" y="2883762"/>
                </a:lnTo>
                <a:lnTo>
                  <a:pt x="3667307" y="2884644"/>
                </a:lnTo>
                <a:lnTo>
                  <a:pt x="3669675" y="2886702"/>
                </a:lnTo>
                <a:lnTo>
                  <a:pt x="3671705" y="2888760"/>
                </a:lnTo>
                <a:lnTo>
                  <a:pt x="3672382" y="2889641"/>
                </a:lnTo>
                <a:lnTo>
                  <a:pt x="3673397" y="2890229"/>
                </a:lnTo>
                <a:lnTo>
                  <a:pt x="3674750" y="2890523"/>
                </a:lnTo>
                <a:lnTo>
                  <a:pt x="3676442" y="2890523"/>
                </a:lnTo>
                <a:lnTo>
                  <a:pt x="3677795" y="2890229"/>
                </a:lnTo>
                <a:lnTo>
                  <a:pt x="3679825" y="2889053"/>
                </a:lnTo>
                <a:lnTo>
                  <a:pt x="3679825" y="2891993"/>
                </a:lnTo>
                <a:lnTo>
                  <a:pt x="3679825" y="2894345"/>
                </a:lnTo>
                <a:lnTo>
                  <a:pt x="3679150" y="2895815"/>
                </a:lnTo>
                <a:lnTo>
                  <a:pt x="3678134" y="2897285"/>
                </a:lnTo>
                <a:lnTo>
                  <a:pt x="3676780" y="2898167"/>
                </a:lnTo>
                <a:lnTo>
                  <a:pt x="3675089" y="2898755"/>
                </a:lnTo>
                <a:lnTo>
                  <a:pt x="3673397" y="2898755"/>
                </a:lnTo>
                <a:lnTo>
                  <a:pt x="3671705" y="2898167"/>
                </a:lnTo>
                <a:lnTo>
                  <a:pt x="3669675" y="2897579"/>
                </a:lnTo>
                <a:lnTo>
                  <a:pt x="3667645" y="2896697"/>
                </a:lnTo>
                <a:lnTo>
                  <a:pt x="3665615" y="2895227"/>
                </a:lnTo>
                <a:lnTo>
                  <a:pt x="3664263" y="2893463"/>
                </a:lnTo>
                <a:lnTo>
                  <a:pt x="3662571" y="2891405"/>
                </a:lnTo>
                <a:lnTo>
                  <a:pt x="3661217" y="2889641"/>
                </a:lnTo>
                <a:lnTo>
                  <a:pt x="3659864" y="2886702"/>
                </a:lnTo>
                <a:lnTo>
                  <a:pt x="3659187" y="2884056"/>
                </a:lnTo>
                <a:lnTo>
                  <a:pt x="3661217" y="2883174"/>
                </a:lnTo>
                <a:close/>
                <a:moveTo>
                  <a:pt x="4710509" y="2865418"/>
                </a:moveTo>
                <a:lnTo>
                  <a:pt x="4711402" y="2865418"/>
                </a:lnTo>
                <a:lnTo>
                  <a:pt x="4712593" y="2866077"/>
                </a:lnTo>
                <a:lnTo>
                  <a:pt x="4713486" y="2866736"/>
                </a:lnTo>
                <a:lnTo>
                  <a:pt x="4714676" y="2868054"/>
                </a:lnTo>
                <a:lnTo>
                  <a:pt x="4715272" y="2869042"/>
                </a:lnTo>
                <a:lnTo>
                  <a:pt x="4715867" y="2870690"/>
                </a:lnTo>
                <a:lnTo>
                  <a:pt x="4716165" y="2872337"/>
                </a:lnTo>
                <a:lnTo>
                  <a:pt x="4716462" y="2873985"/>
                </a:lnTo>
                <a:lnTo>
                  <a:pt x="4716462" y="2875962"/>
                </a:lnTo>
                <a:lnTo>
                  <a:pt x="4716165" y="2878268"/>
                </a:lnTo>
                <a:lnTo>
                  <a:pt x="4715569" y="2880245"/>
                </a:lnTo>
                <a:lnTo>
                  <a:pt x="4714676" y="2882551"/>
                </a:lnTo>
                <a:lnTo>
                  <a:pt x="4711700" y="2882881"/>
                </a:lnTo>
                <a:lnTo>
                  <a:pt x="4710807" y="2882551"/>
                </a:lnTo>
                <a:lnTo>
                  <a:pt x="4709914" y="2881892"/>
                </a:lnTo>
                <a:lnTo>
                  <a:pt x="4709021" y="2881233"/>
                </a:lnTo>
                <a:lnTo>
                  <a:pt x="4708426" y="2880574"/>
                </a:lnTo>
                <a:lnTo>
                  <a:pt x="4707830" y="2878597"/>
                </a:lnTo>
                <a:lnTo>
                  <a:pt x="4707235" y="2876291"/>
                </a:lnTo>
                <a:lnTo>
                  <a:pt x="4707235" y="2873655"/>
                </a:lnTo>
                <a:lnTo>
                  <a:pt x="4706937" y="2868383"/>
                </a:lnTo>
                <a:lnTo>
                  <a:pt x="4707830" y="2867395"/>
                </a:lnTo>
                <a:lnTo>
                  <a:pt x="4708723" y="2866077"/>
                </a:lnTo>
                <a:lnTo>
                  <a:pt x="4709318" y="2865747"/>
                </a:lnTo>
                <a:close/>
                <a:moveTo>
                  <a:pt x="3908362" y="2862243"/>
                </a:moveTo>
                <a:lnTo>
                  <a:pt x="3909296" y="2862891"/>
                </a:lnTo>
                <a:lnTo>
                  <a:pt x="3911786" y="2863863"/>
                </a:lnTo>
                <a:lnTo>
                  <a:pt x="3914588" y="2865807"/>
                </a:lnTo>
                <a:lnTo>
                  <a:pt x="3918012" y="2867427"/>
                </a:lnTo>
                <a:lnTo>
                  <a:pt x="3920814" y="2869046"/>
                </a:lnTo>
                <a:lnTo>
                  <a:pt x="3921124" y="2870990"/>
                </a:lnTo>
                <a:lnTo>
                  <a:pt x="3920814" y="2872286"/>
                </a:lnTo>
                <a:lnTo>
                  <a:pt x="3920502" y="2873582"/>
                </a:lnTo>
                <a:lnTo>
                  <a:pt x="3919879" y="2874554"/>
                </a:lnTo>
                <a:lnTo>
                  <a:pt x="3918945" y="2875526"/>
                </a:lnTo>
                <a:lnTo>
                  <a:pt x="3918323" y="2875850"/>
                </a:lnTo>
                <a:lnTo>
                  <a:pt x="3915833" y="2876174"/>
                </a:lnTo>
                <a:lnTo>
                  <a:pt x="3910230" y="2876498"/>
                </a:lnTo>
                <a:lnTo>
                  <a:pt x="3907739" y="2876822"/>
                </a:lnTo>
                <a:lnTo>
                  <a:pt x="3906806" y="2877146"/>
                </a:lnTo>
                <a:lnTo>
                  <a:pt x="3906183" y="2878118"/>
                </a:lnTo>
                <a:lnTo>
                  <a:pt x="3905561" y="2873258"/>
                </a:lnTo>
                <a:lnTo>
                  <a:pt x="3905249" y="2869694"/>
                </a:lnTo>
                <a:lnTo>
                  <a:pt x="3905561" y="2866779"/>
                </a:lnTo>
                <a:lnTo>
                  <a:pt x="3906183" y="2864835"/>
                </a:lnTo>
                <a:lnTo>
                  <a:pt x="3906494" y="2863539"/>
                </a:lnTo>
                <a:lnTo>
                  <a:pt x="3907428" y="2862891"/>
                </a:lnTo>
                <a:close/>
                <a:moveTo>
                  <a:pt x="3933706" y="2844780"/>
                </a:moveTo>
                <a:lnTo>
                  <a:pt x="3932726" y="2847191"/>
                </a:lnTo>
                <a:lnTo>
                  <a:pt x="3932074" y="2849603"/>
                </a:lnTo>
                <a:lnTo>
                  <a:pt x="3931747" y="2851713"/>
                </a:lnTo>
                <a:lnTo>
                  <a:pt x="3932074" y="2853823"/>
                </a:lnTo>
                <a:lnTo>
                  <a:pt x="3932726" y="2855631"/>
                </a:lnTo>
                <a:lnTo>
                  <a:pt x="3933379" y="2857139"/>
                </a:lnTo>
                <a:lnTo>
                  <a:pt x="3934358" y="2858646"/>
                </a:lnTo>
                <a:lnTo>
                  <a:pt x="3935664" y="2860153"/>
                </a:lnTo>
                <a:lnTo>
                  <a:pt x="3936970" y="2860756"/>
                </a:lnTo>
                <a:lnTo>
                  <a:pt x="3938602" y="2861660"/>
                </a:lnTo>
                <a:lnTo>
                  <a:pt x="3940234" y="2862263"/>
                </a:lnTo>
                <a:lnTo>
                  <a:pt x="3941866" y="2862564"/>
                </a:lnTo>
                <a:lnTo>
                  <a:pt x="3943824" y="2862866"/>
                </a:lnTo>
                <a:lnTo>
                  <a:pt x="3945782" y="2862564"/>
                </a:lnTo>
                <a:lnTo>
                  <a:pt x="3948067" y="2862263"/>
                </a:lnTo>
                <a:lnTo>
                  <a:pt x="3949699" y="2861660"/>
                </a:lnTo>
                <a:lnTo>
                  <a:pt x="3948067" y="2864976"/>
                </a:lnTo>
                <a:lnTo>
                  <a:pt x="3945782" y="2867086"/>
                </a:lnTo>
                <a:lnTo>
                  <a:pt x="3943824" y="2868291"/>
                </a:lnTo>
                <a:lnTo>
                  <a:pt x="3941539" y="2868593"/>
                </a:lnTo>
                <a:lnTo>
                  <a:pt x="3939581" y="2868291"/>
                </a:lnTo>
                <a:lnTo>
                  <a:pt x="3937296" y="2867689"/>
                </a:lnTo>
                <a:lnTo>
                  <a:pt x="3935338" y="2866181"/>
                </a:lnTo>
                <a:lnTo>
                  <a:pt x="3933054" y="2864674"/>
                </a:lnTo>
                <a:lnTo>
                  <a:pt x="3928483" y="2860756"/>
                </a:lnTo>
                <a:lnTo>
                  <a:pt x="3923914" y="2857139"/>
                </a:lnTo>
                <a:lnTo>
                  <a:pt x="3921629" y="2855631"/>
                </a:lnTo>
                <a:lnTo>
                  <a:pt x="3919344" y="2854426"/>
                </a:lnTo>
                <a:lnTo>
                  <a:pt x="3917059" y="2853823"/>
                </a:lnTo>
                <a:lnTo>
                  <a:pt x="3914774" y="2853823"/>
                </a:lnTo>
                <a:lnTo>
                  <a:pt x="3915427" y="2852014"/>
                </a:lnTo>
                <a:lnTo>
                  <a:pt x="3916080" y="2850808"/>
                </a:lnTo>
                <a:lnTo>
                  <a:pt x="3917059" y="2849904"/>
                </a:lnTo>
                <a:lnTo>
                  <a:pt x="3918038" y="2849301"/>
                </a:lnTo>
                <a:lnTo>
                  <a:pt x="3919017" y="2849301"/>
                </a:lnTo>
                <a:lnTo>
                  <a:pt x="3920323" y="2849301"/>
                </a:lnTo>
                <a:lnTo>
                  <a:pt x="3922934" y="2849603"/>
                </a:lnTo>
                <a:lnTo>
                  <a:pt x="3925547" y="2849603"/>
                </a:lnTo>
                <a:lnTo>
                  <a:pt x="3926851" y="2849603"/>
                </a:lnTo>
                <a:lnTo>
                  <a:pt x="3928483" y="2849603"/>
                </a:lnTo>
                <a:lnTo>
                  <a:pt x="3929463" y="2849000"/>
                </a:lnTo>
                <a:lnTo>
                  <a:pt x="3931095" y="2847794"/>
                </a:lnTo>
                <a:lnTo>
                  <a:pt x="3932074" y="2846588"/>
                </a:lnTo>
                <a:close/>
                <a:moveTo>
                  <a:pt x="4085187" y="2832080"/>
                </a:moveTo>
                <a:lnTo>
                  <a:pt x="4087387" y="2832080"/>
                </a:lnTo>
                <a:lnTo>
                  <a:pt x="4092417" y="2833014"/>
                </a:lnTo>
                <a:lnTo>
                  <a:pt x="4097447" y="2833948"/>
                </a:lnTo>
                <a:lnTo>
                  <a:pt x="4100276" y="2834259"/>
                </a:lnTo>
                <a:lnTo>
                  <a:pt x="4102791" y="2834259"/>
                </a:lnTo>
                <a:lnTo>
                  <a:pt x="4105934" y="2833636"/>
                </a:lnTo>
                <a:lnTo>
                  <a:pt x="4108449" y="2832391"/>
                </a:lnTo>
                <a:lnTo>
                  <a:pt x="4107192" y="2835193"/>
                </a:lnTo>
                <a:lnTo>
                  <a:pt x="4106249" y="2837372"/>
                </a:lnTo>
                <a:lnTo>
                  <a:pt x="4104677" y="2839239"/>
                </a:lnTo>
                <a:lnTo>
                  <a:pt x="4102791" y="2840173"/>
                </a:lnTo>
                <a:lnTo>
                  <a:pt x="4101533" y="2841107"/>
                </a:lnTo>
                <a:lnTo>
                  <a:pt x="4099333" y="2841418"/>
                </a:lnTo>
                <a:lnTo>
                  <a:pt x="4095246" y="2841729"/>
                </a:lnTo>
                <a:lnTo>
                  <a:pt x="4090531" y="2841729"/>
                </a:lnTo>
                <a:lnTo>
                  <a:pt x="4088016" y="2842041"/>
                </a:lnTo>
                <a:lnTo>
                  <a:pt x="4085816" y="2842352"/>
                </a:lnTo>
                <a:lnTo>
                  <a:pt x="4083301" y="2843286"/>
                </a:lnTo>
                <a:lnTo>
                  <a:pt x="4081100" y="2844220"/>
                </a:lnTo>
                <a:lnTo>
                  <a:pt x="4078585" y="2845776"/>
                </a:lnTo>
                <a:lnTo>
                  <a:pt x="4076699" y="2847955"/>
                </a:lnTo>
                <a:lnTo>
                  <a:pt x="4077014" y="2843286"/>
                </a:lnTo>
                <a:lnTo>
                  <a:pt x="4077642" y="2839239"/>
                </a:lnTo>
                <a:lnTo>
                  <a:pt x="4078585" y="2836438"/>
                </a:lnTo>
                <a:lnTo>
                  <a:pt x="4079843" y="2834259"/>
                </a:lnTo>
                <a:lnTo>
                  <a:pt x="4081729" y="2833014"/>
                </a:lnTo>
                <a:lnTo>
                  <a:pt x="4083301" y="2832391"/>
                </a:lnTo>
                <a:close/>
                <a:moveTo>
                  <a:pt x="4179887" y="2798743"/>
                </a:moveTo>
                <a:lnTo>
                  <a:pt x="4179269" y="2802822"/>
                </a:lnTo>
                <a:lnTo>
                  <a:pt x="4178342" y="2806274"/>
                </a:lnTo>
                <a:lnTo>
                  <a:pt x="4177106" y="2809413"/>
                </a:lnTo>
                <a:lnTo>
                  <a:pt x="4175251" y="2811609"/>
                </a:lnTo>
                <a:lnTo>
                  <a:pt x="4173397" y="2813806"/>
                </a:lnTo>
                <a:lnTo>
                  <a:pt x="4171542" y="2815689"/>
                </a:lnTo>
                <a:lnTo>
                  <a:pt x="4168761" y="2816630"/>
                </a:lnTo>
                <a:lnTo>
                  <a:pt x="4166288" y="2817572"/>
                </a:lnTo>
                <a:lnTo>
                  <a:pt x="4161034" y="2819455"/>
                </a:lnTo>
                <a:lnTo>
                  <a:pt x="4155471" y="2821337"/>
                </a:lnTo>
                <a:lnTo>
                  <a:pt x="4150216" y="2823220"/>
                </a:lnTo>
                <a:lnTo>
                  <a:pt x="4147435" y="2824162"/>
                </a:lnTo>
                <a:lnTo>
                  <a:pt x="4144962" y="2825731"/>
                </a:lnTo>
                <a:lnTo>
                  <a:pt x="4146817" y="2820710"/>
                </a:lnTo>
                <a:lnTo>
                  <a:pt x="4148362" y="2816944"/>
                </a:lnTo>
                <a:lnTo>
                  <a:pt x="4150216" y="2814120"/>
                </a:lnTo>
                <a:lnTo>
                  <a:pt x="4152071" y="2812237"/>
                </a:lnTo>
                <a:lnTo>
                  <a:pt x="4153925" y="2810982"/>
                </a:lnTo>
                <a:lnTo>
                  <a:pt x="4156089" y="2810040"/>
                </a:lnTo>
                <a:lnTo>
                  <a:pt x="4158561" y="2809726"/>
                </a:lnTo>
                <a:lnTo>
                  <a:pt x="4160725" y="2809726"/>
                </a:lnTo>
                <a:lnTo>
                  <a:pt x="4165361" y="2809413"/>
                </a:lnTo>
                <a:lnTo>
                  <a:pt x="4167833" y="2809099"/>
                </a:lnTo>
                <a:lnTo>
                  <a:pt x="4170306" y="2808471"/>
                </a:lnTo>
                <a:lnTo>
                  <a:pt x="4172779" y="2807216"/>
                </a:lnTo>
                <a:lnTo>
                  <a:pt x="4175251" y="2805019"/>
                </a:lnTo>
                <a:lnTo>
                  <a:pt x="4177415" y="2802509"/>
                </a:lnTo>
                <a:close/>
                <a:moveTo>
                  <a:pt x="4319405" y="2792393"/>
                </a:moveTo>
                <a:lnTo>
                  <a:pt x="4320626" y="2792393"/>
                </a:lnTo>
                <a:lnTo>
                  <a:pt x="4322152" y="2792710"/>
                </a:lnTo>
                <a:lnTo>
                  <a:pt x="4323679" y="2793345"/>
                </a:lnTo>
                <a:lnTo>
                  <a:pt x="4324594" y="2794933"/>
                </a:lnTo>
                <a:lnTo>
                  <a:pt x="4326121" y="2796520"/>
                </a:lnTo>
                <a:lnTo>
                  <a:pt x="4327037" y="2798108"/>
                </a:lnTo>
                <a:lnTo>
                  <a:pt x="4329174" y="2802235"/>
                </a:lnTo>
                <a:lnTo>
                  <a:pt x="4330090" y="2806680"/>
                </a:lnTo>
                <a:lnTo>
                  <a:pt x="4330700" y="2809220"/>
                </a:lnTo>
                <a:lnTo>
                  <a:pt x="4330700" y="2811443"/>
                </a:lnTo>
                <a:lnTo>
                  <a:pt x="4329174" y="2811443"/>
                </a:lnTo>
                <a:lnTo>
                  <a:pt x="4328258" y="2811125"/>
                </a:lnTo>
                <a:lnTo>
                  <a:pt x="4326731" y="2810490"/>
                </a:lnTo>
                <a:lnTo>
                  <a:pt x="4325816" y="2809855"/>
                </a:lnTo>
                <a:lnTo>
                  <a:pt x="4323984" y="2807633"/>
                </a:lnTo>
                <a:lnTo>
                  <a:pt x="4322457" y="2805093"/>
                </a:lnTo>
                <a:lnTo>
                  <a:pt x="4320626" y="2802553"/>
                </a:lnTo>
                <a:lnTo>
                  <a:pt x="4319405" y="2800330"/>
                </a:lnTo>
                <a:lnTo>
                  <a:pt x="4317268" y="2798743"/>
                </a:lnTo>
                <a:lnTo>
                  <a:pt x="4316046" y="2797790"/>
                </a:lnTo>
                <a:lnTo>
                  <a:pt x="4314825" y="2797473"/>
                </a:lnTo>
                <a:lnTo>
                  <a:pt x="4315741" y="2795250"/>
                </a:lnTo>
                <a:lnTo>
                  <a:pt x="4316962" y="2793980"/>
                </a:lnTo>
                <a:lnTo>
                  <a:pt x="4318183" y="2792710"/>
                </a:lnTo>
                <a:close/>
                <a:moveTo>
                  <a:pt x="4288644" y="2792393"/>
                </a:moveTo>
                <a:lnTo>
                  <a:pt x="4290282" y="2792393"/>
                </a:lnTo>
                <a:lnTo>
                  <a:pt x="4292903" y="2793028"/>
                </a:lnTo>
                <a:lnTo>
                  <a:pt x="4296179" y="2793663"/>
                </a:lnTo>
                <a:lnTo>
                  <a:pt x="4297817" y="2794298"/>
                </a:lnTo>
                <a:lnTo>
                  <a:pt x="4299782" y="2794298"/>
                </a:lnTo>
                <a:lnTo>
                  <a:pt x="4302075" y="2794298"/>
                </a:lnTo>
                <a:lnTo>
                  <a:pt x="4303713" y="2793663"/>
                </a:lnTo>
                <a:lnTo>
                  <a:pt x="4303386" y="2804458"/>
                </a:lnTo>
                <a:lnTo>
                  <a:pt x="4302730" y="2804141"/>
                </a:lnTo>
                <a:lnTo>
                  <a:pt x="4302075" y="2804458"/>
                </a:lnTo>
                <a:lnTo>
                  <a:pt x="4301420" y="2804776"/>
                </a:lnTo>
                <a:lnTo>
                  <a:pt x="4301093" y="2805411"/>
                </a:lnTo>
                <a:lnTo>
                  <a:pt x="4300765" y="2807316"/>
                </a:lnTo>
                <a:lnTo>
                  <a:pt x="4300437" y="2809856"/>
                </a:lnTo>
                <a:lnTo>
                  <a:pt x="4298799" y="2805411"/>
                </a:lnTo>
                <a:lnTo>
                  <a:pt x="4298144" y="2804141"/>
                </a:lnTo>
                <a:lnTo>
                  <a:pt x="4297817" y="2803188"/>
                </a:lnTo>
                <a:lnTo>
                  <a:pt x="4297162" y="2802553"/>
                </a:lnTo>
                <a:lnTo>
                  <a:pt x="4296179" y="2802553"/>
                </a:lnTo>
                <a:lnTo>
                  <a:pt x="4294868" y="2802871"/>
                </a:lnTo>
                <a:lnTo>
                  <a:pt x="4292575" y="2804141"/>
                </a:lnTo>
                <a:lnTo>
                  <a:pt x="4290282" y="2805093"/>
                </a:lnTo>
                <a:lnTo>
                  <a:pt x="4287006" y="2805728"/>
                </a:lnTo>
                <a:lnTo>
                  <a:pt x="4285041" y="2806363"/>
                </a:lnTo>
                <a:lnTo>
                  <a:pt x="4283075" y="2806363"/>
                </a:lnTo>
                <a:lnTo>
                  <a:pt x="4283403" y="2802236"/>
                </a:lnTo>
                <a:lnTo>
                  <a:pt x="4284386" y="2799061"/>
                </a:lnTo>
                <a:lnTo>
                  <a:pt x="4285041" y="2796520"/>
                </a:lnTo>
                <a:lnTo>
                  <a:pt x="4285696" y="2794615"/>
                </a:lnTo>
                <a:lnTo>
                  <a:pt x="4287006" y="2793345"/>
                </a:lnTo>
                <a:lnTo>
                  <a:pt x="4287661" y="2792710"/>
                </a:lnTo>
                <a:close/>
                <a:moveTo>
                  <a:pt x="4235130" y="2784455"/>
                </a:moveTo>
                <a:lnTo>
                  <a:pt x="4235450" y="2786592"/>
                </a:lnTo>
                <a:lnTo>
                  <a:pt x="4235130" y="2788118"/>
                </a:lnTo>
                <a:lnTo>
                  <a:pt x="4234491" y="2789034"/>
                </a:lnTo>
                <a:lnTo>
                  <a:pt x="4233851" y="2789950"/>
                </a:lnTo>
                <a:lnTo>
                  <a:pt x="4232891" y="2790255"/>
                </a:lnTo>
                <a:lnTo>
                  <a:pt x="4231932" y="2790255"/>
                </a:lnTo>
                <a:lnTo>
                  <a:pt x="4229693" y="2790561"/>
                </a:lnTo>
                <a:lnTo>
                  <a:pt x="4227773" y="2790866"/>
                </a:lnTo>
                <a:lnTo>
                  <a:pt x="4227134" y="2791477"/>
                </a:lnTo>
                <a:lnTo>
                  <a:pt x="4226494" y="2792392"/>
                </a:lnTo>
                <a:lnTo>
                  <a:pt x="4225854" y="2793614"/>
                </a:lnTo>
                <a:lnTo>
                  <a:pt x="4225854" y="2795445"/>
                </a:lnTo>
                <a:lnTo>
                  <a:pt x="4226494" y="2797582"/>
                </a:lnTo>
                <a:lnTo>
                  <a:pt x="4226814" y="2800330"/>
                </a:lnTo>
                <a:lnTo>
                  <a:pt x="4222655" y="2797888"/>
                </a:lnTo>
                <a:lnTo>
                  <a:pt x="4218177" y="2795751"/>
                </a:lnTo>
                <a:lnTo>
                  <a:pt x="4214339" y="2794835"/>
                </a:lnTo>
                <a:lnTo>
                  <a:pt x="4210180" y="2794529"/>
                </a:lnTo>
                <a:lnTo>
                  <a:pt x="4206022" y="2794529"/>
                </a:lnTo>
                <a:lnTo>
                  <a:pt x="4202183" y="2795140"/>
                </a:lnTo>
                <a:lnTo>
                  <a:pt x="4197385" y="2796056"/>
                </a:lnTo>
                <a:lnTo>
                  <a:pt x="4192587" y="2797888"/>
                </a:lnTo>
                <a:lnTo>
                  <a:pt x="4194506" y="2795140"/>
                </a:lnTo>
                <a:lnTo>
                  <a:pt x="4196746" y="2792698"/>
                </a:lnTo>
                <a:lnTo>
                  <a:pt x="4198665" y="2790866"/>
                </a:lnTo>
                <a:lnTo>
                  <a:pt x="4201224" y="2789645"/>
                </a:lnTo>
                <a:lnTo>
                  <a:pt x="4203783" y="2788424"/>
                </a:lnTo>
                <a:lnTo>
                  <a:pt x="4206982" y="2788118"/>
                </a:lnTo>
                <a:lnTo>
                  <a:pt x="4209860" y="2787508"/>
                </a:lnTo>
                <a:lnTo>
                  <a:pt x="4212739" y="2787508"/>
                </a:lnTo>
                <a:lnTo>
                  <a:pt x="4224575" y="2787202"/>
                </a:lnTo>
                <a:lnTo>
                  <a:pt x="4230332" y="2786287"/>
                </a:lnTo>
                <a:lnTo>
                  <a:pt x="4232891" y="2785676"/>
                </a:lnTo>
                <a:close/>
                <a:moveTo>
                  <a:pt x="4272674" y="2770168"/>
                </a:moveTo>
                <a:lnTo>
                  <a:pt x="4273930" y="2772105"/>
                </a:lnTo>
                <a:lnTo>
                  <a:pt x="4275501" y="2774365"/>
                </a:lnTo>
                <a:lnTo>
                  <a:pt x="4276444" y="2776948"/>
                </a:lnTo>
                <a:lnTo>
                  <a:pt x="4277701" y="2779531"/>
                </a:lnTo>
                <a:lnTo>
                  <a:pt x="4278329" y="2782437"/>
                </a:lnTo>
                <a:lnTo>
                  <a:pt x="4278958" y="2785343"/>
                </a:lnTo>
                <a:lnTo>
                  <a:pt x="4279272" y="2788249"/>
                </a:lnTo>
                <a:lnTo>
                  <a:pt x="4279900" y="2791155"/>
                </a:lnTo>
                <a:lnTo>
                  <a:pt x="4279272" y="2794384"/>
                </a:lnTo>
                <a:lnTo>
                  <a:pt x="4278958" y="2797290"/>
                </a:lnTo>
                <a:lnTo>
                  <a:pt x="4278329" y="2799873"/>
                </a:lnTo>
                <a:lnTo>
                  <a:pt x="4277387" y="2802133"/>
                </a:lnTo>
                <a:lnTo>
                  <a:pt x="4275816" y="2804393"/>
                </a:lnTo>
                <a:lnTo>
                  <a:pt x="4273930" y="2805685"/>
                </a:lnTo>
                <a:lnTo>
                  <a:pt x="4271731" y="2807299"/>
                </a:lnTo>
                <a:lnTo>
                  <a:pt x="4269218" y="2807945"/>
                </a:lnTo>
                <a:lnTo>
                  <a:pt x="4269532" y="2804393"/>
                </a:lnTo>
                <a:lnTo>
                  <a:pt x="4270474" y="2802133"/>
                </a:lnTo>
                <a:lnTo>
                  <a:pt x="4271731" y="2800196"/>
                </a:lnTo>
                <a:lnTo>
                  <a:pt x="4272988" y="2798259"/>
                </a:lnTo>
                <a:lnTo>
                  <a:pt x="4273930" y="2796644"/>
                </a:lnTo>
                <a:lnTo>
                  <a:pt x="4275187" y="2793738"/>
                </a:lnTo>
                <a:lnTo>
                  <a:pt x="4275501" y="2790509"/>
                </a:lnTo>
                <a:lnTo>
                  <a:pt x="4275187" y="2785989"/>
                </a:lnTo>
                <a:lnTo>
                  <a:pt x="4273616" y="2785666"/>
                </a:lnTo>
                <a:lnTo>
                  <a:pt x="4272045" y="2785989"/>
                </a:lnTo>
                <a:lnTo>
                  <a:pt x="4271103" y="2786958"/>
                </a:lnTo>
                <a:lnTo>
                  <a:pt x="4270160" y="2787603"/>
                </a:lnTo>
                <a:lnTo>
                  <a:pt x="4269218" y="2788572"/>
                </a:lnTo>
                <a:lnTo>
                  <a:pt x="4268589" y="2790187"/>
                </a:lnTo>
                <a:lnTo>
                  <a:pt x="4267332" y="2793415"/>
                </a:lnTo>
                <a:lnTo>
                  <a:pt x="4265761" y="2801164"/>
                </a:lnTo>
                <a:lnTo>
                  <a:pt x="4264505" y="2805039"/>
                </a:lnTo>
                <a:lnTo>
                  <a:pt x="4263562" y="2808268"/>
                </a:lnTo>
                <a:lnTo>
                  <a:pt x="4263562" y="2805685"/>
                </a:lnTo>
                <a:lnTo>
                  <a:pt x="4262934" y="2804070"/>
                </a:lnTo>
                <a:lnTo>
                  <a:pt x="4261991" y="2802456"/>
                </a:lnTo>
                <a:lnTo>
                  <a:pt x="4261048" y="2801164"/>
                </a:lnTo>
                <a:lnTo>
                  <a:pt x="4259792" y="2800519"/>
                </a:lnTo>
                <a:lnTo>
                  <a:pt x="4258849" y="2800196"/>
                </a:lnTo>
                <a:lnTo>
                  <a:pt x="4256021" y="2799550"/>
                </a:lnTo>
                <a:lnTo>
                  <a:pt x="4253508" y="2798581"/>
                </a:lnTo>
                <a:lnTo>
                  <a:pt x="4252251" y="2797936"/>
                </a:lnTo>
                <a:lnTo>
                  <a:pt x="4251308" y="2797290"/>
                </a:lnTo>
                <a:lnTo>
                  <a:pt x="4250366" y="2795676"/>
                </a:lnTo>
                <a:lnTo>
                  <a:pt x="4249737" y="2793738"/>
                </a:lnTo>
                <a:lnTo>
                  <a:pt x="4249737" y="2791155"/>
                </a:lnTo>
                <a:lnTo>
                  <a:pt x="4249737" y="2788249"/>
                </a:lnTo>
                <a:lnTo>
                  <a:pt x="4253822" y="2788249"/>
                </a:lnTo>
                <a:lnTo>
                  <a:pt x="4257592" y="2787926"/>
                </a:lnTo>
                <a:lnTo>
                  <a:pt x="4261363" y="2787281"/>
                </a:lnTo>
                <a:lnTo>
                  <a:pt x="4264505" y="2785666"/>
                </a:lnTo>
                <a:lnTo>
                  <a:pt x="4266076" y="2784698"/>
                </a:lnTo>
                <a:lnTo>
                  <a:pt x="4267332" y="2783083"/>
                </a:lnTo>
                <a:lnTo>
                  <a:pt x="4268589" y="2781792"/>
                </a:lnTo>
                <a:lnTo>
                  <a:pt x="4269532" y="2779854"/>
                </a:lnTo>
                <a:lnTo>
                  <a:pt x="4270789" y="2777917"/>
                </a:lnTo>
                <a:lnTo>
                  <a:pt x="4271417" y="2775657"/>
                </a:lnTo>
                <a:lnTo>
                  <a:pt x="4272045" y="2773074"/>
                </a:lnTo>
                <a:close/>
                <a:moveTo>
                  <a:pt x="4168499" y="2759055"/>
                </a:moveTo>
                <a:lnTo>
                  <a:pt x="4169396" y="2759664"/>
                </a:lnTo>
                <a:lnTo>
                  <a:pt x="4170293" y="2760578"/>
                </a:lnTo>
                <a:lnTo>
                  <a:pt x="4172686" y="2763320"/>
                </a:lnTo>
                <a:lnTo>
                  <a:pt x="4175079" y="2766367"/>
                </a:lnTo>
                <a:lnTo>
                  <a:pt x="4175976" y="2767891"/>
                </a:lnTo>
                <a:lnTo>
                  <a:pt x="4177771" y="2768805"/>
                </a:lnTo>
                <a:lnTo>
                  <a:pt x="4179266" y="2769719"/>
                </a:lnTo>
                <a:lnTo>
                  <a:pt x="4180762" y="2769719"/>
                </a:lnTo>
                <a:lnTo>
                  <a:pt x="4182557" y="2768500"/>
                </a:lnTo>
                <a:lnTo>
                  <a:pt x="4184650" y="2766672"/>
                </a:lnTo>
                <a:lnTo>
                  <a:pt x="4183753" y="2770023"/>
                </a:lnTo>
                <a:lnTo>
                  <a:pt x="4182257" y="2772765"/>
                </a:lnTo>
                <a:lnTo>
                  <a:pt x="4180463" y="2774898"/>
                </a:lnTo>
                <a:lnTo>
                  <a:pt x="4178668" y="2777031"/>
                </a:lnTo>
                <a:lnTo>
                  <a:pt x="4177173" y="2779468"/>
                </a:lnTo>
                <a:lnTo>
                  <a:pt x="4175378" y="2781906"/>
                </a:lnTo>
                <a:lnTo>
                  <a:pt x="4174481" y="2784952"/>
                </a:lnTo>
                <a:lnTo>
                  <a:pt x="4173883" y="2789218"/>
                </a:lnTo>
                <a:lnTo>
                  <a:pt x="4172387" y="2787694"/>
                </a:lnTo>
                <a:lnTo>
                  <a:pt x="4171490" y="2786476"/>
                </a:lnTo>
                <a:lnTo>
                  <a:pt x="4171191" y="2784648"/>
                </a:lnTo>
                <a:lnTo>
                  <a:pt x="4171490" y="2782515"/>
                </a:lnTo>
                <a:lnTo>
                  <a:pt x="4172686" y="2778250"/>
                </a:lnTo>
                <a:lnTo>
                  <a:pt x="4172985" y="2776117"/>
                </a:lnTo>
                <a:lnTo>
                  <a:pt x="4173284" y="2773984"/>
                </a:lnTo>
                <a:lnTo>
                  <a:pt x="4171191" y="2770937"/>
                </a:lnTo>
                <a:lnTo>
                  <a:pt x="4169097" y="2768805"/>
                </a:lnTo>
                <a:lnTo>
                  <a:pt x="4166704" y="2766672"/>
                </a:lnTo>
                <a:lnTo>
                  <a:pt x="4164012" y="2765453"/>
                </a:lnTo>
                <a:lnTo>
                  <a:pt x="4165508" y="2762102"/>
                </a:lnTo>
                <a:lnTo>
                  <a:pt x="4166405" y="2760578"/>
                </a:lnTo>
                <a:lnTo>
                  <a:pt x="4167601" y="2759360"/>
                </a:lnTo>
                <a:close/>
                <a:moveTo>
                  <a:pt x="4197349" y="2744768"/>
                </a:moveTo>
                <a:lnTo>
                  <a:pt x="4195713" y="2749639"/>
                </a:lnTo>
                <a:lnTo>
                  <a:pt x="4194731" y="2753211"/>
                </a:lnTo>
                <a:lnTo>
                  <a:pt x="4193094" y="2755809"/>
                </a:lnTo>
                <a:lnTo>
                  <a:pt x="4191457" y="2757432"/>
                </a:lnTo>
                <a:lnTo>
                  <a:pt x="4190148" y="2758731"/>
                </a:lnTo>
                <a:lnTo>
                  <a:pt x="4188512" y="2759056"/>
                </a:lnTo>
                <a:lnTo>
                  <a:pt x="4186548" y="2759056"/>
                </a:lnTo>
                <a:lnTo>
                  <a:pt x="4184911" y="2758731"/>
                </a:lnTo>
                <a:lnTo>
                  <a:pt x="4180656" y="2756783"/>
                </a:lnTo>
                <a:lnTo>
                  <a:pt x="4176073" y="2754834"/>
                </a:lnTo>
                <a:lnTo>
                  <a:pt x="4173782" y="2754510"/>
                </a:lnTo>
                <a:lnTo>
                  <a:pt x="4171164" y="2754185"/>
                </a:lnTo>
                <a:lnTo>
                  <a:pt x="4168545" y="2754185"/>
                </a:lnTo>
                <a:lnTo>
                  <a:pt x="4165599" y="2754510"/>
                </a:lnTo>
                <a:lnTo>
                  <a:pt x="4167563" y="2752561"/>
                </a:lnTo>
                <a:lnTo>
                  <a:pt x="4169527" y="2751262"/>
                </a:lnTo>
                <a:lnTo>
                  <a:pt x="4170836" y="2749964"/>
                </a:lnTo>
                <a:lnTo>
                  <a:pt x="4172800" y="2748989"/>
                </a:lnTo>
                <a:lnTo>
                  <a:pt x="4176073" y="2748340"/>
                </a:lnTo>
                <a:lnTo>
                  <a:pt x="4180001" y="2748015"/>
                </a:lnTo>
                <a:lnTo>
                  <a:pt x="4183602" y="2747366"/>
                </a:lnTo>
                <a:lnTo>
                  <a:pt x="4187530" y="2747366"/>
                </a:lnTo>
                <a:lnTo>
                  <a:pt x="4192112" y="2746716"/>
                </a:lnTo>
                <a:lnTo>
                  <a:pt x="4194731" y="2746067"/>
                </a:lnTo>
                <a:close/>
                <a:moveTo>
                  <a:pt x="4212125" y="2732068"/>
                </a:moveTo>
                <a:lnTo>
                  <a:pt x="4214262" y="2732385"/>
                </a:lnTo>
                <a:lnTo>
                  <a:pt x="4216399" y="2733338"/>
                </a:lnTo>
                <a:lnTo>
                  <a:pt x="4214568" y="2736513"/>
                </a:lnTo>
                <a:lnTo>
                  <a:pt x="4212736" y="2739370"/>
                </a:lnTo>
                <a:lnTo>
                  <a:pt x="4208156" y="2744450"/>
                </a:lnTo>
                <a:lnTo>
                  <a:pt x="4206325" y="2747308"/>
                </a:lnTo>
                <a:lnTo>
                  <a:pt x="4204493" y="2750800"/>
                </a:lnTo>
                <a:lnTo>
                  <a:pt x="4204188" y="2753023"/>
                </a:lnTo>
                <a:lnTo>
                  <a:pt x="4203272" y="2755245"/>
                </a:lnTo>
                <a:lnTo>
                  <a:pt x="4202967" y="2757785"/>
                </a:lnTo>
                <a:lnTo>
                  <a:pt x="4202967" y="2760643"/>
                </a:lnTo>
                <a:lnTo>
                  <a:pt x="4202051" y="2758738"/>
                </a:lnTo>
                <a:lnTo>
                  <a:pt x="4201135" y="2756515"/>
                </a:lnTo>
                <a:lnTo>
                  <a:pt x="4200830" y="2754293"/>
                </a:lnTo>
                <a:lnTo>
                  <a:pt x="4200524" y="2751753"/>
                </a:lnTo>
                <a:lnTo>
                  <a:pt x="4200830" y="2749213"/>
                </a:lnTo>
                <a:lnTo>
                  <a:pt x="4201135" y="2746355"/>
                </a:lnTo>
                <a:lnTo>
                  <a:pt x="4202051" y="2743815"/>
                </a:lnTo>
                <a:lnTo>
                  <a:pt x="4202661" y="2741275"/>
                </a:lnTo>
                <a:lnTo>
                  <a:pt x="4203577" y="2739053"/>
                </a:lnTo>
                <a:lnTo>
                  <a:pt x="4205104" y="2736830"/>
                </a:lnTo>
                <a:lnTo>
                  <a:pt x="4206630" y="2734925"/>
                </a:lnTo>
                <a:lnTo>
                  <a:pt x="4208156" y="2733655"/>
                </a:lnTo>
                <a:lnTo>
                  <a:pt x="4209988" y="2732385"/>
                </a:lnTo>
                <a:close/>
                <a:moveTo>
                  <a:pt x="4518602" y="2713018"/>
                </a:moveTo>
                <a:lnTo>
                  <a:pt x="4521110" y="2721843"/>
                </a:lnTo>
                <a:lnTo>
                  <a:pt x="4522677" y="2726570"/>
                </a:lnTo>
                <a:lnTo>
                  <a:pt x="4524558" y="2730667"/>
                </a:lnTo>
                <a:lnTo>
                  <a:pt x="4525498" y="2731928"/>
                </a:lnTo>
                <a:lnTo>
                  <a:pt x="4527065" y="2733504"/>
                </a:lnTo>
                <a:lnTo>
                  <a:pt x="4528006" y="2734449"/>
                </a:lnTo>
                <a:lnTo>
                  <a:pt x="4529573" y="2734765"/>
                </a:lnTo>
                <a:lnTo>
                  <a:pt x="4531454" y="2734765"/>
                </a:lnTo>
                <a:lnTo>
                  <a:pt x="4533021" y="2734449"/>
                </a:lnTo>
                <a:lnTo>
                  <a:pt x="4534902" y="2733504"/>
                </a:lnTo>
                <a:lnTo>
                  <a:pt x="4537096" y="2731613"/>
                </a:lnTo>
                <a:lnTo>
                  <a:pt x="4538663" y="2730037"/>
                </a:lnTo>
                <a:lnTo>
                  <a:pt x="4538036" y="2731298"/>
                </a:lnTo>
                <a:lnTo>
                  <a:pt x="4533648" y="2737916"/>
                </a:lnTo>
                <a:lnTo>
                  <a:pt x="4530513" y="2742329"/>
                </a:lnTo>
                <a:lnTo>
                  <a:pt x="4527692" y="2747686"/>
                </a:lnTo>
                <a:lnTo>
                  <a:pt x="4525498" y="2752099"/>
                </a:lnTo>
                <a:lnTo>
                  <a:pt x="4524871" y="2753990"/>
                </a:lnTo>
                <a:lnTo>
                  <a:pt x="4524871" y="2755881"/>
                </a:lnTo>
                <a:lnTo>
                  <a:pt x="4523617" y="2754305"/>
                </a:lnTo>
                <a:lnTo>
                  <a:pt x="4522990" y="2752729"/>
                </a:lnTo>
                <a:lnTo>
                  <a:pt x="4522363" y="2749262"/>
                </a:lnTo>
                <a:lnTo>
                  <a:pt x="4522050" y="2746111"/>
                </a:lnTo>
                <a:lnTo>
                  <a:pt x="4522050" y="2743274"/>
                </a:lnTo>
                <a:lnTo>
                  <a:pt x="4521736" y="2740753"/>
                </a:lnTo>
                <a:lnTo>
                  <a:pt x="4521110" y="2739177"/>
                </a:lnTo>
                <a:lnTo>
                  <a:pt x="4520483" y="2738231"/>
                </a:lnTo>
                <a:lnTo>
                  <a:pt x="4519542" y="2736656"/>
                </a:lnTo>
                <a:lnTo>
                  <a:pt x="4517975" y="2735710"/>
                </a:lnTo>
                <a:lnTo>
                  <a:pt x="4516094" y="2734449"/>
                </a:lnTo>
                <a:lnTo>
                  <a:pt x="4513900" y="2733504"/>
                </a:lnTo>
                <a:lnTo>
                  <a:pt x="4512019" y="2739177"/>
                </a:lnTo>
                <a:lnTo>
                  <a:pt x="4510452" y="2742959"/>
                </a:lnTo>
                <a:lnTo>
                  <a:pt x="4508885" y="2745165"/>
                </a:lnTo>
                <a:lnTo>
                  <a:pt x="4508258" y="2745480"/>
                </a:lnTo>
                <a:lnTo>
                  <a:pt x="4507631" y="2745480"/>
                </a:lnTo>
                <a:lnTo>
                  <a:pt x="4505437" y="2745165"/>
                </a:lnTo>
                <a:lnTo>
                  <a:pt x="4502929" y="2743904"/>
                </a:lnTo>
                <a:lnTo>
                  <a:pt x="4498854" y="2742329"/>
                </a:lnTo>
                <a:lnTo>
                  <a:pt x="4493212" y="2740753"/>
                </a:lnTo>
                <a:lnTo>
                  <a:pt x="4495406" y="2737916"/>
                </a:lnTo>
                <a:lnTo>
                  <a:pt x="4496660" y="2735080"/>
                </a:lnTo>
                <a:lnTo>
                  <a:pt x="4497600" y="2733504"/>
                </a:lnTo>
                <a:lnTo>
                  <a:pt x="4496973" y="2731928"/>
                </a:lnTo>
                <a:lnTo>
                  <a:pt x="4496346" y="2730983"/>
                </a:lnTo>
                <a:lnTo>
                  <a:pt x="4495093" y="2729722"/>
                </a:lnTo>
                <a:lnTo>
                  <a:pt x="4492271" y="2729407"/>
                </a:lnTo>
                <a:lnTo>
                  <a:pt x="4489450" y="2729407"/>
                </a:lnTo>
                <a:lnTo>
                  <a:pt x="4490391" y="2725940"/>
                </a:lnTo>
                <a:lnTo>
                  <a:pt x="4491644" y="2723734"/>
                </a:lnTo>
                <a:lnTo>
                  <a:pt x="4492271" y="2723418"/>
                </a:lnTo>
                <a:lnTo>
                  <a:pt x="4493212" y="2722473"/>
                </a:lnTo>
                <a:lnTo>
                  <a:pt x="4495093" y="2722158"/>
                </a:lnTo>
                <a:lnTo>
                  <a:pt x="4496973" y="2722473"/>
                </a:lnTo>
                <a:lnTo>
                  <a:pt x="4499167" y="2723418"/>
                </a:lnTo>
                <a:lnTo>
                  <a:pt x="4503556" y="2725309"/>
                </a:lnTo>
                <a:lnTo>
                  <a:pt x="4505750" y="2726255"/>
                </a:lnTo>
                <a:lnTo>
                  <a:pt x="4508258" y="2726885"/>
                </a:lnTo>
                <a:lnTo>
                  <a:pt x="4510452" y="2726885"/>
                </a:lnTo>
                <a:lnTo>
                  <a:pt x="4512646" y="2726570"/>
                </a:lnTo>
                <a:lnTo>
                  <a:pt x="4513273" y="2725940"/>
                </a:lnTo>
                <a:lnTo>
                  <a:pt x="4514527" y="2724679"/>
                </a:lnTo>
                <a:lnTo>
                  <a:pt x="4516094" y="2722158"/>
                </a:lnTo>
                <a:lnTo>
                  <a:pt x="4517662" y="2718691"/>
                </a:lnTo>
                <a:close/>
                <a:moveTo>
                  <a:pt x="4216400" y="2711430"/>
                </a:moveTo>
                <a:lnTo>
                  <a:pt x="4214774" y="2714361"/>
                </a:lnTo>
                <a:lnTo>
                  <a:pt x="4213474" y="2716640"/>
                </a:lnTo>
                <a:lnTo>
                  <a:pt x="4212173" y="2718594"/>
                </a:lnTo>
                <a:lnTo>
                  <a:pt x="4210547" y="2719571"/>
                </a:lnTo>
                <a:lnTo>
                  <a:pt x="4209247" y="2720548"/>
                </a:lnTo>
                <a:lnTo>
                  <a:pt x="4207946" y="2721199"/>
                </a:lnTo>
                <a:lnTo>
                  <a:pt x="4205020" y="2721525"/>
                </a:lnTo>
                <a:lnTo>
                  <a:pt x="4198517" y="2721850"/>
                </a:lnTo>
                <a:lnTo>
                  <a:pt x="4194290" y="2722176"/>
                </a:lnTo>
                <a:lnTo>
                  <a:pt x="4192014" y="2723153"/>
                </a:lnTo>
                <a:lnTo>
                  <a:pt x="4189412" y="2724130"/>
                </a:lnTo>
                <a:lnTo>
                  <a:pt x="4191363" y="2720548"/>
                </a:lnTo>
                <a:lnTo>
                  <a:pt x="4193964" y="2717291"/>
                </a:lnTo>
                <a:lnTo>
                  <a:pt x="4196891" y="2715012"/>
                </a:lnTo>
                <a:lnTo>
                  <a:pt x="4200142" y="2713709"/>
                </a:lnTo>
                <a:lnTo>
                  <a:pt x="4204044" y="2712407"/>
                </a:lnTo>
                <a:lnTo>
                  <a:pt x="4207621" y="2711756"/>
                </a:lnTo>
                <a:lnTo>
                  <a:pt x="4211848" y="2711756"/>
                </a:lnTo>
                <a:close/>
                <a:moveTo>
                  <a:pt x="4175733" y="2711430"/>
                </a:moveTo>
                <a:lnTo>
                  <a:pt x="4177011" y="2711753"/>
                </a:lnTo>
                <a:lnTo>
                  <a:pt x="4177650" y="2712075"/>
                </a:lnTo>
                <a:lnTo>
                  <a:pt x="4178609" y="2713044"/>
                </a:lnTo>
                <a:lnTo>
                  <a:pt x="4179887" y="2714012"/>
                </a:lnTo>
                <a:lnTo>
                  <a:pt x="4178609" y="2717885"/>
                </a:lnTo>
                <a:lnTo>
                  <a:pt x="4177970" y="2721435"/>
                </a:lnTo>
                <a:lnTo>
                  <a:pt x="4177331" y="2725630"/>
                </a:lnTo>
                <a:lnTo>
                  <a:pt x="4177331" y="2730794"/>
                </a:lnTo>
                <a:lnTo>
                  <a:pt x="4176052" y="2728212"/>
                </a:lnTo>
                <a:lnTo>
                  <a:pt x="4174774" y="2726276"/>
                </a:lnTo>
                <a:lnTo>
                  <a:pt x="4173176" y="2725308"/>
                </a:lnTo>
                <a:lnTo>
                  <a:pt x="4171579" y="2724662"/>
                </a:lnTo>
                <a:lnTo>
                  <a:pt x="4169661" y="2724662"/>
                </a:lnTo>
                <a:lnTo>
                  <a:pt x="4167424" y="2725308"/>
                </a:lnTo>
                <a:lnTo>
                  <a:pt x="4165507" y="2726276"/>
                </a:lnTo>
                <a:lnTo>
                  <a:pt x="4164229" y="2727567"/>
                </a:lnTo>
                <a:lnTo>
                  <a:pt x="4162631" y="2728535"/>
                </a:lnTo>
                <a:lnTo>
                  <a:pt x="4161352" y="2730471"/>
                </a:lnTo>
                <a:lnTo>
                  <a:pt x="4160713" y="2731762"/>
                </a:lnTo>
                <a:lnTo>
                  <a:pt x="4160394" y="2733376"/>
                </a:lnTo>
                <a:lnTo>
                  <a:pt x="4160394" y="2734667"/>
                </a:lnTo>
                <a:lnTo>
                  <a:pt x="4161033" y="2736281"/>
                </a:lnTo>
                <a:lnTo>
                  <a:pt x="4162631" y="2737572"/>
                </a:lnTo>
                <a:lnTo>
                  <a:pt x="4164868" y="2738217"/>
                </a:lnTo>
                <a:lnTo>
                  <a:pt x="4163589" y="2740799"/>
                </a:lnTo>
                <a:lnTo>
                  <a:pt x="4161992" y="2743058"/>
                </a:lnTo>
                <a:lnTo>
                  <a:pt x="4159755" y="2744994"/>
                </a:lnTo>
                <a:lnTo>
                  <a:pt x="4157518" y="2746285"/>
                </a:lnTo>
                <a:lnTo>
                  <a:pt x="4155281" y="2747576"/>
                </a:lnTo>
                <a:lnTo>
                  <a:pt x="4152724" y="2748545"/>
                </a:lnTo>
                <a:lnTo>
                  <a:pt x="4147611" y="2750804"/>
                </a:lnTo>
                <a:lnTo>
                  <a:pt x="4145055" y="2751772"/>
                </a:lnTo>
                <a:lnTo>
                  <a:pt x="4142818" y="2753063"/>
                </a:lnTo>
                <a:lnTo>
                  <a:pt x="4140581" y="2754999"/>
                </a:lnTo>
                <a:lnTo>
                  <a:pt x="4138663" y="2756613"/>
                </a:lnTo>
                <a:lnTo>
                  <a:pt x="4136746" y="2759195"/>
                </a:lnTo>
                <a:lnTo>
                  <a:pt x="4135787" y="2762422"/>
                </a:lnTo>
                <a:lnTo>
                  <a:pt x="4135148" y="2765650"/>
                </a:lnTo>
                <a:lnTo>
                  <a:pt x="4135148" y="2770168"/>
                </a:lnTo>
                <a:lnTo>
                  <a:pt x="4134189" y="2769845"/>
                </a:lnTo>
                <a:lnTo>
                  <a:pt x="4133550" y="2768877"/>
                </a:lnTo>
                <a:lnTo>
                  <a:pt x="4132592" y="2767586"/>
                </a:lnTo>
                <a:lnTo>
                  <a:pt x="4131633" y="2765004"/>
                </a:lnTo>
                <a:lnTo>
                  <a:pt x="4131313" y="2762422"/>
                </a:lnTo>
                <a:lnTo>
                  <a:pt x="4130994" y="2755645"/>
                </a:lnTo>
                <a:lnTo>
                  <a:pt x="4130674" y="2749190"/>
                </a:lnTo>
                <a:lnTo>
                  <a:pt x="4131633" y="2746608"/>
                </a:lnTo>
                <a:lnTo>
                  <a:pt x="4133550" y="2744994"/>
                </a:lnTo>
                <a:lnTo>
                  <a:pt x="4135468" y="2743381"/>
                </a:lnTo>
                <a:lnTo>
                  <a:pt x="4137705" y="2741767"/>
                </a:lnTo>
                <a:lnTo>
                  <a:pt x="4142179" y="2739508"/>
                </a:lnTo>
                <a:lnTo>
                  <a:pt x="4146652" y="2737894"/>
                </a:lnTo>
                <a:lnTo>
                  <a:pt x="4149529" y="2736603"/>
                </a:lnTo>
                <a:lnTo>
                  <a:pt x="4151126" y="2735312"/>
                </a:lnTo>
                <a:lnTo>
                  <a:pt x="4153044" y="2733376"/>
                </a:lnTo>
                <a:lnTo>
                  <a:pt x="4154961" y="2731440"/>
                </a:lnTo>
                <a:lnTo>
                  <a:pt x="4156239" y="2728858"/>
                </a:lnTo>
                <a:lnTo>
                  <a:pt x="4157198" y="2725953"/>
                </a:lnTo>
                <a:lnTo>
                  <a:pt x="4157518" y="2722080"/>
                </a:lnTo>
                <a:lnTo>
                  <a:pt x="4157518" y="2718207"/>
                </a:lnTo>
                <a:lnTo>
                  <a:pt x="4159755" y="2718207"/>
                </a:lnTo>
                <a:lnTo>
                  <a:pt x="4161992" y="2718207"/>
                </a:lnTo>
                <a:lnTo>
                  <a:pt x="4163589" y="2717885"/>
                </a:lnTo>
                <a:lnTo>
                  <a:pt x="4165187" y="2717239"/>
                </a:lnTo>
                <a:lnTo>
                  <a:pt x="4168383" y="2715948"/>
                </a:lnTo>
                <a:lnTo>
                  <a:pt x="4170939" y="2714012"/>
                </a:lnTo>
                <a:lnTo>
                  <a:pt x="4173496" y="2712721"/>
                </a:lnTo>
                <a:lnTo>
                  <a:pt x="4174774" y="2711753"/>
                </a:lnTo>
                <a:close/>
                <a:moveTo>
                  <a:pt x="4091940" y="2708255"/>
                </a:moveTo>
                <a:lnTo>
                  <a:pt x="4097020" y="2708255"/>
                </a:lnTo>
                <a:lnTo>
                  <a:pt x="4101465" y="2708898"/>
                </a:lnTo>
                <a:lnTo>
                  <a:pt x="4110990" y="2709541"/>
                </a:lnTo>
                <a:lnTo>
                  <a:pt x="4130675" y="2712435"/>
                </a:lnTo>
                <a:lnTo>
                  <a:pt x="4141787" y="2713721"/>
                </a:lnTo>
                <a:lnTo>
                  <a:pt x="4154487" y="2714364"/>
                </a:lnTo>
                <a:lnTo>
                  <a:pt x="4154170" y="2716936"/>
                </a:lnTo>
                <a:lnTo>
                  <a:pt x="4153535" y="2719187"/>
                </a:lnTo>
                <a:lnTo>
                  <a:pt x="4152900" y="2721116"/>
                </a:lnTo>
                <a:lnTo>
                  <a:pt x="4151630" y="2722402"/>
                </a:lnTo>
                <a:lnTo>
                  <a:pt x="4150677" y="2724009"/>
                </a:lnTo>
                <a:lnTo>
                  <a:pt x="4149090" y="2724974"/>
                </a:lnTo>
                <a:lnTo>
                  <a:pt x="4146232" y="2726903"/>
                </a:lnTo>
                <a:lnTo>
                  <a:pt x="4139247" y="2729797"/>
                </a:lnTo>
                <a:lnTo>
                  <a:pt x="4136072" y="2731404"/>
                </a:lnTo>
                <a:lnTo>
                  <a:pt x="4134485" y="2732369"/>
                </a:lnTo>
                <a:lnTo>
                  <a:pt x="4133532" y="2733655"/>
                </a:lnTo>
                <a:lnTo>
                  <a:pt x="4129405" y="2732047"/>
                </a:lnTo>
                <a:lnTo>
                  <a:pt x="4125912" y="2729797"/>
                </a:lnTo>
                <a:lnTo>
                  <a:pt x="4118610" y="2724974"/>
                </a:lnTo>
                <a:lnTo>
                  <a:pt x="4115117" y="2722402"/>
                </a:lnTo>
                <a:lnTo>
                  <a:pt x="4111625" y="2720151"/>
                </a:lnTo>
                <a:lnTo>
                  <a:pt x="4107497" y="2718222"/>
                </a:lnTo>
                <a:lnTo>
                  <a:pt x="4103687" y="2716936"/>
                </a:lnTo>
                <a:lnTo>
                  <a:pt x="4102417" y="2717900"/>
                </a:lnTo>
                <a:lnTo>
                  <a:pt x="4101782" y="2719508"/>
                </a:lnTo>
                <a:lnTo>
                  <a:pt x="4102100" y="2721116"/>
                </a:lnTo>
                <a:lnTo>
                  <a:pt x="4102417" y="2722723"/>
                </a:lnTo>
                <a:lnTo>
                  <a:pt x="4103687" y="2724331"/>
                </a:lnTo>
                <a:lnTo>
                  <a:pt x="4104640" y="2725295"/>
                </a:lnTo>
                <a:lnTo>
                  <a:pt x="4106227" y="2726581"/>
                </a:lnTo>
                <a:lnTo>
                  <a:pt x="4107497" y="2727224"/>
                </a:lnTo>
                <a:lnTo>
                  <a:pt x="4102735" y="2727546"/>
                </a:lnTo>
                <a:lnTo>
                  <a:pt x="4097020" y="2727868"/>
                </a:lnTo>
                <a:lnTo>
                  <a:pt x="4090670" y="2727868"/>
                </a:lnTo>
                <a:lnTo>
                  <a:pt x="4084637" y="2727546"/>
                </a:lnTo>
                <a:lnTo>
                  <a:pt x="4078287" y="2726903"/>
                </a:lnTo>
                <a:lnTo>
                  <a:pt x="4072890" y="2725617"/>
                </a:lnTo>
                <a:lnTo>
                  <a:pt x="4068445" y="2724331"/>
                </a:lnTo>
                <a:lnTo>
                  <a:pt x="4067175" y="2723688"/>
                </a:lnTo>
                <a:lnTo>
                  <a:pt x="4065587" y="2722723"/>
                </a:lnTo>
                <a:lnTo>
                  <a:pt x="4067492" y="2722723"/>
                </a:lnTo>
                <a:lnTo>
                  <a:pt x="4068762" y="2722402"/>
                </a:lnTo>
                <a:lnTo>
                  <a:pt x="4069715" y="2721437"/>
                </a:lnTo>
                <a:lnTo>
                  <a:pt x="4070350" y="2719830"/>
                </a:lnTo>
                <a:lnTo>
                  <a:pt x="4070667" y="2717900"/>
                </a:lnTo>
                <a:lnTo>
                  <a:pt x="4070985" y="2715650"/>
                </a:lnTo>
                <a:lnTo>
                  <a:pt x="4070985" y="2711470"/>
                </a:lnTo>
                <a:lnTo>
                  <a:pt x="4076700" y="2709862"/>
                </a:lnTo>
                <a:lnTo>
                  <a:pt x="4082097" y="2709219"/>
                </a:lnTo>
                <a:lnTo>
                  <a:pt x="4087177" y="2708898"/>
                </a:lnTo>
                <a:close/>
                <a:moveTo>
                  <a:pt x="4396798" y="2679680"/>
                </a:moveTo>
                <a:lnTo>
                  <a:pt x="4397763" y="2679680"/>
                </a:lnTo>
                <a:lnTo>
                  <a:pt x="4399051" y="2680310"/>
                </a:lnTo>
                <a:lnTo>
                  <a:pt x="4400983" y="2682516"/>
                </a:lnTo>
                <a:lnTo>
                  <a:pt x="4403236" y="2684721"/>
                </a:lnTo>
                <a:lnTo>
                  <a:pt x="4404202" y="2685666"/>
                </a:lnTo>
                <a:lnTo>
                  <a:pt x="4405168" y="2686296"/>
                </a:lnTo>
                <a:lnTo>
                  <a:pt x="4405812" y="2686296"/>
                </a:lnTo>
                <a:lnTo>
                  <a:pt x="4406456" y="2685666"/>
                </a:lnTo>
                <a:lnTo>
                  <a:pt x="4407100" y="2684406"/>
                </a:lnTo>
                <a:lnTo>
                  <a:pt x="4407100" y="2682200"/>
                </a:lnTo>
                <a:lnTo>
                  <a:pt x="4407744" y="2687557"/>
                </a:lnTo>
                <a:lnTo>
                  <a:pt x="4408388" y="2690708"/>
                </a:lnTo>
                <a:lnTo>
                  <a:pt x="4409675" y="2692598"/>
                </a:lnTo>
                <a:lnTo>
                  <a:pt x="4410963" y="2693858"/>
                </a:lnTo>
                <a:lnTo>
                  <a:pt x="4412251" y="2694804"/>
                </a:lnTo>
                <a:lnTo>
                  <a:pt x="4412895" y="2696379"/>
                </a:lnTo>
                <a:lnTo>
                  <a:pt x="4413861" y="2699215"/>
                </a:lnTo>
                <a:lnTo>
                  <a:pt x="4413217" y="2703626"/>
                </a:lnTo>
                <a:lnTo>
                  <a:pt x="4415148" y="2704571"/>
                </a:lnTo>
                <a:lnTo>
                  <a:pt x="4416758" y="2704886"/>
                </a:lnTo>
                <a:lnTo>
                  <a:pt x="4418046" y="2704886"/>
                </a:lnTo>
                <a:lnTo>
                  <a:pt x="4419656" y="2704886"/>
                </a:lnTo>
                <a:lnTo>
                  <a:pt x="4422231" y="2704571"/>
                </a:lnTo>
                <a:lnTo>
                  <a:pt x="4424807" y="2703626"/>
                </a:lnTo>
                <a:lnTo>
                  <a:pt x="4429314" y="2701420"/>
                </a:lnTo>
                <a:lnTo>
                  <a:pt x="4431889" y="2701105"/>
                </a:lnTo>
                <a:lnTo>
                  <a:pt x="4434787" y="2701105"/>
                </a:lnTo>
                <a:lnTo>
                  <a:pt x="4434143" y="2703941"/>
                </a:lnTo>
                <a:lnTo>
                  <a:pt x="4434143" y="2706776"/>
                </a:lnTo>
                <a:lnTo>
                  <a:pt x="4434143" y="2708982"/>
                </a:lnTo>
                <a:lnTo>
                  <a:pt x="4434465" y="2711188"/>
                </a:lnTo>
                <a:lnTo>
                  <a:pt x="4435109" y="2713078"/>
                </a:lnTo>
                <a:lnTo>
                  <a:pt x="4435753" y="2714338"/>
                </a:lnTo>
                <a:lnTo>
                  <a:pt x="4437041" y="2715914"/>
                </a:lnTo>
                <a:lnTo>
                  <a:pt x="4438650" y="2716859"/>
                </a:lnTo>
                <a:lnTo>
                  <a:pt x="4437041" y="2719379"/>
                </a:lnTo>
                <a:lnTo>
                  <a:pt x="4435431" y="2720640"/>
                </a:lnTo>
                <a:lnTo>
                  <a:pt x="4434787" y="2720955"/>
                </a:lnTo>
                <a:lnTo>
                  <a:pt x="4434143" y="2720955"/>
                </a:lnTo>
                <a:lnTo>
                  <a:pt x="4432855" y="2720325"/>
                </a:lnTo>
                <a:lnTo>
                  <a:pt x="4432211" y="2718749"/>
                </a:lnTo>
                <a:lnTo>
                  <a:pt x="4431889" y="2716544"/>
                </a:lnTo>
                <a:lnTo>
                  <a:pt x="4431889" y="2714023"/>
                </a:lnTo>
                <a:lnTo>
                  <a:pt x="4432533" y="2711188"/>
                </a:lnTo>
                <a:lnTo>
                  <a:pt x="4431567" y="2714338"/>
                </a:lnTo>
                <a:lnTo>
                  <a:pt x="4429958" y="2716544"/>
                </a:lnTo>
                <a:lnTo>
                  <a:pt x="4428026" y="2718119"/>
                </a:lnTo>
                <a:lnTo>
                  <a:pt x="4426738" y="2718434"/>
                </a:lnTo>
                <a:lnTo>
                  <a:pt x="4424807" y="2718434"/>
                </a:lnTo>
                <a:lnTo>
                  <a:pt x="4422875" y="2717489"/>
                </a:lnTo>
                <a:lnTo>
                  <a:pt x="4421265" y="2716544"/>
                </a:lnTo>
                <a:lnTo>
                  <a:pt x="4419334" y="2714968"/>
                </a:lnTo>
                <a:lnTo>
                  <a:pt x="4415470" y="2712448"/>
                </a:lnTo>
                <a:lnTo>
                  <a:pt x="4413861" y="2711188"/>
                </a:lnTo>
                <a:lnTo>
                  <a:pt x="4411929" y="2710557"/>
                </a:lnTo>
                <a:lnTo>
                  <a:pt x="4409997" y="2709927"/>
                </a:lnTo>
                <a:lnTo>
                  <a:pt x="4408066" y="2710557"/>
                </a:lnTo>
                <a:lnTo>
                  <a:pt x="4406456" y="2711188"/>
                </a:lnTo>
                <a:lnTo>
                  <a:pt x="4404846" y="2713393"/>
                </a:lnTo>
                <a:lnTo>
                  <a:pt x="4404202" y="2712448"/>
                </a:lnTo>
                <a:lnTo>
                  <a:pt x="4403558" y="2711818"/>
                </a:lnTo>
                <a:lnTo>
                  <a:pt x="4402914" y="2709927"/>
                </a:lnTo>
                <a:lnTo>
                  <a:pt x="4402914" y="2707407"/>
                </a:lnTo>
                <a:lnTo>
                  <a:pt x="4403236" y="2704886"/>
                </a:lnTo>
                <a:lnTo>
                  <a:pt x="4404524" y="2698584"/>
                </a:lnTo>
                <a:lnTo>
                  <a:pt x="4405168" y="2692283"/>
                </a:lnTo>
                <a:lnTo>
                  <a:pt x="4404202" y="2692283"/>
                </a:lnTo>
                <a:lnTo>
                  <a:pt x="4403236" y="2692913"/>
                </a:lnTo>
                <a:lnTo>
                  <a:pt x="4402593" y="2694173"/>
                </a:lnTo>
                <a:lnTo>
                  <a:pt x="4401949" y="2695434"/>
                </a:lnTo>
                <a:lnTo>
                  <a:pt x="4400983" y="2698900"/>
                </a:lnTo>
                <a:lnTo>
                  <a:pt x="4400017" y="2702050"/>
                </a:lnTo>
                <a:lnTo>
                  <a:pt x="4399051" y="2702050"/>
                </a:lnTo>
                <a:lnTo>
                  <a:pt x="4397763" y="2701735"/>
                </a:lnTo>
                <a:lnTo>
                  <a:pt x="4397119" y="2701105"/>
                </a:lnTo>
                <a:lnTo>
                  <a:pt x="4396476" y="2699845"/>
                </a:lnTo>
                <a:lnTo>
                  <a:pt x="4395832" y="2697324"/>
                </a:lnTo>
                <a:lnTo>
                  <a:pt x="4395832" y="2694488"/>
                </a:lnTo>
                <a:lnTo>
                  <a:pt x="4395510" y="2691653"/>
                </a:lnTo>
                <a:lnTo>
                  <a:pt x="4395510" y="2688817"/>
                </a:lnTo>
                <a:lnTo>
                  <a:pt x="4395188" y="2687557"/>
                </a:lnTo>
                <a:lnTo>
                  <a:pt x="4394544" y="2686612"/>
                </a:lnTo>
                <a:lnTo>
                  <a:pt x="4393578" y="2686296"/>
                </a:lnTo>
                <a:lnTo>
                  <a:pt x="4392612" y="2685351"/>
                </a:lnTo>
                <a:lnTo>
                  <a:pt x="4393578" y="2682831"/>
                </a:lnTo>
                <a:lnTo>
                  <a:pt x="4394544" y="2680625"/>
                </a:lnTo>
                <a:lnTo>
                  <a:pt x="4395510" y="2679995"/>
                </a:lnTo>
                <a:close/>
                <a:moveTo>
                  <a:pt x="4340225" y="2665393"/>
                </a:moveTo>
                <a:lnTo>
                  <a:pt x="4347479" y="2665393"/>
                </a:lnTo>
                <a:lnTo>
                  <a:pt x="4353472" y="2665710"/>
                </a:lnTo>
                <a:lnTo>
                  <a:pt x="4358203" y="2666345"/>
                </a:lnTo>
                <a:lnTo>
                  <a:pt x="4361988" y="2667933"/>
                </a:lnTo>
                <a:lnTo>
                  <a:pt x="4366403" y="2670155"/>
                </a:lnTo>
                <a:lnTo>
                  <a:pt x="4371765" y="2672695"/>
                </a:lnTo>
                <a:lnTo>
                  <a:pt x="4378704" y="2675871"/>
                </a:lnTo>
                <a:lnTo>
                  <a:pt x="4387850" y="2680316"/>
                </a:lnTo>
                <a:lnTo>
                  <a:pt x="4386273" y="2686348"/>
                </a:lnTo>
                <a:lnTo>
                  <a:pt x="4384381" y="2690793"/>
                </a:lnTo>
                <a:lnTo>
                  <a:pt x="4383750" y="2692381"/>
                </a:lnTo>
                <a:lnTo>
                  <a:pt x="4382804" y="2693333"/>
                </a:lnTo>
                <a:lnTo>
                  <a:pt x="4381858" y="2693968"/>
                </a:lnTo>
                <a:lnTo>
                  <a:pt x="4380912" y="2694603"/>
                </a:lnTo>
                <a:lnTo>
                  <a:pt x="4379650" y="2694603"/>
                </a:lnTo>
                <a:lnTo>
                  <a:pt x="4379019" y="2694603"/>
                </a:lnTo>
                <a:lnTo>
                  <a:pt x="4376811" y="2693333"/>
                </a:lnTo>
                <a:lnTo>
                  <a:pt x="4375234" y="2692063"/>
                </a:lnTo>
                <a:lnTo>
                  <a:pt x="4373342" y="2690476"/>
                </a:lnTo>
                <a:lnTo>
                  <a:pt x="4369873" y="2686983"/>
                </a:lnTo>
                <a:lnTo>
                  <a:pt x="4368611" y="2686031"/>
                </a:lnTo>
                <a:lnTo>
                  <a:pt x="4368296" y="2685713"/>
                </a:lnTo>
                <a:lnTo>
                  <a:pt x="4367349" y="2685713"/>
                </a:lnTo>
                <a:lnTo>
                  <a:pt x="4367034" y="2686031"/>
                </a:lnTo>
                <a:lnTo>
                  <a:pt x="4367034" y="2686983"/>
                </a:lnTo>
                <a:lnTo>
                  <a:pt x="4366719" y="2688888"/>
                </a:lnTo>
                <a:lnTo>
                  <a:pt x="4367034" y="2693016"/>
                </a:lnTo>
                <a:lnTo>
                  <a:pt x="4367980" y="2698731"/>
                </a:lnTo>
                <a:lnTo>
                  <a:pt x="4366403" y="2695238"/>
                </a:lnTo>
                <a:lnTo>
                  <a:pt x="4364511" y="2692063"/>
                </a:lnTo>
                <a:lnTo>
                  <a:pt x="4363249" y="2689523"/>
                </a:lnTo>
                <a:lnTo>
                  <a:pt x="4361357" y="2687301"/>
                </a:lnTo>
                <a:lnTo>
                  <a:pt x="4359464" y="2685396"/>
                </a:lnTo>
                <a:lnTo>
                  <a:pt x="4357572" y="2683808"/>
                </a:lnTo>
                <a:lnTo>
                  <a:pt x="4354103" y="2681268"/>
                </a:lnTo>
                <a:lnTo>
                  <a:pt x="4350318" y="2678728"/>
                </a:lnTo>
                <a:lnTo>
                  <a:pt x="4346849" y="2675553"/>
                </a:lnTo>
                <a:lnTo>
                  <a:pt x="4345272" y="2673648"/>
                </a:lnTo>
                <a:lnTo>
                  <a:pt x="4343695" y="2671425"/>
                </a:lnTo>
                <a:lnTo>
                  <a:pt x="4341802" y="2668568"/>
                </a:lnTo>
                <a:close/>
                <a:moveTo>
                  <a:pt x="4294098" y="2655868"/>
                </a:moveTo>
                <a:lnTo>
                  <a:pt x="4297228" y="2656161"/>
                </a:lnTo>
                <a:lnTo>
                  <a:pt x="4304115" y="2657915"/>
                </a:lnTo>
                <a:lnTo>
                  <a:pt x="4307245" y="2658208"/>
                </a:lnTo>
                <a:lnTo>
                  <a:pt x="4308810" y="2657915"/>
                </a:lnTo>
                <a:lnTo>
                  <a:pt x="4310062" y="2657623"/>
                </a:lnTo>
                <a:lnTo>
                  <a:pt x="4309436" y="2659962"/>
                </a:lnTo>
                <a:lnTo>
                  <a:pt x="4308810" y="2662010"/>
                </a:lnTo>
                <a:lnTo>
                  <a:pt x="4307558" y="2663472"/>
                </a:lnTo>
                <a:lnTo>
                  <a:pt x="4306306" y="2664642"/>
                </a:lnTo>
                <a:lnTo>
                  <a:pt x="4304741" y="2665519"/>
                </a:lnTo>
                <a:lnTo>
                  <a:pt x="4302863" y="2666396"/>
                </a:lnTo>
                <a:lnTo>
                  <a:pt x="4301610" y="2666689"/>
                </a:lnTo>
                <a:lnTo>
                  <a:pt x="4299419" y="2666981"/>
                </a:lnTo>
                <a:lnTo>
                  <a:pt x="4297541" y="2666981"/>
                </a:lnTo>
                <a:lnTo>
                  <a:pt x="4295663" y="2666689"/>
                </a:lnTo>
                <a:lnTo>
                  <a:pt x="4294098" y="2665811"/>
                </a:lnTo>
                <a:lnTo>
                  <a:pt x="4292533" y="2665226"/>
                </a:lnTo>
                <a:lnTo>
                  <a:pt x="4290968" y="2664642"/>
                </a:lnTo>
                <a:lnTo>
                  <a:pt x="4289715" y="2663472"/>
                </a:lnTo>
                <a:lnTo>
                  <a:pt x="4288463" y="2662302"/>
                </a:lnTo>
                <a:lnTo>
                  <a:pt x="4287837" y="2661132"/>
                </a:lnTo>
                <a:lnTo>
                  <a:pt x="4288150" y="2659085"/>
                </a:lnTo>
                <a:lnTo>
                  <a:pt x="4289089" y="2657915"/>
                </a:lnTo>
                <a:lnTo>
                  <a:pt x="4290028" y="2657330"/>
                </a:lnTo>
                <a:lnTo>
                  <a:pt x="4290968" y="2656453"/>
                </a:lnTo>
                <a:lnTo>
                  <a:pt x="4292533" y="2656161"/>
                </a:lnTo>
                <a:close/>
                <a:moveTo>
                  <a:pt x="4110165" y="2649518"/>
                </a:moveTo>
                <a:lnTo>
                  <a:pt x="4110766" y="2652332"/>
                </a:lnTo>
                <a:lnTo>
                  <a:pt x="4112268" y="2655147"/>
                </a:lnTo>
                <a:lnTo>
                  <a:pt x="4114370" y="2657648"/>
                </a:lnTo>
                <a:lnTo>
                  <a:pt x="4116773" y="2659837"/>
                </a:lnTo>
                <a:lnTo>
                  <a:pt x="4118275" y="2660463"/>
                </a:lnTo>
                <a:lnTo>
                  <a:pt x="4119476" y="2660775"/>
                </a:lnTo>
                <a:lnTo>
                  <a:pt x="4120678" y="2661088"/>
                </a:lnTo>
                <a:lnTo>
                  <a:pt x="4121879" y="2660775"/>
                </a:lnTo>
                <a:lnTo>
                  <a:pt x="4123381" y="2660150"/>
                </a:lnTo>
                <a:lnTo>
                  <a:pt x="4124282" y="2658899"/>
                </a:lnTo>
                <a:lnTo>
                  <a:pt x="4125483" y="2657336"/>
                </a:lnTo>
                <a:lnTo>
                  <a:pt x="4126384" y="2654834"/>
                </a:lnTo>
                <a:lnTo>
                  <a:pt x="4127586" y="2654834"/>
                </a:lnTo>
                <a:lnTo>
                  <a:pt x="4128186" y="2654834"/>
                </a:lnTo>
                <a:lnTo>
                  <a:pt x="4128487" y="2655147"/>
                </a:lnTo>
                <a:lnTo>
                  <a:pt x="4128787" y="2655772"/>
                </a:lnTo>
                <a:lnTo>
                  <a:pt x="4129087" y="2657648"/>
                </a:lnTo>
                <a:lnTo>
                  <a:pt x="4129087" y="2660150"/>
                </a:lnTo>
                <a:lnTo>
                  <a:pt x="4128487" y="2670156"/>
                </a:lnTo>
                <a:lnTo>
                  <a:pt x="4122480" y="2667655"/>
                </a:lnTo>
                <a:lnTo>
                  <a:pt x="4120678" y="2667029"/>
                </a:lnTo>
                <a:lnTo>
                  <a:pt x="4118575" y="2666404"/>
                </a:lnTo>
                <a:lnTo>
                  <a:pt x="4116773" y="2667029"/>
                </a:lnTo>
                <a:lnTo>
                  <a:pt x="4114370" y="2667655"/>
                </a:lnTo>
                <a:lnTo>
                  <a:pt x="4108363" y="2670156"/>
                </a:lnTo>
                <a:lnTo>
                  <a:pt x="4107162" y="2667029"/>
                </a:lnTo>
                <a:lnTo>
                  <a:pt x="4106862" y="2664840"/>
                </a:lnTo>
                <a:lnTo>
                  <a:pt x="4106862" y="2662964"/>
                </a:lnTo>
                <a:lnTo>
                  <a:pt x="4107162" y="2661401"/>
                </a:lnTo>
                <a:lnTo>
                  <a:pt x="4108063" y="2659837"/>
                </a:lnTo>
                <a:lnTo>
                  <a:pt x="4108964" y="2657648"/>
                </a:lnTo>
                <a:lnTo>
                  <a:pt x="4109565" y="2654209"/>
                </a:lnTo>
                <a:close/>
                <a:moveTo>
                  <a:pt x="4151312" y="2646343"/>
                </a:moveTo>
                <a:lnTo>
                  <a:pt x="4149322" y="2647863"/>
                </a:lnTo>
                <a:lnTo>
                  <a:pt x="4147995" y="2649079"/>
                </a:lnTo>
                <a:lnTo>
                  <a:pt x="4146337" y="2650903"/>
                </a:lnTo>
                <a:lnTo>
                  <a:pt x="4145341" y="2653031"/>
                </a:lnTo>
                <a:lnTo>
                  <a:pt x="4143351" y="2657591"/>
                </a:lnTo>
                <a:lnTo>
                  <a:pt x="4141361" y="2662151"/>
                </a:lnTo>
                <a:lnTo>
                  <a:pt x="4139370" y="2666710"/>
                </a:lnTo>
                <a:lnTo>
                  <a:pt x="4138375" y="2668838"/>
                </a:lnTo>
                <a:lnTo>
                  <a:pt x="4136717" y="2670358"/>
                </a:lnTo>
                <a:lnTo>
                  <a:pt x="4135390" y="2672182"/>
                </a:lnTo>
                <a:lnTo>
                  <a:pt x="4133731" y="2673094"/>
                </a:lnTo>
                <a:lnTo>
                  <a:pt x="4131409" y="2674310"/>
                </a:lnTo>
                <a:lnTo>
                  <a:pt x="4129087" y="2674918"/>
                </a:lnTo>
                <a:lnTo>
                  <a:pt x="4131078" y="2670358"/>
                </a:lnTo>
                <a:lnTo>
                  <a:pt x="4133068" y="2665494"/>
                </a:lnTo>
                <a:lnTo>
                  <a:pt x="4135058" y="2660935"/>
                </a:lnTo>
                <a:lnTo>
                  <a:pt x="4136717" y="2656375"/>
                </a:lnTo>
                <a:lnTo>
                  <a:pt x="4139370" y="2652727"/>
                </a:lnTo>
                <a:lnTo>
                  <a:pt x="4140697" y="2650903"/>
                </a:lnTo>
                <a:lnTo>
                  <a:pt x="4142688" y="2649383"/>
                </a:lnTo>
                <a:lnTo>
                  <a:pt x="4144346" y="2648471"/>
                </a:lnTo>
                <a:lnTo>
                  <a:pt x="4146337" y="2647255"/>
                </a:lnTo>
                <a:lnTo>
                  <a:pt x="4148659" y="2646647"/>
                </a:lnTo>
                <a:close/>
                <a:moveTo>
                  <a:pt x="4261461" y="2643168"/>
                </a:moveTo>
                <a:lnTo>
                  <a:pt x="4264208" y="2644827"/>
                </a:lnTo>
                <a:lnTo>
                  <a:pt x="4267261" y="2646154"/>
                </a:lnTo>
                <a:lnTo>
                  <a:pt x="4273673" y="2648807"/>
                </a:lnTo>
                <a:lnTo>
                  <a:pt x="4276420" y="2650466"/>
                </a:lnTo>
                <a:lnTo>
                  <a:pt x="4279779" y="2652124"/>
                </a:lnTo>
                <a:lnTo>
                  <a:pt x="4282221" y="2653783"/>
                </a:lnTo>
                <a:lnTo>
                  <a:pt x="4284663" y="2656105"/>
                </a:lnTo>
                <a:lnTo>
                  <a:pt x="4283137" y="2659091"/>
                </a:lnTo>
                <a:lnTo>
                  <a:pt x="4281305" y="2661413"/>
                </a:lnTo>
                <a:lnTo>
                  <a:pt x="4280084" y="2662739"/>
                </a:lnTo>
                <a:lnTo>
                  <a:pt x="4278863" y="2663403"/>
                </a:lnTo>
                <a:lnTo>
                  <a:pt x="4277947" y="2663403"/>
                </a:lnTo>
                <a:lnTo>
                  <a:pt x="4277031" y="2663071"/>
                </a:lnTo>
                <a:lnTo>
                  <a:pt x="4274894" y="2661081"/>
                </a:lnTo>
                <a:lnTo>
                  <a:pt x="4272757" y="2659422"/>
                </a:lnTo>
                <a:lnTo>
                  <a:pt x="4271230" y="2658759"/>
                </a:lnTo>
                <a:lnTo>
                  <a:pt x="4270009" y="2658759"/>
                </a:lnTo>
                <a:lnTo>
                  <a:pt x="4268483" y="2659091"/>
                </a:lnTo>
                <a:lnTo>
                  <a:pt x="4266651" y="2660417"/>
                </a:lnTo>
                <a:lnTo>
                  <a:pt x="4264514" y="2662408"/>
                </a:lnTo>
                <a:lnTo>
                  <a:pt x="4262071" y="2665393"/>
                </a:lnTo>
                <a:lnTo>
                  <a:pt x="4262377" y="2661744"/>
                </a:lnTo>
                <a:lnTo>
                  <a:pt x="4262377" y="2659091"/>
                </a:lnTo>
                <a:lnTo>
                  <a:pt x="4262071" y="2656437"/>
                </a:lnTo>
                <a:lnTo>
                  <a:pt x="4261461" y="2654115"/>
                </a:lnTo>
                <a:lnTo>
                  <a:pt x="4261156" y="2652124"/>
                </a:lnTo>
                <a:lnTo>
                  <a:pt x="4260850" y="2649802"/>
                </a:lnTo>
                <a:lnTo>
                  <a:pt x="4260850" y="2646485"/>
                </a:lnTo>
                <a:close/>
                <a:moveTo>
                  <a:pt x="4238625" y="2636818"/>
                </a:moveTo>
                <a:lnTo>
                  <a:pt x="4240242" y="2636818"/>
                </a:lnTo>
                <a:lnTo>
                  <a:pt x="4241536" y="2637125"/>
                </a:lnTo>
                <a:lnTo>
                  <a:pt x="4244123" y="2638354"/>
                </a:lnTo>
                <a:lnTo>
                  <a:pt x="4246387" y="2639583"/>
                </a:lnTo>
                <a:lnTo>
                  <a:pt x="4248327" y="2641427"/>
                </a:lnTo>
                <a:lnTo>
                  <a:pt x="4251561" y="2645421"/>
                </a:lnTo>
                <a:lnTo>
                  <a:pt x="4253501" y="2647265"/>
                </a:lnTo>
                <a:lnTo>
                  <a:pt x="4256088" y="2648494"/>
                </a:lnTo>
                <a:lnTo>
                  <a:pt x="4255118" y="2651259"/>
                </a:lnTo>
                <a:lnTo>
                  <a:pt x="4253825" y="2653410"/>
                </a:lnTo>
                <a:lnTo>
                  <a:pt x="4252854" y="2654946"/>
                </a:lnTo>
                <a:lnTo>
                  <a:pt x="4251237" y="2655868"/>
                </a:lnTo>
                <a:lnTo>
                  <a:pt x="4249944" y="2655868"/>
                </a:lnTo>
                <a:lnTo>
                  <a:pt x="4248327" y="2655868"/>
                </a:lnTo>
                <a:lnTo>
                  <a:pt x="4246710" y="2655254"/>
                </a:lnTo>
                <a:lnTo>
                  <a:pt x="4245416" y="2654332"/>
                </a:lnTo>
                <a:lnTo>
                  <a:pt x="4243799" y="2652488"/>
                </a:lnTo>
                <a:lnTo>
                  <a:pt x="4242829" y="2650645"/>
                </a:lnTo>
                <a:lnTo>
                  <a:pt x="4241536" y="2648801"/>
                </a:lnTo>
                <a:lnTo>
                  <a:pt x="4240566" y="2646343"/>
                </a:lnTo>
                <a:lnTo>
                  <a:pt x="4239919" y="2644192"/>
                </a:lnTo>
                <a:lnTo>
                  <a:pt x="4238949" y="2641734"/>
                </a:lnTo>
                <a:lnTo>
                  <a:pt x="4238625" y="2639276"/>
                </a:lnTo>
                <a:close/>
                <a:moveTo>
                  <a:pt x="4067685" y="2628880"/>
                </a:moveTo>
                <a:lnTo>
                  <a:pt x="4069556" y="2629188"/>
                </a:lnTo>
                <a:lnTo>
                  <a:pt x="4071739" y="2629804"/>
                </a:lnTo>
                <a:lnTo>
                  <a:pt x="4072986" y="2631036"/>
                </a:lnTo>
                <a:lnTo>
                  <a:pt x="4074858" y="2632268"/>
                </a:lnTo>
                <a:lnTo>
                  <a:pt x="4076417" y="2634117"/>
                </a:lnTo>
                <a:lnTo>
                  <a:pt x="4077352" y="2635965"/>
                </a:lnTo>
                <a:lnTo>
                  <a:pt x="4077976" y="2638121"/>
                </a:lnTo>
                <a:lnTo>
                  <a:pt x="4078288" y="2640277"/>
                </a:lnTo>
                <a:lnTo>
                  <a:pt x="4078288" y="2642741"/>
                </a:lnTo>
                <a:lnTo>
                  <a:pt x="4077664" y="2644898"/>
                </a:lnTo>
                <a:lnTo>
                  <a:pt x="4076417" y="2647362"/>
                </a:lnTo>
                <a:lnTo>
                  <a:pt x="4074546" y="2649518"/>
                </a:lnTo>
                <a:lnTo>
                  <a:pt x="4073298" y="2648594"/>
                </a:lnTo>
                <a:lnTo>
                  <a:pt x="4072363" y="2647362"/>
                </a:lnTo>
                <a:lnTo>
                  <a:pt x="4071739" y="2643666"/>
                </a:lnTo>
                <a:lnTo>
                  <a:pt x="4071115" y="2641817"/>
                </a:lnTo>
                <a:lnTo>
                  <a:pt x="4070492" y="2640585"/>
                </a:lnTo>
                <a:lnTo>
                  <a:pt x="4069868" y="2639353"/>
                </a:lnTo>
                <a:lnTo>
                  <a:pt x="4069244" y="2639045"/>
                </a:lnTo>
                <a:lnTo>
                  <a:pt x="4068309" y="2639045"/>
                </a:lnTo>
                <a:lnTo>
                  <a:pt x="4067373" y="2639045"/>
                </a:lnTo>
                <a:lnTo>
                  <a:pt x="4066438" y="2639045"/>
                </a:lnTo>
                <a:lnTo>
                  <a:pt x="4065814" y="2639353"/>
                </a:lnTo>
                <a:lnTo>
                  <a:pt x="4065502" y="2640277"/>
                </a:lnTo>
                <a:lnTo>
                  <a:pt x="4064879" y="2641817"/>
                </a:lnTo>
                <a:lnTo>
                  <a:pt x="4064567" y="2644590"/>
                </a:lnTo>
                <a:lnTo>
                  <a:pt x="4062072" y="2648286"/>
                </a:lnTo>
                <a:lnTo>
                  <a:pt x="4061137" y="2648594"/>
                </a:lnTo>
                <a:lnTo>
                  <a:pt x="4060825" y="2648594"/>
                </a:lnTo>
                <a:lnTo>
                  <a:pt x="4061137" y="2647054"/>
                </a:lnTo>
                <a:lnTo>
                  <a:pt x="4062384" y="2643358"/>
                </a:lnTo>
                <a:lnTo>
                  <a:pt x="4063319" y="2639353"/>
                </a:lnTo>
                <a:lnTo>
                  <a:pt x="4063943" y="2635965"/>
                </a:lnTo>
                <a:lnTo>
                  <a:pt x="4063943" y="2634733"/>
                </a:lnTo>
                <a:lnTo>
                  <a:pt x="4063631" y="2633809"/>
                </a:lnTo>
                <a:lnTo>
                  <a:pt x="4063008" y="2633809"/>
                </a:lnTo>
                <a:lnTo>
                  <a:pt x="4061448" y="2634117"/>
                </a:lnTo>
                <a:lnTo>
                  <a:pt x="4063008" y="2631960"/>
                </a:lnTo>
                <a:lnTo>
                  <a:pt x="4064567" y="2630420"/>
                </a:lnTo>
                <a:lnTo>
                  <a:pt x="4065814" y="2629188"/>
                </a:lnTo>
                <a:close/>
                <a:moveTo>
                  <a:pt x="4124325" y="2601893"/>
                </a:moveTo>
                <a:lnTo>
                  <a:pt x="4130970" y="2603192"/>
                </a:lnTo>
                <a:lnTo>
                  <a:pt x="4137614" y="2604491"/>
                </a:lnTo>
                <a:lnTo>
                  <a:pt x="4150271" y="2608063"/>
                </a:lnTo>
                <a:lnTo>
                  <a:pt x="4162927" y="2611959"/>
                </a:lnTo>
                <a:lnTo>
                  <a:pt x="4174951" y="2616506"/>
                </a:lnTo>
                <a:lnTo>
                  <a:pt x="4186341" y="2621376"/>
                </a:lnTo>
                <a:lnTo>
                  <a:pt x="4197099" y="2626247"/>
                </a:lnTo>
                <a:lnTo>
                  <a:pt x="4216400" y="2635664"/>
                </a:lnTo>
                <a:lnTo>
                  <a:pt x="4215451" y="2637937"/>
                </a:lnTo>
                <a:lnTo>
                  <a:pt x="4214185" y="2639885"/>
                </a:lnTo>
                <a:lnTo>
                  <a:pt x="4212920" y="2641834"/>
                </a:lnTo>
                <a:lnTo>
                  <a:pt x="4211654" y="2643133"/>
                </a:lnTo>
                <a:lnTo>
                  <a:pt x="4210072" y="2643782"/>
                </a:lnTo>
                <a:lnTo>
                  <a:pt x="4209123" y="2644431"/>
                </a:lnTo>
                <a:lnTo>
                  <a:pt x="4207541" y="2644756"/>
                </a:lnTo>
                <a:lnTo>
                  <a:pt x="4206592" y="2644756"/>
                </a:lnTo>
                <a:lnTo>
                  <a:pt x="4203744" y="2644107"/>
                </a:lnTo>
                <a:lnTo>
                  <a:pt x="4201213" y="2642483"/>
                </a:lnTo>
                <a:lnTo>
                  <a:pt x="4198365" y="2640859"/>
                </a:lnTo>
                <a:lnTo>
                  <a:pt x="4195834" y="2638911"/>
                </a:lnTo>
                <a:lnTo>
                  <a:pt x="4192670" y="2636638"/>
                </a:lnTo>
                <a:lnTo>
                  <a:pt x="4190138" y="2634690"/>
                </a:lnTo>
                <a:lnTo>
                  <a:pt x="4187607" y="2633716"/>
                </a:lnTo>
                <a:lnTo>
                  <a:pt x="4184759" y="2633066"/>
                </a:lnTo>
                <a:lnTo>
                  <a:pt x="4183810" y="2633066"/>
                </a:lnTo>
                <a:lnTo>
                  <a:pt x="4182228" y="2633391"/>
                </a:lnTo>
                <a:lnTo>
                  <a:pt x="4181279" y="2634040"/>
                </a:lnTo>
                <a:lnTo>
                  <a:pt x="4180013" y="2635015"/>
                </a:lnTo>
                <a:lnTo>
                  <a:pt x="4178431" y="2636313"/>
                </a:lnTo>
                <a:lnTo>
                  <a:pt x="4177482" y="2638262"/>
                </a:lnTo>
                <a:lnTo>
                  <a:pt x="4176533" y="2640535"/>
                </a:lnTo>
                <a:lnTo>
                  <a:pt x="4175267" y="2643133"/>
                </a:lnTo>
                <a:lnTo>
                  <a:pt x="4173052" y="2637937"/>
                </a:lnTo>
                <a:lnTo>
                  <a:pt x="4170521" y="2633716"/>
                </a:lnTo>
                <a:lnTo>
                  <a:pt x="4167990" y="2630793"/>
                </a:lnTo>
                <a:lnTo>
                  <a:pt x="4164826" y="2628195"/>
                </a:lnTo>
                <a:lnTo>
                  <a:pt x="4161345" y="2625922"/>
                </a:lnTo>
                <a:lnTo>
                  <a:pt x="4157865" y="2624299"/>
                </a:lnTo>
                <a:lnTo>
                  <a:pt x="4150587" y="2622026"/>
                </a:lnTo>
                <a:lnTo>
                  <a:pt x="4142993" y="2619428"/>
                </a:lnTo>
                <a:lnTo>
                  <a:pt x="4139196" y="2618129"/>
                </a:lnTo>
                <a:lnTo>
                  <a:pt x="4135716" y="2616181"/>
                </a:lnTo>
                <a:lnTo>
                  <a:pt x="4132552" y="2613908"/>
                </a:lnTo>
                <a:lnTo>
                  <a:pt x="4129388" y="2610661"/>
                </a:lnTo>
                <a:lnTo>
                  <a:pt x="4126540" y="2606764"/>
                </a:lnTo>
                <a:close/>
                <a:moveTo>
                  <a:pt x="4141787" y="2589193"/>
                </a:moveTo>
                <a:lnTo>
                  <a:pt x="4139511" y="2592600"/>
                </a:lnTo>
                <a:lnTo>
                  <a:pt x="4136910" y="2596008"/>
                </a:lnTo>
                <a:lnTo>
                  <a:pt x="4133333" y="2598486"/>
                </a:lnTo>
                <a:lnTo>
                  <a:pt x="4129431" y="2600654"/>
                </a:lnTo>
                <a:lnTo>
                  <a:pt x="4127480" y="2601274"/>
                </a:lnTo>
                <a:lnTo>
                  <a:pt x="4125204" y="2601583"/>
                </a:lnTo>
                <a:lnTo>
                  <a:pt x="4123578" y="2601893"/>
                </a:lnTo>
                <a:lnTo>
                  <a:pt x="4121628" y="2601893"/>
                </a:lnTo>
                <a:lnTo>
                  <a:pt x="4119677" y="2601583"/>
                </a:lnTo>
                <a:lnTo>
                  <a:pt x="4117726" y="2600964"/>
                </a:lnTo>
                <a:lnTo>
                  <a:pt x="4116425" y="2599725"/>
                </a:lnTo>
                <a:lnTo>
                  <a:pt x="4114799" y="2598486"/>
                </a:lnTo>
                <a:lnTo>
                  <a:pt x="4115450" y="2594769"/>
                </a:lnTo>
                <a:lnTo>
                  <a:pt x="4116750" y="2592600"/>
                </a:lnTo>
                <a:lnTo>
                  <a:pt x="4117726" y="2591361"/>
                </a:lnTo>
                <a:lnTo>
                  <a:pt x="4119026" y="2590432"/>
                </a:lnTo>
                <a:lnTo>
                  <a:pt x="4120002" y="2590122"/>
                </a:lnTo>
                <a:lnTo>
                  <a:pt x="4121628" y="2590432"/>
                </a:lnTo>
                <a:lnTo>
                  <a:pt x="4124554" y="2591981"/>
                </a:lnTo>
                <a:lnTo>
                  <a:pt x="4128456" y="2593839"/>
                </a:lnTo>
                <a:lnTo>
                  <a:pt x="4130082" y="2594149"/>
                </a:lnTo>
                <a:lnTo>
                  <a:pt x="4132033" y="2594459"/>
                </a:lnTo>
                <a:lnTo>
                  <a:pt x="4134309" y="2594149"/>
                </a:lnTo>
                <a:lnTo>
                  <a:pt x="4136585" y="2593530"/>
                </a:lnTo>
                <a:lnTo>
                  <a:pt x="4139186" y="2591671"/>
                </a:lnTo>
                <a:close/>
                <a:moveTo>
                  <a:pt x="4094162" y="2586018"/>
                </a:moveTo>
                <a:lnTo>
                  <a:pt x="4097138" y="2586018"/>
                </a:lnTo>
                <a:lnTo>
                  <a:pt x="4099817" y="2586970"/>
                </a:lnTo>
                <a:lnTo>
                  <a:pt x="4101306" y="2587605"/>
                </a:lnTo>
                <a:lnTo>
                  <a:pt x="4102199" y="2588875"/>
                </a:lnTo>
                <a:lnTo>
                  <a:pt x="4104282" y="2591416"/>
                </a:lnTo>
                <a:lnTo>
                  <a:pt x="4106068" y="2594591"/>
                </a:lnTo>
                <a:lnTo>
                  <a:pt x="4106961" y="2599036"/>
                </a:lnTo>
                <a:lnTo>
                  <a:pt x="4108152" y="2604116"/>
                </a:lnTo>
                <a:lnTo>
                  <a:pt x="4108450" y="2609831"/>
                </a:lnTo>
                <a:lnTo>
                  <a:pt x="4103687" y="2606021"/>
                </a:lnTo>
                <a:lnTo>
                  <a:pt x="4101603" y="2603798"/>
                </a:lnTo>
                <a:lnTo>
                  <a:pt x="4099520" y="2601258"/>
                </a:lnTo>
                <a:lnTo>
                  <a:pt x="4097436" y="2598718"/>
                </a:lnTo>
                <a:lnTo>
                  <a:pt x="4095650" y="2594908"/>
                </a:lnTo>
                <a:lnTo>
                  <a:pt x="4094757" y="2591098"/>
                </a:lnTo>
                <a:close/>
                <a:moveTo>
                  <a:pt x="4040114" y="2581255"/>
                </a:moveTo>
                <a:lnTo>
                  <a:pt x="4041355" y="2581255"/>
                </a:lnTo>
                <a:lnTo>
                  <a:pt x="4044147" y="2581255"/>
                </a:lnTo>
                <a:lnTo>
                  <a:pt x="4049730" y="2582207"/>
                </a:lnTo>
                <a:lnTo>
                  <a:pt x="4052832" y="2582207"/>
                </a:lnTo>
                <a:lnTo>
                  <a:pt x="4053763" y="2582207"/>
                </a:lnTo>
                <a:lnTo>
                  <a:pt x="4055004" y="2581572"/>
                </a:lnTo>
                <a:lnTo>
                  <a:pt x="4054383" y="2585382"/>
                </a:lnTo>
                <a:lnTo>
                  <a:pt x="4054383" y="2589192"/>
                </a:lnTo>
                <a:lnTo>
                  <a:pt x="4055314" y="2592050"/>
                </a:lnTo>
                <a:lnTo>
                  <a:pt x="4056245" y="2594273"/>
                </a:lnTo>
                <a:lnTo>
                  <a:pt x="4057796" y="2595860"/>
                </a:lnTo>
                <a:lnTo>
                  <a:pt x="4059347" y="2596813"/>
                </a:lnTo>
                <a:lnTo>
                  <a:pt x="4061518" y="2597448"/>
                </a:lnTo>
                <a:lnTo>
                  <a:pt x="4064000" y="2597130"/>
                </a:lnTo>
                <a:lnTo>
                  <a:pt x="4064000" y="2599353"/>
                </a:lnTo>
                <a:lnTo>
                  <a:pt x="4063690" y="2600940"/>
                </a:lnTo>
                <a:lnTo>
                  <a:pt x="4063069" y="2601893"/>
                </a:lnTo>
                <a:lnTo>
                  <a:pt x="4062139" y="2602528"/>
                </a:lnTo>
                <a:lnTo>
                  <a:pt x="4061208" y="2603163"/>
                </a:lnTo>
                <a:lnTo>
                  <a:pt x="4059967" y="2603480"/>
                </a:lnTo>
                <a:lnTo>
                  <a:pt x="4057485" y="2603163"/>
                </a:lnTo>
                <a:lnTo>
                  <a:pt x="4051591" y="2602210"/>
                </a:lnTo>
                <a:lnTo>
                  <a:pt x="4048800" y="2601893"/>
                </a:lnTo>
                <a:lnTo>
                  <a:pt x="4047869" y="2602210"/>
                </a:lnTo>
                <a:lnTo>
                  <a:pt x="4046628" y="2602528"/>
                </a:lnTo>
                <a:lnTo>
                  <a:pt x="4047869" y="2600940"/>
                </a:lnTo>
                <a:lnTo>
                  <a:pt x="4048489" y="2599035"/>
                </a:lnTo>
                <a:lnTo>
                  <a:pt x="4049110" y="2597448"/>
                </a:lnTo>
                <a:lnTo>
                  <a:pt x="4049420" y="2596178"/>
                </a:lnTo>
                <a:lnTo>
                  <a:pt x="4049420" y="2594273"/>
                </a:lnTo>
                <a:lnTo>
                  <a:pt x="4049420" y="2592685"/>
                </a:lnTo>
                <a:lnTo>
                  <a:pt x="4049110" y="2591733"/>
                </a:lnTo>
                <a:lnTo>
                  <a:pt x="4048489" y="2590145"/>
                </a:lnTo>
                <a:lnTo>
                  <a:pt x="4047869" y="2589192"/>
                </a:lnTo>
                <a:lnTo>
                  <a:pt x="4046628" y="2588557"/>
                </a:lnTo>
                <a:lnTo>
                  <a:pt x="4045698" y="2587605"/>
                </a:lnTo>
                <a:lnTo>
                  <a:pt x="4044147" y="2586970"/>
                </a:lnTo>
                <a:lnTo>
                  <a:pt x="4042595" y="2586652"/>
                </a:lnTo>
                <a:lnTo>
                  <a:pt x="4041044" y="2586652"/>
                </a:lnTo>
                <a:lnTo>
                  <a:pt x="4039183" y="2586652"/>
                </a:lnTo>
                <a:lnTo>
                  <a:pt x="4037012" y="2586970"/>
                </a:lnTo>
                <a:lnTo>
                  <a:pt x="4037012" y="2585065"/>
                </a:lnTo>
                <a:lnTo>
                  <a:pt x="4037632" y="2583795"/>
                </a:lnTo>
                <a:lnTo>
                  <a:pt x="4038253" y="2582525"/>
                </a:lnTo>
                <a:lnTo>
                  <a:pt x="4039183" y="2581890"/>
                </a:lnTo>
                <a:close/>
                <a:moveTo>
                  <a:pt x="553695" y="2403458"/>
                </a:moveTo>
                <a:lnTo>
                  <a:pt x="554340" y="2404085"/>
                </a:lnTo>
                <a:lnTo>
                  <a:pt x="554983" y="2405339"/>
                </a:lnTo>
                <a:lnTo>
                  <a:pt x="555626" y="2408160"/>
                </a:lnTo>
                <a:lnTo>
                  <a:pt x="555626" y="2411296"/>
                </a:lnTo>
                <a:lnTo>
                  <a:pt x="555304" y="2415371"/>
                </a:lnTo>
                <a:lnTo>
                  <a:pt x="554661" y="2420073"/>
                </a:lnTo>
                <a:lnTo>
                  <a:pt x="553695" y="2424776"/>
                </a:lnTo>
                <a:lnTo>
                  <a:pt x="550478" y="2435435"/>
                </a:lnTo>
                <a:lnTo>
                  <a:pt x="546938" y="2446721"/>
                </a:lnTo>
                <a:lnTo>
                  <a:pt x="543721" y="2457694"/>
                </a:lnTo>
                <a:lnTo>
                  <a:pt x="541146" y="2468666"/>
                </a:lnTo>
                <a:lnTo>
                  <a:pt x="539858" y="2473369"/>
                </a:lnTo>
                <a:lnTo>
                  <a:pt x="539537" y="2478071"/>
                </a:lnTo>
                <a:lnTo>
                  <a:pt x="537606" y="2476504"/>
                </a:lnTo>
                <a:lnTo>
                  <a:pt x="536640" y="2475249"/>
                </a:lnTo>
                <a:lnTo>
                  <a:pt x="535031" y="2473369"/>
                </a:lnTo>
                <a:lnTo>
                  <a:pt x="534388" y="2471488"/>
                </a:lnTo>
                <a:lnTo>
                  <a:pt x="532779" y="2467412"/>
                </a:lnTo>
                <a:lnTo>
                  <a:pt x="531814" y="2462710"/>
                </a:lnTo>
                <a:lnTo>
                  <a:pt x="531814" y="2458321"/>
                </a:lnTo>
                <a:lnTo>
                  <a:pt x="532135" y="2452677"/>
                </a:lnTo>
                <a:lnTo>
                  <a:pt x="532779" y="2447348"/>
                </a:lnTo>
                <a:lnTo>
                  <a:pt x="534067" y="2442019"/>
                </a:lnTo>
                <a:lnTo>
                  <a:pt x="535676" y="2436689"/>
                </a:lnTo>
                <a:lnTo>
                  <a:pt x="537606" y="2430732"/>
                </a:lnTo>
                <a:lnTo>
                  <a:pt x="539858" y="2425403"/>
                </a:lnTo>
                <a:lnTo>
                  <a:pt x="542432" y="2420387"/>
                </a:lnTo>
                <a:lnTo>
                  <a:pt x="545007" y="2415371"/>
                </a:lnTo>
                <a:lnTo>
                  <a:pt x="547903" y="2410982"/>
                </a:lnTo>
                <a:lnTo>
                  <a:pt x="550478" y="2406593"/>
                </a:lnTo>
                <a:close/>
                <a:moveTo>
                  <a:pt x="7692709" y="2335199"/>
                </a:moveTo>
                <a:lnTo>
                  <a:pt x="7693661" y="2335199"/>
                </a:lnTo>
                <a:lnTo>
                  <a:pt x="7694931" y="2336151"/>
                </a:lnTo>
                <a:lnTo>
                  <a:pt x="7696519" y="2337105"/>
                </a:lnTo>
                <a:lnTo>
                  <a:pt x="7697789" y="2339325"/>
                </a:lnTo>
                <a:lnTo>
                  <a:pt x="7699376" y="2341866"/>
                </a:lnTo>
                <a:lnTo>
                  <a:pt x="7703186" y="2349169"/>
                </a:lnTo>
                <a:lnTo>
                  <a:pt x="7706996" y="2358376"/>
                </a:lnTo>
                <a:lnTo>
                  <a:pt x="7710806" y="2369171"/>
                </a:lnTo>
                <a:lnTo>
                  <a:pt x="7714616" y="2380918"/>
                </a:lnTo>
                <a:lnTo>
                  <a:pt x="7718426" y="2393302"/>
                </a:lnTo>
                <a:lnTo>
                  <a:pt x="7721284" y="2405684"/>
                </a:lnTo>
                <a:lnTo>
                  <a:pt x="7724141" y="2417749"/>
                </a:lnTo>
                <a:lnTo>
                  <a:pt x="7726046" y="2429179"/>
                </a:lnTo>
                <a:lnTo>
                  <a:pt x="7727634" y="2439023"/>
                </a:lnTo>
                <a:lnTo>
                  <a:pt x="7727951" y="2442832"/>
                </a:lnTo>
                <a:lnTo>
                  <a:pt x="7727951" y="2446959"/>
                </a:lnTo>
                <a:lnTo>
                  <a:pt x="7727634" y="2449817"/>
                </a:lnTo>
                <a:lnTo>
                  <a:pt x="7726999" y="2452357"/>
                </a:lnTo>
                <a:lnTo>
                  <a:pt x="7726046" y="2454261"/>
                </a:lnTo>
                <a:lnTo>
                  <a:pt x="7725094" y="2455214"/>
                </a:lnTo>
                <a:lnTo>
                  <a:pt x="7728586" y="2461247"/>
                </a:lnTo>
                <a:lnTo>
                  <a:pt x="7731761" y="2466643"/>
                </a:lnTo>
                <a:lnTo>
                  <a:pt x="7738111" y="2478391"/>
                </a:lnTo>
                <a:lnTo>
                  <a:pt x="7743509" y="2489823"/>
                </a:lnTo>
                <a:lnTo>
                  <a:pt x="7748271" y="2502522"/>
                </a:lnTo>
                <a:lnTo>
                  <a:pt x="7752716" y="2514268"/>
                </a:lnTo>
                <a:lnTo>
                  <a:pt x="7756209" y="2527287"/>
                </a:lnTo>
                <a:lnTo>
                  <a:pt x="7759701" y="2539988"/>
                </a:lnTo>
                <a:lnTo>
                  <a:pt x="7762559" y="2552688"/>
                </a:lnTo>
                <a:lnTo>
                  <a:pt x="7767639" y="2578723"/>
                </a:lnTo>
                <a:lnTo>
                  <a:pt x="7773036" y="2605393"/>
                </a:lnTo>
                <a:lnTo>
                  <a:pt x="7776529" y="2618409"/>
                </a:lnTo>
                <a:lnTo>
                  <a:pt x="7780021" y="2631745"/>
                </a:lnTo>
                <a:lnTo>
                  <a:pt x="7784149" y="2645079"/>
                </a:lnTo>
                <a:lnTo>
                  <a:pt x="7788911" y="2658413"/>
                </a:lnTo>
                <a:lnTo>
                  <a:pt x="7786689" y="2660001"/>
                </a:lnTo>
                <a:lnTo>
                  <a:pt x="7785101" y="2662224"/>
                </a:lnTo>
                <a:lnTo>
                  <a:pt x="7784149" y="2664763"/>
                </a:lnTo>
                <a:lnTo>
                  <a:pt x="7783831" y="2667938"/>
                </a:lnTo>
                <a:lnTo>
                  <a:pt x="7783831" y="2671430"/>
                </a:lnTo>
                <a:lnTo>
                  <a:pt x="7783831" y="2674924"/>
                </a:lnTo>
                <a:lnTo>
                  <a:pt x="7785101" y="2683178"/>
                </a:lnTo>
                <a:lnTo>
                  <a:pt x="7786689" y="2692704"/>
                </a:lnTo>
                <a:lnTo>
                  <a:pt x="7787641" y="2703181"/>
                </a:lnTo>
                <a:lnTo>
                  <a:pt x="7787959" y="2708578"/>
                </a:lnTo>
                <a:lnTo>
                  <a:pt x="7788594" y="2713976"/>
                </a:lnTo>
                <a:lnTo>
                  <a:pt x="7787959" y="2719691"/>
                </a:lnTo>
                <a:lnTo>
                  <a:pt x="7787324" y="2725723"/>
                </a:lnTo>
                <a:lnTo>
                  <a:pt x="7791769" y="2736837"/>
                </a:lnTo>
                <a:lnTo>
                  <a:pt x="7796214" y="2748266"/>
                </a:lnTo>
                <a:lnTo>
                  <a:pt x="7799706" y="2759697"/>
                </a:lnTo>
                <a:lnTo>
                  <a:pt x="7803516" y="2770808"/>
                </a:lnTo>
                <a:lnTo>
                  <a:pt x="7807009" y="2782238"/>
                </a:lnTo>
                <a:lnTo>
                  <a:pt x="7809866" y="2793987"/>
                </a:lnTo>
                <a:lnTo>
                  <a:pt x="7815899" y="2816528"/>
                </a:lnTo>
                <a:lnTo>
                  <a:pt x="7820661" y="2839389"/>
                </a:lnTo>
                <a:lnTo>
                  <a:pt x="7824471" y="2862567"/>
                </a:lnTo>
                <a:lnTo>
                  <a:pt x="7828281" y="2885109"/>
                </a:lnTo>
                <a:lnTo>
                  <a:pt x="7831139" y="2907651"/>
                </a:lnTo>
                <a:lnTo>
                  <a:pt x="7833679" y="2930193"/>
                </a:lnTo>
                <a:lnTo>
                  <a:pt x="7835584" y="2953053"/>
                </a:lnTo>
                <a:lnTo>
                  <a:pt x="7837489" y="2974962"/>
                </a:lnTo>
                <a:lnTo>
                  <a:pt x="7838759" y="2997187"/>
                </a:lnTo>
                <a:lnTo>
                  <a:pt x="7841299" y="3039732"/>
                </a:lnTo>
                <a:lnTo>
                  <a:pt x="7843839" y="3081642"/>
                </a:lnTo>
                <a:lnTo>
                  <a:pt x="7846061" y="3080688"/>
                </a:lnTo>
                <a:lnTo>
                  <a:pt x="7847649" y="3079102"/>
                </a:lnTo>
                <a:lnTo>
                  <a:pt x="7848919" y="3077196"/>
                </a:lnTo>
                <a:lnTo>
                  <a:pt x="7850189" y="3075293"/>
                </a:lnTo>
                <a:lnTo>
                  <a:pt x="7850824" y="3072752"/>
                </a:lnTo>
                <a:lnTo>
                  <a:pt x="7851459" y="3069894"/>
                </a:lnTo>
                <a:lnTo>
                  <a:pt x="7852094" y="3066719"/>
                </a:lnTo>
                <a:lnTo>
                  <a:pt x="7852411" y="3063227"/>
                </a:lnTo>
                <a:lnTo>
                  <a:pt x="7852411" y="3055607"/>
                </a:lnTo>
                <a:lnTo>
                  <a:pt x="7851459" y="3047035"/>
                </a:lnTo>
                <a:lnTo>
                  <a:pt x="7850506" y="3037827"/>
                </a:lnTo>
                <a:lnTo>
                  <a:pt x="7849236" y="3028937"/>
                </a:lnTo>
                <a:lnTo>
                  <a:pt x="7850824" y="3040049"/>
                </a:lnTo>
                <a:lnTo>
                  <a:pt x="7852411" y="3052113"/>
                </a:lnTo>
                <a:lnTo>
                  <a:pt x="7854634" y="3078151"/>
                </a:lnTo>
                <a:lnTo>
                  <a:pt x="7856221" y="3105453"/>
                </a:lnTo>
                <a:lnTo>
                  <a:pt x="7857809" y="3133395"/>
                </a:lnTo>
                <a:lnTo>
                  <a:pt x="7859714" y="3241662"/>
                </a:lnTo>
                <a:lnTo>
                  <a:pt x="7853046" y="3237217"/>
                </a:lnTo>
                <a:lnTo>
                  <a:pt x="7848284" y="3233088"/>
                </a:lnTo>
                <a:lnTo>
                  <a:pt x="7844791" y="3229596"/>
                </a:lnTo>
                <a:lnTo>
                  <a:pt x="7842569" y="3226103"/>
                </a:lnTo>
                <a:lnTo>
                  <a:pt x="7841299" y="3222928"/>
                </a:lnTo>
                <a:lnTo>
                  <a:pt x="7840981" y="3219755"/>
                </a:lnTo>
                <a:lnTo>
                  <a:pt x="7840981" y="3216578"/>
                </a:lnTo>
                <a:lnTo>
                  <a:pt x="7841299" y="3213403"/>
                </a:lnTo>
                <a:lnTo>
                  <a:pt x="7841934" y="3206419"/>
                </a:lnTo>
                <a:lnTo>
                  <a:pt x="7841934" y="3202610"/>
                </a:lnTo>
                <a:lnTo>
                  <a:pt x="7841616" y="3198482"/>
                </a:lnTo>
                <a:lnTo>
                  <a:pt x="7840664" y="3193719"/>
                </a:lnTo>
                <a:lnTo>
                  <a:pt x="7838441" y="3188322"/>
                </a:lnTo>
                <a:lnTo>
                  <a:pt x="7834631" y="3182289"/>
                </a:lnTo>
                <a:lnTo>
                  <a:pt x="7830186" y="3175939"/>
                </a:lnTo>
                <a:lnTo>
                  <a:pt x="7826694" y="3121011"/>
                </a:lnTo>
                <a:lnTo>
                  <a:pt x="7823201" y="3061004"/>
                </a:lnTo>
                <a:lnTo>
                  <a:pt x="7820979" y="3029254"/>
                </a:lnTo>
                <a:lnTo>
                  <a:pt x="7818756" y="2996870"/>
                </a:lnTo>
                <a:lnTo>
                  <a:pt x="7815899" y="2963849"/>
                </a:lnTo>
                <a:lnTo>
                  <a:pt x="7813041" y="2930828"/>
                </a:lnTo>
                <a:lnTo>
                  <a:pt x="7808279" y="2897174"/>
                </a:lnTo>
                <a:lnTo>
                  <a:pt x="7802881" y="2863518"/>
                </a:lnTo>
                <a:lnTo>
                  <a:pt x="7797484" y="2830817"/>
                </a:lnTo>
                <a:lnTo>
                  <a:pt x="7794626" y="2814625"/>
                </a:lnTo>
                <a:lnTo>
                  <a:pt x="7791451" y="2798749"/>
                </a:lnTo>
                <a:lnTo>
                  <a:pt x="7787641" y="2782557"/>
                </a:lnTo>
                <a:lnTo>
                  <a:pt x="7784149" y="2767316"/>
                </a:lnTo>
                <a:lnTo>
                  <a:pt x="7780021" y="2751759"/>
                </a:lnTo>
                <a:lnTo>
                  <a:pt x="7775894" y="2736837"/>
                </a:lnTo>
                <a:lnTo>
                  <a:pt x="7771449" y="2722231"/>
                </a:lnTo>
                <a:lnTo>
                  <a:pt x="7766686" y="2708261"/>
                </a:lnTo>
                <a:lnTo>
                  <a:pt x="7761289" y="2693974"/>
                </a:lnTo>
                <a:lnTo>
                  <a:pt x="7755891" y="2680322"/>
                </a:lnTo>
                <a:lnTo>
                  <a:pt x="7758114" y="2681274"/>
                </a:lnTo>
                <a:lnTo>
                  <a:pt x="7760019" y="2681591"/>
                </a:lnTo>
                <a:lnTo>
                  <a:pt x="7761289" y="2681274"/>
                </a:lnTo>
                <a:lnTo>
                  <a:pt x="7762241" y="2680003"/>
                </a:lnTo>
                <a:lnTo>
                  <a:pt x="7762876" y="2678734"/>
                </a:lnTo>
                <a:lnTo>
                  <a:pt x="7763194" y="2676830"/>
                </a:lnTo>
                <a:lnTo>
                  <a:pt x="7762876" y="2674607"/>
                </a:lnTo>
                <a:lnTo>
                  <a:pt x="7762559" y="2672066"/>
                </a:lnTo>
                <a:lnTo>
                  <a:pt x="7760971" y="2665716"/>
                </a:lnTo>
                <a:lnTo>
                  <a:pt x="7758431" y="2658096"/>
                </a:lnTo>
                <a:lnTo>
                  <a:pt x="7755256" y="2649842"/>
                </a:lnTo>
                <a:lnTo>
                  <a:pt x="7751129" y="2640952"/>
                </a:lnTo>
                <a:lnTo>
                  <a:pt x="7742556" y="2621584"/>
                </a:lnTo>
                <a:lnTo>
                  <a:pt x="7733031" y="2602218"/>
                </a:lnTo>
                <a:lnTo>
                  <a:pt x="7725094" y="2585072"/>
                </a:lnTo>
                <a:lnTo>
                  <a:pt x="7721919" y="2577769"/>
                </a:lnTo>
                <a:lnTo>
                  <a:pt x="7719379" y="2571736"/>
                </a:lnTo>
                <a:lnTo>
                  <a:pt x="7722871" y="2574911"/>
                </a:lnTo>
                <a:lnTo>
                  <a:pt x="7726046" y="2578723"/>
                </a:lnTo>
                <a:lnTo>
                  <a:pt x="7729221" y="2582850"/>
                </a:lnTo>
                <a:lnTo>
                  <a:pt x="7732396" y="2587611"/>
                </a:lnTo>
                <a:lnTo>
                  <a:pt x="7738429" y="2597455"/>
                </a:lnTo>
                <a:lnTo>
                  <a:pt x="7744144" y="2606979"/>
                </a:lnTo>
                <a:lnTo>
                  <a:pt x="7746366" y="2599678"/>
                </a:lnTo>
                <a:lnTo>
                  <a:pt x="7747636" y="2592375"/>
                </a:lnTo>
                <a:lnTo>
                  <a:pt x="7748589" y="2585072"/>
                </a:lnTo>
                <a:lnTo>
                  <a:pt x="7749541" y="2577450"/>
                </a:lnTo>
                <a:lnTo>
                  <a:pt x="7749541" y="2569513"/>
                </a:lnTo>
                <a:lnTo>
                  <a:pt x="7748906" y="2561577"/>
                </a:lnTo>
                <a:lnTo>
                  <a:pt x="7748271" y="2553322"/>
                </a:lnTo>
                <a:lnTo>
                  <a:pt x="7747636" y="2545385"/>
                </a:lnTo>
                <a:lnTo>
                  <a:pt x="7746049" y="2537131"/>
                </a:lnTo>
                <a:lnTo>
                  <a:pt x="7744779" y="2528556"/>
                </a:lnTo>
                <a:lnTo>
                  <a:pt x="7742874" y="2520301"/>
                </a:lnTo>
                <a:lnTo>
                  <a:pt x="7740651" y="2511729"/>
                </a:lnTo>
                <a:lnTo>
                  <a:pt x="7735889" y="2494267"/>
                </a:lnTo>
                <a:lnTo>
                  <a:pt x="7730491" y="2477122"/>
                </a:lnTo>
                <a:lnTo>
                  <a:pt x="7724459" y="2459659"/>
                </a:lnTo>
                <a:lnTo>
                  <a:pt x="7718744" y="2442196"/>
                </a:lnTo>
                <a:lnTo>
                  <a:pt x="7706996" y="2407905"/>
                </a:lnTo>
                <a:lnTo>
                  <a:pt x="7701599" y="2390762"/>
                </a:lnTo>
                <a:lnTo>
                  <a:pt x="7696836" y="2374251"/>
                </a:lnTo>
                <a:lnTo>
                  <a:pt x="7692709" y="2358376"/>
                </a:lnTo>
                <a:lnTo>
                  <a:pt x="7691439" y="2350121"/>
                </a:lnTo>
                <a:lnTo>
                  <a:pt x="7689851" y="2342500"/>
                </a:lnTo>
                <a:lnTo>
                  <a:pt x="7690486" y="2339325"/>
                </a:lnTo>
                <a:lnTo>
                  <a:pt x="7691439" y="2337105"/>
                </a:lnTo>
                <a:lnTo>
                  <a:pt x="7692391" y="2335516"/>
                </a:lnTo>
                <a:close/>
                <a:moveTo>
                  <a:pt x="7580621" y="2044686"/>
                </a:moveTo>
                <a:lnTo>
                  <a:pt x="7581571" y="2044686"/>
                </a:lnTo>
                <a:lnTo>
                  <a:pt x="7583787" y="2045639"/>
                </a:lnTo>
                <a:lnTo>
                  <a:pt x="7586320" y="2046591"/>
                </a:lnTo>
                <a:lnTo>
                  <a:pt x="7588536" y="2047861"/>
                </a:lnTo>
                <a:lnTo>
                  <a:pt x="7590753" y="2048814"/>
                </a:lnTo>
                <a:lnTo>
                  <a:pt x="7592969" y="2049449"/>
                </a:lnTo>
                <a:lnTo>
                  <a:pt x="7593919" y="2049449"/>
                </a:lnTo>
                <a:lnTo>
                  <a:pt x="7595502" y="2049131"/>
                </a:lnTo>
                <a:lnTo>
                  <a:pt x="7610700" y="2085009"/>
                </a:lnTo>
                <a:lnTo>
                  <a:pt x="7624948" y="2118981"/>
                </a:lnTo>
                <a:lnTo>
                  <a:pt x="7637929" y="2151048"/>
                </a:lnTo>
                <a:lnTo>
                  <a:pt x="7650277" y="2183117"/>
                </a:lnTo>
                <a:lnTo>
                  <a:pt x="7656293" y="2198675"/>
                </a:lnTo>
                <a:lnTo>
                  <a:pt x="7661676" y="2214866"/>
                </a:lnTo>
                <a:lnTo>
                  <a:pt x="7667058" y="2230741"/>
                </a:lnTo>
                <a:lnTo>
                  <a:pt x="7672124" y="2247251"/>
                </a:lnTo>
                <a:lnTo>
                  <a:pt x="7677190" y="2264078"/>
                </a:lnTo>
                <a:lnTo>
                  <a:pt x="7681939" y="2281538"/>
                </a:lnTo>
                <a:lnTo>
                  <a:pt x="7686689" y="2299638"/>
                </a:lnTo>
                <a:lnTo>
                  <a:pt x="7691438" y="2317736"/>
                </a:lnTo>
                <a:lnTo>
                  <a:pt x="7685422" y="2305671"/>
                </a:lnTo>
                <a:lnTo>
                  <a:pt x="7679406" y="2292973"/>
                </a:lnTo>
                <a:lnTo>
                  <a:pt x="7674024" y="2279320"/>
                </a:lnTo>
                <a:lnTo>
                  <a:pt x="7668641" y="2265667"/>
                </a:lnTo>
                <a:lnTo>
                  <a:pt x="7657560" y="2235186"/>
                </a:lnTo>
                <a:lnTo>
                  <a:pt x="7645845" y="2202167"/>
                </a:lnTo>
                <a:lnTo>
                  <a:pt x="7639829" y="2185021"/>
                </a:lnTo>
                <a:lnTo>
                  <a:pt x="7632863" y="2166924"/>
                </a:lnTo>
                <a:lnTo>
                  <a:pt x="7625581" y="2148510"/>
                </a:lnTo>
                <a:lnTo>
                  <a:pt x="7617665" y="2129140"/>
                </a:lnTo>
                <a:lnTo>
                  <a:pt x="7608800" y="2109456"/>
                </a:lnTo>
                <a:lnTo>
                  <a:pt x="7598985" y="2089454"/>
                </a:lnTo>
                <a:lnTo>
                  <a:pt x="7588536" y="2068499"/>
                </a:lnTo>
                <a:lnTo>
                  <a:pt x="7577138" y="2047544"/>
                </a:lnTo>
                <a:lnTo>
                  <a:pt x="7578404" y="2046274"/>
                </a:lnTo>
                <a:lnTo>
                  <a:pt x="7579354" y="2045321"/>
                </a:lnTo>
                <a:close/>
                <a:moveTo>
                  <a:pt x="7543810" y="1965312"/>
                </a:moveTo>
                <a:lnTo>
                  <a:pt x="7547642" y="1965944"/>
                </a:lnTo>
                <a:lnTo>
                  <a:pt x="7551156" y="1967525"/>
                </a:lnTo>
                <a:lnTo>
                  <a:pt x="7553711" y="1969422"/>
                </a:lnTo>
                <a:lnTo>
                  <a:pt x="7556266" y="1971951"/>
                </a:lnTo>
                <a:lnTo>
                  <a:pt x="7558501" y="1974480"/>
                </a:lnTo>
                <a:lnTo>
                  <a:pt x="7560098" y="1977642"/>
                </a:lnTo>
                <a:lnTo>
                  <a:pt x="7561695" y="1980803"/>
                </a:lnTo>
                <a:lnTo>
                  <a:pt x="7563292" y="1984913"/>
                </a:lnTo>
                <a:lnTo>
                  <a:pt x="7566166" y="1992817"/>
                </a:lnTo>
                <a:lnTo>
                  <a:pt x="7569680" y="2001670"/>
                </a:lnTo>
                <a:lnTo>
                  <a:pt x="7571915" y="2006096"/>
                </a:lnTo>
                <a:lnTo>
                  <a:pt x="7574470" y="2010206"/>
                </a:lnTo>
                <a:lnTo>
                  <a:pt x="7577345" y="2014632"/>
                </a:lnTo>
                <a:lnTo>
                  <a:pt x="7581177" y="2018742"/>
                </a:lnTo>
                <a:lnTo>
                  <a:pt x="7594910" y="2010838"/>
                </a:lnTo>
                <a:lnTo>
                  <a:pt x="7595869" y="2014632"/>
                </a:lnTo>
                <a:lnTo>
                  <a:pt x="7596188" y="2018110"/>
                </a:lnTo>
                <a:lnTo>
                  <a:pt x="7595869" y="2020955"/>
                </a:lnTo>
                <a:lnTo>
                  <a:pt x="7595230" y="2023484"/>
                </a:lnTo>
                <a:lnTo>
                  <a:pt x="7593633" y="2025381"/>
                </a:lnTo>
                <a:lnTo>
                  <a:pt x="7591397" y="2026962"/>
                </a:lnTo>
                <a:lnTo>
                  <a:pt x="7589162" y="2028543"/>
                </a:lnTo>
                <a:lnTo>
                  <a:pt x="7586607" y="2029491"/>
                </a:lnTo>
                <a:lnTo>
                  <a:pt x="7581177" y="2031704"/>
                </a:lnTo>
                <a:lnTo>
                  <a:pt x="7575748" y="2033601"/>
                </a:lnTo>
                <a:lnTo>
                  <a:pt x="7573193" y="2034550"/>
                </a:lnTo>
                <a:lnTo>
                  <a:pt x="7570957" y="2036131"/>
                </a:lnTo>
                <a:lnTo>
                  <a:pt x="7569041" y="2038028"/>
                </a:lnTo>
                <a:lnTo>
                  <a:pt x="7567444" y="2039925"/>
                </a:lnTo>
                <a:lnTo>
                  <a:pt x="7561376" y="2028227"/>
                </a:lnTo>
                <a:lnTo>
                  <a:pt x="7555946" y="2016845"/>
                </a:lnTo>
                <a:lnTo>
                  <a:pt x="7551156" y="2006096"/>
                </a:lnTo>
                <a:lnTo>
                  <a:pt x="7547323" y="1996295"/>
                </a:lnTo>
                <a:lnTo>
                  <a:pt x="7544449" y="1986810"/>
                </a:lnTo>
                <a:lnTo>
                  <a:pt x="7543491" y="1982384"/>
                </a:lnTo>
                <a:lnTo>
                  <a:pt x="7542532" y="1978274"/>
                </a:lnTo>
                <a:lnTo>
                  <a:pt x="7542213" y="1974796"/>
                </a:lnTo>
                <a:lnTo>
                  <a:pt x="7542532" y="1971635"/>
                </a:lnTo>
                <a:lnTo>
                  <a:pt x="7542852" y="1968157"/>
                </a:lnTo>
                <a:close/>
                <a:moveTo>
                  <a:pt x="936153" y="1868471"/>
                </a:moveTo>
                <a:lnTo>
                  <a:pt x="937756" y="1868471"/>
                </a:lnTo>
                <a:lnTo>
                  <a:pt x="939359" y="1868791"/>
                </a:lnTo>
                <a:lnTo>
                  <a:pt x="940962" y="1869430"/>
                </a:lnTo>
                <a:lnTo>
                  <a:pt x="941923" y="1871027"/>
                </a:lnTo>
                <a:lnTo>
                  <a:pt x="943527" y="1872305"/>
                </a:lnTo>
                <a:lnTo>
                  <a:pt x="946090" y="1875820"/>
                </a:lnTo>
                <a:lnTo>
                  <a:pt x="948975" y="1879334"/>
                </a:lnTo>
                <a:lnTo>
                  <a:pt x="950578" y="1881251"/>
                </a:lnTo>
                <a:lnTo>
                  <a:pt x="952503" y="1882529"/>
                </a:lnTo>
                <a:lnTo>
                  <a:pt x="950578" y="1886363"/>
                </a:lnTo>
                <a:lnTo>
                  <a:pt x="948335" y="1889558"/>
                </a:lnTo>
                <a:lnTo>
                  <a:pt x="944487" y="1895309"/>
                </a:lnTo>
                <a:lnTo>
                  <a:pt x="940641" y="1899463"/>
                </a:lnTo>
                <a:lnTo>
                  <a:pt x="936473" y="1903297"/>
                </a:lnTo>
                <a:lnTo>
                  <a:pt x="928459" y="1910326"/>
                </a:lnTo>
                <a:lnTo>
                  <a:pt x="924292" y="1914159"/>
                </a:lnTo>
                <a:lnTo>
                  <a:pt x="920446" y="1919271"/>
                </a:lnTo>
                <a:lnTo>
                  <a:pt x="919484" y="1918313"/>
                </a:lnTo>
                <a:lnTo>
                  <a:pt x="919163" y="1916715"/>
                </a:lnTo>
                <a:lnTo>
                  <a:pt x="919163" y="1915437"/>
                </a:lnTo>
                <a:lnTo>
                  <a:pt x="919163" y="1913520"/>
                </a:lnTo>
                <a:lnTo>
                  <a:pt x="920768" y="1909047"/>
                </a:lnTo>
                <a:lnTo>
                  <a:pt x="922369" y="1904575"/>
                </a:lnTo>
                <a:lnTo>
                  <a:pt x="928139" y="1894351"/>
                </a:lnTo>
                <a:lnTo>
                  <a:pt x="931024" y="1889239"/>
                </a:lnTo>
                <a:lnTo>
                  <a:pt x="933268" y="1884446"/>
                </a:lnTo>
                <a:lnTo>
                  <a:pt x="923652" y="1879973"/>
                </a:lnTo>
                <a:lnTo>
                  <a:pt x="926537" y="1876139"/>
                </a:lnTo>
                <a:lnTo>
                  <a:pt x="929422" y="1873264"/>
                </a:lnTo>
                <a:lnTo>
                  <a:pt x="931665" y="1871027"/>
                </a:lnTo>
                <a:lnTo>
                  <a:pt x="933909" y="1869430"/>
                </a:lnTo>
                <a:close/>
                <a:moveTo>
                  <a:pt x="7395846" y="1641461"/>
                </a:moveTo>
                <a:lnTo>
                  <a:pt x="7397751" y="1644011"/>
                </a:lnTo>
                <a:lnTo>
                  <a:pt x="7398704" y="1646242"/>
                </a:lnTo>
                <a:lnTo>
                  <a:pt x="7399338" y="1647834"/>
                </a:lnTo>
                <a:lnTo>
                  <a:pt x="7399974" y="1649429"/>
                </a:lnTo>
                <a:lnTo>
                  <a:pt x="7399338" y="1650385"/>
                </a:lnTo>
                <a:lnTo>
                  <a:pt x="7399021" y="1651979"/>
                </a:lnTo>
                <a:lnTo>
                  <a:pt x="7397751" y="1653891"/>
                </a:lnTo>
                <a:lnTo>
                  <a:pt x="7403466" y="1666322"/>
                </a:lnTo>
                <a:lnTo>
                  <a:pt x="7409816" y="1680984"/>
                </a:lnTo>
                <a:lnTo>
                  <a:pt x="7425374" y="1716046"/>
                </a:lnTo>
                <a:lnTo>
                  <a:pt x="7434898" y="1736126"/>
                </a:lnTo>
                <a:lnTo>
                  <a:pt x="7445376" y="1757800"/>
                </a:lnTo>
                <a:lnTo>
                  <a:pt x="7457124" y="1781068"/>
                </a:lnTo>
                <a:lnTo>
                  <a:pt x="7470776" y="1804655"/>
                </a:lnTo>
                <a:lnTo>
                  <a:pt x="7467601" y="1804974"/>
                </a:lnTo>
                <a:lnTo>
                  <a:pt x="7464744" y="1804974"/>
                </a:lnTo>
                <a:lnTo>
                  <a:pt x="7462204" y="1804018"/>
                </a:lnTo>
                <a:lnTo>
                  <a:pt x="7459664" y="1802424"/>
                </a:lnTo>
                <a:lnTo>
                  <a:pt x="7457441" y="1800830"/>
                </a:lnTo>
                <a:lnTo>
                  <a:pt x="7455218" y="1798280"/>
                </a:lnTo>
                <a:lnTo>
                  <a:pt x="7452996" y="1795093"/>
                </a:lnTo>
                <a:lnTo>
                  <a:pt x="7451408" y="1792224"/>
                </a:lnTo>
                <a:lnTo>
                  <a:pt x="7447598" y="1784574"/>
                </a:lnTo>
                <a:lnTo>
                  <a:pt x="7444106" y="1776287"/>
                </a:lnTo>
                <a:lnTo>
                  <a:pt x="7440931" y="1767363"/>
                </a:lnTo>
                <a:lnTo>
                  <a:pt x="7437756" y="1758119"/>
                </a:lnTo>
                <a:lnTo>
                  <a:pt x="7434898" y="1749513"/>
                </a:lnTo>
                <a:lnTo>
                  <a:pt x="7431724" y="1741226"/>
                </a:lnTo>
                <a:lnTo>
                  <a:pt x="7428231" y="1734533"/>
                </a:lnTo>
                <a:lnTo>
                  <a:pt x="7426961" y="1731345"/>
                </a:lnTo>
                <a:lnTo>
                  <a:pt x="7425056" y="1728795"/>
                </a:lnTo>
                <a:lnTo>
                  <a:pt x="7423151" y="1726564"/>
                </a:lnTo>
                <a:lnTo>
                  <a:pt x="7421246" y="1725289"/>
                </a:lnTo>
                <a:lnTo>
                  <a:pt x="7419658" y="1724014"/>
                </a:lnTo>
                <a:lnTo>
                  <a:pt x="7417436" y="1723695"/>
                </a:lnTo>
                <a:lnTo>
                  <a:pt x="7415214" y="1724014"/>
                </a:lnTo>
                <a:lnTo>
                  <a:pt x="7412991" y="1724970"/>
                </a:lnTo>
                <a:lnTo>
                  <a:pt x="7410451" y="1726564"/>
                </a:lnTo>
                <a:lnTo>
                  <a:pt x="7407911" y="1729433"/>
                </a:lnTo>
                <a:lnTo>
                  <a:pt x="7407594" y="1725608"/>
                </a:lnTo>
                <a:lnTo>
                  <a:pt x="7406324" y="1722102"/>
                </a:lnTo>
                <a:lnTo>
                  <a:pt x="7405054" y="1717639"/>
                </a:lnTo>
                <a:lnTo>
                  <a:pt x="7402831" y="1713177"/>
                </a:lnTo>
                <a:lnTo>
                  <a:pt x="7397751" y="1703615"/>
                </a:lnTo>
                <a:lnTo>
                  <a:pt x="7391718" y="1693734"/>
                </a:lnTo>
                <a:lnTo>
                  <a:pt x="7386004" y="1683853"/>
                </a:lnTo>
                <a:lnTo>
                  <a:pt x="7380924" y="1674291"/>
                </a:lnTo>
                <a:lnTo>
                  <a:pt x="7378701" y="1669829"/>
                </a:lnTo>
                <a:lnTo>
                  <a:pt x="7377114" y="1665685"/>
                </a:lnTo>
                <a:lnTo>
                  <a:pt x="7375844" y="1661860"/>
                </a:lnTo>
                <a:lnTo>
                  <a:pt x="7375526" y="1658354"/>
                </a:lnTo>
                <a:lnTo>
                  <a:pt x="7378701" y="1659948"/>
                </a:lnTo>
                <a:lnTo>
                  <a:pt x="7381241" y="1661222"/>
                </a:lnTo>
                <a:lnTo>
                  <a:pt x="7383464" y="1661541"/>
                </a:lnTo>
                <a:lnTo>
                  <a:pt x="7385368" y="1661541"/>
                </a:lnTo>
                <a:lnTo>
                  <a:pt x="7386638" y="1661222"/>
                </a:lnTo>
                <a:lnTo>
                  <a:pt x="7387908" y="1659948"/>
                </a:lnTo>
                <a:lnTo>
                  <a:pt x="7388544" y="1658991"/>
                </a:lnTo>
                <a:lnTo>
                  <a:pt x="7389178" y="1657398"/>
                </a:lnTo>
                <a:lnTo>
                  <a:pt x="7390131" y="1653891"/>
                </a:lnTo>
                <a:lnTo>
                  <a:pt x="7391401" y="1649429"/>
                </a:lnTo>
                <a:lnTo>
                  <a:pt x="7392036" y="1647198"/>
                </a:lnTo>
                <a:lnTo>
                  <a:pt x="7392988" y="1644967"/>
                </a:lnTo>
                <a:lnTo>
                  <a:pt x="7394258" y="1643373"/>
                </a:lnTo>
                <a:close/>
                <a:moveTo>
                  <a:pt x="863601" y="1566846"/>
                </a:moveTo>
                <a:lnTo>
                  <a:pt x="864871" y="1567163"/>
                </a:lnTo>
                <a:lnTo>
                  <a:pt x="866458" y="1568432"/>
                </a:lnTo>
                <a:lnTo>
                  <a:pt x="867729" y="1570018"/>
                </a:lnTo>
                <a:lnTo>
                  <a:pt x="869316" y="1572238"/>
                </a:lnTo>
                <a:lnTo>
                  <a:pt x="870587" y="1575092"/>
                </a:lnTo>
                <a:lnTo>
                  <a:pt x="871539" y="1578899"/>
                </a:lnTo>
                <a:lnTo>
                  <a:pt x="867729" y="1579850"/>
                </a:lnTo>
                <a:lnTo>
                  <a:pt x="864236" y="1581436"/>
                </a:lnTo>
                <a:lnTo>
                  <a:pt x="861061" y="1583339"/>
                </a:lnTo>
                <a:lnTo>
                  <a:pt x="857886" y="1585560"/>
                </a:lnTo>
                <a:lnTo>
                  <a:pt x="855346" y="1588097"/>
                </a:lnTo>
                <a:lnTo>
                  <a:pt x="853441" y="1590952"/>
                </a:lnTo>
                <a:lnTo>
                  <a:pt x="851218" y="1593806"/>
                </a:lnTo>
                <a:lnTo>
                  <a:pt x="849631" y="1596978"/>
                </a:lnTo>
                <a:lnTo>
                  <a:pt x="848044" y="1600784"/>
                </a:lnTo>
                <a:lnTo>
                  <a:pt x="847091" y="1603956"/>
                </a:lnTo>
                <a:lnTo>
                  <a:pt x="846773" y="1607445"/>
                </a:lnTo>
                <a:lnTo>
                  <a:pt x="846457" y="1610934"/>
                </a:lnTo>
                <a:lnTo>
                  <a:pt x="846457" y="1614106"/>
                </a:lnTo>
                <a:lnTo>
                  <a:pt x="847091" y="1617595"/>
                </a:lnTo>
                <a:lnTo>
                  <a:pt x="847726" y="1620450"/>
                </a:lnTo>
                <a:lnTo>
                  <a:pt x="849313" y="1622987"/>
                </a:lnTo>
                <a:lnTo>
                  <a:pt x="844233" y="1628062"/>
                </a:lnTo>
                <a:lnTo>
                  <a:pt x="839471" y="1632819"/>
                </a:lnTo>
                <a:lnTo>
                  <a:pt x="829946" y="1640749"/>
                </a:lnTo>
                <a:lnTo>
                  <a:pt x="821691" y="1648044"/>
                </a:lnTo>
                <a:lnTo>
                  <a:pt x="817882" y="1651850"/>
                </a:lnTo>
                <a:lnTo>
                  <a:pt x="814706" y="1655022"/>
                </a:lnTo>
                <a:lnTo>
                  <a:pt x="811531" y="1658829"/>
                </a:lnTo>
                <a:lnTo>
                  <a:pt x="808991" y="1662000"/>
                </a:lnTo>
                <a:lnTo>
                  <a:pt x="807086" y="1666124"/>
                </a:lnTo>
                <a:lnTo>
                  <a:pt x="805816" y="1669930"/>
                </a:lnTo>
                <a:lnTo>
                  <a:pt x="805181" y="1674370"/>
                </a:lnTo>
                <a:lnTo>
                  <a:pt x="804863" y="1679128"/>
                </a:lnTo>
                <a:lnTo>
                  <a:pt x="805498" y="1684203"/>
                </a:lnTo>
                <a:lnTo>
                  <a:pt x="806451" y="1689912"/>
                </a:lnTo>
                <a:lnTo>
                  <a:pt x="804229" y="1692450"/>
                </a:lnTo>
                <a:lnTo>
                  <a:pt x="802642" y="1694036"/>
                </a:lnTo>
                <a:lnTo>
                  <a:pt x="801371" y="1694353"/>
                </a:lnTo>
                <a:lnTo>
                  <a:pt x="801053" y="1694353"/>
                </a:lnTo>
                <a:lnTo>
                  <a:pt x="800736" y="1694036"/>
                </a:lnTo>
                <a:lnTo>
                  <a:pt x="800418" y="1693084"/>
                </a:lnTo>
                <a:lnTo>
                  <a:pt x="800418" y="1691498"/>
                </a:lnTo>
                <a:lnTo>
                  <a:pt x="801053" y="1689595"/>
                </a:lnTo>
                <a:lnTo>
                  <a:pt x="801689" y="1688009"/>
                </a:lnTo>
                <a:lnTo>
                  <a:pt x="796608" y="1688644"/>
                </a:lnTo>
                <a:lnTo>
                  <a:pt x="791846" y="1690547"/>
                </a:lnTo>
                <a:lnTo>
                  <a:pt x="787083" y="1693084"/>
                </a:lnTo>
                <a:lnTo>
                  <a:pt x="782638" y="1695939"/>
                </a:lnTo>
                <a:lnTo>
                  <a:pt x="778193" y="1699428"/>
                </a:lnTo>
                <a:lnTo>
                  <a:pt x="773748" y="1703551"/>
                </a:lnTo>
                <a:lnTo>
                  <a:pt x="769303" y="1708309"/>
                </a:lnTo>
                <a:lnTo>
                  <a:pt x="764858" y="1713701"/>
                </a:lnTo>
                <a:lnTo>
                  <a:pt x="761048" y="1719093"/>
                </a:lnTo>
                <a:lnTo>
                  <a:pt x="756921" y="1725120"/>
                </a:lnTo>
                <a:lnTo>
                  <a:pt x="752793" y="1731463"/>
                </a:lnTo>
                <a:lnTo>
                  <a:pt x="749301" y="1738124"/>
                </a:lnTo>
                <a:lnTo>
                  <a:pt x="741681" y="1752714"/>
                </a:lnTo>
                <a:lnTo>
                  <a:pt x="734061" y="1767622"/>
                </a:lnTo>
                <a:lnTo>
                  <a:pt x="719456" y="1799340"/>
                </a:lnTo>
                <a:lnTo>
                  <a:pt x="712154" y="1815199"/>
                </a:lnTo>
                <a:lnTo>
                  <a:pt x="704533" y="1830424"/>
                </a:lnTo>
                <a:lnTo>
                  <a:pt x="696596" y="1845331"/>
                </a:lnTo>
                <a:lnTo>
                  <a:pt x="688658" y="1859287"/>
                </a:lnTo>
                <a:lnTo>
                  <a:pt x="684848" y="1865631"/>
                </a:lnTo>
                <a:lnTo>
                  <a:pt x="680403" y="1871657"/>
                </a:lnTo>
                <a:lnTo>
                  <a:pt x="675958" y="1877367"/>
                </a:lnTo>
                <a:lnTo>
                  <a:pt x="671513" y="1882759"/>
                </a:lnTo>
                <a:lnTo>
                  <a:pt x="680403" y="1864045"/>
                </a:lnTo>
                <a:lnTo>
                  <a:pt x="691198" y="1840574"/>
                </a:lnTo>
                <a:lnTo>
                  <a:pt x="717868" y="1784750"/>
                </a:lnTo>
                <a:lnTo>
                  <a:pt x="732791" y="1754617"/>
                </a:lnTo>
                <a:lnTo>
                  <a:pt x="748031" y="1723851"/>
                </a:lnTo>
                <a:lnTo>
                  <a:pt x="763588" y="1694036"/>
                </a:lnTo>
                <a:lnTo>
                  <a:pt x="778512" y="1665489"/>
                </a:lnTo>
                <a:lnTo>
                  <a:pt x="780733" y="1664855"/>
                </a:lnTo>
                <a:lnTo>
                  <a:pt x="782956" y="1664221"/>
                </a:lnTo>
                <a:lnTo>
                  <a:pt x="785178" y="1662635"/>
                </a:lnTo>
                <a:lnTo>
                  <a:pt x="786766" y="1661366"/>
                </a:lnTo>
                <a:lnTo>
                  <a:pt x="790259" y="1658194"/>
                </a:lnTo>
                <a:lnTo>
                  <a:pt x="793116" y="1655657"/>
                </a:lnTo>
                <a:lnTo>
                  <a:pt x="794068" y="1654705"/>
                </a:lnTo>
                <a:lnTo>
                  <a:pt x="795339" y="1654388"/>
                </a:lnTo>
                <a:lnTo>
                  <a:pt x="795973" y="1654071"/>
                </a:lnTo>
                <a:lnTo>
                  <a:pt x="796608" y="1654705"/>
                </a:lnTo>
                <a:lnTo>
                  <a:pt x="797244" y="1655657"/>
                </a:lnTo>
                <a:lnTo>
                  <a:pt x="797878" y="1657560"/>
                </a:lnTo>
                <a:lnTo>
                  <a:pt x="798197" y="1664221"/>
                </a:lnTo>
                <a:lnTo>
                  <a:pt x="804863" y="1655022"/>
                </a:lnTo>
                <a:lnTo>
                  <a:pt x="811213" y="1645507"/>
                </a:lnTo>
                <a:lnTo>
                  <a:pt x="817563" y="1635674"/>
                </a:lnTo>
                <a:lnTo>
                  <a:pt x="823278" y="1625841"/>
                </a:lnTo>
                <a:lnTo>
                  <a:pt x="834074" y="1605859"/>
                </a:lnTo>
                <a:lnTo>
                  <a:pt x="843916" y="1588414"/>
                </a:lnTo>
                <a:lnTo>
                  <a:pt x="848678" y="1581119"/>
                </a:lnTo>
                <a:lnTo>
                  <a:pt x="852489" y="1575092"/>
                </a:lnTo>
                <a:lnTo>
                  <a:pt x="856616" y="1570652"/>
                </a:lnTo>
                <a:lnTo>
                  <a:pt x="858521" y="1569066"/>
                </a:lnTo>
                <a:lnTo>
                  <a:pt x="860108" y="1567480"/>
                </a:lnTo>
                <a:lnTo>
                  <a:pt x="861696" y="1567163"/>
                </a:lnTo>
                <a:close/>
                <a:moveTo>
                  <a:pt x="1288098" y="1498583"/>
                </a:moveTo>
                <a:lnTo>
                  <a:pt x="1292226" y="1498901"/>
                </a:lnTo>
                <a:lnTo>
                  <a:pt x="1293497" y="1499536"/>
                </a:lnTo>
                <a:lnTo>
                  <a:pt x="1294766" y="1499853"/>
                </a:lnTo>
                <a:lnTo>
                  <a:pt x="1295719" y="1500488"/>
                </a:lnTo>
                <a:lnTo>
                  <a:pt x="1296353" y="1501123"/>
                </a:lnTo>
                <a:lnTo>
                  <a:pt x="1296988" y="1502076"/>
                </a:lnTo>
                <a:lnTo>
                  <a:pt x="1296988" y="1503028"/>
                </a:lnTo>
                <a:lnTo>
                  <a:pt x="1296988" y="1505568"/>
                </a:lnTo>
                <a:lnTo>
                  <a:pt x="1295719" y="1508426"/>
                </a:lnTo>
                <a:lnTo>
                  <a:pt x="1293813" y="1511918"/>
                </a:lnTo>
                <a:lnTo>
                  <a:pt x="1291274" y="1515411"/>
                </a:lnTo>
                <a:lnTo>
                  <a:pt x="1285241" y="1523984"/>
                </a:lnTo>
                <a:lnTo>
                  <a:pt x="1277939" y="1533191"/>
                </a:lnTo>
                <a:lnTo>
                  <a:pt x="1269683" y="1543669"/>
                </a:lnTo>
                <a:lnTo>
                  <a:pt x="1262063" y="1554146"/>
                </a:lnTo>
                <a:lnTo>
                  <a:pt x="1261430" y="1553511"/>
                </a:lnTo>
                <a:lnTo>
                  <a:pt x="1261112" y="1552241"/>
                </a:lnTo>
                <a:lnTo>
                  <a:pt x="1261112" y="1550971"/>
                </a:lnTo>
                <a:lnTo>
                  <a:pt x="1261430" y="1549701"/>
                </a:lnTo>
                <a:lnTo>
                  <a:pt x="1262382" y="1547161"/>
                </a:lnTo>
                <a:lnTo>
                  <a:pt x="1264286" y="1543986"/>
                </a:lnTo>
                <a:lnTo>
                  <a:pt x="1269049" y="1537636"/>
                </a:lnTo>
                <a:lnTo>
                  <a:pt x="1274128" y="1531286"/>
                </a:lnTo>
                <a:lnTo>
                  <a:pt x="1272858" y="1529699"/>
                </a:lnTo>
                <a:lnTo>
                  <a:pt x="1270954" y="1529064"/>
                </a:lnTo>
                <a:lnTo>
                  <a:pt x="1269367" y="1528111"/>
                </a:lnTo>
                <a:lnTo>
                  <a:pt x="1267778" y="1528111"/>
                </a:lnTo>
                <a:lnTo>
                  <a:pt x="1265875" y="1528746"/>
                </a:lnTo>
                <a:lnTo>
                  <a:pt x="1263968" y="1529381"/>
                </a:lnTo>
                <a:lnTo>
                  <a:pt x="1262063" y="1530334"/>
                </a:lnTo>
                <a:lnTo>
                  <a:pt x="1259841" y="1531921"/>
                </a:lnTo>
                <a:lnTo>
                  <a:pt x="1259207" y="1529699"/>
                </a:lnTo>
                <a:lnTo>
                  <a:pt x="1258888" y="1527794"/>
                </a:lnTo>
                <a:lnTo>
                  <a:pt x="1258888" y="1526206"/>
                </a:lnTo>
                <a:lnTo>
                  <a:pt x="1258888" y="1524301"/>
                </a:lnTo>
                <a:lnTo>
                  <a:pt x="1259207" y="1522714"/>
                </a:lnTo>
                <a:lnTo>
                  <a:pt x="1259841" y="1521444"/>
                </a:lnTo>
                <a:lnTo>
                  <a:pt x="1260793" y="1520174"/>
                </a:lnTo>
                <a:lnTo>
                  <a:pt x="1261746" y="1519221"/>
                </a:lnTo>
                <a:lnTo>
                  <a:pt x="1264286" y="1517316"/>
                </a:lnTo>
                <a:lnTo>
                  <a:pt x="1267144" y="1515729"/>
                </a:lnTo>
                <a:lnTo>
                  <a:pt x="1270954" y="1514459"/>
                </a:lnTo>
                <a:lnTo>
                  <a:pt x="1274128" y="1513188"/>
                </a:lnTo>
                <a:lnTo>
                  <a:pt x="1281113" y="1510966"/>
                </a:lnTo>
                <a:lnTo>
                  <a:pt x="1284289" y="1510013"/>
                </a:lnTo>
                <a:lnTo>
                  <a:pt x="1286512" y="1508426"/>
                </a:lnTo>
                <a:lnTo>
                  <a:pt x="1288416" y="1506838"/>
                </a:lnTo>
                <a:lnTo>
                  <a:pt x="1289052" y="1505568"/>
                </a:lnTo>
                <a:lnTo>
                  <a:pt x="1289687" y="1504616"/>
                </a:lnTo>
                <a:lnTo>
                  <a:pt x="1289687" y="1503346"/>
                </a:lnTo>
                <a:lnTo>
                  <a:pt x="1289687" y="1502076"/>
                </a:lnTo>
                <a:lnTo>
                  <a:pt x="1288734" y="1500488"/>
                </a:lnTo>
                <a:close/>
                <a:moveTo>
                  <a:pt x="1366527" y="1439846"/>
                </a:moveTo>
                <a:lnTo>
                  <a:pt x="1366840" y="1443563"/>
                </a:lnTo>
                <a:lnTo>
                  <a:pt x="1365905" y="1446661"/>
                </a:lnTo>
                <a:lnTo>
                  <a:pt x="1365282" y="1450688"/>
                </a:lnTo>
                <a:lnTo>
                  <a:pt x="1363414" y="1454405"/>
                </a:lnTo>
                <a:lnTo>
                  <a:pt x="1361236" y="1458432"/>
                </a:lnTo>
                <a:lnTo>
                  <a:pt x="1358745" y="1462768"/>
                </a:lnTo>
                <a:lnTo>
                  <a:pt x="1355632" y="1467105"/>
                </a:lnTo>
                <a:lnTo>
                  <a:pt x="1352208" y="1471441"/>
                </a:lnTo>
                <a:lnTo>
                  <a:pt x="1350653" y="1470822"/>
                </a:lnTo>
                <a:lnTo>
                  <a:pt x="1350030" y="1469893"/>
                </a:lnTo>
                <a:lnTo>
                  <a:pt x="1350030" y="1468963"/>
                </a:lnTo>
                <a:lnTo>
                  <a:pt x="1350030" y="1467724"/>
                </a:lnTo>
                <a:lnTo>
                  <a:pt x="1350653" y="1466485"/>
                </a:lnTo>
                <a:lnTo>
                  <a:pt x="1351274" y="1465246"/>
                </a:lnTo>
                <a:lnTo>
                  <a:pt x="1353454" y="1461839"/>
                </a:lnTo>
                <a:lnTo>
                  <a:pt x="1351586" y="1461219"/>
                </a:lnTo>
                <a:lnTo>
                  <a:pt x="1349407" y="1461219"/>
                </a:lnTo>
                <a:lnTo>
                  <a:pt x="1347850" y="1461219"/>
                </a:lnTo>
                <a:lnTo>
                  <a:pt x="1345672" y="1461839"/>
                </a:lnTo>
                <a:lnTo>
                  <a:pt x="1343493" y="1462768"/>
                </a:lnTo>
                <a:lnTo>
                  <a:pt x="1341315" y="1463697"/>
                </a:lnTo>
                <a:lnTo>
                  <a:pt x="1336957" y="1466175"/>
                </a:lnTo>
                <a:lnTo>
                  <a:pt x="1327619" y="1472680"/>
                </a:lnTo>
                <a:lnTo>
                  <a:pt x="1323571" y="1475778"/>
                </a:lnTo>
                <a:lnTo>
                  <a:pt x="1319214" y="1477946"/>
                </a:lnTo>
                <a:lnTo>
                  <a:pt x="1319525" y="1472680"/>
                </a:lnTo>
                <a:lnTo>
                  <a:pt x="1319837" y="1470512"/>
                </a:lnTo>
                <a:lnTo>
                  <a:pt x="1320458" y="1468344"/>
                </a:lnTo>
                <a:lnTo>
                  <a:pt x="1321393" y="1466485"/>
                </a:lnTo>
                <a:lnTo>
                  <a:pt x="1322326" y="1465246"/>
                </a:lnTo>
                <a:lnTo>
                  <a:pt x="1323571" y="1463697"/>
                </a:lnTo>
                <a:lnTo>
                  <a:pt x="1324506" y="1462768"/>
                </a:lnTo>
                <a:lnTo>
                  <a:pt x="1326996" y="1460910"/>
                </a:lnTo>
                <a:lnTo>
                  <a:pt x="1330108" y="1459361"/>
                </a:lnTo>
                <a:lnTo>
                  <a:pt x="1333533" y="1458741"/>
                </a:lnTo>
                <a:lnTo>
                  <a:pt x="1336957" y="1458122"/>
                </a:lnTo>
                <a:lnTo>
                  <a:pt x="1344427" y="1456263"/>
                </a:lnTo>
                <a:lnTo>
                  <a:pt x="1348473" y="1455334"/>
                </a:lnTo>
                <a:lnTo>
                  <a:pt x="1352519" y="1453785"/>
                </a:lnTo>
                <a:lnTo>
                  <a:pt x="1355944" y="1451617"/>
                </a:lnTo>
                <a:lnTo>
                  <a:pt x="1359990" y="1448829"/>
                </a:lnTo>
                <a:lnTo>
                  <a:pt x="1361236" y="1446971"/>
                </a:lnTo>
                <a:lnTo>
                  <a:pt x="1363104" y="1444802"/>
                </a:lnTo>
                <a:lnTo>
                  <a:pt x="1364659" y="1442634"/>
                </a:lnTo>
                <a:close/>
                <a:moveTo>
                  <a:pt x="2021004" y="1131872"/>
                </a:moveTo>
                <a:lnTo>
                  <a:pt x="2023519" y="1132196"/>
                </a:lnTo>
                <a:lnTo>
                  <a:pt x="2026032" y="1132521"/>
                </a:lnTo>
                <a:lnTo>
                  <a:pt x="2028232" y="1133495"/>
                </a:lnTo>
                <a:lnTo>
                  <a:pt x="2030117" y="1135119"/>
                </a:lnTo>
                <a:lnTo>
                  <a:pt x="2031688" y="1137067"/>
                </a:lnTo>
                <a:lnTo>
                  <a:pt x="2032001" y="1139665"/>
                </a:lnTo>
                <a:lnTo>
                  <a:pt x="2002781" y="1160447"/>
                </a:lnTo>
                <a:lnTo>
                  <a:pt x="2001839" y="1159797"/>
                </a:lnTo>
                <a:lnTo>
                  <a:pt x="2001839" y="1158498"/>
                </a:lnTo>
                <a:lnTo>
                  <a:pt x="2001839" y="1157199"/>
                </a:lnTo>
                <a:lnTo>
                  <a:pt x="2003096" y="1155576"/>
                </a:lnTo>
                <a:lnTo>
                  <a:pt x="2004353" y="1154277"/>
                </a:lnTo>
                <a:lnTo>
                  <a:pt x="2007810" y="1150705"/>
                </a:lnTo>
                <a:lnTo>
                  <a:pt x="2011265" y="1147783"/>
                </a:lnTo>
                <a:lnTo>
                  <a:pt x="2010636" y="1146159"/>
                </a:lnTo>
                <a:lnTo>
                  <a:pt x="2009693" y="1145510"/>
                </a:lnTo>
                <a:lnTo>
                  <a:pt x="2008751" y="1145185"/>
                </a:lnTo>
                <a:lnTo>
                  <a:pt x="2007494" y="1145185"/>
                </a:lnTo>
                <a:lnTo>
                  <a:pt x="2006238" y="1145510"/>
                </a:lnTo>
                <a:lnTo>
                  <a:pt x="2004981" y="1145834"/>
                </a:lnTo>
                <a:lnTo>
                  <a:pt x="2002467" y="1147458"/>
                </a:lnTo>
                <a:lnTo>
                  <a:pt x="2001839" y="1145185"/>
                </a:lnTo>
                <a:lnTo>
                  <a:pt x="2002467" y="1142912"/>
                </a:lnTo>
                <a:lnTo>
                  <a:pt x="2003410" y="1140639"/>
                </a:lnTo>
                <a:lnTo>
                  <a:pt x="2004981" y="1138366"/>
                </a:lnTo>
                <a:lnTo>
                  <a:pt x="2006865" y="1137067"/>
                </a:lnTo>
                <a:lnTo>
                  <a:pt x="2009693" y="1135119"/>
                </a:lnTo>
                <a:lnTo>
                  <a:pt x="2012522" y="1134145"/>
                </a:lnTo>
                <a:lnTo>
                  <a:pt x="2015036" y="1132846"/>
                </a:lnTo>
                <a:lnTo>
                  <a:pt x="2018177" y="1132196"/>
                </a:lnTo>
                <a:close/>
                <a:moveTo>
                  <a:pt x="6964363" y="1095361"/>
                </a:moveTo>
                <a:lnTo>
                  <a:pt x="6966607" y="1095361"/>
                </a:lnTo>
                <a:lnTo>
                  <a:pt x="6969492" y="1096305"/>
                </a:lnTo>
                <a:lnTo>
                  <a:pt x="6972377" y="1096935"/>
                </a:lnTo>
                <a:lnTo>
                  <a:pt x="6975582" y="1098508"/>
                </a:lnTo>
                <a:lnTo>
                  <a:pt x="6979109" y="1100082"/>
                </a:lnTo>
                <a:lnTo>
                  <a:pt x="6982635" y="1102284"/>
                </a:lnTo>
                <a:lnTo>
                  <a:pt x="6990328" y="1107634"/>
                </a:lnTo>
                <a:lnTo>
                  <a:pt x="6998021" y="1114242"/>
                </a:lnTo>
                <a:lnTo>
                  <a:pt x="7006676" y="1121795"/>
                </a:lnTo>
                <a:lnTo>
                  <a:pt x="7014690" y="1129662"/>
                </a:lnTo>
                <a:lnTo>
                  <a:pt x="7023345" y="1138787"/>
                </a:lnTo>
                <a:lnTo>
                  <a:pt x="7031038" y="1147914"/>
                </a:lnTo>
                <a:lnTo>
                  <a:pt x="7038732" y="1157040"/>
                </a:lnTo>
                <a:lnTo>
                  <a:pt x="7045784" y="1165851"/>
                </a:lnTo>
                <a:lnTo>
                  <a:pt x="7051554" y="1174662"/>
                </a:lnTo>
                <a:lnTo>
                  <a:pt x="7056683" y="1182843"/>
                </a:lnTo>
                <a:lnTo>
                  <a:pt x="7060850" y="1190081"/>
                </a:lnTo>
                <a:lnTo>
                  <a:pt x="7062132" y="1193543"/>
                </a:lnTo>
                <a:lnTo>
                  <a:pt x="7063414" y="1196690"/>
                </a:lnTo>
                <a:lnTo>
                  <a:pt x="7064055" y="1199207"/>
                </a:lnTo>
                <a:lnTo>
                  <a:pt x="7064376" y="1201725"/>
                </a:lnTo>
                <a:lnTo>
                  <a:pt x="7053157" y="1187564"/>
                </a:lnTo>
                <a:lnTo>
                  <a:pt x="7040976" y="1172774"/>
                </a:lnTo>
                <a:lnTo>
                  <a:pt x="7028153" y="1157669"/>
                </a:lnTo>
                <a:lnTo>
                  <a:pt x="7015011" y="1142879"/>
                </a:lnTo>
                <a:lnTo>
                  <a:pt x="7001868" y="1128403"/>
                </a:lnTo>
                <a:lnTo>
                  <a:pt x="6988725" y="1115816"/>
                </a:lnTo>
                <a:lnTo>
                  <a:pt x="6982314" y="1109837"/>
                </a:lnTo>
                <a:lnTo>
                  <a:pt x="6975903" y="1104487"/>
                </a:lnTo>
                <a:lnTo>
                  <a:pt x="6969812" y="1099767"/>
                </a:lnTo>
                <a:close/>
                <a:moveTo>
                  <a:pt x="2119213" y="1065196"/>
                </a:moveTo>
                <a:lnTo>
                  <a:pt x="2116369" y="1067777"/>
                </a:lnTo>
                <a:lnTo>
                  <a:pt x="2115422" y="1069067"/>
                </a:lnTo>
                <a:lnTo>
                  <a:pt x="2114157" y="1070358"/>
                </a:lnTo>
                <a:lnTo>
                  <a:pt x="2113841" y="1071648"/>
                </a:lnTo>
                <a:lnTo>
                  <a:pt x="2113525" y="1072616"/>
                </a:lnTo>
                <a:lnTo>
                  <a:pt x="2113525" y="1075842"/>
                </a:lnTo>
                <a:lnTo>
                  <a:pt x="2113841" y="1078423"/>
                </a:lnTo>
                <a:lnTo>
                  <a:pt x="2115105" y="1081003"/>
                </a:lnTo>
                <a:lnTo>
                  <a:pt x="2117950" y="1086487"/>
                </a:lnTo>
                <a:lnTo>
                  <a:pt x="2119213" y="1089068"/>
                </a:lnTo>
                <a:lnTo>
                  <a:pt x="2120478" y="1091972"/>
                </a:lnTo>
                <a:lnTo>
                  <a:pt x="2121424" y="1094552"/>
                </a:lnTo>
                <a:lnTo>
                  <a:pt x="2121424" y="1097133"/>
                </a:lnTo>
                <a:lnTo>
                  <a:pt x="2121108" y="1099714"/>
                </a:lnTo>
                <a:lnTo>
                  <a:pt x="2120478" y="1101004"/>
                </a:lnTo>
                <a:lnTo>
                  <a:pt x="2119845" y="1101972"/>
                </a:lnTo>
                <a:lnTo>
                  <a:pt x="2118581" y="1103585"/>
                </a:lnTo>
                <a:lnTo>
                  <a:pt x="2117317" y="1104553"/>
                </a:lnTo>
                <a:lnTo>
                  <a:pt x="2113209" y="1106811"/>
                </a:lnTo>
                <a:lnTo>
                  <a:pt x="2119213" y="1107456"/>
                </a:lnTo>
                <a:lnTo>
                  <a:pt x="2124900" y="1108101"/>
                </a:lnTo>
                <a:lnTo>
                  <a:pt x="2129639" y="1107133"/>
                </a:lnTo>
                <a:lnTo>
                  <a:pt x="2134695" y="1105843"/>
                </a:lnTo>
                <a:lnTo>
                  <a:pt x="2139751" y="1103908"/>
                </a:lnTo>
                <a:lnTo>
                  <a:pt x="2146385" y="1101327"/>
                </a:lnTo>
                <a:lnTo>
                  <a:pt x="2153968" y="1098423"/>
                </a:lnTo>
                <a:lnTo>
                  <a:pt x="2163763" y="1094552"/>
                </a:lnTo>
                <a:lnTo>
                  <a:pt x="2162815" y="1096810"/>
                </a:lnTo>
                <a:lnTo>
                  <a:pt x="2162183" y="1098746"/>
                </a:lnTo>
                <a:lnTo>
                  <a:pt x="2161236" y="1100681"/>
                </a:lnTo>
                <a:lnTo>
                  <a:pt x="2159341" y="1102617"/>
                </a:lnTo>
                <a:lnTo>
                  <a:pt x="2155548" y="1106488"/>
                </a:lnTo>
                <a:lnTo>
                  <a:pt x="2151441" y="1110037"/>
                </a:lnTo>
                <a:lnTo>
                  <a:pt x="2141646" y="1117456"/>
                </a:lnTo>
                <a:lnTo>
                  <a:pt x="2137538" y="1121650"/>
                </a:lnTo>
                <a:lnTo>
                  <a:pt x="2135643" y="1123586"/>
                </a:lnTo>
                <a:lnTo>
                  <a:pt x="2133747" y="1125521"/>
                </a:lnTo>
                <a:lnTo>
                  <a:pt x="2128376" y="1123263"/>
                </a:lnTo>
                <a:lnTo>
                  <a:pt x="2123636" y="1121005"/>
                </a:lnTo>
                <a:lnTo>
                  <a:pt x="2120161" y="1118102"/>
                </a:lnTo>
                <a:lnTo>
                  <a:pt x="2116369" y="1114876"/>
                </a:lnTo>
                <a:lnTo>
                  <a:pt x="2113841" y="1111972"/>
                </a:lnTo>
                <a:lnTo>
                  <a:pt x="2111314" y="1108746"/>
                </a:lnTo>
                <a:lnTo>
                  <a:pt x="2109418" y="1104875"/>
                </a:lnTo>
                <a:lnTo>
                  <a:pt x="2107838" y="1101327"/>
                </a:lnTo>
                <a:lnTo>
                  <a:pt x="2106574" y="1097456"/>
                </a:lnTo>
                <a:lnTo>
                  <a:pt x="2105626" y="1093907"/>
                </a:lnTo>
                <a:lnTo>
                  <a:pt x="2103416" y="1086487"/>
                </a:lnTo>
                <a:lnTo>
                  <a:pt x="2101203" y="1079068"/>
                </a:lnTo>
                <a:lnTo>
                  <a:pt x="2100255" y="1075842"/>
                </a:lnTo>
                <a:lnTo>
                  <a:pt x="2098675" y="1072293"/>
                </a:lnTo>
                <a:lnTo>
                  <a:pt x="2103416" y="1071648"/>
                </a:lnTo>
                <a:lnTo>
                  <a:pt x="2108470" y="1070358"/>
                </a:lnTo>
                <a:lnTo>
                  <a:pt x="2110998" y="1069712"/>
                </a:lnTo>
                <a:lnTo>
                  <a:pt x="2113525" y="1068745"/>
                </a:lnTo>
                <a:lnTo>
                  <a:pt x="2116369" y="1067132"/>
                </a:lnTo>
                <a:close/>
                <a:moveTo>
                  <a:pt x="6930437" y="1054086"/>
                </a:moveTo>
                <a:lnTo>
                  <a:pt x="6942836" y="1073157"/>
                </a:lnTo>
                <a:lnTo>
                  <a:pt x="6958415" y="1095406"/>
                </a:lnTo>
                <a:lnTo>
                  <a:pt x="6967317" y="1107166"/>
                </a:lnTo>
                <a:lnTo>
                  <a:pt x="6976219" y="1119562"/>
                </a:lnTo>
                <a:lnTo>
                  <a:pt x="6986393" y="1131957"/>
                </a:lnTo>
                <a:lnTo>
                  <a:pt x="6996884" y="1144354"/>
                </a:lnTo>
                <a:lnTo>
                  <a:pt x="7007376" y="1156433"/>
                </a:lnTo>
                <a:lnTo>
                  <a:pt x="7018821" y="1168511"/>
                </a:lnTo>
                <a:lnTo>
                  <a:pt x="7029949" y="1179317"/>
                </a:lnTo>
                <a:lnTo>
                  <a:pt x="7041394" y="1189806"/>
                </a:lnTo>
                <a:lnTo>
                  <a:pt x="7047753" y="1194892"/>
                </a:lnTo>
                <a:lnTo>
                  <a:pt x="7053476" y="1199342"/>
                </a:lnTo>
                <a:lnTo>
                  <a:pt x="7059198" y="1204109"/>
                </a:lnTo>
                <a:lnTo>
                  <a:pt x="7065239" y="1208242"/>
                </a:lnTo>
                <a:lnTo>
                  <a:pt x="7071280" y="1211738"/>
                </a:lnTo>
                <a:lnTo>
                  <a:pt x="7077320" y="1215552"/>
                </a:lnTo>
                <a:lnTo>
                  <a:pt x="7083043" y="1218413"/>
                </a:lnTo>
                <a:lnTo>
                  <a:pt x="7088766" y="1220955"/>
                </a:lnTo>
                <a:lnTo>
                  <a:pt x="7094170" y="1230491"/>
                </a:lnTo>
                <a:lnTo>
                  <a:pt x="7099575" y="1239708"/>
                </a:lnTo>
                <a:lnTo>
                  <a:pt x="7104980" y="1248608"/>
                </a:lnTo>
                <a:lnTo>
                  <a:pt x="7110703" y="1257826"/>
                </a:lnTo>
                <a:lnTo>
                  <a:pt x="7122784" y="1276261"/>
                </a:lnTo>
                <a:lnTo>
                  <a:pt x="7136137" y="1293742"/>
                </a:lnTo>
                <a:lnTo>
                  <a:pt x="7149490" y="1311224"/>
                </a:lnTo>
                <a:lnTo>
                  <a:pt x="7163479" y="1328388"/>
                </a:lnTo>
                <a:lnTo>
                  <a:pt x="7178104" y="1345233"/>
                </a:lnTo>
                <a:lnTo>
                  <a:pt x="7192728" y="1362079"/>
                </a:lnTo>
                <a:lnTo>
                  <a:pt x="7221342" y="1396407"/>
                </a:lnTo>
                <a:lnTo>
                  <a:pt x="7235331" y="1413569"/>
                </a:lnTo>
                <a:lnTo>
                  <a:pt x="7249002" y="1430734"/>
                </a:lnTo>
                <a:lnTo>
                  <a:pt x="7262037" y="1447262"/>
                </a:lnTo>
                <a:lnTo>
                  <a:pt x="7274436" y="1464426"/>
                </a:lnTo>
                <a:lnTo>
                  <a:pt x="7285881" y="1480954"/>
                </a:lnTo>
                <a:lnTo>
                  <a:pt x="7296373" y="1497800"/>
                </a:lnTo>
                <a:lnTo>
                  <a:pt x="7295419" y="1500660"/>
                </a:lnTo>
                <a:lnTo>
                  <a:pt x="7294783" y="1503521"/>
                </a:lnTo>
                <a:lnTo>
                  <a:pt x="7294148" y="1507017"/>
                </a:lnTo>
                <a:lnTo>
                  <a:pt x="7294783" y="1510196"/>
                </a:lnTo>
                <a:lnTo>
                  <a:pt x="7295101" y="1513374"/>
                </a:lnTo>
                <a:lnTo>
                  <a:pt x="7296055" y="1516871"/>
                </a:lnTo>
                <a:lnTo>
                  <a:pt x="7297327" y="1520367"/>
                </a:lnTo>
                <a:lnTo>
                  <a:pt x="7298916" y="1524181"/>
                </a:lnTo>
                <a:lnTo>
                  <a:pt x="7303050" y="1531810"/>
                </a:lnTo>
                <a:lnTo>
                  <a:pt x="7308136" y="1539756"/>
                </a:lnTo>
                <a:lnTo>
                  <a:pt x="7314177" y="1548337"/>
                </a:lnTo>
                <a:lnTo>
                  <a:pt x="7320218" y="1556600"/>
                </a:lnTo>
                <a:lnTo>
                  <a:pt x="7333889" y="1575354"/>
                </a:lnTo>
                <a:lnTo>
                  <a:pt x="7340565" y="1585207"/>
                </a:lnTo>
                <a:lnTo>
                  <a:pt x="7347242" y="1595061"/>
                </a:lnTo>
                <a:lnTo>
                  <a:pt x="7352964" y="1605231"/>
                </a:lnTo>
                <a:lnTo>
                  <a:pt x="7359005" y="1615721"/>
                </a:lnTo>
                <a:lnTo>
                  <a:pt x="7363774" y="1626528"/>
                </a:lnTo>
                <a:lnTo>
                  <a:pt x="7365999" y="1631613"/>
                </a:lnTo>
                <a:lnTo>
                  <a:pt x="7367589" y="1636699"/>
                </a:lnTo>
                <a:lnTo>
                  <a:pt x="7362502" y="1633203"/>
                </a:lnTo>
                <a:lnTo>
                  <a:pt x="7357415" y="1629706"/>
                </a:lnTo>
                <a:lnTo>
                  <a:pt x="7352964" y="1625574"/>
                </a:lnTo>
                <a:lnTo>
                  <a:pt x="7348831" y="1621124"/>
                </a:lnTo>
                <a:lnTo>
                  <a:pt x="7344380" y="1616357"/>
                </a:lnTo>
                <a:lnTo>
                  <a:pt x="7339929" y="1611907"/>
                </a:lnTo>
                <a:lnTo>
                  <a:pt x="7335796" y="1606503"/>
                </a:lnTo>
                <a:lnTo>
                  <a:pt x="7332299" y="1601100"/>
                </a:lnTo>
                <a:lnTo>
                  <a:pt x="7324669" y="1589340"/>
                </a:lnTo>
                <a:lnTo>
                  <a:pt x="7317356" y="1576944"/>
                </a:lnTo>
                <a:lnTo>
                  <a:pt x="7310362" y="1563912"/>
                </a:lnTo>
                <a:lnTo>
                  <a:pt x="7303050" y="1550245"/>
                </a:lnTo>
                <a:lnTo>
                  <a:pt x="7288425" y="1522274"/>
                </a:lnTo>
                <a:lnTo>
                  <a:pt x="7280794" y="1507971"/>
                </a:lnTo>
                <a:lnTo>
                  <a:pt x="7272846" y="1493668"/>
                </a:lnTo>
                <a:lnTo>
                  <a:pt x="7263944" y="1479682"/>
                </a:lnTo>
                <a:lnTo>
                  <a:pt x="7259175" y="1472690"/>
                </a:lnTo>
                <a:lnTo>
                  <a:pt x="7254406" y="1465697"/>
                </a:lnTo>
                <a:lnTo>
                  <a:pt x="7249320" y="1459023"/>
                </a:lnTo>
                <a:lnTo>
                  <a:pt x="7243915" y="1452666"/>
                </a:lnTo>
                <a:lnTo>
                  <a:pt x="7238510" y="1445990"/>
                </a:lnTo>
                <a:lnTo>
                  <a:pt x="7232787" y="1439634"/>
                </a:lnTo>
                <a:lnTo>
                  <a:pt x="7231198" y="1440905"/>
                </a:lnTo>
                <a:lnTo>
                  <a:pt x="7229608" y="1442176"/>
                </a:lnTo>
                <a:lnTo>
                  <a:pt x="7228972" y="1444083"/>
                </a:lnTo>
                <a:lnTo>
                  <a:pt x="7228654" y="1445990"/>
                </a:lnTo>
                <a:lnTo>
                  <a:pt x="7228972" y="1448216"/>
                </a:lnTo>
                <a:lnTo>
                  <a:pt x="7229290" y="1450441"/>
                </a:lnTo>
                <a:lnTo>
                  <a:pt x="7230244" y="1452983"/>
                </a:lnTo>
                <a:lnTo>
                  <a:pt x="7231834" y="1455526"/>
                </a:lnTo>
                <a:lnTo>
                  <a:pt x="7218163" y="1437409"/>
                </a:lnTo>
                <a:lnTo>
                  <a:pt x="7203220" y="1417383"/>
                </a:lnTo>
                <a:lnTo>
                  <a:pt x="7186370" y="1396407"/>
                </a:lnTo>
                <a:lnTo>
                  <a:pt x="7168248" y="1373521"/>
                </a:lnTo>
                <a:lnTo>
                  <a:pt x="7149172" y="1350954"/>
                </a:lnTo>
                <a:lnTo>
                  <a:pt x="7129143" y="1328070"/>
                </a:lnTo>
                <a:lnTo>
                  <a:pt x="7109113" y="1305821"/>
                </a:lnTo>
                <a:lnTo>
                  <a:pt x="7088766" y="1284525"/>
                </a:lnTo>
                <a:lnTo>
                  <a:pt x="7088448" y="1285159"/>
                </a:lnTo>
                <a:lnTo>
                  <a:pt x="7088448" y="1286114"/>
                </a:lnTo>
                <a:lnTo>
                  <a:pt x="7088448" y="1288021"/>
                </a:lnTo>
                <a:lnTo>
                  <a:pt x="7089719" y="1290246"/>
                </a:lnTo>
                <a:lnTo>
                  <a:pt x="7091627" y="1292788"/>
                </a:lnTo>
                <a:lnTo>
                  <a:pt x="7095442" y="1298510"/>
                </a:lnTo>
                <a:lnTo>
                  <a:pt x="7099575" y="1303912"/>
                </a:lnTo>
                <a:lnTo>
                  <a:pt x="7078274" y="1281664"/>
                </a:lnTo>
                <a:lnTo>
                  <a:pt x="7055383" y="1257826"/>
                </a:lnTo>
                <a:lnTo>
                  <a:pt x="7031221" y="1233033"/>
                </a:lnTo>
                <a:lnTo>
                  <a:pt x="7006104" y="1208242"/>
                </a:lnTo>
                <a:lnTo>
                  <a:pt x="6992751" y="1195846"/>
                </a:lnTo>
                <a:lnTo>
                  <a:pt x="6979716" y="1183449"/>
                </a:lnTo>
                <a:lnTo>
                  <a:pt x="6966045" y="1171371"/>
                </a:lnTo>
                <a:lnTo>
                  <a:pt x="6952374" y="1159611"/>
                </a:lnTo>
                <a:lnTo>
                  <a:pt x="6938385" y="1147851"/>
                </a:lnTo>
                <a:lnTo>
                  <a:pt x="6924397" y="1137044"/>
                </a:lnTo>
                <a:lnTo>
                  <a:pt x="6910090" y="1125919"/>
                </a:lnTo>
                <a:lnTo>
                  <a:pt x="6896101" y="1116066"/>
                </a:lnTo>
                <a:lnTo>
                  <a:pt x="6902142" y="1118927"/>
                </a:lnTo>
                <a:lnTo>
                  <a:pt x="6908182" y="1121787"/>
                </a:lnTo>
                <a:lnTo>
                  <a:pt x="6913587" y="1123376"/>
                </a:lnTo>
                <a:lnTo>
                  <a:pt x="6918356" y="1124966"/>
                </a:lnTo>
                <a:lnTo>
                  <a:pt x="6922807" y="1125919"/>
                </a:lnTo>
                <a:lnTo>
                  <a:pt x="6926940" y="1126873"/>
                </a:lnTo>
                <a:lnTo>
                  <a:pt x="6930437" y="1126873"/>
                </a:lnTo>
                <a:lnTo>
                  <a:pt x="6933617" y="1126873"/>
                </a:lnTo>
                <a:lnTo>
                  <a:pt x="6936478" y="1125919"/>
                </a:lnTo>
                <a:lnTo>
                  <a:pt x="6939021" y="1124966"/>
                </a:lnTo>
                <a:lnTo>
                  <a:pt x="6941247" y="1123376"/>
                </a:lnTo>
                <a:lnTo>
                  <a:pt x="6942836" y="1122105"/>
                </a:lnTo>
                <a:lnTo>
                  <a:pt x="6944108" y="1119880"/>
                </a:lnTo>
                <a:lnTo>
                  <a:pt x="6945698" y="1117655"/>
                </a:lnTo>
                <a:lnTo>
                  <a:pt x="6946334" y="1115112"/>
                </a:lnTo>
                <a:lnTo>
                  <a:pt x="6946652" y="1112569"/>
                </a:lnTo>
                <a:lnTo>
                  <a:pt x="6947287" y="1109709"/>
                </a:lnTo>
                <a:lnTo>
                  <a:pt x="6947287" y="1106213"/>
                </a:lnTo>
                <a:lnTo>
                  <a:pt x="6946652" y="1099220"/>
                </a:lnTo>
                <a:lnTo>
                  <a:pt x="6945380" y="1091910"/>
                </a:lnTo>
                <a:lnTo>
                  <a:pt x="6943154" y="1084599"/>
                </a:lnTo>
                <a:lnTo>
                  <a:pt x="6940611" y="1076653"/>
                </a:lnTo>
                <a:lnTo>
                  <a:pt x="6937750" y="1069025"/>
                </a:lnTo>
                <a:lnTo>
                  <a:pt x="6933934" y="1061396"/>
                </a:lnTo>
                <a:close/>
                <a:moveTo>
                  <a:pt x="1428751" y="1054084"/>
                </a:moveTo>
                <a:lnTo>
                  <a:pt x="1428751" y="1056964"/>
                </a:lnTo>
                <a:lnTo>
                  <a:pt x="1427798" y="1059525"/>
                </a:lnTo>
                <a:lnTo>
                  <a:pt x="1427164" y="1062085"/>
                </a:lnTo>
                <a:lnTo>
                  <a:pt x="1426211" y="1064646"/>
                </a:lnTo>
                <a:lnTo>
                  <a:pt x="1424624" y="1066886"/>
                </a:lnTo>
                <a:lnTo>
                  <a:pt x="1422719" y="1069126"/>
                </a:lnTo>
                <a:lnTo>
                  <a:pt x="1420814" y="1071367"/>
                </a:lnTo>
                <a:lnTo>
                  <a:pt x="1418908" y="1073287"/>
                </a:lnTo>
                <a:lnTo>
                  <a:pt x="1413511" y="1077128"/>
                </a:lnTo>
                <a:lnTo>
                  <a:pt x="1407797" y="1080969"/>
                </a:lnTo>
                <a:lnTo>
                  <a:pt x="1394460" y="1087690"/>
                </a:lnTo>
                <a:lnTo>
                  <a:pt x="1387475" y="1091851"/>
                </a:lnTo>
                <a:lnTo>
                  <a:pt x="1380174" y="1096011"/>
                </a:lnTo>
                <a:lnTo>
                  <a:pt x="1372872" y="1100492"/>
                </a:lnTo>
                <a:lnTo>
                  <a:pt x="1365885" y="1105613"/>
                </a:lnTo>
                <a:lnTo>
                  <a:pt x="1358900" y="1111374"/>
                </a:lnTo>
                <a:lnTo>
                  <a:pt x="1356044" y="1114255"/>
                </a:lnTo>
                <a:lnTo>
                  <a:pt x="1353185" y="1117776"/>
                </a:lnTo>
                <a:lnTo>
                  <a:pt x="1350010" y="1121296"/>
                </a:lnTo>
                <a:lnTo>
                  <a:pt x="1347155" y="1125137"/>
                </a:lnTo>
                <a:lnTo>
                  <a:pt x="1344931" y="1128978"/>
                </a:lnTo>
                <a:lnTo>
                  <a:pt x="1343026" y="1133458"/>
                </a:lnTo>
                <a:lnTo>
                  <a:pt x="1341439" y="1132498"/>
                </a:lnTo>
                <a:lnTo>
                  <a:pt x="1340168" y="1131218"/>
                </a:lnTo>
                <a:lnTo>
                  <a:pt x="1339534" y="1129618"/>
                </a:lnTo>
                <a:lnTo>
                  <a:pt x="1339215" y="1128658"/>
                </a:lnTo>
                <a:lnTo>
                  <a:pt x="1338581" y="1125777"/>
                </a:lnTo>
                <a:lnTo>
                  <a:pt x="1338581" y="1122897"/>
                </a:lnTo>
                <a:lnTo>
                  <a:pt x="1338263" y="1120336"/>
                </a:lnTo>
                <a:lnTo>
                  <a:pt x="1337628" y="1117135"/>
                </a:lnTo>
                <a:lnTo>
                  <a:pt x="1336994" y="1116175"/>
                </a:lnTo>
                <a:lnTo>
                  <a:pt x="1336359" y="1115215"/>
                </a:lnTo>
                <a:lnTo>
                  <a:pt x="1334770" y="1113615"/>
                </a:lnTo>
                <a:lnTo>
                  <a:pt x="1333500" y="1112975"/>
                </a:lnTo>
                <a:lnTo>
                  <a:pt x="1336040" y="1112335"/>
                </a:lnTo>
                <a:lnTo>
                  <a:pt x="1338581" y="1112015"/>
                </a:lnTo>
                <a:lnTo>
                  <a:pt x="1343979" y="1110734"/>
                </a:lnTo>
                <a:lnTo>
                  <a:pt x="1349376" y="1108494"/>
                </a:lnTo>
                <a:lnTo>
                  <a:pt x="1354774" y="1104973"/>
                </a:lnTo>
                <a:lnTo>
                  <a:pt x="1361124" y="1101452"/>
                </a:lnTo>
                <a:lnTo>
                  <a:pt x="1366840" y="1097292"/>
                </a:lnTo>
                <a:lnTo>
                  <a:pt x="1379222" y="1088330"/>
                </a:lnTo>
                <a:lnTo>
                  <a:pt x="1392239" y="1078408"/>
                </a:lnTo>
                <a:lnTo>
                  <a:pt x="1404621" y="1068806"/>
                </a:lnTo>
                <a:lnTo>
                  <a:pt x="1410653" y="1064325"/>
                </a:lnTo>
                <a:lnTo>
                  <a:pt x="1417003" y="1060165"/>
                </a:lnTo>
                <a:lnTo>
                  <a:pt x="1422719" y="1056644"/>
                </a:lnTo>
                <a:close/>
                <a:moveTo>
                  <a:pt x="2396354" y="1003295"/>
                </a:moveTo>
                <a:lnTo>
                  <a:pt x="2400200" y="1003633"/>
                </a:lnTo>
                <a:lnTo>
                  <a:pt x="2404044" y="1004646"/>
                </a:lnTo>
                <a:lnTo>
                  <a:pt x="2407568" y="1005322"/>
                </a:lnTo>
                <a:lnTo>
                  <a:pt x="2411413" y="1005998"/>
                </a:lnTo>
                <a:lnTo>
                  <a:pt x="2411413" y="1008023"/>
                </a:lnTo>
                <a:lnTo>
                  <a:pt x="2410772" y="1009375"/>
                </a:lnTo>
                <a:lnTo>
                  <a:pt x="2409491" y="1011401"/>
                </a:lnTo>
                <a:lnTo>
                  <a:pt x="2407249" y="1013090"/>
                </a:lnTo>
                <a:lnTo>
                  <a:pt x="2405005" y="1014441"/>
                </a:lnTo>
                <a:lnTo>
                  <a:pt x="2402121" y="1016130"/>
                </a:lnTo>
                <a:lnTo>
                  <a:pt x="2399238" y="1017144"/>
                </a:lnTo>
                <a:lnTo>
                  <a:pt x="2396033" y="1018157"/>
                </a:lnTo>
                <a:lnTo>
                  <a:pt x="2392509" y="1018833"/>
                </a:lnTo>
                <a:lnTo>
                  <a:pt x="2389305" y="1019170"/>
                </a:lnTo>
                <a:lnTo>
                  <a:pt x="2386101" y="1019170"/>
                </a:lnTo>
                <a:lnTo>
                  <a:pt x="2382897" y="1018833"/>
                </a:lnTo>
                <a:lnTo>
                  <a:pt x="2380654" y="1018157"/>
                </a:lnTo>
                <a:lnTo>
                  <a:pt x="2378731" y="1016805"/>
                </a:lnTo>
                <a:lnTo>
                  <a:pt x="2377129" y="1015117"/>
                </a:lnTo>
                <a:lnTo>
                  <a:pt x="2376488" y="1013765"/>
                </a:lnTo>
                <a:lnTo>
                  <a:pt x="2376488" y="1012753"/>
                </a:lnTo>
                <a:lnTo>
                  <a:pt x="2379372" y="1010389"/>
                </a:lnTo>
                <a:lnTo>
                  <a:pt x="2382256" y="1008023"/>
                </a:lnTo>
                <a:lnTo>
                  <a:pt x="2384819" y="1006335"/>
                </a:lnTo>
                <a:lnTo>
                  <a:pt x="2387382" y="1005322"/>
                </a:lnTo>
                <a:lnTo>
                  <a:pt x="2389947" y="1004646"/>
                </a:lnTo>
                <a:lnTo>
                  <a:pt x="2392188" y="1003633"/>
                </a:lnTo>
                <a:close/>
                <a:moveTo>
                  <a:pt x="2232026" y="981070"/>
                </a:moveTo>
                <a:lnTo>
                  <a:pt x="2231709" y="984216"/>
                </a:lnTo>
                <a:lnTo>
                  <a:pt x="2230439" y="987675"/>
                </a:lnTo>
                <a:lnTo>
                  <a:pt x="2229169" y="990819"/>
                </a:lnTo>
                <a:lnTo>
                  <a:pt x="2227264" y="993965"/>
                </a:lnTo>
                <a:lnTo>
                  <a:pt x="2225041" y="997424"/>
                </a:lnTo>
                <a:lnTo>
                  <a:pt x="2222184" y="1000255"/>
                </a:lnTo>
                <a:lnTo>
                  <a:pt x="2219326" y="1003085"/>
                </a:lnTo>
                <a:lnTo>
                  <a:pt x="2215835" y="1005602"/>
                </a:lnTo>
                <a:lnTo>
                  <a:pt x="2212341" y="1008118"/>
                </a:lnTo>
                <a:lnTo>
                  <a:pt x="2208531" y="1010004"/>
                </a:lnTo>
                <a:lnTo>
                  <a:pt x="2205038" y="1011578"/>
                </a:lnTo>
                <a:lnTo>
                  <a:pt x="2200911" y="1012835"/>
                </a:lnTo>
                <a:lnTo>
                  <a:pt x="2196783" y="1013779"/>
                </a:lnTo>
                <a:lnTo>
                  <a:pt x="2193291" y="1014408"/>
                </a:lnTo>
                <a:lnTo>
                  <a:pt x="2189481" y="1013779"/>
                </a:lnTo>
                <a:lnTo>
                  <a:pt x="2185988" y="1013150"/>
                </a:lnTo>
                <a:lnTo>
                  <a:pt x="2187576" y="1010949"/>
                </a:lnTo>
                <a:lnTo>
                  <a:pt x="2189163" y="1009061"/>
                </a:lnTo>
                <a:lnTo>
                  <a:pt x="2191068" y="1007489"/>
                </a:lnTo>
                <a:lnTo>
                  <a:pt x="2193608" y="1005602"/>
                </a:lnTo>
                <a:lnTo>
                  <a:pt x="2199007" y="1002456"/>
                </a:lnTo>
                <a:lnTo>
                  <a:pt x="2205356" y="998997"/>
                </a:lnTo>
                <a:lnTo>
                  <a:pt x="2212024" y="995852"/>
                </a:lnTo>
                <a:lnTo>
                  <a:pt x="2218691" y="991764"/>
                </a:lnTo>
                <a:lnTo>
                  <a:pt x="2222501" y="989247"/>
                </a:lnTo>
                <a:lnTo>
                  <a:pt x="2225676" y="986731"/>
                </a:lnTo>
                <a:lnTo>
                  <a:pt x="2229169" y="984216"/>
                </a:lnTo>
                <a:close/>
                <a:moveTo>
                  <a:pt x="6815138" y="973135"/>
                </a:moveTo>
                <a:lnTo>
                  <a:pt x="6818052" y="973770"/>
                </a:lnTo>
                <a:lnTo>
                  <a:pt x="6820966" y="975041"/>
                </a:lnTo>
                <a:lnTo>
                  <a:pt x="6828413" y="978216"/>
                </a:lnTo>
                <a:lnTo>
                  <a:pt x="6835859" y="982343"/>
                </a:lnTo>
                <a:lnTo>
                  <a:pt x="6843630" y="987106"/>
                </a:lnTo>
                <a:lnTo>
                  <a:pt x="6850753" y="992503"/>
                </a:lnTo>
                <a:lnTo>
                  <a:pt x="6856581" y="997900"/>
                </a:lnTo>
                <a:lnTo>
                  <a:pt x="6859171" y="1000441"/>
                </a:lnTo>
                <a:lnTo>
                  <a:pt x="6861437" y="1002981"/>
                </a:lnTo>
                <a:lnTo>
                  <a:pt x="6863380" y="1005520"/>
                </a:lnTo>
                <a:lnTo>
                  <a:pt x="6864351" y="1007743"/>
                </a:lnTo>
                <a:lnTo>
                  <a:pt x="6861761" y="1008060"/>
                </a:lnTo>
                <a:lnTo>
                  <a:pt x="6858847" y="1007743"/>
                </a:lnTo>
                <a:lnTo>
                  <a:pt x="6855609" y="1007108"/>
                </a:lnTo>
                <a:lnTo>
                  <a:pt x="6852372" y="1005839"/>
                </a:lnTo>
                <a:lnTo>
                  <a:pt x="6848810" y="1004568"/>
                </a:lnTo>
                <a:lnTo>
                  <a:pt x="6845249" y="1002664"/>
                </a:lnTo>
                <a:lnTo>
                  <a:pt x="6841363" y="1000441"/>
                </a:lnTo>
                <a:lnTo>
                  <a:pt x="6837802" y="998218"/>
                </a:lnTo>
                <a:lnTo>
                  <a:pt x="6833917" y="995360"/>
                </a:lnTo>
                <a:lnTo>
                  <a:pt x="6830355" y="992503"/>
                </a:lnTo>
                <a:lnTo>
                  <a:pt x="6826794" y="989645"/>
                </a:lnTo>
                <a:lnTo>
                  <a:pt x="6823880" y="986153"/>
                </a:lnTo>
                <a:lnTo>
                  <a:pt x="6820966" y="982978"/>
                </a:lnTo>
                <a:lnTo>
                  <a:pt x="6818699" y="979803"/>
                </a:lnTo>
                <a:lnTo>
                  <a:pt x="6816433" y="976310"/>
                </a:lnTo>
                <a:close/>
                <a:moveTo>
                  <a:pt x="2926081" y="884232"/>
                </a:moveTo>
                <a:lnTo>
                  <a:pt x="2924493" y="888014"/>
                </a:lnTo>
                <a:lnTo>
                  <a:pt x="2923858" y="891166"/>
                </a:lnTo>
                <a:lnTo>
                  <a:pt x="2923858" y="892428"/>
                </a:lnTo>
                <a:lnTo>
                  <a:pt x="2924176" y="893057"/>
                </a:lnTo>
                <a:lnTo>
                  <a:pt x="2924493" y="893687"/>
                </a:lnTo>
                <a:lnTo>
                  <a:pt x="2925128" y="894003"/>
                </a:lnTo>
                <a:lnTo>
                  <a:pt x="2926398" y="894633"/>
                </a:lnTo>
                <a:lnTo>
                  <a:pt x="2927668" y="894633"/>
                </a:lnTo>
                <a:lnTo>
                  <a:pt x="2931161" y="893687"/>
                </a:lnTo>
                <a:lnTo>
                  <a:pt x="2935288" y="892428"/>
                </a:lnTo>
                <a:lnTo>
                  <a:pt x="2941003" y="890221"/>
                </a:lnTo>
                <a:lnTo>
                  <a:pt x="2941321" y="892111"/>
                </a:lnTo>
                <a:lnTo>
                  <a:pt x="2941638" y="893687"/>
                </a:lnTo>
                <a:lnTo>
                  <a:pt x="2941321" y="895263"/>
                </a:lnTo>
                <a:lnTo>
                  <a:pt x="2941003" y="896209"/>
                </a:lnTo>
                <a:lnTo>
                  <a:pt x="2940052" y="897469"/>
                </a:lnTo>
                <a:lnTo>
                  <a:pt x="2939098" y="898415"/>
                </a:lnTo>
                <a:lnTo>
                  <a:pt x="2936241" y="900307"/>
                </a:lnTo>
                <a:lnTo>
                  <a:pt x="2932431" y="901252"/>
                </a:lnTo>
                <a:lnTo>
                  <a:pt x="2927986" y="902512"/>
                </a:lnTo>
                <a:lnTo>
                  <a:pt x="2919096" y="904404"/>
                </a:lnTo>
                <a:lnTo>
                  <a:pt x="2914651" y="905348"/>
                </a:lnTo>
                <a:lnTo>
                  <a:pt x="2910207" y="906610"/>
                </a:lnTo>
                <a:lnTo>
                  <a:pt x="2906713" y="907870"/>
                </a:lnTo>
                <a:lnTo>
                  <a:pt x="2904808" y="909131"/>
                </a:lnTo>
                <a:lnTo>
                  <a:pt x="2903221" y="910077"/>
                </a:lnTo>
                <a:lnTo>
                  <a:pt x="2902268" y="911022"/>
                </a:lnTo>
                <a:lnTo>
                  <a:pt x="2900998" y="912597"/>
                </a:lnTo>
                <a:lnTo>
                  <a:pt x="2900681" y="914489"/>
                </a:lnTo>
                <a:lnTo>
                  <a:pt x="2900363" y="916379"/>
                </a:lnTo>
                <a:lnTo>
                  <a:pt x="2900363" y="917955"/>
                </a:lnTo>
                <a:lnTo>
                  <a:pt x="2900681" y="920162"/>
                </a:lnTo>
                <a:lnTo>
                  <a:pt x="2901633" y="922684"/>
                </a:lnTo>
                <a:lnTo>
                  <a:pt x="2902587" y="925520"/>
                </a:lnTo>
                <a:lnTo>
                  <a:pt x="2897823" y="922684"/>
                </a:lnTo>
                <a:lnTo>
                  <a:pt x="2892108" y="920162"/>
                </a:lnTo>
                <a:lnTo>
                  <a:pt x="2886076" y="917641"/>
                </a:lnTo>
                <a:lnTo>
                  <a:pt x="2882901" y="917011"/>
                </a:lnTo>
                <a:lnTo>
                  <a:pt x="2880043" y="916379"/>
                </a:lnTo>
                <a:lnTo>
                  <a:pt x="2876551" y="915435"/>
                </a:lnTo>
                <a:lnTo>
                  <a:pt x="2873376" y="915435"/>
                </a:lnTo>
                <a:lnTo>
                  <a:pt x="2870519" y="915749"/>
                </a:lnTo>
                <a:lnTo>
                  <a:pt x="2867661" y="916695"/>
                </a:lnTo>
                <a:lnTo>
                  <a:pt x="2864486" y="917641"/>
                </a:lnTo>
                <a:lnTo>
                  <a:pt x="2861946" y="919532"/>
                </a:lnTo>
                <a:lnTo>
                  <a:pt x="2859406" y="921738"/>
                </a:lnTo>
                <a:lnTo>
                  <a:pt x="2857502" y="924574"/>
                </a:lnTo>
                <a:lnTo>
                  <a:pt x="2855913" y="927095"/>
                </a:lnTo>
                <a:lnTo>
                  <a:pt x="2855913" y="926780"/>
                </a:lnTo>
                <a:lnTo>
                  <a:pt x="2856231" y="926150"/>
                </a:lnTo>
                <a:lnTo>
                  <a:pt x="2858771" y="917325"/>
                </a:lnTo>
                <a:lnTo>
                  <a:pt x="2860358" y="911022"/>
                </a:lnTo>
                <a:lnTo>
                  <a:pt x="2861311" y="905034"/>
                </a:lnTo>
                <a:lnTo>
                  <a:pt x="2861311" y="902512"/>
                </a:lnTo>
                <a:lnTo>
                  <a:pt x="2861311" y="899991"/>
                </a:lnTo>
                <a:lnTo>
                  <a:pt x="2860676" y="897784"/>
                </a:lnTo>
                <a:lnTo>
                  <a:pt x="2859406" y="896209"/>
                </a:lnTo>
                <a:lnTo>
                  <a:pt x="2862582" y="896839"/>
                </a:lnTo>
                <a:lnTo>
                  <a:pt x="2865438" y="897469"/>
                </a:lnTo>
                <a:lnTo>
                  <a:pt x="2867343" y="898415"/>
                </a:lnTo>
                <a:lnTo>
                  <a:pt x="2868931" y="899676"/>
                </a:lnTo>
                <a:lnTo>
                  <a:pt x="2871788" y="901882"/>
                </a:lnTo>
                <a:lnTo>
                  <a:pt x="2874011" y="904088"/>
                </a:lnTo>
                <a:lnTo>
                  <a:pt x="2875599" y="905034"/>
                </a:lnTo>
                <a:lnTo>
                  <a:pt x="2877186" y="905664"/>
                </a:lnTo>
                <a:lnTo>
                  <a:pt x="2878773" y="906610"/>
                </a:lnTo>
                <a:lnTo>
                  <a:pt x="2880996" y="906924"/>
                </a:lnTo>
                <a:lnTo>
                  <a:pt x="2883536" y="907239"/>
                </a:lnTo>
                <a:lnTo>
                  <a:pt x="2887028" y="907239"/>
                </a:lnTo>
                <a:lnTo>
                  <a:pt x="2890521" y="906924"/>
                </a:lnTo>
                <a:lnTo>
                  <a:pt x="2895283" y="905980"/>
                </a:lnTo>
                <a:lnTo>
                  <a:pt x="2894648" y="899991"/>
                </a:lnTo>
                <a:lnTo>
                  <a:pt x="2894648" y="895579"/>
                </a:lnTo>
                <a:lnTo>
                  <a:pt x="2894967" y="894003"/>
                </a:lnTo>
                <a:lnTo>
                  <a:pt x="2895283" y="893057"/>
                </a:lnTo>
                <a:lnTo>
                  <a:pt x="2896236" y="892111"/>
                </a:lnTo>
                <a:lnTo>
                  <a:pt x="2897507" y="891166"/>
                </a:lnTo>
                <a:lnTo>
                  <a:pt x="2900998" y="890221"/>
                </a:lnTo>
                <a:lnTo>
                  <a:pt x="2907031" y="888645"/>
                </a:lnTo>
                <a:lnTo>
                  <a:pt x="2914968" y="887070"/>
                </a:lnTo>
                <a:close/>
                <a:moveTo>
                  <a:pt x="3089096" y="849307"/>
                </a:moveTo>
                <a:lnTo>
                  <a:pt x="3090705" y="849307"/>
                </a:lnTo>
                <a:lnTo>
                  <a:pt x="3091671" y="849625"/>
                </a:lnTo>
                <a:lnTo>
                  <a:pt x="3092958" y="849942"/>
                </a:lnTo>
                <a:lnTo>
                  <a:pt x="3093924" y="850896"/>
                </a:lnTo>
                <a:lnTo>
                  <a:pt x="3095855" y="853117"/>
                </a:lnTo>
                <a:lnTo>
                  <a:pt x="3096820" y="855657"/>
                </a:lnTo>
                <a:lnTo>
                  <a:pt x="3099073" y="861690"/>
                </a:lnTo>
                <a:lnTo>
                  <a:pt x="3100039" y="864548"/>
                </a:lnTo>
                <a:lnTo>
                  <a:pt x="3101005" y="867723"/>
                </a:lnTo>
                <a:lnTo>
                  <a:pt x="3102936" y="866771"/>
                </a:lnTo>
                <a:lnTo>
                  <a:pt x="3103901" y="865817"/>
                </a:lnTo>
                <a:lnTo>
                  <a:pt x="3104223" y="864231"/>
                </a:lnTo>
                <a:lnTo>
                  <a:pt x="3104223" y="862961"/>
                </a:lnTo>
                <a:lnTo>
                  <a:pt x="3103901" y="859467"/>
                </a:lnTo>
                <a:lnTo>
                  <a:pt x="3103579" y="855975"/>
                </a:lnTo>
                <a:lnTo>
                  <a:pt x="3105833" y="855340"/>
                </a:lnTo>
                <a:lnTo>
                  <a:pt x="3107764" y="855340"/>
                </a:lnTo>
                <a:lnTo>
                  <a:pt x="3109695" y="855340"/>
                </a:lnTo>
                <a:lnTo>
                  <a:pt x="3110982" y="855657"/>
                </a:lnTo>
                <a:lnTo>
                  <a:pt x="3112270" y="856610"/>
                </a:lnTo>
                <a:lnTo>
                  <a:pt x="3113236" y="857246"/>
                </a:lnTo>
                <a:lnTo>
                  <a:pt x="3115489" y="859785"/>
                </a:lnTo>
                <a:lnTo>
                  <a:pt x="3117420" y="862642"/>
                </a:lnTo>
                <a:lnTo>
                  <a:pt x="3119029" y="864548"/>
                </a:lnTo>
                <a:lnTo>
                  <a:pt x="3120638" y="865817"/>
                </a:lnTo>
                <a:lnTo>
                  <a:pt x="3122248" y="866136"/>
                </a:lnTo>
                <a:lnTo>
                  <a:pt x="3123535" y="866136"/>
                </a:lnTo>
                <a:lnTo>
                  <a:pt x="3125466" y="866136"/>
                </a:lnTo>
                <a:lnTo>
                  <a:pt x="3125788" y="868992"/>
                </a:lnTo>
                <a:lnTo>
                  <a:pt x="3125466" y="871215"/>
                </a:lnTo>
                <a:lnTo>
                  <a:pt x="3124501" y="872803"/>
                </a:lnTo>
                <a:lnTo>
                  <a:pt x="3122891" y="873756"/>
                </a:lnTo>
                <a:lnTo>
                  <a:pt x="3120961" y="874073"/>
                </a:lnTo>
                <a:lnTo>
                  <a:pt x="3118707" y="874073"/>
                </a:lnTo>
                <a:lnTo>
                  <a:pt x="3113879" y="873756"/>
                </a:lnTo>
                <a:lnTo>
                  <a:pt x="3109051" y="873121"/>
                </a:lnTo>
                <a:lnTo>
                  <a:pt x="3107121" y="872803"/>
                </a:lnTo>
                <a:lnTo>
                  <a:pt x="3105511" y="872803"/>
                </a:lnTo>
                <a:lnTo>
                  <a:pt x="3103901" y="873438"/>
                </a:lnTo>
                <a:lnTo>
                  <a:pt x="3103579" y="874073"/>
                </a:lnTo>
                <a:lnTo>
                  <a:pt x="3103579" y="875661"/>
                </a:lnTo>
                <a:lnTo>
                  <a:pt x="3104223" y="877882"/>
                </a:lnTo>
                <a:lnTo>
                  <a:pt x="3102293" y="875342"/>
                </a:lnTo>
                <a:lnTo>
                  <a:pt x="3100361" y="873438"/>
                </a:lnTo>
                <a:lnTo>
                  <a:pt x="3098430" y="871850"/>
                </a:lnTo>
                <a:lnTo>
                  <a:pt x="3096820" y="870898"/>
                </a:lnTo>
                <a:lnTo>
                  <a:pt x="3095211" y="870263"/>
                </a:lnTo>
                <a:lnTo>
                  <a:pt x="3093602" y="869946"/>
                </a:lnTo>
                <a:lnTo>
                  <a:pt x="3091027" y="869946"/>
                </a:lnTo>
                <a:lnTo>
                  <a:pt x="3088453" y="869311"/>
                </a:lnTo>
                <a:lnTo>
                  <a:pt x="3087486" y="869311"/>
                </a:lnTo>
                <a:lnTo>
                  <a:pt x="3086199" y="868675"/>
                </a:lnTo>
                <a:lnTo>
                  <a:pt x="3085233" y="868040"/>
                </a:lnTo>
                <a:lnTo>
                  <a:pt x="3083624" y="866771"/>
                </a:lnTo>
                <a:lnTo>
                  <a:pt x="3082658" y="865182"/>
                </a:lnTo>
                <a:lnTo>
                  <a:pt x="3081049" y="862961"/>
                </a:lnTo>
                <a:lnTo>
                  <a:pt x="3077831" y="863277"/>
                </a:lnTo>
                <a:lnTo>
                  <a:pt x="3074933" y="863596"/>
                </a:lnTo>
                <a:lnTo>
                  <a:pt x="3072037" y="864231"/>
                </a:lnTo>
                <a:lnTo>
                  <a:pt x="3070106" y="865182"/>
                </a:lnTo>
                <a:lnTo>
                  <a:pt x="3066243" y="867088"/>
                </a:lnTo>
                <a:lnTo>
                  <a:pt x="3063024" y="869311"/>
                </a:lnTo>
                <a:lnTo>
                  <a:pt x="3059484" y="871850"/>
                </a:lnTo>
                <a:lnTo>
                  <a:pt x="3056587" y="874073"/>
                </a:lnTo>
                <a:lnTo>
                  <a:pt x="3053048" y="875978"/>
                </a:lnTo>
                <a:lnTo>
                  <a:pt x="3048540" y="877882"/>
                </a:lnTo>
                <a:lnTo>
                  <a:pt x="3047253" y="875025"/>
                </a:lnTo>
                <a:lnTo>
                  <a:pt x="3045965" y="872486"/>
                </a:lnTo>
                <a:lnTo>
                  <a:pt x="3044356" y="870581"/>
                </a:lnTo>
                <a:lnTo>
                  <a:pt x="3042103" y="868675"/>
                </a:lnTo>
                <a:lnTo>
                  <a:pt x="3039850" y="867723"/>
                </a:lnTo>
                <a:lnTo>
                  <a:pt x="3037919" y="866771"/>
                </a:lnTo>
                <a:lnTo>
                  <a:pt x="3035344" y="866453"/>
                </a:lnTo>
                <a:lnTo>
                  <a:pt x="3032125" y="866136"/>
                </a:lnTo>
                <a:lnTo>
                  <a:pt x="3032447" y="864548"/>
                </a:lnTo>
                <a:lnTo>
                  <a:pt x="3033091" y="863277"/>
                </a:lnTo>
                <a:lnTo>
                  <a:pt x="3033735" y="862007"/>
                </a:lnTo>
                <a:lnTo>
                  <a:pt x="3034378" y="861373"/>
                </a:lnTo>
                <a:lnTo>
                  <a:pt x="3035666" y="860738"/>
                </a:lnTo>
                <a:lnTo>
                  <a:pt x="3036310" y="860421"/>
                </a:lnTo>
                <a:lnTo>
                  <a:pt x="3037275" y="860421"/>
                </a:lnTo>
                <a:lnTo>
                  <a:pt x="3038563" y="860421"/>
                </a:lnTo>
                <a:lnTo>
                  <a:pt x="3040816" y="861056"/>
                </a:lnTo>
                <a:lnTo>
                  <a:pt x="3043069" y="862642"/>
                </a:lnTo>
                <a:lnTo>
                  <a:pt x="3043713" y="863596"/>
                </a:lnTo>
                <a:lnTo>
                  <a:pt x="3044356" y="865182"/>
                </a:lnTo>
                <a:lnTo>
                  <a:pt x="3044678" y="866453"/>
                </a:lnTo>
                <a:lnTo>
                  <a:pt x="3045323" y="868040"/>
                </a:lnTo>
                <a:lnTo>
                  <a:pt x="3045323" y="865817"/>
                </a:lnTo>
                <a:lnTo>
                  <a:pt x="3045323" y="864231"/>
                </a:lnTo>
                <a:lnTo>
                  <a:pt x="3045644" y="862642"/>
                </a:lnTo>
                <a:lnTo>
                  <a:pt x="3046287" y="861373"/>
                </a:lnTo>
                <a:lnTo>
                  <a:pt x="3046931" y="860421"/>
                </a:lnTo>
                <a:lnTo>
                  <a:pt x="3047897" y="859150"/>
                </a:lnTo>
                <a:lnTo>
                  <a:pt x="3050472" y="857881"/>
                </a:lnTo>
                <a:lnTo>
                  <a:pt x="3053368" y="856927"/>
                </a:lnTo>
                <a:lnTo>
                  <a:pt x="3056587" y="856292"/>
                </a:lnTo>
                <a:lnTo>
                  <a:pt x="3060449" y="856292"/>
                </a:lnTo>
                <a:lnTo>
                  <a:pt x="3064312" y="856292"/>
                </a:lnTo>
                <a:lnTo>
                  <a:pt x="3072037" y="856292"/>
                </a:lnTo>
                <a:lnTo>
                  <a:pt x="3076221" y="856292"/>
                </a:lnTo>
                <a:lnTo>
                  <a:pt x="3079440" y="855975"/>
                </a:lnTo>
                <a:lnTo>
                  <a:pt x="3082980" y="855340"/>
                </a:lnTo>
                <a:lnTo>
                  <a:pt x="3085556" y="853752"/>
                </a:lnTo>
                <a:lnTo>
                  <a:pt x="3086521" y="853117"/>
                </a:lnTo>
                <a:lnTo>
                  <a:pt x="3087808" y="851848"/>
                </a:lnTo>
                <a:lnTo>
                  <a:pt x="3088453" y="850896"/>
                </a:lnTo>
                <a:close/>
                <a:moveTo>
                  <a:pt x="3279383" y="836608"/>
                </a:moveTo>
                <a:lnTo>
                  <a:pt x="3282492" y="836608"/>
                </a:lnTo>
                <a:lnTo>
                  <a:pt x="3284980" y="836608"/>
                </a:lnTo>
                <a:lnTo>
                  <a:pt x="3287157" y="837269"/>
                </a:lnTo>
                <a:lnTo>
                  <a:pt x="3289022" y="837600"/>
                </a:lnTo>
                <a:lnTo>
                  <a:pt x="3290888" y="838924"/>
                </a:lnTo>
                <a:lnTo>
                  <a:pt x="3290888" y="840578"/>
                </a:lnTo>
                <a:lnTo>
                  <a:pt x="3290578" y="842561"/>
                </a:lnTo>
                <a:lnTo>
                  <a:pt x="3289955" y="843885"/>
                </a:lnTo>
                <a:lnTo>
                  <a:pt x="3288401" y="845208"/>
                </a:lnTo>
                <a:lnTo>
                  <a:pt x="3286535" y="846199"/>
                </a:lnTo>
                <a:lnTo>
                  <a:pt x="3284980" y="846861"/>
                </a:lnTo>
                <a:lnTo>
                  <a:pt x="3280005" y="847853"/>
                </a:lnTo>
                <a:lnTo>
                  <a:pt x="3269432" y="849507"/>
                </a:lnTo>
                <a:lnTo>
                  <a:pt x="3264768" y="850500"/>
                </a:lnTo>
                <a:lnTo>
                  <a:pt x="3262591" y="851491"/>
                </a:lnTo>
                <a:lnTo>
                  <a:pt x="3261036" y="852483"/>
                </a:lnTo>
                <a:lnTo>
                  <a:pt x="3260725" y="849838"/>
                </a:lnTo>
                <a:lnTo>
                  <a:pt x="3261036" y="847522"/>
                </a:lnTo>
                <a:lnTo>
                  <a:pt x="3261658" y="845208"/>
                </a:lnTo>
                <a:lnTo>
                  <a:pt x="3263213" y="843223"/>
                </a:lnTo>
                <a:lnTo>
                  <a:pt x="3264457" y="841569"/>
                </a:lnTo>
                <a:lnTo>
                  <a:pt x="3266633" y="840247"/>
                </a:lnTo>
                <a:lnTo>
                  <a:pt x="3268810" y="838924"/>
                </a:lnTo>
                <a:lnTo>
                  <a:pt x="3271298" y="837931"/>
                </a:lnTo>
                <a:lnTo>
                  <a:pt x="3274097" y="837269"/>
                </a:lnTo>
                <a:lnTo>
                  <a:pt x="3276584" y="836939"/>
                </a:lnTo>
                <a:close/>
                <a:moveTo>
                  <a:pt x="3349148" y="827083"/>
                </a:moveTo>
                <a:lnTo>
                  <a:pt x="3351743" y="827381"/>
                </a:lnTo>
                <a:lnTo>
                  <a:pt x="3354337" y="827679"/>
                </a:lnTo>
                <a:lnTo>
                  <a:pt x="3356932" y="828275"/>
                </a:lnTo>
                <a:lnTo>
                  <a:pt x="3359528" y="829465"/>
                </a:lnTo>
                <a:lnTo>
                  <a:pt x="3362121" y="830655"/>
                </a:lnTo>
                <a:lnTo>
                  <a:pt x="3364717" y="832441"/>
                </a:lnTo>
                <a:lnTo>
                  <a:pt x="3366986" y="834228"/>
                </a:lnTo>
                <a:lnTo>
                  <a:pt x="3368932" y="835717"/>
                </a:lnTo>
                <a:lnTo>
                  <a:pt x="3370878" y="837800"/>
                </a:lnTo>
                <a:lnTo>
                  <a:pt x="3371851" y="840182"/>
                </a:lnTo>
                <a:lnTo>
                  <a:pt x="3369257" y="840776"/>
                </a:lnTo>
                <a:lnTo>
                  <a:pt x="3366986" y="841074"/>
                </a:lnTo>
                <a:lnTo>
                  <a:pt x="3363095" y="841372"/>
                </a:lnTo>
                <a:lnTo>
                  <a:pt x="3359202" y="840776"/>
                </a:lnTo>
                <a:lnTo>
                  <a:pt x="3355959" y="839884"/>
                </a:lnTo>
                <a:lnTo>
                  <a:pt x="3349148" y="837800"/>
                </a:lnTo>
                <a:lnTo>
                  <a:pt x="3345905" y="836906"/>
                </a:lnTo>
                <a:lnTo>
                  <a:pt x="3341688" y="836906"/>
                </a:lnTo>
                <a:lnTo>
                  <a:pt x="3341688" y="833931"/>
                </a:lnTo>
                <a:lnTo>
                  <a:pt x="3342337" y="831549"/>
                </a:lnTo>
                <a:lnTo>
                  <a:pt x="3343634" y="829763"/>
                </a:lnTo>
                <a:lnTo>
                  <a:pt x="3344932" y="828275"/>
                </a:lnTo>
                <a:lnTo>
                  <a:pt x="3346878" y="827679"/>
                </a:lnTo>
                <a:close/>
                <a:moveTo>
                  <a:pt x="3328036" y="823908"/>
                </a:moveTo>
                <a:lnTo>
                  <a:pt x="3328988" y="827237"/>
                </a:lnTo>
                <a:lnTo>
                  <a:pt x="3330258" y="829567"/>
                </a:lnTo>
                <a:lnTo>
                  <a:pt x="3331846" y="831898"/>
                </a:lnTo>
                <a:lnTo>
                  <a:pt x="3333433" y="833894"/>
                </a:lnTo>
                <a:lnTo>
                  <a:pt x="3335338" y="835559"/>
                </a:lnTo>
                <a:lnTo>
                  <a:pt x="3336926" y="837557"/>
                </a:lnTo>
                <a:lnTo>
                  <a:pt x="3337878" y="840220"/>
                </a:lnTo>
                <a:lnTo>
                  <a:pt x="3338513" y="843548"/>
                </a:lnTo>
                <a:lnTo>
                  <a:pt x="3333751" y="843548"/>
                </a:lnTo>
                <a:lnTo>
                  <a:pt x="3328353" y="843548"/>
                </a:lnTo>
                <a:lnTo>
                  <a:pt x="3318193" y="844547"/>
                </a:lnTo>
                <a:lnTo>
                  <a:pt x="3313113" y="844547"/>
                </a:lnTo>
                <a:lnTo>
                  <a:pt x="3308033" y="844547"/>
                </a:lnTo>
                <a:lnTo>
                  <a:pt x="3303270" y="844213"/>
                </a:lnTo>
                <a:lnTo>
                  <a:pt x="3298825" y="842883"/>
                </a:lnTo>
                <a:lnTo>
                  <a:pt x="3300095" y="839220"/>
                </a:lnTo>
                <a:lnTo>
                  <a:pt x="3301048" y="836557"/>
                </a:lnTo>
                <a:lnTo>
                  <a:pt x="3302635" y="834561"/>
                </a:lnTo>
                <a:lnTo>
                  <a:pt x="3303905" y="833229"/>
                </a:lnTo>
                <a:lnTo>
                  <a:pt x="3305810" y="832896"/>
                </a:lnTo>
                <a:lnTo>
                  <a:pt x="3307398" y="832896"/>
                </a:lnTo>
                <a:lnTo>
                  <a:pt x="3311209" y="833229"/>
                </a:lnTo>
                <a:lnTo>
                  <a:pt x="3315335" y="834228"/>
                </a:lnTo>
                <a:lnTo>
                  <a:pt x="3317240" y="833894"/>
                </a:lnTo>
                <a:lnTo>
                  <a:pt x="3319146" y="833229"/>
                </a:lnTo>
                <a:lnTo>
                  <a:pt x="3321369" y="832230"/>
                </a:lnTo>
                <a:lnTo>
                  <a:pt x="3323591" y="830234"/>
                </a:lnTo>
                <a:lnTo>
                  <a:pt x="3325813" y="827571"/>
                </a:lnTo>
                <a:close/>
                <a:moveTo>
                  <a:pt x="6635751" y="817561"/>
                </a:moveTo>
                <a:lnTo>
                  <a:pt x="6639878" y="819470"/>
                </a:lnTo>
                <a:lnTo>
                  <a:pt x="6644324" y="821698"/>
                </a:lnTo>
                <a:lnTo>
                  <a:pt x="6648134" y="824244"/>
                </a:lnTo>
                <a:lnTo>
                  <a:pt x="6652578" y="827110"/>
                </a:lnTo>
                <a:lnTo>
                  <a:pt x="6661786" y="833793"/>
                </a:lnTo>
                <a:lnTo>
                  <a:pt x="6671311" y="841115"/>
                </a:lnTo>
                <a:lnTo>
                  <a:pt x="6680836" y="849708"/>
                </a:lnTo>
                <a:lnTo>
                  <a:pt x="6690996" y="858939"/>
                </a:lnTo>
                <a:lnTo>
                  <a:pt x="6711951" y="878036"/>
                </a:lnTo>
                <a:lnTo>
                  <a:pt x="6723064" y="887905"/>
                </a:lnTo>
                <a:lnTo>
                  <a:pt x="6734176" y="897135"/>
                </a:lnTo>
                <a:lnTo>
                  <a:pt x="6745606" y="906047"/>
                </a:lnTo>
                <a:lnTo>
                  <a:pt x="6757354" y="914640"/>
                </a:lnTo>
                <a:lnTo>
                  <a:pt x="6763068" y="918143"/>
                </a:lnTo>
                <a:lnTo>
                  <a:pt x="6769101" y="921962"/>
                </a:lnTo>
                <a:lnTo>
                  <a:pt x="6774816" y="925144"/>
                </a:lnTo>
                <a:lnTo>
                  <a:pt x="6780531" y="928009"/>
                </a:lnTo>
                <a:lnTo>
                  <a:pt x="6786564" y="930875"/>
                </a:lnTo>
                <a:lnTo>
                  <a:pt x="6792278" y="933102"/>
                </a:lnTo>
                <a:lnTo>
                  <a:pt x="6798311" y="935012"/>
                </a:lnTo>
                <a:lnTo>
                  <a:pt x="6804026" y="936603"/>
                </a:lnTo>
                <a:lnTo>
                  <a:pt x="6801804" y="939468"/>
                </a:lnTo>
                <a:lnTo>
                  <a:pt x="6799264" y="941697"/>
                </a:lnTo>
                <a:lnTo>
                  <a:pt x="6796406" y="943287"/>
                </a:lnTo>
                <a:lnTo>
                  <a:pt x="6793548" y="944243"/>
                </a:lnTo>
                <a:lnTo>
                  <a:pt x="6789738" y="944560"/>
                </a:lnTo>
                <a:lnTo>
                  <a:pt x="6786246" y="944243"/>
                </a:lnTo>
                <a:lnTo>
                  <a:pt x="6781801" y="943287"/>
                </a:lnTo>
                <a:lnTo>
                  <a:pt x="6777674" y="942014"/>
                </a:lnTo>
                <a:lnTo>
                  <a:pt x="6772911" y="940104"/>
                </a:lnTo>
                <a:lnTo>
                  <a:pt x="6768148" y="937558"/>
                </a:lnTo>
                <a:lnTo>
                  <a:pt x="6763386" y="935012"/>
                </a:lnTo>
                <a:lnTo>
                  <a:pt x="6758306" y="931828"/>
                </a:lnTo>
                <a:lnTo>
                  <a:pt x="6747511" y="924508"/>
                </a:lnTo>
                <a:lnTo>
                  <a:pt x="6736398" y="915915"/>
                </a:lnTo>
                <a:lnTo>
                  <a:pt x="6712904" y="897453"/>
                </a:lnTo>
                <a:lnTo>
                  <a:pt x="6688774" y="878036"/>
                </a:lnTo>
                <a:lnTo>
                  <a:pt x="6665278" y="859257"/>
                </a:lnTo>
                <a:lnTo>
                  <a:pt x="6654166" y="850664"/>
                </a:lnTo>
                <a:lnTo>
                  <a:pt x="6643054" y="842706"/>
                </a:lnTo>
                <a:lnTo>
                  <a:pt x="6644641" y="839842"/>
                </a:lnTo>
                <a:lnTo>
                  <a:pt x="6645276" y="836976"/>
                </a:lnTo>
                <a:lnTo>
                  <a:pt x="6645276" y="834113"/>
                </a:lnTo>
                <a:lnTo>
                  <a:pt x="6644958" y="830929"/>
                </a:lnTo>
                <a:lnTo>
                  <a:pt x="6643371" y="827746"/>
                </a:lnTo>
                <a:lnTo>
                  <a:pt x="6641148" y="824564"/>
                </a:lnTo>
                <a:lnTo>
                  <a:pt x="6638926" y="821381"/>
                </a:lnTo>
                <a:close/>
                <a:moveTo>
                  <a:pt x="3230164" y="812798"/>
                </a:moveTo>
                <a:lnTo>
                  <a:pt x="3232675" y="815314"/>
                </a:lnTo>
                <a:lnTo>
                  <a:pt x="3234559" y="818142"/>
                </a:lnTo>
                <a:lnTo>
                  <a:pt x="3236443" y="821601"/>
                </a:lnTo>
                <a:lnTo>
                  <a:pt x="3237385" y="825375"/>
                </a:lnTo>
                <a:lnTo>
                  <a:pt x="3238641" y="829462"/>
                </a:lnTo>
                <a:lnTo>
                  <a:pt x="3239583" y="833865"/>
                </a:lnTo>
                <a:lnTo>
                  <a:pt x="3241153" y="842668"/>
                </a:lnTo>
                <a:lnTo>
                  <a:pt x="3242409" y="852101"/>
                </a:lnTo>
                <a:lnTo>
                  <a:pt x="3244607" y="861535"/>
                </a:lnTo>
                <a:lnTo>
                  <a:pt x="3245863" y="865937"/>
                </a:lnTo>
                <a:lnTo>
                  <a:pt x="3247119" y="870339"/>
                </a:lnTo>
                <a:lnTo>
                  <a:pt x="3249003" y="874113"/>
                </a:lnTo>
                <a:lnTo>
                  <a:pt x="3251201" y="877886"/>
                </a:lnTo>
                <a:lnTo>
                  <a:pt x="3244607" y="873169"/>
                </a:lnTo>
                <a:lnTo>
                  <a:pt x="3238641" y="868767"/>
                </a:lnTo>
                <a:lnTo>
                  <a:pt x="3232361" y="864994"/>
                </a:lnTo>
                <a:lnTo>
                  <a:pt x="3229220" y="863107"/>
                </a:lnTo>
                <a:lnTo>
                  <a:pt x="3226080" y="861849"/>
                </a:lnTo>
                <a:lnTo>
                  <a:pt x="3222626" y="860907"/>
                </a:lnTo>
                <a:lnTo>
                  <a:pt x="3219172" y="860591"/>
                </a:lnTo>
                <a:lnTo>
                  <a:pt x="3215404" y="860277"/>
                </a:lnTo>
                <a:lnTo>
                  <a:pt x="3211636" y="860591"/>
                </a:lnTo>
                <a:lnTo>
                  <a:pt x="3207554" y="861535"/>
                </a:lnTo>
                <a:lnTo>
                  <a:pt x="3203158" y="863107"/>
                </a:lnTo>
                <a:lnTo>
                  <a:pt x="3198133" y="865308"/>
                </a:lnTo>
                <a:lnTo>
                  <a:pt x="3193109" y="868138"/>
                </a:lnTo>
                <a:lnTo>
                  <a:pt x="3194051" y="865308"/>
                </a:lnTo>
                <a:lnTo>
                  <a:pt x="3195307" y="862792"/>
                </a:lnTo>
                <a:lnTo>
                  <a:pt x="3190911" y="863421"/>
                </a:lnTo>
                <a:lnTo>
                  <a:pt x="3186201" y="863737"/>
                </a:lnTo>
                <a:lnTo>
                  <a:pt x="3175839" y="864050"/>
                </a:lnTo>
                <a:lnTo>
                  <a:pt x="3161081" y="865308"/>
                </a:lnTo>
                <a:lnTo>
                  <a:pt x="3150719" y="865937"/>
                </a:lnTo>
                <a:lnTo>
                  <a:pt x="3138158" y="867509"/>
                </a:lnTo>
                <a:lnTo>
                  <a:pt x="3137529" y="864050"/>
                </a:lnTo>
                <a:lnTo>
                  <a:pt x="3137216" y="861220"/>
                </a:lnTo>
                <a:lnTo>
                  <a:pt x="3136901" y="858706"/>
                </a:lnTo>
                <a:lnTo>
                  <a:pt x="3137216" y="856505"/>
                </a:lnTo>
                <a:lnTo>
                  <a:pt x="3137843" y="854617"/>
                </a:lnTo>
                <a:lnTo>
                  <a:pt x="3138471" y="853359"/>
                </a:lnTo>
                <a:lnTo>
                  <a:pt x="3139727" y="852101"/>
                </a:lnTo>
                <a:lnTo>
                  <a:pt x="3140983" y="851158"/>
                </a:lnTo>
                <a:lnTo>
                  <a:pt x="3142553" y="850529"/>
                </a:lnTo>
                <a:lnTo>
                  <a:pt x="3144438" y="849900"/>
                </a:lnTo>
                <a:lnTo>
                  <a:pt x="3147892" y="849587"/>
                </a:lnTo>
                <a:lnTo>
                  <a:pt x="3151974" y="849587"/>
                </a:lnTo>
                <a:lnTo>
                  <a:pt x="3156056" y="849900"/>
                </a:lnTo>
                <a:lnTo>
                  <a:pt x="3163278" y="850845"/>
                </a:lnTo>
                <a:lnTo>
                  <a:pt x="3165790" y="851158"/>
                </a:lnTo>
                <a:lnTo>
                  <a:pt x="3166732" y="850845"/>
                </a:lnTo>
                <a:lnTo>
                  <a:pt x="3167360" y="850529"/>
                </a:lnTo>
                <a:lnTo>
                  <a:pt x="3167674" y="849900"/>
                </a:lnTo>
                <a:lnTo>
                  <a:pt x="3168302" y="849273"/>
                </a:lnTo>
                <a:lnTo>
                  <a:pt x="3167674" y="848644"/>
                </a:lnTo>
                <a:lnTo>
                  <a:pt x="3167046" y="847070"/>
                </a:lnTo>
                <a:lnTo>
                  <a:pt x="3164534" y="843927"/>
                </a:lnTo>
                <a:lnTo>
                  <a:pt x="3160138" y="839210"/>
                </a:lnTo>
                <a:lnTo>
                  <a:pt x="3166732" y="842668"/>
                </a:lnTo>
                <a:lnTo>
                  <a:pt x="3173013" y="845498"/>
                </a:lnTo>
                <a:lnTo>
                  <a:pt x="3178665" y="847070"/>
                </a:lnTo>
                <a:lnTo>
                  <a:pt x="3183689" y="848015"/>
                </a:lnTo>
                <a:lnTo>
                  <a:pt x="3193738" y="849273"/>
                </a:lnTo>
                <a:lnTo>
                  <a:pt x="3198761" y="849900"/>
                </a:lnTo>
                <a:lnTo>
                  <a:pt x="3203786" y="851474"/>
                </a:lnTo>
                <a:lnTo>
                  <a:pt x="3208496" y="847386"/>
                </a:lnTo>
                <a:lnTo>
                  <a:pt x="3213207" y="843298"/>
                </a:lnTo>
                <a:lnTo>
                  <a:pt x="3217603" y="839210"/>
                </a:lnTo>
                <a:lnTo>
                  <a:pt x="3221998" y="834808"/>
                </a:lnTo>
                <a:lnTo>
                  <a:pt x="3223882" y="832607"/>
                </a:lnTo>
                <a:lnTo>
                  <a:pt x="3225452" y="830091"/>
                </a:lnTo>
                <a:lnTo>
                  <a:pt x="3227022" y="827577"/>
                </a:lnTo>
                <a:lnTo>
                  <a:pt x="3228592" y="825060"/>
                </a:lnTo>
                <a:lnTo>
                  <a:pt x="3229534" y="822230"/>
                </a:lnTo>
                <a:lnTo>
                  <a:pt x="3229848" y="819400"/>
                </a:lnTo>
                <a:lnTo>
                  <a:pt x="3230164" y="815941"/>
                </a:lnTo>
                <a:close/>
                <a:moveTo>
                  <a:pt x="3614943" y="808036"/>
                </a:moveTo>
                <a:lnTo>
                  <a:pt x="3617824" y="808680"/>
                </a:lnTo>
                <a:lnTo>
                  <a:pt x="3621026" y="811578"/>
                </a:lnTo>
                <a:lnTo>
                  <a:pt x="3624225" y="814799"/>
                </a:lnTo>
                <a:lnTo>
                  <a:pt x="3627426" y="818020"/>
                </a:lnTo>
                <a:lnTo>
                  <a:pt x="3628067" y="819631"/>
                </a:lnTo>
                <a:lnTo>
                  <a:pt x="3628706" y="821241"/>
                </a:lnTo>
                <a:lnTo>
                  <a:pt x="3629026" y="822529"/>
                </a:lnTo>
                <a:lnTo>
                  <a:pt x="3628706" y="824141"/>
                </a:lnTo>
                <a:lnTo>
                  <a:pt x="3628067" y="825428"/>
                </a:lnTo>
                <a:lnTo>
                  <a:pt x="3626467" y="826718"/>
                </a:lnTo>
                <a:lnTo>
                  <a:pt x="3624865" y="827684"/>
                </a:lnTo>
                <a:lnTo>
                  <a:pt x="3621665" y="828971"/>
                </a:lnTo>
                <a:lnTo>
                  <a:pt x="3618464" y="829616"/>
                </a:lnTo>
                <a:lnTo>
                  <a:pt x="3613983" y="830261"/>
                </a:lnTo>
                <a:lnTo>
                  <a:pt x="3615904" y="826718"/>
                </a:lnTo>
                <a:lnTo>
                  <a:pt x="3617824" y="822853"/>
                </a:lnTo>
                <a:lnTo>
                  <a:pt x="3618145" y="820919"/>
                </a:lnTo>
                <a:lnTo>
                  <a:pt x="3618464" y="818664"/>
                </a:lnTo>
                <a:lnTo>
                  <a:pt x="3618464" y="816410"/>
                </a:lnTo>
                <a:lnTo>
                  <a:pt x="3618145" y="813833"/>
                </a:lnTo>
                <a:lnTo>
                  <a:pt x="3613343" y="813833"/>
                </a:lnTo>
                <a:lnTo>
                  <a:pt x="3608862" y="814477"/>
                </a:lnTo>
                <a:lnTo>
                  <a:pt x="3605342" y="815121"/>
                </a:lnTo>
                <a:lnTo>
                  <a:pt x="3601821" y="816733"/>
                </a:lnTo>
                <a:lnTo>
                  <a:pt x="3599260" y="818664"/>
                </a:lnTo>
                <a:lnTo>
                  <a:pt x="3597660" y="820919"/>
                </a:lnTo>
                <a:lnTo>
                  <a:pt x="3596060" y="823819"/>
                </a:lnTo>
                <a:lnTo>
                  <a:pt x="3595740" y="826718"/>
                </a:lnTo>
                <a:lnTo>
                  <a:pt x="3592859" y="825428"/>
                </a:lnTo>
                <a:lnTo>
                  <a:pt x="3590939" y="824462"/>
                </a:lnTo>
                <a:lnTo>
                  <a:pt x="3589658" y="822853"/>
                </a:lnTo>
                <a:lnTo>
                  <a:pt x="3589339" y="821563"/>
                </a:lnTo>
                <a:lnTo>
                  <a:pt x="3589658" y="819953"/>
                </a:lnTo>
                <a:lnTo>
                  <a:pt x="3590939" y="818020"/>
                </a:lnTo>
                <a:lnTo>
                  <a:pt x="3592220" y="816733"/>
                </a:lnTo>
                <a:lnTo>
                  <a:pt x="3594459" y="815121"/>
                </a:lnTo>
                <a:lnTo>
                  <a:pt x="3597020" y="813833"/>
                </a:lnTo>
                <a:lnTo>
                  <a:pt x="3599580" y="812223"/>
                </a:lnTo>
                <a:lnTo>
                  <a:pt x="3602781" y="811256"/>
                </a:lnTo>
                <a:lnTo>
                  <a:pt x="3605662" y="809968"/>
                </a:lnTo>
                <a:lnTo>
                  <a:pt x="3608862" y="809324"/>
                </a:lnTo>
                <a:lnTo>
                  <a:pt x="3611743" y="808680"/>
                </a:lnTo>
                <a:close/>
                <a:moveTo>
                  <a:pt x="3568700" y="803269"/>
                </a:moveTo>
                <a:lnTo>
                  <a:pt x="3567433" y="807104"/>
                </a:lnTo>
                <a:lnTo>
                  <a:pt x="3566166" y="810298"/>
                </a:lnTo>
                <a:lnTo>
                  <a:pt x="3563947" y="813172"/>
                </a:lnTo>
                <a:lnTo>
                  <a:pt x="3561095" y="815729"/>
                </a:lnTo>
                <a:lnTo>
                  <a:pt x="3557610" y="817964"/>
                </a:lnTo>
                <a:lnTo>
                  <a:pt x="3554123" y="819880"/>
                </a:lnTo>
                <a:lnTo>
                  <a:pt x="3549687" y="821478"/>
                </a:lnTo>
                <a:lnTo>
                  <a:pt x="3544934" y="822436"/>
                </a:lnTo>
                <a:lnTo>
                  <a:pt x="3546835" y="823713"/>
                </a:lnTo>
                <a:lnTo>
                  <a:pt x="3549053" y="824991"/>
                </a:lnTo>
                <a:lnTo>
                  <a:pt x="3518632" y="827866"/>
                </a:lnTo>
                <a:lnTo>
                  <a:pt x="3489479" y="830103"/>
                </a:lnTo>
                <a:lnTo>
                  <a:pt x="3483457" y="832658"/>
                </a:lnTo>
                <a:lnTo>
                  <a:pt x="3476485" y="835213"/>
                </a:lnTo>
                <a:lnTo>
                  <a:pt x="3469514" y="837450"/>
                </a:lnTo>
                <a:lnTo>
                  <a:pt x="3462542" y="840324"/>
                </a:lnTo>
                <a:lnTo>
                  <a:pt x="3456204" y="843520"/>
                </a:lnTo>
                <a:lnTo>
                  <a:pt x="3449549" y="846714"/>
                </a:lnTo>
                <a:lnTo>
                  <a:pt x="3446698" y="848631"/>
                </a:lnTo>
                <a:lnTo>
                  <a:pt x="3443845" y="850866"/>
                </a:lnTo>
                <a:lnTo>
                  <a:pt x="3440993" y="852782"/>
                </a:lnTo>
                <a:lnTo>
                  <a:pt x="3438458" y="855657"/>
                </a:lnTo>
                <a:lnTo>
                  <a:pt x="3440676" y="851505"/>
                </a:lnTo>
                <a:lnTo>
                  <a:pt x="3443212" y="848310"/>
                </a:lnTo>
                <a:lnTo>
                  <a:pt x="3446380" y="844796"/>
                </a:lnTo>
                <a:lnTo>
                  <a:pt x="3449549" y="841922"/>
                </a:lnTo>
                <a:lnTo>
                  <a:pt x="3453035" y="839047"/>
                </a:lnTo>
                <a:lnTo>
                  <a:pt x="3456838" y="836491"/>
                </a:lnTo>
                <a:lnTo>
                  <a:pt x="3465077" y="831699"/>
                </a:lnTo>
                <a:lnTo>
                  <a:pt x="3448916" y="832338"/>
                </a:lnTo>
                <a:lnTo>
                  <a:pt x="3433071" y="832658"/>
                </a:lnTo>
                <a:lnTo>
                  <a:pt x="3417860" y="832658"/>
                </a:lnTo>
                <a:lnTo>
                  <a:pt x="3403600" y="832338"/>
                </a:lnTo>
                <a:lnTo>
                  <a:pt x="3404234" y="829464"/>
                </a:lnTo>
                <a:lnTo>
                  <a:pt x="3405502" y="827227"/>
                </a:lnTo>
                <a:lnTo>
                  <a:pt x="3406453" y="824991"/>
                </a:lnTo>
                <a:lnTo>
                  <a:pt x="3408037" y="823075"/>
                </a:lnTo>
                <a:lnTo>
                  <a:pt x="3409304" y="822117"/>
                </a:lnTo>
                <a:lnTo>
                  <a:pt x="3410889" y="821158"/>
                </a:lnTo>
                <a:lnTo>
                  <a:pt x="3412790" y="819880"/>
                </a:lnTo>
                <a:lnTo>
                  <a:pt x="3414691" y="819562"/>
                </a:lnTo>
                <a:lnTo>
                  <a:pt x="3418494" y="818923"/>
                </a:lnTo>
                <a:lnTo>
                  <a:pt x="3422932" y="819241"/>
                </a:lnTo>
                <a:lnTo>
                  <a:pt x="3427685" y="819562"/>
                </a:lnTo>
                <a:lnTo>
                  <a:pt x="3432437" y="820201"/>
                </a:lnTo>
                <a:lnTo>
                  <a:pt x="3437191" y="821158"/>
                </a:lnTo>
                <a:lnTo>
                  <a:pt x="3441628" y="821478"/>
                </a:lnTo>
                <a:lnTo>
                  <a:pt x="3445747" y="821478"/>
                </a:lnTo>
                <a:lnTo>
                  <a:pt x="3449866" y="821158"/>
                </a:lnTo>
                <a:lnTo>
                  <a:pt x="3451768" y="820201"/>
                </a:lnTo>
                <a:lnTo>
                  <a:pt x="3453669" y="819562"/>
                </a:lnTo>
                <a:lnTo>
                  <a:pt x="3454937" y="818284"/>
                </a:lnTo>
                <a:lnTo>
                  <a:pt x="3456521" y="817006"/>
                </a:lnTo>
                <a:lnTo>
                  <a:pt x="3457472" y="815090"/>
                </a:lnTo>
                <a:lnTo>
                  <a:pt x="3458739" y="812854"/>
                </a:lnTo>
                <a:lnTo>
                  <a:pt x="3459374" y="810298"/>
                </a:lnTo>
                <a:lnTo>
                  <a:pt x="3460007" y="807743"/>
                </a:lnTo>
                <a:lnTo>
                  <a:pt x="3464444" y="811255"/>
                </a:lnTo>
                <a:lnTo>
                  <a:pt x="3468563" y="813811"/>
                </a:lnTo>
                <a:lnTo>
                  <a:pt x="3472682" y="815090"/>
                </a:lnTo>
                <a:lnTo>
                  <a:pt x="3477436" y="816686"/>
                </a:lnTo>
                <a:lnTo>
                  <a:pt x="3481873" y="817006"/>
                </a:lnTo>
                <a:lnTo>
                  <a:pt x="3486626" y="817325"/>
                </a:lnTo>
                <a:lnTo>
                  <a:pt x="3491379" y="817006"/>
                </a:lnTo>
                <a:lnTo>
                  <a:pt x="3496449" y="816686"/>
                </a:lnTo>
                <a:lnTo>
                  <a:pt x="3503104" y="813172"/>
                </a:lnTo>
                <a:lnTo>
                  <a:pt x="3509759" y="809978"/>
                </a:lnTo>
                <a:lnTo>
                  <a:pt x="3509125" y="811576"/>
                </a:lnTo>
                <a:lnTo>
                  <a:pt x="3508808" y="812854"/>
                </a:lnTo>
                <a:lnTo>
                  <a:pt x="3507857" y="815408"/>
                </a:lnTo>
                <a:lnTo>
                  <a:pt x="3513878" y="815090"/>
                </a:lnTo>
                <a:lnTo>
                  <a:pt x="3520216" y="815090"/>
                </a:lnTo>
                <a:lnTo>
                  <a:pt x="3526237" y="815408"/>
                </a:lnTo>
                <a:lnTo>
                  <a:pt x="3532575" y="817006"/>
                </a:lnTo>
                <a:lnTo>
                  <a:pt x="3533208" y="814770"/>
                </a:lnTo>
                <a:lnTo>
                  <a:pt x="3533525" y="812533"/>
                </a:lnTo>
                <a:lnTo>
                  <a:pt x="3533525" y="809978"/>
                </a:lnTo>
                <a:lnTo>
                  <a:pt x="3533208" y="807422"/>
                </a:lnTo>
                <a:lnTo>
                  <a:pt x="3539229" y="811255"/>
                </a:lnTo>
                <a:lnTo>
                  <a:pt x="3541765" y="812215"/>
                </a:lnTo>
                <a:lnTo>
                  <a:pt x="3543983" y="813172"/>
                </a:lnTo>
                <a:lnTo>
                  <a:pt x="3545884" y="813811"/>
                </a:lnTo>
                <a:lnTo>
                  <a:pt x="3547785" y="814131"/>
                </a:lnTo>
                <a:lnTo>
                  <a:pt x="3549687" y="813811"/>
                </a:lnTo>
                <a:lnTo>
                  <a:pt x="3551588" y="813172"/>
                </a:lnTo>
                <a:lnTo>
                  <a:pt x="3554757" y="811894"/>
                </a:lnTo>
                <a:lnTo>
                  <a:pt x="3558877" y="809659"/>
                </a:lnTo>
                <a:lnTo>
                  <a:pt x="3563313" y="806783"/>
                </a:lnTo>
                <a:close/>
                <a:moveTo>
                  <a:pt x="3225946" y="793748"/>
                </a:moveTo>
                <a:lnTo>
                  <a:pt x="3228219" y="794391"/>
                </a:lnTo>
                <a:lnTo>
                  <a:pt x="3230168" y="794713"/>
                </a:lnTo>
                <a:lnTo>
                  <a:pt x="3232117" y="795358"/>
                </a:lnTo>
                <a:lnTo>
                  <a:pt x="3233739" y="796325"/>
                </a:lnTo>
                <a:lnTo>
                  <a:pt x="3233090" y="799545"/>
                </a:lnTo>
                <a:lnTo>
                  <a:pt x="3232117" y="801478"/>
                </a:lnTo>
                <a:lnTo>
                  <a:pt x="3230493" y="803411"/>
                </a:lnTo>
                <a:lnTo>
                  <a:pt x="3228544" y="805021"/>
                </a:lnTo>
                <a:lnTo>
                  <a:pt x="3226920" y="805987"/>
                </a:lnTo>
                <a:lnTo>
                  <a:pt x="3224647" y="806953"/>
                </a:lnTo>
                <a:lnTo>
                  <a:pt x="3219776" y="807920"/>
                </a:lnTo>
                <a:lnTo>
                  <a:pt x="3213931" y="808564"/>
                </a:lnTo>
                <a:lnTo>
                  <a:pt x="3207437" y="809530"/>
                </a:lnTo>
                <a:lnTo>
                  <a:pt x="3203866" y="810496"/>
                </a:lnTo>
                <a:lnTo>
                  <a:pt x="3200293" y="811786"/>
                </a:lnTo>
                <a:lnTo>
                  <a:pt x="3196396" y="813073"/>
                </a:lnTo>
                <a:lnTo>
                  <a:pt x="3192500" y="815329"/>
                </a:lnTo>
                <a:lnTo>
                  <a:pt x="3191201" y="815973"/>
                </a:lnTo>
                <a:lnTo>
                  <a:pt x="3190876" y="815973"/>
                </a:lnTo>
                <a:lnTo>
                  <a:pt x="3191201" y="815007"/>
                </a:lnTo>
                <a:lnTo>
                  <a:pt x="3192500" y="813395"/>
                </a:lnTo>
                <a:lnTo>
                  <a:pt x="3196396" y="808886"/>
                </a:lnTo>
                <a:lnTo>
                  <a:pt x="3198994" y="806309"/>
                </a:lnTo>
                <a:lnTo>
                  <a:pt x="3202566" y="803733"/>
                </a:lnTo>
                <a:lnTo>
                  <a:pt x="3205813" y="801156"/>
                </a:lnTo>
                <a:lnTo>
                  <a:pt x="3209710" y="798579"/>
                </a:lnTo>
                <a:lnTo>
                  <a:pt x="3213607" y="796325"/>
                </a:lnTo>
                <a:lnTo>
                  <a:pt x="3217829" y="795035"/>
                </a:lnTo>
                <a:lnTo>
                  <a:pt x="3222049" y="794391"/>
                </a:lnTo>
                <a:close/>
                <a:moveTo>
                  <a:pt x="3632969" y="761994"/>
                </a:moveTo>
                <a:lnTo>
                  <a:pt x="3633276" y="761994"/>
                </a:lnTo>
                <a:lnTo>
                  <a:pt x="3633276" y="762648"/>
                </a:lnTo>
                <a:lnTo>
                  <a:pt x="3633276" y="763956"/>
                </a:lnTo>
                <a:lnTo>
                  <a:pt x="3632969" y="767878"/>
                </a:lnTo>
                <a:lnTo>
                  <a:pt x="3632662" y="772126"/>
                </a:lnTo>
                <a:lnTo>
                  <a:pt x="3632354" y="774088"/>
                </a:lnTo>
                <a:lnTo>
                  <a:pt x="3632662" y="775723"/>
                </a:lnTo>
                <a:lnTo>
                  <a:pt x="3632969" y="777356"/>
                </a:lnTo>
                <a:lnTo>
                  <a:pt x="3633583" y="778010"/>
                </a:lnTo>
                <a:lnTo>
                  <a:pt x="3635120" y="778010"/>
                </a:lnTo>
                <a:lnTo>
                  <a:pt x="3636963" y="777356"/>
                </a:lnTo>
                <a:lnTo>
                  <a:pt x="3636349" y="778663"/>
                </a:lnTo>
                <a:lnTo>
                  <a:pt x="3635427" y="779971"/>
                </a:lnTo>
                <a:lnTo>
                  <a:pt x="3633583" y="781606"/>
                </a:lnTo>
                <a:lnTo>
                  <a:pt x="3631740" y="783240"/>
                </a:lnTo>
                <a:lnTo>
                  <a:pt x="3628667" y="783893"/>
                </a:lnTo>
                <a:lnTo>
                  <a:pt x="3625902" y="784219"/>
                </a:lnTo>
                <a:lnTo>
                  <a:pt x="3622829" y="784219"/>
                </a:lnTo>
                <a:lnTo>
                  <a:pt x="3620064" y="783893"/>
                </a:lnTo>
                <a:lnTo>
                  <a:pt x="3616684" y="782913"/>
                </a:lnTo>
                <a:lnTo>
                  <a:pt x="3614227" y="781278"/>
                </a:lnTo>
                <a:lnTo>
                  <a:pt x="3611768" y="779971"/>
                </a:lnTo>
                <a:lnTo>
                  <a:pt x="3609925" y="778010"/>
                </a:lnTo>
                <a:lnTo>
                  <a:pt x="3608697" y="775723"/>
                </a:lnTo>
                <a:lnTo>
                  <a:pt x="3608388" y="773435"/>
                </a:lnTo>
                <a:lnTo>
                  <a:pt x="3608388" y="772126"/>
                </a:lnTo>
                <a:lnTo>
                  <a:pt x="3608388" y="770819"/>
                </a:lnTo>
                <a:lnTo>
                  <a:pt x="3609003" y="769513"/>
                </a:lnTo>
                <a:lnTo>
                  <a:pt x="3609617" y="768204"/>
                </a:lnTo>
                <a:lnTo>
                  <a:pt x="3612075" y="765263"/>
                </a:lnTo>
                <a:lnTo>
                  <a:pt x="3613305" y="765590"/>
                </a:lnTo>
                <a:lnTo>
                  <a:pt x="3613919" y="765590"/>
                </a:lnTo>
                <a:lnTo>
                  <a:pt x="3615762" y="766571"/>
                </a:lnTo>
                <a:lnTo>
                  <a:pt x="3616991" y="768531"/>
                </a:lnTo>
                <a:lnTo>
                  <a:pt x="3618221" y="770166"/>
                </a:lnTo>
                <a:lnTo>
                  <a:pt x="3619142" y="771473"/>
                </a:lnTo>
                <a:lnTo>
                  <a:pt x="3620679" y="773108"/>
                </a:lnTo>
                <a:lnTo>
                  <a:pt x="3622523" y="773761"/>
                </a:lnTo>
                <a:lnTo>
                  <a:pt x="3623751" y="773761"/>
                </a:lnTo>
                <a:lnTo>
                  <a:pt x="3624980" y="773761"/>
                </a:lnTo>
                <a:lnTo>
                  <a:pt x="3626824" y="773761"/>
                </a:lnTo>
                <a:lnTo>
                  <a:pt x="3627746" y="773435"/>
                </a:lnTo>
                <a:lnTo>
                  <a:pt x="3628360" y="772781"/>
                </a:lnTo>
                <a:lnTo>
                  <a:pt x="3629282" y="772126"/>
                </a:lnTo>
                <a:lnTo>
                  <a:pt x="3629589" y="770819"/>
                </a:lnTo>
                <a:lnTo>
                  <a:pt x="3629589" y="770166"/>
                </a:lnTo>
                <a:lnTo>
                  <a:pt x="3629589" y="767551"/>
                </a:lnTo>
                <a:lnTo>
                  <a:pt x="3632354" y="762976"/>
                </a:lnTo>
                <a:close/>
                <a:moveTo>
                  <a:pt x="3551376" y="755648"/>
                </a:moveTo>
                <a:lnTo>
                  <a:pt x="3554534" y="758422"/>
                </a:lnTo>
                <a:lnTo>
                  <a:pt x="3556428" y="759962"/>
                </a:lnTo>
                <a:lnTo>
                  <a:pt x="3556744" y="761196"/>
                </a:lnTo>
                <a:lnTo>
                  <a:pt x="3557060" y="761812"/>
                </a:lnTo>
                <a:lnTo>
                  <a:pt x="3556744" y="763662"/>
                </a:lnTo>
                <a:lnTo>
                  <a:pt x="3556113" y="765511"/>
                </a:lnTo>
                <a:lnTo>
                  <a:pt x="3555481" y="767669"/>
                </a:lnTo>
                <a:lnTo>
                  <a:pt x="3555165" y="770751"/>
                </a:lnTo>
                <a:lnTo>
                  <a:pt x="3555481" y="775067"/>
                </a:lnTo>
                <a:lnTo>
                  <a:pt x="3560534" y="771369"/>
                </a:lnTo>
                <a:lnTo>
                  <a:pt x="3563376" y="770135"/>
                </a:lnTo>
                <a:lnTo>
                  <a:pt x="3565271" y="768595"/>
                </a:lnTo>
                <a:lnTo>
                  <a:pt x="3567797" y="768285"/>
                </a:lnTo>
                <a:lnTo>
                  <a:pt x="3570955" y="768285"/>
                </a:lnTo>
                <a:lnTo>
                  <a:pt x="3573797" y="769211"/>
                </a:lnTo>
                <a:lnTo>
                  <a:pt x="3576639" y="771059"/>
                </a:lnTo>
                <a:lnTo>
                  <a:pt x="3575060" y="772909"/>
                </a:lnTo>
                <a:lnTo>
                  <a:pt x="3573481" y="774759"/>
                </a:lnTo>
                <a:lnTo>
                  <a:pt x="3569376" y="777533"/>
                </a:lnTo>
                <a:lnTo>
                  <a:pt x="3567481" y="779383"/>
                </a:lnTo>
                <a:lnTo>
                  <a:pt x="3566534" y="781233"/>
                </a:lnTo>
                <a:lnTo>
                  <a:pt x="3566218" y="782773"/>
                </a:lnTo>
                <a:lnTo>
                  <a:pt x="3566218" y="784315"/>
                </a:lnTo>
                <a:lnTo>
                  <a:pt x="3566534" y="785547"/>
                </a:lnTo>
                <a:lnTo>
                  <a:pt x="3566850" y="787398"/>
                </a:lnTo>
                <a:lnTo>
                  <a:pt x="3563376" y="785856"/>
                </a:lnTo>
                <a:lnTo>
                  <a:pt x="3559587" y="785240"/>
                </a:lnTo>
                <a:lnTo>
                  <a:pt x="3555481" y="784624"/>
                </a:lnTo>
                <a:lnTo>
                  <a:pt x="3551376" y="783698"/>
                </a:lnTo>
                <a:lnTo>
                  <a:pt x="3542850" y="782773"/>
                </a:lnTo>
                <a:lnTo>
                  <a:pt x="3539375" y="781849"/>
                </a:lnTo>
                <a:lnTo>
                  <a:pt x="3535902" y="780307"/>
                </a:lnTo>
                <a:lnTo>
                  <a:pt x="3535270" y="777225"/>
                </a:lnTo>
                <a:lnTo>
                  <a:pt x="3534324" y="774759"/>
                </a:lnTo>
                <a:lnTo>
                  <a:pt x="3532428" y="772293"/>
                </a:lnTo>
                <a:lnTo>
                  <a:pt x="3530533" y="770443"/>
                </a:lnTo>
                <a:lnTo>
                  <a:pt x="3529587" y="771369"/>
                </a:lnTo>
                <a:lnTo>
                  <a:pt x="3528324" y="772601"/>
                </a:lnTo>
                <a:lnTo>
                  <a:pt x="3527375" y="773525"/>
                </a:lnTo>
                <a:lnTo>
                  <a:pt x="3527059" y="775683"/>
                </a:lnTo>
                <a:lnTo>
                  <a:pt x="3525165" y="775993"/>
                </a:lnTo>
                <a:lnTo>
                  <a:pt x="3523901" y="775993"/>
                </a:lnTo>
                <a:lnTo>
                  <a:pt x="3522954" y="775683"/>
                </a:lnTo>
                <a:lnTo>
                  <a:pt x="3522322" y="775375"/>
                </a:lnTo>
                <a:lnTo>
                  <a:pt x="3521375" y="774759"/>
                </a:lnTo>
                <a:lnTo>
                  <a:pt x="3521059" y="773525"/>
                </a:lnTo>
                <a:lnTo>
                  <a:pt x="3520112" y="771369"/>
                </a:lnTo>
                <a:lnTo>
                  <a:pt x="3517901" y="761504"/>
                </a:lnTo>
                <a:lnTo>
                  <a:pt x="3525165" y="762120"/>
                </a:lnTo>
                <a:lnTo>
                  <a:pt x="3526112" y="761504"/>
                </a:lnTo>
                <a:lnTo>
                  <a:pt x="3527691" y="761504"/>
                </a:lnTo>
                <a:lnTo>
                  <a:pt x="3528954" y="761504"/>
                </a:lnTo>
                <a:lnTo>
                  <a:pt x="3530217" y="762120"/>
                </a:lnTo>
                <a:lnTo>
                  <a:pt x="3534954" y="761812"/>
                </a:lnTo>
                <a:lnTo>
                  <a:pt x="3539691" y="760888"/>
                </a:lnTo>
                <a:lnTo>
                  <a:pt x="3544744" y="758730"/>
                </a:lnTo>
                <a:close/>
                <a:moveTo>
                  <a:pt x="3678238" y="749295"/>
                </a:moveTo>
                <a:lnTo>
                  <a:pt x="3678238" y="749911"/>
                </a:lnTo>
                <a:lnTo>
                  <a:pt x="3677603" y="751145"/>
                </a:lnTo>
                <a:lnTo>
                  <a:pt x="3675698" y="754227"/>
                </a:lnTo>
                <a:lnTo>
                  <a:pt x="3671889" y="758543"/>
                </a:lnTo>
                <a:lnTo>
                  <a:pt x="3666809" y="763783"/>
                </a:lnTo>
                <a:lnTo>
                  <a:pt x="3661411" y="768714"/>
                </a:lnTo>
                <a:lnTo>
                  <a:pt x="3655061" y="773646"/>
                </a:lnTo>
                <a:lnTo>
                  <a:pt x="3649345" y="777962"/>
                </a:lnTo>
                <a:lnTo>
                  <a:pt x="3646488" y="779813"/>
                </a:lnTo>
                <a:lnTo>
                  <a:pt x="3643948" y="781045"/>
                </a:lnTo>
                <a:lnTo>
                  <a:pt x="3645218" y="777654"/>
                </a:lnTo>
                <a:lnTo>
                  <a:pt x="3645853" y="775804"/>
                </a:lnTo>
                <a:lnTo>
                  <a:pt x="3646488" y="774264"/>
                </a:lnTo>
                <a:lnTo>
                  <a:pt x="3645853" y="773030"/>
                </a:lnTo>
                <a:lnTo>
                  <a:pt x="3645218" y="771798"/>
                </a:lnTo>
                <a:lnTo>
                  <a:pt x="3643948" y="771490"/>
                </a:lnTo>
                <a:lnTo>
                  <a:pt x="3641725" y="771182"/>
                </a:lnTo>
                <a:lnTo>
                  <a:pt x="3642043" y="768714"/>
                </a:lnTo>
                <a:lnTo>
                  <a:pt x="3642678" y="766249"/>
                </a:lnTo>
                <a:lnTo>
                  <a:pt x="3644265" y="764400"/>
                </a:lnTo>
                <a:lnTo>
                  <a:pt x="3645853" y="762858"/>
                </a:lnTo>
                <a:lnTo>
                  <a:pt x="3647758" y="761317"/>
                </a:lnTo>
                <a:lnTo>
                  <a:pt x="3650298" y="759775"/>
                </a:lnTo>
                <a:lnTo>
                  <a:pt x="3655695" y="757617"/>
                </a:lnTo>
                <a:lnTo>
                  <a:pt x="3667443" y="754227"/>
                </a:lnTo>
                <a:lnTo>
                  <a:pt x="3673476" y="752069"/>
                </a:lnTo>
                <a:lnTo>
                  <a:pt x="3675698" y="750529"/>
                </a:lnTo>
                <a:close/>
                <a:moveTo>
                  <a:pt x="4134804" y="700085"/>
                </a:moveTo>
                <a:lnTo>
                  <a:pt x="4135756" y="700085"/>
                </a:lnTo>
                <a:lnTo>
                  <a:pt x="4137344" y="700407"/>
                </a:lnTo>
                <a:lnTo>
                  <a:pt x="4138614" y="701698"/>
                </a:lnTo>
                <a:lnTo>
                  <a:pt x="4140519" y="703634"/>
                </a:lnTo>
                <a:lnTo>
                  <a:pt x="4142106" y="705247"/>
                </a:lnTo>
                <a:lnTo>
                  <a:pt x="4145599" y="710087"/>
                </a:lnTo>
                <a:lnTo>
                  <a:pt x="4149409" y="716219"/>
                </a:lnTo>
                <a:lnTo>
                  <a:pt x="4152266" y="722348"/>
                </a:lnTo>
                <a:lnTo>
                  <a:pt x="4154806" y="728479"/>
                </a:lnTo>
                <a:lnTo>
                  <a:pt x="4156076" y="733965"/>
                </a:lnTo>
                <a:lnTo>
                  <a:pt x="4155441" y="735900"/>
                </a:lnTo>
                <a:lnTo>
                  <a:pt x="4154489" y="737191"/>
                </a:lnTo>
                <a:lnTo>
                  <a:pt x="4152584" y="738804"/>
                </a:lnTo>
                <a:lnTo>
                  <a:pt x="4150361" y="739451"/>
                </a:lnTo>
                <a:lnTo>
                  <a:pt x="4148139" y="739773"/>
                </a:lnTo>
                <a:lnTo>
                  <a:pt x="4145281" y="739773"/>
                </a:lnTo>
                <a:lnTo>
                  <a:pt x="4142741" y="739773"/>
                </a:lnTo>
                <a:lnTo>
                  <a:pt x="4139884" y="739451"/>
                </a:lnTo>
                <a:lnTo>
                  <a:pt x="4133851" y="738160"/>
                </a:lnTo>
                <a:lnTo>
                  <a:pt x="4128771" y="736225"/>
                </a:lnTo>
                <a:lnTo>
                  <a:pt x="4124326" y="734287"/>
                </a:lnTo>
                <a:lnTo>
                  <a:pt x="4123056" y="733643"/>
                </a:lnTo>
                <a:lnTo>
                  <a:pt x="4122104" y="732674"/>
                </a:lnTo>
                <a:lnTo>
                  <a:pt x="4121151" y="732352"/>
                </a:lnTo>
                <a:lnTo>
                  <a:pt x="4121151" y="732029"/>
                </a:lnTo>
                <a:lnTo>
                  <a:pt x="4123691" y="731061"/>
                </a:lnTo>
                <a:lnTo>
                  <a:pt x="4128454" y="729125"/>
                </a:lnTo>
                <a:lnTo>
                  <a:pt x="4130994" y="728156"/>
                </a:lnTo>
                <a:lnTo>
                  <a:pt x="4133851" y="726543"/>
                </a:lnTo>
                <a:lnTo>
                  <a:pt x="4136074" y="724608"/>
                </a:lnTo>
                <a:lnTo>
                  <a:pt x="4138296" y="722348"/>
                </a:lnTo>
                <a:lnTo>
                  <a:pt x="4140201" y="719768"/>
                </a:lnTo>
                <a:lnTo>
                  <a:pt x="4140519" y="718799"/>
                </a:lnTo>
                <a:lnTo>
                  <a:pt x="4140836" y="717186"/>
                </a:lnTo>
                <a:lnTo>
                  <a:pt x="4140836" y="715251"/>
                </a:lnTo>
                <a:lnTo>
                  <a:pt x="4140836" y="713960"/>
                </a:lnTo>
                <a:lnTo>
                  <a:pt x="4140519" y="712024"/>
                </a:lnTo>
                <a:lnTo>
                  <a:pt x="4139884" y="710087"/>
                </a:lnTo>
                <a:lnTo>
                  <a:pt x="4138614" y="707829"/>
                </a:lnTo>
                <a:lnTo>
                  <a:pt x="4137661" y="705893"/>
                </a:lnTo>
                <a:lnTo>
                  <a:pt x="4133534" y="701054"/>
                </a:lnTo>
                <a:close/>
                <a:moveTo>
                  <a:pt x="3827464" y="684210"/>
                </a:moveTo>
                <a:lnTo>
                  <a:pt x="3823623" y="688812"/>
                </a:lnTo>
                <a:lnTo>
                  <a:pt x="3820423" y="693412"/>
                </a:lnTo>
                <a:lnTo>
                  <a:pt x="3816582" y="698010"/>
                </a:lnTo>
                <a:lnTo>
                  <a:pt x="3813061" y="702305"/>
                </a:lnTo>
                <a:lnTo>
                  <a:pt x="3810822" y="704146"/>
                </a:lnTo>
                <a:lnTo>
                  <a:pt x="3808580" y="705678"/>
                </a:lnTo>
                <a:lnTo>
                  <a:pt x="3806020" y="707518"/>
                </a:lnTo>
                <a:lnTo>
                  <a:pt x="3803139" y="708744"/>
                </a:lnTo>
                <a:lnTo>
                  <a:pt x="3799619" y="709665"/>
                </a:lnTo>
                <a:lnTo>
                  <a:pt x="3796098" y="710892"/>
                </a:lnTo>
                <a:lnTo>
                  <a:pt x="3791937" y="711199"/>
                </a:lnTo>
                <a:lnTo>
                  <a:pt x="3787776" y="711199"/>
                </a:lnTo>
                <a:lnTo>
                  <a:pt x="3790978" y="709972"/>
                </a:lnTo>
                <a:lnTo>
                  <a:pt x="3793538" y="708744"/>
                </a:lnTo>
                <a:lnTo>
                  <a:pt x="3796098" y="706905"/>
                </a:lnTo>
                <a:lnTo>
                  <a:pt x="3798338" y="705064"/>
                </a:lnTo>
                <a:lnTo>
                  <a:pt x="3800259" y="702918"/>
                </a:lnTo>
                <a:lnTo>
                  <a:pt x="3801859" y="700770"/>
                </a:lnTo>
                <a:lnTo>
                  <a:pt x="3805380" y="696170"/>
                </a:lnTo>
                <a:lnTo>
                  <a:pt x="3808901" y="692184"/>
                </a:lnTo>
                <a:lnTo>
                  <a:pt x="3811141" y="690037"/>
                </a:lnTo>
                <a:lnTo>
                  <a:pt x="3813701" y="688197"/>
                </a:lnTo>
                <a:lnTo>
                  <a:pt x="3816262" y="686664"/>
                </a:lnTo>
                <a:lnTo>
                  <a:pt x="3819783" y="685744"/>
                </a:lnTo>
                <a:lnTo>
                  <a:pt x="3823303" y="684517"/>
                </a:lnTo>
                <a:close/>
                <a:moveTo>
                  <a:pt x="3716339" y="630237"/>
                </a:moveTo>
                <a:lnTo>
                  <a:pt x="3714079" y="632417"/>
                </a:lnTo>
                <a:lnTo>
                  <a:pt x="3711817" y="634284"/>
                </a:lnTo>
                <a:lnTo>
                  <a:pt x="3709555" y="635841"/>
                </a:lnTo>
                <a:lnTo>
                  <a:pt x="3706648" y="637398"/>
                </a:lnTo>
                <a:lnTo>
                  <a:pt x="3700834" y="639887"/>
                </a:lnTo>
                <a:lnTo>
                  <a:pt x="3693726" y="641756"/>
                </a:lnTo>
                <a:lnTo>
                  <a:pt x="3686296" y="643312"/>
                </a:lnTo>
                <a:lnTo>
                  <a:pt x="3678220" y="644557"/>
                </a:lnTo>
                <a:lnTo>
                  <a:pt x="3669498" y="645491"/>
                </a:lnTo>
                <a:lnTo>
                  <a:pt x="3660776" y="646114"/>
                </a:lnTo>
                <a:lnTo>
                  <a:pt x="3663361" y="643312"/>
                </a:lnTo>
                <a:lnTo>
                  <a:pt x="3666268" y="640821"/>
                </a:lnTo>
                <a:lnTo>
                  <a:pt x="3668852" y="638955"/>
                </a:lnTo>
                <a:lnTo>
                  <a:pt x="3671760" y="637398"/>
                </a:lnTo>
                <a:lnTo>
                  <a:pt x="3674344" y="636463"/>
                </a:lnTo>
                <a:lnTo>
                  <a:pt x="3677251" y="635841"/>
                </a:lnTo>
                <a:lnTo>
                  <a:pt x="3683389" y="634908"/>
                </a:lnTo>
                <a:lnTo>
                  <a:pt x="3697280" y="633974"/>
                </a:lnTo>
                <a:lnTo>
                  <a:pt x="3706003" y="632729"/>
                </a:lnTo>
                <a:lnTo>
                  <a:pt x="3711171" y="631794"/>
                </a:lnTo>
                <a:close/>
                <a:moveTo>
                  <a:pt x="5048112" y="625472"/>
                </a:moveTo>
                <a:lnTo>
                  <a:pt x="5049718" y="625472"/>
                </a:lnTo>
                <a:lnTo>
                  <a:pt x="5052929" y="625785"/>
                </a:lnTo>
                <a:lnTo>
                  <a:pt x="5056783" y="627035"/>
                </a:lnTo>
                <a:lnTo>
                  <a:pt x="5060636" y="628599"/>
                </a:lnTo>
                <a:lnTo>
                  <a:pt x="5069628" y="632352"/>
                </a:lnTo>
                <a:lnTo>
                  <a:pt x="5078941" y="636417"/>
                </a:lnTo>
                <a:lnTo>
                  <a:pt x="5083116" y="638293"/>
                </a:lnTo>
                <a:lnTo>
                  <a:pt x="5087291" y="639231"/>
                </a:lnTo>
                <a:lnTo>
                  <a:pt x="5091144" y="639543"/>
                </a:lnTo>
                <a:lnTo>
                  <a:pt x="5092429" y="639543"/>
                </a:lnTo>
                <a:lnTo>
                  <a:pt x="5094035" y="639231"/>
                </a:lnTo>
                <a:lnTo>
                  <a:pt x="5095319" y="638917"/>
                </a:lnTo>
                <a:lnTo>
                  <a:pt x="5096604" y="638293"/>
                </a:lnTo>
                <a:lnTo>
                  <a:pt x="5097567" y="637043"/>
                </a:lnTo>
                <a:lnTo>
                  <a:pt x="5098531" y="635790"/>
                </a:lnTo>
                <a:lnTo>
                  <a:pt x="5099173" y="633915"/>
                </a:lnTo>
                <a:lnTo>
                  <a:pt x="5099494" y="631725"/>
                </a:lnTo>
                <a:lnTo>
                  <a:pt x="5099815" y="629537"/>
                </a:lnTo>
                <a:lnTo>
                  <a:pt x="5099815" y="626724"/>
                </a:lnTo>
                <a:lnTo>
                  <a:pt x="5112339" y="629224"/>
                </a:lnTo>
                <a:lnTo>
                  <a:pt x="5114266" y="632978"/>
                </a:lnTo>
                <a:lnTo>
                  <a:pt x="5115872" y="636730"/>
                </a:lnTo>
                <a:lnTo>
                  <a:pt x="5116193" y="638917"/>
                </a:lnTo>
                <a:lnTo>
                  <a:pt x="5116514" y="641108"/>
                </a:lnTo>
                <a:lnTo>
                  <a:pt x="5116514" y="643608"/>
                </a:lnTo>
                <a:lnTo>
                  <a:pt x="5115872" y="646110"/>
                </a:lnTo>
                <a:lnTo>
                  <a:pt x="5110091" y="644860"/>
                </a:lnTo>
                <a:lnTo>
                  <a:pt x="5104632" y="644546"/>
                </a:lnTo>
                <a:lnTo>
                  <a:pt x="5093071" y="643921"/>
                </a:lnTo>
                <a:lnTo>
                  <a:pt x="5071234" y="642670"/>
                </a:lnTo>
                <a:lnTo>
                  <a:pt x="5060636" y="642045"/>
                </a:lnTo>
                <a:lnTo>
                  <a:pt x="5055498" y="641421"/>
                </a:lnTo>
                <a:lnTo>
                  <a:pt x="5050681" y="640795"/>
                </a:lnTo>
                <a:lnTo>
                  <a:pt x="5045864" y="639231"/>
                </a:lnTo>
                <a:lnTo>
                  <a:pt x="5041047" y="637667"/>
                </a:lnTo>
                <a:lnTo>
                  <a:pt x="5036872" y="636105"/>
                </a:lnTo>
                <a:lnTo>
                  <a:pt x="5032376" y="633602"/>
                </a:lnTo>
                <a:lnTo>
                  <a:pt x="5033019" y="632665"/>
                </a:lnTo>
                <a:lnTo>
                  <a:pt x="5033340" y="632040"/>
                </a:lnTo>
                <a:lnTo>
                  <a:pt x="5034624" y="631414"/>
                </a:lnTo>
                <a:lnTo>
                  <a:pt x="5035266" y="631102"/>
                </a:lnTo>
                <a:lnTo>
                  <a:pt x="5037514" y="630475"/>
                </a:lnTo>
                <a:lnTo>
                  <a:pt x="5040405" y="630475"/>
                </a:lnTo>
                <a:lnTo>
                  <a:pt x="5046506" y="631725"/>
                </a:lnTo>
                <a:lnTo>
                  <a:pt x="5052287" y="632352"/>
                </a:lnTo>
                <a:lnTo>
                  <a:pt x="5052929" y="631102"/>
                </a:lnTo>
                <a:lnTo>
                  <a:pt x="5052929" y="629850"/>
                </a:lnTo>
                <a:lnTo>
                  <a:pt x="5052608" y="628912"/>
                </a:lnTo>
                <a:lnTo>
                  <a:pt x="5051966" y="627975"/>
                </a:lnTo>
                <a:lnTo>
                  <a:pt x="5049718" y="627035"/>
                </a:lnTo>
                <a:lnTo>
                  <a:pt x="5047149" y="625785"/>
                </a:lnTo>
                <a:close/>
                <a:moveTo>
                  <a:pt x="3823972" y="625472"/>
                </a:moveTo>
                <a:lnTo>
                  <a:pt x="3831592" y="627440"/>
                </a:lnTo>
                <a:lnTo>
                  <a:pt x="3838258" y="630063"/>
                </a:lnTo>
                <a:lnTo>
                  <a:pt x="3845243" y="633014"/>
                </a:lnTo>
                <a:lnTo>
                  <a:pt x="3851276" y="635636"/>
                </a:lnTo>
                <a:lnTo>
                  <a:pt x="3857943" y="638587"/>
                </a:lnTo>
                <a:lnTo>
                  <a:pt x="3864611" y="641211"/>
                </a:lnTo>
                <a:lnTo>
                  <a:pt x="3871913" y="643505"/>
                </a:lnTo>
                <a:lnTo>
                  <a:pt x="3879534" y="645472"/>
                </a:lnTo>
                <a:lnTo>
                  <a:pt x="3880486" y="645145"/>
                </a:lnTo>
                <a:lnTo>
                  <a:pt x="3881756" y="644161"/>
                </a:lnTo>
                <a:lnTo>
                  <a:pt x="3882391" y="643832"/>
                </a:lnTo>
                <a:lnTo>
                  <a:pt x="3882708" y="643177"/>
                </a:lnTo>
                <a:lnTo>
                  <a:pt x="3882708" y="641864"/>
                </a:lnTo>
                <a:lnTo>
                  <a:pt x="3882708" y="641211"/>
                </a:lnTo>
                <a:lnTo>
                  <a:pt x="3881756" y="639570"/>
                </a:lnTo>
                <a:lnTo>
                  <a:pt x="3879851" y="637932"/>
                </a:lnTo>
                <a:lnTo>
                  <a:pt x="3877628" y="636619"/>
                </a:lnTo>
                <a:lnTo>
                  <a:pt x="3875406" y="635636"/>
                </a:lnTo>
                <a:lnTo>
                  <a:pt x="3872866" y="634979"/>
                </a:lnTo>
                <a:lnTo>
                  <a:pt x="3881756" y="634325"/>
                </a:lnTo>
                <a:lnTo>
                  <a:pt x="3892234" y="634979"/>
                </a:lnTo>
                <a:lnTo>
                  <a:pt x="3903982" y="635636"/>
                </a:lnTo>
                <a:lnTo>
                  <a:pt x="3916046" y="636619"/>
                </a:lnTo>
                <a:lnTo>
                  <a:pt x="3927159" y="638259"/>
                </a:lnTo>
                <a:lnTo>
                  <a:pt x="3937636" y="639570"/>
                </a:lnTo>
                <a:lnTo>
                  <a:pt x="3945891" y="641538"/>
                </a:lnTo>
                <a:lnTo>
                  <a:pt x="3948748" y="642194"/>
                </a:lnTo>
                <a:lnTo>
                  <a:pt x="3951288" y="643505"/>
                </a:lnTo>
                <a:lnTo>
                  <a:pt x="3947796" y="643177"/>
                </a:lnTo>
                <a:lnTo>
                  <a:pt x="3945256" y="643505"/>
                </a:lnTo>
                <a:lnTo>
                  <a:pt x="3943351" y="644161"/>
                </a:lnTo>
                <a:lnTo>
                  <a:pt x="3941763" y="645800"/>
                </a:lnTo>
                <a:lnTo>
                  <a:pt x="3940811" y="647767"/>
                </a:lnTo>
                <a:lnTo>
                  <a:pt x="3940176" y="649734"/>
                </a:lnTo>
                <a:lnTo>
                  <a:pt x="3939859" y="654324"/>
                </a:lnTo>
                <a:lnTo>
                  <a:pt x="3929063" y="655309"/>
                </a:lnTo>
                <a:lnTo>
                  <a:pt x="3918903" y="655635"/>
                </a:lnTo>
                <a:lnTo>
                  <a:pt x="3909378" y="655635"/>
                </a:lnTo>
                <a:lnTo>
                  <a:pt x="3899853" y="655309"/>
                </a:lnTo>
                <a:lnTo>
                  <a:pt x="3891281" y="654652"/>
                </a:lnTo>
                <a:lnTo>
                  <a:pt x="3882391" y="653996"/>
                </a:lnTo>
                <a:lnTo>
                  <a:pt x="3865246" y="652028"/>
                </a:lnTo>
                <a:lnTo>
                  <a:pt x="3828416" y="647112"/>
                </a:lnTo>
                <a:lnTo>
                  <a:pt x="3807144" y="645145"/>
                </a:lnTo>
                <a:lnTo>
                  <a:pt x="3783013" y="643177"/>
                </a:lnTo>
                <a:lnTo>
                  <a:pt x="3783967" y="640554"/>
                </a:lnTo>
                <a:lnTo>
                  <a:pt x="3784918" y="638259"/>
                </a:lnTo>
                <a:lnTo>
                  <a:pt x="3786823" y="636292"/>
                </a:lnTo>
                <a:lnTo>
                  <a:pt x="3788728" y="634979"/>
                </a:lnTo>
                <a:lnTo>
                  <a:pt x="3791268" y="633669"/>
                </a:lnTo>
                <a:lnTo>
                  <a:pt x="3793808" y="632685"/>
                </a:lnTo>
                <a:lnTo>
                  <a:pt x="3799524" y="631046"/>
                </a:lnTo>
                <a:lnTo>
                  <a:pt x="3812858" y="628752"/>
                </a:lnTo>
                <a:lnTo>
                  <a:pt x="3818892" y="627440"/>
                </a:lnTo>
                <a:lnTo>
                  <a:pt x="3821432" y="626456"/>
                </a:lnTo>
                <a:close/>
                <a:moveTo>
                  <a:pt x="1795464" y="601663"/>
                </a:moveTo>
                <a:lnTo>
                  <a:pt x="1790384" y="605755"/>
                </a:lnTo>
                <a:lnTo>
                  <a:pt x="1784035" y="610476"/>
                </a:lnTo>
                <a:lnTo>
                  <a:pt x="1768160" y="622120"/>
                </a:lnTo>
                <a:lnTo>
                  <a:pt x="1749426" y="634393"/>
                </a:lnTo>
                <a:lnTo>
                  <a:pt x="1739267" y="641001"/>
                </a:lnTo>
                <a:lnTo>
                  <a:pt x="1729108" y="646982"/>
                </a:lnTo>
                <a:lnTo>
                  <a:pt x="1718313" y="652960"/>
                </a:lnTo>
                <a:lnTo>
                  <a:pt x="1708152" y="657996"/>
                </a:lnTo>
                <a:lnTo>
                  <a:pt x="1698310" y="663031"/>
                </a:lnTo>
                <a:lnTo>
                  <a:pt x="1688785" y="667122"/>
                </a:lnTo>
                <a:lnTo>
                  <a:pt x="1680213" y="670269"/>
                </a:lnTo>
                <a:lnTo>
                  <a:pt x="1671956" y="672472"/>
                </a:lnTo>
                <a:lnTo>
                  <a:pt x="1668464" y="672787"/>
                </a:lnTo>
                <a:lnTo>
                  <a:pt x="1664655" y="673100"/>
                </a:lnTo>
                <a:lnTo>
                  <a:pt x="1661796" y="673100"/>
                </a:lnTo>
                <a:lnTo>
                  <a:pt x="1658938" y="672787"/>
                </a:lnTo>
                <a:lnTo>
                  <a:pt x="1671005" y="667122"/>
                </a:lnTo>
                <a:lnTo>
                  <a:pt x="1684973" y="660199"/>
                </a:lnTo>
                <a:lnTo>
                  <a:pt x="1717360" y="643205"/>
                </a:lnTo>
                <a:lnTo>
                  <a:pt x="1754507" y="622749"/>
                </a:lnTo>
                <a:close/>
                <a:moveTo>
                  <a:pt x="3686918" y="596901"/>
                </a:moveTo>
                <a:lnTo>
                  <a:pt x="3689099" y="598129"/>
                </a:lnTo>
                <a:lnTo>
                  <a:pt x="3690968" y="599973"/>
                </a:lnTo>
                <a:lnTo>
                  <a:pt x="3691903" y="602124"/>
                </a:lnTo>
                <a:lnTo>
                  <a:pt x="3692526" y="604581"/>
                </a:lnTo>
                <a:lnTo>
                  <a:pt x="3691903" y="607348"/>
                </a:lnTo>
                <a:lnTo>
                  <a:pt x="3691280" y="609806"/>
                </a:lnTo>
                <a:lnTo>
                  <a:pt x="3689722" y="612571"/>
                </a:lnTo>
                <a:lnTo>
                  <a:pt x="3688164" y="615028"/>
                </a:lnTo>
                <a:lnTo>
                  <a:pt x="3685672" y="617485"/>
                </a:lnTo>
                <a:lnTo>
                  <a:pt x="3683179" y="619636"/>
                </a:lnTo>
                <a:lnTo>
                  <a:pt x="3679752" y="621788"/>
                </a:lnTo>
                <a:lnTo>
                  <a:pt x="3676325" y="623631"/>
                </a:lnTo>
                <a:lnTo>
                  <a:pt x="3672274" y="624553"/>
                </a:lnTo>
                <a:lnTo>
                  <a:pt x="3667912" y="625476"/>
                </a:lnTo>
                <a:lnTo>
                  <a:pt x="3663862" y="625476"/>
                </a:lnTo>
                <a:lnTo>
                  <a:pt x="3659189" y="624861"/>
                </a:lnTo>
                <a:lnTo>
                  <a:pt x="3660435" y="623018"/>
                </a:lnTo>
                <a:lnTo>
                  <a:pt x="3662304" y="621173"/>
                </a:lnTo>
                <a:lnTo>
                  <a:pt x="3666666" y="618409"/>
                </a:lnTo>
                <a:lnTo>
                  <a:pt x="3676013" y="612571"/>
                </a:lnTo>
                <a:lnTo>
                  <a:pt x="3680064" y="609806"/>
                </a:lnTo>
                <a:lnTo>
                  <a:pt x="3681933" y="607961"/>
                </a:lnTo>
                <a:lnTo>
                  <a:pt x="3683802" y="606426"/>
                </a:lnTo>
                <a:lnTo>
                  <a:pt x="3684737" y="604274"/>
                </a:lnTo>
                <a:lnTo>
                  <a:pt x="3685983" y="602124"/>
                </a:lnTo>
                <a:lnTo>
                  <a:pt x="3686606" y="599666"/>
                </a:lnTo>
                <a:close/>
                <a:moveTo>
                  <a:pt x="3719422" y="595312"/>
                </a:moveTo>
                <a:lnTo>
                  <a:pt x="3723212" y="595312"/>
                </a:lnTo>
                <a:lnTo>
                  <a:pt x="3726687" y="595932"/>
                </a:lnTo>
                <a:lnTo>
                  <a:pt x="3734268" y="597485"/>
                </a:lnTo>
                <a:lnTo>
                  <a:pt x="3743110" y="599660"/>
                </a:lnTo>
                <a:lnTo>
                  <a:pt x="3747533" y="600281"/>
                </a:lnTo>
                <a:lnTo>
                  <a:pt x="3752269" y="601213"/>
                </a:lnTo>
                <a:lnTo>
                  <a:pt x="3757324" y="601523"/>
                </a:lnTo>
                <a:lnTo>
                  <a:pt x="3762376" y="601213"/>
                </a:lnTo>
                <a:lnTo>
                  <a:pt x="3758902" y="603076"/>
                </a:lnTo>
                <a:lnTo>
                  <a:pt x="3755744" y="604319"/>
                </a:lnTo>
                <a:lnTo>
                  <a:pt x="3752585" y="605561"/>
                </a:lnTo>
                <a:lnTo>
                  <a:pt x="3749111" y="606183"/>
                </a:lnTo>
                <a:lnTo>
                  <a:pt x="3746269" y="606493"/>
                </a:lnTo>
                <a:lnTo>
                  <a:pt x="3743110" y="606493"/>
                </a:lnTo>
                <a:lnTo>
                  <a:pt x="3736478" y="606493"/>
                </a:lnTo>
                <a:lnTo>
                  <a:pt x="3729529" y="606183"/>
                </a:lnTo>
                <a:lnTo>
                  <a:pt x="3721633" y="606493"/>
                </a:lnTo>
                <a:lnTo>
                  <a:pt x="3717212" y="606804"/>
                </a:lnTo>
                <a:lnTo>
                  <a:pt x="3712475" y="607424"/>
                </a:lnTo>
                <a:lnTo>
                  <a:pt x="3707420" y="608357"/>
                </a:lnTo>
                <a:lnTo>
                  <a:pt x="3702051" y="609600"/>
                </a:lnTo>
                <a:lnTo>
                  <a:pt x="3704578" y="604940"/>
                </a:lnTo>
                <a:lnTo>
                  <a:pt x="3707105" y="601523"/>
                </a:lnTo>
                <a:lnTo>
                  <a:pt x="3709947" y="598728"/>
                </a:lnTo>
                <a:lnTo>
                  <a:pt x="3712790" y="596865"/>
                </a:lnTo>
                <a:lnTo>
                  <a:pt x="3716264" y="595932"/>
                </a:lnTo>
                <a:close/>
                <a:moveTo>
                  <a:pt x="3821773" y="588963"/>
                </a:moveTo>
                <a:lnTo>
                  <a:pt x="3823356" y="589287"/>
                </a:lnTo>
                <a:lnTo>
                  <a:pt x="3824305" y="589932"/>
                </a:lnTo>
                <a:lnTo>
                  <a:pt x="3825572" y="590580"/>
                </a:lnTo>
                <a:lnTo>
                  <a:pt x="3826203" y="591872"/>
                </a:lnTo>
                <a:lnTo>
                  <a:pt x="3827469" y="594135"/>
                </a:lnTo>
                <a:lnTo>
                  <a:pt x="3828102" y="597043"/>
                </a:lnTo>
                <a:lnTo>
                  <a:pt x="3828418" y="600276"/>
                </a:lnTo>
                <a:lnTo>
                  <a:pt x="3828418" y="603830"/>
                </a:lnTo>
                <a:lnTo>
                  <a:pt x="3828735" y="607062"/>
                </a:lnTo>
                <a:lnTo>
                  <a:pt x="3829052" y="609971"/>
                </a:lnTo>
                <a:lnTo>
                  <a:pt x="3826520" y="612234"/>
                </a:lnTo>
                <a:lnTo>
                  <a:pt x="3823356" y="614174"/>
                </a:lnTo>
                <a:lnTo>
                  <a:pt x="3819558" y="615466"/>
                </a:lnTo>
                <a:lnTo>
                  <a:pt x="3815446" y="616758"/>
                </a:lnTo>
                <a:lnTo>
                  <a:pt x="3806585" y="618698"/>
                </a:lnTo>
                <a:lnTo>
                  <a:pt x="3797408" y="619990"/>
                </a:lnTo>
                <a:lnTo>
                  <a:pt x="3792978" y="620959"/>
                </a:lnTo>
                <a:lnTo>
                  <a:pt x="3789181" y="621929"/>
                </a:lnTo>
                <a:lnTo>
                  <a:pt x="3785384" y="623546"/>
                </a:lnTo>
                <a:lnTo>
                  <a:pt x="3782536" y="625163"/>
                </a:lnTo>
                <a:lnTo>
                  <a:pt x="3780005" y="627747"/>
                </a:lnTo>
                <a:lnTo>
                  <a:pt x="3779055" y="629041"/>
                </a:lnTo>
                <a:lnTo>
                  <a:pt x="3778106" y="630978"/>
                </a:lnTo>
                <a:lnTo>
                  <a:pt x="3777473" y="632273"/>
                </a:lnTo>
                <a:lnTo>
                  <a:pt x="3777158" y="634212"/>
                </a:lnTo>
                <a:lnTo>
                  <a:pt x="3777158" y="636474"/>
                </a:lnTo>
                <a:lnTo>
                  <a:pt x="3777158" y="638736"/>
                </a:lnTo>
                <a:lnTo>
                  <a:pt x="3773043" y="638414"/>
                </a:lnTo>
                <a:lnTo>
                  <a:pt x="3769563" y="637767"/>
                </a:lnTo>
                <a:lnTo>
                  <a:pt x="3765765" y="638414"/>
                </a:lnTo>
                <a:lnTo>
                  <a:pt x="3762601" y="638736"/>
                </a:lnTo>
                <a:lnTo>
                  <a:pt x="3757222" y="639706"/>
                </a:lnTo>
                <a:lnTo>
                  <a:pt x="3752159" y="641323"/>
                </a:lnTo>
                <a:lnTo>
                  <a:pt x="3747414" y="642615"/>
                </a:lnTo>
                <a:lnTo>
                  <a:pt x="3745514" y="642939"/>
                </a:lnTo>
                <a:lnTo>
                  <a:pt x="3743299" y="642939"/>
                </a:lnTo>
                <a:lnTo>
                  <a:pt x="3741084" y="642939"/>
                </a:lnTo>
                <a:lnTo>
                  <a:pt x="3739185" y="642615"/>
                </a:lnTo>
                <a:lnTo>
                  <a:pt x="3737603" y="641645"/>
                </a:lnTo>
                <a:lnTo>
                  <a:pt x="3735388" y="640028"/>
                </a:lnTo>
                <a:lnTo>
                  <a:pt x="3737603" y="636797"/>
                </a:lnTo>
                <a:lnTo>
                  <a:pt x="3738870" y="632918"/>
                </a:lnTo>
                <a:lnTo>
                  <a:pt x="3739818" y="631303"/>
                </a:lnTo>
                <a:lnTo>
                  <a:pt x="3740135" y="629041"/>
                </a:lnTo>
                <a:lnTo>
                  <a:pt x="3740135" y="626778"/>
                </a:lnTo>
                <a:lnTo>
                  <a:pt x="3740135" y="623868"/>
                </a:lnTo>
                <a:lnTo>
                  <a:pt x="3741084" y="625163"/>
                </a:lnTo>
                <a:lnTo>
                  <a:pt x="3742350" y="626778"/>
                </a:lnTo>
                <a:lnTo>
                  <a:pt x="3744882" y="628717"/>
                </a:lnTo>
                <a:lnTo>
                  <a:pt x="3748045" y="629686"/>
                </a:lnTo>
                <a:lnTo>
                  <a:pt x="3751211" y="630333"/>
                </a:lnTo>
                <a:lnTo>
                  <a:pt x="3755008" y="630978"/>
                </a:lnTo>
                <a:lnTo>
                  <a:pt x="3758488" y="630333"/>
                </a:lnTo>
                <a:lnTo>
                  <a:pt x="3761968" y="629686"/>
                </a:lnTo>
                <a:lnTo>
                  <a:pt x="3765133" y="628717"/>
                </a:lnTo>
                <a:lnTo>
                  <a:pt x="3767980" y="627425"/>
                </a:lnTo>
                <a:lnTo>
                  <a:pt x="3770195" y="626130"/>
                </a:lnTo>
                <a:lnTo>
                  <a:pt x="3771778" y="624516"/>
                </a:lnTo>
                <a:lnTo>
                  <a:pt x="3772410" y="622899"/>
                </a:lnTo>
                <a:lnTo>
                  <a:pt x="3772094" y="622254"/>
                </a:lnTo>
                <a:lnTo>
                  <a:pt x="3772094" y="621607"/>
                </a:lnTo>
                <a:lnTo>
                  <a:pt x="3771461" y="620959"/>
                </a:lnTo>
                <a:lnTo>
                  <a:pt x="3770512" y="619990"/>
                </a:lnTo>
                <a:lnTo>
                  <a:pt x="3767664" y="619020"/>
                </a:lnTo>
                <a:lnTo>
                  <a:pt x="3763550" y="617728"/>
                </a:lnTo>
                <a:lnTo>
                  <a:pt x="3764817" y="616436"/>
                </a:lnTo>
                <a:lnTo>
                  <a:pt x="3766082" y="615143"/>
                </a:lnTo>
                <a:lnTo>
                  <a:pt x="3769563" y="612880"/>
                </a:lnTo>
                <a:lnTo>
                  <a:pt x="3773361" y="611588"/>
                </a:lnTo>
                <a:lnTo>
                  <a:pt x="3777790" y="610293"/>
                </a:lnTo>
                <a:lnTo>
                  <a:pt x="3782220" y="609326"/>
                </a:lnTo>
                <a:lnTo>
                  <a:pt x="3787283" y="608679"/>
                </a:lnTo>
                <a:lnTo>
                  <a:pt x="3797093" y="607062"/>
                </a:lnTo>
                <a:lnTo>
                  <a:pt x="3801838" y="606094"/>
                </a:lnTo>
                <a:lnTo>
                  <a:pt x="3806268" y="604800"/>
                </a:lnTo>
                <a:lnTo>
                  <a:pt x="3810699" y="603830"/>
                </a:lnTo>
                <a:lnTo>
                  <a:pt x="3814179" y="601891"/>
                </a:lnTo>
                <a:lnTo>
                  <a:pt x="3817343" y="599629"/>
                </a:lnTo>
                <a:lnTo>
                  <a:pt x="3818609" y="598012"/>
                </a:lnTo>
                <a:lnTo>
                  <a:pt x="3819558" y="596720"/>
                </a:lnTo>
                <a:lnTo>
                  <a:pt x="3820508" y="595105"/>
                </a:lnTo>
                <a:lnTo>
                  <a:pt x="3821141" y="593488"/>
                </a:lnTo>
                <a:lnTo>
                  <a:pt x="3821457" y="591226"/>
                </a:lnTo>
                <a:close/>
                <a:moveTo>
                  <a:pt x="5035982" y="576263"/>
                </a:moveTo>
                <a:lnTo>
                  <a:pt x="5040451" y="576263"/>
                </a:lnTo>
                <a:lnTo>
                  <a:pt x="5050028" y="576263"/>
                </a:lnTo>
                <a:lnTo>
                  <a:pt x="5059286" y="577524"/>
                </a:lnTo>
                <a:lnTo>
                  <a:pt x="5069182" y="579414"/>
                </a:lnTo>
                <a:lnTo>
                  <a:pt x="5078759" y="581307"/>
                </a:lnTo>
                <a:lnTo>
                  <a:pt x="5088655" y="583829"/>
                </a:lnTo>
                <a:lnTo>
                  <a:pt x="5098551" y="586981"/>
                </a:lnTo>
                <a:lnTo>
                  <a:pt x="5108127" y="590133"/>
                </a:lnTo>
                <a:lnTo>
                  <a:pt x="5127281" y="597069"/>
                </a:lnTo>
                <a:lnTo>
                  <a:pt x="5145477" y="602744"/>
                </a:lnTo>
                <a:lnTo>
                  <a:pt x="5154415" y="605266"/>
                </a:lnTo>
                <a:lnTo>
                  <a:pt x="5162396" y="607471"/>
                </a:lnTo>
                <a:lnTo>
                  <a:pt x="5159842" y="603689"/>
                </a:lnTo>
                <a:lnTo>
                  <a:pt x="5157927" y="600221"/>
                </a:lnTo>
                <a:lnTo>
                  <a:pt x="5156969" y="597385"/>
                </a:lnTo>
                <a:lnTo>
                  <a:pt x="5156331" y="594863"/>
                </a:lnTo>
                <a:lnTo>
                  <a:pt x="5156969" y="592655"/>
                </a:lnTo>
                <a:lnTo>
                  <a:pt x="5157927" y="591079"/>
                </a:lnTo>
                <a:lnTo>
                  <a:pt x="5159523" y="590133"/>
                </a:lnTo>
                <a:lnTo>
                  <a:pt x="5161757" y="589503"/>
                </a:lnTo>
                <a:lnTo>
                  <a:pt x="5164311" y="589503"/>
                </a:lnTo>
                <a:lnTo>
                  <a:pt x="5167184" y="589503"/>
                </a:lnTo>
                <a:lnTo>
                  <a:pt x="5170696" y="590133"/>
                </a:lnTo>
                <a:lnTo>
                  <a:pt x="5174526" y="590763"/>
                </a:lnTo>
                <a:lnTo>
                  <a:pt x="5178038" y="592341"/>
                </a:lnTo>
                <a:lnTo>
                  <a:pt x="5182507" y="593917"/>
                </a:lnTo>
                <a:lnTo>
                  <a:pt x="5186657" y="595493"/>
                </a:lnTo>
                <a:lnTo>
                  <a:pt x="5191126" y="597699"/>
                </a:lnTo>
                <a:lnTo>
                  <a:pt x="5187615" y="598329"/>
                </a:lnTo>
                <a:lnTo>
                  <a:pt x="5184742" y="599591"/>
                </a:lnTo>
                <a:lnTo>
                  <a:pt x="5182507" y="600537"/>
                </a:lnTo>
                <a:lnTo>
                  <a:pt x="5180911" y="601797"/>
                </a:lnTo>
                <a:lnTo>
                  <a:pt x="5179953" y="603059"/>
                </a:lnTo>
                <a:lnTo>
                  <a:pt x="5179315" y="604319"/>
                </a:lnTo>
                <a:lnTo>
                  <a:pt x="5178357" y="606209"/>
                </a:lnTo>
                <a:lnTo>
                  <a:pt x="5178357" y="607471"/>
                </a:lnTo>
                <a:lnTo>
                  <a:pt x="5178038" y="610939"/>
                </a:lnTo>
                <a:lnTo>
                  <a:pt x="5177719" y="614092"/>
                </a:lnTo>
                <a:lnTo>
                  <a:pt x="5177080" y="615984"/>
                </a:lnTo>
                <a:lnTo>
                  <a:pt x="5176442" y="617244"/>
                </a:lnTo>
                <a:lnTo>
                  <a:pt x="5174846" y="619136"/>
                </a:lnTo>
                <a:lnTo>
                  <a:pt x="5172930" y="620712"/>
                </a:lnTo>
                <a:lnTo>
                  <a:pt x="5170057" y="618190"/>
                </a:lnTo>
                <a:lnTo>
                  <a:pt x="5167184" y="615984"/>
                </a:lnTo>
                <a:lnTo>
                  <a:pt x="5164311" y="614408"/>
                </a:lnTo>
                <a:lnTo>
                  <a:pt x="5160800" y="613775"/>
                </a:lnTo>
                <a:lnTo>
                  <a:pt x="5157607" y="613462"/>
                </a:lnTo>
                <a:lnTo>
                  <a:pt x="5154415" y="613462"/>
                </a:lnTo>
                <a:lnTo>
                  <a:pt x="5147392" y="614092"/>
                </a:lnTo>
                <a:lnTo>
                  <a:pt x="5140050" y="614722"/>
                </a:lnTo>
                <a:lnTo>
                  <a:pt x="5131750" y="615354"/>
                </a:lnTo>
                <a:lnTo>
                  <a:pt x="5127919" y="615354"/>
                </a:lnTo>
                <a:lnTo>
                  <a:pt x="5123450" y="615038"/>
                </a:lnTo>
                <a:lnTo>
                  <a:pt x="5119300" y="614408"/>
                </a:lnTo>
                <a:lnTo>
                  <a:pt x="5114512" y="613462"/>
                </a:lnTo>
                <a:lnTo>
                  <a:pt x="5114193" y="611253"/>
                </a:lnTo>
                <a:lnTo>
                  <a:pt x="5113235" y="609048"/>
                </a:lnTo>
                <a:lnTo>
                  <a:pt x="5111958" y="607157"/>
                </a:lnTo>
                <a:lnTo>
                  <a:pt x="5110362" y="605266"/>
                </a:lnTo>
                <a:lnTo>
                  <a:pt x="5108447" y="603689"/>
                </a:lnTo>
                <a:lnTo>
                  <a:pt x="5106531" y="601797"/>
                </a:lnTo>
                <a:lnTo>
                  <a:pt x="5101743" y="598961"/>
                </a:lnTo>
                <a:lnTo>
                  <a:pt x="5096316" y="595807"/>
                </a:lnTo>
                <a:lnTo>
                  <a:pt x="5089931" y="593917"/>
                </a:lnTo>
                <a:lnTo>
                  <a:pt x="5083866" y="591709"/>
                </a:lnTo>
                <a:lnTo>
                  <a:pt x="5077162" y="590133"/>
                </a:lnTo>
                <a:lnTo>
                  <a:pt x="5070778" y="589187"/>
                </a:lnTo>
                <a:lnTo>
                  <a:pt x="5064074" y="587927"/>
                </a:lnTo>
                <a:lnTo>
                  <a:pt x="5058009" y="587611"/>
                </a:lnTo>
                <a:lnTo>
                  <a:pt x="5052582" y="587611"/>
                </a:lnTo>
                <a:lnTo>
                  <a:pt x="5047794" y="587927"/>
                </a:lnTo>
                <a:lnTo>
                  <a:pt x="5043963" y="589187"/>
                </a:lnTo>
                <a:lnTo>
                  <a:pt x="5040771" y="590133"/>
                </a:lnTo>
                <a:lnTo>
                  <a:pt x="5040132" y="590763"/>
                </a:lnTo>
                <a:lnTo>
                  <a:pt x="5039494" y="592025"/>
                </a:lnTo>
                <a:lnTo>
                  <a:pt x="5035344" y="590763"/>
                </a:lnTo>
                <a:lnTo>
                  <a:pt x="5032471" y="589503"/>
                </a:lnTo>
                <a:lnTo>
                  <a:pt x="5029917" y="587927"/>
                </a:lnTo>
                <a:lnTo>
                  <a:pt x="5027363" y="586665"/>
                </a:lnTo>
                <a:lnTo>
                  <a:pt x="5025128" y="584775"/>
                </a:lnTo>
                <a:lnTo>
                  <a:pt x="5022255" y="583198"/>
                </a:lnTo>
                <a:lnTo>
                  <a:pt x="5018744" y="582253"/>
                </a:lnTo>
                <a:lnTo>
                  <a:pt x="5014913" y="581307"/>
                </a:lnTo>
                <a:lnTo>
                  <a:pt x="5018744" y="579731"/>
                </a:lnTo>
                <a:lnTo>
                  <a:pt x="5022894" y="578469"/>
                </a:lnTo>
                <a:lnTo>
                  <a:pt x="5027363" y="577524"/>
                </a:lnTo>
                <a:lnTo>
                  <a:pt x="5031832" y="576892"/>
                </a:lnTo>
                <a:close/>
                <a:moveTo>
                  <a:pt x="4925696" y="568322"/>
                </a:moveTo>
                <a:lnTo>
                  <a:pt x="4928871" y="568322"/>
                </a:lnTo>
                <a:lnTo>
                  <a:pt x="4932364" y="568322"/>
                </a:lnTo>
                <a:lnTo>
                  <a:pt x="4935856" y="568645"/>
                </a:lnTo>
                <a:lnTo>
                  <a:pt x="4943476" y="570262"/>
                </a:lnTo>
                <a:lnTo>
                  <a:pt x="4943159" y="573174"/>
                </a:lnTo>
                <a:lnTo>
                  <a:pt x="4942524" y="575760"/>
                </a:lnTo>
                <a:lnTo>
                  <a:pt x="4941254" y="578024"/>
                </a:lnTo>
                <a:lnTo>
                  <a:pt x="4939984" y="579964"/>
                </a:lnTo>
                <a:lnTo>
                  <a:pt x="4938079" y="581257"/>
                </a:lnTo>
                <a:lnTo>
                  <a:pt x="4936174" y="582552"/>
                </a:lnTo>
                <a:lnTo>
                  <a:pt x="4933951" y="583522"/>
                </a:lnTo>
                <a:lnTo>
                  <a:pt x="4931411" y="584491"/>
                </a:lnTo>
                <a:lnTo>
                  <a:pt x="4926014" y="585139"/>
                </a:lnTo>
                <a:lnTo>
                  <a:pt x="4919981" y="585786"/>
                </a:lnTo>
                <a:lnTo>
                  <a:pt x="4906963" y="585786"/>
                </a:lnTo>
                <a:lnTo>
                  <a:pt x="4907916" y="583199"/>
                </a:lnTo>
                <a:lnTo>
                  <a:pt x="4908551" y="580612"/>
                </a:lnTo>
                <a:lnTo>
                  <a:pt x="4909503" y="578347"/>
                </a:lnTo>
                <a:lnTo>
                  <a:pt x="4910773" y="576729"/>
                </a:lnTo>
                <a:lnTo>
                  <a:pt x="4912043" y="574790"/>
                </a:lnTo>
                <a:lnTo>
                  <a:pt x="4913948" y="573174"/>
                </a:lnTo>
                <a:lnTo>
                  <a:pt x="4915853" y="571880"/>
                </a:lnTo>
                <a:lnTo>
                  <a:pt x="4918076" y="570587"/>
                </a:lnTo>
                <a:lnTo>
                  <a:pt x="4920298" y="569615"/>
                </a:lnTo>
                <a:lnTo>
                  <a:pt x="4922838" y="569293"/>
                </a:lnTo>
                <a:close/>
                <a:moveTo>
                  <a:pt x="3746667" y="565148"/>
                </a:moveTo>
                <a:lnTo>
                  <a:pt x="3748267" y="565783"/>
                </a:lnTo>
                <a:lnTo>
                  <a:pt x="3749866" y="566736"/>
                </a:lnTo>
                <a:lnTo>
                  <a:pt x="3750826" y="567371"/>
                </a:lnTo>
                <a:lnTo>
                  <a:pt x="3751465" y="568006"/>
                </a:lnTo>
                <a:lnTo>
                  <a:pt x="3751786" y="569275"/>
                </a:lnTo>
                <a:lnTo>
                  <a:pt x="3752105" y="569911"/>
                </a:lnTo>
                <a:lnTo>
                  <a:pt x="3751786" y="572133"/>
                </a:lnTo>
                <a:lnTo>
                  <a:pt x="3750507" y="574038"/>
                </a:lnTo>
                <a:lnTo>
                  <a:pt x="3749546" y="576261"/>
                </a:lnTo>
                <a:lnTo>
                  <a:pt x="3748267" y="578800"/>
                </a:lnTo>
                <a:lnTo>
                  <a:pt x="3747628" y="580706"/>
                </a:lnTo>
                <a:lnTo>
                  <a:pt x="3749866" y="582611"/>
                </a:lnTo>
                <a:lnTo>
                  <a:pt x="3751786" y="584198"/>
                </a:lnTo>
                <a:lnTo>
                  <a:pt x="3756583" y="586738"/>
                </a:lnTo>
                <a:lnTo>
                  <a:pt x="3761702" y="588961"/>
                </a:lnTo>
                <a:lnTo>
                  <a:pt x="3767139" y="590548"/>
                </a:lnTo>
                <a:lnTo>
                  <a:pt x="3764581" y="593723"/>
                </a:lnTo>
                <a:lnTo>
                  <a:pt x="3762341" y="595945"/>
                </a:lnTo>
                <a:lnTo>
                  <a:pt x="3760102" y="596580"/>
                </a:lnTo>
                <a:lnTo>
                  <a:pt x="3757863" y="596898"/>
                </a:lnTo>
                <a:lnTo>
                  <a:pt x="3756264" y="596263"/>
                </a:lnTo>
                <a:lnTo>
                  <a:pt x="3754024" y="594994"/>
                </a:lnTo>
                <a:lnTo>
                  <a:pt x="3749546" y="591819"/>
                </a:lnTo>
                <a:lnTo>
                  <a:pt x="3744749" y="588644"/>
                </a:lnTo>
                <a:lnTo>
                  <a:pt x="3741870" y="586738"/>
                </a:lnTo>
                <a:lnTo>
                  <a:pt x="3738991" y="585469"/>
                </a:lnTo>
                <a:lnTo>
                  <a:pt x="3735472" y="584834"/>
                </a:lnTo>
                <a:lnTo>
                  <a:pt x="3732273" y="584834"/>
                </a:lnTo>
                <a:lnTo>
                  <a:pt x="3728115" y="585469"/>
                </a:lnTo>
                <a:lnTo>
                  <a:pt x="3724276" y="587055"/>
                </a:lnTo>
                <a:lnTo>
                  <a:pt x="3724917" y="585151"/>
                </a:lnTo>
                <a:lnTo>
                  <a:pt x="3726196" y="583881"/>
                </a:lnTo>
                <a:lnTo>
                  <a:pt x="3729394" y="581340"/>
                </a:lnTo>
                <a:lnTo>
                  <a:pt x="3732913" y="579119"/>
                </a:lnTo>
                <a:lnTo>
                  <a:pt x="3736751" y="577214"/>
                </a:lnTo>
                <a:lnTo>
                  <a:pt x="3740270" y="574990"/>
                </a:lnTo>
                <a:lnTo>
                  <a:pt x="3741870" y="574038"/>
                </a:lnTo>
                <a:lnTo>
                  <a:pt x="3743149" y="572450"/>
                </a:lnTo>
                <a:lnTo>
                  <a:pt x="3744428" y="570864"/>
                </a:lnTo>
                <a:lnTo>
                  <a:pt x="3745388" y="569275"/>
                </a:lnTo>
                <a:lnTo>
                  <a:pt x="3746028" y="567371"/>
                </a:lnTo>
                <a:close/>
                <a:moveTo>
                  <a:pt x="3399210" y="563563"/>
                </a:moveTo>
                <a:lnTo>
                  <a:pt x="3402436" y="563563"/>
                </a:lnTo>
                <a:lnTo>
                  <a:pt x="3405337" y="563881"/>
                </a:lnTo>
                <a:lnTo>
                  <a:pt x="3407917" y="564834"/>
                </a:lnTo>
                <a:lnTo>
                  <a:pt x="3412754" y="566421"/>
                </a:lnTo>
                <a:lnTo>
                  <a:pt x="3417268" y="568644"/>
                </a:lnTo>
                <a:lnTo>
                  <a:pt x="3421461" y="570867"/>
                </a:lnTo>
                <a:lnTo>
                  <a:pt x="3425975" y="572771"/>
                </a:lnTo>
                <a:lnTo>
                  <a:pt x="3428232" y="573724"/>
                </a:lnTo>
                <a:lnTo>
                  <a:pt x="3430811" y="574677"/>
                </a:lnTo>
                <a:lnTo>
                  <a:pt x="3433714" y="574994"/>
                </a:lnTo>
                <a:lnTo>
                  <a:pt x="3436938" y="574994"/>
                </a:lnTo>
                <a:lnTo>
                  <a:pt x="3435003" y="577534"/>
                </a:lnTo>
                <a:lnTo>
                  <a:pt x="3432747" y="578804"/>
                </a:lnTo>
                <a:lnTo>
                  <a:pt x="3430167" y="580392"/>
                </a:lnTo>
                <a:lnTo>
                  <a:pt x="3427587" y="580710"/>
                </a:lnTo>
                <a:lnTo>
                  <a:pt x="3424040" y="581027"/>
                </a:lnTo>
                <a:lnTo>
                  <a:pt x="3420815" y="580710"/>
                </a:lnTo>
                <a:lnTo>
                  <a:pt x="3417591" y="580075"/>
                </a:lnTo>
                <a:lnTo>
                  <a:pt x="3414044" y="579440"/>
                </a:lnTo>
                <a:lnTo>
                  <a:pt x="3411141" y="577852"/>
                </a:lnTo>
                <a:lnTo>
                  <a:pt x="3407917" y="576265"/>
                </a:lnTo>
                <a:lnTo>
                  <a:pt x="3405015" y="574677"/>
                </a:lnTo>
                <a:lnTo>
                  <a:pt x="3402436" y="572771"/>
                </a:lnTo>
                <a:lnTo>
                  <a:pt x="3400178" y="570548"/>
                </a:lnTo>
                <a:lnTo>
                  <a:pt x="3397921" y="568327"/>
                </a:lnTo>
                <a:lnTo>
                  <a:pt x="3396631" y="566104"/>
                </a:lnTo>
                <a:lnTo>
                  <a:pt x="3395663" y="563881"/>
                </a:lnTo>
                <a:close/>
                <a:moveTo>
                  <a:pt x="3466189" y="560388"/>
                </a:moveTo>
                <a:lnTo>
                  <a:pt x="3468426" y="563076"/>
                </a:lnTo>
                <a:lnTo>
                  <a:pt x="3470025" y="564755"/>
                </a:lnTo>
                <a:lnTo>
                  <a:pt x="3471945" y="566098"/>
                </a:lnTo>
                <a:lnTo>
                  <a:pt x="3473862" y="567106"/>
                </a:lnTo>
                <a:lnTo>
                  <a:pt x="3475461" y="567441"/>
                </a:lnTo>
                <a:lnTo>
                  <a:pt x="3476740" y="567441"/>
                </a:lnTo>
                <a:lnTo>
                  <a:pt x="3478659" y="567441"/>
                </a:lnTo>
                <a:lnTo>
                  <a:pt x="3480578" y="567106"/>
                </a:lnTo>
                <a:lnTo>
                  <a:pt x="3484415" y="565427"/>
                </a:lnTo>
                <a:lnTo>
                  <a:pt x="3489532" y="563747"/>
                </a:lnTo>
                <a:lnTo>
                  <a:pt x="3496247" y="562403"/>
                </a:lnTo>
                <a:lnTo>
                  <a:pt x="3500404" y="562067"/>
                </a:lnTo>
                <a:lnTo>
                  <a:pt x="3505201" y="561731"/>
                </a:lnTo>
                <a:lnTo>
                  <a:pt x="3504562" y="565762"/>
                </a:lnTo>
                <a:lnTo>
                  <a:pt x="3503922" y="569456"/>
                </a:lnTo>
                <a:lnTo>
                  <a:pt x="3502643" y="572142"/>
                </a:lnTo>
                <a:lnTo>
                  <a:pt x="3501044" y="573822"/>
                </a:lnTo>
                <a:lnTo>
                  <a:pt x="3499445" y="575501"/>
                </a:lnTo>
                <a:lnTo>
                  <a:pt x="3497208" y="576509"/>
                </a:lnTo>
                <a:lnTo>
                  <a:pt x="3494648" y="577181"/>
                </a:lnTo>
                <a:lnTo>
                  <a:pt x="3492090" y="577181"/>
                </a:lnTo>
                <a:lnTo>
                  <a:pt x="3486015" y="577181"/>
                </a:lnTo>
                <a:lnTo>
                  <a:pt x="3478980" y="576509"/>
                </a:lnTo>
                <a:lnTo>
                  <a:pt x="3474822" y="576173"/>
                </a:lnTo>
                <a:lnTo>
                  <a:pt x="3470984" y="576509"/>
                </a:lnTo>
                <a:lnTo>
                  <a:pt x="3466507" y="577181"/>
                </a:lnTo>
                <a:lnTo>
                  <a:pt x="3462031" y="577852"/>
                </a:lnTo>
                <a:lnTo>
                  <a:pt x="3460752" y="566434"/>
                </a:lnTo>
                <a:lnTo>
                  <a:pt x="3462350" y="566434"/>
                </a:lnTo>
                <a:lnTo>
                  <a:pt x="3463629" y="566098"/>
                </a:lnTo>
                <a:lnTo>
                  <a:pt x="3464589" y="565762"/>
                </a:lnTo>
                <a:lnTo>
                  <a:pt x="3465228" y="565091"/>
                </a:lnTo>
                <a:lnTo>
                  <a:pt x="3465868" y="563747"/>
                </a:lnTo>
                <a:lnTo>
                  <a:pt x="3466189" y="563076"/>
                </a:lnTo>
                <a:close/>
                <a:moveTo>
                  <a:pt x="3549181" y="557213"/>
                </a:moveTo>
                <a:lnTo>
                  <a:pt x="3549807" y="559733"/>
                </a:lnTo>
                <a:lnTo>
                  <a:pt x="3551372" y="561306"/>
                </a:lnTo>
                <a:lnTo>
                  <a:pt x="3553252" y="562566"/>
                </a:lnTo>
                <a:lnTo>
                  <a:pt x="3555442" y="563511"/>
                </a:lnTo>
                <a:lnTo>
                  <a:pt x="3558572" y="563825"/>
                </a:lnTo>
                <a:lnTo>
                  <a:pt x="3561389" y="564456"/>
                </a:lnTo>
                <a:lnTo>
                  <a:pt x="3567337" y="564456"/>
                </a:lnTo>
                <a:lnTo>
                  <a:pt x="3573284" y="564770"/>
                </a:lnTo>
                <a:lnTo>
                  <a:pt x="3576102" y="565400"/>
                </a:lnTo>
                <a:lnTo>
                  <a:pt x="3578293" y="566030"/>
                </a:lnTo>
                <a:lnTo>
                  <a:pt x="3580484" y="567289"/>
                </a:lnTo>
                <a:lnTo>
                  <a:pt x="3581736" y="569179"/>
                </a:lnTo>
                <a:lnTo>
                  <a:pt x="3582675" y="571698"/>
                </a:lnTo>
                <a:lnTo>
                  <a:pt x="3582988" y="574532"/>
                </a:lnTo>
                <a:lnTo>
                  <a:pt x="3573597" y="575162"/>
                </a:lnTo>
                <a:lnTo>
                  <a:pt x="3564833" y="575792"/>
                </a:lnTo>
                <a:lnTo>
                  <a:pt x="3557320" y="577366"/>
                </a:lnTo>
                <a:lnTo>
                  <a:pt x="3553877" y="577996"/>
                </a:lnTo>
                <a:lnTo>
                  <a:pt x="3550433" y="579255"/>
                </a:lnTo>
                <a:lnTo>
                  <a:pt x="3547303" y="580514"/>
                </a:lnTo>
                <a:lnTo>
                  <a:pt x="3544799" y="582089"/>
                </a:lnTo>
                <a:lnTo>
                  <a:pt x="3542295" y="583349"/>
                </a:lnTo>
                <a:lnTo>
                  <a:pt x="3540104" y="585553"/>
                </a:lnTo>
                <a:lnTo>
                  <a:pt x="3538225" y="587441"/>
                </a:lnTo>
                <a:lnTo>
                  <a:pt x="3536973" y="589960"/>
                </a:lnTo>
                <a:lnTo>
                  <a:pt x="3535722" y="592480"/>
                </a:lnTo>
                <a:lnTo>
                  <a:pt x="3535408" y="595313"/>
                </a:lnTo>
                <a:lnTo>
                  <a:pt x="3531965" y="594054"/>
                </a:lnTo>
                <a:lnTo>
                  <a:pt x="3528521" y="591849"/>
                </a:lnTo>
                <a:lnTo>
                  <a:pt x="3525391" y="589646"/>
                </a:lnTo>
                <a:lnTo>
                  <a:pt x="3522887" y="587126"/>
                </a:lnTo>
                <a:lnTo>
                  <a:pt x="3520383" y="584608"/>
                </a:lnTo>
                <a:lnTo>
                  <a:pt x="3518504" y="581773"/>
                </a:lnTo>
                <a:lnTo>
                  <a:pt x="3516939" y="578939"/>
                </a:lnTo>
                <a:lnTo>
                  <a:pt x="3516313" y="575792"/>
                </a:lnTo>
                <a:lnTo>
                  <a:pt x="3516313" y="572957"/>
                </a:lnTo>
                <a:lnTo>
                  <a:pt x="3516626" y="570123"/>
                </a:lnTo>
                <a:lnTo>
                  <a:pt x="3517878" y="567605"/>
                </a:lnTo>
                <a:lnTo>
                  <a:pt x="3520070" y="565086"/>
                </a:lnTo>
                <a:lnTo>
                  <a:pt x="3522574" y="562882"/>
                </a:lnTo>
                <a:lnTo>
                  <a:pt x="3526330" y="560993"/>
                </a:lnTo>
                <a:lnTo>
                  <a:pt x="3530713" y="559733"/>
                </a:lnTo>
                <a:lnTo>
                  <a:pt x="3536347" y="558474"/>
                </a:lnTo>
                <a:lnTo>
                  <a:pt x="3536347" y="560363"/>
                </a:lnTo>
                <a:lnTo>
                  <a:pt x="3536034" y="561936"/>
                </a:lnTo>
                <a:lnTo>
                  <a:pt x="3535722" y="563197"/>
                </a:lnTo>
                <a:lnTo>
                  <a:pt x="3534782" y="564456"/>
                </a:lnTo>
                <a:lnTo>
                  <a:pt x="3532591" y="566345"/>
                </a:lnTo>
                <a:lnTo>
                  <a:pt x="3530086" y="568234"/>
                </a:lnTo>
                <a:lnTo>
                  <a:pt x="3527582" y="570123"/>
                </a:lnTo>
                <a:lnTo>
                  <a:pt x="3526643" y="571698"/>
                </a:lnTo>
                <a:lnTo>
                  <a:pt x="3526018" y="572643"/>
                </a:lnTo>
                <a:lnTo>
                  <a:pt x="3525704" y="574216"/>
                </a:lnTo>
                <a:lnTo>
                  <a:pt x="3525704" y="575792"/>
                </a:lnTo>
                <a:lnTo>
                  <a:pt x="3526018" y="577996"/>
                </a:lnTo>
                <a:lnTo>
                  <a:pt x="3527269" y="580514"/>
                </a:lnTo>
                <a:lnTo>
                  <a:pt x="3530400" y="580200"/>
                </a:lnTo>
                <a:lnTo>
                  <a:pt x="3533217" y="579885"/>
                </a:lnTo>
                <a:lnTo>
                  <a:pt x="3535722" y="579255"/>
                </a:lnTo>
                <a:lnTo>
                  <a:pt x="3537913" y="577996"/>
                </a:lnTo>
                <a:lnTo>
                  <a:pt x="3539790" y="577050"/>
                </a:lnTo>
                <a:lnTo>
                  <a:pt x="3541042" y="575477"/>
                </a:lnTo>
                <a:lnTo>
                  <a:pt x="3542295" y="573587"/>
                </a:lnTo>
                <a:lnTo>
                  <a:pt x="3542921" y="572013"/>
                </a:lnTo>
                <a:lnTo>
                  <a:pt x="3544486" y="568234"/>
                </a:lnTo>
                <a:lnTo>
                  <a:pt x="3545739" y="564456"/>
                </a:lnTo>
                <a:lnTo>
                  <a:pt x="3547303" y="560677"/>
                </a:lnTo>
                <a:lnTo>
                  <a:pt x="3547930" y="558788"/>
                </a:lnTo>
                <a:close/>
                <a:moveTo>
                  <a:pt x="3708401" y="557212"/>
                </a:moveTo>
                <a:lnTo>
                  <a:pt x="3704274" y="559977"/>
                </a:lnTo>
                <a:lnTo>
                  <a:pt x="3699829" y="562742"/>
                </a:lnTo>
                <a:lnTo>
                  <a:pt x="3695066" y="564892"/>
                </a:lnTo>
                <a:lnTo>
                  <a:pt x="3689351" y="566736"/>
                </a:lnTo>
                <a:lnTo>
                  <a:pt x="3683637" y="567659"/>
                </a:lnTo>
                <a:lnTo>
                  <a:pt x="3677286" y="568887"/>
                </a:lnTo>
                <a:lnTo>
                  <a:pt x="3670936" y="569809"/>
                </a:lnTo>
                <a:lnTo>
                  <a:pt x="3664269" y="570424"/>
                </a:lnTo>
                <a:lnTo>
                  <a:pt x="3638233" y="572267"/>
                </a:lnTo>
                <a:lnTo>
                  <a:pt x="3625851" y="573802"/>
                </a:lnTo>
                <a:lnTo>
                  <a:pt x="3620136" y="574724"/>
                </a:lnTo>
                <a:lnTo>
                  <a:pt x="3615056" y="576262"/>
                </a:lnTo>
                <a:lnTo>
                  <a:pt x="3614738" y="574111"/>
                </a:lnTo>
                <a:lnTo>
                  <a:pt x="3615056" y="572575"/>
                </a:lnTo>
                <a:lnTo>
                  <a:pt x="3616008" y="571652"/>
                </a:lnTo>
                <a:lnTo>
                  <a:pt x="3617596" y="570731"/>
                </a:lnTo>
                <a:lnTo>
                  <a:pt x="3619501" y="570117"/>
                </a:lnTo>
                <a:lnTo>
                  <a:pt x="3621724" y="569809"/>
                </a:lnTo>
                <a:lnTo>
                  <a:pt x="3626486" y="569502"/>
                </a:lnTo>
                <a:lnTo>
                  <a:pt x="3630613" y="568887"/>
                </a:lnTo>
                <a:lnTo>
                  <a:pt x="3632518" y="567965"/>
                </a:lnTo>
                <a:lnTo>
                  <a:pt x="3634106" y="567351"/>
                </a:lnTo>
                <a:lnTo>
                  <a:pt x="3634741" y="565815"/>
                </a:lnTo>
                <a:lnTo>
                  <a:pt x="3634741" y="564279"/>
                </a:lnTo>
                <a:lnTo>
                  <a:pt x="3633471" y="562127"/>
                </a:lnTo>
                <a:lnTo>
                  <a:pt x="3632201" y="559362"/>
                </a:lnTo>
                <a:lnTo>
                  <a:pt x="3642043" y="561205"/>
                </a:lnTo>
                <a:lnTo>
                  <a:pt x="3651568" y="562435"/>
                </a:lnTo>
                <a:lnTo>
                  <a:pt x="3660141" y="563050"/>
                </a:lnTo>
                <a:lnTo>
                  <a:pt x="3669349" y="563050"/>
                </a:lnTo>
                <a:lnTo>
                  <a:pt x="3678240" y="562127"/>
                </a:lnTo>
                <a:lnTo>
                  <a:pt x="3687764" y="560899"/>
                </a:lnTo>
                <a:lnTo>
                  <a:pt x="3697606" y="559362"/>
                </a:lnTo>
                <a:close/>
                <a:moveTo>
                  <a:pt x="5024756" y="547688"/>
                </a:moveTo>
                <a:lnTo>
                  <a:pt x="5027296" y="547688"/>
                </a:lnTo>
                <a:lnTo>
                  <a:pt x="5030472" y="547688"/>
                </a:lnTo>
                <a:lnTo>
                  <a:pt x="5033012" y="547990"/>
                </a:lnTo>
                <a:lnTo>
                  <a:pt x="5035869" y="548293"/>
                </a:lnTo>
                <a:lnTo>
                  <a:pt x="5038409" y="549199"/>
                </a:lnTo>
                <a:lnTo>
                  <a:pt x="5040949" y="550409"/>
                </a:lnTo>
                <a:lnTo>
                  <a:pt x="5043172" y="551921"/>
                </a:lnTo>
                <a:lnTo>
                  <a:pt x="5045077" y="553130"/>
                </a:lnTo>
                <a:lnTo>
                  <a:pt x="5046664" y="554945"/>
                </a:lnTo>
                <a:lnTo>
                  <a:pt x="5043807" y="557062"/>
                </a:lnTo>
                <a:lnTo>
                  <a:pt x="5040949" y="558876"/>
                </a:lnTo>
                <a:lnTo>
                  <a:pt x="5037139" y="559782"/>
                </a:lnTo>
                <a:lnTo>
                  <a:pt x="5033329" y="560388"/>
                </a:lnTo>
                <a:lnTo>
                  <a:pt x="5028884" y="560388"/>
                </a:lnTo>
                <a:lnTo>
                  <a:pt x="5024121" y="560388"/>
                </a:lnTo>
                <a:lnTo>
                  <a:pt x="5019041" y="559782"/>
                </a:lnTo>
                <a:lnTo>
                  <a:pt x="5013326" y="558876"/>
                </a:lnTo>
                <a:lnTo>
                  <a:pt x="5013961" y="555852"/>
                </a:lnTo>
                <a:lnTo>
                  <a:pt x="5014596" y="553735"/>
                </a:lnTo>
                <a:lnTo>
                  <a:pt x="5016184" y="551921"/>
                </a:lnTo>
                <a:lnTo>
                  <a:pt x="5018089" y="550409"/>
                </a:lnTo>
                <a:lnTo>
                  <a:pt x="5019994" y="548898"/>
                </a:lnTo>
                <a:lnTo>
                  <a:pt x="5022216" y="548293"/>
                </a:lnTo>
                <a:close/>
                <a:moveTo>
                  <a:pt x="3805239" y="531813"/>
                </a:moveTo>
                <a:lnTo>
                  <a:pt x="3803351" y="534387"/>
                </a:lnTo>
                <a:lnTo>
                  <a:pt x="3801777" y="536641"/>
                </a:lnTo>
                <a:lnTo>
                  <a:pt x="3800204" y="538570"/>
                </a:lnTo>
                <a:lnTo>
                  <a:pt x="3798316" y="540502"/>
                </a:lnTo>
                <a:lnTo>
                  <a:pt x="3796428" y="541789"/>
                </a:lnTo>
                <a:lnTo>
                  <a:pt x="3794539" y="543077"/>
                </a:lnTo>
                <a:lnTo>
                  <a:pt x="3790764" y="545007"/>
                </a:lnTo>
                <a:lnTo>
                  <a:pt x="3786357" y="545972"/>
                </a:lnTo>
                <a:lnTo>
                  <a:pt x="3781951" y="546294"/>
                </a:lnTo>
                <a:lnTo>
                  <a:pt x="3777545" y="546616"/>
                </a:lnTo>
                <a:lnTo>
                  <a:pt x="3772825" y="546294"/>
                </a:lnTo>
                <a:lnTo>
                  <a:pt x="3763069" y="546294"/>
                </a:lnTo>
                <a:lnTo>
                  <a:pt x="3758349" y="546294"/>
                </a:lnTo>
                <a:lnTo>
                  <a:pt x="3753313" y="546616"/>
                </a:lnTo>
                <a:lnTo>
                  <a:pt x="3748592" y="547903"/>
                </a:lnTo>
                <a:lnTo>
                  <a:pt x="3743557" y="549512"/>
                </a:lnTo>
                <a:lnTo>
                  <a:pt x="3738523" y="552409"/>
                </a:lnTo>
                <a:lnTo>
                  <a:pt x="3736319" y="553696"/>
                </a:lnTo>
                <a:lnTo>
                  <a:pt x="3733802" y="555627"/>
                </a:lnTo>
                <a:lnTo>
                  <a:pt x="3734116" y="553374"/>
                </a:lnTo>
                <a:lnTo>
                  <a:pt x="3735061" y="551442"/>
                </a:lnTo>
                <a:lnTo>
                  <a:pt x="3735689" y="549512"/>
                </a:lnTo>
                <a:lnTo>
                  <a:pt x="3736634" y="548224"/>
                </a:lnTo>
                <a:lnTo>
                  <a:pt x="3738207" y="546294"/>
                </a:lnTo>
                <a:lnTo>
                  <a:pt x="3739781" y="545329"/>
                </a:lnTo>
                <a:lnTo>
                  <a:pt x="3742928" y="542755"/>
                </a:lnTo>
                <a:lnTo>
                  <a:pt x="3747019" y="540824"/>
                </a:lnTo>
                <a:lnTo>
                  <a:pt x="3751110" y="539215"/>
                </a:lnTo>
                <a:lnTo>
                  <a:pt x="3756460" y="538250"/>
                </a:lnTo>
                <a:lnTo>
                  <a:pt x="3761495" y="537605"/>
                </a:lnTo>
                <a:lnTo>
                  <a:pt x="3772510" y="536318"/>
                </a:lnTo>
                <a:lnTo>
                  <a:pt x="3784154" y="535353"/>
                </a:lnTo>
                <a:lnTo>
                  <a:pt x="3795169" y="534065"/>
                </a:lnTo>
                <a:lnTo>
                  <a:pt x="3800204" y="533100"/>
                </a:lnTo>
                <a:close/>
                <a:moveTo>
                  <a:pt x="4289426" y="523873"/>
                </a:moveTo>
                <a:lnTo>
                  <a:pt x="4289107" y="526594"/>
                </a:lnTo>
                <a:lnTo>
                  <a:pt x="4288148" y="528974"/>
                </a:lnTo>
                <a:lnTo>
                  <a:pt x="4287190" y="531016"/>
                </a:lnTo>
                <a:lnTo>
                  <a:pt x="4285273" y="533057"/>
                </a:lnTo>
                <a:lnTo>
                  <a:pt x="4283356" y="535098"/>
                </a:lnTo>
                <a:lnTo>
                  <a:pt x="4280800" y="536119"/>
                </a:lnTo>
                <a:lnTo>
                  <a:pt x="4278244" y="537819"/>
                </a:lnTo>
                <a:lnTo>
                  <a:pt x="4275368" y="538840"/>
                </a:lnTo>
                <a:lnTo>
                  <a:pt x="4274410" y="540541"/>
                </a:lnTo>
                <a:lnTo>
                  <a:pt x="4273132" y="541902"/>
                </a:lnTo>
                <a:lnTo>
                  <a:pt x="4271854" y="542923"/>
                </a:lnTo>
                <a:lnTo>
                  <a:pt x="4270256" y="542923"/>
                </a:lnTo>
                <a:lnTo>
                  <a:pt x="4268659" y="542923"/>
                </a:lnTo>
                <a:lnTo>
                  <a:pt x="4267061" y="542242"/>
                </a:lnTo>
                <a:lnTo>
                  <a:pt x="4263228" y="540881"/>
                </a:lnTo>
                <a:lnTo>
                  <a:pt x="4256199" y="541222"/>
                </a:lnTo>
                <a:lnTo>
                  <a:pt x="4249170" y="540541"/>
                </a:lnTo>
                <a:lnTo>
                  <a:pt x="4246294" y="539520"/>
                </a:lnTo>
                <a:lnTo>
                  <a:pt x="4243419" y="538840"/>
                </a:lnTo>
                <a:lnTo>
                  <a:pt x="4240863" y="537819"/>
                </a:lnTo>
                <a:lnTo>
                  <a:pt x="4238626" y="536119"/>
                </a:lnTo>
                <a:lnTo>
                  <a:pt x="4240863" y="534418"/>
                </a:lnTo>
                <a:lnTo>
                  <a:pt x="4243099" y="533398"/>
                </a:lnTo>
                <a:lnTo>
                  <a:pt x="4245975" y="532037"/>
                </a:lnTo>
                <a:lnTo>
                  <a:pt x="4248531" y="531016"/>
                </a:lnTo>
                <a:lnTo>
                  <a:pt x="4249170" y="528974"/>
                </a:lnTo>
                <a:lnTo>
                  <a:pt x="4250767" y="527954"/>
                </a:lnTo>
                <a:lnTo>
                  <a:pt x="4252365" y="527273"/>
                </a:lnTo>
                <a:lnTo>
                  <a:pt x="4254601" y="526594"/>
                </a:lnTo>
                <a:lnTo>
                  <a:pt x="4257157" y="526594"/>
                </a:lnTo>
                <a:lnTo>
                  <a:pt x="4259713" y="526594"/>
                </a:lnTo>
                <a:lnTo>
                  <a:pt x="4265464" y="527614"/>
                </a:lnTo>
                <a:lnTo>
                  <a:pt x="4277605" y="525914"/>
                </a:lnTo>
                <a:lnTo>
                  <a:pt x="4283356" y="525233"/>
                </a:lnTo>
                <a:close/>
                <a:moveTo>
                  <a:pt x="3946526" y="517525"/>
                </a:moveTo>
                <a:lnTo>
                  <a:pt x="3945894" y="519958"/>
                </a:lnTo>
                <a:lnTo>
                  <a:pt x="3945262" y="522085"/>
                </a:lnTo>
                <a:lnTo>
                  <a:pt x="3944314" y="524214"/>
                </a:lnTo>
                <a:lnTo>
                  <a:pt x="3943366" y="526037"/>
                </a:lnTo>
                <a:lnTo>
                  <a:pt x="3942418" y="527557"/>
                </a:lnTo>
                <a:lnTo>
                  <a:pt x="3940838" y="528470"/>
                </a:lnTo>
                <a:lnTo>
                  <a:pt x="3939890" y="529382"/>
                </a:lnTo>
                <a:lnTo>
                  <a:pt x="3937995" y="530597"/>
                </a:lnTo>
                <a:lnTo>
                  <a:pt x="3934518" y="531510"/>
                </a:lnTo>
                <a:lnTo>
                  <a:pt x="3931042" y="531813"/>
                </a:lnTo>
                <a:lnTo>
                  <a:pt x="3926619" y="531813"/>
                </a:lnTo>
                <a:lnTo>
                  <a:pt x="3922196" y="531510"/>
                </a:lnTo>
                <a:lnTo>
                  <a:pt x="3912399" y="530597"/>
                </a:lnTo>
                <a:lnTo>
                  <a:pt x="3901971" y="529077"/>
                </a:lnTo>
                <a:lnTo>
                  <a:pt x="3896600" y="528470"/>
                </a:lnTo>
                <a:lnTo>
                  <a:pt x="3890911" y="528470"/>
                </a:lnTo>
                <a:lnTo>
                  <a:pt x="3885223" y="528470"/>
                </a:lnTo>
                <a:lnTo>
                  <a:pt x="3879851" y="529382"/>
                </a:lnTo>
                <a:lnTo>
                  <a:pt x="3882063" y="526646"/>
                </a:lnTo>
                <a:lnTo>
                  <a:pt x="3884907" y="524517"/>
                </a:lnTo>
                <a:lnTo>
                  <a:pt x="3887751" y="523301"/>
                </a:lnTo>
                <a:lnTo>
                  <a:pt x="3891544" y="522390"/>
                </a:lnTo>
                <a:lnTo>
                  <a:pt x="3895019" y="521781"/>
                </a:lnTo>
                <a:lnTo>
                  <a:pt x="3899127" y="521477"/>
                </a:lnTo>
                <a:lnTo>
                  <a:pt x="3907659" y="521781"/>
                </a:lnTo>
                <a:lnTo>
                  <a:pt x="3916823" y="522085"/>
                </a:lnTo>
                <a:lnTo>
                  <a:pt x="3921879" y="522085"/>
                </a:lnTo>
                <a:lnTo>
                  <a:pt x="3926619" y="521781"/>
                </a:lnTo>
                <a:lnTo>
                  <a:pt x="3931674" y="521477"/>
                </a:lnTo>
                <a:lnTo>
                  <a:pt x="3936730" y="520870"/>
                </a:lnTo>
                <a:lnTo>
                  <a:pt x="3941471" y="519350"/>
                </a:lnTo>
                <a:close/>
                <a:moveTo>
                  <a:pt x="4856996" y="514349"/>
                </a:moveTo>
                <a:lnTo>
                  <a:pt x="4860464" y="514349"/>
                </a:lnTo>
                <a:lnTo>
                  <a:pt x="4864247" y="514349"/>
                </a:lnTo>
                <a:lnTo>
                  <a:pt x="4868030" y="514675"/>
                </a:lnTo>
                <a:lnTo>
                  <a:pt x="4871813" y="515323"/>
                </a:lnTo>
                <a:lnTo>
                  <a:pt x="4874966" y="516623"/>
                </a:lnTo>
                <a:lnTo>
                  <a:pt x="4877803" y="517598"/>
                </a:lnTo>
                <a:lnTo>
                  <a:pt x="4880955" y="518895"/>
                </a:lnTo>
                <a:lnTo>
                  <a:pt x="4882847" y="519870"/>
                </a:lnTo>
                <a:lnTo>
                  <a:pt x="4884738" y="521493"/>
                </a:lnTo>
                <a:lnTo>
                  <a:pt x="4882847" y="523442"/>
                </a:lnTo>
                <a:lnTo>
                  <a:pt x="4881586" y="524741"/>
                </a:lnTo>
                <a:lnTo>
                  <a:pt x="4879379" y="526040"/>
                </a:lnTo>
                <a:lnTo>
                  <a:pt x="4877172" y="526690"/>
                </a:lnTo>
                <a:lnTo>
                  <a:pt x="4874966" y="527338"/>
                </a:lnTo>
                <a:lnTo>
                  <a:pt x="4872444" y="528313"/>
                </a:lnTo>
                <a:lnTo>
                  <a:pt x="4866769" y="528638"/>
                </a:lnTo>
                <a:lnTo>
                  <a:pt x="4860779" y="528313"/>
                </a:lnTo>
                <a:lnTo>
                  <a:pt x="4854159" y="527338"/>
                </a:lnTo>
                <a:lnTo>
                  <a:pt x="4847224" y="526364"/>
                </a:lnTo>
                <a:lnTo>
                  <a:pt x="4840288" y="524741"/>
                </a:lnTo>
                <a:lnTo>
                  <a:pt x="4840919" y="522144"/>
                </a:lnTo>
                <a:lnTo>
                  <a:pt x="4842495" y="519870"/>
                </a:lnTo>
                <a:lnTo>
                  <a:pt x="4844702" y="518246"/>
                </a:lnTo>
                <a:lnTo>
                  <a:pt x="4847224" y="516623"/>
                </a:lnTo>
                <a:lnTo>
                  <a:pt x="4850061" y="515323"/>
                </a:lnTo>
                <a:lnTo>
                  <a:pt x="4853213" y="514675"/>
                </a:lnTo>
                <a:close/>
                <a:moveTo>
                  <a:pt x="4067930" y="506410"/>
                </a:moveTo>
                <a:lnTo>
                  <a:pt x="4071757" y="507362"/>
                </a:lnTo>
                <a:lnTo>
                  <a:pt x="4073670" y="508950"/>
                </a:lnTo>
                <a:lnTo>
                  <a:pt x="4074946" y="509902"/>
                </a:lnTo>
                <a:lnTo>
                  <a:pt x="4074946" y="510856"/>
                </a:lnTo>
                <a:lnTo>
                  <a:pt x="4074946" y="511491"/>
                </a:lnTo>
                <a:lnTo>
                  <a:pt x="4074308" y="512442"/>
                </a:lnTo>
                <a:lnTo>
                  <a:pt x="4073032" y="513712"/>
                </a:lnTo>
                <a:lnTo>
                  <a:pt x="4069843" y="516252"/>
                </a:lnTo>
                <a:lnTo>
                  <a:pt x="4066016" y="518792"/>
                </a:lnTo>
                <a:lnTo>
                  <a:pt x="4065059" y="519746"/>
                </a:lnTo>
                <a:lnTo>
                  <a:pt x="4064421" y="521333"/>
                </a:lnTo>
                <a:lnTo>
                  <a:pt x="4063784" y="522921"/>
                </a:lnTo>
                <a:lnTo>
                  <a:pt x="4065059" y="524191"/>
                </a:lnTo>
                <a:lnTo>
                  <a:pt x="4066973" y="525777"/>
                </a:lnTo>
                <a:lnTo>
                  <a:pt x="4070162" y="527048"/>
                </a:lnTo>
                <a:lnTo>
                  <a:pt x="4080049" y="522921"/>
                </a:lnTo>
                <a:lnTo>
                  <a:pt x="4089617" y="519110"/>
                </a:lnTo>
                <a:lnTo>
                  <a:pt x="4099503" y="516570"/>
                </a:lnTo>
                <a:lnTo>
                  <a:pt x="4109071" y="514031"/>
                </a:lnTo>
                <a:lnTo>
                  <a:pt x="4118639" y="512442"/>
                </a:lnTo>
                <a:lnTo>
                  <a:pt x="4128207" y="511491"/>
                </a:lnTo>
                <a:lnTo>
                  <a:pt x="4137455" y="511173"/>
                </a:lnTo>
                <a:lnTo>
                  <a:pt x="4146704" y="511173"/>
                </a:lnTo>
                <a:lnTo>
                  <a:pt x="4155953" y="511808"/>
                </a:lnTo>
                <a:lnTo>
                  <a:pt x="4165202" y="512442"/>
                </a:lnTo>
                <a:lnTo>
                  <a:pt x="4173813" y="514031"/>
                </a:lnTo>
                <a:lnTo>
                  <a:pt x="4182743" y="516252"/>
                </a:lnTo>
                <a:lnTo>
                  <a:pt x="4191035" y="518475"/>
                </a:lnTo>
                <a:lnTo>
                  <a:pt x="4199646" y="521016"/>
                </a:lnTo>
                <a:lnTo>
                  <a:pt x="4207938" y="523556"/>
                </a:lnTo>
                <a:lnTo>
                  <a:pt x="4215911" y="526731"/>
                </a:lnTo>
                <a:lnTo>
                  <a:pt x="4218144" y="527683"/>
                </a:lnTo>
                <a:lnTo>
                  <a:pt x="4220376" y="528635"/>
                </a:lnTo>
                <a:lnTo>
                  <a:pt x="4234090" y="534350"/>
                </a:lnTo>
                <a:lnTo>
                  <a:pt x="4240150" y="537842"/>
                </a:lnTo>
                <a:lnTo>
                  <a:pt x="4246528" y="541017"/>
                </a:lnTo>
                <a:lnTo>
                  <a:pt x="4243020" y="541653"/>
                </a:lnTo>
                <a:lnTo>
                  <a:pt x="4239831" y="542606"/>
                </a:lnTo>
                <a:lnTo>
                  <a:pt x="4243658" y="544828"/>
                </a:lnTo>
                <a:lnTo>
                  <a:pt x="4246847" y="546415"/>
                </a:lnTo>
                <a:lnTo>
                  <a:pt x="4250993" y="548003"/>
                </a:lnTo>
                <a:lnTo>
                  <a:pt x="4254501" y="548321"/>
                </a:lnTo>
                <a:lnTo>
                  <a:pt x="4253226" y="550225"/>
                </a:lnTo>
                <a:lnTo>
                  <a:pt x="4251312" y="551179"/>
                </a:lnTo>
                <a:lnTo>
                  <a:pt x="4249398" y="552131"/>
                </a:lnTo>
                <a:lnTo>
                  <a:pt x="4247485" y="552131"/>
                </a:lnTo>
                <a:lnTo>
                  <a:pt x="4245890" y="552131"/>
                </a:lnTo>
                <a:lnTo>
                  <a:pt x="4243658" y="551496"/>
                </a:lnTo>
                <a:lnTo>
                  <a:pt x="4239193" y="550544"/>
                </a:lnTo>
                <a:lnTo>
                  <a:pt x="4234728" y="549273"/>
                </a:lnTo>
                <a:lnTo>
                  <a:pt x="4232176" y="548956"/>
                </a:lnTo>
                <a:lnTo>
                  <a:pt x="4229625" y="548956"/>
                </a:lnTo>
                <a:lnTo>
                  <a:pt x="4227074" y="548956"/>
                </a:lnTo>
                <a:lnTo>
                  <a:pt x="4224522" y="549908"/>
                </a:lnTo>
                <a:lnTo>
                  <a:pt x="4221652" y="550544"/>
                </a:lnTo>
                <a:lnTo>
                  <a:pt x="4219100" y="552448"/>
                </a:lnTo>
                <a:lnTo>
                  <a:pt x="4220695" y="550544"/>
                </a:lnTo>
                <a:lnTo>
                  <a:pt x="4221971" y="548639"/>
                </a:lnTo>
                <a:lnTo>
                  <a:pt x="4222928" y="546732"/>
                </a:lnTo>
                <a:lnTo>
                  <a:pt x="4223884" y="545464"/>
                </a:lnTo>
                <a:lnTo>
                  <a:pt x="4210808" y="546732"/>
                </a:lnTo>
                <a:lnTo>
                  <a:pt x="4197732" y="548003"/>
                </a:lnTo>
                <a:lnTo>
                  <a:pt x="4183700" y="548321"/>
                </a:lnTo>
                <a:lnTo>
                  <a:pt x="4169986" y="548003"/>
                </a:lnTo>
                <a:lnTo>
                  <a:pt x="4155634" y="547686"/>
                </a:lnTo>
                <a:lnTo>
                  <a:pt x="4141283" y="546732"/>
                </a:lnTo>
                <a:lnTo>
                  <a:pt x="4126612" y="545464"/>
                </a:lnTo>
                <a:lnTo>
                  <a:pt x="4111622" y="543875"/>
                </a:lnTo>
                <a:lnTo>
                  <a:pt x="4092806" y="541336"/>
                </a:lnTo>
                <a:lnTo>
                  <a:pt x="4074308" y="538796"/>
                </a:lnTo>
                <a:lnTo>
                  <a:pt x="4037632" y="533716"/>
                </a:lnTo>
                <a:lnTo>
                  <a:pt x="4020091" y="531175"/>
                </a:lnTo>
                <a:lnTo>
                  <a:pt x="4002550" y="528952"/>
                </a:lnTo>
                <a:lnTo>
                  <a:pt x="3986285" y="527048"/>
                </a:lnTo>
                <a:lnTo>
                  <a:pt x="3970338" y="526096"/>
                </a:lnTo>
                <a:lnTo>
                  <a:pt x="3970976" y="524825"/>
                </a:lnTo>
                <a:lnTo>
                  <a:pt x="3971614" y="523873"/>
                </a:lnTo>
                <a:lnTo>
                  <a:pt x="3972571" y="522921"/>
                </a:lnTo>
                <a:lnTo>
                  <a:pt x="3974165" y="521967"/>
                </a:lnTo>
                <a:lnTo>
                  <a:pt x="3977674" y="520698"/>
                </a:lnTo>
                <a:lnTo>
                  <a:pt x="3982457" y="519746"/>
                </a:lnTo>
                <a:lnTo>
                  <a:pt x="3988198" y="519110"/>
                </a:lnTo>
                <a:lnTo>
                  <a:pt x="3994577" y="518792"/>
                </a:lnTo>
                <a:lnTo>
                  <a:pt x="4009247" y="518158"/>
                </a:lnTo>
                <a:lnTo>
                  <a:pt x="4025194" y="517206"/>
                </a:lnTo>
                <a:lnTo>
                  <a:pt x="4033167" y="516570"/>
                </a:lnTo>
                <a:lnTo>
                  <a:pt x="4040821" y="515617"/>
                </a:lnTo>
                <a:lnTo>
                  <a:pt x="4048475" y="514031"/>
                </a:lnTo>
                <a:lnTo>
                  <a:pt x="4055491" y="511808"/>
                </a:lnTo>
                <a:lnTo>
                  <a:pt x="4062189" y="509585"/>
                </a:lnTo>
                <a:lnTo>
                  <a:pt x="4065059" y="507681"/>
                </a:lnTo>
                <a:close/>
                <a:moveTo>
                  <a:pt x="4908246" y="487363"/>
                </a:moveTo>
                <a:lnTo>
                  <a:pt x="4910170" y="489244"/>
                </a:lnTo>
                <a:lnTo>
                  <a:pt x="4911453" y="491439"/>
                </a:lnTo>
                <a:lnTo>
                  <a:pt x="4914340" y="495515"/>
                </a:lnTo>
                <a:lnTo>
                  <a:pt x="4916584" y="500219"/>
                </a:lnTo>
                <a:lnTo>
                  <a:pt x="4918509" y="505236"/>
                </a:lnTo>
                <a:lnTo>
                  <a:pt x="4922999" y="503668"/>
                </a:lnTo>
                <a:lnTo>
                  <a:pt x="4927489" y="502728"/>
                </a:lnTo>
                <a:lnTo>
                  <a:pt x="4929733" y="502101"/>
                </a:lnTo>
                <a:lnTo>
                  <a:pt x="4932299" y="502101"/>
                </a:lnTo>
                <a:lnTo>
                  <a:pt x="4935185" y="502728"/>
                </a:lnTo>
                <a:lnTo>
                  <a:pt x="4938393" y="503042"/>
                </a:lnTo>
                <a:lnTo>
                  <a:pt x="4938713" y="505864"/>
                </a:lnTo>
                <a:lnTo>
                  <a:pt x="4938713" y="508059"/>
                </a:lnTo>
                <a:lnTo>
                  <a:pt x="4938393" y="509940"/>
                </a:lnTo>
                <a:lnTo>
                  <a:pt x="4937430" y="510881"/>
                </a:lnTo>
                <a:lnTo>
                  <a:pt x="4936148" y="511822"/>
                </a:lnTo>
                <a:lnTo>
                  <a:pt x="4934865" y="512450"/>
                </a:lnTo>
                <a:lnTo>
                  <a:pt x="4932941" y="512763"/>
                </a:lnTo>
                <a:lnTo>
                  <a:pt x="4930696" y="512763"/>
                </a:lnTo>
                <a:lnTo>
                  <a:pt x="4925885" y="511822"/>
                </a:lnTo>
                <a:lnTo>
                  <a:pt x="4921074" y="510881"/>
                </a:lnTo>
                <a:lnTo>
                  <a:pt x="4915943" y="509940"/>
                </a:lnTo>
                <a:lnTo>
                  <a:pt x="4911453" y="509000"/>
                </a:lnTo>
                <a:lnTo>
                  <a:pt x="4910170" y="506805"/>
                </a:lnTo>
                <a:lnTo>
                  <a:pt x="4908887" y="504610"/>
                </a:lnTo>
                <a:lnTo>
                  <a:pt x="4908246" y="502101"/>
                </a:lnTo>
                <a:lnTo>
                  <a:pt x="4907605" y="499593"/>
                </a:lnTo>
                <a:lnTo>
                  <a:pt x="4906963" y="496769"/>
                </a:lnTo>
                <a:lnTo>
                  <a:pt x="4907605" y="493947"/>
                </a:lnTo>
                <a:lnTo>
                  <a:pt x="4907605" y="490811"/>
                </a:lnTo>
                <a:close/>
                <a:moveTo>
                  <a:pt x="4955329" y="469898"/>
                </a:moveTo>
                <a:lnTo>
                  <a:pt x="4962449" y="474026"/>
                </a:lnTo>
                <a:lnTo>
                  <a:pt x="4969246" y="478470"/>
                </a:lnTo>
                <a:lnTo>
                  <a:pt x="4975719" y="483233"/>
                </a:lnTo>
                <a:lnTo>
                  <a:pt x="4982193" y="487677"/>
                </a:lnTo>
                <a:lnTo>
                  <a:pt x="4989313" y="492123"/>
                </a:lnTo>
                <a:lnTo>
                  <a:pt x="4997405" y="495616"/>
                </a:lnTo>
                <a:lnTo>
                  <a:pt x="5001613" y="497520"/>
                </a:lnTo>
                <a:lnTo>
                  <a:pt x="5006144" y="499108"/>
                </a:lnTo>
                <a:lnTo>
                  <a:pt x="5011323" y="500377"/>
                </a:lnTo>
                <a:lnTo>
                  <a:pt x="5016501" y="501648"/>
                </a:lnTo>
                <a:lnTo>
                  <a:pt x="5015530" y="503235"/>
                </a:lnTo>
                <a:lnTo>
                  <a:pt x="5014236" y="504506"/>
                </a:lnTo>
                <a:lnTo>
                  <a:pt x="5012294" y="505141"/>
                </a:lnTo>
                <a:lnTo>
                  <a:pt x="5010675" y="505458"/>
                </a:lnTo>
                <a:lnTo>
                  <a:pt x="5005820" y="505775"/>
                </a:lnTo>
                <a:lnTo>
                  <a:pt x="5000965" y="505458"/>
                </a:lnTo>
                <a:lnTo>
                  <a:pt x="4996110" y="505458"/>
                </a:lnTo>
                <a:lnTo>
                  <a:pt x="4993845" y="505775"/>
                </a:lnTo>
                <a:lnTo>
                  <a:pt x="4991903" y="506410"/>
                </a:lnTo>
                <a:lnTo>
                  <a:pt x="4990608" y="507045"/>
                </a:lnTo>
                <a:lnTo>
                  <a:pt x="4989313" y="508316"/>
                </a:lnTo>
                <a:lnTo>
                  <a:pt x="4988666" y="510220"/>
                </a:lnTo>
                <a:lnTo>
                  <a:pt x="4988342" y="512760"/>
                </a:lnTo>
                <a:lnTo>
                  <a:pt x="4977014" y="497837"/>
                </a:lnTo>
                <a:lnTo>
                  <a:pt x="4971512" y="490218"/>
                </a:lnTo>
                <a:lnTo>
                  <a:pt x="4966657" y="482598"/>
                </a:lnTo>
                <a:lnTo>
                  <a:pt x="4965039" y="482598"/>
                </a:lnTo>
                <a:lnTo>
                  <a:pt x="4964068" y="482598"/>
                </a:lnTo>
                <a:lnTo>
                  <a:pt x="4963420" y="482916"/>
                </a:lnTo>
                <a:lnTo>
                  <a:pt x="4962126" y="483551"/>
                </a:lnTo>
                <a:lnTo>
                  <a:pt x="4961155" y="485137"/>
                </a:lnTo>
                <a:lnTo>
                  <a:pt x="4959860" y="487360"/>
                </a:lnTo>
                <a:lnTo>
                  <a:pt x="4958889" y="492123"/>
                </a:lnTo>
                <a:lnTo>
                  <a:pt x="4957594" y="497202"/>
                </a:lnTo>
                <a:lnTo>
                  <a:pt x="4955005" y="494027"/>
                </a:lnTo>
                <a:lnTo>
                  <a:pt x="4952739" y="490218"/>
                </a:lnTo>
                <a:lnTo>
                  <a:pt x="4951121" y="486091"/>
                </a:lnTo>
                <a:lnTo>
                  <a:pt x="4950150" y="482281"/>
                </a:lnTo>
                <a:lnTo>
                  <a:pt x="4949826" y="478470"/>
                </a:lnTo>
                <a:lnTo>
                  <a:pt x="4950150" y="476883"/>
                </a:lnTo>
                <a:lnTo>
                  <a:pt x="4950797" y="474977"/>
                </a:lnTo>
                <a:lnTo>
                  <a:pt x="4951445" y="473391"/>
                </a:lnTo>
                <a:lnTo>
                  <a:pt x="4952416" y="472120"/>
                </a:lnTo>
                <a:lnTo>
                  <a:pt x="4954034" y="470851"/>
                </a:lnTo>
                <a:close/>
                <a:moveTo>
                  <a:pt x="4336986" y="411161"/>
                </a:moveTo>
                <a:lnTo>
                  <a:pt x="4338606" y="412404"/>
                </a:lnTo>
                <a:lnTo>
                  <a:pt x="4339254" y="413957"/>
                </a:lnTo>
                <a:lnTo>
                  <a:pt x="4339902" y="415199"/>
                </a:lnTo>
                <a:lnTo>
                  <a:pt x="4340226" y="416440"/>
                </a:lnTo>
                <a:lnTo>
                  <a:pt x="4340226" y="417994"/>
                </a:lnTo>
                <a:lnTo>
                  <a:pt x="4340226" y="419236"/>
                </a:lnTo>
                <a:lnTo>
                  <a:pt x="4339578" y="420479"/>
                </a:lnTo>
                <a:lnTo>
                  <a:pt x="4339254" y="421721"/>
                </a:lnTo>
                <a:lnTo>
                  <a:pt x="4337310" y="423895"/>
                </a:lnTo>
                <a:lnTo>
                  <a:pt x="4334395" y="426070"/>
                </a:lnTo>
                <a:lnTo>
                  <a:pt x="4331479" y="428243"/>
                </a:lnTo>
                <a:lnTo>
                  <a:pt x="4327267" y="430417"/>
                </a:lnTo>
                <a:lnTo>
                  <a:pt x="4323055" y="431661"/>
                </a:lnTo>
                <a:lnTo>
                  <a:pt x="4318844" y="433524"/>
                </a:lnTo>
                <a:lnTo>
                  <a:pt x="4309448" y="436319"/>
                </a:lnTo>
                <a:lnTo>
                  <a:pt x="4300377" y="438183"/>
                </a:lnTo>
                <a:lnTo>
                  <a:pt x="4292601" y="439736"/>
                </a:lnTo>
                <a:lnTo>
                  <a:pt x="4294221" y="436630"/>
                </a:lnTo>
                <a:lnTo>
                  <a:pt x="4296165" y="434145"/>
                </a:lnTo>
                <a:lnTo>
                  <a:pt x="4298757" y="432592"/>
                </a:lnTo>
                <a:lnTo>
                  <a:pt x="4301673" y="430728"/>
                </a:lnTo>
                <a:lnTo>
                  <a:pt x="4304912" y="429176"/>
                </a:lnTo>
                <a:lnTo>
                  <a:pt x="4308476" y="428243"/>
                </a:lnTo>
                <a:lnTo>
                  <a:pt x="4316252" y="426379"/>
                </a:lnTo>
                <a:lnTo>
                  <a:pt x="4323055" y="424206"/>
                </a:lnTo>
                <a:lnTo>
                  <a:pt x="4326619" y="423273"/>
                </a:lnTo>
                <a:lnTo>
                  <a:pt x="4329859" y="421721"/>
                </a:lnTo>
                <a:lnTo>
                  <a:pt x="4332451" y="419547"/>
                </a:lnTo>
                <a:lnTo>
                  <a:pt x="4334719" y="417372"/>
                </a:lnTo>
                <a:lnTo>
                  <a:pt x="4336338" y="414266"/>
                </a:lnTo>
                <a:close/>
                <a:moveTo>
                  <a:pt x="3021014" y="409571"/>
                </a:moveTo>
                <a:lnTo>
                  <a:pt x="3019474" y="413324"/>
                </a:lnTo>
                <a:lnTo>
                  <a:pt x="3018551" y="417077"/>
                </a:lnTo>
                <a:lnTo>
                  <a:pt x="3018551" y="419265"/>
                </a:lnTo>
                <a:lnTo>
                  <a:pt x="3018551" y="421454"/>
                </a:lnTo>
                <a:lnTo>
                  <a:pt x="3018859" y="423642"/>
                </a:lnTo>
                <a:lnTo>
                  <a:pt x="3019474" y="426145"/>
                </a:lnTo>
                <a:lnTo>
                  <a:pt x="3013934" y="428333"/>
                </a:lnTo>
                <a:lnTo>
                  <a:pt x="3009010" y="429272"/>
                </a:lnTo>
                <a:lnTo>
                  <a:pt x="3004394" y="430210"/>
                </a:lnTo>
                <a:lnTo>
                  <a:pt x="3002238" y="430210"/>
                </a:lnTo>
                <a:lnTo>
                  <a:pt x="3000392" y="429585"/>
                </a:lnTo>
                <a:lnTo>
                  <a:pt x="2998545" y="429272"/>
                </a:lnTo>
                <a:lnTo>
                  <a:pt x="2997006" y="428645"/>
                </a:lnTo>
                <a:lnTo>
                  <a:pt x="2995467" y="427707"/>
                </a:lnTo>
                <a:lnTo>
                  <a:pt x="2993928" y="426145"/>
                </a:lnTo>
                <a:lnTo>
                  <a:pt x="2993005" y="424580"/>
                </a:lnTo>
                <a:lnTo>
                  <a:pt x="2991774" y="423017"/>
                </a:lnTo>
                <a:lnTo>
                  <a:pt x="2991158" y="421142"/>
                </a:lnTo>
                <a:lnTo>
                  <a:pt x="2990850" y="418639"/>
                </a:lnTo>
                <a:lnTo>
                  <a:pt x="2993314" y="419265"/>
                </a:lnTo>
                <a:lnTo>
                  <a:pt x="2995467" y="419890"/>
                </a:lnTo>
                <a:lnTo>
                  <a:pt x="2997622" y="420515"/>
                </a:lnTo>
                <a:lnTo>
                  <a:pt x="2999468" y="420515"/>
                </a:lnTo>
                <a:lnTo>
                  <a:pt x="3001007" y="419890"/>
                </a:lnTo>
                <a:lnTo>
                  <a:pt x="3002546" y="419577"/>
                </a:lnTo>
                <a:lnTo>
                  <a:pt x="3005624" y="418327"/>
                </a:lnTo>
                <a:lnTo>
                  <a:pt x="3012087" y="413949"/>
                </a:lnTo>
                <a:lnTo>
                  <a:pt x="3016089" y="411761"/>
                </a:lnTo>
                <a:close/>
                <a:moveTo>
                  <a:pt x="4459147" y="396876"/>
                </a:moveTo>
                <a:lnTo>
                  <a:pt x="4461642" y="397794"/>
                </a:lnTo>
                <a:lnTo>
                  <a:pt x="4463513" y="399630"/>
                </a:lnTo>
                <a:lnTo>
                  <a:pt x="4465384" y="401772"/>
                </a:lnTo>
                <a:lnTo>
                  <a:pt x="4466631" y="403913"/>
                </a:lnTo>
                <a:lnTo>
                  <a:pt x="4467879" y="406056"/>
                </a:lnTo>
                <a:lnTo>
                  <a:pt x="4468502" y="408504"/>
                </a:lnTo>
                <a:lnTo>
                  <a:pt x="4468814" y="410952"/>
                </a:lnTo>
                <a:lnTo>
                  <a:pt x="4468814" y="413400"/>
                </a:lnTo>
                <a:lnTo>
                  <a:pt x="4468502" y="415543"/>
                </a:lnTo>
                <a:lnTo>
                  <a:pt x="4467879" y="417684"/>
                </a:lnTo>
                <a:lnTo>
                  <a:pt x="4466320" y="419214"/>
                </a:lnTo>
                <a:lnTo>
                  <a:pt x="4464760" y="420745"/>
                </a:lnTo>
                <a:lnTo>
                  <a:pt x="4462577" y="421664"/>
                </a:lnTo>
                <a:lnTo>
                  <a:pt x="4459459" y="422276"/>
                </a:lnTo>
                <a:lnTo>
                  <a:pt x="4456029" y="422276"/>
                </a:lnTo>
                <a:lnTo>
                  <a:pt x="4451975" y="421357"/>
                </a:lnTo>
                <a:lnTo>
                  <a:pt x="4451663" y="418909"/>
                </a:lnTo>
                <a:lnTo>
                  <a:pt x="4451351" y="416461"/>
                </a:lnTo>
                <a:lnTo>
                  <a:pt x="4451351" y="414625"/>
                </a:lnTo>
                <a:lnTo>
                  <a:pt x="4451663" y="413095"/>
                </a:lnTo>
                <a:lnTo>
                  <a:pt x="4452599" y="411565"/>
                </a:lnTo>
                <a:lnTo>
                  <a:pt x="4453222" y="410647"/>
                </a:lnTo>
                <a:lnTo>
                  <a:pt x="4455093" y="408197"/>
                </a:lnTo>
                <a:lnTo>
                  <a:pt x="4456653" y="406056"/>
                </a:lnTo>
                <a:lnTo>
                  <a:pt x="4458524" y="403913"/>
                </a:lnTo>
                <a:lnTo>
                  <a:pt x="4458835" y="402383"/>
                </a:lnTo>
                <a:lnTo>
                  <a:pt x="4459147" y="400853"/>
                </a:lnTo>
                <a:lnTo>
                  <a:pt x="4459459" y="399017"/>
                </a:lnTo>
                <a:close/>
                <a:moveTo>
                  <a:pt x="3797093" y="385761"/>
                </a:moveTo>
                <a:lnTo>
                  <a:pt x="3805085" y="386092"/>
                </a:lnTo>
                <a:lnTo>
                  <a:pt x="3815315" y="386754"/>
                </a:lnTo>
                <a:lnTo>
                  <a:pt x="3827464" y="388737"/>
                </a:lnTo>
                <a:lnTo>
                  <a:pt x="3818512" y="391384"/>
                </a:lnTo>
                <a:lnTo>
                  <a:pt x="3809561" y="393038"/>
                </a:lnTo>
                <a:lnTo>
                  <a:pt x="3802207" y="393698"/>
                </a:lnTo>
                <a:lnTo>
                  <a:pt x="3795493" y="393698"/>
                </a:lnTo>
                <a:lnTo>
                  <a:pt x="3790058" y="393369"/>
                </a:lnTo>
                <a:lnTo>
                  <a:pt x="3785902" y="392376"/>
                </a:lnTo>
                <a:lnTo>
                  <a:pt x="3783025" y="391384"/>
                </a:lnTo>
                <a:lnTo>
                  <a:pt x="3782066" y="391053"/>
                </a:lnTo>
                <a:lnTo>
                  <a:pt x="3781746" y="390060"/>
                </a:lnTo>
                <a:lnTo>
                  <a:pt x="3781427" y="389399"/>
                </a:lnTo>
                <a:lnTo>
                  <a:pt x="3781427" y="388737"/>
                </a:lnTo>
                <a:lnTo>
                  <a:pt x="3782066" y="388406"/>
                </a:lnTo>
                <a:lnTo>
                  <a:pt x="3782705" y="387415"/>
                </a:lnTo>
                <a:lnTo>
                  <a:pt x="3785583" y="386754"/>
                </a:lnTo>
                <a:lnTo>
                  <a:pt x="3790378" y="386092"/>
                </a:lnTo>
                <a:close/>
                <a:moveTo>
                  <a:pt x="2935288" y="374647"/>
                </a:moveTo>
                <a:lnTo>
                  <a:pt x="2933995" y="378399"/>
                </a:lnTo>
                <a:lnTo>
                  <a:pt x="2932701" y="382464"/>
                </a:lnTo>
                <a:lnTo>
                  <a:pt x="2932701" y="384340"/>
                </a:lnTo>
                <a:lnTo>
                  <a:pt x="2932701" y="386529"/>
                </a:lnTo>
                <a:lnTo>
                  <a:pt x="2933025" y="389030"/>
                </a:lnTo>
                <a:lnTo>
                  <a:pt x="2933995" y="391220"/>
                </a:lnTo>
                <a:lnTo>
                  <a:pt x="2930438" y="390593"/>
                </a:lnTo>
                <a:lnTo>
                  <a:pt x="2926880" y="390282"/>
                </a:lnTo>
                <a:lnTo>
                  <a:pt x="2923000" y="389968"/>
                </a:lnTo>
                <a:lnTo>
                  <a:pt x="2919119" y="390282"/>
                </a:lnTo>
                <a:lnTo>
                  <a:pt x="2914916" y="391220"/>
                </a:lnTo>
                <a:lnTo>
                  <a:pt x="2910388" y="392158"/>
                </a:lnTo>
                <a:lnTo>
                  <a:pt x="2905537" y="393720"/>
                </a:lnTo>
                <a:lnTo>
                  <a:pt x="2900363" y="395285"/>
                </a:lnTo>
                <a:lnTo>
                  <a:pt x="2901333" y="393720"/>
                </a:lnTo>
                <a:lnTo>
                  <a:pt x="2901980" y="391845"/>
                </a:lnTo>
                <a:lnTo>
                  <a:pt x="2902950" y="389968"/>
                </a:lnTo>
                <a:lnTo>
                  <a:pt x="2904567" y="388717"/>
                </a:lnTo>
                <a:lnTo>
                  <a:pt x="2907801" y="385278"/>
                </a:lnTo>
                <a:lnTo>
                  <a:pt x="2912005" y="382777"/>
                </a:lnTo>
                <a:lnTo>
                  <a:pt x="2916856" y="380274"/>
                </a:lnTo>
                <a:lnTo>
                  <a:pt x="2922353" y="378087"/>
                </a:lnTo>
                <a:lnTo>
                  <a:pt x="2928175" y="376522"/>
                </a:lnTo>
                <a:close/>
                <a:moveTo>
                  <a:pt x="4240214" y="363536"/>
                </a:moveTo>
                <a:lnTo>
                  <a:pt x="4243389" y="363536"/>
                </a:lnTo>
                <a:lnTo>
                  <a:pt x="4246564" y="364162"/>
                </a:lnTo>
                <a:lnTo>
                  <a:pt x="4242754" y="366662"/>
                </a:lnTo>
                <a:lnTo>
                  <a:pt x="4239579" y="369164"/>
                </a:lnTo>
                <a:lnTo>
                  <a:pt x="4236722" y="372292"/>
                </a:lnTo>
                <a:lnTo>
                  <a:pt x="4234182" y="375419"/>
                </a:lnTo>
                <a:lnTo>
                  <a:pt x="4231959" y="379170"/>
                </a:lnTo>
                <a:lnTo>
                  <a:pt x="4230054" y="382610"/>
                </a:lnTo>
                <a:lnTo>
                  <a:pt x="4228466" y="386988"/>
                </a:lnTo>
                <a:lnTo>
                  <a:pt x="4226561" y="391053"/>
                </a:lnTo>
                <a:lnTo>
                  <a:pt x="4223704" y="399496"/>
                </a:lnTo>
                <a:lnTo>
                  <a:pt x="4221164" y="408251"/>
                </a:lnTo>
                <a:lnTo>
                  <a:pt x="4217989" y="417007"/>
                </a:lnTo>
                <a:lnTo>
                  <a:pt x="4214814" y="425137"/>
                </a:lnTo>
                <a:lnTo>
                  <a:pt x="4214496" y="425449"/>
                </a:lnTo>
                <a:lnTo>
                  <a:pt x="4213861" y="424198"/>
                </a:lnTo>
                <a:lnTo>
                  <a:pt x="4213861" y="421384"/>
                </a:lnTo>
                <a:lnTo>
                  <a:pt x="4213226" y="417632"/>
                </a:lnTo>
                <a:lnTo>
                  <a:pt x="4213861" y="412629"/>
                </a:lnTo>
                <a:lnTo>
                  <a:pt x="4214179" y="406687"/>
                </a:lnTo>
                <a:lnTo>
                  <a:pt x="4214814" y="400746"/>
                </a:lnTo>
                <a:lnTo>
                  <a:pt x="4216401" y="394493"/>
                </a:lnTo>
                <a:lnTo>
                  <a:pt x="4217671" y="388238"/>
                </a:lnTo>
                <a:lnTo>
                  <a:pt x="4219894" y="381985"/>
                </a:lnTo>
                <a:lnTo>
                  <a:pt x="4222751" y="376357"/>
                </a:lnTo>
                <a:lnTo>
                  <a:pt x="4224339" y="373854"/>
                </a:lnTo>
                <a:lnTo>
                  <a:pt x="4226244" y="371666"/>
                </a:lnTo>
                <a:lnTo>
                  <a:pt x="4227831" y="369477"/>
                </a:lnTo>
                <a:lnTo>
                  <a:pt x="4230054" y="367601"/>
                </a:lnTo>
                <a:lnTo>
                  <a:pt x="4232277" y="365724"/>
                </a:lnTo>
                <a:lnTo>
                  <a:pt x="4234817" y="364787"/>
                </a:lnTo>
                <a:lnTo>
                  <a:pt x="4237357" y="364162"/>
                </a:lnTo>
                <a:close/>
                <a:moveTo>
                  <a:pt x="3170685" y="293684"/>
                </a:moveTo>
                <a:lnTo>
                  <a:pt x="3174136" y="293684"/>
                </a:lnTo>
                <a:lnTo>
                  <a:pt x="3176959" y="294028"/>
                </a:lnTo>
                <a:lnTo>
                  <a:pt x="3179469" y="295054"/>
                </a:lnTo>
                <a:lnTo>
                  <a:pt x="3181351" y="296081"/>
                </a:lnTo>
                <a:lnTo>
                  <a:pt x="3176332" y="297451"/>
                </a:lnTo>
                <a:lnTo>
                  <a:pt x="3171941" y="298479"/>
                </a:lnTo>
                <a:lnTo>
                  <a:pt x="3168176" y="299848"/>
                </a:lnTo>
                <a:lnTo>
                  <a:pt x="3164725" y="300876"/>
                </a:lnTo>
                <a:lnTo>
                  <a:pt x="3158452" y="303614"/>
                </a:lnTo>
                <a:lnTo>
                  <a:pt x="3152805" y="306354"/>
                </a:lnTo>
                <a:lnTo>
                  <a:pt x="3147785" y="309093"/>
                </a:lnTo>
                <a:lnTo>
                  <a:pt x="3145276" y="309778"/>
                </a:lnTo>
                <a:lnTo>
                  <a:pt x="3142452" y="310806"/>
                </a:lnTo>
                <a:lnTo>
                  <a:pt x="3139629" y="311148"/>
                </a:lnTo>
                <a:lnTo>
                  <a:pt x="3136179" y="311148"/>
                </a:lnTo>
                <a:lnTo>
                  <a:pt x="3132729" y="311148"/>
                </a:lnTo>
                <a:lnTo>
                  <a:pt x="3128963" y="310463"/>
                </a:lnTo>
                <a:lnTo>
                  <a:pt x="3129904" y="308408"/>
                </a:lnTo>
                <a:lnTo>
                  <a:pt x="3131787" y="306354"/>
                </a:lnTo>
                <a:lnTo>
                  <a:pt x="3133669" y="304300"/>
                </a:lnTo>
                <a:lnTo>
                  <a:pt x="3137119" y="302929"/>
                </a:lnTo>
                <a:lnTo>
                  <a:pt x="3140571" y="300876"/>
                </a:lnTo>
                <a:lnTo>
                  <a:pt x="3144648" y="299163"/>
                </a:lnTo>
                <a:lnTo>
                  <a:pt x="3153118" y="296424"/>
                </a:lnTo>
                <a:lnTo>
                  <a:pt x="3162216" y="294712"/>
                </a:lnTo>
                <a:lnTo>
                  <a:pt x="3166607" y="294028"/>
                </a:lnTo>
                <a:close/>
                <a:moveTo>
                  <a:pt x="3159537" y="276220"/>
                </a:moveTo>
                <a:lnTo>
                  <a:pt x="3175000" y="276220"/>
                </a:lnTo>
                <a:lnTo>
                  <a:pt x="3170898" y="278428"/>
                </a:lnTo>
                <a:lnTo>
                  <a:pt x="3166795" y="280634"/>
                </a:lnTo>
                <a:lnTo>
                  <a:pt x="3162378" y="282526"/>
                </a:lnTo>
                <a:lnTo>
                  <a:pt x="3157645" y="284103"/>
                </a:lnTo>
                <a:lnTo>
                  <a:pt x="3152910" y="285362"/>
                </a:lnTo>
                <a:lnTo>
                  <a:pt x="3147861" y="286624"/>
                </a:lnTo>
                <a:lnTo>
                  <a:pt x="3137132" y="288516"/>
                </a:lnTo>
                <a:lnTo>
                  <a:pt x="3126403" y="289777"/>
                </a:lnTo>
                <a:lnTo>
                  <a:pt x="3115042" y="290723"/>
                </a:lnTo>
                <a:lnTo>
                  <a:pt x="3092637" y="292614"/>
                </a:lnTo>
                <a:lnTo>
                  <a:pt x="3081277" y="293245"/>
                </a:lnTo>
                <a:lnTo>
                  <a:pt x="3070863" y="294821"/>
                </a:lnTo>
                <a:lnTo>
                  <a:pt x="3060449" y="296712"/>
                </a:lnTo>
                <a:lnTo>
                  <a:pt x="3055717" y="297973"/>
                </a:lnTo>
                <a:lnTo>
                  <a:pt x="3050982" y="299549"/>
                </a:lnTo>
                <a:lnTo>
                  <a:pt x="3046249" y="300811"/>
                </a:lnTo>
                <a:lnTo>
                  <a:pt x="3041831" y="303017"/>
                </a:lnTo>
                <a:lnTo>
                  <a:pt x="3037729" y="305223"/>
                </a:lnTo>
                <a:lnTo>
                  <a:pt x="3033941" y="307745"/>
                </a:lnTo>
                <a:lnTo>
                  <a:pt x="3030470" y="310267"/>
                </a:lnTo>
                <a:lnTo>
                  <a:pt x="3027314" y="313420"/>
                </a:lnTo>
                <a:lnTo>
                  <a:pt x="3024474" y="316887"/>
                </a:lnTo>
                <a:lnTo>
                  <a:pt x="3021950" y="320671"/>
                </a:lnTo>
                <a:lnTo>
                  <a:pt x="3020056" y="317518"/>
                </a:lnTo>
                <a:lnTo>
                  <a:pt x="3019425" y="315627"/>
                </a:lnTo>
                <a:lnTo>
                  <a:pt x="3019425" y="314365"/>
                </a:lnTo>
                <a:lnTo>
                  <a:pt x="3019425" y="313105"/>
                </a:lnTo>
                <a:lnTo>
                  <a:pt x="3019741" y="311843"/>
                </a:lnTo>
                <a:lnTo>
                  <a:pt x="3020688" y="309638"/>
                </a:lnTo>
                <a:lnTo>
                  <a:pt x="3022581" y="307431"/>
                </a:lnTo>
                <a:lnTo>
                  <a:pt x="3024790" y="305539"/>
                </a:lnTo>
                <a:lnTo>
                  <a:pt x="3027314" y="303963"/>
                </a:lnTo>
                <a:lnTo>
                  <a:pt x="3030470" y="302701"/>
                </a:lnTo>
                <a:lnTo>
                  <a:pt x="3036466" y="299549"/>
                </a:lnTo>
                <a:lnTo>
                  <a:pt x="3039306" y="297973"/>
                </a:lnTo>
                <a:lnTo>
                  <a:pt x="3041831" y="296081"/>
                </a:lnTo>
                <a:lnTo>
                  <a:pt x="3044040" y="294190"/>
                </a:lnTo>
                <a:lnTo>
                  <a:pt x="3044986" y="292299"/>
                </a:lnTo>
                <a:lnTo>
                  <a:pt x="3045302" y="291037"/>
                </a:lnTo>
                <a:lnTo>
                  <a:pt x="3045933" y="289777"/>
                </a:lnTo>
                <a:lnTo>
                  <a:pt x="3045933" y="288201"/>
                </a:lnTo>
                <a:lnTo>
                  <a:pt x="3045302" y="286624"/>
                </a:lnTo>
                <a:lnTo>
                  <a:pt x="3062974" y="284103"/>
                </a:lnTo>
                <a:lnTo>
                  <a:pt x="3079383" y="281896"/>
                </a:lnTo>
                <a:lnTo>
                  <a:pt x="3096108" y="280318"/>
                </a:lnTo>
                <a:lnTo>
                  <a:pt x="3112203" y="278742"/>
                </a:lnTo>
                <a:lnTo>
                  <a:pt x="3127981" y="277798"/>
                </a:lnTo>
                <a:lnTo>
                  <a:pt x="3144075" y="276852"/>
                </a:lnTo>
                <a:close/>
                <a:moveTo>
                  <a:pt x="4272441" y="269875"/>
                </a:moveTo>
                <a:lnTo>
                  <a:pt x="4274717" y="270523"/>
                </a:lnTo>
                <a:lnTo>
                  <a:pt x="4277319" y="270848"/>
                </a:lnTo>
                <a:lnTo>
                  <a:pt x="4283171" y="272467"/>
                </a:lnTo>
                <a:lnTo>
                  <a:pt x="4289674" y="274411"/>
                </a:lnTo>
                <a:lnTo>
                  <a:pt x="4295852" y="276355"/>
                </a:lnTo>
                <a:lnTo>
                  <a:pt x="4299429" y="277003"/>
                </a:lnTo>
                <a:lnTo>
                  <a:pt x="4302680" y="277975"/>
                </a:lnTo>
                <a:lnTo>
                  <a:pt x="4305607" y="277975"/>
                </a:lnTo>
                <a:lnTo>
                  <a:pt x="4308208" y="277975"/>
                </a:lnTo>
                <a:lnTo>
                  <a:pt x="4310809" y="277003"/>
                </a:lnTo>
                <a:lnTo>
                  <a:pt x="4313410" y="276031"/>
                </a:lnTo>
                <a:lnTo>
                  <a:pt x="4315361" y="274411"/>
                </a:lnTo>
                <a:lnTo>
                  <a:pt x="4317312" y="272144"/>
                </a:lnTo>
                <a:lnTo>
                  <a:pt x="4319263" y="276031"/>
                </a:lnTo>
                <a:lnTo>
                  <a:pt x="4319588" y="277327"/>
                </a:lnTo>
                <a:lnTo>
                  <a:pt x="4319588" y="278947"/>
                </a:lnTo>
                <a:lnTo>
                  <a:pt x="4319588" y="279919"/>
                </a:lnTo>
                <a:lnTo>
                  <a:pt x="4319263" y="281215"/>
                </a:lnTo>
                <a:lnTo>
                  <a:pt x="4318288" y="281863"/>
                </a:lnTo>
                <a:lnTo>
                  <a:pt x="4317637" y="282835"/>
                </a:lnTo>
                <a:lnTo>
                  <a:pt x="4315361" y="284131"/>
                </a:lnTo>
                <a:lnTo>
                  <a:pt x="4312110" y="284454"/>
                </a:lnTo>
                <a:lnTo>
                  <a:pt x="4308208" y="284779"/>
                </a:lnTo>
                <a:lnTo>
                  <a:pt x="4304306" y="285427"/>
                </a:lnTo>
                <a:lnTo>
                  <a:pt x="4294877" y="284779"/>
                </a:lnTo>
                <a:lnTo>
                  <a:pt x="4284797" y="284131"/>
                </a:lnTo>
                <a:lnTo>
                  <a:pt x="4279595" y="284131"/>
                </a:lnTo>
                <a:lnTo>
                  <a:pt x="4274717" y="284454"/>
                </a:lnTo>
                <a:lnTo>
                  <a:pt x="4269840" y="284779"/>
                </a:lnTo>
                <a:lnTo>
                  <a:pt x="4265613" y="285750"/>
                </a:lnTo>
                <a:lnTo>
                  <a:pt x="4268214" y="282835"/>
                </a:lnTo>
                <a:lnTo>
                  <a:pt x="4270491" y="278947"/>
                </a:lnTo>
                <a:lnTo>
                  <a:pt x="4271141" y="277003"/>
                </a:lnTo>
                <a:lnTo>
                  <a:pt x="4272116" y="274735"/>
                </a:lnTo>
                <a:lnTo>
                  <a:pt x="4272441" y="272467"/>
                </a:lnTo>
                <a:close/>
                <a:moveTo>
                  <a:pt x="2801434" y="265114"/>
                </a:moveTo>
                <a:lnTo>
                  <a:pt x="2805218" y="265426"/>
                </a:lnTo>
                <a:lnTo>
                  <a:pt x="2809319" y="266047"/>
                </a:lnTo>
                <a:lnTo>
                  <a:pt x="2812788" y="266982"/>
                </a:lnTo>
                <a:lnTo>
                  <a:pt x="2815942" y="268849"/>
                </a:lnTo>
                <a:lnTo>
                  <a:pt x="2816888" y="270094"/>
                </a:lnTo>
                <a:lnTo>
                  <a:pt x="2818465" y="271339"/>
                </a:lnTo>
                <a:lnTo>
                  <a:pt x="2819097" y="272584"/>
                </a:lnTo>
                <a:lnTo>
                  <a:pt x="2819727" y="274452"/>
                </a:lnTo>
                <a:lnTo>
                  <a:pt x="2820673" y="276321"/>
                </a:lnTo>
                <a:lnTo>
                  <a:pt x="2820988" y="278499"/>
                </a:lnTo>
                <a:lnTo>
                  <a:pt x="2816888" y="279744"/>
                </a:lnTo>
                <a:lnTo>
                  <a:pt x="2813419" y="280677"/>
                </a:lnTo>
                <a:lnTo>
                  <a:pt x="2810265" y="280989"/>
                </a:lnTo>
                <a:lnTo>
                  <a:pt x="2807426" y="280677"/>
                </a:lnTo>
                <a:lnTo>
                  <a:pt x="2804903" y="280056"/>
                </a:lnTo>
                <a:lnTo>
                  <a:pt x="2802695" y="279744"/>
                </a:lnTo>
                <a:lnTo>
                  <a:pt x="2798280" y="278187"/>
                </a:lnTo>
                <a:lnTo>
                  <a:pt x="2793864" y="276632"/>
                </a:lnTo>
                <a:lnTo>
                  <a:pt x="2791026" y="276321"/>
                </a:lnTo>
                <a:lnTo>
                  <a:pt x="2788187" y="276321"/>
                </a:lnTo>
                <a:lnTo>
                  <a:pt x="2785348" y="276632"/>
                </a:lnTo>
                <a:lnTo>
                  <a:pt x="2781879" y="277254"/>
                </a:lnTo>
                <a:lnTo>
                  <a:pt x="2777779" y="278811"/>
                </a:lnTo>
                <a:lnTo>
                  <a:pt x="2773363" y="280989"/>
                </a:lnTo>
                <a:lnTo>
                  <a:pt x="2773679" y="279432"/>
                </a:lnTo>
                <a:lnTo>
                  <a:pt x="2773994" y="278499"/>
                </a:lnTo>
                <a:lnTo>
                  <a:pt x="2775886" y="276009"/>
                </a:lnTo>
                <a:lnTo>
                  <a:pt x="2778410" y="273519"/>
                </a:lnTo>
                <a:lnTo>
                  <a:pt x="2781248" y="271339"/>
                </a:lnTo>
                <a:lnTo>
                  <a:pt x="2785033" y="269473"/>
                </a:lnTo>
                <a:lnTo>
                  <a:pt x="2788502" y="267916"/>
                </a:lnTo>
                <a:lnTo>
                  <a:pt x="2792918" y="266671"/>
                </a:lnTo>
                <a:lnTo>
                  <a:pt x="2797018" y="266047"/>
                </a:lnTo>
                <a:close/>
                <a:moveTo>
                  <a:pt x="3371851" y="261934"/>
                </a:moveTo>
                <a:lnTo>
                  <a:pt x="3371228" y="264713"/>
                </a:lnTo>
                <a:lnTo>
                  <a:pt x="3369982" y="267183"/>
                </a:lnTo>
                <a:lnTo>
                  <a:pt x="3368425" y="269035"/>
                </a:lnTo>
                <a:lnTo>
                  <a:pt x="3366557" y="270886"/>
                </a:lnTo>
                <a:lnTo>
                  <a:pt x="3364376" y="272121"/>
                </a:lnTo>
                <a:lnTo>
                  <a:pt x="3361884" y="273664"/>
                </a:lnTo>
                <a:lnTo>
                  <a:pt x="3359392" y="274283"/>
                </a:lnTo>
                <a:lnTo>
                  <a:pt x="3356278" y="275516"/>
                </a:lnTo>
                <a:lnTo>
                  <a:pt x="3349425" y="277061"/>
                </a:lnTo>
                <a:lnTo>
                  <a:pt x="3341638" y="278913"/>
                </a:lnTo>
                <a:lnTo>
                  <a:pt x="3332605" y="281073"/>
                </a:lnTo>
                <a:lnTo>
                  <a:pt x="3322638" y="284159"/>
                </a:lnTo>
                <a:lnTo>
                  <a:pt x="3323884" y="282000"/>
                </a:lnTo>
                <a:lnTo>
                  <a:pt x="3325753" y="279838"/>
                </a:lnTo>
                <a:lnTo>
                  <a:pt x="3327934" y="278294"/>
                </a:lnTo>
                <a:lnTo>
                  <a:pt x="3330115" y="276443"/>
                </a:lnTo>
                <a:lnTo>
                  <a:pt x="3335409" y="272739"/>
                </a:lnTo>
                <a:lnTo>
                  <a:pt x="3341638" y="270270"/>
                </a:lnTo>
                <a:lnTo>
                  <a:pt x="3348491" y="267799"/>
                </a:lnTo>
                <a:lnTo>
                  <a:pt x="3355967" y="265948"/>
                </a:lnTo>
                <a:lnTo>
                  <a:pt x="3363753" y="263788"/>
                </a:lnTo>
                <a:close/>
                <a:moveTo>
                  <a:pt x="4829176" y="257177"/>
                </a:moveTo>
                <a:lnTo>
                  <a:pt x="4835208" y="260033"/>
                </a:lnTo>
                <a:lnTo>
                  <a:pt x="4841558" y="262256"/>
                </a:lnTo>
                <a:lnTo>
                  <a:pt x="4848226" y="264162"/>
                </a:lnTo>
                <a:lnTo>
                  <a:pt x="4855211" y="266066"/>
                </a:lnTo>
                <a:lnTo>
                  <a:pt x="4870133" y="268924"/>
                </a:lnTo>
                <a:lnTo>
                  <a:pt x="4885373" y="271781"/>
                </a:lnTo>
                <a:lnTo>
                  <a:pt x="4892993" y="273687"/>
                </a:lnTo>
                <a:lnTo>
                  <a:pt x="4900931" y="275910"/>
                </a:lnTo>
                <a:lnTo>
                  <a:pt x="4908233" y="278449"/>
                </a:lnTo>
                <a:lnTo>
                  <a:pt x="4915536" y="281307"/>
                </a:lnTo>
                <a:lnTo>
                  <a:pt x="4922203" y="285118"/>
                </a:lnTo>
                <a:lnTo>
                  <a:pt x="4925696" y="287022"/>
                </a:lnTo>
                <a:lnTo>
                  <a:pt x="4928871" y="289245"/>
                </a:lnTo>
                <a:lnTo>
                  <a:pt x="4932046" y="291786"/>
                </a:lnTo>
                <a:lnTo>
                  <a:pt x="4935221" y="294326"/>
                </a:lnTo>
                <a:lnTo>
                  <a:pt x="4938078" y="297501"/>
                </a:lnTo>
                <a:lnTo>
                  <a:pt x="4940618" y="300676"/>
                </a:lnTo>
                <a:lnTo>
                  <a:pt x="4943476" y="297819"/>
                </a:lnTo>
                <a:lnTo>
                  <a:pt x="4946333" y="295595"/>
                </a:lnTo>
                <a:lnTo>
                  <a:pt x="4949826" y="293691"/>
                </a:lnTo>
                <a:lnTo>
                  <a:pt x="4953001" y="292738"/>
                </a:lnTo>
                <a:lnTo>
                  <a:pt x="4956176" y="291469"/>
                </a:lnTo>
                <a:lnTo>
                  <a:pt x="4959986" y="291151"/>
                </a:lnTo>
                <a:lnTo>
                  <a:pt x="4963478" y="290833"/>
                </a:lnTo>
                <a:lnTo>
                  <a:pt x="4967606" y="290833"/>
                </a:lnTo>
                <a:lnTo>
                  <a:pt x="4971098" y="291469"/>
                </a:lnTo>
                <a:lnTo>
                  <a:pt x="4975226" y="291786"/>
                </a:lnTo>
                <a:lnTo>
                  <a:pt x="4983163" y="293691"/>
                </a:lnTo>
                <a:lnTo>
                  <a:pt x="4991418" y="296230"/>
                </a:lnTo>
                <a:lnTo>
                  <a:pt x="4999673" y="298770"/>
                </a:lnTo>
                <a:lnTo>
                  <a:pt x="5007611" y="301628"/>
                </a:lnTo>
                <a:lnTo>
                  <a:pt x="5015866" y="304169"/>
                </a:lnTo>
                <a:lnTo>
                  <a:pt x="5023486" y="306074"/>
                </a:lnTo>
                <a:lnTo>
                  <a:pt x="5031106" y="307661"/>
                </a:lnTo>
                <a:lnTo>
                  <a:pt x="5034281" y="307661"/>
                </a:lnTo>
                <a:lnTo>
                  <a:pt x="5037773" y="307661"/>
                </a:lnTo>
                <a:lnTo>
                  <a:pt x="5040948" y="307344"/>
                </a:lnTo>
                <a:lnTo>
                  <a:pt x="5044123" y="306392"/>
                </a:lnTo>
                <a:lnTo>
                  <a:pt x="5047298" y="305438"/>
                </a:lnTo>
                <a:lnTo>
                  <a:pt x="5050156" y="303852"/>
                </a:lnTo>
                <a:lnTo>
                  <a:pt x="5052696" y="301628"/>
                </a:lnTo>
                <a:lnTo>
                  <a:pt x="5054918" y="299088"/>
                </a:lnTo>
                <a:lnTo>
                  <a:pt x="5056506" y="300676"/>
                </a:lnTo>
                <a:lnTo>
                  <a:pt x="5057776" y="302582"/>
                </a:lnTo>
                <a:lnTo>
                  <a:pt x="5058728" y="304169"/>
                </a:lnTo>
                <a:lnTo>
                  <a:pt x="5059681" y="306074"/>
                </a:lnTo>
                <a:lnTo>
                  <a:pt x="5060633" y="310519"/>
                </a:lnTo>
                <a:lnTo>
                  <a:pt x="5060951" y="314965"/>
                </a:lnTo>
                <a:lnTo>
                  <a:pt x="5061268" y="324490"/>
                </a:lnTo>
                <a:lnTo>
                  <a:pt x="5061586" y="328617"/>
                </a:lnTo>
                <a:lnTo>
                  <a:pt x="5062221" y="330841"/>
                </a:lnTo>
                <a:lnTo>
                  <a:pt x="5063173" y="332746"/>
                </a:lnTo>
                <a:lnTo>
                  <a:pt x="5064443" y="329888"/>
                </a:lnTo>
                <a:lnTo>
                  <a:pt x="5065713" y="327348"/>
                </a:lnTo>
                <a:lnTo>
                  <a:pt x="5067301" y="325125"/>
                </a:lnTo>
                <a:lnTo>
                  <a:pt x="5068571" y="323219"/>
                </a:lnTo>
                <a:lnTo>
                  <a:pt x="5070476" y="321950"/>
                </a:lnTo>
                <a:lnTo>
                  <a:pt x="5072063" y="320998"/>
                </a:lnTo>
                <a:lnTo>
                  <a:pt x="5073651" y="320362"/>
                </a:lnTo>
                <a:lnTo>
                  <a:pt x="5075238" y="320362"/>
                </a:lnTo>
                <a:lnTo>
                  <a:pt x="5076826" y="320679"/>
                </a:lnTo>
                <a:lnTo>
                  <a:pt x="5078096" y="321315"/>
                </a:lnTo>
                <a:lnTo>
                  <a:pt x="5079683" y="322902"/>
                </a:lnTo>
                <a:lnTo>
                  <a:pt x="5080636" y="324808"/>
                </a:lnTo>
                <a:lnTo>
                  <a:pt x="5081588" y="327029"/>
                </a:lnTo>
                <a:lnTo>
                  <a:pt x="5082223" y="329571"/>
                </a:lnTo>
                <a:lnTo>
                  <a:pt x="5082541" y="332746"/>
                </a:lnTo>
                <a:lnTo>
                  <a:pt x="5082541" y="336556"/>
                </a:lnTo>
                <a:lnTo>
                  <a:pt x="5088256" y="336873"/>
                </a:lnTo>
                <a:lnTo>
                  <a:pt x="5094606" y="337508"/>
                </a:lnTo>
                <a:lnTo>
                  <a:pt x="5100638" y="338460"/>
                </a:lnTo>
                <a:lnTo>
                  <a:pt x="5106988" y="340049"/>
                </a:lnTo>
                <a:lnTo>
                  <a:pt x="5119371" y="343224"/>
                </a:lnTo>
                <a:lnTo>
                  <a:pt x="5132388" y="347033"/>
                </a:lnTo>
                <a:lnTo>
                  <a:pt x="5145723" y="351479"/>
                </a:lnTo>
                <a:lnTo>
                  <a:pt x="5159058" y="356241"/>
                </a:lnTo>
                <a:lnTo>
                  <a:pt x="5185411" y="365132"/>
                </a:lnTo>
                <a:lnTo>
                  <a:pt x="5198746" y="369578"/>
                </a:lnTo>
                <a:lnTo>
                  <a:pt x="5211446" y="373388"/>
                </a:lnTo>
                <a:lnTo>
                  <a:pt x="5223828" y="376563"/>
                </a:lnTo>
                <a:lnTo>
                  <a:pt x="5229861" y="377514"/>
                </a:lnTo>
                <a:lnTo>
                  <a:pt x="5235893" y="378786"/>
                </a:lnTo>
                <a:lnTo>
                  <a:pt x="5241608" y="379421"/>
                </a:lnTo>
                <a:lnTo>
                  <a:pt x="5247641" y="379738"/>
                </a:lnTo>
                <a:lnTo>
                  <a:pt x="5253038" y="379738"/>
                </a:lnTo>
                <a:lnTo>
                  <a:pt x="5258436" y="379421"/>
                </a:lnTo>
                <a:lnTo>
                  <a:pt x="5263516" y="378786"/>
                </a:lnTo>
                <a:lnTo>
                  <a:pt x="5268596" y="378151"/>
                </a:lnTo>
                <a:lnTo>
                  <a:pt x="5273358" y="376563"/>
                </a:lnTo>
                <a:lnTo>
                  <a:pt x="5278121" y="374339"/>
                </a:lnTo>
                <a:lnTo>
                  <a:pt x="5279391" y="376880"/>
                </a:lnTo>
                <a:lnTo>
                  <a:pt x="5280661" y="379103"/>
                </a:lnTo>
                <a:lnTo>
                  <a:pt x="5282883" y="381643"/>
                </a:lnTo>
                <a:lnTo>
                  <a:pt x="5284788" y="383865"/>
                </a:lnTo>
                <a:lnTo>
                  <a:pt x="5289868" y="388311"/>
                </a:lnTo>
                <a:lnTo>
                  <a:pt x="5295583" y="392755"/>
                </a:lnTo>
                <a:lnTo>
                  <a:pt x="5301933" y="396248"/>
                </a:lnTo>
                <a:lnTo>
                  <a:pt x="5309236" y="400059"/>
                </a:lnTo>
                <a:lnTo>
                  <a:pt x="5316538" y="403552"/>
                </a:lnTo>
                <a:lnTo>
                  <a:pt x="5324476" y="406410"/>
                </a:lnTo>
                <a:lnTo>
                  <a:pt x="5332731" y="408950"/>
                </a:lnTo>
                <a:lnTo>
                  <a:pt x="5340986" y="411171"/>
                </a:lnTo>
                <a:lnTo>
                  <a:pt x="5349241" y="413077"/>
                </a:lnTo>
                <a:lnTo>
                  <a:pt x="5357178" y="414347"/>
                </a:lnTo>
                <a:lnTo>
                  <a:pt x="5365116" y="415300"/>
                </a:lnTo>
                <a:lnTo>
                  <a:pt x="5372736" y="415300"/>
                </a:lnTo>
                <a:lnTo>
                  <a:pt x="5379086" y="414981"/>
                </a:lnTo>
                <a:lnTo>
                  <a:pt x="5385753" y="414029"/>
                </a:lnTo>
                <a:lnTo>
                  <a:pt x="5383531" y="410219"/>
                </a:lnTo>
                <a:lnTo>
                  <a:pt x="5382261" y="406092"/>
                </a:lnTo>
                <a:lnTo>
                  <a:pt x="5381626" y="403870"/>
                </a:lnTo>
                <a:lnTo>
                  <a:pt x="5381308" y="401646"/>
                </a:lnTo>
                <a:lnTo>
                  <a:pt x="5381626" y="399106"/>
                </a:lnTo>
                <a:lnTo>
                  <a:pt x="5382261" y="396567"/>
                </a:lnTo>
                <a:lnTo>
                  <a:pt x="5390516" y="396884"/>
                </a:lnTo>
                <a:lnTo>
                  <a:pt x="5398453" y="397202"/>
                </a:lnTo>
                <a:lnTo>
                  <a:pt x="5406073" y="398154"/>
                </a:lnTo>
                <a:lnTo>
                  <a:pt x="5414011" y="399106"/>
                </a:lnTo>
                <a:lnTo>
                  <a:pt x="5428933" y="401329"/>
                </a:lnTo>
                <a:lnTo>
                  <a:pt x="5443221" y="404504"/>
                </a:lnTo>
                <a:lnTo>
                  <a:pt x="5456556" y="407996"/>
                </a:lnTo>
                <a:lnTo>
                  <a:pt x="5469573" y="411489"/>
                </a:lnTo>
                <a:lnTo>
                  <a:pt x="5494656" y="418793"/>
                </a:lnTo>
                <a:lnTo>
                  <a:pt x="5506721" y="421650"/>
                </a:lnTo>
                <a:lnTo>
                  <a:pt x="5518468" y="424508"/>
                </a:lnTo>
                <a:lnTo>
                  <a:pt x="5524501" y="425460"/>
                </a:lnTo>
                <a:lnTo>
                  <a:pt x="5530216" y="426095"/>
                </a:lnTo>
                <a:lnTo>
                  <a:pt x="5536248" y="427048"/>
                </a:lnTo>
                <a:lnTo>
                  <a:pt x="5541963" y="427048"/>
                </a:lnTo>
                <a:lnTo>
                  <a:pt x="5547361" y="427048"/>
                </a:lnTo>
                <a:lnTo>
                  <a:pt x="5553393" y="426095"/>
                </a:lnTo>
                <a:lnTo>
                  <a:pt x="5559108" y="425460"/>
                </a:lnTo>
                <a:lnTo>
                  <a:pt x="5564823" y="424508"/>
                </a:lnTo>
                <a:lnTo>
                  <a:pt x="5570856" y="422602"/>
                </a:lnTo>
                <a:lnTo>
                  <a:pt x="5576571" y="420379"/>
                </a:lnTo>
                <a:lnTo>
                  <a:pt x="5582603" y="417839"/>
                </a:lnTo>
                <a:lnTo>
                  <a:pt x="5588636" y="414347"/>
                </a:lnTo>
                <a:lnTo>
                  <a:pt x="5585461" y="410219"/>
                </a:lnTo>
                <a:lnTo>
                  <a:pt x="5581968" y="407044"/>
                </a:lnTo>
                <a:lnTo>
                  <a:pt x="5580698" y="406092"/>
                </a:lnTo>
                <a:lnTo>
                  <a:pt x="5578793" y="405456"/>
                </a:lnTo>
                <a:lnTo>
                  <a:pt x="5575936" y="404504"/>
                </a:lnTo>
                <a:lnTo>
                  <a:pt x="5572761" y="404187"/>
                </a:lnTo>
                <a:lnTo>
                  <a:pt x="5569268" y="404504"/>
                </a:lnTo>
                <a:lnTo>
                  <a:pt x="5566093" y="405775"/>
                </a:lnTo>
                <a:lnTo>
                  <a:pt x="5562283" y="406727"/>
                </a:lnTo>
                <a:lnTo>
                  <a:pt x="5554981" y="409267"/>
                </a:lnTo>
                <a:lnTo>
                  <a:pt x="5551488" y="410219"/>
                </a:lnTo>
                <a:lnTo>
                  <a:pt x="5547361" y="410854"/>
                </a:lnTo>
                <a:lnTo>
                  <a:pt x="5543233" y="410854"/>
                </a:lnTo>
                <a:lnTo>
                  <a:pt x="5538471" y="410219"/>
                </a:lnTo>
                <a:lnTo>
                  <a:pt x="5533708" y="408631"/>
                </a:lnTo>
                <a:lnTo>
                  <a:pt x="5531168" y="407044"/>
                </a:lnTo>
                <a:lnTo>
                  <a:pt x="5528628" y="405775"/>
                </a:lnTo>
                <a:lnTo>
                  <a:pt x="5532438" y="404187"/>
                </a:lnTo>
                <a:lnTo>
                  <a:pt x="5536248" y="402917"/>
                </a:lnTo>
                <a:lnTo>
                  <a:pt x="5543868" y="400694"/>
                </a:lnTo>
                <a:lnTo>
                  <a:pt x="5552123" y="399106"/>
                </a:lnTo>
                <a:lnTo>
                  <a:pt x="5560696" y="398788"/>
                </a:lnTo>
                <a:lnTo>
                  <a:pt x="5568951" y="398788"/>
                </a:lnTo>
                <a:lnTo>
                  <a:pt x="5578158" y="399106"/>
                </a:lnTo>
                <a:lnTo>
                  <a:pt x="5587366" y="400694"/>
                </a:lnTo>
                <a:lnTo>
                  <a:pt x="5596256" y="401963"/>
                </a:lnTo>
                <a:lnTo>
                  <a:pt x="5605781" y="404187"/>
                </a:lnTo>
                <a:lnTo>
                  <a:pt x="5615623" y="406727"/>
                </a:lnTo>
                <a:lnTo>
                  <a:pt x="5625148" y="410219"/>
                </a:lnTo>
                <a:lnTo>
                  <a:pt x="5635308" y="413394"/>
                </a:lnTo>
                <a:lnTo>
                  <a:pt x="5655628" y="420698"/>
                </a:lnTo>
                <a:lnTo>
                  <a:pt x="5675948" y="428952"/>
                </a:lnTo>
                <a:lnTo>
                  <a:pt x="5717541" y="446099"/>
                </a:lnTo>
                <a:lnTo>
                  <a:pt x="5738178" y="454355"/>
                </a:lnTo>
                <a:lnTo>
                  <a:pt x="5758816" y="461974"/>
                </a:lnTo>
                <a:lnTo>
                  <a:pt x="5768976" y="465149"/>
                </a:lnTo>
                <a:lnTo>
                  <a:pt x="5778818" y="468007"/>
                </a:lnTo>
                <a:lnTo>
                  <a:pt x="5788661" y="470548"/>
                </a:lnTo>
                <a:lnTo>
                  <a:pt x="5798186" y="472771"/>
                </a:lnTo>
                <a:lnTo>
                  <a:pt x="5808028" y="474675"/>
                </a:lnTo>
                <a:lnTo>
                  <a:pt x="5817236" y="475946"/>
                </a:lnTo>
                <a:lnTo>
                  <a:pt x="5826126" y="476581"/>
                </a:lnTo>
                <a:lnTo>
                  <a:pt x="5835333" y="476581"/>
                </a:lnTo>
                <a:lnTo>
                  <a:pt x="5839143" y="481661"/>
                </a:lnTo>
                <a:lnTo>
                  <a:pt x="5842953" y="486423"/>
                </a:lnTo>
                <a:lnTo>
                  <a:pt x="5847081" y="490233"/>
                </a:lnTo>
                <a:lnTo>
                  <a:pt x="5851208" y="494044"/>
                </a:lnTo>
                <a:lnTo>
                  <a:pt x="5855336" y="496902"/>
                </a:lnTo>
                <a:lnTo>
                  <a:pt x="5860098" y="499760"/>
                </a:lnTo>
                <a:lnTo>
                  <a:pt x="5864543" y="501981"/>
                </a:lnTo>
                <a:lnTo>
                  <a:pt x="5869306" y="503887"/>
                </a:lnTo>
                <a:lnTo>
                  <a:pt x="5874068" y="505474"/>
                </a:lnTo>
                <a:lnTo>
                  <a:pt x="5878831" y="506427"/>
                </a:lnTo>
                <a:lnTo>
                  <a:pt x="5883593" y="507379"/>
                </a:lnTo>
                <a:lnTo>
                  <a:pt x="5888356" y="508331"/>
                </a:lnTo>
                <a:lnTo>
                  <a:pt x="5897881" y="509285"/>
                </a:lnTo>
                <a:lnTo>
                  <a:pt x="5907406" y="510237"/>
                </a:lnTo>
                <a:lnTo>
                  <a:pt x="5915978" y="510554"/>
                </a:lnTo>
                <a:lnTo>
                  <a:pt x="5924551" y="511508"/>
                </a:lnTo>
                <a:lnTo>
                  <a:pt x="5928361" y="511825"/>
                </a:lnTo>
                <a:lnTo>
                  <a:pt x="5932488" y="513095"/>
                </a:lnTo>
                <a:lnTo>
                  <a:pt x="5935981" y="513729"/>
                </a:lnTo>
                <a:lnTo>
                  <a:pt x="5939473" y="515318"/>
                </a:lnTo>
                <a:lnTo>
                  <a:pt x="5942648" y="516587"/>
                </a:lnTo>
                <a:lnTo>
                  <a:pt x="5945506" y="518493"/>
                </a:lnTo>
                <a:lnTo>
                  <a:pt x="5948363" y="521033"/>
                </a:lnTo>
                <a:lnTo>
                  <a:pt x="5950586" y="523572"/>
                </a:lnTo>
                <a:lnTo>
                  <a:pt x="5952808" y="526431"/>
                </a:lnTo>
                <a:lnTo>
                  <a:pt x="5954713" y="530241"/>
                </a:lnTo>
                <a:lnTo>
                  <a:pt x="5956301" y="534685"/>
                </a:lnTo>
                <a:lnTo>
                  <a:pt x="5957253" y="539132"/>
                </a:lnTo>
                <a:lnTo>
                  <a:pt x="5962651" y="541036"/>
                </a:lnTo>
                <a:lnTo>
                  <a:pt x="5967413" y="542942"/>
                </a:lnTo>
                <a:lnTo>
                  <a:pt x="5972176" y="543893"/>
                </a:lnTo>
                <a:lnTo>
                  <a:pt x="5976621" y="544847"/>
                </a:lnTo>
                <a:lnTo>
                  <a:pt x="5981066" y="545164"/>
                </a:lnTo>
                <a:lnTo>
                  <a:pt x="5984558" y="545164"/>
                </a:lnTo>
                <a:lnTo>
                  <a:pt x="5988368" y="544528"/>
                </a:lnTo>
                <a:lnTo>
                  <a:pt x="5991226" y="543259"/>
                </a:lnTo>
                <a:lnTo>
                  <a:pt x="5999163" y="552467"/>
                </a:lnTo>
                <a:lnTo>
                  <a:pt x="6006783" y="561675"/>
                </a:lnTo>
                <a:lnTo>
                  <a:pt x="6021071" y="580090"/>
                </a:lnTo>
                <a:lnTo>
                  <a:pt x="6024563" y="580725"/>
                </a:lnTo>
                <a:lnTo>
                  <a:pt x="6028056" y="581361"/>
                </a:lnTo>
                <a:lnTo>
                  <a:pt x="6031231" y="581361"/>
                </a:lnTo>
                <a:lnTo>
                  <a:pt x="6034406" y="580408"/>
                </a:lnTo>
                <a:lnTo>
                  <a:pt x="6035358" y="580090"/>
                </a:lnTo>
                <a:lnTo>
                  <a:pt x="6035993" y="579456"/>
                </a:lnTo>
                <a:lnTo>
                  <a:pt x="6036311" y="579139"/>
                </a:lnTo>
                <a:lnTo>
                  <a:pt x="6036311" y="577867"/>
                </a:lnTo>
                <a:lnTo>
                  <a:pt x="6035993" y="577232"/>
                </a:lnTo>
                <a:lnTo>
                  <a:pt x="6035358" y="576281"/>
                </a:lnTo>
                <a:lnTo>
                  <a:pt x="6033771" y="575328"/>
                </a:lnTo>
                <a:lnTo>
                  <a:pt x="6032183" y="574057"/>
                </a:lnTo>
                <a:lnTo>
                  <a:pt x="6036311" y="574692"/>
                </a:lnTo>
                <a:lnTo>
                  <a:pt x="6040756" y="575328"/>
                </a:lnTo>
                <a:lnTo>
                  <a:pt x="6044566" y="576281"/>
                </a:lnTo>
                <a:lnTo>
                  <a:pt x="6048058" y="577550"/>
                </a:lnTo>
                <a:lnTo>
                  <a:pt x="6051868" y="579139"/>
                </a:lnTo>
                <a:lnTo>
                  <a:pt x="6055043" y="580725"/>
                </a:lnTo>
                <a:lnTo>
                  <a:pt x="6058218" y="582631"/>
                </a:lnTo>
                <a:lnTo>
                  <a:pt x="6061393" y="584854"/>
                </a:lnTo>
                <a:lnTo>
                  <a:pt x="6063933" y="587394"/>
                </a:lnTo>
                <a:lnTo>
                  <a:pt x="6066791" y="589933"/>
                </a:lnTo>
                <a:lnTo>
                  <a:pt x="6071871" y="595331"/>
                </a:lnTo>
                <a:lnTo>
                  <a:pt x="6076316" y="601999"/>
                </a:lnTo>
                <a:lnTo>
                  <a:pt x="6080761" y="608666"/>
                </a:lnTo>
                <a:lnTo>
                  <a:pt x="6113781" y="623271"/>
                </a:lnTo>
                <a:lnTo>
                  <a:pt x="6145848" y="637878"/>
                </a:lnTo>
                <a:lnTo>
                  <a:pt x="6176646" y="652166"/>
                </a:lnTo>
                <a:lnTo>
                  <a:pt x="6206173" y="666138"/>
                </a:lnTo>
                <a:lnTo>
                  <a:pt x="6220778" y="673441"/>
                </a:lnTo>
                <a:lnTo>
                  <a:pt x="6235066" y="681060"/>
                </a:lnTo>
                <a:lnTo>
                  <a:pt x="6249670" y="689316"/>
                </a:lnTo>
                <a:lnTo>
                  <a:pt x="6263640" y="697571"/>
                </a:lnTo>
                <a:lnTo>
                  <a:pt x="6277928" y="706779"/>
                </a:lnTo>
                <a:lnTo>
                  <a:pt x="6292216" y="716939"/>
                </a:lnTo>
                <a:lnTo>
                  <a:pt x="6306820" y="728053"/>
                </a:lnTo>
                <a:lnTo>
                  <a:pt x="6321743" y="740436"/>
                </a:lnTo>
                <a:lnTo>
                  <a:pt x="6328728" y="741705"/>
                </a:lnTo>
                <a:lnTo>
                  <a:pt x="6335713" y="743611"/>
                </a:lnTo>
                <a:lnTo>
                  <a:pt x="6343016" y="745834"/>
                </a:lnTo>
                <a:lnTo>
                  <a:pt x="6350318" y="748374"/>
                </a:lnTo>
                <a:lnTo>
                  <a:pt x="6357620" y="751549"/>
                </a:lnTo>
                <a:lnTo>
                  <a:pt x="6364923" y="755042"/>
                </a:lnTo>
                <a:lnTo>
                  <a:pt x="6372543" y="758535"/>
                </a:lnTo>
                <a:lnTo>
                  <a:pt x="6380163" y="762661"/>
                </a:lnTo>
                <a:lnTo>
                  <a:pt x="6395086" y="771235"/>
                </a:lnTo>
                <a:lnTo>
                  <a:pt x="6410643" y="781077"/>
                </a:lnTo>
                <a:lnTo>
                  <a:pt x="6425883" y="791874"/>
                </a:lnTo>
                <a:lnTo>
                  <a:pt x="6441123" y="802987"/>
                </a:lnTo>
                <a:lnTo>
                  <a:pt x="6456363" y="815051"/>
                </a:lnTo>
                <a:lnTo>
                  <a:pt x="6471286" y="827117"/>
                </a:lnTo>
                <a:lnTo>
                  <a:pt x="6486526" y="839501"/>
                </a:lnTo>
                <a:lnTo>
                  <a:pt x="6500496" y="852202"/>
                </a:lnTo>
                <a:lnTo>
                  <a:pt x="6528436" y="876968"/>
                </a:lnTo>
                <a:lnTo>
                  <a:pt x="6553836" y="900464"/>
                </a:lnTo>
                <a:lnTo>
                  <a:pt x="6569710" y="909673"/>
                </a:lnTo>
                <a:lnTo>
                  <a:pt x="6584950" y="919198"/>
                </a:lnTo>
                <a:lnTo>
                  <a:pt x="6599873" y="929040"/>
                </a:lnTo>
                <a:lnTo>
                  <a:pt x="6614796" y="938883"/>
                </a:lnTo>
                <a:lnTo>
                  <a:pt x="6629718" y="949045"/>
                </a:lnTo>
                <a:lnTo>
                  <a:pt x="6644006" y="959522"/>
                </a:lnTo>
                <a:lnTo>
                  <a:pt x="6658610" y="970635"/>
                </a:lnTo>
                <a:lnTo>
                  <a:pt x="6672580" y="981749"/>
                </a:lnTo>
                <a:lnTo>
                  <a:pt x="6686868" y="993813"/>
                </a:lnTo>
                <a:lnTo>
                  <a:pt x="6700203" y="1005562"/>
                </a:lnTo>
                <a:lnTo>
                  <a:pt x="6727190" y="1030010"/>
                </a:lnTo>
                <a:lnTo>
                  <a:pt x="6753543" y="1054148"/>
                </a:lnTo>
                <a:lnTo>
                  <a:pt x="6778943" y="1078279"/>
                </a:lnTo>
                <a:lnTo>
                  <a:pt x="6804343" y="1101774"/>
                </a:lnTo>
                <a:lnTo>
                  <a:pt x="6828790" y="1125588"/>
                </a:lnTo>
                <a:lnTo>
                  <a:pt x="6852920" y="1149085"/>
                </a:lnTo>
                <a:lnTo>
                  <a:pt x="6876416" y="1171629"/>
                </a:lnTo>
                <a:lnTo>
                  <a:pt x="6900228" y="1193537"/>
                </a:lnTo>
                <a:lnTo>
                  <a:pt x="6911976" y="1203699"/>
                </a:lnTo>
                <a:lnTo>
                  <a:pt x="6923723" y="1213542"/>
                </a:lnTo>
                <a:lnTo>
                  <a:pt x="6935153" y="1223067"/>
                </a:lnTo>
                <a:lnTo>
                  <a:pt x="6947218" y="1232273"/>
                </a:lnTo>
                <a:lnTo>
                  <a:pt x="6958966" y="1240530"/>
                </a:lnTo>
                <a:lnTo>
                  <a:pt x="6971030" y="1248467"/>
                </a:lnTo>
                <a:lnTo>
                  <a:pt x="6969126" y="1250054"/>
                </a:lnTo>
                <a:lnTo>
                  <a:pt x="6967856" y="1251324"/>
                </a:lnTo>
                <a:lnTo>
                  <a:pt x="6966903" y="1253229"/>
                </a:lnTo>
                <a:lnTo>
                  <a:pt x="6966586" y="1254817"/>
                </a:lnTo>
                <a:lnTo>
                  <a:pt x="6966586" y="1257038"/>
                </a:lnTo>
                <a:lnTo>
                  <a:pt x="6966903" y="1258626"/>
                </a:lnTo>
                <a:lnTo>
                  <a:pt x="6967220" y="1262753"/>
                </a:lnTo>
                <a:lnTo>
                  <a:pt x="6967856" y="1266563"/>
                </a:lnTo>
                <a:lnTo>
                  <a:pt x="6967856" y="1268151"/>
                </a:lnTo>
                <a:lnTo>
                  <a:pt x="6967220" y="1270055"/>
                </a:lnTo>
                <a:lnTo>
                  <a:pt x="6966586" y="1271962"/>
                </a:lnTo>
                <a:lnTo>
                  <a:pt x="6965316" y="1273232"/>
                </a:lnTo>
                <a:lnTo>
                  <a:pt x="6963410" y="1274502"/>
                </a:lnTo>
                <a:lnTo>
                  <a:pt x="6960870" y="1275771"/>
                </a:lnTo>
                <a:lnTo>
                  <a:pt x="6964363" y="1279900"/>
                </a:lnTo>
                <a:lnTo>
                  <a:pt x="6967856" y="1283711"/>
                </a:lnTo>
                <a:lnTo>
                  <a:pt x="6971030" y="1286251"/>
                </a:lnTo>
                <a:lnTo>
                  <a:pt x="6973888" y="1288156"/>
                </a:lnTo>
                <a:lnTo>
                  <a:pt x="6976746" y="1289743"/>
                </a:lnTo>
                <a:lnTo>
                  <a:pt x="6979286" y="1291013"/>
                </a:lnTo>
                <a:lnTo>
                  <a:pt x="6981508" y="1291331"/>
                </a:lnTo>
                <a:lnTo>
                  <a:pt x="6984048" y="1291013"/>
                </a:lnTo>
                <a:lnTo>
                  <a:pt x="6986270" y="1290379"/>
                </a:lnTo>
                <a:lnTo>
                  <a:pt x="6988176" y="1289426"/>
                </a:lnTo>
                <a:lnTo>
                  <a:pt x="6990398" y="1288156"/>
                </a:lnTo>
                <a:lnTo>
                  <a:pt x="6992303" y="1286569"/>
                </a:lnTo>
                <a:lnTo>
                  <a:pt x="6995478" y="1282757"/>
                </a:lnTo>
                <a:lnTo>
                  <a:pt x="6998653" y="1277995"/>
                </a:lnTo>
                <a:lnTo>
                  <a:pt x="7002146" y="1283711"/>
                </a:lnTo>
                <a:lnTo>
                  <a:pt x="7004686" y="1288156"/>
                </a:lnTo>
                <a:lnTo>
                  <a:pt x="7006273" y="1291965"/>
                </a:lnTo>
                <a:lnTo>
                  <a:pt x="7007543" y="1295458"/>
                </a:lnTo>
                <a:lnTo>
                  <a:pt x="7008178" y="1298633"/>
                </a:lnTo>
                <a:lnTo>
                  <a:pt x="7008178" y="1300856"/>
                </a:lnTo>
                <a:lnTo>
                  <a:pt x="7008178" y="1302761"/>
                </a:lnTo>
                <a:lnTo>
                  <a:pt x="7007543" y="1304666"/>
                </a:lnTo>
                <a:lnTo>
                  <a:pt x="7005956" y="1308159"/>
                </a:lnTo>
                <a:lnTo>
                  <a:pt x="7003733" y="1311334"/>
                </a:lnTo>
                <a:lnTo>
                  <a:pt x="7003098" y="1313239"/>
                </a:lnTo>
                <a:lnTo>
                  <a:pt x="7002463" y="1315462"/>
                </a:lnTo>
                <a:lnTo>
                  <a:pt x="7002146" y="1318003"/>
                </a:lnTo>
                <a:lnTo>
                  <a:pt x="7002146" y="1320859"/>
                </a:lnTo>
                <a:lnTo>
                  <a:pt x="7006273" y="1319906"/>
                </a:lnTo>
                <a:lnTo>
                  <a:pt x="7010400" y="1319906"/>
                </a:lnTo>
                <a:lnTo>
                  <a:pt x="7013576" y="1320542"/>
                </a:lnTo>
                <a:lnTo>
                  <a:pt x="7016750" y="1321176"/>
                </a:lnTo>
                <a:lnTo>
                  <a:pt x="7019608" y="1322129"/>
                </a:lnTo>
                <a:lnTo>
                  <a:pt x="7022148" y="1323717"/>
                </a:lnTo>
                <a:lnTo>
                  <a:pt x="7024370" y="1325939"/>
                </a:lnTo>
                <a:lnTo>
                  <a:pt x="7026593" y="1328163"/>
                </a:lnTo>
                <a:lnTo>
                  <a:pt x="7028180" y="1331021"/>
                </a:lnTo>
                <a:lnTo>
                  <a:pt x="7030403" y="1334196"/>
                </a:lnTo>
                <a:lnTo>
                  <a:pt x="7034848" y="1342452"/>
                </a:lnTo>
                <a:lnTo>
                  <a:pt x="7039928" y="1351342"/>
                </a:lnTo>
                <a:lnTo>
                  <a:pt x="7046278" y="1362455"/>
                </a:lnTo>
                <a:lnTo>
                  <a:pt x="7048500" y="1362136"/>
                </a:lnTo>
                <a:lnTo>
                  <a:pt x="7049770" y="1360868"/>
                </a:lnTo>
                <a:lnTo>
                  <a:pt x="7051358" y="1359914"/>
                </a:lnTo>
                <a:lnTo>
                  <a:pt x="7051993" y="1358644"/>
                </a:lnTo>
                <a:lnTo>
                  <a:pt x="7052628" y="1357693"/>
                </a:lnTo>
                <a:lnTo>
                  <a:pt x="7052628" y="1356105"/>
                </a:lnTo>
                <a:lnTo>
                  <a:pt x="7052628" y="1354834"/>
                </a:lnTo>
                <a:lnTo>
                  <a:pt x="7052310" y="1353247"/>
                </a:lnTo>
                <a:lnTo>
                  <a:pt x="7051358" y="1349754"/>
                </a:lnTo>
                <a:lnTo>
                  <a:pt x="7049136" y="1345944"/>
                </a:lnTo>
                <a:lnTo>
                  <a:pt x="7046596" y="1342452"/>
                </a:lnTo>
                <a:lnTo>
                  <a:pt x="7044056" y="1338324"/>
                </a:lnTo>
                <a:lnTo>
                  <a:pt x="7038023" y="1330387"/>
                </a:lnTo>
                <a:lnTo>
                  <a:pt x="7036118" y="1326576"/>
                </a:lnTo>
                <a:lnTo>
                  <a:pt x="7034213" y="1323084"/>
                </a:lnTo>
                <a:lnTo>
                  <a:pt x="7032943" y="1319589"/>
                </a:lnTo>
                <a:lnTo>
                  <a:pt x="7032626" y="1318320"/>
                </a:lnTo>
                <a:lnTo>
                  <a:pt x="7032943" y="1316731"/>
                </a:lnTo>
                <a:lnTo>
                  <a:pt x="7033260" y="1315462"/>
                </a:lnTo>
                <a:lnTo>
                  <a:pt x="7034213" y="1314191"/>
                </a:lnTo>
                <a:lnTo>
                  <a:pt x="7035166" y="1313239"/>
                </a:lnTo>
                <a:lnTo>
                  <a:pt x="7036753" y="1312285"/>
                </a:lnTo>
                <a:lnTo>
                  <a:pt x="7040563" y="1319272"/>
                </a:lnTo>
                <a:lnTo>
                  <a:pt x="7045008" y="1326893"/>
                </a:lnTo>
                <a:lnTo>
                  <a:pt x="7054850" y="1344039"/>
                </a:lnTo>
                <a:lnTo>
                  <a:pt x="7065963" y="1362136"/>
                </a:lnTo>
                <a:lnTo>
                  <a:pt x="7076123" y="1379919"/>
                </a:lnTo>
                <a:lnTo>
                  <a:pt x="7080886" y="1388174"/>
                </a:lnTo>
                <a:lnTo>
                  <a:pt x="7084378" y="1396429"/>
                </a:lnTo>
                <a:lnTo>
                  <a:pt x="7087870" y="1403732"/>
                </a:lnTo>
                <a:lnTo>
                  <a:pt x="7090093" y="1409767"/>
                </a:lnTo>
                <a:lnTo>
                  <a:pt x="7090728" y="1412623"/>
                </a:lnTo>
                <a:lnTo>
                  <a:pt x="7091046" y="1415165"/>
                </a:lnTo>
                <a:lnTo>
                  <a:pt x="7091046" y="1417704"/>
                </a:lnTo>
                <a:lnTo>
                  <a:pt x="7090728" y="1419607"/>
                </a:lnTo>
                <a:lnTo>
                  <a:pt x="7090093" y="1421513"/>
                </a:lnTo>
                <a:lnTo>
                  <a:pt x="7089140" y="1422466"/>
                </a:lnTo>
                <a:lnTo>
                  <a:pt x="7087870" y="1423735"/>
                </a:lnTo>
                <a:lnTo>
                  <a:pt x="7085966" y="1424370"/>
                </a:lnTo>
                <a:lnTo>
                  <a:pt x="7089140" y="1429451"/>
                </a:lnTo>
                <a:lnTo>
                  <a:pt x="7092633" y="1433579"/>
                </a:lnTo>
                <a:lnTo>
                  <a:pt x="7095490" y="1437071"/>
                </a:lnTo>
                <a:lnTo>
                  <a:pt x="7098030" y="1439611"/>
                </a:lnTo>
                <a:lnTo>
                  <a:pt x="7100570" y="1441516"/>
                </a:lnTo>
                <a:lnTo>
                  <a:pt x="7102793" y="1443104"/>
                </a:lnTo>
                <a:lnTo>
                  <a:pt x="7105016" y="1443738"/>
                </a:lnTo>
                <a:lnTo>
                  <a:pt x="7107238" y="1444057"/>
                </a:lnTo>
                <a:lnTo>
                  <a:pt x="7109460" y="1443738"/>
                </a:lnTo>
                <a:lnTo>
                  <a:pt x="7111048" y="1443104"/>
                </a:lnTo>
                <a:lnTo>
                  <a:pt x="7112953" y="1441833"/>
                </a:lnTo>
                <a:lnTo>
                  <a:pt x="7114540" y="1440563"/>
                </a:lnTo>
                <a:lnTo>
                  <a:pt x="7117716" y="1436754"/>
                </a:lnTo>
                <a:lnTo>
                  <a:pt x="7120573" y="1432309"/>
                </a:lnTo>
                <a:lnTo>
                  <a:pt x="7127558" y="1441833"/>
                </a:lnTo>
                <a:lnTo>
                  <a:pt x="7133908" y="1451042"/>
                </a:lnTo>
                <a:lnTo>
                  <a:pt x="7144703" y="1468188"/>
                </a:lnTo>
                <a:lnTo>
                  <a:pt x="7154546" y="1484381"/>
                </a:lnTo>
                <a:lnTo>
                  <a:pt x="7163118" y="1499623"/>
                </a:lnTo>
                <a:lnTo>
                  <a:pt x="7170738" y="1513910"/>
                </a:lnTo>
                <a:lnTo>
                  <a:pt x="7177406" y="1527564"/>
                </a:lnTo>
                <a:lnTo>
                  <a:pt x="7190740" y="1554236"/>
                </a:lnTo>
                <a:lnTo>
                  <a:pt x="7197726" y="1566936"/>
                </a:lnTo>
                <a:lnTo>
                  <a:pt x="7205346" y="1580271"/>
                </a:lnTo>
                <a:lnTo>
                  <a:pt x="7213600" y="1593290"/>
                </a:lnTo>
                <a:lnTo>
                  <a:pt x="7222808" y="1606942"/>
                </a:lnTo>
                <a:lnTo>
                  <a:pt x="7233603" y="1621550"/>
                </a:lnTo>
                <a:lnTo>
                  <a:pt x="7246303" y="1636790"/>
                </a:lnTo>
                <a:lnTo>
                  <a:pt x="7260273" y="1653301"/>
                </a:lnTo>
                <a:lnTo>
                  <a:pt x="7276783" y="1671083"/>
                </a:lnTo>
                <a:lnTo>
                  <a:pt x="7272656" y="1669176"/>
                </a:lnTo>
                <a:lnTo>
                  <a:pt x="7271386" y="1668859"/>
                </a:lnTo>
                <a:lnTo>
                  <a:pt x="7270116" y="1668859"/>
                </a:lnTo>
                <a:lnTo>
                  <a:pt x="7269163" y="1668859"/>
                </a:lnTo>
                <a:lnTo>
                  <a:pt x="7268528" y="1669176"/>
                </a:lnTo>
                <a:lnTo>
                  <a:pt x="7268210" y="1669813"/>
                </a:lnTo>
                <a:lnTo>
                  <a:pt x="7267258" y="1670766"/>
                </a:lnTo>
                <a:lnTo>
                  <a:pt x="7266940" y="1672353"/>
                </a:lnTo>
                <a:lnTo>
                  <a:pt x="7266306" y="1674892"/>
                </a:lnTo>
                <a:lnTo>
                  <a:pt x="7265988" y="1678067"/>
                </a:lnTo>
                <a:lnTo>
                  <a:pt x="7264718" y="1681242"/>
                </a:lnTo>
                <a:lnTo>
                  <a:pt x="7271386" y="1692039"/>
                </a:lnTo>
                <a:lnTo>
                  <a:pt x="7274560" y="1697437"/>
                </a:lnTo>
                <a:lnTo>
                  <a:pt x="7278053" y="1701564"/>
                </a:lnTo>
                <a:lnTo>
                  <a:pt x="7280910" y="1705693"/>
                </a:lnTo>
                <a:lnTo>
                  <a:pt x="7283768" y="1708868"/>
                </a:lnTo>
                <a:lnTo>
                  <a:pt x="7286626" y="1712043"/>
                </a:lnTo>
                <a:lnTo>
                  <a:pt x="7289483" y="1714900"/>
                </a:lnTo>
                <a:lnTo>
                  <a:pt x="7292658" y="1717123"/>
                </a:lnTo>
                <a:lnTo>
                  <a:pt x="7295516" y="1718711"/>
                </a:lnTo>
                <a:lnTo>
                  <a:pt x="7298373" y="1720298"/>
                </a:lnTo>
                <a:lnTo>
                  <a:pt x="7300913" y="1721887"/>
                </a:lnTo>
                <a:lnTo>
                  <a:pt x="7303453" y="1722838"/>
                </a:lnTo>
                <a:lnTo>
                  <a:pt x="7306310" y="1723156"/>
                </a:lnTo>
                <a:lnTo>
                  <a:pt x="7308850" y="1723791"/>
                </a:lnTo>
                <a:lnTo>
                  <a:pt x="7311390" y="1723791"/>
                </a:lnTo>
                <a:lnTo>
                  <a:pt x="7314883" y="1728553"/>
                </a:lnTo>
                <a:lnTo>
                  <a:pt x="7317423" y="1732999"/>
                </a:lnTo>
                <a:lnTo>
                  <a:pt x="7319646" y="1737127"/>
                </a:lnTo>
                <a:lnTo>
                  <a:pt x="7320598" y="1740302"/>
                </a:lnTo>
                <a:lnTo>
                  <a:pt x="7321550" y="1744111"/>
                </a:lnTo>
                <a:lnTo>
                  <a:pt x="7322186" y="1746970"/>
                </a:lnTo>
                <a:lnTo>
                  <a:pt x="7322503" y="1752685"/>
                </a:lnTo>
                <a:lnTo>
                  <a:pt x="7322503" y="1758718"/>
                </a:lnTo>
                <a:lnTo>
                  <a:pt x="7322820" y="1764116"/>
                </a:lnTo>
                <a:lnTo>
                  <a:pt x="7323138" y="1767291"/>
                </a:lnTo>
                <a:lnTo>
                  <a:pt x="7323773" y="1770783"/>
                </a:lnTo>
                <a:lnTo>
                  <a:pt x="7325360" y="1774275"/>
                </a:lnTo>
                <a:lnTo>
                  <a:pt x="7327583" y="1778403"/>
                </a:lnTo>
                <a:lnTo>
                  <a:pt x="7332663" y="1786024"/>
                </a:lnTo>
                <a:lnTo>
                  <a:pt x="7337426" y="1792057"/>
                </a:lnTo>
                <a:lnTo>
                  <a:pt x="7342188" y="1797137"/>
                </a:lnTo>
                <a:lnTo>
                  <a:pt x="7346950" y="1801265"/>
                </a:lnTo>
                <a:lnTo>
                  <a:pt x="7351713" y="1804440"/>
                </a:lnTo>
                <a:lnTo>
                  <a:pt x="7356158" y="1807615"/>
                </a:lnTo>
                <a:lnTo>
                  <a:pt x="7365048" y="1812696"/>
                </a:lnTo>
                <a:lnTo>
                  <a:pt x="7369493" y="1815236"/>
                </a:lnTo>
                <a:lnTo>
                  <a:pt x="7373938" y="1818094"/>
                </a:lnTo>
                <a:lnTo>
                  <a:pt x="7378383" y="1821268"/>
                </a:lnTo>
                <a:lnTo>
                  <a:pt x="7383146" y="1825714"/>
                </a:lnTo>
                <a:lnTo>
                  <a:pt x="7387273" y="1830794"/>
                </a:lnTo>
                <a:lnTo>
                  <a:pt x="7392036" y="1837144"/>
                </a:lnTo>
                <a:lnTo>
                  <a:pt x="7397116" y="1844765"/>
                </a:lnTo>
                <a:lnTo>
                  <a:pt x="7401878" y="1854290"/>
                </a:lnTo>
                <a:lnTo>
                  <a:pt x="7398703" y="1853020"/>
                </a:lnTo>
                <a:lnTo>
                  <a:pt x="7396163" y="1852703"/>
                </a:lnTo>
                <a:lnTo>
                  <a:pt x="7393940" y="1852703"/>
                </a:lnTo>
                <a:lnTo>
                  <a:pt x="7392036" y="1853338"/>
                </a:lnTo>
                <a:lnTo>
                  <a:pt x="7391083" y="1854608"/>
                </a:lnTo>
                <a:lnTo>
                  <a:pt x="7390448" y="1855878"/>
                </a:lnTo>
                <a:lnTo>
                  <a:pt x="7389813" y="1857783"/>
                </a:lnTo>
                <a:lnTo>
                  <a:pt x="7389813" y="1860006"/>
                </a:lnTo>
                <a:lnTo>
                  <a:pt x="7390766" y="1862864"/>
                </a:lnTo>
                <a:lnTo>
                  <a:pt x="7391400" y="1865722"/>
                </a:lnTo>
                <a:lnTo>
                  <a:pt x="7393623" y="1872390"/>
                </a:lnTo>
                <a:lnTo>
                  <a:pt x="7397116" y="1880010"/>
                </a:lnTo>
                <a:lnTo>
                  <a:pt x="7401243" y="1888583"/>
                </a:lnTo>
                <a:lnTo>
                  <a:pt x="7410450" y="1906364"/>
                </a:lnTo>
                <a:lnTo>
                  <a:pt x="7414896" y="1915571"/>
                </a:lnTo>
                <a:lnTo>
                  <a:pt x="7418706" y="1924145"/>
                </a:lnTo>
                <a:lnTo>
                  <a:pt x="7422516" y="1932718"/>
                </a:lnTo>
                <a:lnTo>
                  <a:pt x="7425056" y="1940655"/>
                </a:lnTo>
                <a:lnTo>
                  <a:pt x="7425690" y="1944148"/>
                </a:lnTo>
                <a:lnTo>
                  <a:pt x="7426008" y="1947641"/>
                </a:lnTo>
                <a:lnTo>
                  <a:pt x="7426326" y="1950500"/>
                </a:lnTo>
                <a:lnTo>
                  <a:pt x="7426008" y="1953039"/>
                </a:lnTo>
                <a:lnTo>
                  <a:pt x="7429500" y="1958119"/>
                </a:lnTo>
                <a:lnTo>
                  <a:pt x="7432993" y="1962245"/>
                </a:lnTo>
                <a:lnTo>
                  <a:pt x="7436168" y="1965740"/>
                </a:lnTo>
                <a:lnTo>
                  <a:pt x="7439660" y="1969233"/>
                </a:lnTo>
                <a:lnTo>
                  <a:pt x="7442836" y="1972091"/>
                </a:lnTo>
                <a:lnTo>
                  <a:pt x="7445693" y="1974312"/>
                </a:lnTo>
                <a:lnTo>
                  <a:pt x="7452360" y="1979075"/>
                </a:lnTo>
                <a:lnTo>
                  <a:pt x="7458710" y="1983838"/>
                </a:lnTo>
                <a:lnTo>
                  <a:pt x="7461886" y="1986378"/>
                </a:lnTo>
                <a:lnTo>
                  <a:pt x="7465060" y="1989551"/>
                </a:lnTo>
                <a:lnTo>
                  <a:pt x="7467918" y="1993046"/>
                </a:lnTo>
                <a:lnTo>
                  <a:pt x="7471410" y="1997174"/>
                </a:lnTo>
                <a:lnTo>
                  <a:pt x="7474586" y="2002253"/>
                </a:lnTo>
                <a:lnTo>
                  <a:pt x="7477443" y="2008286"/>
                </a:lnTo>
                <a:lnTo>
                  <a:pt x="7476173" y="2009237"/>
                </a:lnTo>
                <a:lnTo>
                  <a:pt x="7474268" y="2009556"/>
                </a:lnTo>
                <a:lnTo>
                  <a:pt x="7472363" y="2009237"/>
                </a:lnTo>
                <a:lnTo>
                  <a:pt x="7471093" y="2008286"/>
                </a:lnTo>
                <a:lnTo>
                  <a:pt x="7469188" y="2006697"/>
                </a:lnTo>
                <a:lnTo>
                  <a:pt x="7467283" y="2004474"/>
                </a:lnTo>
                <a:lnTo>
                  <a:pt x="7464108" y="1999714"/>
                </a:lnTo>
                <a:lnTo>
                  <a:pt x="7460298" y="1994632"/>
                </a:lnTo>
                <a:lnTo>
                  <a:pt x="7457123" y="1990187"/>
                </a:lnTo>
                <a:lnTo>
                  <a:pt x="7455218" y="1988917"/>
                </a:lnTo>
                <a:lnTo>
                  <a:pt x="7453948" y="1987648"/>
                </a:lnTo>
                <a:lnTo>
                  <a:pt x="7452043" y="1987332"/>
                </a:lnTo>
                <a:lnTo>
                  <a:pt x="7450456" y="1987648"/>
                </a:lnTo>
                <a:lnTo>
                  <a:pt x="7457758" y="2006697"/>
                </a:lnTo>
                <a:lnTo>
                  <a:pt x="7465378" y="2023843"/>
                </a:lnTo>
                <a:lnTo>
                  <a:pt x="7472363" y="2039401"/>
                </a:lnTo>
                <a:lnTo>
                  <a:pt x="7479030" y="2054006"/>
                </a:lnTo>
                <a:lnTo>
                  <a:pt x="7491730" y="2080678"/>
                </a:lnTo>
                <a:lnTo>
                  <a:pt x="7503478" y="2105123"/>
                </a:lnTo>
                <a:lnTo>
                  <a:pt x="7515226" y="2129886"/>
                </a:lnTo>
                <a:lnTo>
                  <a:pt x="7520623" y="2142906"/>
                </a:lnTo>
                <a:lnTo>
                  <a:pt x="7526338" y="2156243"/>
                </a:lnTo>
                <a:lnTo>
                  <a:pt x="7532053" y="2170851"/>
                </a:lnTo>
                <a:lnTo>
                  <a:pt x="7537768" y="2186409"/>
                </a:lnTo>
                <a:lnTo>
                  <a:pt x="7543483" y="2203556"/>
                </a:lnTo>
                <a:lnTo>
                  <a:pt x="7549833" y="2222285"/>
                </a:lnTo>
                <a:lnTo>
                  <a:pt x="7552690" y="2231493"/>
                </a:lnTo>
                <a:lnTo>
                  <a:pt x="7555866" y="2241020"/>
                </a:lnTo>
                <a:lnTo>
                  <a:pt x="7562850" y="2260389"/>
                </a:lnTo>
                <a:lnTo>
                  <a:pt x="7571106" y="2279437"/>
                </a:lnTo>
                <a:lnTo>
                  <a:pt x="7578726" y="2298485"/>
                </a:lnTo>
                <a:lnTo>
                  <a:pt x="7586346" y="2316587"/>
                </a:lnTo>
                <a:lnTo>
                  <a:pt x="7592696" y="2333097"/>
                </a:lnTo>
                <a:lnTo>
                  <a:pt x="7595870" y="2341033"/>
                </a:lnTo>
                <a:lnTo>
                  <a:pt x="7598093" y="2348020"/>
                </a:lnTo>
                <a:lnTo>
                  <a:pt x="7599998" y="2354687"/>
                </a:lnTo>
                <a:lnTo>
                  <a:pt x="7601586" y="2360722"/>
                </a:lnTo>
                <a:lnTo>
                  <a:pt x="7602220" y="2366755"/>
                </a:lnTo>
                <a:lnTo>
                  <a:pt x="7603173" y="2372467"/>
                </a:lnTo>
                <a:lnTo>
                  <a:pt x="7603173" y="2378184"/>
                </a:lnTo>
                <a:lnTo>
                  <a:pt x="7603173" y="2383581"/>
                </a:lnTo>
                <a:lnTo>
                  <a:pt x="7602538" y="2388345"/>
                </a:lnTo>
                <a:lnTo>
                  <a:pt x="7601903" y="2393106"/>
                </a:lnTo>
                <a:lnTo>
                  <a:pt x="7600633" y="2402316"/>
                </a:lnTo>
                <a:lnTo>
                  <a:pt x="7599046" y="2411206"/>
                </a:lnTo>
                <a:lnTo>
                  <a:pt x="7598410" y="2420416"/>
                </a:lnTo>
                <a:lnTo>
                  <a:pt x="7598093" y="2425181"/>
                </a:lnTo>
                <a:lnTo>
                  <a:pt x="7598093" y="2430262"/>
                </a:lnTo>
                <a:lnTo>
                  <a:pt x="7598728" y="2435340"/>
                </a:lnTo>
                <a:lnTo>
                  <a:pt x="7599363" y="2440736"/>
                </a:lnTo>
                <a:lnTo>
                  <a:pt x="7601586" y="2451218"/>
                </a:lnTo>
                <a:lnTo>
                  <a:pt x="7604443" y="2461696"/>
                </a:lnTo>
                <a:lnTo>
                  <a:pt x="7608253" y="2473445"/>
                </a:lnTo>
                <a:lnTo>
                  <a:pt x="7612063" y="2484881"/>
                </a:lnTo>
                <a:lnTo>
                  <a:pt x="7620636" y="2509008"/>
                </a:lnTo>
                <a:lnTo>
                  <a:pt x="7628890" y="2533143"/>
                </a:lnTo>
                <a:lnTo>
                  <a:pt x="7632700" y="2544892"/>
                </a:lnTo>
                <a:lnTo>
                  <a:pt x="7635876" y="2555684"/>
                </a:lnTo>
                <a:lnTo>
                  <a:pt x="7638098" y="2566477"/>
                </a:lnTo>
                <a:lnTo>
                  <a:pt x="7640003" y="2576006"/>
                </a:lnTo>
                <a:lnTo>
                  <a:pt x="7640320" y="2580132"/>
                </a:lnTo>
                <a:lnTo>
                  <a:pt x="7640638" y="2584578"/>
                </a:lnTo>
                <a:lnTo>
                  <a:pt x="7640320" y="2588388"/>
                </a:lnTo>
                <a:lnTo>
                  <a:pt x="7640003" y="2591879"/>
                </a:lnTo>
                <a:lnTo>
                  <a:pt x="7639050" y="2595054"/>
                </a:lnTo>
                <a:lnTo>
                  <a:pt x="7638098" y="2598229"/>
                </a:lnTo>
                <a:lnTo>
                  <a:pt x="7636510" y="2601086"/>
                </a:lnTo>
                <a:lnTo>
                  <a:pt x="7634923" y="2603309"/>
                </a:lnTo>
                <a:lnTo>
                  <a:pt x="7640956" y="2620455"/>
                </a:lnTo>
                <a:lnTo>
                  <a:pt x="7646988" y="2637917"/>
                </a:lnTo>
                <a:lnTo>
                  <a:pt x="7652068" y="2655695"/>
                </a:lnTo>
                <a:lnTo>
                  <a:pt x="7657148" y="2673476"/>
                </a:lnTo>
                <a:lnTo>
                  <a:pt x="7661593" y="2691894"/>
                </a:lnTo>
                <a:lnTo>
                  <a:pt x="7665720" y="2710627"/>
                </a:lnTo>
                <a:lnTo>
                  <a:pt x="7669848" y="2729045"/>
                </a:lnTo>
                <a:lnTo>
                  <a:pt x="7673340" y="2748410"/>
                </a:lnTo>
                <a:lnTo>
                  <a:pt x="7677150" y="2768100"/>
                </a:lnTo>
                <a:lnTo>
                  <a:pt x="7680008" y="2788100"/>
                </a:lnTo>
                <a:lnTo>
                  <a:pt x="7686040" y="2829378"/>
                </a:lnTo>
                <a:lnTo>
                  <a:pt x="7691756" y="2873193"/>
                </a:lnTo>
                <a:lnTo>
                  <a:pt x="7697788" y="2919553"/>
                </a:lnTo>
                <a:lnTo>
                  <a:pt x="7700010" y="2920188"/>
                </a:lnTo>
                <a:lnTo>
                  <a:pt x="7702233" y="2921459"/>
                </a:lnTo>
                <a:lnTo>
                  <a:pt x="7704138" y="2923047"/>
                </a:lnTo>
                <a:lnTo>
                  <a:pt x="7705726" y="2925269"/>
                </a:lnTo>
                <a:lnTo>
                  <a:pt x="7706996" y="2928126"/>
                </a:lnTo>
                <a:lnTo>
                  <a:pt x="7708583" y="2931616"/>
                </a:lnTo>
                <a:lnTo>
                  <a:pt x="7709536" y="2935111"/>
                </a:lnTo>
                <a:lnTo>
                  <a:pt x="7710806" y="2939239"/>
                </a:lnTo>
                <a:lnTo>
                  <a:pt x="7712076" y="2948445"/>
                </a:lnTo>
                <a:lnTo>
                  <a:pt x="7713346" y="2958607"/>
                </a:lnTo>
                <a:lnTo>
                  <a:pt x="7713980" y="2969401"/>
                </a:lnTo>
                <a:lnTo>
                  <a:pt x="7714298" y="2980832"/>
                </a:lnTo>
                <a:lnTo>
                  <a:pt x="7714298" y="2992579"/>
                </a:lnTo>
                <a:lnTo>
                  <a:pt x="7713980" y="3004012"/>
                </a:lnTo>
                <a:lnTo>
                  <a:pt x="7712393" y="3025920"/>
                </a:lnTo>
                <a:lnTo>
                  <a:pt x="7711123" y="3044653"/>
                </a:lnTo>
                <a:lnTo>
                  <a:pt x="7709218" y="3057353"/>
                </a:lnTo>
                <a:lnTo>
                  <a:pt x="7711758" y="3065610"/>
                </a:lnTo>
                <a:lnTo>
                  <a:pt x="7713028" y="3068467"/>
                </a:lnTo>
                <a:lnTo>
                  <a:pt x="7713980" y="3070053"/>
                </a:lnTo>
                <a:lnTo>
                  <a:pt x="7715250" y="3071643"/>
                </a:lnTo>
                <a:lnTo>
                  <a:pt x="7716203" y="3071959"/>
                </a:lnTo>
                <a:lnTo>
                  <a:pt x="7716838" y="3072277"/>
                </a:lnTo>
                <a:lnTo>
                  <a:pt x="7718108" y="3071959"/>
                </a:lnTo>
                <a:lnTo>
                  <a:pt x="7720648" y="3070053"/>
                </a:lnTo>
                <a:lnTo>
                  <a:pt x="7723188" y="3067512"/>
                </a:lnTo>
                <a:lnTo>
                  <a:pt x="7726680" y="3064973"/>
                </a:lnTo>
                <a:lnTo>
                  <a:pt x="7728586" y="3064020"/>
                </a:lnTo>
                <a:lnTo>
                  <a:pt x="7731126" y="3062751"/>
                </a:lnTo>
                <a:lnTo>
                  <a:pt x="7730490" y="3068467"/>
                </a:lnTo>
                <a:lnTo>
                  <a:pt x="7729538" y="3073862"/>
                </a:lnTo>
                <a:lnTo>
                  <a:pt x="7727950" y="3084025"/>
                </a:lnTo>
                <a:lnTo>
                  <a:pt x="7726046" y="3093550"/>
                </a:lnTo>
                <a:lnTo>
                  <a:pt x="7723823" y="3103394"/>
                </a:lnTo>
                <a:lnTo>
                  <a:pt x="7722236" y="3113870"/>
                </a:lnTo>
                <a:lnTo>
                  <a:pt x="7721918" y="3119586"/>
                </a:lnTo>
                <a:lnTo>
                  <a:pt x="7721600" y="3125619"/>
                </a:lnTo>
                <a:lnTo>
                  <a:pt x="7721600" y="3131966"/>
                </a:lnTo>
                <a:lnTo>
                  <a:pt x="7721600" y="3138636"/>
                </a:lnTo>
                <a:lnTo>
                  <a:pt x="7722236" y="3145938"/>
                </a:lnTo>
                <a:lnTo>
                  <a:pt x="7723506" y="3153876"/>
                </a:lnTo>
                <a:lnTo>
                  <a:pt x="7724458" y="3158958"/>
                </a:lnTo>
                <a:lnTo>
                  <a:pt x="7725728" y="3162450"/>
                </a:lnTo>
                <a:lnTo>
                  <a:pt x="7726680" y="3165940"/>
                </a:lnTo>
                <a:lnTo>
                  <a:pt x="7728268" y="3167529"/>
                </a:lnTo>
                <a:lnTo>
                  <a:pt x="7729538" y="3169119"/>
                </a:lnTo>
                <a:lnTo>
                  <a:pt x="7731126" y="3169753"/>
                </a:lnTo>
                <a:lnTo>
                  <a:pt x="7732713" y="3169753"/>
                </a:lnTo>
                <a:lnTo>
                  <a:pt x="7733983" y="3169436"/>
                </a:lnTo>
                <a:lnTo>
                  <a:pt x="7735888" y="3168483"/>
                </a:lnTo>
                <a:lnTo>
                  <a:pt x="7737793" y="3167212"/>
                </a:lnTo>
                <a:lnTo>
                  <a:pt x="7741603" y="3164672"/>
                </a:lnTo>
                <a:lnTo>
                  <a:pt x="7745730" y="3161496"/>
                </a:lnTo>
                <a:lnTo>
                  <a:pt x="7747953" y="3160226"/>
                </a:lnTo>
                <a:lnTo>
                  <a:pt x="7750176" y="3159273"/>
                </a:lnTo>
                <a:lnTo>
                  <a:pt x="7750493" y="3162767"/>
                </a:lnTo>
                <a:lnTo>
                  <a:pt x="7750810" y="3165940"/>
                </a:lnTo>
                <a:lnTo>
                  <a:pt x="7750810" y="3168483"/>
                </a:lnTo>
                <a:lnTo>
                  <a:pt x="7750493" y="3171022"/>
                </a:lnTo>
                <a:lnTo>
                  <a:pt x="7749858" y="3172609"/>
                </a:lnTo>
                <a:lnTo>
                  <a:pt x="7748906" y="3174196"/>
                </a:lnTo>
                <a:lnTo>
                  <a:pt x="7748270" y="3175786"/>
                </a:lnTo>
                <a:lnTo>
                  <a:pt x="7747318" y="3176738"/>
                </a:lnTo>
                <a:lnTo>
                  <a:pt x="7746048" y="3177372"/>
                </a:lnTo>
                <a:lnTo>
                  <a:pt x="7744778" y="3178327"/>
                </a:lnTo>
                <a:lnTo>
                  <a:pt x="7741603" y="3179276"/>
                </a:lnTo>
                <a:lnTo>
                  <a:pt x="7735570" y="3180867"/>
                </a:lnTo>
                <a:lnTo>
                  <a:pt x="7734300" y="3189756"/>
                </a:lnTo>
                <a:lnTo>
                  <a:pt x="7733666" y="3198964"/>
                </a:lnTo>
                <a:lnTo>
                  <a:pt x="7733348" y="3207857"/>
                </a:lnTo>
                <a:lnTo>
                  <a:pt x="7733030" y="3216744"/>
                </a:lnTo>
                <a:lnTo>
                  <a:pt x="7733348" y="3225636"/>
                </a:lnTo>
                <a:lnTo>
                  <a:pt x="7733666" y="3234841"/>
                </a:lnTo>
                <a:lnTo>
                  <a:pt x="7735253" y="3252307"/>
                </a:lnTo>
                <a:lnTo>
                  <a:pt x="7736840" y="3270087"/>
                </a:lnTo>
                <a:lnTo>
                  <a:pt x="7739698" y="3287547"/>
                </a:lnTo>
                <a:lnTo>
                  <a:pt x="7745096" y="3323109"/>
                </a:lnTo>
                <a:lnTo>
                  <a:pt x="7747318" y="3340576"/>
                </a:lnTo>
                <a:lnTo>
                  <a:pt x="7748588" y="3357722"/>
                </a:lnTo>
                <a:lnTo>
                  <a:pt x="7749540" y="3365976"/>
                </a:lnTo>
                <a:lnTo>
                  <a:pt x="7749540" y="3374545"/>
                </a:lnTo>
                <a:lnTo>
                  <a:pt x="7749858" y="3383117"/>
                </a:lnTo>
                <a:lnTo>
                  <a:pt x="7749540" y="3391688"/>
                </a:lnTo>
                <a:lnTo>
                  <a:pt x="7748906" y="3399945"/>
                </a:lnTo>
                <a:lnTo>
                  <a:pt x="7747953" y="3408516"/>
                </a:lnTo>
                <a:lnTo>
                  <a:pt x="7746683" y="3416454"/>
                </a:lnTo>
                <a:lnTo>
                  <a:pt x="7745413" y="3424710"/>
                </a:lnTo>
                <a:lnTo>
                  <a:pt x="7743508" y="3432962"/>
                </a:lnTo>
                <a:lnTo>
                  <a:pt x="7740968" y="3441218"/>
                </a:lnTo>
                <a:lnTo>
                  <a:pt x="7738428" y="3449156"/>
                </a:lnTo>
                <a:lnTo>
                  <a:pt x="7735253" y="3457411"/>
                </a:lnTo>
                <a:lnTo>
                  <a:pt x="7736523" y="3460586"/>
                </a:lnTo>
                <a:lnTo>
                  <a:pt x="7737793" y="3464714"/>
                </a:lnTo>
                <a:lnTo>
                  <a:pt x="7738746" y="3468524"/>
                </a:lnTo>
                <a:lnTo>
                  <a:pt x="7739063" y="3472652"/>
                </a:lnTo>
                <a:lnTo>
                  <a:pt x="7740016" y="3477415"/>
                </a:lnTo>
                <a:lnTo>
                  <a:pt x="7740016" y="3482495"/>
                </a:lnTo>
                <a:lnTo>
                  <a:pt x="7740016" y="3492656"/>
                </a:lnTo>
                <a:lnTo>
                  <a:pt x="7739063" y="3504086"/>
                </a:lnTo>
                <a:lnTo>
                  <a:pt x="7738110" y="3515517"/>
                </a:lnTo>
                <a:lnTo>
                  <a:pt x="7735253" y="3539013"/>
                </a:lnTo>
                <a:lnTo>
                  <a:pt x="7733983" y="3550761"/>
                </a:lnTo>
                <a:lnTo>
                  <a:pt x="7733348" y="3562509"/>
                </a:lnTo>
                <a:lnTo>
                  <a:pt x="7733030" y="3573305"/>
                </a:lnTo>
                <a:lnTo>
                  <a:pt x="7733348" y="3578385"/>
                </a:lnTo>
                <a:lnTo>
                  <a:pt x="7733666" y="3583465"/>
                </a:lnTo>
                <a:lnTo>
                  <a:pt x="7734300" y="3588228"/>
                </a:lnTo>
                <a:lnTo>
                  <a:pt x="7735570" y="3592991"/>
                </a:lnTo>
                <a:lnTo>
                  <a:pt x="7736523" y="3597436"/>
                </a:lnTo>
                <a:lnTo>
                  <a:pt x="7738428" y="3601564"/>
                </a:lnTo>
                <a:lnTo>
                  <a:pt x="7740650" y="3605374"/>
                </a:lnTo>
                <a:lnTo>
                  <a:pt x="7742873" y="3608549"/>
                </a:lnTo>
                <a:lnTo>
                  <a:pt x="7745730" y="3612042"/>
                </a:lnTo>
                <a:lnTo>
                  <a:pt x="7748906" y="3614582"/>
                </a:lnTo>
                <a:lnTo>
                  <a:pt x="7747953" y="3617440"/>
                </a:lnTo>
                <a:lnTo>
                  <a:pt x="7746366" y="3620297"/>
                </a:lnTo>
                <a:lnTo>
                  <a:pt x="7744778" y="3626965"/>
                </a:lnTo>
                <a:lnTo>
                  <a:pt x="7742873" y="3633633"/>
                </a:lnTo>
                <a:lnTo>
                  <a:pt x="7740650" y="3639666"/>
                </a:lnTo>
                <a:lnTo>
                  <a:pt x="7739698" y="3642524"/>
                </a:lnTo>
                <a:lnTo>
                  <a:pt x="7738110" y="3645699"/>
                </a:lnTo>
                <a:lnTo>
                  <a:pt x="7736523" y="3647604"/>
                </a:lnTo>
                <a:lnTo>
                  <a:pt x="7734936" y="3649509"/>
                </a:lnTo>
                <a:lnTo>
                  <a:pt x="7733030" y="3651097"/>
                </a:lnTo>
                <a:lnTo>
                  <a:pt x="7730808" y="3651732"/>
                </a:lnTo>
                <a:lnTo>
                  <a:pt x="7728268" y="3652049"/>
                </a:lnTo>
                <a:lnTo>
                  <a:pt x="7725410" y="3651732"/>
                </a:lnTo>
                <a:lnTo>
                  <a:pt x="7725093" y="3656177"/>
                </a:lnTo>
                <a:lnTo>
                  <a:pt x="7725093" y="3660305"/>
                </a:lnTo>
                <a:lnTo>
                  <a:pt x="7725410" y="3663480"/>
                </a:lnTo>
                <a:lnTo>
                  <a:pt x="7726046" y="3666337"/>
                </a:lnTo>
                <a:lnTo>
                  <a:pt x="7726998" y="3668877"/>
                </a:lnTo>
                <a:lnTo>
                  <a:pt x="7728586" y="3671100"/>
                </a:lnTo>
                <a:lnTo>
                  <a:pt x="7730173" y="3673005"/>
                </a:lnTo>
                <a:lnTo>
                  <a:pt x="7731443" y="3674275"/>
                </a:lnTo>
                <a:lnTo>
                  <a:pt x="7734936" y="3677450"/>
                </a:lnTo>
                <a:lnTo>
                  <a:pt x="7738110" y="3680626"/>
                </a:lnTo>
                <a:lnTo>
                  <a:pt x="7739698" y="3681896"/>
                </a:lnTo>
                <a:lnTo>
                  <a:pt x="7740968" y="3683801"/>
                </a:lnTo>
                <a:lnTo>
                  <a:pt x="7742556" y="3686023"/>
                </a:lnTo>
                <a:lnTo>
                  <a:pt x="7743508" y="3688246"/>
                </a:lnTo>
                <a:lnTo>
                  <a:pt x="7740333" y="3688564"/>
                </a:lnTo>
                <a:lnTo>
                  <a:pt x="7737476" y="3689834"/>
                </a:lnTo>
                <a:lnTo>
                  <a:pt x="7734936" y="3690786"/>
                </a:lnTo>
                <a:lnTo>
                  <a:pt x="7732713" y="3693009"/>
                </a:lnTo>
                <a:lnTo>
                  <a:pt x="7730808" y="3695231"/>
                </a:lnTo>
                <a:lnTo>
                  <a:pt x="7728903" y="3698089"/>
                </a:lnTo>
                <a:lnTo>
                  <a:pt x="7726998" y="3701264"/>
                </a:lnTo>
                <a:lnTo>
                  <a:pt x="7726046" y="3705074"/>
                </a:lnTo>
                <a:lnTo>
                  <a:pt x="7725093" y="3708567"/>
                </a:lnTo>
                <a:lnTo>
                  <a:pt x="7723823" y="3713012"/>
                </a:lnTo>
                <a:lnTo>
                  <a:pt x="7722870" y="3722538"/>
                </a:lnTo>
                <a:lnTo>
                  <a:pt x="7721918" y="3733016"/>
                </a:lnTo>
                <a:lnTo>
                  <a:pt x="7721600" y="3744129"/>
                </a:lnTo>
                <a:lnTo>
                  <a:pt x="7721600" y="3755877"/>
                </a:lnTo>
                <a:lnTo>
                  <a:pt x="7721918" y="3767625"/>
                </a:lnTo>
                <a:lnTo>
                  <a:pt x="7723188" y="3791439"/>
                </a:lnTo>
                <a:lnTo>
                  <a:pt x="7723188" y="3802870"/>
                </a:lnTo>
                <a:lnTo>
                  <a:pt x="7723188" y="3813665"/>
                </a:lnTo>
                <a:lnTo>
                  <a:pt x="7722870" y="3823508"/>
                </a:lnTo>
                <a:lnTo>
                  <a:pt x="7721918" y="3832399"/>
                </a:lnTo>
                <a:lnTo>
                  <a:pt x="7720966" y="3839384"/>
                </a:lnTo>
                <a:lnTo>
                  <a:pt x="7719060" y="3846369"/>
                </a:lnTo>
                <a:lnTo>
                  <a:pt x="7716520" y="3852720"/>
                </a:lnTo>
                <a:lnTo>
                  <a:pt x="7713980" y="3859705"/>
                </a:lnTo>
                <a:lnTo>
                  <a:pt x="7708583" y="3873358"/>
                </a:lnTo>
                <a:lnTo>
                  <a:pt x="7705726" y="3880026"/>
                </a:lnTo>
                <a:lnTo>
                  <a:pt x="7703186" y="3886694"/>
                </a:lnTo>
                <a:lnTo>
                  <a:pt x="7700963" y="3893362"/>
                </a:lnTo>
                <a:lnTo>
                  <a:pt x="7699058" y="3899712"/>
                </a:lnTo>
                <a:lnTo>
                  <a:pt x="7697788" y="3906380"/>
                </a:lnTo>
                <a:lnTo>
                  <a:pt x="7697470" y="3913048"/>
                </a:lnTo>
                <a:lnTo>
                  <a:pt x="7697788" y="3916223"/>
                </a:lnTo>
                <a:lnTo>
                  <a:pt x="7698423" y="3919398"/>
                </a:lnTo>
                <a:lnTo>
                  <a:pt x="7699058" y="3922891"/>
                </a:lnTo>
                <a:lnTo>
                  <a:pt x="7699693" y="3926066"/>
                </a:lnTo>
                <a:lnTo>
                  <a:pt x="7700963" y="3928924"/>
                </a:lnTo>
                <a:lnTo>
                  <a:pt x="7702233" y="3932417"/>
                </a:lnTo>
                <a:lnTo>
                  <a:pt x="7704138" y="3935592"/>
                </a:lnTo>
                <a:lnTo>
                  <a:pt x="7706360" y="3938449"/>
                </a:lnTo>
                <a:lnTo>
                  <a:pt x="7702233" y="3942260"/>
                </a:lnTo>
                <a:lnTo>
                  <a:pt x="7698740" y="3945435"/>
                </a:lnTo>
                <a:lnTo>
                  <a:pt x="7695248" y="3949562"/>
                </a:lnTo>
                <a:lnTo>
                  <a:pt x="7692390" y="3953055"/>
                </a:lnTo>
                <a:lnTo>
                  <a:pt x="7689850" y="3957500"/>
                </a:lnTo>
                <a:lnTo>
                  <a:pt x="7687310" y="3961628"/>
                </a:lnTo>
                <a:lnTo>
                  <a:pt x="7685406" y="3965756"/>
                </a:lnTo>
                <a:lnTo>
                  <a:pt x="7683818" y="3970519"/>
                </a:lnTo>
                <a:lnTo>
                  <a:pt x="7681913" y="3975281"/>
                </a:lnTo>
                <a:lnTo>
                  <a:pt x="7680326" y="3980044"/>
                </a:lnTo>
                <a:lnTo>
                  <a:pt x="7678738" y="3990205"/>
                </a:lnTo>
                <a:lnTo>
                  <a:pt x="7676833" y="4001000"/>
                </a:lnTo>
                <a:lnTo>
                  <a:pt x="7676198" y="4011796"/>
                </a:lnTo>
                <a:lnTo>
                  <a:pt x="7675246" y="4023226"/>
                </a:lnTo>
                <a:lnTo>
                  <a:pt x="7674928" y="4035292"/>
                </a:lnTo>
                <a:lnTo>
                  <a:pt x="7674293" y="4059741"/>
                </a:lnTo>
                <a:lnTo>
                  <a:pt x="7673340" y="4072124"/>
                </a:lnTo>
                <a:lnTo>
                  <a:pt x="7672388" y="4084825"/>
                </a:lnTo>
                <a:lnTo>
                  <a:pt x="7670800" y="4097843"/>
                </a:lnTo>
                <a:lnTo>
                  <a:pt x="7668896" y="4111179"/>
                </a:lnTo>
                <a:lnTo>
                  <a:pt x="7668260" y="4112449"/>
                </a:lnTo>
                <a:lnTo>
                  <a:pt x="7668896" y="4114354"/>
                </a:lnTo>
                <a:lnTo>
                  <a:pt x="7669213" y="4115624"/>
                </a:lnTo>
                <a:lnTo>
                  <a:pt x="7669530" y="4116576"/>
                </a:lnTo>
                <a:lnTo>
                  <a:pt x="7670166" y="4117211"/>
                </a:lnTo>
                <a:lnTo>
                  <a:pt x="7670800" y="4118164"/>
                </a:lnTo>
                <a:lnTo>
                  <a:pt x="7672706" y="4119116"/>
                </a:lnTo>
                <a:lnTo>
                  <a:pt x="7675246" y="4119752"/>
                </a:lnTo>
                <a:lnTo>
                  <a:pt x="7677468" y="4120704"/>
                </a:lnTo>
                <a:lnTo>
                  <a:pt x="7680008" y="4121022"/>
                </a:lnTo>
                <a:lnTo>
                  <a:pt x="7682548" y="4121657"/>
                </a:lnTo>
                <a:lnTo>
                  <a:pt x="7675246" y="4139120"/>
                </a:lnTo>
                <a:lnTo>
                  <a:pt x="7669530" y="4155948"/>
                </a:lnTo>
                <a:lnTo>
                  <a:pt x="7664450" y="4172142"/>
                </a:lnTo>
                <a:lnTo>
                  <a:pt x="7660006" y="4188018"/>
                </a:lnTo>
                <a:lnTo>
                  <a:pt x="7656196" y="4202941"/>
                </a:lnTo>
                <a:lnTo>
                  <a:pt x="7653020" y="4217864"/>
                </a:lnTo>
                <a:lnTo>
                  <a:pt x="7650798" y="4232153"/>
                </a:lnTo>
                <a:lnTo>
                  <a:pt x="7648576" y="4246441"/>
                </a:lnTo>
                <a:lnTo>
                  <a:pt x="7646988" y="4260094"/>
                </a:lnTo>
                <a:lnTo>
                  <a:pt x="7645400" y="4273430"/>
                </a:lnTo>
                <a:lnTo>
                  <a:pt x="7642860" y="4299466"/>
                </a:lnTo>
                <a:lnTo>
                  <a:pt x="7640320" y="4324867"/>
                </a:lnTo>
                <a:lnTo>
                  <a:pt x="7638733" y="4337251"/>
                </a:lnTo>
                <a:lnTo>
                  <a:pt x="7637146" y="4349951"/>
                </a:lnTo>
                <a:lnTo>
                  <a:pt x="7635240" y="4355032"/>
                </a:lnTo>
                <a:lnTo>
                  <a:pt x="7633336" y="4359794"/>
                </a:lnTo>
                <a:lnTo>
                  <a:pt x="7631113" y="4364240"/>
                </a:lnTo>
                <a:lnTo>
                  <a:pt x="7629208" y="4368367"/>
                </a:lnTo>
                <a:lnTo>
                  <a:pt x="7627303" y="4371860"/>
                </a:lnTo>
                <a:lnTo>
                  <a:pt x="7624446" y="4375353"/>
                </a:lnTo>
                <a:lnTo>
                  <a:pt x="7622540" y="4378210"/>
                </a:lnTo>
                <a:lnTo>
                  <a:pt x="7620000" y="4381068"/>
                </a:lnTo>
                <a:lnTo>
                  <a:pt x="7617143" y="4383291"/>
                </a:lnTo>
                <a:lnTo>
                  <a:pt x="7614286" y="4385513"/>
                </a:lnTo>
                <a:lnTo>
                  <a:pt x="7611746" y="4387418"/>
                </a:lnTo>
                <a:lnTo>
                  <a:pt x="7608888" y="4389006"/>
                </a:lnTo>
                <a:lnTo>
                  <a:pt x="7603173" y="4392181"/>
                </a:lnTo>
                <a:lnTo>
                  <a:pt x="7597140" y="4393769"/>
                </a:lnTo>
                <a:lnTo>
                  <a:pt x="7594283" y="4401072"/>
                </a:lnTo>
                <a:lnTo>
                  <a:pt x="7592378" y="4407422"/>
                </a:lnTo>
                <a:lnTo>
                  <a:pt x="7591108" y="4412820"/>
                </a:lnTo>
                <a:lnTo>
                  <a:pt x="7589838" y="4418217"/>
                </a:lnTo>
                <a:lnTo>
                  <a:pt x="7589520" y="4422980"/>
                </a:lnTo>
                <a:lnTo>
                  <a:pt x="7589520" y="4427425"/>
                </a:lnTo>
                <a:lnTo>
                  <a:pt x="7589838" y="4431553"/>
                </a:lnTo>
                <a:lnTo>
                  <a:pt x="7590156" y="4435363"/>
                </a:lnTo>
                <a:lnTo>
                  <a:pt x="7591426" y="4442984"/>
                </a:lnTo>
                <a:lnTo>
                  <a:pt x="7592060" y="4450922"/>
                </a:lnTo>
                <a:lnTo>
                  <a:pt x="7592060" y="4455050"/>
                </a:lnTo>
                <a:lnTo>
                  <a:pt x="7592060" y="4459495"/>
                </a:lnTo>
                <a:lnTo>
                  <a:pt x="7591426" y="4464575"/>
                </a:lnTo>
                <a:lnTo>
                  <a:pt x="7590156" y="4469655"/>
                </a:lnTo>
                <a:lnTo>
                  <a:pt x="7588250" y="4469020"/>
                </a:lnTo>
                <a:lnTo>
                  <a:pt x="7586346" y="4468703"/>
                </a:lnTo>
                <a:lnTo>
                  <a:pt x="7584440" y="4469020"/>
                </a:lnTo>
                <a:lnTo>
                  <a:pt x="7582853" y="4469655"/>
                </a:lnTo>
                <a:lnTo>
                  <a:pt x="7581583" y="4470608"/>
                </a:lnTo>
                <a:lnTo>
                  <a:pt x="7579996" y="4471878"/>
                </a:lnTo>
                <a:lnTo>
                  <a:pt x="7578726" y="4473783"/>
                </a:lnTo>
                <a:lnTo>
                  <a:pt x="7577456" y="4475688"/>
                </a:lnTo>
                <a:lnTo>
                  <a:pt x="7575233" y="4480768"/>
                </a:lnTo>
                <a:lnTo>
                  <a:pt x="7573010" y="4486166"/>
                </a:lnTo>
                <a:lnTo>
                  <a:pt x="7569518" y="4498549"/>
                </a:lnTo>
                <a:lnTo>
                  <a:pt x="7565708" y="4511250"/>
                </a:lnTo>
                <a:lnTo>
                  <a:pt x="7563803" y="4517283"/>
                </a:lnTo>
                <a:lnTo>
                  <a:pt x="7561580" y="4522046"/>
                </a:lnTo>
                <a:lnTo>
                  <a:pt x="7560310" y="4523951"/>
                </a:lnTo>
                <a:lnTo>
                  <a:pt x="7559040" y="4525856"/>
                </a:lnTo>
                <a:lnTo>
                  <a:pt x="7557453" y="4527443"/>
                </a:lnTo>
                <a:lnTo>
                  <a:pt x="7555866" y="4528396"/>
                </a:lnTo>
                <a:lnTo>
                  <a:pt x="7554596" y="4529348"/>
                </a:lnTo>
                <a:lnTo>
                  <a:pt x="7552690" y="4529666"/>
                </a:lnTo>
                <a:lnTo>
                  <a:pt x="7550786" y="4529666"/>
                </a:lnTo>
                <a:lnTo>
                  <a:pt x="7549198" y="4528713"/>
                </a:lnTo>
                <a:lnTo>
                  <a:pt x="7550150" y="4535381"/>
                </a:lnTo>
                <a:lnTo>
                  <a:pt x="7550786" y="4542367"/>
                </a:lnTo>
                <a:lnTo>
                  <a:pt x="7550468" y="4549352"/>
                </a:lnTo>
                <a:lnTo>
                  <a:pt x="7549833" y="4556655"/>
                </a:lnTo>
                <a:lnTo>
                  <a:pt x="7548246" y="4563958"/>
                </a:lnTo>
                <a:lnTo>
                  <a:pt x="7546340" y="4571261"/>
                </a:lnTo>
                <a:lnTo>
                  <a:pt x="7544436" y="4578564"/>
                </a:lnTo>
                <a:lnTo>
                  <a:pt x="7541896" y="4585866"/>
                </a:lnTo>
                <a:lnTo>
                  <a:pt x="7538720" y="4593169"/>
                </a:lnTo>
                <a:lnTo>
                  <a:pt x="7535546" y="4599837"/>
                </a:lnTo>
                <a:lnTo>
                  <a:pt x="7528878" y="4614125"/>
                </a:lnTo>
                <a:lnTo>
                  <a:pt x="7521893" y="4627461"/>
                </a:lnTo>
                <a:lnTo>
                  <a:pt x="7515543" y="4640162"/>
                </a:lnTo>
                <a:lnTo>
                  <a:pt x="7516813" y="4636987"/>
                </a:lnTo>
                <a:lnTo>
                  <a:pt x="7517448" y="4635399"/>
                </a:lnTo>
                <a:lnTo>
                  <a:pt x="7517448" y="4635082"/>
                </a:lnTo>
                <a:lnTo>
                  <a:pt x="7516813" y="4635399"/>
                </a:lnTo>
                <a:lnTo>
                  <a:pt x="7515543" y="4636352"/>
                </a:lnTo>
                <a:lnTo>
                  <a:pt x="7510780" y="4642067"/>
                </a:lnTo>
                <a:lnTo>
                  <a:pt x="7504430" y="4650322"/>
                </a:lnTo>
                <a:lnTo>
                  <a:pt x="7497128" y="4660483"/>
                </a:lnTo>
                <a:lnTo>
                  <a:pt x="7489826" y="4671596"/>
                </a:lnTo>
                <a:lnTo>
                  <a:pt x="7484110" y="4681757"/>
                </a:lnTo>
                <a:lnTo>
                  <a:pt x="7481570" y="4686202"/>
                </a:lnTo>
                <a:lnTo>
                  <a:pt x="7479983" y="4689695"/>
                </a:lnTo>
                <a:lnTo>
                  <a:pt x="7478396" y="4693822"/>
                </a:lnTo>
                <a:lnTo>
                  <a:pt x="7477126" y="4698267"/>
                </a:lnTo>
                <a:lnTo>
                  <a:pt x="7474903" y="4706205"/>
                </a:lnTo>
                <a:lnTo>
                  <a:pt x="7473950" y="4714143"/>
                </a:lnTo>
                <a:lnTo>
                  <a:pt x="7472680" y="4721764"/>
                </a:lnTo>
                <a:lnTo>
                  <a:pt x="7471728" y="4730019"/>
                </a:lnTo>
                <a:lnTo>
                  <a:pt x="7470458" y="4737640"/>
                </a:lnTo>
                <a:lnTo>
                  <a:pt x="7468870" y="4745578"/>
                </a:lnTo>
                <a:lnTo>
                  <a:pt x="7467283" y="4750023"/>
                </a:lnTo>
                <a:lnTo>
                  <a:pt x="7465696" y="4753833"/>
                </a:lnTo>
                <a:lnTo>
                  <a:pt x="7463790" y="4758596"/>
                </a:lnTo>
                <a:lnTo>
                  <a:pt x="7461568" y="4763041"/>
                </a:lnTo>
                <a:lnTo>
                  <a:pt x="7458710" y="4767486"/>
                </a:lnTo>
                <a:lnTo>
                  <a:pt x="7455536" y="4771931"/>
                </a:lnTo>
                <a:lnTo>
                  <a:pt x="7448550" y="4780187"/>
                </a:lnTo>
                <a:lnTo>
                  <a:pt x="7441248" y="4788760"/>
                </a:lnTo>
                <a:lnTo>
                  <a:pt x="7433946" y="4797015"/>
                </a:lnTo>
                <a:lnTo>
                  <a:pt x="7426960" y="4804953"/>
                </a:lnTo>
                <a:lnTo>
                  <a:pt x="7419976" y="4813844"/>
                </a:lnTo>
                <a:lnTo>
                  <a:pt x="7416800" y="4817654"/>
                </a:lnTo>
                <a:lnTo>
                  <a:pt x="7414260" y="4822417"/>
                </a:lnTo>
                <a:lnTo>
                  <a:pt x="7396480" y="4855121"/>
                </a:lnTo>
                <a:lnTo>
                  <a:pt x="7386003" y="4874489"/>
                </a:lnTo>
                <a:lnTo>
                  <a:pt x="7374573" y="4895763"/>
                </a:lnTo>
                <a:lnTo>
                  <a:pt x="7362826" y="4918624"/>
                </a:lnTo>
                <a:lnTo>
                  <a:pt x="7351713" y="4941803"/>
                </a:lnTo>
                <a:lnTo>
                  <a:pt x="7346633" y="4953869"/>
                </a:lnTo>
                <a:lnTo>
                  <a:pt x="7341553" y="4965934"/>
                </a:lnTo>
                <a:lnTo>
                  <a:pt x="7336790" y="4978000"/>
                </a:lnTo>
                <a:lnTo>
                  <a:pt x="7332346" y="4989748"/>
                </a:lnTo>
                <a:lnTo>
                  <a:pt x="7326948" y="4991971"/>
                </a:lnTo>
                <a:lnTo>
                  <a:pt x="7322820" y="4993876"/>
                </a:lnTo>
                <a:lnTo>
                  <a:pt x="7319010" y="4995146"/>
                </a:lnTo>
                <a:lnTo>
                  <a:pt x="7316470" y="4995781"/>
                </a:lnTo>
                <a:lnTo>
                  <a:pt x="7315200" y="4995781"/>
                </a:lnTo>
                <a:lnTo>
                  <a:pt x="7313930" y="4995781"/>
                </a:lnTo>
                <a:lnTo>
                  <a:pt x="7312660" y="4995146"/>
                </a:lnTo>
                <a:lnTo>
                  <a:pt x="7311390" y="4994511"/>
                </a:lnTo>
                <a:lnTo>
                  <a:pt x="7308216" y="4991336"/>
                </a:lnTo>
                <a:lnTo>
                  <a:pt x="7304406" y="4987208"/>
                </a:lnTo>
                <a:lnTo>
                  <a:pt x="7305358" y="4993241"/>
                </a:lnTo>
                <a:lnTo>
                  <a:pt x="7305358" y="4999591"/>
                </a:lnTo>
                <a:lnTo>
                  <a:pt x="7305358" y="5005306"/>
                </a:lnTo>
                <a:lnTo>
                  <a:pt x="7305040" y="5011022"/>
                </a:lnTo>
                <a:lnTo>
                  <a:pt x="7304088" y="5016419"/>
                </a:lnTo>
                <a:lnTo>
                  <a:pt x="7303136" y="5021500"/>
                </a:lnTo>
                <a:lnTo>
                  <a:pt x="7301548" y="5026580"/>
                </a:lnTo>
                <a:lnTo>
                  <a:pt x="7300278" y="5031025"/>
                </a:lnTo>
                <a:lnTo>
                  <a:pt x="7298373" y="5035470"/>
                </a:lnTo>
                <a:lnTo>
                  <a:pt x="7296150" y="5039916"/>
                </a:lnTo>
                <a:lnTo>
                  <a:pt x="7293928" y="5044043"/>
                </a:lnTo>
                <a:lnTo>
                  <a:pt x="7291388" y="5048171"/>
                </a:lnTo>
                <a:lnTo>
                  <a:pt x="7285990" y="5055792"/>
                </a:lnTo>
                <a:lnTo>
                  <a:pt x="7279958" y="5063412"/>
                </a:lnTo>
                <a:lnTo>
                  <a:pt x="7273926" y="5070715"/>
                </a:lnTo>
                <a:lnTo>
                  <a:pt x="7267258" y="5078018"/>
                </a:lnTo>
                <a:lnTo>
                  <a:pt x="7260273" y="5085321"/>
                </a:lnTo>
                <a:lnTo>
                  <a:pt x="7254240" y="5092941"/>
                </a:lnTo>
                <a:lnTo>
                  <a:pt x="7247573" y="5100879"/>
                </a:lnTo>
                <a:lnTo>
                  <a:pt x="7241858" y="5109452"/>
                </a:lnTo>
                <a:lnTo>
                  <a:pt x="7239318" y="5114215"/>
                </a:lnTo>
                <a:lnTo>
                  <a:pt x="7236778" y="5118660"/>
                </a:lnTo>
                <a:lnTo>
                  <a:pt x="7234238" y="5123423"/>
                </a:lnTo>
                <a:lnTo>
                  <a:pt x="7232016" y="5128503"/>
                </a:lnTo>
                <a:lnTo>
                  <a:pt x="7234873" y="5128503"/>
                </a:lnTo>
                <a:lnTo>
                  <a:pt x="7237413" y="5128185"/>
                </a:lnTo>
                <a:lnTo>
                  <a:pt x="7240270" y="5127233"/>
                </a:lnTo>
                <a:lnTo>
                  <a:pt x="7242810" y="5125645"/>
                </a:lnTo>
                <a:lnTo>
                  <a:pt x="7248208" y="5122470"/>
                </a:lnTo>
                <a:lnTo>
                  <a:pt x="7253606" y="5118342"/>
                </a:lnTo>
                <a:lnTo>
                  <a:pt x="7258686" y="5114850"/>
                </a:lnTo>
                <a:lnTo>
                  <a:pt x="7261543" y="5113262"/>
                </a:lnTo>
                <a:lnTo>
                  <a:pt x="7264083" y="5112310"/>
                </a:lnTo>
                <a:lnTo>
                  <a:pt x="7266940" y="5111992"/>
                </a:lnTo>
                <a:lnTo>
                  <a:pt x="7269480" y="5111357"/>
                </a:lnTo>
                <a:lnTo>
                  <a:pt x="7272338" y="5112310"/>
                </a:lnTo>
                <a:lnTo>
                  <a:pt x="7275830" y="5113262"/>
                </a:lnTo>
                <a:lnTo>
                  <a:pt x="7271068" y="5114532"/>
                </a:lnTo>
                <a:lnTo>
                  <a:pt x="7266623" y="5115802"/>
                </a:lnTo>
                <a:lnTo>
                  <a:pt x="7262178" y="5117707"/>
                </a:lnTo>
                <a:lnTo>
                  <a:pt x="7258368" y="5120565"/>
                </a:lnTo>
                <a:lnTo>
                  <a:pt x="7253923" y="5123423"/>
                </a:lnTo>
                <a:lnTo>
                  <a:pt x="7249796" y="5127233"/>
                </a:lnTo>
                <a:lnTo>
                  <a:pt x="7245668" y="5131361"/>
                </a:lnTo>
                <a:lnTo>
                  <a:pt x="7242176" y="5135488"/>
                </a:lnTo>
                <a:lnTo>
                  <a:pt x="7238048" y="5140569"/>
                </a:lnTo>
                <a:lnTo>
                  <a:pt x="7234556" y="5145649"/>
                </a:lnTo>
                <a:lnTo>
                  <a:pt x="7227253" y="5157079"/>
                </a:lnTo>
                <a:lnTo>
                  <a:pt x="7219950" y="5169463"/>
                </a:lnTo>
                <a:lnTo>
                  <a:pt x="7212966" y="5182798"/>
                </a:lnTo>
                <a:lnTo>
                  <a:pt x="7198996" y="5210422"/>
                </a:lnTo>
                <a:lnTo>
                  <a:pt x="7185343" y="5238046"/>
                </a:lnTo>
                <a:lnTo>
                  <a:pt x="7178040" y="5251699"/>
                </a:lnTo>
                <a:lnTo>
                  <a:pt x="7170738" y="5264083"/>
                </a:lnTo>
                <a:lnTo>
                  <a:pt x="7163436" y="5275196"/>
                </a:lnTo>
                <a:lnTo>
                  <a:pt x="7159308" y="5280911"/>
                </a:lnTo>
                <a:lnTo>
                  <a:pt x="7155816" y="5285674"/>
                </a:lnTo>
                <a:lnTo>
                  <a:pt x="7157720" y="5286309"/>
                </a:lnTo>
                <a:lnTo>
                  <a:pt x="7159943" y="5286309"/>
                </a:lnTo>
                <a:lnTo>
                  <a:pt x="7161848" y="5286309"/>
                </a:lnTo>
                <a:lnTo>
                  <a:pt x="7164070" y="5285674"/>
                </a:lnTo>
                <a:lnTo>
                  <a:pt x="7166293" y="5284404"/>
                </a:lnTo>
                <a:lnTo>
                  <a:pt x="7168198" y="5283451"/>
                </a:lnTo>
                <a:lnTo>
                  <a:pt x="7172008" y="5279958"/>
                </a:lnTo>
                <a:lnTo>
                  <a:pt x="7176136" y="5276148"/>
                </a:lnTo>
                <a:lnTo>
                  <a:pt x="7180263" y="5271703"/>
                </a:lnTo>
                <a:lnTo>
                  <a:pt x="7187883" y="5261543"/>
                </a:lnTo>
                <a:lnTo>
                  <a:pt x="7191376" y="5256780"/>
                </a:lnTo>
                <a:lnTo>
                  <a:pt x="7195503" y="5252335"/>
                </a:lnTo>
                <a:lnTo>
                  <a:pt x="7199313" y="5248207"/>
                </a:lnTo>
                <a:lnTo>
                  <a:pt x="7203440" y="5245349"/>
                </a:lnTo>
                <a:lnTo>
                  <a:pt x="7205346" y="5244397"/>
                </a:lnTo>
                <a:lnTo>
                  <a:pt x="7207568" y="5243444"/>
                </a:lnTo>
                <a:lnTo>
                  <a:pt x="7209790" y="5242809"/>
                </a:lnTo>
                <a:lnTo>
                  <a:pt x="7211378" y="5242809"/>
                </a:lnTo>
                <a:lnTo>
                  <a:pt x="7213600" y="5243127"/>
                </a:lnTo>
                <a:lnTo>
                  <a:pt x="7215823" y="5244079"/>
                </a:lnTo>
                <a:lnTo>
                  <a:pt x="7218046" y="5245032"/>
                </a:lnTo>
                <a:lnTo>
                  <a:pt x="7220586" y="5246937"/>
                </a:lnTo>
                <a:lnTo>
                  <a:pt x="7219633" y="5242809"/>
                </a:lnTo>
                <a:lnTo>
                  <a:pt x="7219316" y="5239316"/>
                </a:lnTo>
                <a:lnTo>
                  <a:pt x="7218680" y="5235506"/>
                </a:lnTo>
                <a:lnTo>
                  <a:pt x="7219316" y="5232013"/>
                </a:lnTo>
                <a:lnTo>
                  <a:pt x="7219633" y="5228203"/>
                </a:lnTo>
                <a:lnTo>
                  <a:pt x="7219950" y="5224711"/>
                </a:lnTo>
                <a:lnTo>
                  <a:pt x="7220903" y="5221218"/>
                </a:lnTo>
                <a:lnTo>
                  <a:pt x="7222173" y="5217725"/>
                </a:lnTo>
                <a:lnTo>
                  <a:pt x="7225030" y="5210740"/>
                </a:lnTo>
                <a:lnTo>
                  <a:pt x="7228523" y="5203754"/>
                </a:lnTo>
                <a:lnTo>
                  <a:pt x="7232968" y="5197087"/>
                </a:lnTo>
                <a:lnTo>
                  <a:pt x="7237730" y="5190419"/>
                </a:lnTo>
                <a:lnTo>
                  <a:pt x="7247573" y="5176448"/>
                </a:lnTo>
                <a:lnTo>
                  <a:pt x="7252653" y="5169145"/>
                </a:lnTo>
                <a:lnTo>
                  <a:pt x="7257733" y="5161842"/>
                </a:lnTo>
                <a:lnTo>
                  <a:pt x="7262178" y="5154222"/>
                </a:lnTo>
                <a:lnTo>
                  <a:pt x="7266623" y="5146601"/>
                </a:lnTo>
                <a:lnTo>
                  <a:pt x="7270116" y="5138346"/>
                </a:lnTo>
                <a:lnTo>
                  <a:pt x="7271703" y="5134218"/>
                </a:lnTo>
                <a:lnTo>
                  <a:pt x="7273290" y="5130091"/>
                </a:lnTo>
                <a:lnTo>
                  <a:pt x="7270116" y="5141839"/>
                </a:lnTo>
                <a:lnTo>
                  <a:pt x="7266940" y="5153587"/>
                </a:lnTo>
                <a:lnTo>
                  <a:pt x="7263448" y="5165652"/>
                </a:lnTo>
                <a:lnTo>
                  <a:pt x="7259320" y="5177401"/>
                </a:lnTo>
                <a:lnTo>
                  <a:pt x="7255193" y="5190101"/>
                </a:lnTo>
                <a:lnTo>
                  <a:pt x="7250430" y="5201849"/>
                </a:lnTo>
                <a:lnTo>
                  <a:pt x="7240588" y="5226933"/>
                </a:lnTo>
                <a:lnTo>
                  <a:pt x="7229793" y="5251699"/>
                </a:lnTo>
                <a:lnTo>
                  <a:pt x="7218046" y="5276466"/>
                </a:lnTo>
                <a:lnTo>
                  <a:pt x="7206298" y="5301232"/>
                </a:lnTo>
                <a:lnTo>
                  <a:pt x="7193916" y="5325681"/>
                </a:lnTo>
                <a:lnTo>
                  <a:pt x="7181216" y="5349812"/>
                </a:lnTo>
                <a:lnTo>
                  <a:pt x="7168516" y="5372673"/>
                </a:lnTo>
                <a:lnTo>
                  <a:pt x="7143116" y="5416808"/>
                </a:lnTo>
                <a:lnTo>
                  <a:pt x="7120256" y="5457133"/>
                </a:lnTo>
                <a:lnTo>
                  <a:pt x="7110096" y="5475231"/>
                </a:lnTo>
                <a:lnTo>
                  <a:pt x="7100888" y="5492377"/>
                </a:lnTo>
                <a:lnTo>
                  <a:pt x="7103746" y="5491742"/>
                </a:lnTo>
                <a:lnTo>
                  <a:pt x="7106920" y="5490790"/>
                </a:lnTo>
                <a:lnTo>
                  <a:pt x="7112318" y="5488885"/>
                </a:lnTo>
                <a:lnTo>
                  <a:pt x="7117716" y="5485709"/>
                </a:lnTo>
                <a:lnTo>
                  <a:pt x="7122796" y="5482217"/>
                </a:lnTo>
                <a:lnTo>
                  <a:pt x="7127876" y="5477772"/>
                </a:lnTo>
                <a:lnTo>
                  <a:pt x="7132956" y="5472691"/>
                </a:lnTo>
                <a:lnTo>
                  <a:pt x="7138036" y="5467293"/>
                </a:lnTo>
                <a:lnTo>
                  <a:pt x="7142798" y="5460943"/>
                </a:lnTo>
                <a:lnTo>
                  <a:pt x="7147878" y="5454910"/>
                </a:lnTo>
                <a:lnTo>
                  <a:pt x="7152640" y="5447925"/>
                </a:lnTo>
                <a:lnTo>
                  <a:pt x="7161848" y="5433002"/>
                </a:lnTo>
                <a:lnTo>
                  <a:pt x="7171373" y="5417761"/>
                </a:lnTo>
                <a:lnTo>
                  <a:pt x="7180580" y="5401567"/>
                </a:lnTo>
                <a:lnTo>
                  <a:pt x="7189470" y="5385374"/>
                </a:lnTo>
                <a:lnTo>
                  <a:pt x="7198996" y="5369816"/>
                </a:lnTo>
                <a:lnTo>
                  <a:pt x="7203758" y="5362513"/>
                </a:lnTo>
                <a:lnTo>
                  <a:pt x="7208520" y="5355210"/>
                </a:lnTo>
                <a:lnTo>
                  <a:pt x="7213283" y="5348225"/>
                </a:lnTo>
                <a:lnTo>
                  <a:pt x="7218363" y="5342192"/>
                </a:lnTo>
                <a:lnTo>
                  <a:pt x="7223126" y="5336159"/>
                </a:lnTo>
                <a:lnTo>
                  <a:pt x="7228523" y="5330761"/>
                </a:lnTo>
                <a:lnTo>
                  <a:pt x="7233603" y="5325998"/>
                </a:lnTo>
                <a:lnTo>
                  <a:pt x="7239318" y="5321553"/>
                </a:lnTo>
                <a:lnTo>
                  <a:pt x="7244716" y="5318061"/>
                </a:lnTo>
                <a:lnTo>
                  <a:pt x="7250113" y="5315520"/>
                </a:lnTo>
                <a:lnTo>
                  <a:pt x="7256146" y="5313298"/>
                </a:lnTo>
                <a:lnTo>
                  <a:pt x="7259003" y="5312980"/>
                </a:lnTo>
                <a:lnTo>
                  <a:pt x="7261860" y="5312028"/>
                </a:lnTo>
                <a:lnTo>
                  <a:pt x="7267258" y="5294882"/>
                </a:lnTo>
                <a:lnTo>
                  <a:pt x="7271703" y="5280911"/>
                </a:lnTo>
                <a:lnTo>
                  <a:pt x="7279323" y="5259637"/>
                </a:lnTo>
                <a:lnTo>
                  <a:pt x="7282816" y="5250429"/>
                </a:lnTo>
                <a:lnTo>
                  <a:pt x="7285673" y="5240904"/>
                </a:lnTo>
                <a:lnTo>
                  <a:pt x="7288530" y="5230743"/>
                </a:lnTo>
                <a:lnTo>
                  <a:pt x="7291388" y="5218360"/>
                </a:lnTo>
                <a:lnTo>
                  <a:pt x="7292976" y="5220900"/>
                </a:lnTo>
                <a:lnTo>
                  <a:pt x="7294563" y="5222805"/>
                </a:lnTo>
                <a:lnTo>
                  <a:pt x="7296468" y="5224711"/>
                </a:lnTo>
                <a:lnTo>
                  <a:pt x="7298373" y="5226298"/>
                </a:lnTo>
                <a:lnTo>
                  <a:pt x="7300278" y="5227568"/>
                </a:lnTo>
                <a:lnTo>
                  <a:pt x="7302500" y="5228203"/>
                </a:lnTo>
                <a:lnTo>
                  <a:pt x="7304088" y="5228838"/>
                </a:lnTo>
                <a:lnTo>
                  <a:pt x="7306628" y="5228838"/>
                </a:lnTo>
                <a:lnTo>
                  <a:pt x="7308850" y="5228838"/>
                </a:lnTo>
                <a:lnTo>
                  <a:pt x="7311073" y="5228521"/>
                </a:lnTo>
                <a:lnTo>
                  <a:pt x="7313613" y="5227568"/>
                </a:lnTo>
                <a:lnTo>
                  <a:pt x="7316153" y="5226298"/>
                </a:lnTo>
                <a:lnTo>
                  <a:pt x="7319010" y="5225028"/>
                </a:lnTo>
                <a:lnTo>
                  <a:pt x="7321550" y="5222805"/>
                </a:lnTo>
                <a:lnTo>
                  <a:pt x="7324726" y="5220583"/>
                </a:lnTo>
                <a:lnTo>
                  <a:pt x="7327900" y="5217725"/>
                </a:lnTo>
                <a:lnTo>
                  <a:pt x="7326948" y="5211692"/>
                </a:lnTo>
                <a:lnTo>
                  <a:pt x="7326313" y="5205977"/>
                </a:lnTo>
                <a:lnTo>
                  <a:pt x="7326948" y="5199944"/>
                </a:lnTo>
                <a:lnTo>
                  <a:pt x="7327583" y="5193911"/>
                </a:lnTo>
                <a:lnTo>
                  <a:pt x="7328853" y="5187879"/>
                </a:lnTo>
                <a:lnTo>
                  <a:pt x="7330440" y="5181846"/>
                </a:lnTo>
                <a:lnTo>
                  <a:pt x="7332663" y="5175813"/>
                </a:lnTo>
                <a:lnTo>
                  <a:pt x="7335203" y="5169463"/>
                </a:lnTo>
                <a:lnTo>
                  <a:pt x="7337743" y="5163430"/>
                </a:lnTo>
                <a:lnTo>
                  <a:pt x="7340600" y="5157079"/>
                </a:lnTo>
                <a:lnTo>
                  <a:pt x="7347268" y="5144696"/>
                </a:lnTo>
                <a:lnTo>
                  <a:pt x="7354570" y="5132313"/>
                </a:lnTo>
                <a:lnTo>
                  <a:pt x="7361873" y="5120247"/>
                </a:lnTo>
                <a:lnTo>
                  <a:pt x="7368858" y="5108182"/>
                </a:lnTo>
                <a:lnTo>
                  <a:pt x="7375208" y="5096434"/>
                </a:lnTo>
                <a:lnTo>
                  <a:pt x="7381240" y="5085321"/>
                </a:lnTo>
                <a:lnTo>
                  <a:pt x="7383780" y="5079605"/>
                </a:lnTo>
                <a:lnTo>
                  <a:pt x="7385686" y="5074525"/>
                </a:lnTo>
                <a:lnTo>
                  <a:pt x="7387273" y="5069445"/>
                </a:lnTo>
                <a:lnTo>
                  <a:pt x="7388860" y="5064364"/>
                </a:lnTo>
                <a:lnTo>
                  <a:pt x="7389496" y="5059284"/>
                </a:lnTo>
                <a:lnTo>
                  <a:pt x="7389813" y="5054839"/>
                </a:lnTo>
                <a:lnTo>
                  <a:pt x="7389496" y="5050076"/>
                </a:lnTo>
                <a:lnTo>
                  <a:pt x="7388860" y="5045949"/>
                </a:lnTo>
                <a:lnTo>
                  <a:pt x="7387273" y="5041821"/>
                </a:lnTo>
                <a:lnTo>
                  <a:pt x="7385050" y="5037693"/>
                </a:lnTo>
                <a:lnTo>
                  <a:pt x="7388543" y="5037058"/>
                </a:lnTo>
                <a:lnTo>
                  <a:pt x="7391083" y="5036423"/>
                </a:lnTo>
                <a:lnTo>
                  <a:pt x="7393940" y="5035153"/>
                </a:lnTo>
                <a:lnTo>
                  <a:pt x="7396163" y="5033883"/>
                </a:lnTo>
                <a:lnTo>
                  <a:pt x="7398703" y="5032295"/>
                </a:lnTo>
                <a:lnTo>
                  <a:pt x="7400608" y="5030390"/>
                </a:lnTo>
                <a:lnTo>
                  <a:pt x="7402830" y="5028803"/>
                </a:lnTo>
                <a:lnTo>
                  <a:pt x="7404418" y="5026898"/>
                </a:lnTo>
                <a:lnTo>
                  <a:pt x="7407593" y="5022452"/>
                </a:lnTo>
                <a:lnTo>
                  <a:pt x="7410450" y="5017372"/>
                </a:lnTo>
                <a:lnTo>
                  <a:pt x="7412673" y="5012292"/>
                </a:lnTo>
                <a:lnTo>
                  <a:pt x="7414896" y="5006894"/>
                </a:lnTo>
                <a:lnTo>
                  <a:pt x="7418070" y="4995463"/>
                </a:lnTo>
                <a:lnTo>
                  <a:pt x="7421246" y="4984985"/>
                </a:lnTo>
                <a:lnTo>
                  <a:pt x="7423150" y="4979905"/>
                </a:lnTo>
                <a:lnTo>
                  <a:pt x="7425373" y="4975142"/>
                </a:lnTo>
                <a:lnTo>
                  <a:pt x="7427596" y="4971015"/>
                </a:lnTo>
                <a:lnTo>
                  <a:pt x="7430453" y="4967522"/>
                </a:lnTo>
                <a:lnTo>
                  <a:pt x="7431088" y="4968474"/>
                </a:lnTo>
                <a:lnTo>
                  <a:pt x="7432040" y="4969427"/>
                </a:lnTo>
                <a:lnTo>
                  <a:pt x="7432040" y="4971332"/>
                </a:lnTo>
                <a:lnTo>
                  <a:pt x="7431406" y="4972920"/>
                </a:lnTo>
                <a:lnTo>
                  <a:pt x="7430770" y="4976730"/>
                </a:lnTo>
                <a:lnTo>
                  <a:pt x="7429500" y="4980858"/>
                </a:lnTo>
                <a:lnTo>
                  <a:pt x="7427913" y="4985303"/>
                </a:lnTo>
                <a:lnTo>
                  <a:pt x="7427278" y="4988795"/>
                </a:lnTo>
                <a:lnTo>
                  <a:pt x="7427278" y="4990383"/>
                </a:lnTo>
                <a:lnTo>
                  <a:pt x="7427596" y="4991971"/>
                </a:lnTo>
                <a:lnTo>
                  <a:pt x="7428230" y="4992923"/>
                </a:lnTo>
                <a:lnTo>
                  <a:pt x="7429818" y="4993558"/>
                </a:lnTo>
                <a:lnTo>
                  <a:pt x="7432358" y="4993876"/>
                </a:lnTo>
                <a:lnTo>
                  <a:pt x="7434898" y="4993558"/>
                </a:lnTo>
                <a:lnTo>
                  <a:pt x="7437756" y="4992606"/>
                </a:lnTo>
                <a:lnTo>
                  <a:pt x="7440296" y="4991018"/>
                </a:lnTo>
                <a:lnTo>
                  <a:pt x="7442836" y="4988795"/>
                </a:lnTo>
                <a:lnTo>
                  <a:pt x="7445376" y="4986255"/>
                </a:lnTo>
                <a:lnTo>
                  <a:pt x="7447916" y="4983398"/>
                </a:lnTo>
                <a:lnTo>
                  <a:pt x="7450138" y="4980223"/>
                </a:lnTo>
                <a:lnTo>
                  <a:pt x="7452678" y="4976412"/>
                </a:lnTo>
                <a:lnTo>
                  <a:pt x="7454900" y="4972602"/>
                </a:lnTo>
                <a:lnTo>
                  <a:pt x="7459346" y="4963712"/>
                </a:lnTo>
                <a:lnTo>
                  <a:pt x="7463156" y="4954504"/>
                </a:lnTo>
                <a:lnTo>
                  <a:pt x="7466648" y="4944661"/>
                </a:lnTo>
                <a:lnTo>
                  <a:pt x="7469506" y="4934818"/>
                </a:lnTo>
                <a:lnTo>
                  <a:pt x="7471728" y="4925292"/>
                </a:lnTo>
                <a:lnTo>
                  <a:pt x="7473633" y="4916719"/>
                </a:lnTo>
                <a:lnTo>
                  <a:pt x="7474268" y="4909099"/>
                </a:lnTo>
                <a:lnTo>
                  <a:pt x="7474586" y="4902431"/>
                </a:lnTo>
                <a:lnTo>
                  <a:pt x="7474268" y="4899891"/>
                </a:lnTo>
                <a:lnTo>
                  <a:pt x="7473950" y="4897668"/>
                </a:lnTo>
                <a:lnTo>
                  <a:pt x="7472998" y="4895763"/>
                </a:lnTo>
                <a:lnTo>
                  <a:pt x="7472046" y="4894810"/>
                </a:lnTo>
                <a:lnTo>
                  <a:pt x="7471093" y="4894493"/>
                </a:lnTo>
                <a:lnTo>
                  <a:pt x="7469506" y="4894493"/>
                </a:lnTo>
                <a:lnTo>
                  <a:pt x="7473633" y="4891953"/>
                </a:lnTo>
                <a:lnTo>
                  <a:pt x="7477126" y="4889413"/>
                </a:lnTo>
                <a:lnTo>
                  <a:pt x="7480300" y="4885920"/>
                </a:lnTo>
                <a:lnTo>
                  <a:pt x="7483793" y="4883062"/>
                </a:lnTo>
                <a:lnTo>
                  <a:pt x="7486968" y="4879887"/>
                </a:lnTo>
                <a:lnTo>
                  <a:pt x="7489508" y="4876077"/>
                </a:lnTo>
                <a:lnTo>
                  <a:pt x="7492366" y="4872584"/>
                </a:lnTo>
                <a:lnTo>
                  <a:pt x="7494588" y="4868457"/>
                </a:lnTo>
                <a:lnTo>
                  <a:pt x="7499350" y="4860519"/>
                </a:lnTo>
                <a:lnTo>
                  <a:pt x="7503160" y="4851628"/>
                </a:lnTo>
                <a:lnTo>
                  <a:pt x="7506653" y="4842738"/>
                </a:lnTo>
                <a:lnTo>
                  <a:pt x="7509510" y="4832895"/>
                </a:lnTo>
                <a:lnTo>
                  <a:pt x="7511733" y="4823052"/>
                </a:lnTo>
                <a:lnTo>
                  <a:pt x="7514273" y="4812256"/>
                </a:lnTo>
                <a:lnTo>
                  <a:pt x="7518083" y="4791300"/>
                </a:lnTo>
                <a:lnTo>
                  <a:pt x="7521576" y="4769391"/>
                </a:lnTo>
                <a:lnTo>
                  <a:pt x="7525386" y="4747483"/>
                </a:lnTo>
                <a:lnTo>
                  <a:pt x="7528560" y="4744625"/>
                </a:lnTo>
                <a:lnTo>
                  <a:pt x="7532053" y="4741132"/>
                </a:lnTo>
                <a:lnTo>
                  <a:pt x="7538720" y="4732559"/>
                </a:lnTo>
                <a:lnTo>
                  <a:pt x="7546340" y="4721764"/>
                </a:lnTo>
                <a:lnTo>
                  <a:pt x="7554596" y="4709381"/>
                </a:lnTo>
                <a:lnTo>
                  <a:pt x="7562850" y="4695727"/>
                </a:lnTo>
                <a:lnTo>
                  <a:pt x="7571423" y="4681122"/>
                </a:lnTo>
                <a:lnTo>
                  <a:pt x="7579043" y="4664928"/>
                </a:lnTo>
                <a:lnTo>
                  <a:pt x="7586663" y="4648735"/>
                </a:lnTo>
                <a:lnTo>
                  <a:pt x="7593648" y="4632541"/>
                </a:lnTo>
                <a:lnTo>
                  <a:pt x="7599680" y="4616031"/>
                </a:lnTo>
                <a:lnTo>
                  <a:pt x="7602220" y="4607775"/>
                </a:lnTo>
                <a:lnTo>
                  <a:pt x="7604760" y="4599837"/>
                </a:lnTo>
                <a:lnTo>
                  <a:pt x="7606983" y="4591899"/>
                </a:lnTo>
                <a:lnTo>
                  <a:pt x="7608570" y="4584279"/>
                </a:lnTo>
                <a:lnTo>
                  <a:pt x="7609840" y="4576976"/>
                </a:lnTo>
                <a:lnTo>
                  <a:pt x="7611110" y="4569991"/>
                </a:lnTo>
                <a:lnTo>
                  <a:pt x="7611746" y="4563005"/>
                </a:lnTo>
                <a:lnTo>
                  <a:pt x="7611746" y="4556655"/>
                </a:lnTo>
                <a:lnTo>
                  <a:pt x="7611746" y="4550622"/>
                </a:lnTo>
                <a:lnTo>
                  <a:pt x="7610793" y="4544907"/>
                </a:lnTo>
                <a:lnTo>
                  <a:pt x="7609523" y="4539827"/>
                </a:lnTo>
                <a:lnTo>
                  <a:pt x="7607936" y="4535381"/>
                </a:lnTo>
                <a:lnTo>
                  <a:pt x="7610476" y="4530619"/>
                </a:lnTo>
                <a:lnTo>
                  <a:pt x="7613016" y="4527126"/>
                </a:lnTo>
                <a:lnTo>
                  <a:pt x="7614286" y="4525538"/>
                </a:lnTo>
                <a:lnTo>
                  <a:pt x="7615873" y="4523951"/>
                </a:lnTo>
                <a:lnTo>
                  <a:pt x="7617143" y="4523316"/>
                </a:lnTo>
                <a:lnTo>
                  <a:pt x="7618730" y="4522681"/>
                </a:lnTo>
                <a:lnTo>
                  <a:pt x="7620636" y="4522046"/>
                </a:lnTo>
                <a:lnTo>
                  <a:pt x="7621906" y="4522046"/>
                </a:lnTo>
                <a:lnTo>
                  <a:pt x="7625716" y="4522046"/>
                </a:lnTo>
                <a:lnTo>
                  <a:pt x="7629843" y="4522681"/>
                </a:lnTo>
                <a:lnTo>
                  <a:pt x="7633653" y="4523951"/>
                </a:lnTo>
                <a:lnTo>
                  <a:pt x="7642543" y="4492834"/>
                </a:lnTo>
                <a:lnTo>
                  <a:pt x="7650480" y="4463622"/>
                </a:lnTo>
                <a:lnTo>
                  <a:pt x="7657783" y="4436316"/>
                </a:lnTo>
                <a:lnTo>
                  <a:pt x="7665403" y="4409644"/>
                </a:lnTo>
                <a:lnTo>
                  <a:pt x="7669530" y="4395991"/>
                </a:lnTo>
                <a:lnTo>
                  <a:pt x="7674293" y="4382973"/>
                </a:lnTo>
                <a:lnTo>
                  <a:pt x="7679056" y="4369002"/>
                </a:lnTo>
                <a:lnTo>
                  <a:pt x="7684453" y="4355032"/>
                </a:lnTo>
                <a:lnTo>
                  <a:pt x="7690168" y="4340426"/>
                </a:lnTo>
                <a:lnTo>
                  <a:pt x="7696836" y="4326138"/>
                </a:lnTo>
                <a:lnTo>
                  <a:pt x="7704138" y="4310262"/>
                </a:lnTo>
                <a:lnTo>
                  <a:pt x="7712076" y="4294386"/>
                </a:lnTo>
                <a:lnTo>
                  <a:pt x="7710488" y="4309309"/>
                </a:lnTo>
                <a:lnTo>
                  <a:pt x="7707948" y="4323915"/>
                </a:lnTo>
                <a:lnTo>
                  <a:pt x="7704456" y="4337886"/>
                </a:lnTo>
                <a:lnTo>
                  <a:pt x="7701280" y="4351539"/>
                </a:lnTo>
                <a:lnTo>
                  <a:pt x="7697470" y="4364875"/>
                </a:lnTo>
                <a:lnTo>
                  <a:pt x="7693978" y="4377893"/>
                </a:lnTo>
                <a:lnTo>
                  <a:pt x="7686358" y="4402342"/>
                </a:lnTo>
                <a:lnTo>
                  <a:pt x="7682866" y="4414407"/>
                </a:lnTo>
                <a:lnTo>
                  <a:pt x="7679690" y="4425838"/>
                </a:lnTo>
                <a:lnTo>
                  <a:pt x="7677468" y="4437268"/>
                </a:lnTo>
                <a:lnTo>
                  <a:pt x="7675563" y="4448064"/>
                </a:lnTo>
                <a:lnTo>
                  <a:pt x="7674610" y="4459177"/>
                </a:lnTo>
                <a:lnTo>
                  <a:pt x="7674293" y="4464575"/>
                </a:lnTo>
                <a:lnTo>
                  <a:pt x="7674293" y="4469655"/>
                </a:lnTo>
                <a:lnTo>
                  <a:pt x="7674610" y="4475053"/>
                </a:lnTo>
                <a:lnTo>
                  <a:pt x="7675246" y="4480451"/>
                </a:lnTo>
                <a:lnTo>
                  <a:pt x="7676516" y="4485531"/>
                </a:lnTo>
                <a:lnTo>
                  <a:pt x="7677468" y="4490929"/>
                </a:lnTo>
                <a:lnTo>
                  <a:pt x="7680008" y="4488706"/>
                </a:lnTo>
                <a:lnTo>
                  <a:pt x="7682230" y="4486166"/>
                </a:lnTo>
                <a:lnTo>
                  <a:pt x="7686993" y="4481086"/>
                </a:lnTo>
                <a:lnTo>
                  <a:pt x="7689533" y="4478863"/>
                </a:lnTo>
                <a:lnTo>
                  <a:pt x="7690486" y="4477911"/>
                </a:lnTo>
                <a:lnTo>
                  <a:pt x="7692073" y="4477276"/>
                </a:lnTo>
                <a:lnTo>
                  <a:pt x="7693660" y="4476958"/>
                </a:lnTo>
                <a:lnTo>
                  <a:pt x="7694930" y="4476958"/>
                </a:lnTo>
                <a:lnTo>
                  <a:pt x="7696518" y="4476958"/>
                </a:lnTo>
                <a:lnTo>
                  <a:pt x="7698423" y="4477911"/>
                </a:lnTo>
                <a:lnTo>
                  <a:pt x="7702233" y="4458542"/>
                </a:lnTo>
                <a:lnTo>
                  <a:pt x="7704138" y="4451557"/>
                </a:lnTo>
                <a:lnTo>
                  <a:pt x="7706043" y="4445206"/>
                </a:lnTo>
                <a:lnTo>
                  <a:pt x="7708583" y="4440126"/>
                </a:lnTo>
                <a:lnTo>
                  <a:pt x="7711440" y="4434411"/>
                </a:lnTo>
                <a:lnTo>
                  <a:pt x="7715886" y="4428060"/>
                </a:lnTo>
                <a:lnTo>
                  <a:pt x="7720966" y="4420440"/>
                </a:lnTo>
                <a:lnTo>
                  <a:pt x="7720330" y="4414407"/>
                </a:lnTo>
                <a:lnTo>
                  <a:pt x="7719696" y="4407422"/>
                </a:lnTo>
                <a:lnTo>
                  <a:pt x="7719378" y="4400436"/>
                </a:lnTo>
                <a:lnTo>
                  <a:pt x="7719378" y="4393134"/>
                </a:lnTo>
                <a:lnTo>
                  <a:pt x="7719696" y="4385513"/>
                </a:lnTo>
                <a:lnTo>
                  <a:pt x="7720648" y="4377893"/>
                </a:lnTo>
                <a:lnTo>
                  <a:pt x="7721283" y="4369637"/>
                </a:lnTo>
                <a:lnTo>
                  <a:pt x="7722236" y="4362017"/>
                </a:lnTo>
                <a:lnTo>
                  <a:pt x="7724140" y="4354397"/>
                </a:lnTo>
                <a:lnTo>
                  <a:pt x="7726046" y="4346776"/>
                </a:lnTo>
                <a:lnTo>
                  <a:pt x="7728268" y="4339473"/>
                </a:lnTo>
                <a:lnTo>
                  <a:pt x="7731126" y="4332488"/>
                </a:lnTo>
                <a:lnTo>
                  <a:pt x="7733983" y="4326138"/>
                </a:lnTo>
                <a:lnTo>
                  <a:pt x="7737793" y="4319787"/>
                </a:lnTo>
                <a:lnTo>
                  <a:pt x="7741603" y="4314389"/>
                </a:lnTo>
                <a:lnTo>
                  <a:pt x="7746048" y="4309309"/>
                </a:lnTo>
                <a:lnTo>
                  <a:pt x="7744778" y="4306134"/>
                </a:lnTo>
                <a:lnTo>
                  <a:pt x="7743190" y="4302959"/>
                </a:lnTo>
                <a:lnTo>
                  <a:pt x="7742238" y="4300101"/>
                </a:lnTo>
                <a:lnTo>
                  <a:pt x="7741286" y="4296926"/>
                </a:lnTo>
                <a:lnTo>
                  <a:pt x="7740016" y="4290258"/>
                </a:lnTo>
                <a:lnTo>
                  <a:pt x="7739698" y="4283273"/>
                </a:lnTo>
                <a:lnTo>
                  <a:pt x="7739063" y="4275970"/>
                </a:lnTo>
                <a:lnTo>
                  <a:pt x="7739698" y="4268667"/>
                </a:lnTo>
                <a:lnTo>
                  <a:pt x="7740968" y="4253426"/>
                </a:lnTo>
                <a:lnTo>
                  <a:pt x="7742556" y="4238185"/>
                </a:lnTo>
                <a:lnTo>
                  <a:pt x="7742873" y="4229930"/>
                </a:lnTo>
                <a:lnTo>
                  <a:pt x="7742873" y="4222309"/>
                </a:lnTo>
                <a:lnTo>
                  <a:pt x="7742556" y="4214372"/>
                </a:lnTo>
                <a:lnTo>
                  <a:pt x="7741286" y="4206751"/>
                </a:lnTo>
                <a:lnTo>
                  <a:pt x="7740333" y="4201353"/>
                </a:lnTo>
                <a:lnTo>
                  <a:pt x="7740968" y="4202941"/>
                </a:lnTo>
                <a:lnTo>
                  <a:pt x="7742238" y="4204529"/>
                </a:lnTo>
                <a:lnTo>
                  <a:pt x="7743190" y="4205481"/>
                </a:lnTo>
                <a:lnTo>
                  <a:pt x="7744143" y="4206434"/>
                </a:lnTo>
                <a:lnTo>
                  <a:pt x="7745096" y="4206751"/>
                </a:lnTo>
                <a:lnTo>
                  <a:pt x="7746048" y="4206751"/>
                </a:lnTo>
                <a:lnTo>
                  <a:pt x="7747318" y="4206434"/>
                </a:lnTo>
                <a:lnTo>
                  <a:pt x="7747953" y="4205481"/>
                </a:lnTo>
                <a:lnTo>
                  <a:pt x="7748906" y="4204529"/>
                </a:lnTo>
                <a:lnTo>
                  <a:pt x="7750810" y="4201353"/>
                </a:lnTo>
                <a:lnTo>
                  <a:pt x="7752716" y="4197226"/>
                </a:lnTo>
                <a:lnTo>
                  <a:pt x="7754620" y="4192463"/>
                </a:lnTo>
                <a:lnTo>
                  <a:pt x="7756208" y="4187065"/>
                </a:lnTo>
                <a:lnTo>
                  <a:pt x="7760018" y="4174999"/>
                </a:lnTo>
                <a:lnTo>
                  <a:pt x="7764146" y="4162299"/>
                </a:lnTo>
                <a:lnTo>
                  <a:pt x="7767638" y="4150868"/>
                </a:lnTo>
                <a:lnTo>
                  <a:pt x="7767638" y="4164839"/>
                </a:lnTo>
                <a:lnTo>
                  <a:pt x="7767320" y="4178810"/>
                </a:lnTo>
                <a:lnTo>
                  <a:pt x="7767003" y="4192780"/>
                </a:lnTo>
                <a:lnTo>
                  <a:pt x="7765733" y="4206751"/>
                </a:lnTo>
                <a:lnTo>
                  <a:pt x="7764780" y="4220404"/>
                </a:lnTo>
                <a:lnTo>
                  <a:pt x="7763510" y="4234693"/>
                </a:lnTo>
                <a:lnTo>
                  <a:pt x="7760018" y="4262634"/>
                </a:lnTo>
                <a:lnTo>
                  <a:pt x="7757796" y="4275970"/>
                </a:lnTo>
                <a:lnTo>
                  <a:pt x="7755573" y="4289623"/>
                </a:lnTo>
                <a:lnTo>
                  <a:pt x="7750493" y="4316612"/>
                </a:lnTo>
                <a:lnTo>
                  <a:pt x="7744778" y="4342648"/>
                </a:lnTo>
                <a:lnTo>
                  <a:pt x="7738746" y="4369002"/>
                </a:lnTo>
                <a:lnTo>
                  <a:pt x="7733030" y="4395039"/>
                </a:lnTo>
                <a:lnTo>
                  <a:pt x="7726680" y="4420123"/>
                </a:lnTo>
                <a:lnTo>
                  <a:pt x="7714298" y="4468703"/>
                </a:lnTo>
                <a:lnTo>
                  <a:pt x="7708583" y="4491564"/>
                </a:lnTo>
                <a:lnTo>
                  <a:pt x="7703503" y="4514108"/>
                </a:lnTo>
                <a:lnTo>
                  <a:pt x="7698740" y="4536016"/>
                </a:lnTo>
                <a:lnTo>
                  <a:pt x="7694613" y="4557290"/>
                </a:lnTo>
                <a:lnTo>
                  <a:pt x="7692390" y="4560148"/>
                </a:lnTo>
                <a:lnTo>
                  <a:pt x="7689850" y="4563958"/>
                </a:lnTo>
                <a:lnTo>
                  <a:pt x="7683500" y="4571261"/>
                </a:lnTo>
                <a:lnTo>
                  <a:pt x="7676516" y="4578881"/>
                </a:lnTo>
                <a:lnTo>
                  <a:pt x="7673023" y="4583326"/>
                </a:lnTo>
                <a:lnTo>
                  <a:pt x="7670166" y="4587137"/>
                </a:lnTo>
                <a:lnTo>
                  <a:pt x="7667308" y="4591582"/>
                </a:lnTo>
                <a:lnTo>
                  <a:pt x="7665086" y="4596027"/>
                </a:lnTo>
                <a:lnTo>
                  <a:pt x="7663180" y="4600472"/>
                </a:lnTo>
                <a:lnTo>
                  <a:pt x="7662546" y="4604600"/>
                </a:lnTo>
                <a:lnTo>
                  <a:pt x="7662228" y="4606823"/>
                </a:lnTo>
                <a:lnTo>
                  <a:pt x="7662228" y="4609045"/>
                </a:lnTo>
                <a:lnTo>
                  <a:pt x="7662546" y="4611268"/>
                </a:lnTo>
                <a:lnTo>
                  <a:pt x="7662863" y="4613490"/>
                </a:lnTo>
                <a:lnTo>
                  <a:pt x="7663498" y="4615713"/>
                </a:lnTo>
                <a:lnTo>
                  <a:pt x="7664768" y="4617936"/>
                </a:lnTo>
                <a:lnTo>
                  <a:pt x="7666038" y="4619841"/>
                </a:lnTo>
                <a:lnTo>
                  <a:pt x="7667626" y="4621746"/>
                </a:lnTo>
                <a:lnTo>
                  <a:pt x="7665403" y="4625556"/>
                </a:lnTo>
                <a:lnTo>
                  <a:pt x="7662863" y="4628414"/>
                </a:lnTo>
                <a:lnTo>
                  <a:pt x="7660006" y="4631271"/>
                </a:lnTo>
                <a:lnTo>
                  <a:pt x="7657466" y="4633812"/>
                </a:lnTo>
                <a:lnTo>
                  <a:pt x="7652068" y="4638257"/>
                </a:lnTo>
                <a:lnTo>
                  <a:pt x="7646353" y="4642385"/>
                </a:lnTo>
                <a:lnTo>
                  <a:pt x="7640638" y="4646830"/>
                </a:lnTo>
                <a:lnTo>
                  <a:pt x="7635240" y="4650957"/>
                </a:lnTo>
                <a:lnTo>
                  <a:pt x="7632700" y="4653498"/>
                </a:lnTo>
                <a:lnTo>
                  <a:pt x="7629843" y="4656038"/>
                </a:lnTo>
                <a:lnTo>
                  <a:pt x="7627303" y="4659530"/>
                </a:lnTo>
                <a:lnTo>
                  <a:pt x="7625080" y="4662706"/>
                </a:lnTo>
                <a:lnTo>
                  <a:pt x="7627303" y="4662071"/>
                </a:lnTo>
                <a:lnTo>
                  <a:pt x="7628573" y="4661436"/>
                </a:lnTo>
                <a:lnTo>
                  <a:pt x="7630160" y="4661436"/>
                </a:lnTo>
                <a:lnTo>
                  <a:pt x="7631113" y="4662071"/>
                </a:lnTo>
                <a:lnTo>
                  <a:pt x="7631748" y="4663023"/>
                </a:lnTo>
                <a:lnTo>
                  <a:pt x="7632383" y="4664928"/>
                </a:lnTo>
                <a:lnTo>
                  <a:pt x="7632700" y="4669373"/>
                </a:lnTo>
                <a:lnTo>
                  <a:pt x="7632383" y="4682709"/>
                </a:lnTo>
                <a:lnTo>
                  <a:pt x="7632383" y="4691600"/>
                </a:lnTo>
                <a:lnTo>
                  <a:pt x="7632700" y="4696045"/>
                </a:lnTo>
                <a:lnTo>
                  <a:pt x="7633018" y="4700808"/>
                </a:lnTo>
                <a:lnTo>
                  <a:pt x="7631748" y="4703348"/>
                </a:lnTo>
                <a:lnTo>
                  <a:pt x="7630478" y="4704935"/>
                </a:lnTo>
                <a:lnTo>
                  <a:pt x="7628890" y="4706523"/>
                </a:lnTo>
                <a:lnTo>
                  <a:pt x="7627620" y="4707475"/>
                </a:lnTo>
                <a:lnTo>
                  <a:pt x="7626033" y="4708111"/>
                </a:lnTo>
                <a:lnTo>
                  <a:pt x="7624128" y="4708746"/>
                </a:lnTo>
                <a:lnTo>
                  <a:pt x="7620953" y="4709063"/>
                </a:lnTo>
                <a:lnTo>
                  <a:pt x="7617143" y="4709698"/>
                </a:lnTo>
                <a:lnTo>
                  <a:pt x="7615873" y="4710651"/>
                </a:lnTo>
                <a:lnTo>
                  <a:pt x="7613968" y="4711286"/>
                </a:lnTo>
                <a:lnTo>
                  <a:pt x="7612698" y="4712873"/>
                </a:lnTo>
                <a:lnTo>
                  <a:pt x="7611428" y="4714461"/>
                </a:lnTo>
                <a:lnTo>
                  <a:pt x="7609840" y="4717001"/>
                </a:lnTo>
                <a:lnTo>
                  <a:pt x="7608888" y="4720494"/>
                </a:lnTo>
                <a:lnTo>
                  <a:pt x="7606348" y="4725891"/>
                </a:lnTo>
                <a:lnTo>
                  <a:pt x="7604760" y="4730337"/>
                </a:lnTo>
                <a:lnTo>
                  <a:pt x="7604443" y="4734147"/>
                </a:lnTo>
                <a:lnTo>
                  <a:pt x="7604760" y="4737640"/>
                </a:lnTo>
                <a:lnTo>
                  <a:pt x="7605713" y="4740497"/>
                </a:lnTo>
                <a:lnTo>
                  <a:pt x="7606666" y="4743037"/>
                </a:lnTo>
                <a:lnTo>
                  <a:pt x="7608253" y="4745260"/>
                </a:lnTo>
                <a:lnTo>
                  <a:pt x="7609840" y="4747483"/>
                </a:lnTo>
                <a:lnTo>
                  <a:pt x="7611746" y="4749705"/>
                </a:lnTo>
                <a:lnTo>
                  <a:pt x="7613333" y="4751610"/>
                </a:lnTo>
                <a:lnTo>
                  <a:pt x="7614603" y="4754468"/>
                </a:lnTo>
                <a:lnTo>
                  <a:pt x="7615556" y="4757008"/>
                </a:lnTo>
                <a:lnTo>
                  <a:pt x="7615556" y="4760501"/>
                </a:lnTo>
                <a:lnTo>
                  <a:pt x="7615238" y="4764311"/>
                </a:lnTo>
                <a:lnTo>
                  <a:pt x="7613650" y="4768756"/>
                </a:lnTo>
                <a:lnTo>
                  <a:pt x="7611110" y="4774472"/>
                </a:lnTo>
                <a:lnTo>
                  <a:pt x="7609523" y="4773519"/>
                </a:lnTo>
                <a:lnTo>
                  <a:pt x="7608253" y="4772884"/>
                </a:lnTo>
                <a:lnTo>
                  <a:pt x="7606983" y="4772566"/>
                </a:lnTo>
                <a:lnTo>
                  <a:pt x="7606030" y="4772566"/>
                </a:lnTo>
                <a:lnTo>
                  <a:pt x="7604760" y="4772884"/>
                </a:lnTo>
                <a:lnTo>
                  <a:pt x="7603808" y="4773519"/>
                </a:lnTo>
                <a:lnTo>
                  <a:pt x="7601586" y="4775107"/>
                </a:lnTo>
                <a:lnTo>
                  <a:pt x="7599680" y="4777647"/>
                </a:lnTo>
                <a:lnTo>
                  <a:pt x="7598093" y="4780504"/>
                </a:lnTo>
                <a:lnTo>
                  <a:pt x="7594600" y="4787172"/>
                </a:lnTo>
                <a:lnTo>
                  <a:pt x="7594918" y="4794475"/>
                </a:lnTo>
                <a:lnTo>
                  <a:pt x="7594918" y="4802413"/>
                </a:lnTo>
                <a:lnTo>
                  <a:pt x="7593966" y="4810351"/>
                </a:lnTo>
                <a:lnTo>
                  <a:pt x="7592696" y="4818606"/>
                </a:lnTo>
                <a:lnTo>
                  <a:pt x="7591108" y="4826862"/>
                </a:lnTo>
                <a:lnTo>
                  <a:pt x="7588886" y="4835752"/>
                </a:lnTo>
                <a:lnTo>
                  <a:pt x="7586346" y="4844325"/>
                </a:lnTo>
                <a:lnTo>
                  <a:pt x="7582853" y="4853216"/>
                </a:lnTo>
                <a:lnTo>
                  <a:pt x="7579678" y="4862424"/>
                </a:lnTo>
                <a:lnTo>
                  <a:pt x="7576186" y="4871314"/>
                </a:lnTo>
                <a:lnTo>
                  <a:pt x="7567930" y="4889730"/>
                </a:lnTo>
                <a:lnTo>
                  <a:pt x="7559040" y="4908146"/>
                </a:lnTo>
                <a:lnTo>
                  <a:pt x="7549516" y="4926880"/>
                </a:lnTo>
                <a:lnTo>
                  <a:pt x="7539990" y="4944661"/>
                </a:lnTo>
                <a:lnTo>
                  <a:pt x="7530148" y="4962759"/>
                </a:lnTo>
                <a:lnTo>
                  <a:pt x="7520623" y="4979905"/>
                </a:lnTo>
                <a:lnTo>
                  <a:pt x="7511733" y="4996098"/>
                </a:lnTo>
                <a:lnTo>
                  <a:pt x="7503796" y="5011974"/>
                </a:lnTo>
                <a:lnTo>
                  <a:pt x="7500303" y="5019277"/>
                </a:lnTo>
                <a:lnTo>
                  <a:pt x="7497128" y="5026580"/>
                </a:lnTo>
                <a:lnTo>
                  <a:pt x="7494270" y="5033565"/>
                </a:lnTo>
                <a:lnTo>
                  <a:pt x="7492048" y="5040233"/>
                </a:lnTo>
                <a:lnTo>
                  <a:pt x="7490143" y="5046584"/>
                </a:lnTo>
                <a:lnTo>
                  <a:pt x="7488873" y="5052616"/>
                </a:lnTo>
                <a:lnTo>
                  <a:pt x="7484110" y="5058014"/>
                </a:lnTo>
                <a:lnTo>
                  <a:pt x="7479666" y="5062459"/>
                </a:lnTo>
                <a:lnTo>
                  <a:pt x="7475220" y="5067857"/>
                </a:lnTo>
                <a:lnTo>
                  <a:pt x="7471410" y="5073255"/>
                </a:lnTo>
                <a:lnTo>
                  <a:pt x="7467283" y="5078653"/>
                </a:lnTo>
                <a:lnTo>
                  <a:pt x="7463790" y="5084051"/>
                </a:lnTo>
                <a:lnTo>
                  <a:pt x="7457123" y="5095799"/>
                </a:lnTo>
                <a:lnTo>
                  <a:pt x="7450773" y="5108182"/>
                </a:lnTo>
                <a:lnTo>
                  <a:pt x="7445058" y="5120883"/>
                </a:lnTo>
                <a:lnTo>
                  <a:pt x="7439343" y="5134218"/>
                </a:lnTo>
                <a:lnTo>
                  <a:pt x="7433310" y="5147554"/>
                </a:lnTo>
                <a:lnTo>
                  <a:pt x="7427596" y="5161525"/>
                </a:lnTo>
                <a:lnTo>
                  <a:pt x="7421563" y="5175813"/>
                </a:lnTo>
                <a:lnTo>
                  <a:pt x="7414896" y="5190101"/>
                </a:lnTo>
                <a:lnTo>
                  <a:pt x="7407593" y="5204389"/>
                </a:lnTo>
                <a:lnTo>
                  <a:pt x="7399338" y="5218995"/>
                </a:lnTo>
                <a:lnTo>
                  <a:pt x="7395210" y="5226933"/>
                </a:lnTo>
                <a:lnTo>
                  <a:pt x="7390448" y="5234236"/>
                </a:lnTo>
                <a:lnTo>
                  <a:pt x="7385686" y="5241539"/>
                </a:lnTo>
                <a:lnTo>
                  <a:pt x="7379970" y="5249159"/>
                </a:lnTo>
                <a:lnTo>
                  <a:pt x="7374573" y="5256462"/>
                </a:lnTo>
                <a:lnTo>
                  <a:pt x="7368540" y="5263765"/>
                </a:lnTo>
                <a:lnTo>
                  <a:pt x="7366953" y="5271386"/>
                </a:lnTo>
                <a:lnTo>
                  <a:pt x="7364730" y="5279323"/>
                </a:lnTo>
                <a:lnTo>
                  <a:pt x="7362508" y="5287579"/>
                </a:lnTo>
                <a:lnTo>
                  <a:pt x="7359650" y="5295834"/>
                </a:lnTo>
                <a:lnTo>
                  <a:pt x="7356793" y="5304090"/>
                </a:lnTo>
                <a:lnTo>
                  <a:pt x="7353300" y="5312663"/>
                </a:lnTo>
                <a:lnTo>
                  <a:pt x="7349808" y="5320601"/>
                </a:lnTo>
                <a:lnTo>
                  <a:pt x="7345998" y="5328221"/>
                </a:lnTo>
                <a:lnTo>
                  <a:pt x="7342188" y="5335524"/>
                </a:lnTo>
                <a:lnTo>
                  <a:pt x="7338060" y="5342192"/>
                </a:lnTo>
                <a:lnTo>
                  <a:pt x="7333616" y="5348225"/>
                </a:lnTo>
                <a:lnTo>
                  <a:pt x="7329488" y="5353305"/>
                </a:lnTo>
                <a:lnTo>
                  <a:pt x="7325043" y="5357750"/>
                </a:lnTo>
                <a:lnTo>
                  <a:pt x="7322503" y="5359655"/>
                </a:lnTo>
                <a:lnTo>
                  <a:pt x="7320280" y="5360925"/>
                </a:lnTo>
                <a:lnTo>
                  <a:pt x="7318058" y="5362513"/>
                </a:lnTo>
                <a:lnTo>
                  <a:pt x="7315518" y="5363148"/>
                </a:lnTo>
                <a:lnTo>
                  <a:pt x="7313296" y="5364100"/>
                </a:lnTo>
                <a:lnTo>
                  <a:pt x="7310756" y="5364418"/>
                </a:lnTo>
                <a:lnTo>
                  <a:pt x="7308850" y="5370133"/>
                </a:lnTo>
                <a:lnTo>
                  <a:pt x="7307580" y="5376166"/>
                </a:lnTo>
                <a:lnTo>
                  <a:pt x="7306628" y="5381246"/>
                </a:lnTo>
                <a:lnTo>
                  <a:pt x="7306310" y="5386327"/>
                </a:lnTo>
                <a:lnTo>
                  <a:pt x="7305676" y="5396805"/>
                </a:lnTo>
                <a:lnTo>
                  <a:pt x="7305040" y="5401885"/>
                </a:lnTo>
                <a:lnTo>
                  <a:pt x="7303770" y="5407283"/>
                </a:lnTo>
                <a:lnTo>
                  <a:pt x="7306628" y="5406330"/>
                </a:lnTo>
                <a:lnTo>
                  <a:pt x="7309803" y="5404425"/>
                </a:lnTo>
                <a:lnTo>
                  <a:pt x="7315200" y="5400615"/>
                </a:lnTo>
                <a:lnTo>
                  <a:pt x="7317740" y="5399027"/>
                </a:lnTo>
                <a:lnTo>
                  <a:pt x="7319010" y="5398392"/>
                </a:lnTo>
                <a:lnTo>
                  <a:pt x="7320598" y="5398392"/>
                </a:lnTo>
                <a:lnTo>
                  <a:pt x="7322186" y="5398392"/>
                </a:lnTo>
                <a:lnTo>
                  <a:pt x="7323456" y="5398710"/>
                </a:lnTo>
                <a:lnTo>
                  <a:pt x="7325043" y="5399027"/>
                </a:lnTo>
                <a:lnTo>
                  <a:pt x="7326313" y="5399980"/>
                </a:lnTo>
                <a:lnTo>
                  <a:pt x="7322186" y="5400932"/>
                </a:lnTo>
                <a:lnTo>
                  <a:pt x="7318376" y="5402203"/>
                </a:lnTo>
                <a:lnTo>
                  <a:pt x="7315200" y="5403790"/>
                </a:lnTo>
                <a:lnTo>
                  <a:pt x="7312343" y="5406013"/>
                </a:lnTo>
                <a:lnTo>
                  <a:pt x="7310120" y="5408553"/>
                </a:lnTo>
                <a:lnTo>
                  <a:pt x="7307898" y="5411410"/>
                </a:lnTo>
                <a:lnTo>
                  <a:pt x="7305993" y="5414586"/>
                </a:lnTo>
                <a:lnTo>
                  <a:pt x="7304406" y="5418078"/>
                </a:lnTo>
                <a:lnTo>
                  <a:pt x="7301548" y="5425381"/>
                </a:lnTo>
                <a:lnTo>
                  <a:pt x="7298690" y="5433002"/>
                </a:lnTo>
                <a:lnTo>
                  <a:pt x="7295833" y="5440622"/>
                </a:lnTo>
                <a:lnTo>
                  <a:pt x="7293610" y="5444115"/>
                </a:lnTo>
                <a:lnTo>
                  <a:pt x="7291388" y="5447607"/>
                </a:lnTo>
                <a:lnTo>
                  <a:pt x="7269798" y="5479359"/>
                </a:lnTo>
                <a:lnTo>
                  <a:pt x="7246303" y="5513651"/>
                </a:lnTo>
                <a:lnTo>
                  <a:pt x="7220586" y="5549213"/>
                </a:lnTo>
                <a:lnTo>
                  <a:pt x="7193916" y="5586045"/>
                </a:lnTo>
                <a:lnTo>
                  <a:pt x="7166293" y="5623512"/>
                </a:lnTo>
                <a:lnTo>
                  <a:pt x="7138670" y="5660344"/>
                </a:lnTo>
                <a:lnTo>
                  <a:pt x="7110413" y="5695906"/>
                </a:lnTo>
                <a:lnTo>
                  <a:pt x="7096443" y="5713052"/>
                </a:lnTo>
                <a:lnTo>
                  <a:pt x="7082790" y="5729562"/>
                </a:lnTo>
                <a:lnTo>
                  <a:pt x="7080250" y="5727657"/>
                </a:lnTo>
                <a:lnTo>
                  <a:pt x="7078346" y="5725435"/>
                </a:lnTo>
                <a:lnTo>
                  <a:pt x="7076758" y="5723847"/>
                </a:lnTo>
                <a:lnTo>
                  <a:pt x="7075806" y="5721942"/>
                </a:lnTo>
                <a:lnTo>
                  <a:pt x="7075488" y="5720354"/>
                </a:lnTo>
                <a:lnTo>
                  <a:pt x="7075488" y="5718449"/>
                </a:lnTo>
                <a:lnTo>
                  <a:pt x="7075806" y="5716862"/>
                </a:lnTo>
                <a:lnTo>
                  <a:pt x="7076758" y="5714957"/>
                </a:lnTo>
                <a:lnTo>
                  <a:pt x="7078028" y="5713369"/>
                </a:lnTo>
                <a:lnTo>
                  <a:pt x="7079298" y="5711464"/>
                </a:lnTo>
                <a:lnTo>
                  <a:pt x="7083426" y="5707336"/>
                </a:lnTo>
                <a:lnTo>
                  <a:pt x="7088506" y="5702891"/>
                </a:lnTo>
                <a:lnTo>
                  <a:pt x="7093586" y="5697493"/>
                </a:lnTo>
                <a:lnTo>
                  <a:pt x="7091680" y="5696223"/>
                </a:lnTo>
                <a:lnTo>
                  <a:pt x="7090410" y="5695271"/>
                </a:lnTo>
                <a:lnTo>
                  <a:pt x="7088823" y="5694318"/>
                </a:lnTo>
                <a:lnTo>
                  <a:pt x="7088506" y="5692730"/>
                </a:lnTo>
                <a:lnTo>
                  <a:pt x="7088188" y="5690825"/>
                </a:lnTo>
                <a:lnTo>
                  <a:pt x="7088188" y="5688920"/>
                </a:lnTo>
                <a:lnTo>
                  <a:pt x="7088823" y="5687333"/>
                </a:lnTo>
                <a:lnTo>
                  <a:pt x="7089458" y="5685110"/>
                </a:lnTo>
                <a:lnTo>
                  <a:pt x="7088188" y="5684793"/>
                </a:lnTo>
                <a:lnTo>
                  <a:pt x="7086918" y="5685110"/>
                </a:lnTo>
                <a:lnTo>
                  <a:pt x="7085966" y="5685428"/>
                </a:lnTo>
                <a:lnTo>
                  <a:pt x="7084378" y="5685745"/>
                </a:lnTo>
                <a:lnTo>
                  <a:pt x="7082473" y="5687650"/>
                </a:lnTo>
                <a:lnTo>
                  <a:pt x="7080568" y="5689873"/>
                </a:lnTo>
                <a:lnTo>
                  <a:pt x="7078980" y="5692413"/>
                </a:lnTo>
                <a:lnTo>
                  <a:pt x="7078663" y="5694953"/>
                </a:lnTo>
                <a:lnTo>
                  <a:pt x="7078663" y="5695906"/>
                </a:lnTo>
                <a:lnTo>
                  <a:pt x="7078663" y="5696858"/>
                </a:lnTo>
                <a:lnTo>
                  <a:pt x="7078980" y="5697811"/>
                </a:lnTo>
                <a:lnTo>
                  <a:pt x="7079616" y="5698446"/>
                </a:lnTo>
                <a:lnTo>
                  <a:pt x="7076758" y="5700668"/>
                </a:lnTo>
                <a:lnTo>
                  <a:pt x="7074218" y="5702256"/>
                </a:lnTo>
                <a:lnTo>
                  <a:pt x="7072313" y="5702891"/>
                </a:lnTo>
                <a:lnTo>
                  <a:pt x="7071043" y="5702574"/>
                </a:lnTo>
                <a:lnTo>
                  <a:pt x="7070408" y="5701938"/>
                </a:lnTo>
                <a:lnTo>
                  <a:pt x="7069456" y="5700668"/>
                </a:lnTo>
                <a:lnTo>
                  <a:pt x="7068503" y="5697493"/>
                </a:lnTo>
                <a:lnTo>
                  <a:pt x="7067233" y="5693683"/>
                </a:lnTo>
                <a:lnTo>
                  <a:pt x="7066598" y="5692413"/>
                </a:lnTo>
                <a:lnTo>
                  <a:pt x="7065646" y="5691460"/>
                </a:lnTo>
                <a:lnTo>
                  <a:pt x="7064376" y="5690825"/>
                </a:lnTo>
                <a:lnTo>
                  <a:pt x="7062470" y="5690825"/>
                </a:lnTo>
                <a:lnTo>
                  <a:pt x="7059930" y="5692095"/>
                </a:lnTo>
                <a:lnTo>
                  <a:pt x="7057073" y="5693683"/>
                </a:lnTo>
                <a:lnTo>
                  <a:pt x="7057390" y="5700351"/>
                </a:lnTo>
                <a:lnTo>
                  <a:pt x="7057390" y="5706701"/>
                </a:lnTo>
                <a:lnTo>
                  <a:pt x="7057073" y="5712734"/>
                </a:lnTo>
                <a:lnTo>
                  <a:pt x="7056120" y="5718449"/>
                </a:lnTo>
                <a:lnTo>
                  <a:pt x="7054533" y="5724482"/>
                </a:lnTo>
                <a:lnTo>
                  <a:pt x="7052310" y="5730197"/>
                </a:lnTo>
                <a:lnTo>
                  <a:pt x="7049770" y="5736230"/>
                </a:lnTo>
                <a:lnTo>
                  <a:pt x="7047230" y="5741628"/>
                </a:lnTo>
                <a:lnTo>
                  <a:pt x="7044056" y="5747026"/>
                </a:lnTo>
                <a:lnTo>
                  <a:pt x="7040246" y="5752424"/>
                </a:lnTo>
                <a:lnTo>
                  <a:pt x="7036436" y="5758139"/>
                </a:lnTo>
                <a:lnTo>
                  <a:pt x="7031990" y="5763219"/>
                </a:lnTo>
                <a:lnTo>
                  <a:pt x="7027546" y="5768617"/>
                </a:lnTo>
                <a:lnTo>
                  <a:pt x="7022783" y="5773697"/>
                </a:lnTo>
                <a:lnTo>
                  <a:pt x="7012623" y="5783858"/>
                </a:lnTo>
                <a:lnTo>
                  <a:pt x="7002146" y="5793701"/>
                </a:lnTo>
                <a:lnTo>
                  <a:pt x="6990716" y="5803544"/>
                </a:lnTo>
                <a:lnTo>
                  <a:pt x="6967856" y="5823547"/>
                </a:lnTo>
                <a:lnTo>
                  <a:pt x="6956426" y="5833390"/>
                </a:lnTo>
                <a:lnTo>
                  <a:pt x="6945313" y="5843869"/>
                </a:lnTo>
                <a:lnTo>
                  <a:pt x="6935153" y="5854029"/>
                </a:lnTo>
                <a:lnTo>
                  <a:pt x="6930390" y="5859109"/>
                </a:lnTo>
                <a:lnTo>
                  <a:pt x="6925628" y="5864190"/>
                </a:lnTo>
                <a:lnTo>
                  <a:pt x="6926263" y="5864507"/>
                </a:lnTo>
                <a:lnTo>
                  <a:pt x="6926898" y="5864825"/>
                </a:lnTo>
                <a:lnTo>
                  <a:pt x="6928803" y="5864507"/>
                </a:lnTo>
                <a:lnTo>
                  <a:pt x="6931026" y="5863555"/>
                </a:lnTo>
                <a:lnTo>
                  <a:pt x="6933566" y="5861967"/>
                </a:lnTo>
                <a:lnTo>
                  <a:pt x="6935470" y="5860062"/>
                </a:lnTo>
                <a:lnTo>
                  <a:pt x="6937693" y="5857839"/>
                </a:lnTo>
                <a:lnTo>
                  <a:pt x="6939598" y="5856252"/>
                </a:lnTo>
                <a:lnTo>
                  <a:pt x="6940868" y="5854347"/>
                </a:lnTo>
                <a:lnTo>
                  <a:pt x="6934200" y="5869587"/>
                </a:lnTo>
                <a:lnTo>
                  <a:pt x="6926580" y="5885463"/>
                </a:lnTo>
                <a:lnTo>
                  <a:pt x="6918008" y="5901022"/>
                </a:lnTo>
                <a:lnTo>
                  <a:pt x="6909436" y="5916580"/>
                </a:lnTo>
                <a:lnTo>
                  <a:pt x="6899910" y="5932138"/>
                </a:lnTo>
                <a:lnTo>
                  <a:pt x="6889750" y="5947379"/>
                </a:lnTo>
                <a:lnTo>
                  <a:pt x="6879273" y="5961985"/>
                </a:lnTo>
                <a:lnTo>
                  <a:pt x="6868478" y="5975956"/>
                </a:lnTo>
                <a:lnTo>
                  <a:pt x="6857048" y="5988974"/>
                </a:lnTo>
                <a:lnTo>
                  <a:pt x="6845936" y="6001357"/>
                </a:lnTo>
                <a:lnTo>
                  <a:pt x="6834506" y="6012788"/>
                </a:lnTo>
                <a:lnTo>
                  <a:pt x="6823710" y="6022948"/>
                </a:lnTo>
                <a:lnTo>
                  <a:pt x="6817996" y="6027393"/>
                </a:lnTo>
                <a:lnTo>
                  <a:pt x="6812598" y="6031521"/>
                </a:lnTo>
                <a:lnTo>
                  <a:pt x="6807200" y="6035331"/>
                </a:lnTo>
                <a:lnTo>
                  <a:pt x="6802120" y="6038824"/>
                </a:lnTo>
                <a:lnTo>
                  <a:pt x="6797040" y="6041999"/>
                </a:lnTo>
                <a:lnTo>
                  <a:pt x="6791960" y="6044539"/>
                </a:lnTo>
                <a:lnTo>
                  <a:pt x="6786880" y="6047079"/>
                </a:lnTo>
                <a:lnTo>
                  <a:pt x="6782118" y="6048349"/>
                </a:lnTo>
                <a:lnTo>
                  <a:pt x="6778943" y="6051842"/>
                </a:lnTo>
                <a:lnTo>
                  <a:pt x="6777356" y="6054700"/>
                </a:lnTo>
                <a:lnTo>
                  <a:pt x="6776086" y="6057240"/>
                </a:lnTo>
                <a:lnTo>
                  <a:pt x="6776086" y="6059463"/>
                </a:lnTo>
                <a:lnTo>
                  <a:pt x="6776720" y="6061685"/>
                </a:lnTo>
                <a:lnTo>
                  <a:pt x="6777990" y="6063273"/>
                </a:lnTo>
                <a:lnTo>
                  <a:pt x="6780848" y="6067083"/>
                </a:lnTo>
                <a:lnTo>
                  <a:pt x="6782436" y="6068988"/>
                </a:lnTo>
                <a:lnTo>
                  <a:pt x="6783388" y="6070576"/>
                </a:lnTo>
                <a:lnTo>
                  <a:pt x="6784023" y="6072798"/>
                </a:lnTo>
                <a:lnTo>
                  <a:pt x="6784658" y="6075021"/>
                </a:lnTo>
                <a:lnTo>
                  <a:pt x="6784023" y="6077561"/>
                </a:lnTo>
                <a:lnTo>
                  <a:pt x="6782753" y="6080101"/>
                </a:lnTo>
                <a:lnTo>
                  <a:pt x="6779896" y="6082959"/>
                </a:lnTo>
                <a:lnTo>
                  <a:pt x="6776086" y="6086769"/>
                </a:lnTo>
                <a:lnTo>
                  <a:pt x="6776403" y="6082006"/>
                </a:lnTo>
                <a:lnTo>
                  <a:pt x="6776086" y="6080101"/>
                </a:lnTo>
                <a:lnTo>
                  <a:pt x="6776086" y="6078831"/>
                </a:lnTo>
                <a:lnTo>
                  <a:pt x="6775450" y="6077561"/>
                </a:lnTo>
                <a:lnTo>
                  <a:pt x="6774816" y="6076926"/>
                </a:lnTo>
                <a:lnTo>
                  <a:pt x="6773863" y="6076608"/>
                </a:lnTo>
                <a:lnTo>
                  <a:pt x="6772910" y="6076291"/>
                </a:lnTo>
                <a:lnTo>
                  <a:pt x="6770688" y="6076608"/>
                </a:lnTo>
                <a:lnTo>
                  <a:pt x="6767830" y="6077561"/>
                </a:lnTo>
                <a:lnTo>
                  <a:pt x="6761163" y="6081689"/>
                </a:lnTo>
                <a:lnTo>
                  <a:pt x="6753860" y="6086134"/>
                </a:lnTo>
                <a:lnTo>
                  <a:pt x="6749733" y="6087722"/>
                </a:lnTo>
                <a:lnTo>
                  <a:pt x="6746240" y="6089309"/>
                </a:lnTo>
                <a:lnTo>
                  <a:pt x="6743066" y="6089944"/>
                </a:lnTo>
                <a:lnTo>
                  <a:pt x="6741160" y="6089944"/>
                </a:lnTo>
                <a:lnTo>
                  <a:pt x="6739573" y="6089627"/>
                </a:lnTo>
                <a:lnTo>
                  <a:pt x="6738303" y="6089309"/>
                </a:lnTo>
                <a:lnTo>
                  <a:pt x="6736716" y="6088674"/>
                </a:lnTo>
                <a:lnTo>
                  <a:pt x="6735128" y="6087087"/>
                </a:lnTo>
                <a:lnTo>
                  <a:pt x="6734176" y="6085499"/>
                </a:lnTo>
                <a:lnTo>
                  <a:pt x="6732588" y="6090262"/>
                </a:lnTo>
                <a:lnTo>
                  <a:pt x="6730683" y="6095024"/>
                </a:lnTo>
                <a:lnTo>
                  <a:pt x="6727826" y="6099470"/>
                </a:lnTo>
                <a:lnTo>
                  <a:pt x="6725286" y="6103597"/>
                </a:lnTo>
                <a:lnTo>
                  <a:pt x="6722428" y="6107408"/>
                </a:lnTo>
                <a:lnTo>
                  <a:pt x="6718936" y="6111218"/>
                </a:lnTo>
                <a:lnTo>
                  <a:pt x="6715126" y="6114393"/>
                </a:lnTo>
                <a:lnTo>
                  <a:pt x="6711633" y="6117886"/>
                </a:lnTo>
                <a:lnTo>
                  <a:pt x="6707506" y="6120426"/>
                </a:lnTo>
                <a:lnTo>
                  <a:pt x="6703060" y="6122331"/>
                </a:lnTo>
                <a:lnTo>
                  <a:pt x="6698933" y="6123918"/>
                </a:lnTo>
                <a:lnTo>
                  <a:pt x="6694488" y="6125189"/>
                </a:lnTo>
                <a:lnTo>
                  <a:pt x="6689726" y="6125824"/>
                </a:lnTo>
                <a:lnTo>
                  <a:pt x="6684963" y="6126141"/>
                </a:lnTo>
                <a:lnTo>
                  <a:pt x="6679883" y="6125506"/>
                </a:lnTo>
                <a:lnTo>
                  <a:pt x="6675120" y="6124236"/>
                </a:lnTo>
                <a:lnTo>
                  <a:pt x="6677343" y="6122966"/>
                </a:lnTo>
                <a:lnTo>
                  <a:pt x="6678930" y="6121696"/>
                </a:lnTo>
                <a:lnTo>
                  <a:pt x="6680836" y="6121696"/>
                </a:lnTo>
                <a:lnTo>
                  <a:pt x="6682740" y="6122013"/>
                </a:lnTo>
                <a:lnTo>
                  <a:pt x="6685916" y="6123601"/>
                </a:lnTo>
                <a:lnTo>
                  <a:pt x="6687503" y="6124554"/>
                </a:lnTo>
                <a:lnTo>
                  <a:pt x="6688773" y="6125189"/>
                </a:lnTo>
                <a:lnTo>
                  <a:pt x="6690360" y="6120743"/>
                </a:lnTo>
                <a:lnTo>
                  <a:pt x="6690996" y="6117251"/>
                </a:lnTo>
                <a:lnTo>
                  <a:pt x="6690678" y="6115981"/>
                </a:lnTo>
                <a:lnTo>
                  <a:pt x="6690360" y="6114710"/>
                </a:lnTo>
                <a:lnTo>
                  <a:pt x="6690043" y="6114075"/>
                </a:lnTo>
                <a:lnTo>
                  <a:pt x="6689408" y="6113440"/>
                </a:lnTo>
                <a:lnTo>
                  <a:pt x="6688138" y="6113123"/>
                </a:lnTo>
                <a:lnTo>
                  <a:pt x="6687186" y="6112488"/>
                </a:lnTo>
                <a:lnTo>
                  <a:pt x="6684646" y="6112488"/>
                </a:lnTo>
                <a:lnTo>
                  <a:pt x="6681788" y="6113440"/>
                </a:lnTo>
                <a:lnTo>
                  <a:pt x="6677978" y="6114075"/>
                </a:lnTo>
                <a:lnTo>
                  <a:pt x="6670676" y="6117251"/>
                </a:lnTo>
                <a:lnTo>
                  <a:pt x="6663056" y="6120743"/>
                </a:lnTo>
                <a:lnTo>
                  <a:pt x="6656070" y="6124236"/>
                </a:lnTo>
                <a:lnTo>
                  <a:pt x="6650990" y="6126459"/>
                </a:lnTo>
                <a:lnTo>
                  <a:pt x="6650673" y="6131539"/>
                </a:lnTo>
                <a:lnTo>
                  <a:pt x="6650038" y="6136619"/>
                </a:lnTo>
                <a:lnTo>
                  <a:pt x="6648768" y="6141699"/>
                </a:lnTo>
                <a:lnTo>
                  <a:pt x="6646863" y="6146462"/>
                </a:lnTo>
                <a:lnTo>
                  <a:pt x="6645276" y="6151225"/>
                </a:lnTo>
                <a:lnTo>
                  <a:pt x="6643053" y="6155670"/>
                </a:lnTo>
                <a:lnTo>
                  <a:pt x="6640513" y="6160433"/>
                </a:lnTo>
                <a:lnTo>
                  <a:pt x="6637338" y="6164878"/>
                </a:lnTo>
                <a:lnTo>
                  <a:pt x="6631306" y="6174086"/>
                </a:lnTo>
                <a:lnTo>
                  <a:pt x="6624003" y="6182659"/>
                </a:lnTo>
                <a:lnTo>
                  <a:pt x="6616383" y="6191550"/>
                </a:lnTo>
                <a:lnTo>
                  <a:pt x="6607810" y="6200440"/>
                </a:lnTo>
                <a:lnTo>
                  <a:pt x="6606858" y="6198852"/>
                </a:lnTo>
                <a:lnTo>
                  <a:pt x="6606223" y="6196947"/>
                </a:lnTo>
                <a:lnTo>
                  <a:pt x="6606223" y="6194725"/>
                </a:lnTo>
                <a:lnTo>
                  <a:pt x="6606223" y="6192502"/>
                </a:lnTo>
                <a:lnTo>
                  <a:pt x="6606858" y="6190597"/>
                </a:lnTo>
                <a:lnTo>
                  <a:pt x="6607493" y="6188374"/>
                </a:lnTo>
                <a:lnTo>
                  <a:pt x="6608763" y="6186469"/>
                </a:lnTo>
                <a:lnTo>
                  <a:pt x="6610033" y="6184564"/>
                </a:lnTo>
                <a:lnTo>
                  <a:pt x="6613843" y="6180754"/>
                </a:lnTo>
                <a:lnTo>
                  <a:pt x="6618288" y="6177579"/>
                </a:lnTo>
                <a:lnTo>
                  <a:pt x="6622733" y="6174721"/>
                </a:lnTo>
                <a:lnTo>
                  <a:pt x="6625590" y="6174086"/>
                </a:lnTo>
                <a:lnTo>
                  <a:pt x="6628130" y="6172816"/>
                </a:lnTo>
                <a:lnTo>
                  <a:pt x="6625908" y="6167736"/>
                </a:lnTo>
                <a:lnTo>
                  <a:pt x="6624003" y="6162973"/>
                </a:lnTo>
                <a:lnTo>
                  <a:pt x="6622098" y="6158845"/>
                </a:lnTo>
                <a:lnTo>
                  <a:pt x="6621146" y="6156940"/>
                </a:lnTo>
                <a:lnTo>
                  <a:pt x="6619876" y="6155035"/>
                </a:lnTo>
                <a:lnTo>
                  <a:pt x="6618288" y="6153448"/>
                </a:lnTo>
                <a:lnTo>
                  <a:pt x="6616383" y="6151542"/>
                </a:lnTo>
                <a:lnTo>
                  <a:pt x="6614478" y="6150590"/>
                </a:lnTo>
                <a:lnTo>
                  <a:pt x="6611620" y="6149002"/>
                </a:lnTo>
                <a:lnTo>
                  <a:pt x="6608763" y="6148050"/>
                </a:lnTo>
                <a:lnTo>
                  <a:pt x="6604953" y="6146780"/>
                </a:lnTo>
                <a:lnTo>
                  <a:pt x="6601143" y="6146145"/>
                </a:lnTo>
                <a:lnTo>
                  <a:pt x="6595746" y="6145510"/>
                </a:lnTo>
                <a:lnTo>
                  <a:pt x="6596380" y="6150272"/>
                </a:lnTo>
                <a:lnTo>
                  <a:pt x="6595746" y="6154083"/>
                </a:lnTo>
                <a:lnTo>
                  <a:pt x="6594793" y="6157575"/>
                </a:lnTo>
                <a:lnTo>
                  <a:pt x="6593206" y="6160115"/>
                </a:lnTo>
                <a:lnTo>
                  <a:pt x="6590983" y="6162338"/>
                </a:lnTo>
                <a:lnTo>
                  <a:pt x="6588443" y="6163608"/>
                </a:lnTo>
                <a:lnTo>
                  <a:pt x="6585903" y="6165196"/>
                </a:lnTo>
                <a:lnTo>
                  <a:pt x="6583046" y="6166783"/>
                </a:lnTo>
                <a:lnTo>
                  <a:pt x="6576378" y="6169641"/>
                </a:lnTo>
                <a:lnTo>
                  <a:pt x="6573203" y="6171228"/>
                </a:lnTo>
                <a:lnTo>
                  <a:pt x="6569710" y="6173451"/>
                </a:lnTo>
                <a:lnTo>
                  <a:pt x="6566536" y="6176626"/>
                </a:lnTo>
                <a:lnTo>
                  <a:pt x="6563360" y="6180119"/>
                </a:lnTo>
                <a:lnTo>
                  <a:pt x="6560503" y="6184882"/>
                </a:lnTo>
                <a:lnTo>
                  <a:pt x="6557963" y="6190280"/>
                </a:lnTo>
                <a:lnTo>
                  <a:pt x="6556376" y="6189009"/>
                </a:lnTo>
                <a:lnTo>
                  <a:pt x="6555106" y="6187422"/>
                </a:lnTo>
                <a:lnTo>
                  <a:pt x="6553200" y="6186787"/>
                </a:lnTo>
                <a:lnTo>
                  <a:pt x="6551613" y="6186787"/>
                </a:lnTo>
                <a:lnTo>
                  <a:pt x="6550026" y="6186787"/>
                </a:lnTo>
                <a:lnTo>
                  <a:pt x="6547803" y="6187104"/>
                </a:lnTo>
                <a:lnTo>
                  <a:pt x="6545898" y="6188057"/>
                </a:lnTo>
                <a:lnTo>
                  <a:pt x="6543676" y="6189327"/>
                </a:lnTo>
                <a:lnTo>
                  <a:pt x="6543358" y="6184247"/>
                </a:lnTo>
                <a:lnTo>
                  <a:pt x="6542088" y="6179166"/>
                </a:lnTo>
                <a:lnTo>
                  <a:pt x="6540500" y="6169958"/>
                </a:lnTo>
                <a:lnTo>
                  <a:pt x="6538278" y="6161385"/>
                </a:lnTo>
                <a:lnTo>
                  <a:pt x="6536690" y="6153448"/>
                </a:lnTo>
                <a:lnTo>
                  <a:pt x="6536056" y="6149637"/>
                </a:lnTo>
                <a:lnTo>
                  <a:pt x="6536056" y="6145827"/>
                </a:lnTo>
                <a:lnTo>
                  <a:pt x="6536056" y="6141699"/>
                </a:lnTo>
                <a:lnTo>
                  <a:pt x="6536690" y="6138207"/>
                </a:lnTo>
                <a:lnTo>
                  <a:pt x="6537960" y="6134079"/>
                </a:lnTo>
                <a:lnTo>
                  <a:pt x="6539230" y="6130586"/>
                </a:lnTo>
                <a:lnTo>
                  <a:pt x="6541453" y="6126459"/>
                </a:lnTo>
                <a:lnTo>
                  <a:pt x="6544310" y="6122331"/>
                </a:lnTo>
                <a:lnTo>
                  <a:pt x="6541453" y="6122966"/>
                </a:lnTo>
                <a:lnTo>
                  <a:pt x="6538596" y="6122966"/>
                </a:lnTo>
                <a:lnTo>
                  <a:pt x="6535738" y="6122331"/>
                </a:lnTo>
                <a:lnTo>
                  <a:pt x="6533198" y="6121378"/>
                </a:lnTo>
                <a:lnTo>
                  <a:pt x="6530658" y="6120426"/>
                </a:lnTo>
                <a:lnTo>
                  <a:pt x="6527483" y="6118838"/>
                </a:lnTo>
                <a:lnTo>
                  <a:pt x="6525578" y="6116616"/>
                </a:lnTo>
                <a:lnTo>
                  <a:pt x="6523038" y="6114393"/>
                </a:lnTo>
                <a:lnTo>
                  <a:pt x="6519228" y="6118203"/>
                </a:lnTo>
                <a:lnTo>
                  <a:pt x="6516688" y="6121378"/>
                </a:lnTo>
                <a:lnTo>
                  <a:pt x="6514783" y="6124554"/>
                </a:lnTo>
                <a:lnTo>
                  <a:pt x="6513196" y="6127729"/>
                </a:lnTo>
                <a:lnTo>
                  <a:pt x="6511608" y="6130904"/>
                </a:lnTo>
                <a:lnTo>
                  <a:pt x="6509386" y="6134079"/>
                </a:lnTo>
                <a:lnTo>
                  <a:pt x="6506528" y="6137572"/>
                </a:lnTo>
                <a:lnTo>
                  <a:pt x="6502718" y="6141064"/>
                </a:lnTo>
                <a:lnTo>
                  <a:pt x="6501130" y="6139159"/>
                </a:lnTo>
                <a:lnTo>
                  <a:pt x="6499226" y="6137889"/>
                </a:lnTo>
                <a:lnTo>
                  <a:pt x="6497320" y="6136619"/>
                </a:lnTo>
                <a:lnTo>
                  <a:pt x="6495416" y="6135984"/>
                </a:lnTo>
                <a:lnTo>
                  <a:pt x="6493828" y="6135984"/>
                </a:lnTo>
                <a:lnTo>
                  <a:pt x="6491606" y="6135984"/>
                </a:lnTo>
                <a:lnTo>
                  <a:pt x="6489383" y="6136302"/>
                </a:lnTo>
                <a:lnTo>
                  <a:pt x="6487160" y="6136937"/>
                </a:lnTo>
                <a:lnTo>
                  <a:pt x="6484938" y="6138207"/>
                </a:lnTo>
                <a:lnTo>
                  <a:pt x="6482398" y="6139794"/>
                </a:lnTo>
                <a:lnTo>
                  <a:pt x="6477636" y="6143287"/>
                </a:lnTo>
                <a:lnTo>
                  <a:pt x="6472238" y="6148050"/>
                </a:lnTo>
                <a:lnTo>
                  <a:pt x="6466840" y="6153448"/>
                </a:lnTo>
                <a:lnTo>
                  <a:pt x="6468110" y="6149002"/>
                </a:lnTo>
                <a:lnTo>
                  <a:pt x="6468746" y="6145192"/>
                </a:lnTo>
                <a:lnTo>
                  <a:pt x="6468746" y="6141382"/>
                </a:lnTo>
                <a:lnTo>
                  <a:pt x="6468428" y="6138207"/>
                </a:lnTo>
                <a:lnTo>
                  <a:pt x="6467793" y="6135667"/>
                </a:lnTo>
                <a:lnTo>
                  <a:pt x="6466206" y="6133126"/>
                </a:lnTo>
                <a:lnTo>
                  <a:pt x="6464618" y="6131221"/>
                </a:lnTo>
                <a:lnTo>
                  <a:pt x="6462396" y="6129316"/>
                </a:lnTo>
                <a:lnTo>
                  <a:pt x="6459856" y="6128046"/>
                </a:lnTo>
                <a:lnTo>
                  <a:pt x="6456998" y="6126776"/>
                </a:lnTo>
                <a:lnTo>
                  <a:pt x="6453823" y="6125824"/>
                </a:lnTo>
                <a:lnTo>
                  <a:pt x="6450648" y="6125506"/>
                </a:lnTo>
                <a:lnTo>
                  <a:pt x="6446838" y="6125189"/>
                </a:lnTo>
                <a:lnTo>
                  <a:pt x="6443346" y="6124554"/>
                </a:lnTo>
                <a:lnTo>
                  <a:pt x="6435726" y="6125189"/>
                </a:lnTo>
                <a:lnTo>
                  <a:pt x="6440488" y="6123283"/>
                </a:lnTo>
                <a:lnTo>
                  <a:pt x="6444298" y="6121378"/>
                </a:lnTo>
                <a:lnTo>
                  <a:pt x="6448108" y="6119156"/>
                </a:lnTo>
                <a:lnTo>
                  <a:pt x="6450966" y="6116616"/>
                </a:lnTo>
                <a:lnTo>
                  <a:pt x="6453506" y="6113758"/>
                </a:lnTo>
                <a:lnTo>
                  <a:pt x="6455728" y="6110583"/>
                </a:lnTo>
                <a:lnTo>
                  <a:pt x="6457950" y="6106773"/>
                </a:lnTo>
                <a:lnTo>
                  <a:pt x="6459538" y="6102327"/>
                </a:lnTo>
                <a:lnTo>
                  <a:pt x="6455410" y="6102645"/>
                </a:lnTo>
                <a:lnTo>
                  <a:pt x="6451283" y="6102327"/>
                </a:lnTo>
                <a:lnTo>
                  <a:pt x="6448108" y="6101375"/>
                </a:lnTo>
                <a:lnTo>
                  <a:pt x="6445250" y="6099787"/>
                </a:lnTo>
                <a:lnTo>
                  <a:pt x="6443028" y="6098200"/>
                </a:lnTo>
                <a:lnTo>
                  <a:pt x="6441123" y="6095342"/>
                </a:lnTo>
                <a:lnTo>
                  <a:pt x="6439536" y="6092484"/>
                </a:lnTo>
                <a:lnTo>
                  <a:pt x="6438583" y="6089309"/>
                </a:lnTo>
                <a:lnTo>
                  <a:pt x="6437948" y="6086134"/>
                </a:lnTo>
                <a:lnTo>
                  <a:pt x="6437948" y="6082006"/>
                </a:lnTo>
                <a:lnTo>
                  <a:pt x="6438266" y="6077879"/>
                </a:lnTo>
                <a:lnTo>
                  <a:pt x="6438900" y="6074068"/>
                </a:lnTo>
                <a:lnTo>
                  <a:pt x="6440170" y="6069623"/>
                </a:lnTo>
                <a:lnTo>
                  <a:pt x="6441440" y="6065178"/>
                </a:lnTo>
                <a:lnTo>
                  <a:pt x="6443663" y="6061050"/>
                </a:lnTo>
                <a:lnTo>
                  <a:pt x="6445886" y="6056922"/>
                </a:lnTo>
                <a:lnTo>
                  <a:pt x="6443028" y="6055970"/>
                </a:lnTo>
                <a:lnTo>
                  <a:pt x="6440806" y="6055970"/>
                </a:lnTo>
                <a:lnTo>
                  <a:pt x="6438583" y="6056922"/>
                </a:lnTo>
                <a:lnTo>
                  <a:pt x="6436996" y="6057557"/>
                </a:lnTo>
                <a:lnTo>
                  <a:pt x="6435726" y="6059145"/>
                </a:lnTo>
                <a:lnTo>
                  <a:pt x="6434456" y="6060733"/>
                </a:lnTo>
                <a:lnTo>
                  <a:pt x="6432233" y="6065495"/>
                </a:lnTo>
                <a:lnTo>
                  <a:pt x="6430328" y="6070576"/>
                </a:lnTo>
                <a:lnTo>
                  <a:pt x="6428740" y="6073116"/>
                </a:lnTo>
                <a:lnTo>
                  <a:pt x="6426836" y="6076291"/>
                </a:lnTo>
                <a:lnTo>
                  <a:pt x="6425248" y="6078831"/>
                </a:lnTo>
                <a:lnTo>
                  <a:pt x="6422390" y="6081054"/>
                </a:lnTo>
                <a:lnTo>
                  <a:pt x="6419850" y="6082959"/>
                </a:lnTo>
                <a:lnTo>
                  <a:pt x="6416358" y="6085181"/>
                </a:lnTo>
                <a:lnTo>
                  <a:pt x="6389370" y="6060098"/>
                </a:lnTo>
                <a:lnTo>
                  <a:pt x="6394450" y="6057240"/>
                </a:lnTo>
                <a:lnTo>
                  <a:pt x="6398578" y="6053747"/>
                </a:lnTo>
                <a:lnTo>
                  <a:pt x="6401753" y="6050890"/>
                </a:lnTo>
                <a:lnTo>
                  <a:pt x="6404610" y="6048032"/>
                </a:lnTo>
                <a:lnTo>
                  <a:pt x="6406833" y="6045174"/>
                </a:lnTo>
                <a:lnTo>
                  <a:pt x="6409056" y="6042317"/>
                </a:lnTo>
                <a:lnTo>
                  <a:pt x="6412548" y="6036284"/>
                </a:lnTo>
                <a:lnTo>
                  <a:pt x="6416358" y="6030569"/>
                </a:lnTo>
                <a:lnTo>
                  <a:pt x="6418898" y="6027393"/>
                </a:lnTo>
                <a:lnTo>
                  <a:pt x="6421756" y="6024218"/>
                </a:lnTo>
                <a:lnTo>
                  <a:pt x="6425566" y="6020725"/>
                </a:lnTo>
                <a:lnTo>
                  <a:pt x="6429693" y="6017550"/>
                </a:lnTo>
                <a:lnTo>
                  <a:pt x="6435090" y="6013740"/>
                </a:lnTo>
                <a:lnTo>
                  <a:pt x="6441440" y="6009612"/>
                </a:lnTo>
                <a:lnTo>
                  <a:pt x="6440488" y="5999134"/>
                </a:lnTo>
                <a:lnTo>
                  <a:pt x="6439536" y="5988339"/>
                </a:lnTo>
                <a:lnTo>
                  <a:pt x="6439218" y="5977226"/>
                </a:lnTo>
                <a:lnTo>
                  <a:pt x="6439218" y="5971828"/>
                </a:lnTo>
                <a:lnTo>
                  <a:pt x="6440170" y="5966430"/>
                </a:lnTo>
                <a:lnTo>
                  <a:pt x="6443028" y="5965160"/>
                </a:lnTo>
                <a:lnTo>
                  <a:pt x="6445568" y="5964207"/>
                </a:lnTo>
                <a:lnTo>
                  <a:pt x="6448108" y="5962937"/>
                </a:lnTo>
                <a:lnTo>
                  <a:pt x="6450013" y="5961985"/>
                </a:lnTo>
                <a:lnTo>
                  <a:pt x="6451600" y="5960397"/>
                </a:lnTo>
                <a:lnTo>
                  <a:pt x="6452870" y="5959127"/>
                </a:lnTo>
                <a:lnTo>
                  <a:pt x="6455410" y="5955635"/>
                </a:lnTo>
                <a:lnTo>
                  <a:pt x="6460173" y="5947697"/>
                </a:lnTo>
                <a:lnTo>
                  <a:pt x="6463030" y="5942934"/>
                </a:lnTo>
                <a:lnTo>
                  <a:pt x="6467476" y="5937854"/>
                </a:lnTo>
                <a:lnTo>
                  <a:pt x="6468746" y="5938489"/>
                </a:lnTo>
                <a:lnTo>
                  <a:pt x="6470333" y="5939124"/>
                </a:lnTo>
                <a:lnTo>
                  <a:pt x="6471920" y="5939441"/>
                </a:lnTo>
                <a:lnTo>
                  <a:pt x="6473508" y="5939441"/>
                </a:lnTo>
                <a:lnTo>
                  <a:pt x="6477000" y="5938489"/>
                </a:lnTo>
                <a:lnTo>
                  <a:pt x="6480810" y="5937219"/>
                </a:lnTo>
                <a:lnTo>
                  <a:pt x="6484938" y="5934996"/>
                </a:lnTo>
                <a:lnTo>
                  <a:pt x="6489066" y="5932456"/>
                </a:lnTo>
                <a:lnTo>
                  <a:pt x="6493193" y="5929598"/>
                </a:lnTo>
                <a:lnTo>
                  <a:pt x="6497320" y="5925788"/>
                </a:lnTo>
                <a:lnTo>
                  <a:pt x="6501448" y="5922295"/>
                </a:lnTo>
                <a:lnTo>
                  <a:pt x="6504940" y="5918485"/>
                </a:lnTo>
                <a:lnTo>
                  <a:pt x="6508750" y="5914675"/>
                </a:lnTo>
                <a:lnTo>
                  <a:pt x="6511926" y="5910865"/>
                </a:lnTo>
                <a:lnTo>
                  <a:pt x="6514466" y="5907372"/>
                </a:lnTo>
                <a:lnTo>
                  <a:pt x="6516688" y="5904197"/>
                </a:lnTo>
                <a:lnTo>
                  <a:pt x="6518276" y="5901339"/>
                </a:lnTo>
                <a:lnTo>
                  <a:pt x="6519228" y="5898799"/>
                </a:lnTo>
                <a:lnTo>
                  <a:pt x="6511290" y="5898799"/>
                </a:lnTo>
                <a:lnTo>
                  <a:pt x="6507163" y="5899116"/>
                </a:lnTo>
                <a:lnTo>
                  <a:pt x="6503036" y="5899434"/>
                </a:lnTo>
                <a:lnTo>
                  <a:pt x="6498908" y="5901022"/>
                </a:lnTo>
                <a:lnTo>
                  <a:pt x="6494463" y="5903244"/>
                </a:lnTo>
                <a:lnTo>
                  <a:pt x="6492240" y="5905149"/>
                </a:lnTo>
                <a:lnTo>
                  <a:pt x="6490018" y="5906737"/>
                </a:lnTo>
                <a:lnTo>
                  <a:pt x="6487796" y="5908960"/>
                </a:lnTo>
                <a:lnTo>
                  <a:pt x="6485256" y="5911500"/>
                </a:lnTo>
                <a:lnTo>
                  <a:pt x="6484620" y="5905784"/>
                </a:lnTo>
                <a:lnTo>
                  <a:pt x="6483033" y="5901022"/>
                </a:lnTo>
                <a:lnTo>
                  <a:pt x="6481763" y="5897529"/>
                </a:lnTo>
                <a:lnTo>
                  <a:pt x="6480493" y="5895941"/>
                </a:lnTo>
                <a:lnTo>
                  <a:pt x="6479540" y="5894671"/>
                </a:lnTo>
                <a:lnTo>
                  <a:pt x="6477953" y="5893719"/>
                </a:lnTo>
                <a:lnTo>
                  <a:pt x="6477000" y="5892766"/>
                </a:lnTo>
                <a:lnTo>
                  <a:pt x="6475413" y="5892131"/>
                </a:lnTo>
                <a:lnTo>
                  <a:pt x="6474143" y="5891496"/>
                </a:lnTo>
                <a:lnTo>
                  <a:pt x="6470650" y="5891496"/>
                </a:lnTo>
                <a:lnTo>
                  <a:pt x="6466840" y="5891814"/>
                </a:lnTo>
                <a:lnTo>
                  <a:pt x="6462713" y="5892766"/>
                </a:lnTo>
                <a:lnTo>
                  <a:pt x="6458268" y="5894354"/>
                </a:lnTo>
                <a:lnTo>
                  <a:pt x="6453506" y="5896259"/>
                </a:lnTo>
                <a:lnTo>
                  <a:pt x="6448743" y="5898799"/>
                </a:lnTo>
                <a:lnTo>
                  <a:pt x="6437948" y="5905149"/>
                </a:lnTo>
                <a:lnTo>
                  <a:pt x="6426200" y="5912452"/>
                </a:lnTo>
                <a:lnTo>
                  <a:pt x="6425248" y="5916262"/>
                </a:lnTo>
                <a:lnTo>
                  <a:pt x="6424296" y="5920390"/>
                </a:lnTo>
                <a:lnTo>
                  <a:pt x="6424296" y="5924518"/>
                </a:lnTo>
                <a:lnTo>
                  <a:pt x="6424613" y="5928011"/>
                </a:lnTo>
                <a:lnTo>
                  <a:pt x="6425248" y="5935631"/>
                </a:lnTo>
                <a:lnTo>
                  <a:pt x="6425566" y="5939441"/>
                </a:lnTo>
                <a:lnTo>
                  <a:pt x="6425566" y="5942934"/>
                </a:lnTo>
                <a:lnTo>
                  <a:pt x="6422073" y="5941981"/>
                </a:lnTo>
                <a:lnTo>
                  <a:pt x="6418580" y="5940711"/>
                </a:lnTo>
                <a:lnTo>
                  <a:pt x="6415088" y="5940394"/>
                </a:lnTo>
                <a:lnTo>
                  <a:pt x="6411596" y="5940394"/>
                </a:lnTo>
                <a:lnTo>
                  <a:pt x="6408420" y="5940394"/>
                </a:lnTo>
                <a:lnTo>
                  <a:pt x="6404928" y="5941029"/>
                </a:lnTo>
                <a:lnTo>
                  <a:pt x="6401753" y="5942299"/>
                </a:lnTo>
                <a:lnTo>
                  <a:pt x="6398578" y="5943251"/>
                </a:lnTo>
                <a:lnTo>
                  <a:pt x="6395086" y="5944839"/>
                </a:lnTo>
                <a:lnTo>
                  <a:pt x="6391910" y="5946427"/>
                </a:lnTo>
                <a:lnTo>
                  <a:pt x="6385243" y="5950237"/>
                </a:lnTo>
                <a:lnTo>
                  <a:pt x="6379210" y="5954999"/>
                </a:lnTo>
                <a:lnTo>
                  <a:pt x="6372543" y="5959762"/>
                </a:lnTo>
                <a:lnTo>
                  <a:pt x="6360160" y="5969923"/>
                </a:lnTo>
                <a:lnTo>
                  <a:pt x="6353493" y="5974686"/>
                </a:lnTo>
                <a:lnTo>
                  <a:pt x="6347460" y="5978813"/>
                </a:lnTo>
                <a:lnTo>
                  <a:pt x="6340793" y="5982306"/>
                </a:lnTo>
                <a:lnTo>
                  <a:pt x="6337936" y="5983894"/>
                </a:lnTo>
                <a:lnTo>
                  <a:pt x="6334443" y="5984846"/>
                </a:lnTo>
                <a:lnTo>
                  <a:pt x="6331268" y="5986116"/>
                </a:lnTo>
                <a:lnTo>
                  <a:pt x="6328093" y="5986434"/>
                </a:lnTo>
                <a:lnTo>
                  <a:pt x="6324600" y="5986751"/>
                </a:lnTo>
                <a:lnTo>
                  <a:pt x="6321426" y="5986751"/>
                </a:lnTo>
                <a:lnTo>
                  <a:pt x="6319838" y="5991196"/>
                </a:lnTo>
                <a:lnTo>
                  <a:pt x="6319203" y="5995959"/>
                </a:lnTo>
                <a:lnTo>
                  <a:pt x="6318250" y="6001039"/>
                </a:lnTo>
                <a:lnTo>
                  <a:pt x="6317933" y="6006437"/>
                </a:lnTo>
                <a:lnTo>
                  <a:pt x="6317298" y="6011835"/>
                </a:lnTo>
                <a:lnTo>
                  <a:pt x="6317298" y="6016915"/>
                </a:lnTo>
                <a:lnTo>
                  <a:pt x="6317933" y="6022313"/>
                </a:lnTo>
                <a:lnTo>
                  <a:pt x="6318886" y="6026441"/>
                </a:lnTo>
                <a:lnTo>
                  <a:pt x="6319838" y="6030569"/>
                </a:lnTo>
                <a:lnTo>
                  <a:pt x="6321743" y="6033744"/>
                </a:lnTo>
                <a:lnTo>
                  <a:pt x="6323013" y="6035331"/>
                </a:lnTo>
                <a:lnTo>
                  <a:pt x="6323966" y="6036284"/>
                </a:lnTo>
                <a:lnTo>
                  <a:pt x="6325553" y="6037236"/>
                </a:lnTo>
                <a:lnTo>
                  <a:pt x="6326823" y="6037554"/>
                </a:lnTo>
                <a:lnTo>
                  <a:pt x="6328410" y="6037871"/>
                </a:lnTo>
                <a:lnTo>
                  <a:pt x="6330316" y="6037871"/>
                </a:lnTo>
                <a:lnTo>
                  <a:pt x="6332538" y="6037554"/>
                </a:lnTo>
                <a:lnTo>
                  <a:pt x="6334126" y="6036601"/>
                </a:lnTo>
                <a:lnTo>
                  <a:pt x="6336666" y="6035649"/>
                </a:lnTo>
                <a:lnTo>
                  <a:pt x="6339206" y="6034061"/>
                </a:lnTo>
                <a:lnTo>
                  <a:pt x="6341746" y="6032474"/>
                </a:lnTo>
                <a:lnTo>
                  <a:pt x="6344920" y="6029933"/>
                </a:lnTo>
                <a:lnTo>
                  <a:pt x="6345556" y="6031204"/>
                </a:lnTo>
                <a:lnTo>
                  <a:pt x="6346190" y="6032791"/>
                </a:lnTo>
                <a:lnTo>
                  <a:pt x="6346190" y="6034061"/>
                </a:lnTo>
                <a:lnTo>
                  <a:pt x="6346190" y="6035649"/>
                </a:lnTo>
                <a:lnTo>
                  <a:pt x="6346190" y="6037236"/>
                </a:lnTo>
                <a:lnTo>
                  <a:pt x="6345556" y="6038824"/>
                </a:lnTo>
                <a:lnTo>
                  <a:pt x="6343968" y="6041999"/>
                </a:lnTo>
                <a:lnTo>
                  <a:pt x="6341746" y="6045174"/>
                </a:lnTo>
                <a:lnTo>
                  <a:pt x="6338570" y="6048349"/>
                </a:lnTo>
                <a:lnTo>
                  <a:pt x="6335396" y="6051842"/>
                </a:lnTo>
                <a:lnTo>
                  <a:pt x="6331268" y="6054700"/>
                </a:lnTo>
                <a:lnTo>
                  <a:pt x="6322696" y="6060733"/>
                </a:lnTo>
                <a:lnTo>
                  <a:pt x="6313488" y="6065813"/>
                </a:lnTo>
                <a:lnTo>
                  <a:pt x="6304916" y="6070258"/>
                </a:lnTo>
                <a:lnTo>
                  <a:pt x="6298566" y="6073751"/>
                </a:lnTo>
                <a:lnTo>
                  <a:pt x="6295390" y="6072481"/>
                </a:lnTo>
                <a:lnTo>
                  <a:pt x="6294120" y="6070576"/>
                </a:lnTo>
                <a:lnTo>
                  <a:pt x="6292850" y="6068988"/>
                </a:lnTo>
                <a:lnTo>
                  <a:pt x="6292850" y="6067083"/>
                </a:lnTo>
                <a:lnTo>
                  <a:pt x="6293803" y="6065178"/>
                </a:lnTo>
                <a:lnTo>
                  <a:pt x="6294756" y="6062955"/>
                </a:lnTo>
                <a:lnTo>
                  <a:pt x="6296660" y="6060733"/>
                </a:lnTo>
                <a:lnTo>
                  <a:pt x="6298566" y="6058192"/>
                </a:lnTo>
                <a:lnTo>
                  <a:pt x="6302376" y="6053747"/>
                </a:lnTo>
                <a:lnTo>
                  <a:pt x="6306503" y="6049302"/>
                </a:lnTo>
                <a:lnTo>
                  <a:pt x="6308408" y="6047079"/>
                </a:lnTo>
                <a:lnTo>
                  <a:pt x="6309360" y="6044857"/>
                </a:lnTo>
                <a:lnTo>
                  <a:pt x="6309996" y="6042952"/>
                </a:lnTo>
                <a:lnTo>
                  <a:pt x="6309996" y="6040729"/>
                </a:lnTo>
                <a:lnTo>
                  <a:pt x="6309043" y="6040094"/>
                </a:lnTo>
                <a:lnTo>
                  <a:pt x="6308090" y="6039776"/>
                </a:lnTo>
                <a:lnTo>
                  <a:pt x="6305550" y="6038824"/>
                </a:lnTo>
                <a:lnTo>
                  <a:pt x="6302058" y="6038506"/>
                </a:lnTo>
                <a:lnTo>
                  <a:pt x="6299200" y="6038824"/>
                </a:lnTo>
                <a:lnTo>
                  <a:pt x="6292533" y="6040094"/>
                </a:lnTo>
                <a:lnTo>
                  <a:pt x="6286500" y="6041364"/>
                </a:lnTo>
                <a:lnTo>
                  <a:pt x="6283960" y="6041999"/>
                </a:lnTo>
                <a:lnTo>
                  <a:pt x="6282056" y="6041999"/>
                </a:lnTo>
                <a:lnTo>
                  <a:pt x="6280468" y="6041364"/>
                </a:lnTo>
                <a:lnTo>
                  <a:pt x="6279833" y="6041047"/>
                </a:lnTo>
                <a:lnTo>
                  <a:pt x="6279516" y="6040729"/>
                </a:lnTo>
                <a:lnTo>
                  <a:pt x="6279516" y="6039776"/>
                </a:lnTo>
                <a:lnTo>
                  <a:pt x="6279516" y="6038824"/>
                </a:lnTo>
                <a:lnTo>
                  <a:pt x="6280468" y="6036284"/>
                </a:lnTo>
                <a:lnTo>
                  <a:pt x="6282373" y="6032791"/>
                </a:lnTo>
                <a:lnTo>
                  <a:pt x="6285230" y="6028346"/>
                </a:lnTo>
                <a:lnTo>
                  <a:pt x="6280150" y="6030569"/>
                </a:lnTo>
                <a:lnTo>
                  <a:pt x="6275070" y="6032156"/>
                </a:lnTo>
                <a:lnTo>
                  <a:pt x="6265546" y="6035014"/>
                </a:lnTo>
                <a:lnTo>
                  <a:pt x="6260466" y="6036284"/>
                </a:lnTo>
                <a:lnTo>
                  <a:pt x="6255703" y="6038189"/>
                </a:lnTo>
                <a:lnTo>
                  <a:pt x="6250623" y="6040729"/>
                </a:lnTo>
                <a:lnTo>
                  <a:pt x="6245226" y="6043904"/>
                </a:lnTo>
                <a:lnTo>
                  <a:pt x="6245226" y="6039776"/>
                </a:lnTo>
                <a:lnTo>
                  <a:pt x="6244908" y="6037554"/>
                </a:lnTo>
                <a:lnTo>
                  <a:pt x="6244590" y="6035966"/>
                </a:lnTo>
                <a:lnTo>
                  <a:pt x="6243320" y="6035014"/>
                </a:lnTo>
                <a:lnTo>
                  <a:pt x="6243003" y="6034696"/>
                </a:lnTo>
                <a:lnTo>
                  <a:pt x="6242368" y="6034696"/>
                </a:lnTo>
                <a:lnTo>
                  <a:pt x="6240146" y="6035331"/>
                </a:lnTo>
                <a:lnTo>
                  <a:pt x="6237606" y="6036601"/>
                </a:lnTo>
                <a:lnTo>
                  <a:pt x="6238240" y="6034061"/>
                </a:lnTo>
                <a:lnTo>
                  <a:pt x="6239193" y="6031204"/>
                </a:lnTo>
                <a:lnTo>
                  <a:pt x="6242368" y="6023901"/>
                </a:lnTo>
                <a:lnTo>
                  <a:pt x="6246178" y="6015963"/>
                </a:lnTo>
                <a:lnTo>
                  <a:pt x="6249670" y="6007707"/>
                </a:lnTo>
                <a:lnTo>
                  <a:pt x="6252210" y="6000404"/>
                </a:lnTo>
                <a:lnTo>
                  <a:pt x="6252846" y="5997229"/>
                </a:lnTo>
                <a:lnTo>
                  <a:pt x="6253163" y="5994689"/>
                </a:lnTo>
                <a:lnTo>
                  <a:pt x="6252846" y="5993102"/>
                </a:lnTo>
                <a:lnTo>
                  <a:pt x="6252528" y="5992149"/>
                </a:lnTo>
                <a:lnTo>
                  <a:pt x="6251893" y="5991514"/>
                </a:lnTo>
                <a:lnTo>
                  <a:pt x="6250940" y="5991514"/>
                </a:lnTo>
                <a:lnTo>
                  <a:pt x="6249988" y="5991196"/>
                </a:lnTo>
                <a:lnTo>
                  <a:pt x="6247130" y="5991831"/>
                </a:lnTo>
                <a:lnTo>
                  <a:pt x="6250623" y="5986116"/>
                </a:lnTo>
                <a:lnTo>
                  <a:pt x="6254433" y="5981036"/>
                </a:lnTo>
                <a:lnTo>
                  <a:pt x="6258243" y="5975956"/>
                </a:lnTo>
                <a:lnTo>
                  <a:pt x="6262370" y="5971193"/>
                </a:lnTo>
                <a:lnTo>
                  <a:pt x="6267133" y="5966748"/>
                </a:lnTo>
                <a:lnTo>
                  <a:pt x="6271896" y="5962302"/>
                </a:lnTo>
                <a:lnTo>
                  <a:pt x="6281738" y="5954047"/>
                </a:lnTo>
                <a:lnTo>
                  <a:pt x="6291898" y="5945474"/>
                </a:lnTo>
                <a:lnTo>
                  <a:pt x="6296978" y="5940711"/>
                </a:lnTo>
                <a:lnTo>
                  <a:pt x="6302058" y="5935948"/>
                </a:lnTo>
                <a:lnTo>
                  <a:pt x="6307138" y="5930868"/>
                </a:lnTo>
                <a:lnTo>
                  <a:pt x="6312218" y="5925470"/>
                </a:lnTo>
                <a:lnTo>
                  <a:pt x="6316980" y="5919755"/>
                </a:lnTo>
                <a:lnTo>
                  <a:pt x="6321743" y="5913087"/>
                </a:lnTo>
                <a:lnTo>
                  <a:pt x="6318886" y="5911817"/>
                </a:lnTo>
                <a:lnTo>
                  <a:pt x="6316028" y="5911182"/>
                </a:lnTo>
                <a:lnTo>
                  <a:pt x="6313170" y="5911500"/>
                </a:lnTo>
                <a:lnTo>
                  <a:pt x="6310630" y="5912452"/>
                </a:lnTo>
                <a:lnTo>
                  <a:pt x="6308090" y="5913405"/>
                </a:lnTo>
                <a:lnTo>
                  <a:pt x="6305868" y="5914992"/>
                </a:lnTo>
                <a:lnTo>
                  <a:pt x="6303328" y="5917215"/>
                </a:lnTo>
                <a:lnTo>
                  <a:pt x="6301106" y="5919120"/>
                </a:lnTo>
                <a:lnTo>
                  <a:pt x="6296660" y="5924835"/>
                </a:lnTo>
                <a:lnTo>
                  <a:pt x="6292533" y="5930551"/>
                </a:lnTo>
                <a:lnTo>
                  <a:pt x="6288088" y="5936266"/>
                </a:lnTo>
                <a:lnTo>
                  <a:pt x="6284278" y="5941981"/>
                </a:lnTo>
                <a:lnTo>
                  <a:pt x="6282373" y="5938489"/>
                </a:lnTo>
                <a:lnTo>
                  <a:pt x="6280150" y="5936266"/>
                </a:lnTo>
                <a:lnTo>
                  <a:pt x="6277928" y="5934996"/>
                </a:lnTo>
                <a:lnTo>
                  <a:pt x="6275388" y="5934361"/>
                </a:lnTo>
                <a:lnTo>
                  <a:pt x="6273166" y="5933726"/>
                </a:lnTo>
                <a:lnTo>
                  <a:pt x="6270626" y="5933726"/>
                </a:lnTo>
                <a:lnTo>
                  <a:pt x="6265228" y="5934678"/>
                </a:lnTo>
                <a:lnTo>
                  <a:pt x="6260148" y="5935313"/>
                </a:lnTo>
                <a:lnTo>
                  <a:pt x="6257608" y="5935313"/>
                </a:lnTo>
                <a:lnTo>
                  <a:pt x="6255068" y="5934996"/>
                </a:lnTo>
                <a:lnTo>
                  <a:pt x="6252528" y="5934361"/>
                </a:lnTo>
                <a:lnTo>
                  <a:pt x="6250306" y="5932773"/>
                </a:lnTo>
                <a:lnTo>
                  <a:pt x="6248083" y="5930551"/>
                </a:lnTo>
                <a:lnTo>
                  <a:pt x="6246178" y="5927376"/>
                </a:lnTo>
                <a:lnTo>
                  <a:pt x="6247130" y="5925470"/>
                </a:lnTo>
                <a:lnTo>
                  <a:pt x="6248718" y="5923248"/>
                </a:lnTo>
                <a:lnTo>
                  <a:pt x="6253798" y="5917215"/>
                </a:lnTo>
                <a:lnTo>
                  <a:pt x="6260783" y="5909912"/>
                </a:lnTo>
                <a:lnTo>
                  <a:pt x="6268086" y="5901974"/>
                </a:lnTo>
                <a:lnTo>
                  <a:pt x="6270943" y="5898481"/>
                </a:lnTo>
                <a:lnTo>
                  <a:pt x="6273800" y="5894671"/>
                </a:lnTo>
                <a:lnTo>
                  <a:pt x="6275388" y="5891814"/>
                </a:lnTo>
                <a:lnTo>
                  <a:pt x="6276658" y="5888956"/>
                </a:lnTo>
                <a:lnTo>
                  <a:pt x="6276658" y="5888003"/>
                </a:lnTo>
                <a:lnTo>
                  <a:pt x="6276658" y="5886733"/>
                </a:lnTo>
                <a:lnTo>
                  <a:pt x="6275706" y="5886098"/>
                </a:lnTo>
                <a:lnTo>
                  <a:pt x="6275070" y="5885463"/>
                </a:lnTo>
                <a:lnTo>
                  <a:pt x="6273800" y="5884828"/>
                </a:lnTo>
                <a:lnTo>
                  <a:pt x="6272213" y="5884511"/>
                </a:lnTo>
                <a:lnTo>
                  <a:pt x="6270308" y="5884511"/>
                </a:lnTo>
                <a:lnTo>
                  <a:pt x="6267768" y="5884511"/>
                </a:lnTo>
                <a:lnTo>
                  <a:pt x="6283643" y="5875938"/>
                </a:lnTo>
                <a:lnTo>
                  <a:pt x="6290946" y="5871493"/>
                </a:lnTo>
                <a:lnTo>
                  <a:pt x="6298566" y="5866095"/>
                </a:lnTo>
                <a:lnTo>
                  <a:pt x="6306186" y="5860062"/>
                </a:lnTo>
                <a:lnTo>
                  <a:pt x="6314440" y="5852759"/>
                </a:lnTo>
                <a:lnTo>
                  <a:pt x="6323966" y="5843869"/>
                </a:lnTo>
                <a:lnTo>
                  <a:pt x="6334443" y="5832755"/>
                </a:lnTo>
                <a:lnTo>
                  <a:pt x="6333173" y="5829263"/>
                </a:lnTo>
                <a:lnTo>
                  <a:pt x="6331903" y="5825453"/>
                </a:lnTo>
                <a:lnTo>
                  <a:pt x="6330950" y="5821960"/>
                </a:lnTo>
                <a:lnTo>
                  <a:pt x="6330633" y="5818150"/>
                </a:lnTo>
                <a:lnTo>
                  <a:pt x="6330633" y="5814657"/>
                </a:lnTo>
                <a:lnTo>
                  <a:pt x="6330633" y="5811164"/>
                </a:lnTo>
                <a:lnTo>
                  <a:pt x="6330950" y="5807672"/>
                </a:lnTo>
                <a:lnTo>
                  <a:pt x="6331586" y="5804496"/>
                </a:lnTo>
                <a:lnTo>
                  <a:pt x="6332856" y="5800686"/>
                </a:lnTo>
                <a:lnTo>
                  <a:pt x="6333808" y="5797511"/>
                </a:lnTo>
                <a:lnTo>
                  <a:pt x="6337300" y="5790526"/>
                </a:lnTo>
                <a:lnTo>
                  <a:pt x="6340793" y="5783858"/>
                </a:lnTo>
                <a:lnTo>
                  <a:pt x="6344920" y="5777190"/>
                </a:lnTo>
                <a:lnTo>
                  <a:pt x="6354446" y="5763854"/>
                </a:lnTo>
                <a:lnTo>
                  <a:pt x="6358573" y="5756869"/>
                </a:lnTo>
                <a:lnTo>
                  <a:pt x="6363336" y="5749884"/>
                </a:lnTo>
                <a:lnTo>
                  <a:pt x="6367463" y="5742898"/>
                </a:lnTo>
                <a:lnTo>
                  <a:pt x="6370956" y="5735595"/>
                </a:lnTo>
                <a:lnTo>
                  <a:pt x="6374130" y="5727975"/>
                </a:lnTo>
                <a:lnTo>
                  <a:pt x="6375400" y="5724482"/>
                </a:lnTo>
                <a:lnTo>
                  <a:pt x="6376036" y="5720354"/>
                </a:lnTo>
                <a:lnTo>
                  <a:pt x="6370956" y="5722895"/>
                </a:lnTo>
                <a:lnTo>
                  <a:pt x="6366828" y="5725435"/>
                </a:lnTo>
                <a:lnTo>
                  <a:pt x="6363018" y="5728610"/>
                </a:lnTo>
                <a:lnTo>
                  <a:pt x="6360160" y="5731468"/>
                </a:lnTo>
                <a:lnTo>
                  <a:pt x="6357620" y="5734325"/>
                </a:lnTo>
                <a:lnTo>
                  <a:pt x="6355716" y="5737500"/>
                </a:lnTo>
                <a:lnTo>
                  <a:pt x="6352223" y="5744486"/>
                </a:lnTo>
                <a:lnTo>
                  <a:pt x="6348413" y="5751789"/>
                </a:lnTo>
                <a:lnTo>
                  <a:pt x="6346190" y="5755916"/>
                </a:lnTo>
                <a:lnTo>
                  <a:pt x="6343333" y="5759409"/>
                </a:lnTo>
                <a:lnTo>
                  <a:pt x="6340158" y="5763219"/>
                </a:lnTo>
                <a:lnTo>
                  <a:pt x="6336030" y="5767029"/>
                </a:lnTo>
                <a:lnTo>
                  <a:pt x="6330950" y="5770840"/>
                </a:lnTo>
                <a:lnTo>
                  <a:pt x="6325236" y="5774332"/>
                </a:lnTo>
                <a:lnTo>
                  <a:pt x="6322696" y="5772745"/>
                </a:lnTo>
                <a:lnTo>
                  <a:pt x="6321426" y="5770522"/>
                </a:lnTo>
                <a:lnTo>
                  <a:pt x="6321108" y="5768617"/>
                </a:lnTo>
                <a:lnTo>
                  <a:pt x="6321743" y="5766712"/>
                </a:lnTo>
                <a:lnTo>
                  <a:pt x="6323013" y="5764807"/>
                </a:lnTo>
                <a:lnTo>
                  <a:pt x="6324283" y="5762902"/>
                </a:lnTo>
                <a:lnTo>
                  <a:pt x="6328410" y="5759092"/>
                </a:lnTo>
                <a:lnTo>
                  <a:pt x="6330316" y="5756869"/>
                </a:lnTo>
                <a:lnTo>
                  <a:pt x="6331903" y="5754646"/>
                </a:lnTo>
                <a:lnTo>
                  <a:pt x="6333490" y="5752424"/>
                </a:lnTo>
                <a:lnTo>
                  <a:pt x="6334126" y="5749884"/>
                </a:lnTo>
                <a:lnTo>
                  <a:pt x="6334443" y="5747661"/>
                </a:lnTo>
                <a:lnTo>
                  <a:pt x="6334126" y="5746391"/>
                </a:lnTo>
                <a:lnTo>
                  <a:pt x="6333808" y="5744803"/>
                </a:lnTo>
                <a:lnTo>
                  <a:pt x="6333173" y="5743851"/>
                </a:lnTo>
                <a:lnTo>
                  <a:pt x="6332538" y="5742263"/>
                </a:lnTo>
                <a:lnTo>
                  <a:pt x="6329363" y="5739405"/>
                </a:lnTo>
                <a:lnTo>
                  <a:pt x="6331903" y="5740041"/>
                </a:lnTo>
                <a:lnTo>
                  <a:pt x="6334126" y="5740993"/>
                </a:lnTo>
                <a:lnTo>
                  <a:pt x="6336348" y="5740993"/>
                </a:lnTo>
                <a:lnTo>
                  <a:pt x="6337936" y="5740993"/>
                </a:lnTo>
                <a:lnTo>
                  <a:pt x="6339206" y="5740041"/>
                </a:lnTo>
                <a:lnTo>
                  <a:pt x="6340158" y="5739405"/>
                </a:lnTo>
                <a:lnTo>
                  <a:pt x="6340476" y="5738770"/>
                </a:lnTo>
                <a:lnTo>
                  <a:pt x="6340476" y="5737183"/>
                </a:lnTo>
                <a:lnTo>
                  <a:pt x="6340158" y="5736230"/>
                </a:lnTo>
                <a:lnTo>
                  <a:pt x="6338888" y="5734643"/>
                </a:lnTo>
                <a:lnTo>
                  <a:pt x="6337936" y="5732738"/>
                </a:lnTo>
                <a:lnTo>
                  <a:pt x="6335713" y="5731150"/>
                </a:lnTo>
                <a:lnTo>
                  <a:pt x="6333490" y="5729245"/>
                </a:lnTo>
                <a:lnTo>
                  <a:pt x="6330316" y="5727340"/>
                </a:lnTo>
                <a:lnTo>
                  <a:pt x="6326506" y="5725435"/>
                </a:lnTo>
                <a:lnTo>
                  <a:pt x="6322696" y="5723847"/>
                </a:lnTo>
                <a:lnTo>
                  <a:pt x="6327140" y="5721307"/>
                </a:lnTo>
                <a:lnTo>
                  <a:pt x="6331903" y="5719402"/>
                </a:lnTo>
                <a:lnTo>
                  <a:pt x="6336666" y="5717497"/>
                </a:lnTo>
                <a:lnTo>
                  <a:pt x="6341110" y="5716862"/>
                </a:lnTo>
                <a:lnTo>
                  <a:pt x="6343016" y="5716862"/>
                </a:lnTo>
                <a:lnTo>
                  <a:pt x="6344920" y="5717179"/>
                </a:lnTo>
                <a:lnTo>
                  <a:pt x="6346190" y="5717497"/>
                </a:lnTo>
                <a:lnTo>
                  <a:pt x="6347460" y="5718449"/>
                </a:lnTo>
                <a:lnTo>
                  <a:pt x="6348413" y="5719719"/>
                </a:lnTo>
                <a:lnTo>
                  <a:pt x="6348730" y="5721625"/>
                </a:lnTo>
                <a:lnTo>
                  <a:pt x="6349048" y="5723847"/>
                </a:lnTo>
                <a:lnTo>
                  <a:pt x="6348730" y="5726705"/>
                </a:lnTo>
                <a:lnTo>
                  <a:pt x="6355398" y="5719084"/>
                </a:lnTo>
                <a:lnTo>
                  <a:pt x="6360478" y="5712099"/>
                </a:lnTo>
                <a:lnTo>
                  <a:pt x="6362700" y="5708606"/>
                </a:lnTo>
                <a:lnTo>
                  <a:pt x="6364606" y="5705749"/>
                </a:lnTo>
                <a:lnTo>
                  <a:pt x="6365876" y="5702574"/>
                </a:lnTo>
                <a:lnTo>
                  <a:pt x="6366828" y="5699716"/>
                </a:lnTo>
                <a:lnTo>
                  <a:pt x="6367780" y="5696858"/>
                </a:lnTo>
                <a:lnTo>
                  <a:pt x="6368098" y="5693366"/>
                </a:lnTo>
                <a:lnTo>
                  <a:pt x="6368098" y="5690190"/>
                </a:lnTo>
                <a:lnTo>
                  <a:pt x="6367780" y="5687015"/>
                </a:lnTo>
                <a:lnTo>
                  <a:pt x="6367463" y="5683523"/>
                </a:lnTo>
                <a:lnTo>
                  <a:pt x="6366193" y="5680030"/>
                </a:lnTo>
                <a:lnTo>
                  <a:pt x="6365240" y="5675902"/>
                </a:lnTo>
                <a:lnTo>
                  <a:pt x="6363336" y="5671774"/>
                </a:lnTo>
                <a:lnTo>
                  <a:pt x="6369686" y="5668599"/>
                </a:lnTo>
                <a:lnTo>
                  <a:pt x="6375083" y="5665424"/>
                </a:lnTo>
                <a:lnTo>
                  <a:pt x="6379528" y="5661296"/>
                </a:lnTo>
                <a:lnTo>
                  <a:pt x="6383020" y="5656851"/>
                </a:lnTo>
                <a:lnTo>
                  <a:pt x="6386513" y="5652723"/>
                </a:lnTo>
                <a:lnTo>
                  <a:pt x="6389053" y="5647961"/>
                </a:lnTo>
                <a:lnTo>
                  <a:pt x="6391276" y="5642563"/>
                </a:lnTo>
                <a:lnTo>
                  <a:pt x="6392863" y="5637483"/>
                </a:lnTo>
                <a:lnTo>
                  <a:pt x="6396356" y="5627004"/>
                </a:lnTo>
                <a:lnTo>
                  <a:pt x="6399530" y="5616209"/>
                </a:lnTo>
                <a:lnTo>
                  <a:pt x="6401436" y="5611129"/>
                </a:lnTo>
                <a:lnTo>
                  <a:pt x="6403658" y="5605731"/>
                </a:lnTo>
                <a:lnTo>
                  <a:pt x="6406198" y="5600968"/>
                </a:lnTo>
                <a:lnTo>
                  <a:pt x="6409056" y="5596523"/>
                </a:lnTo>
                <a:lnTo>
                  <a:pt x="6403658" y="5597158"/>
                </a:lnTo>
                <a:lnTo>
                  <a:pt x="6397308" y="5598110"/>
                </a:lnTo>
                <a:lnTo>
                  <a:pt x="6390323" y="5600016"/>
                </a:lnTo>
                <a:lnTo>
                  <a:pt x="6382703" y="5602238"/>
                </a:lnTo>
                <a:lnTo>
                  <a:pt x="6375083" y="5605096"/>
                </a:lnTo>
                <a:lnTo>
                  <a:pt x="6367146" y="5607953"/>
                </a:lnTo>
                <a:lnTo>
                  <a:pt x="6358573" y="5611446"/>
                </a:lnTo>
                <a:lnTo>
                  <a:pt x="6350953" y="5614939"/>
                </a:lnTo>
                <a:lnTo>
                  <a:pt x="6343333" y="5618749"/>
                </a:lnTo>
                <a:lnTo>
                  <a:pt x="6336030" y="5622559"/>
                </a:lnTo>
                <a:lnTo>
                  <a:pt x="6329998" y="5627004"/>
                </a:lnTo>
                <a:lnTo>
                  <a:pt x="6323966" y="5631450"/>
                </a:lnTo>
                <a:lnTo>
                  <a:pt x="6319203" y="5635895"/>
                </a:lnTo>
                <a:lnTo>
                  <a:pt x="6317298" y="5638118"/>
                </a:lnTo>
                <a:lnTo>
                  <a:pt x="6316028" y="5640023"/>
                </a:lnTo>
                <a:lnTo>
                  <a:pt x="6314758" y="5642245"/>
                </a:lnTo>
                <a:lnTo>
                  <a:pt x="6313806" y="5644468"/>
                </a:lnTo>
                <a:lnTo>
                  <a:pt x="6313488" y="5646691"/>
                </a:lnTo>
                <a:lnTo>
                  <a:pt x="6313170" y="5648913"/>
                </a:lnTo>
                <a:lnTo>
                  <a:pt x="6309360" y="5649866"/>
                </a:lnTo>
                <a:lnTo>
                  <a:pt x="6306503" y="5650501"/>
                </a:lnTo>
                <a:lnTo>
                  <a:pt x="6305550" y="5649866"/>
                </a:lnTo>
                <a:lnTo>
                  <a:pt x="6304280" y="5649548"/>
                </a:lnTo>
                <a:lnTo>
                  <a:pt x="6303328" y="5649231"/>
                </a:lnTo>
                <a:lnTo>
                  <a:pt x="6302376" y="5648596"/>
                </a:lnTo>
                <a:lnTo>
                  <a:pt x="6301740" y="5646373"/>
                </a:lnTo>
                <a:lnTo>
                  <a:pt x="6301106" y="5643833"/>
                </a:lnTo>
                <a:lnTo>
                  <a:pt x="6300788" y="5640975"/>
                </a:lnTo>
                <a:lnTo>
                  <a:pt x="6300788" y="5638118"/>
                </a:lnTo>
                <a:lnTo>
                  <a:pt x="6300788" y="5631132"/>
                </a:lnTo>
                <a:lnTo>
                  <a:pt x="6300788" y="5627640"/>
                </a:lnTo>
                <a:lnTo>
                  <a:pt x="6300153" y="5624464"/>
                </a:lnTo>
                <a:lnTo>
                  <a:pt x="6299518" y="5621289"/>
                </a:lnTo>
                <a:lnTo>
                  <a:pt x="6298566" y="5618749"/>
                </a:lnTo>
                <a:lnTo>
                  <a:pt x="6296978" y="5616526"/>
                </a:lnTo>
                <a:lnTo>
                  <a:pt x="6296026" y="5615256"/>
                </a:lnTo>
                <a:lnTo>
                  <a:pt x="6294438" y="5614621"/>
                </a:lnTo>
                <a:lnTo>
                  <a:pt x="6290946" y="5614621"/>
                </a:lnTo>
                <a:lnTo>
                  <a:pt x="6287136" y="5614304"/>
                </a:lnTo>
                <a:lnTo>
                  <a:pt x="6279516" y="5613034"/>
                </a:lnTo>
                <a:lnTo>
                  <a:pt x="6272213" y="5612081"/>
                </a:lnTo>
                <a:lnTo>
                  <a:pt x="6264593" y="5610494"/>
                </a:lnTo>
                <a:lnTo>
                  <a:pt x="6260783" y="5610494"/>
                </a:lnTo>
                <a:lnTo>
                  <a:pt x="6256973" y="5610176"/>
                </a:lnTo>
                <a:lnTo>
                  <a:pt x="6253163" y="5610494"/>
                </a:lnTo>
                <a:lnTo>
                  <a:pt x="6249353" y="5611446"/>
                </a:lnTo>
                <a:lnTo>
                  <a:pt x="6245226" y="5612399"/>
                </a:lnTo>
                <a:lnTo>
                  <a:pt x="6241098" y="5613986"/>
                </a:lnTo>
                <a:lnTo>
                  <a:pt x="6237288" y="5616209"/>
                </a:lnTo>
                <a:lnTo>
                  <a:pt x="6233161" y="5619067"/>
                </a:lnTo>
                <a:lnTo>
                  <a:pt x="6231573" y="5621289"/>
                </a:lnTo>
                <a:lnTo>
                  <a:pt x="6231256" y="5622559"/>
                </a:lnTo>
                <a:lnTo>
                  <a:pt x="6231573" y="5623829"/>
                </a:lnTo>
                <a:lnTo>
                  <a:pt x="6232526" y="5624147"/>
                </a:lnTo>
                <a:lnTo>
                  <a:pt x="6233478" y="5624147"/>
                </a:lnTo>
                <a:lnTo>
                  <a:pt x="6234748" y="5624147"/>
                </a:lnTo>
                <a:lnTo>
                  <a:pt x="6236018" y="5623512"/>
                </a:lnTo>
                <a:lnTo>
                  <a:pt x="6237288" y="5622242"/>
                </a:lnTo>
                <a:lnTo>
                  <a:pt x="6238240" y="5624782"/>
                </a:lnTo>
                <a:lnTo>
                  <a:pt x="6238558" y="5627004"/>
                </a:lnTo>
                <a:lnTo>
                  <a:pt x="6238240" y="5628592"/>
                </a:lnTo>
                <a:lnTo>
                  <a:pt x="6237606" y="5629862"/>
                </a:lnTo>
                <a:lnTo>
                  <a:pt x="6236018" y="5631450"/>
                </a:lnTo>
                <a:lnTo>
                  <a:pt x="6234748" y="5632402"/>
                </a:lnTo>
                <a:lnTo>
                  <a:pt x="6230303" y="5634307"/>
                </a:lnTo>
                <a:lnTo>
                  <a:pt x="6225541" y="5636212"/>
                </a:lnTo>
                <a:lnTo>
                  <a:pt x="6223001" y="5637483"/>
                </a:lnTo>
                <a:lnTo>
                  <a:pt x="6220461" y="5639070"/>
                </a:lnTo>
                <a:lnTo>
                  <a:pt x="6218238" y="5640658"/>
                </a:lnTo>
                <a:lnTo>
                  <a:pt x="6216016" y="5642563"/>
                </a:lnTo>
                <a:lnTo>
                  <a:pt x="6214111" y="5645420"/>
                </a:lnTo>
                <a:lnTo>
                  <a:pt x="6212841" y="5648278"/>
                </a:lnTo>
                <a:lnTo>
                  <a:pt x="6210936" y="5649548"/>
                </a:lnTo>
                <a:lnTo>
                  <a:pt x="6210301" y="5651136"/>
                </a:lnTo>
                <a:lnTo>
                  <a:pt x="6209666" y="5652723"/>
                </a:lnTo>
                <a:lnTo>
                  <a:pt x="6209666" y="5653676"/>
                </a:lnTo>
                <a:lnTo>
                  <a:pt x="6210936" y="5654311"/>
                </a:lnTo>
                <a:lnTo>
                  <a:pt x="6211888" y="5655263"/>
                </a:lnTo>
                <a:lnTo>
                  <a:pt x="6213476" y="5655581"/>
                </a:lnTo>
                <a:lnTo>
                  <a:pt x="6215381" y="5655899"/>
                </a:lnTo>
                <a:lnTo>
                  <a:pt x="6219191" y="5655899"/>
                </a:lnTo>
                <a:lnTo>
                  <a:pt x="6223318" y="5655581"/>
                </a:lnTo>
                <a:lnTo>
                  <a:pt x="6226811" y="5654628"/>
                </a:lnTo>
                <a:lnTo>
                  <a:pt x="6228398" y="5653993"/>
                </a:lnTo>
                <a:lnTo>
                  <a:pt x="6229351" y="5653358"/>
                </a:lnTo>
                <a:lnTo>
                  <a:pt x="6229033" y="5655581"/>
                </a:lnTo>
                <a:lnTo>
                  <a:pt x="6227763" y="5658121"/>
                </a:lnTo>
                <a:lnTo>
                  <a:pt x="6225858" y="5660661"/>
                </a:lnTo>
                <a:lnTo>
                  <a:pt x="6223318" y="5663519"/>
                </a:lnTo>
                <a:lnTo>
                  <a:pt x="6220143" y="5666377"/>
                </a:lnTo>
                <a:lnTo>
                  <a:pt x="6216651" y="5668917"/>
                </a:lnTo>
                <a:lnTo>
                  <a:pt x="6212841" y="5671774"/>
                </a:lnTo>
                <a:lnTo>
                  <a:pt x="6208713" y="5674950"/>
                </a:lnTo>
                <a:lnTo>
                  <a:pt x="6204268" y="5676855"/>
                </a:lnTo>
                <a:lnTo>
                  <a:pt x="6199823" y="5679712"/>
                </a:lnTo>
                <a:lnTo>
                  <a:pt x="6195696" y="5681300"/>
                </a:lnTo>
                <a:lnTo>
                  <a:pt x="6191568" y="5682887"/>
                </a:lnTo>
                <a:lnTo>
                  <a:pt x="6187441" y="5683840"/>
                </a:lnTo>
                <a:lnTo>
                  <a:pt x="6183948" y="5684793"/>
                </a:lnTo>
                <a:lnTo>
                  <a:pt x="6181091" y="5684793"/>
                </a:lnTo>
                <a:lnTo>
                  <a:pt x="6177916" y="5684158"/>
                </a:lnTo>
                <a:lnTo>
                  <a:pt x="6176963" y="5688285"/>
                </a:lnTo>
                <a:lnTo>
                  <a:pt x="6175058" y="5693048"/>
                </a:lnTo>
                <a:lnTo>
                  <a:pt x="6172836" y="5697493"/>
                </a:lnTo>
                <a:lnTo>
                  <a:pt x="6170296" y="5702574"/>
                </a:lnTo>
                <a:lnTo>
                  <a:pt x="6164263" y="5712417"/>
                </a:lnTo>
                <a:lnTo>
                  <a:pt x="6157278" y="5722577"/>
                </a:lnTo>
                <a:lnTo>
                  <a:pt x="6149658" y="5733055"/>
                </a:lnTo>
                <a:lnTo>
                  <a:pt x="6141403" y="5744168"/>
                </a:lnTo>
                <a:lnTo>
                  <a:pt x="6124258" y="5765759"/>
                </a:lnTo>
                <a:lnTo>
                  <a:pt x="6108383" y="5786398"/>
                </a:lnTo>
                <a:lnTo>
                  <a:pt x="6101398" y="5796241"/>
                </a:lnTo>
                <a:lnTo>
                  <a:pt x="6095048" y="5805449"/>
                </a:lnTo>
                <a:lnTo>
                  <a:pt x="6089968" y="5813704"/>
                </a:lnTo>
                <a:lnTo>
                  <a:pt x="6088381" y="5817832"/>
                </a:lnTo>
                <a:lnTo>
                  <a:pt x="6086476" y="5821642"/>
                </a:lnTo>
                <a:lnTo>
                  <a:pt x="6085206" y="5825135"/>
                </a:lnTo>
                <a:lnTo>
                  <a:pt x="6084571" y="5828310"/>
                </a:lnTo>
                <a:lnTo>
                  <a:pt x="6084253" y="5831485"/>
                </a:lnTo>
                <a:lnTo>
                  <a:pt x="6084571" y="5834343"/>
                </a:lnTo>
                <a:lnTo>
                  <a:pt x="6084571" y="5836566"/>
                </a:lnTo>
                <a:lnTo>
                  <a:pt x="6083936" y="5838788"/>
                </a:lnTo>
                <a:lnTo>
                  <a:pt x="6082031" y="5840376"/>
                </a:lnTo>
                <a:lnTo>
                  <a:pt x="6080126" y="5841646"/>
                </a:lnTo>
                <a:lnTo>
                  <a:pt x="6077586" y="5842598"/>
                </a:lnTo>
                <a:lnTo>
                  <a:pt x="6074728" y="5843234"/>
                </a:lnTo>
                <a:lnTo>
                  <a:pt x="6071553" y="5844186"/>
                </a:lnTo>
                <a:lnTo>
                  <a:pt x="6068061" y="5844186"/>
                </a:lnTo>
                <a:lnTo>
                  <a:pt x="6060758" y="5844504"/>
                </a:lnTo>
                <a:lnTo>
                  <a:pt x="6053456" y="5844186"/>
                </a:lnTo>
                <a:lnTo>
                  <a:pt x="6042343" y="5843869"/>
                </a:lnTo>
                <a:lnTo>
                  <a:pt x="6041073" y="5845456"/>
                </a:lnTo>
                <a:lnTo>
                  <a:pt x="6040438" y="5847361"/>
                </a:lnTo>
                <a:lnTo>
                  <a:pt x="6039486" y="5850536"/>
                </a:lnTo>
                <a:lnTo>
                  <a:pt x="6038851" y="5852124"/>
                </a:lnTo>
                <a:lnTo>
                  <a:pt x="6037898" y="5854029"/>
                </a:lnTo>
                <a:lnTo>
                  <a:pt x="6036946" y="5855299"/>
                </a:lnTo>
                <a:lnTo>
                  <a:pt x="6035041" y="5857204"/>
                </a:lnTo>
                <a:lnTo>
                  <a:pt x="6035358" y="5860062"/>
                </a:lnTo>
                <a:lnTo>
                  <a:pt x="6035676" y="5861332"/>
                </a:lnTo>
                <a:lnTo>
                  <a:pt x="6036311" y="5862285"/>
                </a:lnTo>
                <a:lnTo>
                  <a:pt x="6037263" y="5862602"/>
                </a:lnTo>
                <a:lnTo>
                  <a:pt x="6037898" y="5863237"/>
                </a:lnTo>
                <a:lnTo>
                  <a:pt x="6039803" y="5863555"/>
                </a:lnTo>
                <a:lnTo>
                  <a:pt x="6042026" y="5863237"/>
                </a:lnTo>
                <a:lnTo>
                  <a:pt x="6044566" y="5862285"/>
                </a:lnTo>
                <a:lnTo>
                  <a:pt x="6049011" y="5859744"/>
                </a:lnTo>
                <a:lnTo>
                  <a:pt x="6052821" y="5857522"/>
                </a:lnTo>
                <a:lnTo>
                  <a:pt x="6054408" y="5856887"/>
                </a:lnTo>
                <a:lnTo>
                  <a:pt x="6055361" y="5856569"/>
                </a:lnTo>
                <a:lnTo>
                  <a:pt x="6055678" y="5856887"/>
                </a:lnTo>
                <a:lnTo>
                  <a:pt x="6055361" y="5858474"/>
                </a:lnTo>
                <a:lnTo>
                  <a:pt x="6051868" y="5863872"/>
                </a:lnTo>
                <a:lnTo>
                  <a:pt x="6049646" y="5868317"/>
                </a:lnTo>
                <a:lnTo>
                  <a:pt x="6047423" y="5872445"/>
                </a:lnTo>
                <a:lnTo>
                  <a:pt x="6045518" y="5874985"/>
                </a:lnTo>
                <a:lnTo>
                  <a:pt x="6043613" y="5877208"/>
                </a:lnTo>
                <a:lnTo>
                  <a:pt x="6041708" y="5879748"/>
                </a:lnTo>
                <a:lnTo>
                  <a:pt x="6038533" y="5881971"/>
                </a:lnTo>
                <a:lnTo>
                  <a:pt x="6035676" y="5879748"/>
                </a:lnTo>
                <a:lnTo>
                  <a:pt x="6032501" y="5878160"/>
                </a:lnTo>
                <a:lnTo>
                  <a:pt x="6028691" y="5877208"/>
                </a:lnTo>
                <a:lnTo>
                  <a:pt x="6025198" y="5876890"/>
                </a:lnTo>
                <a:lnTo>
                  <a:pt x="6021071" y="5877525"/>
                </a:lnTo>
                <a:lnTo>
                  <a:pt x="6017261" y="5878795"/>
                </a:lnTo>
                <a:lnTo>
                  <a:pt x="6013133" y="5880383"/>
                </a:lnTo>
                <a:lnTo>
                  <a:pt x="6008688" y="5882288"/>
                </a:lnTo>
                <a:lnTo>
                  <a:pt x="6004243" y="5885463"/>
                </a:lnTo>
                <a:lnTo>
                  <a:pt x="6000116" y="5888321"/>
                </a:lnTo>
                <a:lnTo>
                  <a:pt x="5995353" y="5891814"/>
                </a:lnTo>
                <a:lnTo>
                  <a:pt x="5990591" y="5895941"/>
                </a:lnTo>
                <a:lnTo>
                  <a:pt x="5981383" y="5904832"/>
                </a:lnTo>
                <a:lnTo>
                  <a:pt x="5971858" y="5914992"/>
                </a:lnTo>
                <a:lnTo>
                  <a:pt x="5962333" y="5925470"/>
                </a:lnTo>
                <a:lnTo>
                  <a:pt x="5952808" y="5936266"/>
                </a:lnTo>
                <a:lnTo>
                  <a:pt x="5934711" y="5958175"/>
                </a:lnTo>
                <a:lnTo>
                  <a:pt x="5919153" y="5977543"/>
                </a:lnTo>
                <a:lnTo>
                  <a:pt x="5907723" y="5992466"/>
                </a:lnTo>
                <a:lnTo>
                  <a:pt x="5902008" y="5993419"/>
                </a:lnTo>
                <a:lnTo>
                  <a:pt x="5896293" y="5994372"/>
                </a:lnTo>
                <a:lnTo>
                  <a:pt x="5890261" y="5995959"/>
                </a:lnTo>
                <a:lnTo>
                  <a:pt x="5884228" y="5997229"/>
                </a:lnTo>
                <a:lnTo>
                  <a:pt x="5878196" y="5999452"/>
                </a:lnTo>
                <a:lnTo>
                  <a:pt x="5871846" y="6001992"/>
                </a:lnTo>
                <a:lnTo>
                  <a:pt x="5866131" y="6005167"/>
                </a:lnTo>
                <a:lnTo>
                  <a:pt x="5860098" y="6008025"/>
                </a:lnTo>
                <a:lnTo>
                  <a:pt x="5854701" y="6011517"/>
                </a:lnTo>
                <a:lnTo>
                  <a:pt x="5849938" y="6015328"/>
                </a:lnTo>
                <a:lnTo>
                  <a:pt x="5845176" y="6019455"/>
                </a:lnTo>
                <a:lnTo>
                  <a:pt x="5841366" y="6023901"/>
                </a:lnTo>
                <a:lnTo>
                  <a:pt x="5837873" y="6028663"/>
                </a:lnTo>
                <a:lnTo>
                  <a:pt x="5835333" y="6033744"/>
                </a:lnTo>
                <a:lnTo>
                  <a:pt x="5834381" y="6036284"/>
                </a:lnTo>
                <a:lnTo>
                  <a:pt x="5833428" y="6039459"/>
                </a:lnTo>
                <a:lnTo>
                  <a:pt x="5833111" y="6041999"/>
                </a:lnTo>
                <a:lnTo>
                  <a:pt x="5832793" y="6044857"/>
                </a:lnTo>
                <a:lnTo>
                  <a:pt x="5825808" y="6049937"/>
                </a:lnTo>
                <a:lnTo>
                  <a:pt x="5823586" y="6051207"/>
                </a:lnTo>
                <a:lnTo>
                  <a:pt x="5821998" y="6052160"/>
                </a:lnTo>
                <a:lnTo>
                  <a:pt x="5821046" y="6052477"/>
                </a:lnTo>
                <a:lnTo>
                  <a:pt x="5820411" y="6052160"/>
                </a:lnTo>
                <a:lnTo>
                  <a:pt x="5820093" y="6050890"/>
                </a:lnTo>
                <a:lnTo>
                  <a:pt x="5820093" y="6049937"/>
                </a:lnTo>
                <a:lnTo>
                  <a:pt x="5820411" y="6047079"/>
                </a:lnTo>
                <a:lnTo>
                  <a:pt x="5820411" y="6043269"/>
                </a:lnTo>
                <a:lnTo>
                  <a:pt x="5820093" y="6041364"/>
                </a:lnTo>
                <a:lnTo>
                  <a:pt x="5819458" y="6040094"/>
                </a:lnTo>
                <a:lnTo>
                  <a:pt x="5818188" y="6038506"/>
                </a:lnTo>
                <a:lnTo>
                  <a:pt x="5816283" y="6037236"/>
                </a:lnTo>
                <a:lnTo>
                  <a:pt x="5812791" y="6044539"/>
                </a:lnTo>
                <a:lnTo>
                  <a:pt x="5809933" y="6049620"/>
                </a:lnTo>
                <a:lnTo>
                  <a:pt x="5806758" y="6053430"/>
                </a:lnTo>
                <a:lnTo>
                  <a:pt x="5803583" y="6056922"/>
                </a:lnTo>
                <a:lnTo>
                  <a:pt x="5799773" y="6060098"/>
                </a:lnTo>
                <a:lnTo>
                  <a:pt x="5795011" y="6064225"/>
                </a:lnTo>
                <a:lnTo>
                  <a:pt x="5788343" y="6069623"/>
                </a:lnTo>
                <a:lnTo>
                  <a:pt x="5779771" y="6076926"/>
                </a:lnTo>
                <a:lnTo>
                  <a:pt x="5786756" y="6075338"/>
                </a:lnTo>
                <a:lnTo>
                  <a:pt x="5792788" y="6074703"/>
                </a:lnTo>
                <a:lnTo>
                  <a:pt x="5797868" y="6074386"/>
                </a:lnTo>
                <a:lnTo>
                  <a:pt x="5802631" y="6074386"/>
                </a:lnTo>
                <a:lnTo>
                  <a:pt x="5806758" y="6075021"/>
                </a:lnTo>
                <a:lnTo>
                  <a:pt x="5810568" y="6075656"/>
                </a:lnTo>
                <a:lnTo>
                  <a:pt x="5814061" y="6077243"/>
                </a:lnTo>
                <a:lnTo>
                  <a:pt x="5817553" y="6078831"/>
                </a:lnTo>
                <a:lnTo>
                  <a:pt x="5824221" y="6081689"/>
                </a:lnTo>
                <a:lnTo>
                  <a:pt x="5831206" y="6085181"/>
                </a:lnTo>
                <a:lnTo>
                  <a:pt x="5835333" y="6086769"/>
                </a:lnTo>
                <a:lnTo>
                  <a:pt x="5840096" y="6088039"/>
                </a:lnTo>
                <a:lnTo>
                  <a:pt x="5845176" y="6089309"/>
                </a:lnTo>
                <a:lnTo>
                  <a:pt x="5851208" y="6090262"/>
                </a:lnTo>
                <a:lnTo>
                  <a:pt x="5852161" y="6087087"/>
                </a:lnTo>
                <a:lnTo>
                  <a:pt x="5853113" y="6084546"/>
                </a:lnTo>
                <a:lnTo>
                  <a:pt x="5854701" y="6082324"/>
                </a:lnTo>
                <a:lnTo>
                  <a:pt x="5856606" y="6080419"/>
                </a:lnTo>
                <a:lnTo>
                  <a:pt x="5858511" y="6079149"/>
                </a:lnTo>
                <a:lnTo>
                  <a:pt x="5860416" y="6077561"/>
                </a:lnTo>
                <a:lnTo>
                  <a:pt x="5864861" y="6075656"/>
                </a:lnTo>
                <a:lnTo>
                  <a:pt x="5869941" y="6073751"/>
                </a:lnTo>
                <a:lnTo>
                  <a:pt x="5875656" y="6070893"/>
                </a:lnTo>
                <a:lnTo>
                  <a:pt x="5878513" y="6069623"/>
                </a:lnTo>
                <a:lnTo>
                  <a:pt x="5881688" y="6067718"/>
                </a:lnTo>
                <a:lnTo>
                  <a:pt x="5884546" y="6065178"/>
                </a:lnTo>
                <a:lnTo>
                  <a:pt x="5888038" y="6062320"/>
                </a:lnTo>
                <a:lnTo>
                  <a:pt x="5884546" y="6067718"/>
                </a:lnTo>
                <a:lnTo>
                  <a:pt x="5881371" y="6073751"/>
                </a:lnTo>
                <a:lnTo>
                  <a:pt x="5876926" y="6079149"/>
                </a:lnTo>
                <a:lnTo>
                  <a:pt x="5872481" y="6084546"/>
                </a:lnTo>
                <a:lnTo>
                  <a:pt x="5867401" y="6090262"/>
                </a:lnTo>
                <a:lnTo>
                  <a:pt x="5862321" y="6095977"/>
                </a:lnTo>
                <a:lnTo>
                  <a:pt x="5856606" y="6101692"/>
                </a:lnTo>
                <a:lnTo>
                  <a:pt x="5850256" y="6107090"/>
                </a:lnTo>
                <a:lnTo>
                  <a:pt x="5837238" y="6118521"/>
                </a:lnTo>
                <a:lnTo>
                  <a:pt x="5822951" y="6130269"/>
                </a:lnTo>
                <a:lnTo>
                  <a:pt x="5807711" y="6141382"/>
                </a:lnTo>
                <a:lnTo>
                  <a:pt x="5791518" y="6152813"/>
                </a:lnTo>
                <a:lnTo>
                  <a:pt x="5786756" y="6150907"/>
                </a:lnTo>
                <a:lnTo>
                  <a:pt x="5781358" y="6149002"/>
                </a:lnTo>
                <a:lnTo>
                  <a:pt x="5775643" y="6146780"/>
                </a:lnTo>
                <a:lnTo>
                  <a:pt x="5770563" y="6145192"/>
                </a:lnTo>
                <a:lnTo>
                  <a:pt x="5768023" y="6143605"/>
                </a:lnTo>
                <a:lnTo>
                  <a:pt x="5765801" y="6142334"/>
                </a:lnTo>
                <a:lnTo>
                  <a:pt x="5763896" y="6140747"/>
                </a:lnTo>
                <a:lnTo>
                  <a:pt x="5762626" y="6138842"/>
                </a:lnTo>
                <a:lnTo>
                  <a:pt x="5761673" y="6136619"/>
                </a:lnTo>
                <a:lnTo>
                  <a:pt x="5761356" y="6134397"/>
                </a:lnTo>
                <a:lnTo>
                  <a:pt x="5761356" y="6131539"/>
                </a:lnTo>
                <a:lnTo>
                  <a:pt x="5762308" y="6128681"/>
                </a:lnTo>
                <a:lnTo>
                  <a:pt x="5759133" y="6131221"/>
                </a:lnTo>
                <a:lnTo>
                  <a:pt x="5756593" y="6133762"/>
                </a:lnTo>
                <a:lnTo>
                  <a:pt x="5754688" y="6136619"/>
                </a:lnTo>
                <a:lnTo>
                  <a:pt x="5753736" y="6139794"/>
                </a:lnTo>
                <a:lnTo>
                  <a:pt x="5752783" y="6142652"/>
                </a:lnTo>
                <a:lnTo>
                  <a:pt x="5752466" y="6145510"/>
                </a:lnTo>
                <a:lnTo>
                  <a:pt x="5752783" y="6148050"/>
                </a:lnTo>
                <a:lnTo>
                  <a:pt x="5753736" y="6150590"/>
                </a:lnTo>
                <a:lnTo>
                  <a:pt x="5755006" y="6153130"/>
                </a:lnTo>
                <a:lnTo>
                  <a:pt x="5756593" y="6155035"/>
                </a:lnTo>
                <a:lnTo>
                  <a:pt x="5758498" y="6155988"/>
                </a:lnTo>
                <a:lnTo>
                  <a:pt x="5760721" y="6157258"/>
                </a:lnTo>
                <a:lnTo>
                  <a:pt x="5763261" y="6157575"/>
                </a:lnTo>
                <a:lnTo>
                  <a:pt x="5766118" y="6156940"/>
                </a:lnTo>
                <a:lnTo>
                  <a:pt x="5768976" y="6155670"/>
                </a:lnTo>
                <a:lnTo>
                  <a:pt x="5772151" y="6153765"/>
                </a:lnTo>
                <a:lnTo>
                  <a:pt x="5772468" y="6155353"/>
                </a:lnTo>
                <a:lnTo>
                  <a:pt x="5772468" y="6157258"/>
                </a:lnTo>
                <a:lnTo>
                  <a:pt x="5772151" y="6158528"/>
                </a:lnTo>
                <a:lnTo>
                  <a:pt x="5771198" y="6160115"/>
                </a:lnTo>
                <a:lnTo>
                  <a:pt x="5769928" y="6161385"/>
                </a:lnTo>
                <a:lnTo>
                  <a:pt x="5768658" y="6162656"/>
                </a:lnTo>
                <a:lnTo>
                  <a:pt x="5765166" y="6165196"/>
                </a:lnTo>
                <a:lnTo>
                  <a:pt x="5761038" y="6167418"/>
                </a:lnTo>
                <a:lnTo>
                  <a:pt x="5755958" y="6169323"/>
                </a:lnTo>
                <a:lnTo>
                  <a:pt x="5751196" y="6170911"/>
                </a:lnTo>
                <a:lnTo>
                  <a:pt x="5746116" y="6172181"/>
                </a:lnTo>
                <a:lnTo>
                  <a:pt x="5741353" y="6172816"/>
                </a:lnTo>
                <a:lnTo>
                  <a:pt x="5737226" y="6173134"/>
                </a:lnTo>
                <a:lnTo>
                  <a:pt x="5734051" y="6172816"/>
                </a:lnTo>
                <a:lnTo>
                  <a:pt x="5732781" y="6172499"/>
                </a:lnTo>
                <a:lnTo>
                  <a:pt x="5731828" y="6172181"/>
                </a:lnTo>
                <a:lnTo>
                  <a:pt x="5731511" y="6171864"/>
                </a:lnTo>
                <a:lnTo>
                  <a:pt x="5731511" y="6170911"/>
                </a:lnTo>
                <a:lnTo>
                  <a:pt x="5731511" y="6169958"/>
                </a:lnTo>
                <a:lnTo>
                  <a:pt x="5732146" y="6169323"/>
                </a:lnTo>
                <a:lnTo>
                  <a:pt x="5735003" y="6166783"/>
                </a:lnTo>
                <a:lnTo>
                  <a:pt x="5740083" y="6163608"/>
                </a:lnTo>
                <a:lnTo>
                  <a:pt x="5737543" y="6162656"/>
                </a:lnTo>
                <a:lnTo>
                  <a:pt x="5735321" y="6162338"/>
                </a:lnTo>
                <a:lnTo>
                  <a:pt x="5733098" y="6162656"/>
                </a:lnTo>
                <a:lnTo>
                  <a:pt x="5730876" y="6163608"/>
                </a:lnTo>
                <a:lnTo>
                  <a:pt x="5729288" y="6165196"/>
                </a:lnTo>
                <a:lnTo>
                  <a:pt x="5727383" y="6167101"/>
                </a:lnTo>
                <a:lnTo>
                  <a:pt x="5723573" y="6171228"/>
                </a:lnTo>
                <a:lnTo>
                  <a:pt x="5719763" y="6176626"/>
                </a:lnTo>
                <a:lnTo>
                  <a:pt x="5717223" y="6179484"/>
                </a:lnTo>
                <a:lnTo>
                  <a:pt x="5714683" y="6182024"/>
                </a:lnTo>
                <a:lnTo>
                  <a:pt x="5711826" y="6184247"/>
                </a:lnTo>
                <a:lnTo>
                  <a:pt x="5708333" y="6186469"/>
                </a:lnTo>
                <a:lnTo>
                  <a:pt x="5704841" y="6188057"/>
                </a:lnTo>
                <a:lnTo>
                  <a:pt x="5700713" y="6189644"/>
                </a:lnTo>
                <a:lnTo>
                  <a:pt x="5695633" y="6186469"/>
                </a:lnTo>
                <a:lnTo>
                  <a:pt x="5690553" y="6183294"/>
                </a:lnTo>
                <a:lnTo>
                  <a:pt x="5685473" y="6180754"/>
                </a:lnTo>
                <a:lnTo>
                  <a:pt x="5680076" y="6178531"/>
                </a:lnTo>
                <a:lnTo>
                  <a:pt x="5674043" y="6176944"/>
                </a:lnTo>
                <a:lnTo>
                  <a:pt x="5668328" y="6175356"/>
                </a:lnTo>
                <a:lnTo>
                  <a:pt x="5661978" y="6174404"/>
                </a:lnTo>
                <a:lnTo>
                  <a:pt x="5655628" y="6173451"/>
                </a:lnTo>
                <a:lnTo>
                  <a:pt x="5648643" y="6173451"/>
                </a:lnTo>
                <a:lnTo>
                  <a:pt x="5641341" y="6174086"/>
                </a:lnTo>
                <a:lnTo>
                  <a:pt x="5634038" y="6174721"/>
                </a:lnTo>
                <a:lnTo>
                  <a:pt x="5625783" y="6175674"/>
                </a:lnTo>
                <a:lnTo>
                  <a:pt x="5617846" y="6177579"/>
                </a:lnTo>
                <a:lnTo>
                  <a:pt x="5609273" y="6179801"/>
                </a:lnTo>
                <a:lnTo>
                  <a:pt x="5600383" y="6182659"/>
                </a:lnTo>
                <a:lnTo>
                  <a:pt x="5590858" y="6185834"/>
                </a:lnTo>
                <a:lnTo>
                  <a:pt x="5591176" y="6183294"/>
                </a:lnTo>
                <a:lnTo>
                  <a:pt x="5592446" y="6181072"/>
                </a:lnTo>
                <a:lnTo>
                  <a:pt x="5593716" y="6178531"/>
                </a:lnTo>
                <a:lnTo>
                  <a:pt x="5595938" y="6176626"/>
                </a:lnTo>
                <a:lnTo>
                  <a:pt x="5598161" y="6174086"/>
                </a:lnTo>
                <a:lnTo>
                  <a:pt x="5601018" y="6171864"/>
                </a:lnTo>
                <a:lnTo>
                  <a:pt x="5608003" y="6167101"/>
                </a:lnTo>
                <a:lnTo>
                  <a:pt x="5616576" y="6162338"/>
                </a:lnTo>
                <a:lnTo>
                  <a:pt x="5625466" y="6157893"/>
                </a:lnTo>
                <a:lnTo>
                  <a:pt x="5635308" y="6153130"/>
                </a:lnTo>
                <a:lnTo>
                  <a:pt x="5645468" y="6149002"/>
                </a:lnTo>
                <a:lnTo>
                  <a:pt x="5666106" y="6140747"/>
                </a:lnTo>
                <a:lnTo>
                  <a:pt x="5685156" y="6133444"/>
                </a:lnTo>
                <a:lnTo>
                  <a:pt x="5692776" y="6130269"/>
                </a:lnTo>
                <a:lnTo>
                  <a:pt x="5699761" y="6126776"/>
                </a:lnTo>
                <a:lnTo>
                  <a:pt x="5704841" y="6124236"/>
                </a:lnTo>
                <a:lnTo>
                  <a:pt x="5706428" y="6122966"/>
                </a:lnTo>
                <a:lnTo>
                  <a:pt x="5708016" y="6121696"/>
                </a:lnTo>
                <a:lnTo>
                  <a:pt x="5697856" y="6122331"/>
                </a:lnTo>
                <a:lnTo>
                  <a:pt x="5688331" y="6122966"/>
                </a:lnTo>
                <a:lnTo>
                  <a:pt x="5678488" y="6122966"/>
                </a:lnTo>
                <a:lnTo>
                  <a:pt x="5668646" y="6123601"/>
                </a:lnTo>
                <a:lnTo>
                  <a:pt x="5663566" y="6123918"/>
                </a:lnTo>
                <a:lnTo>
                  <a:pt x="5658486" y="6125189"/>
                </a:lnTo>
                <a:lnTo>
                  <a:pt x="5653406" y="6126141"/>
                </a:lnTo>
                <a:lnTo>
                  <a:pt x="5647691" y="6127729"/>
                </a:lnTo>
                <a:lnTo>
                  <a:pt x="5642293" y="6129634"/>
                </a:lnTo>
                <a:lnTo>
                  <a:pt x="5636578" y="6132491"/>
                </a:lnTo>
                <a:lnTo>
                  <a:pt x="5630228" y="6135667"/>
                </a:lnTo>
                <a:lnTo>
                  <a:pt x="5624196" y="6139159"/>
                </a:lnTo>
                <a:lnTo>
                  <a:pt x="5623243" y="6135984"/>
                </a:lnTo>
                <a:lnTo>
                  <a:pt x="5622926" y="6132491"/>
                </a:lnTo>
                <a:lnTo>
                  <a:pt x="5623878" y="6128999"/>
                </a:lnTo>
                <a:lnTo>
                  <a:pt x="5624831" y="6125824"/>
                </a:lnTo>
                <a:lnTo>
                  <a:pt x="5626736" y="6122331"/>
                </a:lnTo>
                <a:lnTo>
                  <a:pt x="5629276" y="6119156"/>
                </a:lnTo>
                <a:lnTo>
                  <a:pt x="5631816" y="6116298"/>
                </a:lnTo>
                <a:lnTo>
                  <a:pt x="5634991" y="6113123"/>
                </a:lnTo>
                <a:lnTo>
                  <a:pt x="5638801" y="6109948"/>
                </a:lnTo>
                <a:lnTo>
                  <a:pt x="5642293" y="6107090"/>
                </a:lnTo>
                <a:lnTo>
                  <a:pt x="5650231" y="6101692"/>
                </a:lnTo>
                <a:lnTo>
                  <a:pt x="5658486" y="6096930"/>
                </a:lnTo>
                <a:lnTo>
                  <a:pt x="5666106" y="6092484"/>
                </a:lnTo>
                <a:lnTo>
                  <a:pt x="5664201" y="6091532"/>
                </a:lnTo>
                <a:lnTo>
                  <a:pt x="5662613" y="6090262"/>
                </a:lnTo>
                <a:lnTo>
                  <a:pt x="5661026" y="6089627"/>
                </a:lnTo>
                <a:lnTo>
                  <a:pt x="5659121" y="6088992"/>
                </a:lnTo>
                <a:lnTo>
                  <a:pt x="5654993" y="6088674"/>
                </a:lnTo>
                <a:lnTo>
                  <a:pt x="5651501" y="6088674"/>
                </a:lnTo>
                <a:lnTo>
                  <a:pt x="5647373" y="6089627"/>
                </a:lnTo>
                <a:lnTo>
                  <a:pt x="5642928" y="6090897"/>
                </a:lnTo>
                <a:lnTo>
                  <a:pt x="5639118" y="6092484"/>
                </a:lnTo>
                <a:lnTo>
                  <a:pt x="5634673" y="6094707"/>
                </a:lnTo>
                <a:lnTo>
                  <a:pt x="5625148" y="6099470"/>
                </a:lnTo>
                <a:lnTo>
                  <a:pt x="5620386" y="6102010"/>
                </a:lnTo>
                <a:lnTo>
                  <a:pt x="5615306" y="6104232"/>
                </a:lnTo>
                <a:lnTo>
                  <a:pt x="5609908" y="6106138"/>
                </a:lnTo>
                <a:lnTo>
                  <a:pt x="5604511" y="6107408"/>
                </a:lnTo>
                <a:lnTo>
                  <a:pt x="5598796" y="6108995"/>
                </a:lnTo>
                <a:lnTo>
                  <a:pt x="5592763" y="6109313"/>
                </a:lnTo>
                <a:lnTo>
                  <a:pt x="5594033" y="6106138"/>
                </a:lnTo>
                <a:lnTo>
                  <a:pt x="5596573" y="6102645"/>
                </a:lnTo>
                <a:lnTo>
                  <a:pt x="5600066" y="6099152"/>
                </a:lnTo>
                <a:lnTo>
                  <a:pt x="5603876" y="6095342"/>
                </a:lnTo>
                <a:lnTo>
                  <a:pt x="5608321" y="6091849"/>
                </a:lnTo>
                <a:lnTo>
                  <a:pt x="5613083" y="6088039"/>
                </a:lnTo>
                <a:lnTo>
                  <a:pt x="5618163" y="6084864"/>
                </a:lnTo>
                <a:lnTo>
                  <a:pt x="5623878" y="6082006"/>
                </a:lnTo>
                <a:lnTo>
                  <a:pt x="5629276" y="6079466"/>
                </a:lnTo>
                <a:lnTo>
                  <a:pt x="5634356" y="6077243"/>
                </a:lnTo>
                <a:lnTo>
                  <a:pt x="5639436" y="6075656"/>
                </a:lnTo>
                <a:lnTo>
                  <a:pt x="5644198" y="6074703"/>
                </a:lnTo>
                <a:lnTo>
                  <a:pt x="5648326" y="6074703"/>
                </a:lnTo>
                <a:lnTo>
                  <a:pt x="5649913" y="6075021"/>
                </a:lnTo>
                <a:lnTo>
                  <a:pt x="5651818" y="6075338"/>
                </a:lnTo>
                <a:lnTo>
                  <a:pt x="5653406" y="6076291"/>
                </a:lnTo>
                <a:lnTo>
                  <a:pt x="5654676" y="6077243"/>
                </a:lnTo>
                <a:lnTo>
                  <a:pt x="5655946" y="6078196"/>
                </a:lnTo>
                <a:lnTo>
                  <a:pt x="5656581" y="6080101"/>
                </a:lnTo>
                <a:lnTo>
                  <a:pt x="5661661" y="6075656"/>
                </a:lnTo>
                <a:lnTo>
                  <a:pt x="5665788" y="6071528"/>
                </a:lnTo>
                <a:lnTo>
                  <a:pt x="5668328" y="6067400"/>
                </a:lnTo>
                <a:lnTo>
                  <a:pt x="5669916" y="6063273"/>
                </a:lnTo>
                <a:lnTo>
                  <a:pt x="5671186" y="6059780"/>
                </a:lnTo>
                <a:lnTo>
                  <a:pt x="5671821" y="6055970"/>
                </a:lnTo>
                <a:lnTo>
                  <a:pt x="5672773" y="6048667"/>
                </a:lnTo>
                <a:lnTo>
                  <a:pt x="5673408" y="6045492"/>
                </a:lnTo>
                <a:lnTo>
                  <a:pt x="5674043" y="6042317"/>
                </a:lnTo>
                <a:lnTo>
                  <a:pt x="5675631" y="6038824"/>
                </a:lnTo>
                <a:lnTo>
                  <a:pt x="5678171" y="6035966"/>
                </a:lnTo>
                <a:lnTo>
                  <a:pt x="5681346" y="6033109"/>
                </a:lnTo>
                <a:lnTo>
                  <a:pt x="5685791" y="6030251"/>
                </a:lnTo>
                <a:lnTo>
                  <a:pt x="5691823" y="6027393"/>
                </a:lnTo>
                <a:lnTo>
                  <a:pt x="5699761" y="6024853"/>
                </a:lnTo>
                <a:lnTo>
                  <a:pt x="5691188" y="6025171"/>
                </a:lnTo>
                <a:lnTo>
                  <a:pt x="5683251" y="6025488"/>
                </a:lnTo>
                <a:lnTo>
                  <a:pt x="5674678" y="6025488"/>
                </a:lnTo>
                <a:lnTo>
                  <a:pt x="5666741" y="6025806"/>
                </a:lnTo>
                <a:lnTo>
                  <a:pt x="5658486" y="6026758"/>
                </a:lnTo>
                <a:lnTo>
                  <a:pt x="5649596" y="6028346"/>
                </a:lnTo>
                <a:lnTo>
                  <a:pt x="5640388" y="6030569"/>
                </a:lnTo>
                <a:lnTo>
                  <a:pt x="5635626" y="6032156"/>
                </a:lnTo>
                <a:lnTo>
                  <a:pt x="5630863" y="6033744"/>
                </a:lnTo>
                <a:lnTo>
                  <a:pt x="5631816" y="6028981"/>
                </a:lnTo>
                <a:lnTo>
                  <a:pt x="5631816" y="6027393"/>
                </a:lnTo>
                <a:lnTo>
                  <a:pt x="5631498" y="6025806"/>
                </a:lnTo>
                <a:lnTo>
                  <a:pt x="5630546" y="6024853"/>
                </a:lnTo>
                <a:lnTo>
                  <a:pt x="5629276" y="6023901"/>
                </a:lnTo>
                <a:lnTo>
                  <a:pt x="5627371" y="6024218"/>
                </a:lnTo>
                <a:lnTo>
                  <a:pt x="5624513" y="6025488"/>
                </a:lnTo>
                <a:lnTo>
                  <a:pt x="5624196" y="6023583"/>
                </a:lnTo>
                <a:lnTo>
                  <a:pt x="5624513" y="6021678"/>
                </a:lnTo>
                <a:lnTo>
                  <a:pt x="5625148" y="6020090"/>
                </a:lnTo>
                <a:lnTo>
                  <a:pt x="5626736" y="6018185"/>
                </a:lnTo>
                <a:lnTo>
                  <a:pt x="5630228" y="6014375"/>
                </a:lnTo>
                <a:lnTo>
                  <a:pt x="5634673" y="6010882"/>
                </a:lnTo>
                <a:lnTo>
                  <a:pt x="5638801" y="6007072"/>
                </a:lnTo>
                <a:lnTo>
                  <a:pt x="5640388" y="6005485"/>
                </a:lnTo>
                <a:lnTo>
                  <a:pt x="5641658" y="6003580"/>
                </a:lnTo>
                <a:lnTo>
                  <a:pt x="5642293" y="6001674"/>
                </a:lnTo>
                <a:lnTo>
                  <a:pt x="5642293" y="5999769"/>
                </a:lnTo>
                <a:lnTo>
                  <a:pt x="5641658" y="5998182"/>
                </a:lnTo>
                <a:lnTo>
                  <a:pt x="5639753" y="5996277"/>
                </a:lnTo>
                <a:lnTo>
                  <a:pt x="5636896" y="5994054"/>
                </a:lnTo>
                <a:lnTo>
                  <a:pt x="5633721" y="5992466"/>
                </a:lnTo>
                <a:lnTo>
                  <a:pt x="5630228" y="5991196"/>
                </a:lnTo>
                <a:lnTo>
                  <a:pt x="5626736" y="5989926"/>
                </a:lnTo>
                <a:lnTo>
                  <a:pt x="5622926" y="5989291"/>
                </a:lnTo>
                <a:lnTo>
                  <a:pt x="5619751" y="5988974"/>
                </a:lnTo>
                <a:lnTo>
                  <a:pt x="5612131" y="5988339"/>
                </a:lnTo>
                <a:lnTo>
                  <a:pt x="5604828" y="5987386"/>
                </a:lnTo>
                <a:lnTo>
                  <a:pt x="5597526" y="5986751"/>
                </a:lnTo>
                <a:lnTo>
                  <a:pt x="5593716" y="5986434"/>
                </a:lnTo>
                <a:lnTo>
                  <a:pt x="5590223" y="5985799"/>
                </a:lnTo>
                <a:lnTo>
                  <a:pt x="5586731" y="5984529"/>
                </a:lnTo>
                <a:lnTo>
                  <a:pt x="5583556" y="5983258"/>
                </a:lnTo>
                <a:lnTo>
                  <a:pt x="5575301" y="5989926"/>
                </a:lnTo>
                <a:lnTo>
                  <a:pt x="5566411" y="5996594"/>
                </a:lnTo>
                <a:lnTo>
                  <a:pt x="5557521" y="6002945"/>
                </a:lnTo>
                <a:lnTo>
                  <a:pt x="5548631" y="6008660"/>
                </a:lnTo>
                <a:lnTo>
                  <a:pt x="5539423" y="6014058"/>
                </a:lnTo>
                <a:lnTo>
                  <a:pt x="5529581" y="6020090"/>
                </a:lnTo>
                <a:lnTo>
                  <a:pt x="5509896" y="6030569"/>
                </a:lnTo>
                <a:lnTo>
                  <a:pt x="5468303" y="6052160"/>
                </a:lnTo>
                <a:lnTo>
                  <a:pt x="5446078" y="6064225"/>
                </a:lnTo>
                <a:lnTo>
                  <a:pt x="5434966" y="6070576"/>
                </a:lnTo>
                <a:lnTo>
                  <a:pt x="5423853" y="6077243"/>
                </a:lnTo>
                <a:lnTo>
                  <a:pt x="5424488" y="6074386"/>
                </a:lnTo>
                <a:lnTo>
                  <a:pt x="5424806" y="6071846"/>
                </a:lnTo>
                <a:lnTo>
                  <a:pt x="5424488" y="6069941"/>
                </a:lnTo>
                <a:lnTo>
                  <a:pt x="5423536" y="6068035"/>
                </a:lnTo>
                <a:lnTo>
                  <a:pt x="5421948" y="6067083"/>
                </a:lnTo>
                <a:lnTo>
                  <a:pt x="5420043" y="6066448"/>
                </a:lnTo>
                <a:lnTo>
                  <a:pt x="5417503" y="6065495"/>
                </a:lnTo>
                <a:lnTo>
                  <a:pt x="5414963" y="6065178"/>
                </a:lnTo>
                <a:lnTo>
                  <a:pt x="5408931" y="6065178"/>
                </a:lnTo>
                <a:lnTo>
                  <a:pt x="5402263" y="6065495"/>
                </a:lnTo>
                <a:lnTo>
                  <a:pt x="5389881" y="6066765"/>
                </a:lnTo>
                <a:lnTo>
                  <a:pt x="5398136" y="6068988"/>
                </a:lnTo>
                <a:lnTo>
                  <a:pt x="5400993" y="6069941"/>
                </a:lnTo>
                <a:lnTo>
                  <a:pt x="5402898" y="6070576"/>
                </a:lnTo>
                <a:lnTo>
                  <a:pt x="5404168" y="6071846"/>
                </a:lnTo>
                <a:lnTo>
                  <a:pt x="5404486" y="6072798"/>
                </a:lnTo>
                <a:lnTo>
                  <a:pt x="5404486" y="6074386"/>
                </a:lnTo>
                <a:lnTo>
                  <a:pt x="5404486" y="6075656"/>
                </a:lnTo>
                <a:lnTo>
                  <a:pt x="5403533" y="6079149"/>
                </a:lnTo>
                <a:lnTo>
                  <a:pt x="5403216" y="6081371"/>
                </a:lnTo>
                <a:lnTo>
                  <a:pt x="5403533" y="6083911"/>
                </a:lnTo>
                <a:lnTo>
                  <a:pt x="5404168" y="6086769"/>
                </a:lnTo>
                <a:lnTo>
                  <a:pt x="5405121" y="6089627"/>
                </a:lnTo>
                <a:lnTo>
                  <a:pt x="5407343" y="6093437"/>
                </a:lnTo>
                <a:lnTo>
                  <a:pt x="5409883" y="6097565"/>
                </a:lnTo>
                <a:lnTo>
                  <a:pt x="5406708" y="6095024"/>
                </a:lnTo>
                <a:lnTo>
                  <a:pt x="5403216" y="6092802"/>
                </a:lnTo>
                <a:lnTo>
                  <a:pt x="5399723" y="6091849"/>
                </a:lnTo>
                <a:lnTo>
                  <a:pt x="5395913" y="6091214"/>
                </a:lnTo>
                <a:lnTo>
                  <a:pt x="5392421" y="6091214"/>
                </a:lnTo>
                <a:lnTo>
                  <a:pt x="5388611" y="6091214"/>
                </a:lnTo>
                <a:lnTo>
                  <a:pt x="5385436" y="6091849"/>
                </a:lnTo>
                <a:lnTo>
                  <a:pt x="5381626" y="6092802"/>
                </a:lnTo>
                <a:lnTo>
                  <a:pt x="5374323" y="6095977"/>
                </a:lnTo>
                <a:lnTo>
                  <a:pt x="5367338" y="6099152"/>
                </a:lnTo>
                <a:lnTo>
                  <a:pt x="5360036" y="6102645"/>
                </a:lnTo>
                <a:lnTo>
                  <a:pt x="5353051" y="6105820"/>
                </a:lnTo>
                <a:lnTo>
                  <a:pt x="5350511" y="6104550"/>
                </a:lnTo>
                <a:lnTo>
                  <a:pt x="5348606" y="6102645"/>
                </a:lnTo>
                <a:lnTo>
                  <a:pt x="5347971" y="6101057"/>
                </a:lnTo>
                <a:lnTo>
                  <a:pt x="5347018" y="6098835"/>
                </a:lnTo>
                <a:lnTo>
                  <a:pt x="5347018" y="6096612"/>
                </a:lnTo>
                <a:lnTo>
                  <a:pt x="5347336" y="6094072"/>
                </a:lnTo>
                <a:lnTo>
                  <a:pt x="5348288" y="6089627"/>
                </a:lnTo>
                <a:lnTo>
                  <a:pt x="5348923" y="6086134"/>
                </a:lnTo>
                <a:lnTo>
                  <a:pt x="5348923" y="6084546"/>
                </a:lnTo>
                <a:lnTo>
                  <a:pt x="5348288" y="6082959"/>
                </a:lnTo>
                <a:lnTo>
                  <a:pt x="5347018" y="6082324"/>
                </a:lnTo>
                <a:lnTo>
                  <a:pt x="5345431" y="6082324"/>
                </a:lnTo>
                <a:lnTo>
                  <a:pt x="5342891" y="6082641"/>
                </a:lnTo>
                <a:lnTo>
                  <a:pt x="5339081" y="6083594"/>
                </a:lnTo>
                <a:lnTo>
                  <a:pt x="5338763" y="6082006"/>
                </a:lnTo>
                <a:lnTo>
                  <a:pt x="5339081" y="6081054"/>
                </a:lnTo>
                <a:lnTo>
                  <a:pt x="5339716" y="6079466"/>
                </a:lnTo>
                <a:lnTo>
                  <a:pt x="5340986" y="6078196"/>
                </a:lnTo>
                <a:lnTo>
                  <a:pt x="5343843" y="6076291"/>
                </a:lnTo>
                <a:lnTo>
                  <a:pt x="5346701" y="6073751"/>
                </a:lnTo>
                <a:lnTo>
                  <a:pt x="5349876" y="6071528"/>
                </a:lnTo>
                <a:lnTo>
                  <a:pt x="5352733" y="6068988"/>
                </a:lnTo>
                <a:lnTo>
                  <a:pt x="5353368" y="6067718"/>
                </a:lnTo>
                <a:lnTo>
                  <a:pt x="5353686" y="6066448"/>
                </a:lnTo>
                <a:lnTo>
                  <a:pt x="5353686" y="6065178"/>
                </a:lnTo>
                <a:lnTo>
                  <a:pt x="5353051" y="6063590"/>
                </a:lnTo>
                <a:lnTo>
                  <a:pt x="5352733" y="6060098"/>
                </a:lnTo>
                <a:lnTo>
                  <a:pt x="5352098" y="6058510"/>
                </a:lnTo>
                <a:lnTo>
                  <a:pt x="5351463" y="6057557"/>
                </a:lnTo>
                <a:lnTo>
                  <a:pt x="5351146" y="6056922"/>
                </a:lnTo>
                <a:lnTo>
                  <a:pt x="5349876" y="6055970"/>
                </a:lnTo>
                <a:lnTo>
                  <a:pt x="5349241" y="6055970"/>
                </a:lnTo>
                <a:lnTo>
                  <a:pt x="5348288" y="6055652"/>
                </a:lnTo>
                <a:lnTo>
                  <a:pt x="5346066" y="6055970"/>
                </a:lnTo>
                <a:lnTo>
                  <a:pt x="5343526" y="6057240"/>
                </a:lnTo>
                <a:lnTo>
                  <a:pt x="5337493" y="6060415"/>
                </a:lnTo>
                <a:lnTo>
                  <a:pt x="5331778" y="6063590"/>
                </a:lnTo>
                <a:lnTo>
                  <a:pt x="5328921" y="6065495"/>
                </a:lnTo>
                <a:lnTo>
                  <a:pt x="5326381" y="6066765"/>
                </a:lnTo>
                <a:lnTo>
                  <a:pt x="5323841" y="6067400"/>
                </a:lnTo>
                <a:lnTo>
                  <a:pt x="5321618" y="6067400"/>
                </a:lnTo>
                <a:lnTo>
                  <a:pt x="5320348" y="6067083"/>
                </a:lnTo>
                <a:lnTo>
                  <a:pt x="5319713" y="6066448"/>
                </a:lnTo>
                <a:lnTo>
                  <a:pt x="5319078" y="6065495"/>
                </a:lnTo>
                <a:lnTo>
                  <a:pt x="5318126" y="6064543"/>
                </a:lnTo>
                <a:lnTo>
                  <a:pt x="5317173" y="6062003"/>
                </a:lnTo>
                <a:lnTo>
                  <a:pt x="5316856" y="6059463"/>
                </a:lnTo>
                <a:lnTo>
                  <a:pt x="5317173" y="6057240"/>
                </a:lnTo>
                <a:lnTo>
                  <a:pt x="5318126" y="6055017"/>
                </a:lnTo>
                <a:lnTo>
                  <a:pt x="5320031" y="6053112"/>
                </a:lnTo>
                <a:lnTo>
                  <a:pt x="5321936" y="6051207"/>
                </a:lnTo>
                <a:lnTo>
                  <a:pt x="5324476" y="6049937"/>
                </a:lnTo>
                <a:lnTo>
                  <a:pt x="5327016" y="6048349"/>
                </a:lnTo>
                <a:lnTo>
                  <a:pt x="5333366" y="6045809"/>
                </a:lnTo>
                <a:lnTo>
                  <a:pt x="5339081" y="6043904"/>
                </a:lnTo>
                <a:lnTo>
                  <a:pt x="5344161" y="6042634"/>
                </a:lnTo>
                <a:lnTo>
                  <a:pt x="5348288" y="6042317"/>
                </a:lnTo>
                <a:lnTo>
                  <a:pt x="5349876" y="6040412"/>
                </a:lnTo>
                <a:lnTo>
                  <a:pt x="5351463" y="6038506"/>
                </a:lnTo>
                <a:lnTo>
                  <a:pt x="5352733" y="6037236"/>
                </a:lnTo>
                <a:lnTo>
                  <a:pt x="5353368" y="6035331"/>
                </a:lnTo>
                <a:lnTo>
                  <a:pt x="5353686" y="6033426"/>
                </a:lnTo>
                <a:lnTo>
                  <a:pt x="5354003" y="6031521"/>
                </a:lnTo>
                <a:lnTo>
                  <a:pt x="5353686" y="6029933"/>
                </a:lnTo>
                <a:lnTo>
                  <a:pt x="5353368" y="6028028"/>
                </a:lnTo>
                <a:lnTo>
                  <a:pt x="5352098" y="6023901"/>
                </a:lnTo>
                <a:lnTo>
                  <a:pt x="5350511" y="6020408"/>
                </a:lnTo>
                <a:lnTo>
                  <a:pt x="5346066" y="6012153"/>
                </a:lnTo>
                <a:lnTo>
                  <a:pt x="5343843" y="6008660"/>
                </a:lnTo>
                <a:lnTo>
                  <a:pt x="5342256" y="6004532"/>
                </a:lnTo>
                <a:lnTo>
                  <a:pt x="5341303" y="6001039"/>
                </a:lnTo>
                <a:lnTo>
                  <a:pt x="5341303" y="5999134"/>
                </a:lnTo>
                <a:lnTo>
                  <a:pt x="5341303" y="5997229"/>
                </a:lnTo>
                <a:lnTo>
                  <a:pt x="5341621" y="5995642"/>
                </a:lnTo>
                <a:lnTo>
                  <a:pt x="5341938" y="5993737"/>
                </a:lnTo>
                <a:lnTo>
                  <a:pt x="5343208" y="5991831"/>
                </a:lnTo>
                <a:lnTo>
                  <a:pt x="5344478" y="5990561"/>
                </a:lnTo>
                <a:lnTo>
                  <a:pt x="5346383" y="5988656"/>
                </a:lnTo>
                <a:lnTo>
                  <a:pt x="5348606" y="5986751"/>
                </a:lnTo>
                <a:lnTo>
                  <a:pt x="5351146" y="5985164"/>
                </a:lnTo>
                <a:lnTo>
                  <a:pt x="5354003" y="5983894"/>
                </a:lnTo>
                <a:lnTo>
                  <a:pt x="5365751" y="6001357"/>
                </a:lnTo>
                <a:lnTo>
                  <a:pt x="5370831" y="5997864"/>
                </a:lnTo>
                <a:lnTo>
                  <a:pt x="5372736" y="5995959"/>
                </a:lnTo>
                <a:lnTo>
                  <a:pt x="5374006" y="5994372"/>
                </a:lnTo>
                <a:lnTo>
                  <a:pt x="5375276" y="5993102"/>
                </a:lnTo>
                <a:lnTo>
                  <a:pt x="5375911" y="5991196"/>
                </a:lnTo>
                <a:lnTo>
                  <a:pt x="5376546" y="5989926"/>
                </a:lnTo>
                <a:lnTo>
                  <a:pt x="5376546" y="5988656"/>
                </a:lnTo>
                <a:lnTo>
                  <a:pt x="5376546" y="5987069"/>
                </a:lnTo>
                <a:lnTo>
                  <a:pt x="5376228" y="5986116"/>
                </a:lnTo>
                <a:lnTo>
                  <a:pt x="5375276" y="5983576"/>
                </a:lnTo>
                <a:lnTo>
                  <a:pt x="5373688" y="5981353"/>
                </a:lnTo>
                <a:lnTo>
                  <a:pt x="5371466" y="5979131"/>
                </a:lnTo>
                <a:lnTo>
                  <a:pt x="5367656" y="5974368"/>
                </a:lnTo>
                <a:lnTo>
                  <a:pt x="5365751" y="5972145"/>
                </a:lnTo>
                <a:lnTo>
                  <a:pt x="5364481" y="5969288"/>
                </a:lnTo>
                <a:lnTo>
                  <a:pt x="5364163" y="5968018"/>
                </a:lnTo>
                <a:lnTo>
                  <a:pt x="5364163" y="5966748"/>
                </a:lnTo>
                <a:lnTo>
                  <a:pt x="5364481" y="5964842"/>
                </a:lnTo>
                <a:lnTo>
                  <a:pt x="5365116" y="5963572"/>
                </a:lnTo>
                <a:lnTo>
                  <a:pt x="5365751" y="5961667"/>
                </a:lnTo>
                <a:lnTo>
                  <a:pt x="5366703" y="5959762"/>
                </a:lnTo>
                <a:lnTo>
                  <a:pt x="5368608" y="5957857"/>
                </a:lnTo>
                <a:lnTo>
                  <a:pt x="5370513" y="5956270"/>
                </a:lnTo>
                <a:lnTo>
                  <a:pt x="5367973" y="5954682"/>
                </a:lnTo>
                <a:lnTo>
                  <a:pt x="5366068" y="5954047"/>
                </a:lnTo>
                <a:lnTo>
                  <a:pt x="5365116" y="5954047"/>
                </a:lnTo>
                <a:lnTo>
                  <a:pt x="5363846" y="5954364"/>
                </a:lnTo>
                <a:lnTo>
                  <a:pt x="5363211" y="5955317"/>
                </a:lnTo>
                <a:lnTo>
                  <a:pt x="5362576" y="5956905"/>
                </a:lnTo>
                <a:lnTo>
                  <a:pt x="5361306" y="5960397"/>
                </a:lnTo>
                <a:lnTo>
                  <a:pt x="5360353" y="5964842"/>
                </a:lnTo>
                <a:lnTo>
                  <a:pt x="5359401" y="5967065"/>
                </a:lnTo>
                <a:lnTo>
                  <a:pt x="5358131" y="5969288"/>
                </a:lnTo>
                <a:lnTo>
                  <a:pt x="5356543" y="5971193"/>
                </a:lnTo>
                <a:lnTo>
                  <a:pt x="5354321" y="5972780"/>
                </a:lnTo>
                <a:lnTo>
                  <a:pt x="5351781" y="5974050"/>
                </a:lnTo>
                <a:lnTo>
                  <a:pt x="5348606" y="5975003"/>
                </a:lnTo>
                <a:lnTo>
                  <a:pt x="5347018" y="5973415"/>
                </a:lnTo>
                <a:lnTo>
                  <a:pt x="5346066" y="5971510"/>
                </a:lnTo>
                <a:lnTo>
                  <a:pt x="5345748" y="5969605"/>
                </a:lnTo>
                <a:lnTo>
                  <a:pt x="5345431" y="5967700"/>
                </a:lnTo>
                <a:lnTo>
                  <a:pt x="5345431" y="5966430"/>
                </a:lnTo>
                <a:lnTo>
                  <a:pt x="5345748" y="5964525"/>
                </a:lnTo>
                <a:lnTo>
                  <a:pt x="5346383" y="5962620"/>
                </a:lnTo>
                <a:lnTo>
                  <a:pt x="5347018" y="5961350"/>
                </a:lnTo>
                <a:lnTo>
                  <a:pt x="5349558" y="5957857"/>
                </a:lnTo>
                <a:lnTo>
                  <a:pt x="5352733" y="5954999"/>
                </a:lnTo>
                <a:lnTo>
                  <a:pt x="5355908" y="5951824"/>
                </a:lnTo>
                <a:lnTo>
                  <a:pt x="5360036" y="5948967"/>
                </a:lnTo>
                <a:lnTo>
                  <a:pt x="5367338" y="5942616"/>
                </a:lnTo>
                <a:lnTo>
                  <a:pt x="5370513" y="5939759"/>
                </a:lnTo>
                <a:lnTo>
                  <a:pt x="5373053" y="5936266"/>
                </a:lnTo>
                <a:lnTo>
                  <a:pt x="5375276" y="5933091"/>
                </a:lnTo>
                <a:lnTo>
                  <a:pt x="5375593" y="5931821"/>
                </a:lnTo>
                <a:lnTo>
                  <a:pt x="5375911" y="5929916"/>
                </a:lnTo>
                <a:lnTo>
                  <a:pt x="5375911" y="5928328"/>
                </a:lnTo>
                <a:lnTo>
                  <a:pt x="5375911" y="5926423"/>
                </a:lnTo>
                <a:lnTo>
                  <a:pt x="5375276" y="5924835"/>
                </a:lnTo>
                <a:lnTo>
                  <a:pt x="5374006" y="5922930"/>
                </a:lnTo>
                <a:lnTo>
                  <a:pt x="5368926" y="5921978"/>
                </a:lnTo>
                <a:lnTo>
                  <a:pt x="5363211" y="5921343"/>
                </a:lnTo>
                <a:lnTo>
                  <a:pt x="5357813" y="5921025"/>
                </a:lnTo>
                <a:lnTo>
                  <a:pt x="5351463" y="5921343"/>
                </a:lnTo>
                <a:lnTo>
                  <a:pt x="5345748" y="5922613"/>
                </a:lnTo>
                <a:lnTo>
                  <a:pt x="5339081" y="5923565"/>
                </a:lnTo>
                <a:lnTo>
                  <a:pt x="5332731" y="5925153"/>
                </a:lnTo>
                <a:lnTo>
                  <a:pt x="5326381" y="5927058"/>
                </a:lnTo>
                <a:lnTo>
                  <a:pt x="5324158" y="5922613"/>
                </a:lnTo>
                <a:lnTo>
                  <a:pt x="5320983" y="5917850"/>
                </a:lnTo>
                <a:lnTo>
                  <a:pt x="5317173" y="5912770"/>
                </a:lnTo>
                <a:lnTo>
                  <a:pt x="5312411" y="5907372"/>
                </a:lnTo>
                <a:lnTo>
                  <a:pt x="5307331" y="5901974"/>
                </a:lnTo>
                <a:lnTo>
                  <a:pt x="5301616" y="5896894"/>
                </a:lnTo>
                <a:lnTo>
                  <a:pt x="5295266" y="5892766"/>
                </a:lnTo>
                <a:lnTo>
                  <a:pt x="5292091" y="5890861"/>
                </a:lnTo>
                <a:lnTo>
                  <a:pt x="5288598" y="5888956"/>
                </a:lnTo>
                <a:lnTo>
                  <a:pt x="5285106" y="5887686"/>
                </a:lnTo>
                <a:lnTo>
                  <a:pt x="5281296" y="5886416"/>
                </a:lnTo>
                <a:lnTo>
                  <a:pt x="5277803" y="5885463"/>
                </a:lnTo>
                <a:lnTo>
                  <a:pt x="5273676" y="5884828"/>
                </a:lnTo>
                <a:lnTo>
                  <a:pt x="5270183" y="5884511"/>
                </a:lnTo>
                <a:lnTo>
                  <a:pt x="5266056" y="5884511"/>
                </a:lnTo>
                <a:lnTo>
                  <a:pt x="5261928" y="5884828"/>
                </a:lnTo>
                <a:lnTo>
                  <a:pt x="5258118" y="5886098"/>
                </a:lnTo>
                <a:lnTo>
                  <a:pt x="5253991" y="5887051"/>
                </a:lnTo>
                <a:lnTo>
                  <a:pt x="5250181" y="5888956"/>
                </a:lnTo>
                <a:lnTo>
                  <a:pt x="5246053" y="5891179"/>
                </a:lnTo>
                <a:lnTo>
                  <a:pt x="5241926" y="5894036"/>
                </a:lnTo>
                <a:lnTo>
                  <a:pt x="5238116" y="5897529"/>
                </a:lnTo>
                <a:lnTo>
                  <a:pt x="5233988" y="5901339"/>
                </a:lnTo>
                <a:lnTo>
                  <a:pt x="5229861" y="5905784"/>
                </a:lnTo>
                <a:lnTo>
                  <a:pt x="5225733" y="5910865"/>
                </a:lnTo>
                <a:lnTo>
                  <a:pt x="5230178" y="5911182"/>
                </a:lnTo>
                <a:lnTo>
                  <a:pt x="5234623" y="5911500"/>
                </a:lnTo>
                <a:lnTo>
                  <a:pt x="5239386" y="5912452"/>
                </a:lnTo>
                <a:lnTo>
                  <a:pt x="5243831" y="5912770"/>
                </a:lnTo>
                <a:lnTo>
                  <a:pt x="5248593" y="5912770"/>
                </a:lnTo>
                <a:lnTo>
                  <a:pt x="5253673" y="5911817"/>
                </a:lnTo>
                <a:lnTo>
                  <a:pt x="5259071" y="5910547"/>
                </a:lnTo>
                <a:lnTo>
                  <a:pt x="5265103" y="5908007"/>
                </a:lnTo>
                <a:lnTo>
                  <a:pt x="5263198" y="5911182"/>
                </a:lnTo>
                <a:lnTo>
                  <a:pt x="5260976" y="5913722"/>
                </a:lnTo>
                <a:lnTo>
                  <a:pt x="5258118" y="5916580"/>
                </a:lnTo>
                <a:lnTo>
                  <a:pt x="5254308" y="5918803"/>
                </a:lnTo>
                <a:lnTo>
                  <a:pt x="5250498" y="5921025"/>
                </a:lnTo>
                <a:lnTo>
                  <a:pt x="5246053" y="5922930"/>
                </a:lnTo>
                <a:lnTo>
                  <a:pt x="5241291" y="5924835"/>
                </a:lnTo>
                <a:lnTo>
                  <a:pt x="5236528" y="5926423"/>
                </a:lnTo>
                <a:lnTo>
                  <a:pt x="5226368" y="5929598"/>
                </a:lnTo>
                <a:lnTo>
                  <a:pt x="5216526" y="5931821"/>
                </a:lnTo>
                <a:lnTo>
                  <a:pt x="5207318" y="5934361"/>
                </a:lnTo>
                <a:lnTo>
                  <a:pt x="5200016" y="5936266"/>
                </a:lnTo>
                <a:lnTo>
                  <a:pt x="5201603" y="5934361"/>
                </a:lnTo>
                <a:lnTo>
                  <a:pt x="5202556" y="5932456"/>
                </a:lnTo>
                <a:lnTo>
                  <a:pt x="5203191" y="5930233"/>
                </a:lnTo>
                <a:lnTo>
                  <a:pt x="5203826" y="5928328"/>
                </a:lnTo>
                <a:lnTo>
                  <a:pt x="5204143" y="5926423"/>
                </a:lnTo>
                <a:lnTo>
                  <a:pt x="5204143" y="5924835"/>
                </a:lnTo>
                <a:lnTo>
                  <a:pt x="5203191" y="5921025"/>
                </a:lnTo>
                <a:lnTo>
                  <a:pt x="5201921" y="5917850"/>
                </a:lnTo>
                <a:lnTo>
                  <a:pt x="5200016" y="5914040"/>
                </a:lnTo>
                <a:lnTo>
                  <a:pt x="5197476" y="5910865"/>
                </a:lnTo>
                <a:lnTo>
                  <a:pt x="5194936" y="5907689"/>
                </a:lnTo>
                <a:lnTo>
                  <a:pt x="5189538" y="5901339"/>
                </a:lnTo>
                <a:lnTo>
                  <a:pt x="5187316" y="5897846"/>
                </a:lnTo>
                <a:lnTo>
                  <a:pt x="5185093" y="5894354"/>
                </a:lnTo>
                <a:lnTo>
                  <a:pt x="5183506" y="5891179"/>
                </a:lnTo>
                <a:lnTo>
                  <a:pt x="5182553" y="5887686"/>
                </a:lnTo>
                <a:lnTo>
                  <a:pt x="5182553" y="5885781"/>
                </a:lnTo>
                <a:lnTo>
                  <a:pt x="5182553" y="5883558"/>
                </a:lnTo>
                <a:lnTo>
                  <a:pt x="5182871" y="5881653"/>
                </a:lnTo>
                <a:lnTo>
                  <a:pt x="5183188" y="5879748"/>
                </a:lnTo>
                <a:lnTo>
                  <a:pt x="5228273" y="5874033"/>
                </a:lnTo>
                <a:lnTo>
                  <a:pt x="5234623" y="5870222"/>
                </a:lnTo>
                <a:lnTo>
                  <a:pt x="5240338" y="5866412"/>
                </a:lnTo>
                <a:lnTo>
                  <a:pt x="5245418" y="5862285"/>
                </a:lnTo>
                <a:lnTo>
                  <a:pt x="5248911" y="5858474"/>
                </a:lnTo>
                <a:lnTo>
                  <a:pt x="5251768" y="5854029"/>
                </a:lnTo>
                <a:lnTo>
                  <a:pt x="5253991" y="5849584"/>
                </a:lnTo>
                <a:lnTo>
                  <a:pt x="5254943" y="5847361"/>
                </a:lnTo>
                <a:lnTo>
                  <a:pt x="5255261" y="5845139"/>
                </a:lnTo>
                <a:lnTo>
                  <a:pt x="5255578" y="5842598"/>
                </a:lnTo>
                <a:lnTo>
                  <a:pt x="5255578" y="5840376"/>
                </a:lnTo>
                <a:lnTo>
                  <a:pt x="5250816" y="5841328"/>
                </a:lnTo>
                <a:lnTo>
                  <a:pt x="5246371" y="5842281"/>
                </a:lnTo>
                <a:lnTo>
                  <a:pt x="5236846" y="5845139"/>
                </a:lnTo>
                <a:lnTo>
                  <a:pt x="5228273" y="5848631"/>
                </a:lnTo>
                <a:lnTo>
                  <a:pt x="5219066" y="5852759"/>
                </a:lnTo>
                <a:lnTo>
                  <a:pt x="5210493" y="5857204"/>
                </a:lnTo>
                <a:lnTo>
                  <a:pt x="5202238" y="5861967"/>
                </a:lnTo>
                <a:lnTo>
                  <a:pt x="5194301" y="5867047"/>
                </a:lnTo>
                <a:lnTo>
                  <a:pt x="5186998" y="5871810"/>
                </a:lnTo>
                <a:lnTo>
                  <a:pt x="5187316" y="5868952"/>
                </a:lnTo>
                <a:lnTo>
                  <a:pt x="5187951" y="5866095"/>
                </a:lnTo>
                <a:lnTo>
                  <a:pt x="5189221" y="5863237"/>
                </a:lnTo>
                <a:lnTo>
                  <a:pt x="5190173" y="5861014"/>
                </a:lnTo>
                <a:lnTo>
                  <a:pt x="5191761" y="5858474"/>
                </a:lnTo>
                <a:lnTo>
                  <a:pt x="5193031" y="5856569"/>
                </a:lnTo>
                <a:lnTo>
                  <a:pt x="5196523" y="5852759"/>
                </a:lnTo>
                <a:lnTo>
                  <a:pt x="5200016" y="5849901"/>
                </a:lnTo>
                <a:lnTo>
                  <a:pt x="5204461" y="5847361"/>
                </a:lnTo>
                <a:lnTo>
                  <a:pt x="5209223" y="5845139"/>
                </a:lnTo>
                <a:lnTo>
                  <a:pt x="5214303" y="5842916"/>
                </a:lnTo>
                <a:lnTo>
                  <a:pt x="5225733" y="5839741"/>
                </a:lnTo>
                <a:lnTo>
                  <a:pt x="5237163" y="5835931"/>
                </a:lnTo>
                <a:lnTo>
                  <a:pt x="5243513" y="5834026"/>
                </a:lnTo>
                <a:lnTo>
                  <a:pt x="5249546" y="5831485"/>
                </a:lnTo>
                <a:lnTo>
                  <a:pt x="5255578" y="5828310"/>
                </a:lnTo>
                <a:lnTo>
                  <a:pt x="5261611" y="5824818"/>
                </a:lnTo>
                <a:lnTo>
                  <a:pt x="5260658" y="5822595"/>
                </a:lnTo>
                <a:lnTo>
                  <a:pt x="5259388" y="5821007"/>
                </a:lnTo>
                <a:lnTo>
                  <a:pt x="5258436" y="5820055"/>
                </a:lnTo>
                <a:lnTo>
                  <a:pt x="5256848" y="5819420"/>
                </a:lnTo>
                <a:lnTo>
                  <a:pt x="5255578" y="5818467"/>
                </a:lnTo>
                <a:lnTo>
                  <a:pt x="5253673" y="5818467"/>
                </a:lnTo>
                <a:lnTo>
                  <a:pt x="5252086" y="5818467"/>
                </a:lnTo>
                <a:lnTo>
                  <a:pt x="5250181" y="5819420"/>
                </a:lnTo>
                <a:lnTo>
                  <a:pt x="5248593" y="5817832"/>
                </a:lnTo>
                <a:lnTo>
                  <a:pt x="5248593" y="5817197"/>
                </a:lnTo>
                <a:lnTo>
                  <a:pt x="5248593" y="5816880"/>
                </a:lnTo>
                <a:lnTo>
                  <a:pt x="5248911" y="5816245"/>
                </a:lnTo>
                <a:lnTo>
                  <a:pt x="5249228" y="5816245"/>
                </a:lnTo>
                <a:lnTo>
                  <a:pt x="5251451" y="5815927"/>
                </a:lnTo>
                <a:lnTo>
                  <a:pt x="5258118" y="5815927"/>
                </a:lnTo>
                <a:lnTo>
                  <a:pt x="5267326" y="5816245"/>
                </a:lnTo>
                <a:lnTo>
                  <a:pt x="5277486" y="5817515"/>
                </a:lnTo>
                <a:lnTo>
                  <a:pt x="5287963" y="5817832"/>
                </a:lnTo>
                <a:lnTo>
                  <a:pt x="5297488" y="5818150"/>
                </a:lnTo>
                <a:lnTo>
                  <a:pt x="5301616" y="5817832"/>
                </a:lnTo>
                <a:lnTo>
                  <a:pt x="5304791" y="5817515"/>
                </a:lnTo>
                <a:lnTo>
                  <a:pt x="5307331" y="5813069"/>
                </a:lnTo>
                <a:lnTo>
                  <a:pt x="5308918" y="5808942"/>
                </a:lnTo>
                <a:lnTo>
                  <a:pt x="5309553" y="5805131"/>
                </a:lnTo>
                <a:lnTo>
                  <a:pt x="5309553" y="5801321"/>
                </a:lnTo>
                <a:lnTo>
                  <a:pt x="5309553" y="5797829"/>
                </a:lnTo>
                <a:lnTo>
                  <a:pt x="5308918" y="5794336"/>
                </a:lnTo>
                <a:lnTo>
                  <a:pt x="5307331" y="5787986"/>
                </a:lnTo>
                <a:lnTo>
                  <a:pt x="5306696" y="5785128"/>
                </a:lnTo>
                <a:lnTo>
                  <a:pt x="5306696" y="5781953"/>
                </a:lnTo>
                <a:lnTo>
                  <a:pt x="5306696" y="5779095"/>
                </a:lnTo>
                <a:lnTo>
                  <a:pt x="5307331" y="5776555"/>
                </a:lnTo>
                <a:lnTo>
                  <a:pt x="5308918" y="5773697"/>
                </a:lnTo>
                <a:lnTo>
                  <a:pt x="5311141" y="5771157"/>
                </a:lnTo>
                <a:lnTo>
                  <a:pt x="5314633" y="5768617"/>
                </a:lnTo>
                <a:lnTo>
                  <a:pt x="5319078" y="5765759"/>
                </a:lnTo>
                <a:lnTo>
                  <a:pt x="5312728" y="5764489"/>
                </a:lnTo>
                <a:lnTo>
                  <a:pt x="5306378" y="5763854"/>
                </a:lnTo>
                <a:lnTo>
                  <a:pt x="5299711" y="5763854"/>
                </a:lnTo>
                <a:lnTo>
                  <a:pt x="5292726" y="5764172"/>
                </a:lnTo>
                <a:lnTo>
                  <a:pt x="5285741" y="5765442"/>
                </a:lnTo>
                <a:lnTo>
                  <a:pt x="5282248" y="5766077"/>
                </a:lnTo>
                <a:lnTo>
                  <a:pt x="5278121" y="5767347"/>
                </a:lnTo>
                <a:lnTo>
                  <a:pt x="5274628" y="5768935"/>
                </a:lnTo>
                <a:lnTo>
                  <a:pt x="5270501" y="5770840"/>
                </a:lnTo>
                <a:lnTo>
                  <a:pt x="5266056" y="5773062"/>
                </a:lnTo>
                <a:lnTo>
                  <a:pt x="5261928" y="5775602"/>
                </a:lnTo>
                <a:lnTo>
                  <a:pt x="5262563" y="5772110"/>
                </a:lnTo>
                <a:lnTo>
                  <a:pt x="5263198" y="5769570"/>
                </a:lnTo>
                <a:lnTo>
                  <a:pt x="5264786" y="5767347"/>
                </a:lnTo>
                <a:lnTo>
                  <a:pt x="5266373" y="5765759"/>
                </a:lnTo>
                <a:lnTo>
                  <a:pt x="5268596" y="5764172"/>
                </a:lnTo>
                <a:lnTo>
                  <a:pt x="5271136" y="5763219"/>
                </a:lnTo>
                <a:lnTo>
                  <a:pt x="5277486" y="5761314"/>
                </a:lnTo>
                <a:lnTo>
                  <a:pt x="5283518" y="5759727"/>
                </a:lnTo>
                <a:lnTo>
                  <a:pt x="5290186" y="5758139"/>
                </a:lnTo>
                <a:lnTo>
                  <a:pt x="5293361" y="5756869"/>
                </a:lnTo>
                <a:lnTo>
                  <a:pt x="5296536" y="5755599"/>
                </a:lnTo>
                <a:lnTo>
                  <a:pt x="5299393" y="5753694"/>
                </a:lnTo>
                <a:lnTo>
                  <a:pt x="5301933" y="5751789"/>
                </a:lnTo>
                <a:lnTo>
                  <a:pt x="5302568" y="5749249"/>
                </a:lnTo>
                <a:lnTo>
                  <a:pt x="5302886" y="5746708"/>
                </a:lnTo>
                <a:lnTo>
                  <a:pt x="5303203" y="5741628"/>
                </a:lnTo>
                <a:lnTo>
                  <a:pt x="5302886" y="5736548"/>
                </a:lnTo>
                <a:lnTo>
                  <a:pt x="5302568" y="5731468"/>
                </a:lnTo>
                <a:lnTo>
                  <a:pt x="5302568" y="5726387"/>
                </a:lnTo>
                <a:lnTo>
                  <a:pt x="5302886" y="5721625"/>
                </a:lnTo>
                <a:lnTo>
                  <a:pt x="5303203" y="5719084"/>
                </a:lnTo>
                <a:lnTo>
                  <a:pt x="5304156" y="5716544"/>
                </a:lnTo>
                <a:lnTo>
                  <a:pt x="5305108" y="5714322"/>
                </a:lnTo>
                <a:lnTo>
                  <a:pt x="5306696" y="5711782"/>
                </a:lnTo>
                <a:lnTo>
                  <a:pt x="5305108" y="5710829"/>
                </a:lnTo>
                <a:lnTo>
                  <a:pt x="5303838" y="5710194"/>
                </a:lnTo>
                <a:lnTo>
                  <a:pt x="5300663" y="5709876"/>
                </a:lnTo>
                <a:lnTo>
                  <a:pt x="5299393" y="5709241"/>
                </a:lnTo>
                <a:lnTo>
                  <a:pt x="5297806" y="5708606"/>
                </a:lnTo>
                <a:lnTo>
                  <a:pt x="5296536" y="5707654"/>
                </a:lnTo>
                <a:lnTo>
                  <a:pt x="5295266" y="5706701"/>
                </a:lnTo>
                <a:lnTo>
                  <a:pt x="5287963" y="5715274"/>
                </a:lnTo>
                <a:lnTo>
                  <a:pt x="5277486" y="5727340"/>
                </a:lnTo>
                <a:lnTo>
                  <a:pt x="5265103" y="5740993"/>
                </a:lnTo>
                <a:lnTo>
                  <a:pt x="5252721" y="5754329"/>
                </a:lnTo>
                <a:lnTo>
                  <a:pt x="5241608" y="5766394"/>
                </a:lnTo>
                <a:lnTo>
                  <a:pt x="5233353" y="5774650"/>
                </a:lnTo>
                <a:lnTo>
                  <a:pt x="5229226" y="5778460"/>
                </a:lnTo>
                <a:lnTo>
                  <a:pt x="5228908" y="5778460"/>
                </a:lnTo>
                <a:lnTo>
                  <a:pt x="5229226" y="5778143"/>
                </a:lnTo>
                <a:lnTo>
                  <a:pt x="5231131" y="5775602"/>
                </a:lnTo>
                <a:lnTo>
                  <a:pt x="5229543" y="5773062"/>
                </a:lnTo>
                <a:lnTo>
                  <a:pt x="5228273" y="5771475"/>
                </a:lnTo>
                <a:lnTo>
                  <a:pt x="5226368" y="5770522"/>
                </a:lnTo>
                <a:lnTo>
                  <a:pt x="5224146" y="5769570"/>
                </a:lnTo>
                <a:lnTo>
                  <a:pt x="5220336" y="5768300"/>
                </a:lnTo>
                <a:lnTo>
                  <a:pt x="5218748" y="5767029"/>
                </a:lnTo>
                <a:lnTo>
                  <a:pt x="5216843" y="5765442"/>
                </a:lnTo>
                <a:lnTo>
                  <a:pt x="5213986" y="5767982"/>
                </a:lnTo>
                <a:lnTo>
                  <a:pt x="5211128" y="5770522"/>
                </a:lnTo>
                <a:lnTo>
                  <a:pt x="5206366" y="5775285"/>
                </a:lnTo>
                <a:lnTo>
                  <a:pt x="5197793" y="5785445"/>
                </a:lnTo>
                <a:lnTo>
                  <a:pt x="5193031" y="5790208"/>
                </a:lnTo>
                <a:lnTo>
                  <a:pt x="5190491" y="5792748"/>
                </a:lnTo>
                <a:lnTo>
                  <a:pt x="5187316" y="5794971"/>
                </a:lnTo>
                <a:lnTo>
                  <a:pt x="5184141" y="5797194"/>
                </a:lnTo>
                <a:lnTo>
                  <a:pt x="5180013" y="5799099"/>
                </a:lnTo>
                <a:lnTo>
                  <a:pt x="5175251" y="5801321"/>
                </a:lnTo>
                <a:lnTo>
                  <a:pt x="5170171" y="5803226"/>
                </a:lnTo>
                <a:lnTo>
                  <a:pt x="5168266" y="5801004"/>
                </a:lnTo>
                <a:lnTo>
                  <a:pt x="5166996" y="5799099"/>
                </a:lnTo>
                <a:lnTo>
                  <a:pt x="5165726" y="5797194"/>
                </a:lnTo>
                <a:lnTo>
                  <a:pt x="5165091" y="5795288"/>
                </a:lnTo>
                <a:lnTo>
                  <a:pt x="5165091" y="5793383"/>
                </a:lnTo>
                <a:lnTo>
                  <a:pt x="5165091" y="5791478"/>
                </a:lnTo>
                <a:lnTo>
                  <a:pt x="5165091" y="5788303"/>
                </a:lnTo>
                <a:lnTo>
                  <a:pt x="5165408" y="5784493"/>
                </a:lnTo>
                <a:lnTo>
                  <a:pt x="5165408" y="5782905"/>
                </a:lnTo>
                <a:lnTo>
                  <a:pt x="5165091" y="5781000"/>
                </a:lnTo>
                <a:lnTo>
                  <a:pt x="5164773" y="5779095"/>
                </a:lnTo>
                <a:lnTo>
                  <a:pt x="5163503" y="5776872"/>
                </a:lnTo>
                <a:lnTo>
                  <a:pt x="5162233" y="5775285"/>
                </a:lnTo>
                <a:lnTo>
                  <a:pt x="5160328" y="5773062"/>
                </a:lnTo>
                <a:lnTo>
                  <a:pt x="5157788" y="5773697"/>
                </a:lnTo>
                <a:lnTo>
                  <a:pt x="5155883" y="5774650"/>
                </a:lnTo>
                <a:lnTo>
                  <a:pt x="5154296" y="5775920"/>
                </a:lnTo>
                <a:lnTo>
                  <a:pt x="5153343" y="5776872"/>
                </a:lnTo>
                <a:lnTo>
                  <a:pt x="5152391" y="5778460"/>
                </a:lnTo>
                <a:lnTo>
                  <a:pt x="5151756" y="5779413"/>
                </a:lnTo>
                <a:lnTo>
                  <a:pt x="5151438" y="5780683"/>
                </a:lnTo>
                <a:lnTo>
                  <a:pt x="5151438" y="5781953"/>
                </a:lnTo>
                <a:lnTo>
                  <a:pt x="5151756" y="5783223"/>
                </a:lnTo>
                <a:lnTo>
                  <a:pt x="5152708" y="5783858"/>
                </a:lnTo>
                <a:lnTo>
                  <a:pt x="5153343" y="5784493"/>
                </a:lnTo>
                <a:lnTo>
                  <a:pt x="5153978" y="5785445"/>
                </a:lnTo>
                <a:lnTo>
                  <a:pt x="5155566" y="5785763"/>
                </a:lnTo>
                <a:lnTo>
                  <a:pt x="5156518" y="5785763"/>
                </a:lnTo>
                <a:lnTo>
                  <a:pt x="5158106" y="5785763"/>
                </a:lnTo>
                <a:lnTo>
                  <a:pt x="5159693" y="5785128"/>
                </a:lnTo>
                <a:lnTo>
                  <a:pt x="5156836" y="5787668"/>
                </a:lnTo>
                <a:lnTo>
                  <a:pt x="5153343" y="5789256"/>
                </a:lnTo>
                <a:lnTo>
                  <a:pt x="5149216" y="5791478"/>
                </a:lnTo>
                <a:lnTo>
                  <a:pt x="5144453" y="5793383"/>
                </a:lnTo>
                <a:lnTo>
                  <a:pt x="5133976" y="5797511"/>
                </a:lnTo>
                <a:lnTo>
                  <a:pt x="5122228" y="5801321"/>
                </a:lnTo>
                <a:lnTo>
                  <a:pt x="5111433" y="5805449"/>
                </a:lnTo>
                <a:lnTo>
                  <a:pt x="5106353" y="5807672"/>
                </a:lnTo>
                <a:lnTo>
                  <a:pt x="5101591" y="5810212"/>
                </a:lnTo>
                <a:lnTo>
                  <a:pt x="5097146" y="5812752"/>
                </a:lnTo>
                <a:lnTo>
                  <a:pt x="5093336" y="5815610"/>
                </a:lnTo>
                <a:lnTo>
                  <a:pt x="5090796" y="5818785"/>
                </a:lnTo>
                <a:lnTo>
                  <a:pt x="5089843" y="5820372"/>
                </a:lnTo>
                <a:lnTo>
                  <a:pt x="5089208" y="5822277"/>
                </a:lnTo>
                <a:lnTo>
                  <a:pt x="5090796" y="5822912"/>
                </a:lnTo>
                <a:lnTo>
                  <a:pt x="5092701" y="5824182"/>
                </a:lnTo>
                <a:lnTo>
                  <a:pt x="5096511" y="5826088"/>
                </a:lnTo>
                <a:lnTo>
                  <a:pt x="5099686" y="5828945"/>
                </a:lnTo>
                <a:lnTo>
                  <a:pt x="5103496" y="5830850"/>
                </a:lnTo>
                <a:lnTo>
                  <a:pt x="5105083" y="5831803"/>
                </a:lnTo>
                <a:lnTo>
                  <a:pt x="5107306" y="5832438"/>
                </a:lnTo>
                <a:lnTo>
                  <a:pt x="5109528" y="5832755"/>
                </a:lnTo>
                <a:lnTo>
                  <a:pt x="5111751" y="5832755"/>
                </a:lnTo>
                <a:lnTo>
                  <a:pt x="5114291" y="5832438"/>
                </a:lnTo>
                <a:lnTo>
                  <a:pt x="5116831" y="5831803"/>
                </a:lnTo>
                <a:lnTo>
                  <a:pt x="5119688" y="5830215"/>
                </a:lnTo>
                <a:lnTo>
                  <a:pt x="5123181" y="5828310"/>
                </a:lnTo>
                <a:lnTo>
                  <a:pt x="5125086" y="5826723"/>
                </a:lnTo>
                <a:lnTo>
                  <a:pt x="5126673" y="5825453"/>
                </a:lnTo>
                <a:lnTo>
                  <a:pt x="5126991" y="5824500"/>
                </a:lnTo>
                <a:lnTo>
                  <a:pt x="5126991" y="5823547"/>
                </a:lnTo>
                <a:lnTo>
                  <a:pt x="5126673" y="5822912"/>
                </a:lnTo>
                <a:lnTo>
                  <a:pt x="5125721" y="5822277"/>
                </a:lnTo>
                <a:lnTo>
                  <a:pt x="5122228" y="5821007"/>
                </a:lnTo>
                <a:lnTo>
                  <a:pt x="5118736" y="5819737"/>
                </a:lnTo>
                <a:lnTo>
                  <a:pt x="5116831" y="5818785"/>
                </a:lnTo>
                <a:lnTo>
                  <a:pt x="5115243" y="5817832"/>
                </a:lnTo>
                <a:lnTo>
                  <a:pt x="5113973" y="5816245"/>
                </a:lnTo>
                <a:lnTo>
                  <a:pt x="5113338" y="5814657"/>
                </a:lnTo>
                <a:lnTo>
                  <a:pt x="5112386" y="5812434"/>
                </a:lnTo>
                <a:lnTo>
                  <a:pt x="5112703" y="5809894"/>
                </a:lnTo>
                <a:lnTo>
                  <a:pt x="5117466" y="5807672"/>
                </a:lnTo>
                <a:lnTo>
                  <a:pt x="5121276" y="5805767"/>
                </a:lnTo>
                <a:lnTo>
                  <a:pt x="5124451" y="5805131"/>
                </a:lnTo>
                <a:lnTo>
                  <a:pt x="5127308" y="5805449"/>
                </a:lnTo>
                <a:lnTo>
                  <a:pt x="5129531" y="5806084"/>
                </a:lnTo>
                <a:lnTo>
                  <a:pt x="5131118" y="5807354"/>
                </a:lnTo>
                <a:lnTo>
                  <a:pt x="5132071" y="5808942"/>
                </a:lnTo>
                <a:lnTo>
                  <a:pt x="5133023" y="5811164"/>
                </a:lnTo>
                <a:lnTo>
                  <a:pt x="5133658" y="5813704"/>
                </a:lnTo>
                <a:lnTo>
                  <a:pt x="5133976" y="5816880"/>
                </a:lnTo>
                <a:lnTo>
                  <a:pt x="5133976" y="5822912"/>
                </a:lnTo>
                <a:lnTo>
                  <a:pt x="5133976" y="5829263"/>
                </a:lnTo>
                <a:lnTo>
                  <a:pt x="5133976" y="5834343"/>
                </a:lnTo>
                <a:lnTo>
                  <a:pt x="5127943" y="5837518"/>
                </a:lnTo>
                <a:lnTo>
                  <a:pt x="5124768" y="5839106"/>
                </a:lnTo>
                <a:lnTo>
                  <a:pt x="5122228" y="5840693"/>
                </a:lnTo>
                <a:lnTo>
                  <a:pt x="5120641" y="5842281"/>
                </a:lnTo>
                <a:lnTo>
                  <a:pt x="5119053" y="5844186"/>
                </a:lnTo>
                <a:lnTo>
                  <a:pt x="5118418" y="5846409"/>
                </a:lnTo>
                <a:lnTo>
                  <a:pt x="5118418" y="5847361"/>
                </a:lnTo>
                <a:lnTo>
                  <a:pt x="5118736" y="5848631"/>
                </a:lnTo>
                <a:lnTo>
                  <a:pt x="5116513" y="5849266"/>
                </a:lnTo>
                <a:lnTo>
                  <a:pt x="5114608" y="5849266"/>
                </a:lnTo>
                <a:lnTo>
                  <a:pt x="5113338" y="5849266"/>
                </a:lnTo>
                <a:lnTo>
                  <a:pt x="5111751" y="5848631"/>
                </a:lnTo>
                <a:lnTo>
                  <a:pt x="5110163" y="5847679"/>
                </a:lnTo>
                <a:lnTo>
                  <a:pt x="5108893" y="5847044"/>
                </a:lnTo>
                <a:lnTo>
                  <a:pt x="5106671" y="5844821"/>
                </a:lnTo>
                <a:lnTo>
                  <a:pt x="5103813" y="5842916"/>
                </a:lnTo>
                <a:lnTo>
                  <a:pt x="5102543" y="5841963"/>
                </a:lnTo>
                <a:lnTo>
                  <a:pt x="5101273" y="5841646"/>
                </a:lnTo>
                <a:lnTo>
                  <a:pt x="5099368" y="5841646"/>
                </a:lnTo>
                <a:lnTo>
                  <a:pt x="5097463" y="5841646"/>
                </a:lnTo>
                <a:lnTo>
                  <a:pt x="5095241" y="5842281"/>
                </a:lnTo>
                <a:lnTo>
                  <a:pt x="5093018" y="5843869"/>
                </a:lnTo>
                <a:lnTo>
                  <a:pt x="5092066" y="5847996"/>
                </a:lnTo>
                <a:lnTo>
                  <a:pt x="5091748" y="5852124"/>
                </a:lnTo>
                <a:lnTo>
                  <a:pt x="5091748" y="5856252"/>
                </a:lnTo>
                <a:lnTo>
                  <a:pt x="5092066" y="5860379"/>
                </a:lnTo>
                <a:lnTo>
                  <a:pt x="5093018" y="5864825"/>
                </a:lnTo>
                <a:lnTo>
                  <a:pt x="5094288" y="5869905"/>
                </a:lnTo>
                <a:lnTo>
                  <a:pt x="5098733" y="5881971"/>
                </a:lnTo>
                <a:lnTo>
                  <a:pt x="5096828" y="5882288"/>
                </a:lnTo>
                <a:lnTo>
                  <a:pt x="5095241" y="5882288"/>
                </a:lnTo>
                <a:lnTo>
                  <a:pt x="5093971" y="5882288"/>
                </a:lnTo>
                <a:lnTo>
                  <a:pt x="5092701" y="5881653"/>
                </a:lnTo>
                <a:lnTo>
                  <a:pt x="5091748" y="5881018"/>
                </a:lnTo>
                <a:lnTo>
                  <a:pt x="5090478" y="5880383"/>
                </a:lnTo>
                <a:lnTo>
                  <a:pt x="5088891" y="5877525"/>
                </a:lnTo>
                <a:lnTo>
                  <a:pt x="5087303" y="5874985"/>
                </a:lnTo>
                <a:lnTo>
                  <a:pt x="5085398" y="5872128"/>
                </a:lnTo>
                <a:lnTo>
                  <a:pt x="5084128" y="5869270"/>
                </a:lnTo>
                <a:lnTo>
                  <a:pt x="5082223" y="5866412"/>
                </a:lnTo>
                <a:lnTo>
                  <a:pt x="5051108" y="5881018"/>
                </a:lnTo>
                <a:lnTo>
                  <a:pt x="5048568" y="5883558"/>
                </a:lnTo>
                <a:lnTo>
                  <a:pt x="5046663" y="5886098"/>
                </a:lnTo>
                <a:lnTo>
                  <a:pt x="5045393" y="5889273"/>
                </a:lnTo>
                <a:lnTo>
                  <a:pt x="5044123" y="5892766"/>
                </a:lnTo>
                <a:lnTo>
                  <a:pt x="5042853" y="5900069"/>
                </a:lnTo>
                <a:lnTo>
                  <a:pt x="5041583" y="5906737"/>
                </a:lnTo>
                <a:lnTo>
                  <a:pt x="5040631" y="5910230"/>
                </a:lnTo>
                <a:lnTo>
                  <a:pt x="5039043" y="5913087"/>
                </a:lnTo>
                <a:lnTo>
                  <a:pt x="5037138" y="5915627"/>
                </a:lnTo>
                <a:lnTo>
                  <a:pt x="5034598" y="5917850"/>
                </a:lnTo>
                <a:lnTo>
                  <a:pt x="5033328" y="5918485"/>
                </a:lnTo>
                <a:lnTo>
                  <a:pt x="5031741" y="5919120"/>
                </a:lnTo>
                <a:lnTo>
                  <a:pt x="5029836" y="5919755"/>
                </a:lnTo>
                <a:lnTo>
                  <a:pt x="5027931" y="5920073"/>
                </a:lnTo>
                <a:lnTo>
                  <a:pt x="5022851" y="5920390"/>
                </a:lnTo>
                <a:lnTo>
                  <a:pt x="5016818" y="5919755"/>
                </a:lnTo>
                <a:lnTo>
                  <a:pt x="5016501" y="5918485"/>
                </a:lnTo>
                <a:lnTo>
                  <a:pt x="5016818" y="5917215"/>
                </a:lnTo>
                <a:lnTo>
                  <a:pt x="5017453" y="5915945"/>
                </a:lnTo>
                <a:lnTo>
                  <a:pt x="5018723" y="5914992"/>
                </a:lnTo>
                <a:lnTo>
                  <a:pt x="5021581" y="5913087"/>
                </a:lnTo>
                <a:lnTo>
                  <a:pt x="5024438" y="5910865"/>
                </a:lnTo>
                <a:lnTo>
                  <a:pt x="5027931" y="5908960"/>
                </a:lnTo>
                <a:lnTo>
                  <a:pt x="5029836" y="5906737"/>
                </a:lnTo>
                <a:lnTo>
                  <a:pt x="5030788" y="5905784"/>
                </a:lnTo>
                <a:lnTo>
                  <a:pt x="5031423" y="5904832"/>
                </a:lnTo>
                <a:lnTo>
                  <a:pt x="5031423" y="5903244"/>
                </a:lnTo>
                <a:lnTo>
                  <a:pt x="5031106" y="5901657"/>
                </a:lnTo>
                <a:lnTo>
                  <a:pt x="5027931" y="5902609"/>
                </a:lnTo>
                <a:lnTo>
                  <a:pt x="5024438" y="5902927"/>
                </a:lnTo>
                <a:lnTo>
                  <a:pt x="5018723" y="5902609"/>
                </a:lnTo>
                <a:lnTo>
                  <a:pt x="5012691" y="5901657"/>
                </a:lnTo>
                <a:lnTo>
                  <a:pt x="5007293" y="5901022"/>
                </a:lnTo>
                <a:lnTo>
                  <a:pt x="5002213" y="5900069"/>
                </a:lnTo>
                <a:lnTo>
                  <a:pt x="4996498" y="5899116"/>
                </a:lnTo>
                <a:lnTo>
                  <a:pt x="4990466" y="5899116"/>
                </a:lnTo>
                <a:lnTo>
                  <a:pt x="4987291" y="5899116"/>
                </a:lnTo>
                <a:lnTo>
                  <a:pt x="4984433" y="5900069"/>
                </a:lnTo>
                <a:lnTo>
                  <a:pt x="4991101" y="5894354"/>
                </a:lnTo>
                <a:lnTo>
                  <a:pt x="4994593" y="5890861"/>
                </a:lnTo>
                <a:lnTo>
                  <a:pt x="4997133" y="5888003"/>
                </a:lnTo>
                <a:lnTo>
                  <a:pt x="4998721" y="5885463"/>
                </a:lnTo>
                <a:lnTo>
                  <a:pt x="5000943" y="5882923"/>
                </a:lnTo>
                <a:lnTo>
                  <a:pt x="5004436" y="5878795"/>
                </a:lnTo>
                <a:lnTo>
                  <a:pt x="5011103" y="5873715"/>
                </a:lnTo>
                <a:lnTo>
                  <a:pt x="5020628" y="5866095"/>
                </a:lnTo>
                <a:lnTo>
                  <a:pt x="5021898" y="5868317"/>
                </a:lnTo>
                <a:lnTo>
                  <a:pt x="5023168" y="5869905"/>
                </a:lnTo>
                <a:lnTo>
                  <a:pt x="5024121" y="5871493"/>
                </a:lnTo>
                <a:lnTo>
                  <a:pt x="5025708" y="5872445"/>
                </a:lnTo>
                <a:lnTo>
                  <a:pt x="5027931" y="5874033"/>
                </a:lnTo>
                <a:lnTo>
                  <a:pt x="5029518" y="5874985"/>
                </a:lnTo>
                <a:lnTo>
                  <a:pt x="5031106" y="5876255"/>
                </a:lnTo>
                <a:lnTo>
                  <a:pt x="5031741" y="5876890"/>
                </a:lnTo>
                <a:lnTo>
                  <a:pt x="5031741" y="5877525"/>
                </a:lnTo>
                <a:lnTo>
                  <a:pt x="5031741" y="5879113"/>
                </a:lnTo>
                <a:lnTo>
                  <a:pt x="5031423" y="5880701"/>
                </a:lnTo>
                <a:lnTo>
                  <a:pt x="5029836" y="5884828"/>
                </a:lnTo>
                <a:lnTo>
                  <a:pt x="5042853" y="5879113"/>
                </a:lnTo>
                <a:lnTo>
                  <a:pt x="5045393" y="5877525"/>
                </a:lnTo>
                <a:lnTo>
                  <a:pt x="5046346" y="5876573"/>
                </a:lnTo>
                <a:lnTo>
                  <a:pt x="5047298" y="5875938"/>
                </a:lnTo>
                <a:lnTo>
                  <a:pt x="5047616" y="5874668"/>
                </a:lnTo>
                <a:lnTo>
                  <a:pt x="5047616" y="5874033"/>
                </a:lnTo>
                <a:lnTo>
                  <a:pt x="5047298" y="5873080"/>
                </a:lnTo>
                <a:lnTo>
                  <a:pt x="5046346" y="5871493"/>
                </a:lnTo>
                <a:lnTo>
                  <a:pt x="5043488" y="5872445"/>
                </a:lnTo>
                <a:lnTo>
                  <a:pt x="5041901" y="5873080"/>
                </a:lnTo>
                <a:lnTo>
                  <a:pt x="5040948" y="5873080"/>
                </a:lnTo>
                <a:lnTo>
                  <a:pt x="5039996" y="5872445"/>
                </a:lnTo>
                <a:lnTo>
                  <a:pt x="5039043" y="5872128"/>
                </a:lnTo>
                <a:lnTo>
                  <a:pt x="5038408" y="5871175"/>
                </a:lnTo>
                <a:lnTo>
                  <a:pt x="5037773" y="5869587"/>
                </a:lnTo>
                <a:lnTo>
                  <a:pt x="5041583" y="5867682"/>
                </a:lnTo>
                <a:lnTo>
                  <a:pt x="5044441" y="5866095"/>
                </a:lnTo>
                <a:lnTo>
                  <a:pt x="5046663" y="5863872"/>
                </a:lnTo>
                <a:lnTo>
                  <a:pt x="5048886" y="5861649"/>
                </a:lnTo>
                <a:lnTo>
                  <a:pt x="5050156" y="5859427"/>
                </a:lnTo>
                <a:lnTo>
                  <a:pt x="5051108" y="5856887"/>
                </a:lnTo>
                <a:lnTo>
                  <a:pt x="5051426" y="5854347"/>
                </a:lnTo>
                <a:lnTo>
                  <a:pt x="5051426" y="5851806"/>
                </a:lnTo>
                <a:lnTo>
                  <a:pt x="5046028" y="5853712"/>
                </a:lnTo>
                <a:lnTo>
                  <a:pt x="5041266" y="5854664"/>
                </a:lnTo>
                <a:lnTo>
                  <a:pt x="5033011" y="5856252"/>
                </a:lnTo>
                <a:lnTo>
                  <a:pt x="5029518" y="5856887"/>
                </a:lnTo>
                <a:lnTo>
                  <a:pt x="5027931" y="5857522"/>
                </a:lnTo>
                <a:lnTo>
                  <a:pt x="5026343" y="5858792"/>
                </a:lnTo>
                <a:lnTo>
                  <a:pt x="5024756" y="5859744"/>
                </a:lnTo>
                <a:lnTo>
                  <a:pt x="5023486" y="5861649"/>
                </a:lnTo>
                <a:lnTo>
                  <a:pt x="5021898" y="5863555"/>
                </a:lnTo>
                <a:lnTo>
                  <a:pt x="5020628" y="5866095"/>
                </a:lnTo>
                <a:lnTo>
                  <a:pt x="5019358" y="5861649"/>
                </a:lnTo>
                <a:lnTo>
                  <a:pt x="5018406" y="5857839"/>
                </a:lnTo>
                <a:lnTo>
                  <a:pt x="5016501" y="5854982"/>
                </a:lnTo>
                <a:lnTo>
                  <a:pt x="5014596" y="5852442"/>
                </a:lnTo>
                <a:lnTo>
                  <a:pt x="5012056" y="5850219"/>
                </a:lnTo>
                <a:lnTo>
                  <a:pt x="5009516" y="5849266"/>
                </a:lnTo>
                <a:lnTo>
                  <a:pt x="5006976" y="5847996"/>
                </a:lnTo>
                <a:lnTo>
                  <a:pt x="5003801" y="5847679"/>
                </a:lnTo>
                <a:lnTo>
                  <a:pt x="5000308" y="5847679"/>
                </a:lnTo>
                <a:lnTo>
                  <a:pt x="4997133" y="5848631"/>
                </a:lnTo>
                <a:lnTo>
                  <a:pt x="4993641" y="5849266"/>
                </a:lnTo>
                <a:lnTo>
                  <a:pt x="4989513" y="5850536"/>
                </a:lnTo>
                <a:lnTo>
                  <a:pt x="4985386" y="5852124"/>
                </a:lnTo>
                <a:lnTo>
                  <a:pt x="4980941" y="5854347"/>
                </a:lnTo>
                <a:lnTo>
                  <a:pt x="4972368" y="5859109"/>
                </a:lnTo>
                <a:lnTo>
                  <a:pt x="4975861" y="5861967"/>
                </a:lnTo>
                <a:lnTo>
                  <a:pt x="4978401" y="5864190"/>
                </a:lnTo>
                <a:lnTo>
                  <a:pt x="4979988" y="5866412"/>
                </a:lnTo>
                <a:lnTo>
                  <a:pt x="4980941" y="5868317"/>
                </a:lnTo>
                <a:lnTo>
                  <a:pt x="4980941" y="5869587"/>
                </a:lnTo>
                <a:lnTo>
                  <a:pt x="4980623" y="5871175"/>
                </a:lnTo>
                <a:lnTo>
                  <a:pt x="4979671" y="5871810"/>
                </a:lnTo>
                <a:lnTo>
                  <a:pt x="4978083" y="5872128"/>
                </a:lnTo>
                <a:lnTo>
                  <a:pt x="4976496" y="5872445"/>
                </a:lnTo>
                <a:lnTo>
                  <a:pt x="4974273" y="5872445"/>
                </a:lnTo>
                <a:lnTo>
                  <a:pt x="4972051" y="5872128"/>
                </a:lnTo>
                <a:lnTo>
                  <a:pt x="4969511" y="5871175"/>
                </a:lnTo>
                <a:lnTo>
                  <a:pt x="4966971" y="5869905"/>
                </a:lnTo>
                <a:lnTo>
                  <a:pt x="4964431" y="5868635"/>
                </a:lnTo>
                <a:lnTo>
                  <a:pt x="4962208" y="5866730"/>
                </a:lnTo>
                <a:lnTo>
                  <a:pt x="4959986" y="5864507"/>
                </a:lnTo>
                <a:lnTo>
                  <a:pt x="4954906" y="5867047"/>
                </a:lnTo>
                <a:lnTo>
                  <a:pt x="4950461" y="5869587"/>
                </a:lnTo>
                <a:lnTo>
                  <a:pt x="4946651" y="5872128"/>
                </a:lnTo>
                <a:lnTo>
                  <a:pt x="4943476" y="5874985"/>
                </a:lnTo>
                <a:lnTo>
                  <a:pt x="4937443" y="5881018"/>
                </a:lnTo>
                <a:lnTo>
                  <a:pt x="4931728" y="5886733"/>
                </a:lnTo>
                <a:lnTo>
                  <a:pt x="4928871" y="5889591"/>
                </a:lnTo>
                <a:lnTo>
                  <a:pt x="4925696" y="5892766"/>
                </a:lnTo>
                <a:lnTo>
                  <a:pt x="4922203" y="5895624"/>
                </a:lnTo>
                <a:lnTo>
                  <a:pt x="4918393" y="5898164"/>
                </a:lnTo>
                <a:lnTo>
                  <a:pt x="4913948" y="5900704"/>
                </a:lnTo>
                <a:lnTo>
                  <a:pt x="4908868" y="5902927"/>
                </a:lnTo>
                <a:lnTo>
                  <a:pt x="4903153" y="5905149"/>
                </a:lnTo>
                <a:lnTo>
                  <a:pt x="4896486" y="5907372"/>
                </a:lnTo>
                <a:lnTo>
                  <a:pt x="4895216" y="5905467"/>
                </a:lnTo>
                <a:lnTo>
                  <a:pt x="4894581" y="5903879"/>
                </a:lnTo>
                <a:lnTo>
                  <a:pt x="4894263" y="5902609"/>
                </a:lnTo>
                <a:lnTo>
                  <a:pt x="4894263" y="5901022"/>
                </a:lnTo>
                <a:lnTo>
                  <a:pt x="4894581" y="5900069"/>
                </a:lnTo>
                <a:lnTo>
                  <a:pt x="4895216" y="5898799"/>
                </a:lnTo>
                <a:lnTo>
                  <a:pt x="4896168" y="5897846"/>
                </a:lnTo>
                <a:lnTo>
                  <a:pt x="4897438" y="5896576"/>
                </a:lnTo>
                <a:lnTo>
                  <a:pt x="4900296" y="5894671"/>
                </a:lnTo>
                <a:lnTo>
                  <a:pt x="4903788" y="5893084"/>
                </a:lnTo>
                <a:lnTo>
                  <a:pt x="4911408" y="5889591"/>
                </a:lnTo>
                <a:lnTo>
                  <a:pt x="4909186" y="5888321"/>
                </a:lnTo>
                <a:lnTo>
                  <a:pt x="4906963" y="5887051"/>
                </a:lnTo>
                <a:lnTo>
                  <a:pt x="4904423" y="5886098"/>
                </a:lnTo>
                <a:lnTo>
                  <a:pt x="4901566" y="5885463"/>
                </a:lnTo>
                <a:lnTo>
                  <a:pt x="4899026" y="5884511"/>
                </a:lnTo>
                <a:lnTo>
                  <a:pt x="4896486" y="5883876"/>
                </a:lnTo>
                <a:lnTo>
                  <a:pt x="4894263" y="5882288"/>
                </a:lnTo>
                <a:lnTo>
                  <a:pt x="4892358" y="5880701"/>
                </a:lnTo>
                <a:lnTo>
                  <a:pt x="4889183" y="5883876"/>
                </a:lnTo>
                <a:lnTo>
                  <a:pt x="4885373" y="5887051"/>
                </a:lnTo>
                <a:lnTo>
                  <a:pt x="4877753" y="5893401"/>
                </a:lnTo>
                <a:lnTo>
                  <a:pt x="4869816" y="5898799"/>
                </a:lnTo>
                <a:lnTo>
                  <a:pt x="4861243" y="5903879"/>
                </a:lnTo>
                <a:lnTo>
                  <a:pt x="4852671" y="5908642"/>
                </a:lnTo>
                <a:lnTo>
                  <a:pt x="4843781" y="5913087"/>
                </a:lnTo>
                <a:lnTo>
                  <a:pt x="4825683" y="5921343"/>
                </a:lnTo>
                <a:lnTo>
                  <a:pt x="4808221" y="5929916"/>
                </a:lnTo>
                <a:lnTo>
                  <a:pt x="4799648" y="5933726"/>
                </a:lnTo>
                <a:lnTo>
                  <a:pt x="4792028" y="5938171"/>
                </a:lnTo>
                <a:lnTo>
                  <a:pt x="4784726" y="5942616"/>
                </a:lnTo>
                <a:lnTo>
                  <a:pt x="4777741" y="5947697"/>
                </a:lnTo>
                <a:lnTo>
                  <a:pt x="4772026" y="5952777"/>
                </a:lnTo>
                <a:lnTo>
                  <a:pt x="4769168" y="5955317"/>
                </a:lnTo>
                <a:lnTo>
                  <a:pt x="4766946" y="5958175"/>
                </a:lnTo>
                <a:lnTo>
                  <a:pt x="4762183" y="5956905"/>
                </a:lnTo>
                <a:lnTo>
                  <a:pt x="4757738" y="5954682"/>
                </a:lnTo>
                <a:lnTo>
                  <a:pt x="4753293" y="5952459"/>
                </a:lnTo>
                <a:lnTo>
                  <a:pt x="4748531" y="5950872"/>
                </a:lnTo>
                <a:lnTo>
                  <a:pt x="4745991" y="5950237"/>
                </a:lnTo>
                <a:lnTo>
                  <a:pt x="4743133" y="5949919"/>
                </a:lnTo>
                <a:lnTo>
                  <a:pt x="4740276" y="5949919"/>
                </a:lnTo>
                <a:lnTo>
                  <a:pt x="4737418" y="5950237"/>
                </a:lnTo>
                <a:lnTo>
                  <a:pt x="4733608" y="5951507"/>
                </a:lnTo>
                <a:lnTo>
                  <a:pt x="4730116" y="5952459"/>
                </a:lnTo>
                <a:lnTo>
                  <a:pt x="4725671" y="5954364"/>
                </a:lnTo>
                <a:lnTo>
                  <a:pt x="4721226" y="5956587"/>
                </a:lnTo>
                <a:lnTo>
                  <a:pt x="4721226" y="5954047"/>
                </a:lnTo>
                <a:lnTo>
                  <a:pt x="4721543" y="5951507"/>
                </a:lnTo>
                <a:lnTo>
                  <a:pt x="4721861" y="5948967"/>
                </a:lnTo>
                <a:lnTo>
                  <a:pt x="4723131" y="5946427"/>
                </a:lnTo>
                <a:lnTo>
                  <a:pt x="4724401" y="5943569"/>
                </a:lnTo>
                <a:lnTo>
                  <a:pt x="4725988" y="5941029"/>
                </a:lnTo>
                <a:lnTo>
                  <a:pt x="4727893" y="5939124"/>
                </a:lnTo>
                <a:lnTo>
                  <a:pt x="4729798" y="5936901"/>
                </a:lnTo>
                <a:lnTo>
                  <a:pt x="4731703" y="5934996"/>
                </a:lnTo>
                <a:lnTo>
                  <a:pt x="4734561" y="5933408"/>
                </a:lnTo>
                <a:lnTo>
                  <a:pt x="4736466" y="5932138"/>
                </a:lnTo>
                <a:lnTo>
                  <a:pt x="4739006" y="5930868"/>
                </a:lnTo>
                <a:lnTo>
                  <a:pt x="4741863" y="5930551"/>
                </a:lnTo>
                <a:lnTo>
                  <a:pt x="4744403" y="5930233"/>
                </a:lnTo>
                <a:lnTo>
                  <a:pt x="4746943" y="5930233"/>
                </a:lnTo>
                <a:lnTo>
                  <a:pt x="4749483" y="5930868"/>
                </a:lnTo>
                <a:lnTo>
                  <a:pt x="4748531" y="5926105"/>
                </a:lnTo>
                <a:lnTo>
                  <a:pt x="4748213" y="5923883"/>
                </a:lnTo>
                <a:lnTo>
                  <a:pt x="4747578" y="5922613"/>
                </a:lnTo>
                <a:lnTo>
                  <a:pt x="4746308" y="5921025"/>
                </a:lnTo>
                <a:lnTo>
                  <a:pt x="4745356" y="5919755"/>
                </a:lnTo>
                <a:lnTo>
                  <a:pt x="4743768" y="5918803"/>
                </a:lnTo>
                <a:lnTo>
                  <a:pt x="4742498" y="5918168"/>
                </a:lnTo>
                <a:lnTo>
                  <a:pt x="4740911" y="5917850"/>
                </a:lnTo>
                <a:lnTo>
                  <a:pt x="4739006" y="5917850"/>
                </a:lnTo>
                <a:lnTo>
                  <a:pt x="4737101" y="5917850"/>
                </a:lnTo>
                <a:lnTo>
                  <a:pt x="4734878" y="5918168"/>
                </a:lnTo>
                <a:lnTo>
                  <a:pt x="4730116" y="5919755"/>
                </a:lnTo>
                <a:lnTo>
                  <a:pt x="4724083" y="5922295"/>
                </a:lnTo>
                <a:lnTo>
                  <a:pt x="4720591" y="5922613"/>
                </a:lnTo>
                <a:lnTo>
                  <a:pt x="4718368" y="5922295"/>
                </a:lnTo>
                <a:lnTo>
                  <a:pt x="4717098" y="5921978"/>
                </a:lnTo>
                <a:lnTo>
                  <a:pt x="4716781" y="5921343"/>
                </a:lnTo>
                <a:lnTo>
                  <a:pt x="4716781" y="5921025"/>
                </a:lnTo>
                <a:lnTo>
                  <a:pt x="4718051" y="5920073"/>
                </a:lnTo>
                <a:lnTo>
                  <a:pt x="4719321" y="5919120"/>
                </a:lnTo>
                <a:lnTo>
                  <a:pt x="4724401" y="5916580"/>
                </a:lnTo>
                <a:lnTo>
                  <a:pt x="4731068" y="5914675"/>
                </a:lnTo>
                <a:lnTo>
                  <a:pt x="4738053" y="5911817"/>
                </a:lnTo>
                <a:lnTo>
                  <a:pt x="4748531" y="5908960"/>
                </a:lnTo>
                <a:lnTo>
                  <a:pt x="4745038" y="5906419"/>
                </a:lnTo>
                <a:lnTo>
                  <a:pt x="4741228" y="5904197"/>
                </a:lnTo>
                <a:lnTo>
                  <a:pt x="4737101" y="5902927"/>
                </a:lnTo>
                <a:lnTo>
                  <a:pt x="4732973" y="5901657"/>
                </a:lnTo>
                <a:lnTo>
                  <a:pt x="4728528" y="5901022"/>
                </a:lnTo>
                <a:lnTo>
                  <a:pt x="4724083" y="5901022"/>
                </a:lnTo>
                <a:lnTo>
                  <a:pt x="4719956" y="5901022"/>
                </a:lnTo>
                <a:lnTo>
                  <a:pt x="4715193" y="5901657"/>
                </a:lnTo>
                <a:lnTo>
                  <a:pt x="4710748" y="5902927"/>
                </a:lnTo>
                <a:lnTo>
                  <a:pt x="4705986" y="5903879"/>
                </a:lnTo>
                <a:lnTo>
                  <a:pt x="4701541" y="5905467"/>
                </a:lnTo>
                <a:lnTo>
                  <a:pt x="4697096" y="5907372"/>
                </a:lnTo>
                <a:lnTo>
                  <a:pt x="4692651" y="5909277"/>
                </a:lnTo>
                <a:lnTo>
                  <a:pt x="4688841" y="5911817"/>
                </a:lnTo>
                <a:lnTo>
                  <a:pt x="4684713" y="5914040"/>
                </a:lnTo>
                <a:lnTo>
                  <a:pt x="4681221" y="5917215"/>
                </a:lnTo>
                <a:lnTo>
                  <a:pt x="4677411" y="5919755"/>
                </a:lnTo>
                <a:lnTo>
                  <a:pt x="4674553" y="5922930"/>
                </a:lnTo>
                <a:lnTo>
                  <a:pt x="4671696" y="5925788"/>
                </a:lnTo>
                <a:lnTo>
                  <a:pt x="4669156" y="5928963"/>
                </a:lnTo>
                <a:lnTo>
                  <a:pt x="4666933" y="5932456"/>
                </a:lnTo>
                <a:lnTo>
                  <a:pt x="4665028" y="5935631"/>
                </a:lnTo>
                <a:lnTo>
                  <a:pt x="4664076" y="5939441"/>
                </a:lnTo>
                <a:lnTo>
                  <a:pt x="4663123" y="5942616"/>
                </a:lnTo>
                <a:lnTo>
                  <a:pt x="4662806" y="5946427"/>
                </a:lnTo>
                <a:lnTo>
                  <a:pt x="4663758" y="5949602"/>
                </a:lnTo>
                <a:lnTo>
                  <a:pt x="4664393" y="5952777"/>
                </a:lnTo>
                <a:lnTo>
                  <a:pt x="4666298" y="5956270"/>
                </a:lnTo>
                <a:lnTo>
                  <a:pt x="4668838" y="5959445"/>
                </a:lnTo>
                <a:lnTo>
                  <a:pt x="4671696" y="5962302"/>
                </a:lnTo>
                <a:lnTo>
                  <a:pt x="4675506" y="5965160"/>
                </a:lnTo>
                <a:lnTo>
                  <a:pt x="4680268" y="5968018"/>
                </a:lnTo>
                <a:lnTo>
                  <a:pt x="4659631" y="5973415"/>
                </a:lnTo>
                <a:lnTo>
                  <a:pt x="4662171" y="5974368"/>
                </a:lnTo>
                <a:lnTo>
                  <a:pt x="4664711" y="5975321"/>
                </a:lnTo>
                <a:lnTo>
                  <a:pt x="4670426" y="5976908"/>
                </a:lnTo>
                <a:lnTo>
                  <a:pt x="4677093" y="5977543"/>
                </a:lnTo>
                <a:lnTo>
                  <a:pt x="4683761" y="5977861"/>
                </a:lnTo>
                <a:lnTo>
                  <a:pt x="4683443" y="5980718"/>
                </a:lnTo>
                <a:lnTo>
                  <a:pt x="4682808" y="5983258"/>
                </a:lnTo>
                <a:lnTo>
                  <a:pt x="4682173" y="5985799"/>
                </a:lnTo>
                <a:lnTo>
                  <a:pt x="4681221" y="5987704"/>
                </a:lnTo>
                <a:lnTo>
                  <a:pt x="4679951" y="5989609"/>
                </a:lnTo>
                <a:lnTo>
                  <a:pt x="4678681" y="5991514"/>
                </a:lnTo>
                <a:lnTo>
                  <a:pt x="4675506" y="5994689"/>
                </a:lnTo>
                <a:lnTo>
                  <a:pt x="4671696" y="5997864"/>
                </a:lnTo>
                <a:lnTo>
                  <a:pt x="4667251" y="6000404"/>
                </a:lnTo>
                <a:lnTo>
                  <a:pt x="4662488" y="6002309"/>
                </a:lnTo>
                <a:lnTo>
                  <a:pt x="4657408" y="6004215"/>
                </a:lnTo>
                <a:lnTo>
                  <a:pt x="4645978" y="6007072"/>
                </a:lnTo>
                <a:lnTo>
                  <a:pt x="4634866" y="6010247"/>
                </a:lnTo>
                <a:lnTo>
                  <a:pt x="4623118" y="6013423"/>
                </a:lnTo>
                <a:lnTo>
                  <a:pt x="4618038" y="6015645"/>
                </a:lnTo>
                <a:lnTo>
                  <a:pt x="4612958" y="6017868"/>
                </a:lnTo>
                <a:lnTo>
                  <a:pt x="4615181" y="6014058"/>
                </a:lnTo>
                <a:lnTo>
                  <a:pt x="4616133" y="6010882"/>
                </a:lnTo>
                <a:lnTo>
                  <a:pt x="4616133" y="6009612"/>
                </a:lnTo>
                <a:lnTo>
                  <a:pt x="4616133" y="6008342"/>
                </a:lnTo>
                <a:lnTo>
                  <a:pt x="4615816" y="6007072"/>
                </a:lnTo>
                <a:lnTo>
                  <a:pt x="4615498" y="6006120"/>
                </a:lnTo>
                <a:lnTo>
                  <a:pt x="4613593" y="6004532"/>
                </a:lnTo>
                <a:lnTo>
                  <a:pt x="4611371" y="6003262"/>
                </a:lnTo>
                <a:lnTo>
                  <a:pt x="4608196" y="6001992"/>
                </a:lnTo>
                <a:lnTo>
                  <a:pt x="4604703" y="6001357"/>
                </a:lnTo>
                <a:lnTo>
                  <a:pt x="4600893" y="6000722"/>
                </a:lnTo>
                <a:lnTo>
                  <a:pt x="4596448" y="6000404"/>
                </a:lnTo>
                <a:lnTo>
                  <a:pt x="4587558" y="6000404"/>
                </a:lnTo>
                <a:lnTo>
                  <a:pt x="4570413" y="6000722"/>
                </a:lnTo>
                <a:lnTo>
                  <a:pt x="4567556" y="6001674"/>
                </a:lnTo>
                <a:lnTo>
                  <a:pt x="4565016" y="6002945"/>
                </a:lnTo>
                <a:lnTo>
                  <a:pt x="4563111" y="6004215"/>
                </a:lnTo>
                <a:lnTo>
                  <a:pt x="4561841" y="6006120"/>
                </a:lnTo>
                <a:lnTo>
                  <a:pt x="4560571" y="6008025"/>
                </a:lnTo>
                <a:lnTo>
                  <a:pt x="4559936" y="6009612"/>
                </a:lnTo>
                <a:lnTo>
                  <a:pt x="4559618" y="6011835"/>
                </a:lnTo>
                <a:lnTo>
                  <a:pt x="4559618" y="6014058"/>
                </a:lnTo>
                <a:lnTo>
                  <a:pt x="4559301" y="6018503"/>
                </a:lnTo>
                <a:lnTo>
                  <a:pt x="4558983" y="6022948"/>
                </a:lnTo>
                <a:lnTo>
                  <a:pt x="4558666" y="6025171"/>
                </a:lnTo>
                <a:lnTo>
                  <a:pt x="4558031" y="6026758"/>
                </a:lnTo>
                <a:lnTo>
                  <a:pt x="4557078" y="6028663"/>
                </a:lnTo>
                <a:lnTo>
                  <a:pt x="4555491" y="6030569"/>
                </a:lnTo>
                <a:lnTo>
                  <a:pt x="4547236" y="6028346"/>
                </a:lnTo>
                <a:lnTo>
                  <a:pt x="4539933" y="6027393"/>
                </a:lnTo>
                <a:lnTo>
                  <a:pt x="4536758" y="6026758"/>
                </a:lnTo>
                <a:lnTo>
                  <a:pt x="4533583" y="6026758"/>
                </a:lnTo>
                <a:lnTo>
                  <a:pt x="4530726" y="6027393"/>
                </a:lnTo>
                <a:lnTo>
                  <a:pt x="4527868" y="6027711"/>
                </a:lnTo>
                <a:lnTo>
                  <a:pt x="4525328" y="6028346"/>
                </a:lnTo>
                <a:lnTo>
                  <a:pt x="4522788" y="6029298"/>
                </a:lnTo>
                <a:lnTo>
                  <a:pt x="4517391" y="6032156"/>
                </a:lnTo>
                <a:lnTo>
                  <a:pt x="4511358" y="6035649"/>
                </a:lnTo>
                <a:lnTo>
                  <a:pt x="4505008" y="6040094"/>
                </a:lnTo>
                <a:lnTo>
                  <a:pt x="4500563" y="6032156"/>
                </a:lnTo>
                <a:lnTo>
                  <a:pt x="4496436" y="6024853"/>
                </a:lnTo>
                <a:lnTo>
                  <a:pt x="4493261" y="6018820"/>
                </a:lnTo>
                <a:lnTo>
                  <a:pt x="4491356" y="6016280"/>
                </a:lnTo>
                <a:lnTo>
                  <a:pt x="4489451" y="6014058"/>
                </a:lnTo>
                <a:lnTo>
                  <a:pt x="4487228" y="6012153"/>
                </a:lnTo>
                <a:lnTo>
                  <a:pt x="4484688" y="6010882"/>
                </a:lnTo>
                <a:lnTo>
                  <a:pt x="4481831" y="6009612"/>
                </a:lnTo>
                <a:lnTo>
                  <a:pt x="4478973" y="6008977"/>
                </a:lnTo>
                <a:lnTo>
                  <a:pt x="4475163" y="6008660"/>
                </a:lnTo>
                <a:lnTo>
                  <a:pt x="4471036" y="6008977"/>
                </a:lnTo>
                <a:lnTo>
                  <a:pt x="4466273" y="6009295"/>
                </a:lnTo>
                <a:lnTo>
                  <a:pt x="4460558" y="6010565"/>
                </a:lnTo>
                <a:lnTo>
                  <a:pt x="4461511" y="6007707"/>
                </a:lnTo>
                <a:lnTo>
                  <a:pt x="4461828" y="6004532"/>
                </a:lnTo>
                <a:lnTo>
                  <a:pt x="4462146" y="5998499"/>
                </a:lnTo>
                <a:lnTo>
                  <a:pt x="4462463" y="5992466"/>
                </a:lnTo>
                <a:lnTo>
                  <a:pt x="4463416" y="5989609"/>
                </a:lnTo>
                <a:lnTo>
                  <a:pt x="4464051" y="5986751"/>
                </a:lnTo>
                <a:lnTo>
                  <a:pt x="4465003" y="5984211"/>
                </a:lnTo>
                <a:lnTo>
                  <a:pt x="4466908" y="5981671"/>
                </a:lnTo>
                <a:lnTo>
                  <a:pt x="4468813" y="5979448"/>
                </a:lnTo>
                <a:lnTo>
                  <a:pt x="4471353" y="5977543"/>
                </a:lnTo>
                <a:lnTo>
                  <a:pt x="4474846" y="5976273"/>
                </a:lnTo>
                <a:lnTo>
                  <a:pt x="4478973" y="5974686"/>
                </a:lnTo>
                <a:lnTo>
                  <a:pt x="4468496" y="5975321"/>
                </a:lnTo>
                <a:lnTo>
                  <a:pt x="4457701" y="5975321"/>
                </a:lnTo>
                <a:lnTo>
                  <a:pt x="4447223" y="5974368"/>
                </a:lnTo>
                <a:lnTo>
                  <a:pt x="4437063" y="5972780"/>
                </a:lnTo>
                <a:lnTo>
                  <a:pt x="4426903" y="5970240"/>
                </a:lnTo>
                <a:lnTo>
                  <a:pt x="4417061" y="5967065"/>
                </a:lnTo>
                <a:lnTo>
                  <a:pt x="4407536" y="5963572"/>
                </a:lnTo>
                <a:lnTo>
                  <a:pt x="4398328" y="5958810"/>
                </a:lnTo>
                <a:lnTo>
                  <a:pt x="4393883" y="5956270"/>
                </a:lnTo>
                <a:lnTo>
                  <a:pt x="4389438" y="5953412"/>
                </a:lnTo>
                <a:lnTo>
                  <a:pt x="4385628" y="5950554"/>
                </a:lnTo>
                <a:lnTo>
                  <a:pt x="4381501" y="5947697"/>
                </a:lnTo>
                <a:lnTo>
                  <a:pt x="4378008" y="5944521"/>
                </a:lnTo>
                <a:lnTo>
                  <a:pt x="4374516" y="5941029"/>
                </a:lnTo>
                <a:lnTo>
                  <a:pt x="4371341" y="5937536"/>
                </a:lnTo>
                <a:lnTo>
                  <a:pt x="4368166" y="5933726"/>
                </a:lnTo>
                <a:lnTo>
                  <a:pt x="4364991" y="5929916"/>
                </a:lnTo>
                <a:lnTo>
                  <a:pt x="4362451" y="5925788"/>
                </a:lnTo>
                <a:lnTo>
                  <a:pt x="4359911" y="5921978"/>
                </a:lnTo>
                <a:lnTo>
                  <a:pt x="4357688" y="5917532"/>
                </a:lnTo>
                <a:lnTo>
                  <a:pt x="4356101" y="5913087"/>
                </a:lnTo>
                <a:lnTo>
                  <a:pt x="4354513" y="5908324"/>
                </a:lnTo>
                <a:lnTo>
                  <a:pt x="4351021" y="5906102"/>
                </a:lnTo>
                <a:lnTo>
                  <a:pt x="4347211" y="5904832"/>
                </a:lnTo>
                <a:lnTo>
                  <a:pt x="4343718" y="5903244"/>
                </a:lnTo>
                <a:lnTo>
                  <a:pt x="4339908" y="5902609"/>
                </a:lnTo>
                <a:lnTo>
                  <a:pt x="4336416" y="5901974"/>
                </a:lnTo>
                <a:lnTo>
                  <a:pt x="4332606" y="5901657"/>
                </a:lnTo>
                <a:lnTo>
                  <a:pt x="4329113" y="5901974"/>
                </a:lnTo>
                <a:lnTo>
                  <a:pt x="4325303" y="5902609"/>
                </a:lnTo>
                <a:lnTo>
                  <a:pt x="4321811" y="5903244"/>
                </a:lnTo>
                <a:lnTo>
                  <a:pt x="4318318" y="5904197"/>
                </a:lnTo>
                <a:lnTo>
                  <a:pt x="4314826" y="5905784"/>
                </a:lnTo>
                <a:lnTo>
                  <a:pt x="4311333" y="5907372"/>
                </a:lnTo>
                <a:lnTo>
                  <a:pt x="4304983" y="5910547"/>
                </a:lnTo>
                <a:lnTo>
                  <a:pt x="4298633" y="5914675"/>
                </a:lnTo>
                <a:lnTo>
                  <a:pt x="4300538" y="5911182"/>
                </a:lnTo>
                <a:lnTo>
                  <a:pt x="4302443" y="5908007"/>
                </a:lnTo>
                <a:lnTo>
                  <a:pt x="4304031" y="5905467"/>
                </a:lnTo>
                <a:lnTo>
                  <a:pt x="4306571" y="5902927"/>
                </a:lnTo>
                <a:lnTo>
                  <a:pt x="4308793" y="5900704"/>
                </a:lnTo>
                <a:lnTo>
                  <a:pt x="4311968" y="5898799"/>
                </a:lnTo>
                <a:lnTo>
                  <a:pt x="4314508" y="5896894"/>
                </a:lnTo>
                <a:lnTo>
                  <a:pt x="4317366" y="5895624"/>
                </a:lnTo>
                <a:lnTo>
                  <a:pt x="4323081" y="5892766"/>
                </a:lnTo>
                <a:lnTo>
                  <a:pt x="4329431" y="5890544"/>
                </a:lnTo>
                <a:lnTo>
                  <a:pt x="4341178" y="5886098"/>
                </a:lnTo>
                <a:lnTo>
                  <a:pt x="4346258" y="5883876"/>
                </a:lnTo>
                <a:lnTo>
                  <a:pt x="4348163" y="5882288"/>
                </a:lnTo>
                <a:lnTo>
                  <a:pt x="4350386" y="5881336"/>
                </a:lnTo>
                <a:lnTo>
                  <a:pt x="4352291" y="5879430"/>
                </a:lnTo>
                <a:lnTo>
                  <a:pt x="4354196" y="5877525"/>
                </a:lnTo>
                <a:lnTo>
                  <a:pt x="4355466" y="5875938"/>
                </a:lnTo>
                <a:lnTo>
                  <a:pt x="4356736" y="5873715"/>
                </a:lnTo>
                <a:lnTo>
                  <a:pt x="4357371" y="5871493"/>
                </a:lnTo>
                <a:lnTo>
                  <a:pt x="4357688" y="5868635"/>
                </a:lnTo>
                <a:lnTo>
                  <a:pt x="4357688" y="5865777"/>
                </a:lnTo>
                <a:lnTo>
                  <a:pt x="4357371" y="5862285"/>
                </a:lnTo>
                <a:lnTo>
                  <a:pt x="4356736" y="5858792"/>
                </a:lnTo>
                <a:lnTo>
                  <a:pt x="4355148" y="5854347"/>
                </a:lnTo>
                <a:lnTo>
                  <a:pt x="4353878" y="5849901"/>
                </a:lnTo>
                <a:lnTo>
                  <a:pt x="4351656" y="5845139"/>
                </a:lnTo>
                <a:lnTo>
                  <a:pt x="4348798" y="5845139"/>
                </a:lnTo>
                <a:lnTo>
                  <a:pt x="4346258" y="5846091"/>
                </a:lnTo>
                <a:lnTo>
                  <a:pt x="4344353" y="5847044"/>
                </a:lnTo>
                <a:lnTo>
                  <a:pt x="4343083" y="5848631"/>
                </a:lnTo>
                <a:lnTo>
                  <a:pt x="4342448" y="5849901"/>
                </a:lnTo>
                <a:lnTo>
                  <a:pt x="4341813" y="5851806"/>
                </a:lnTo>
                <a:lnTo>
                  <a:pt x="4340543" y="5855299"/>
                </a:lnTo>
                <a:lnTo>
                  <a:pt x="4339591" y="5859109"/>
                </a:lnTo>
                <a:lnTo>
                  <a:pt x="4338956" y="5860379"/>
                </a:lnTo>
                <a:lnTo>
                  <a:pt x="4337686" y="5861967"/>
                </a:lnTo>
                <a:lnTo>
                  <a:pt x="4335781" y="5862602"/>
                </a:lnTo>
                <a:lnTo>
                  <a:pt x="4333876" y="5863555"/>
                </a:lnTo>
                <a:lnTo>
                  <a:pt x="4330383" y="5863872"/>
                </a:lnTo>
                <a:lnTo>
                  <a:pt x="4326891" y="5863872"/>
                </a:lnTo>
                <a:lnTo>
                  <a:pt x="4327526" y="5860379"/>
                </a:lnTo>
                <a:lnTo>
                  <a:pt x="4327843" y="5857839"/>
                </a:lnTo>
                <a:lnTo>
                  <a:pt x="4327843" y="5855299"/>
                </a:lnTo>
                <a:lnTo>
                  <a:pt x="4327843" y="5853712"/>
                </a:lnTo>
                <a:lnTo>
                  <a:pt x="4327526" y="5852124"/>
                </a:lnTo>
                <a:lnTo>
                  <a:pt x="4326891" y="5851489"/>
                </a:lnTo>
                <a:lnTo>
                  <a:pt x="4325938" y="5850536"/>
                </a:lnTo>
                <a:lnTo>
                  <a:pt x="4325303" y="5850219"/>
                </a:lnTo>
                <a:lnTo>
                  <a:pt x="4324351" y="5850219"/>
                </a:lnTo>
                <a:lnTo>
                  <a:pt x="4323081" y="5850536"/>
                </a:lnTo>
                <a:lnTo>
                  <a:pt x="4320858" y="5852124"/>
                </a:lnTo>
                <a:lnTo>
                  <a:pt x="4318636" y="5854347"/>
                </a:lnTo>
                <a:lnTo>
                  <a:pt x="4317048" y="5857204"/>
                </a:lnTo>
                <a:lnTo>
                  <a:pt x="4315778" y="5860062"/>
                </a:lnTo>
                <a:lnTo>
                  <a:pt x="4315461" y="5861967"/>
                </a:lnTo>
                <a:lnTo>
                  <a:pt x="4315461" y="5863555"/>
                </a:lnTo>
                <a:lnTo>
                  <a:pt x="4315461" y="5864825"/>
                </a:lnTo>
                <a:lnTo>
                  <a:pt x="4315778" y="5866730"/>
                </a:lnTo>
                <a:lnTo>
                  <a:pt x="4316413" y="5868317"/>
                </a:lnTo>
                <a:lnTo>
                  <a:pt x="4317683" y="5869270"/>
                </a:lnTo>
                <a:lnTo>
                  <a:pt x="4319271" y="5870857"/>
                </a:lnTo>
                <a:lnTo>
                  <a:pt x="4320858" y="5871493"/>
                </a:lnTo>
                <a:lnTo>
                  <a:pt x="4323081" y="5872445"/>
                </a:lnTo>
                <a:lnTo>
                  <a:pt x="4325621" y="5873080"/>
                </a:lnTo>
                <a:lnTo>
                  <a:pt x="4329113" y="5873398"/>
                </a:lnTo>
                <a:lnTo>
                  <a:pt x="4332606" y="5873398"/>
                </a:lnTo>
                <a:lnTo>
                  <a:pt x="4337051" y="5873398"/>
                </a:lnTo>
                <a:lnTo>
                  <a:pt x="4341813" y="5872445"/>
                </a:lnTo>
                <a:lnTo>
                  <a:pt x="4340543" y="5874985"/>
                </a:lnTo>
                <a:lnTo>
                  <a:pt x="4339273" y="5877208"/>
                </a:lnTo>
                <a:lnTo>
                  <a:pt x="4337686" y="5878795"/>
                </a:lnTo>
                <a:lnTo>
                  <a:pt x="4335781" y="5880383"/>
                </a:lnTo>
                <a:lnTo>
                  <a:pt x="4334193" y="5881018"/>
                </a:lnTo>
                <a:lnTo>
                  <a:pt x="4331971" y="5881653"/>
                </a:lnTo>
                <a:lnTo>
                  <a:pt x="4329748" y="5881653"/>
                </a:lnTo>
                <a:lnTo>
                  <a:pt x="4327526" y="5881653"/>
                </a:lnTo>
                <a:lnTo>
                  <a:pt x="4325303" y="5881336"/>
                </a:lnTo>
                <a:lnTo>
                  <a:pt x="4323081" y="5880701"/>
                </a:lnTo>
                <a:lnTo>
                  <a:pt x="4318318" y="5878795"/>
                </a:lnTo>
                <a:lnTo>
                  <a:pt x="4313873" y="5875938"/>
                </a:lnTo>
                <a:lnTo>
                  <a:pt x="4310063" y="5872128"/>
                </a:lnTo>
                <a:lnTo>
                  <a:pt x="4306253" y="5868317"/>
                </a:lnTo>
                <a:lnTo>
                  <a:pt x="4303396" y="5863872"/>
                </a:lnTo>
                <a:lnTo>
                  <a:pt x="4302443" y="5861649"/>
                </a:lnTo>
                <a:lnTo>
                  <a:pt x="4301173" y="5859427"/>
                </a:lnTo>
                <a:lnTo>
                  <a:pt x="4300538" y="5856887"/>
                </a:lnTo>
                <a:lnTo>
                  <a:pt x="4300221" y="5854664"/>
                </a:lnTo>
                <a:lnTo>
                  <a:pt x="4300221" y="5852442"/>
                </a:lnTo>
                <a:lnTo>
                  <a:pt x="4300538" y="5850219"/>
                </a:lnTo>
                <a:lnTo>
                  <a:pt x="4300856" y="5847996"/>
                </a:lnTo>
                <a:lnTo>
                  <a:pt x="4302126" y="5846091"/>
                </a:lnTo>
                <a:lnTo>
                  <a:pt x="4303078" y="5844186"/>
                </a:lnTo>
                <a:lnTo>
                  <a:pt x="4304983" y="5842281"/>
                </a:lnTo>
                <a:lnTo>
                  <a:pt x="4307206" y="5840693"/>
                </a:lnTo>
                <a:lnTo>
                  <a:pt x="4309746" y="5839423"/>
                </a:lnTo>
                <a:lnTo>
                  <a:pt x="4308476" y="5836883"/>
                </a:lnTo>
                <a:lnTo>
                  <a:pt x="4307206" y="5834661"/>
                </a:lnTo>
                <a:lnTo>
                  <a:pt x="4305301" y="5833073"/>
                </a:lnTo>
                <a:lnTo>
                  <a:pt x="4303713" y="5832120"/>
                </a:lnTo>
                <a:lnTo>
                  <a:pt x="4302126" y="5831485"/>
                </a:lnTo>
                <a:lnTo>
                  <a:pt x="4300221" y="5830850"/>
                </a:lnTo>
                <a:lnTo>
                  <a:pt x="4297998" y="5830850"/>
                </a:lnTo>
                <a:lnTo>
                  <a:pt x="4295776" y="5831485"/>
                </a:lnTo>
                <a:lnTo>
                  <a:pt x="4291331" y="5832438"/>
                </a:lnTo>
                <a:lnTo>
                  <a:pt x="4286568" y="5834343"/>
                </a:lnTo>
                <a:lnTo>
                  <a:pt x="4281171" y="5835613"/>
                </a:lnTo>
                <a:lnTo>
                  <a:pt x="4275456" y="5836883"/>
                </a:lnTo>
                <a:lnTo>
                  <a:pt x="4276408" y="5834661"/>
                </a:lnTo>
                <a:lnTo>
                  <a:pt x="4277996" y="5832438"/>
                </a:lnTo>
                <a:lnTo>
                  <a:pt x="4279583" y="5830215"/>
                </a:lnTo>
                <a:lnTo>
                  <a:pt x="4281806" y="5828310"/>
                </a:lnTo>
                <a:lnTo>
                  <a:pt x="4284981" y="5826088"/>
                </a:lnTo>
                <a:lnTo>
                  <a:pt x="4287521" y="5824818"/>
                </a:lnTo>
                <a:lnTo>
                  <a:pt x="4290696" y="5822912"/>
                </a:lnTo>
                <a:lnTo>
                  <a:pt x="4293871" y="5821960"/>
                </a:lnTo>
                <a:lnTo>
                  <a:pt x="4297363" y="5820690"/>
                </a:lnTo>
                <a:lnTo>
                  <a:pt x="4300856" y="5819737"/>
                </a:lnTo>
                <a:lnTo>
                  <a:pt x="4304031" y="5819420"/>
                </a:lnTo>
                <a:lnTo>
                  <a:pt x="4307841" y="5818785"/>
                </a:lnTo>
                <a:lnTo>
                  <a:pt x="4311333" y="5819420"/>
                </a:lnTo>
                <a:lnTo>
                  <a:pt x="4314826" y="5819737"/>
                </a:lnTo>
                <a:lnTo>
                  <a:pt x="4318001" y="5820690"/>
                </a:lnTo>
                <a:lnTo>
                  <a:pt x="4320858" y="5822277"/>
                </a:lnTo>
                <a:lnTo>
                  <a:pt x="4318636" y="5820372"/>
                </a:lnTo>
                <a:lnTo>
                  <a:pt x="4317366" y="5818467"/>
                </a:lnTo>
                <a:lnTo>
                  <a:pt x="4314508" y="5813704"/>
                </a:lnTo>
                <a:lnTo>
                  <a:pt x="4312921" y="5811799"/>
                </a:lnTo>
                <a:lnTo>
                  <a:pt x="4311016" y="5809894"/>
                </a:lnTo>
                <a:lnTo>
                  <a:pt x="4310063" y="5808942"/>
                </a:lnTo>
                <a:lnTo>
                  <a:pt x="4308793" y="5808624"/>
                </a:lnTo>
                <a:lnTo>
                  <a:pt x="4307523" y="5807989"/>
                </a:lnTo>
                <a:lnTo>
                  <a:pt x="4305618" y="5807989"/>
                </a:lnTo>
                <a:lnTo>
                  <a:pt x="4309428" y="5805131"/>
                </a:lnTo>
                <a:lnTo>
                  <a:pt x="4312921" y="5803226"/>
                </a:lnTo>
                <a:lnTo>
                  <a:pt x="4316096" y="5802274"/>
                </a:lnTo>
                <a:lnTo>
                  <a:pt x="4319588" y="5801639"/>
                </a:lnTo>
                <a:lnTo>
                  <a:pt x="4322763" y="5801639"/>
                </a:lnTo>
                <a:lnTo>
                  <a:pt x="4326573" y="5802591"/>
                </a:lnTo>
                <a:lnTo>
                  <a:pt x="4329748" y="5803544"/>
                </a:lnTo>
                <a:lnTo>
                  <a:pt x="4333241" y="5804814"/>
                </a:lnTo>
                <a:lnTo>
                  <a:pt x="4341178" y="5807354"/>
                </a:lnTo>
                <a:lnTo>
                  <a:pt x="4345306" y="5808624"/>
                </a:lnTo>
                <a:lnTo>
                  <a:pt x="4350068" y="5809894"/>
                </a:lnTo>
                <a:lnTo>
                  <a:pt x="4355148" y="5810529"/>
                </a:lnTo>
                <a:lnTo>
                  <a:pt x="4360863" y="5811164"/>
                </a:lnTo>
                <a:lnTo>
                  <a:pt x="4366578" y="5811164"/>
                </a:lnTo>
                <a:lnTo>
                  <a:pt x="4373246" y="5810529"/>
                </a:lnTo>
                <a:lnTo>
                  <a:pt x="4351021" y="5797511"/>
                </a:lnTo>
                <a:lnTo>
                  <a:pt x="4351973" y="5795923"/>
                </a:lnTo>
                <a:lnTo>
                  <a:pt x="4352926" y="5794336"/>
                </a:lnTo>
                <a:lnTo>
                  <a:pt x="4354196" y="5793383"/>
                </a:lnTo>
                <a:lnTo>
                  <a:pt x="4355466" y="5792431"/>
                </a:lnTo>
                <a:lnTo>
                  <a:pt x="4358958" y="5791161"/>
                </a:lnTo>
                <a:lnTo>
                  <a:pt x="4362451" y="5790526"/>
                </a:lnTo>
                <a:lnTo>
                  <a:pt x="4366261" y="5790208"/>
                </a:lnTo>
                <a:lnTo>
                  <a:pt x="4370071" y="5790843"/>
                </a:lnTo>
                <a:lnTo>
                  <a:pt x="4373881" y="5791478"/>
                </a:lnTo>
                <a:lnTo>
                  <a:pt x="4377373" y="5792748"/>
                </a:lnTo>
                <a:lnTo>
                  <a:pt x="4381183" y="5794336"/>
                </a:lnTo>
                <a:lnTo>
                  <a:pt x="4384041" y="5796241"/>
                </a:lnTo>
                <a:lnTo>
                  <a:pt x="4386581" y="5798146"/>
                </a:lnTo>
                <a:lnTo>
                  <a:pt x="4388486" y="5800369"/>
                </a:lnTo>
                <a:lnTo>
                  <a:pt x="4389121" y="5802591"/>
                </a:lnTo>
                <a:lnTo>
                  <a:pt x="4389438" y="5803544"/>
                </a:lnTo>
                <a:lnTo>
                  <a:pt x="4389121" y="5804814"/>
                </a:lnTo>
                <a:lnTo>
                  <a:pt x="4388803" y="5805767"/>
                </a:lnTo>
                <a:lnTo>
                  <a:pt x="4388486" y="5807037"/>
                </a:lnTo>
                <a:lnTo>
                  <a:pt x="4387216" y="5807989"/>
                </a:lnTo>
                <a:lnTo>
                  <a:pt x="4386263" y="5808942"/>
                </a:lnTo>
                <a:lnTo>
                  <a:pt x="4389438" y="5806402"/>
                </a:lnTo>
                <a:lnTo>
                  <a:pt x="4393248" y="5804814"/>
                </a:lnTo>
                <a:lnTo>
                  <a:pt x="4401503" y="5801321"/>
                </a:lnTo>
                <a:lnTo>
                  <a:pt x="4405948" y="5800051"/>
                </a:lnTo>
                <a:lnTo>
                  <a:pt x="4410393" y="5798464"/>
                </a:lnTo>
                <a:lnTo>
                  <a:pt x="4413886" y="5796241"/>
                </a:lnTo>
                <a:lnTo>
                  <a:pt x="4417061" y="5794018"/>
                </a:lnTo>
                <a:lnTo>
                  <a:pt x="4416426" y="5790843"/>
                </a:lnTo>
                <a:lnTo>
                  <a:pt x="4415156" y="5788621"/>
                </a:lnTo>
                <a:lnTo>
                  <a:pt x="4413568" y="5786398"/>
                </a:lnTo>
                <a:lnTo>
                  <a:pt x="4411663" y="5784493"/>
                </a:lnTo>
                <a:lnTo>
                  <a:pt x="4410076" y="5782588"/>
                </a:lnTo>
                <a:lnTo>
                  <a:pt x="4408488" y="5780365"/>
                </a:lnTo>
                <a:lnTo>
                  <a:pt x="4407218" y="5777825"/>
                </a:lnTo>
                <a:lnTo>
                  <a:pt x="4406583" y="5774332"/>
                </a:lnTo>
                <a:lnTo>
                  <a:pt x="4412933" y="5777190"/>
                </a:lnTo>
                <a:lnTo>
                  <a:pt x="4417696" y="5779413"/>
                </a:lnTo>
                <a:lnTo>
                  <a:pt x="4421188" y="5781318"/>
                </a:lnTo>
                <a:lnTo>
                  <a:pt x="4424363" y="5782905"/>
                </a:lnTo>
                <a:lnTo>
                  <a:pt x="4427538" y="5783858"/>
                </a:lnTo>
                <a:lnTo>
                  <a:pt x="4430713" y="5784175"/>
                </a:lnTo>
                <a:lnTo>
                  <a:pt x="4435476" y="5784493"/>
                </a:lnTo>
                <a:lnTo>
                  <a:pt x="4441826" y="5784175"/>
                </a:lnTo>
                <a:lnTo>
                  <a:pt x="4440873" y="5791796"/>
                </a:lnTo>
                <a:lnTo>
                  <a:pt x="4440873" y="5795288"/>
                </a:lnTo>
                <a:lnTo>
                  <a:pt x="4441508" y="5798146"/>
                </a:lnTo>
                <a:lnTo>
                  <a:pt x="4441826" y="5801004"/>
                </a:lnTo>
                <a:lnTo>
                  <a:pt x="4442461" y="5803544"/>
                </a:lnTo>
                <a:lnTo>
                  <a:pt x="4443413" y="5805767"/>
                </a:lnTo>
                <a:lnTo>
                  <a:pt x="4445001" y="5807672"/>
                </a:lnTo>
                <a:lnTo>
                  <a:pt x="4446906" y="5808942"/>
                </a:lnTo>
                <a:lnTo>
                  <a:pt x="4449128" y="5810212"/>
                </a:lnTo>
                <a:lnTo>
                  <a:pt x="4451986" y="5811164"/>
                </a:lnTo>
                <a:lnTo>
                  <a:pt x="4455161" y="5811799"/>
                </a:lnTo>
                <a:lnTo>
                  <a:pt x="4458971" y="5812117"/>
                </a:lnTo>
                <a:lnTo>
                  <a:pt x="4463416" y="5811799"/>
                </a:lnTo>
                <a:lnTo>
                  <a:pt x="4468496" y="5811164"/>
                </a:lnTo>
                <a:lnTo>
                  <a:pt x="4473893" y="5810212"/>
                </a:lnTo>
                <a:lnTo>
                  <a:pt x="4474846" y="5812434"/>
                </a:lnTo>
                <a:lnTo>
                  <a:pt x="4475163" y="5813704"/>
                </a:lnTo>
                <a:lnTo>
                  <a:pt x="4475163" y="5815292"/>
                </a:lnTo>
                <a:lnTo>
                  <a:pt x="4474846" y="5816245"/>
                </a:lnTo>
                <a:lnTo>
                  <a:pt x="4474211" y="5817515"/>
                </a:lnTo>
                <a:lnTo>
                  <a:pt x="4473258" y="5818467"/>
                </a:lnTo>
                <a:lnTo>
                  <a:pt x="4471036" y="5820055"/>
                </a:lnTo>
                <a:lnTo>
                  <a:pt x="4468496" y="5821960"/>
                </a:lnTo>
                <a:lnTo>
                  <a:pt x="4466273" y="5823230"/>
                </a:lnTo>
                <a:lnTo>
                  <a:pt x="4465321" y="5824500"/>
                </a:lnTo>
                <a:lnTo>
                  <a:pt x="4464686" y="5825453"/>
                </a:lnTo>
                <a:lnTo>
                  <a:pt x="4464368" y="5826723"/>
                </a:lnTo>
                <a:lnTo>
                  <a:pt x="4464368" y="5827993"/>
                </a:lnTo>
                <a:lnTo>
                  <a:pt x="4465003" y="5829263"/>
                </a:lnTo>
                <a:lnTo>
                  <a:pt x="4466273" y="5830215"/>
                </a:lnTo>
                <a:lnTo>
                  <a:pt x="4467226" y="5830533"/>
                </a:lnTo>
                <a:lnTo>
                  <a:pt x="4468813" y="5831485"/>
                </a:lnTo>
                <a:lnTo>
                  <a:pt x="4471988" y="5831485"/>
                </a:lnTo>
                <a:lnTo>
                  <a:pt x="4475798" y="5830850"/>
                </a:lnTo>
                <a:lnTo>
                  <a:pt x="4483736" y="5829898"/>
                </a:lnTo>
                <a:lnTo>
                  <a:pt x="4487863" y="5828945"/>
                </a:lnTo>
                <a:lnTo>
                  <a:pt x="4491673" y="5828310"/>
                </a:lnTo>
                <a:lnTo>
                  <a:pt x="4494213" y="5827675"/>
                </a:lnTo>
                <a:lnTo>
                  <a:pt x="4496118" y="5826723"/>
                </a:lnTo>
                <a:lnTo>
                  <a:pt x="4497071" y="5825135"/>
                </a:lnTo>
                <a:lnTo>
                  <a:pt x="4497706" y="5823230"/>
                </a:lnTo>
                <a:lnTo>
                  <a:pt x="4497071" y="5821007"/>
                </a:lnTo>
                <a:lnTo>
                  <a:pt x="4496753" y="5818785"/>
                </a:lnTo>
                <a:lnTo>
                  <a:pt x="4495483" y="5814339"/>
                </a:lnTo>
                <a:lnTo>
                  <a:pt x="4494531" y="5812117"/>
                </a:lnTo>
                <a:lnTo>
                  <a:pt x="4494213" y="5809894"/>
                </a:lnTo>
                <a:lnTo>
                  <a:pt x="4494213" y="5807989"/>
                </a:lnTo>
                <a:lnTo>
                  <a:pt x="4495166" y="5806084"/>
                </a:lnTo>
                <a:lnTo>
                  <a:pt x="4495483" y="5805449"/>
                </a:lnTo>
                <a:lnTo>
                  <a:pt x="4496436" y="5805131"/>
                </a:lnTo>
                <a:lnTo>
                  <a:pt x="4498658" y="5803861"/>
                </a:lnTo>
                <a:lnTo>
                  <a:pt x="4501833" y="5803544"/>
                </a:lnTo>
                <a:lnTo>
                  <a:pt x="4506278" y="5803861"/>
                </a:lnTo>
                <a:lnTo>
                  <a:pt x="4505008" y="5807037"/>
                </a:lnTo>
                <a:lnTo>
                  <a:pt x="4504056" y="5808942"/>
                </a:lnTo>
                <a:lnTo>
                  <a:pt x="4503738" y="5811164"/>
                </a:lnTo>
                <a:lnTo>
                  <a:pt x="4503738" y="5813069"/>
                </a:lnTo>
                <a:lnTo>
                  <a:pt x="4503738" y="5814975"/>
                </a:lnTo>
                <a:lnTo>
                  <a:pt x="4504056" y="5816245"/>
                </a:lnTo>
                <a:lnTo>
                  <a:pt x="4505643" y="5819737"/>
                </a:lnTo>
                <a:lnTo>
                  <a:pt x="4506913" y="5822595"/>
                </a:lnTo>
                <a:lnTo>
                  <a:pt x="4507866" y="5824500"/>
                </a:lnTo>
                <a:lnTo>
                  <a:pt x="4508183" y="5826088"/>
                </a:lnTo>
                <a:lnTo>
                  <a:pt x="4508501" y="5827993"/>
                </a:lnTo>
                <a:lnTo>
                  <a:pt x="4508501" y="5830533"/>
                </a:lnTo>
                <a:lnTo>
                  <a:pt x="4508183" y="5833073"/>
                </a:lnTo>
                <a:lnTo>
                  <a:pt x="4506913" y="5835931"/>
                </a:lnTo>
                <a:lnTo>
                  <a:pt x="4498341" y="5836883"/>
                </a:lnTo>
                <a:lnTo>
                  <a:pt x="4491038" y="5837201"/>
                </a:lnTo>
                <a:lnTo>
                  <a:pt x="4485323" y="5837518"/>
                </a:lnTo>
                <a:lnTo>
                  <a:pt x="4479608" y="5838153"/>
                </a:lnTo>
                <a:lnTo>
                  <a:pt x="4477386" y="5838788"/>
                </a:lnTo>
                <a:lnTo>
                  <a:pt x="4475163" y="5839423"/>
                </a:lnTo>
                <a:lnTo>
                  <a:pt x="4473258" y="5840376"/>
                </a:lnTo>
                <a:lnTo>
                  <a:pt x="4471036" y="5841646"/>
                </a:lnTo>
                <a:lnTo>
                  <a:pt x="4468813" y="5843234"/>
                </a:lnTo>
                <a:lnTo>
                  <a:pt x="4466591" y="5845139"/>
                </a:lnTo>
                <a:lnTo>
                  <a:pt x="4462146" y="5849901"/>
                </a:lnTo>
                <a:lnTo>
                  <a:pt x="4463733" y="5851171"/>
                </a:lnTo>
                <a:lnTo>
                  <a:pt x="4465321" y="5852124"/>
                </a:lnTo>
                <a:lnTo>
                  <a:pt x="4468813" y="5852759"/>
                </a:lnTo>
                <a:lnTo>
                  <a:pt x="4471988" y="5853077"/>
                </a:lnTo>
                <a:lnTo>
                  <a:pt x="4475163" y="5852759"/>
                </a:lnTo>
                <a:lnTo>
                  <a:pt x="4478656" y="5852124"/>
                </a:lnTo>
                <a:lnTo>
                  <a:pt x="4481831" y="5851171"/>
                </a:lnTo>
                <a:lnTo>
                  <a:pt x="4488816" y="5847996"/>
                </a:lnTo>
                <a:lnTo>
                  <a:pt x="4495166" y="5845456"/>
                </a:lnTo>
                <a:lnTo>
                  <a:pt x="4498023" y="5844821"/>
                </a:lnTo>
                <a:lnTo>
                  <a:pt x="4500881" y="5844821"/>
                </a:lnTo>
                <a:lnTo>
                  <a:pt x="4503738" y="5845139"/>
                </a:lnTo>
                <a:lnTo>
                  <a:pt x="4505008" y="5845456"/>
                </a:lnTo>
                <a:lnTo>
                  <a:pt x="4506278" y="5846409"/>
                </a:lnTo>
                <a:lnTo>
                  <a:pt x="4507548" y="5847044"/>
                </a:lnTo>
                <a:lnTo>
                  <a:pt x="4508501" y="5847996"/>
                </a:lnTo>
                <a:lnTo>
                  <a:pt x="4511041" y="5851489"/>
                </a:lnTo>
                <a:lnTo>
                  <a:pt x="4514216" y="5850219"/>
                </a:lnTo>
                <a:lnTo>
                  <a:pt x="4518026" y="5848949"/>
                </a:lnTo>
                <a:lnTo>
                  <a:pt x="4521201" y="5847044"/>
                </a:lnTo>
                <a:lnTo>
                  <a:pt x="4524693" y="5845139"/>
                </a:lnTo>
                <a:lnTo>
                  <a:pt x="4527551" y="5842598"/>
                </a:lnTo>
                <a:lnTo>
                  <a:pt x="4530408" y="5840058"/>
                </a:lnTo>
                <a:lnTo>
                  <a:pt x="4532631" y="5837518"/>
                </a:lnTo>
                <a:lnTo>
                  <a:pt x="4534853" y="5834978"/>
                </a:lnTo>
                <a:lnTo>
                  <a:pt x="4535806" y="5832438"/>
                </a:lnTo>
                <a:lnTo>
                  <a:pt x="4536758" y="5830215"/>
                </a:lnTo>
                <a:lnTo>
                  <a:pt x="4537076" y="5827675"/>
                </a:lnTo>
                <a:lnTo>
                  <a:pt x="4536123" y="5825770"/>
                </a:lnTo>
                <a:lnTo>
                  <a:pt x="4535488" y="5825135"/>
                </a:lnTo>
                <a:lnTo>
                  <a:pt x="4534853" y="5824500"/>
                </a:lnTo>
                <a:lnTo>
                  <a:pt x="4532313" y="5822912"/>
                </a:lnTo>
                <a:lnTo>
                  <a:pt x="4528821" y="5822277"/>
                </a:lnTo>
                <a:lnTo>
                  <a:pt x="4524058" y="5821960"/>
                </a:lnTo>
                <a:lnTo>
                  <a:pt x="4532313" y="5821007"/>
                </a:lnTo>
                <a:lnTo>
                  <a:pt x="4540251" y="5819737"/>
                </a:lnTo>
                <a:lnTo>
                  <a:pt x="4548188" y="5817832"/>
                </a:lnTo>
                <a:lnTo>
                  <a:pt x="4555808" y="5815927"/>
                </a:lnTo>
                <a:lnTo>
                  <a:pt x="4572318" y="5811164"/>
                </a:lnTo>
                <a:lnTo>
                  <a:pt x="4589146" y="5806084"/>
                </a:lnTo>
                <a:lnTo>
                  <a:pt x="4606608" y="5800369"/>
                </a:lnTo>
                <a:lnTo>
                  <a:pt x="4625976" y="5794971"/>
                </a:lnTo>
                <a:lnTo>
                  <a:pt x="4636453" y="5792431"/>
                </a:lnTo>
                <a:lnTo>
                  <a:pt x="4647248" y="5789891"/>
                </a:lnTo>
                <a:lnTo>
                  <a:pt x="4658996" y="5787351"/>
                </a:lnTo>
                <a:lnTo>
                  <a:pt x="4670426" y="5785128"/>
                </a:lnTo>
                <a:lnTo>
                  <a:pt x="4672013" y="5783540"/>
                </a:lnTo>
                <a:lnTo>
                  <a:pt x="4672648" y="5782588"/>
                </a:lnTo>
                <a:lnTo>
                  <a:pt x="4672966" y="5781318"/>
                </a:lnTo>
                <a:lnTo>
                  <a:pt x="4673601" y="5780683"/>
                </a:lnTo>
                <a:lnTo>
                  <a:pt x="4673601" y="5779413"/>
                </a:lnTo>
                <a:lnTo>
                  <a:pt x="4672966" y="5778778"/>
                </a:lnTo>
                <a:lnTo>
                  <a:pt x="4672013" y="5776872"/>
                </a:lnTo>
                <a:lnTo>
                  <a:pt x="4671061" y="5774332"/>
                </a:lnTo>
                <a:lnTo>
                  <a:pt x="4669791" y="5771792"/>
                </a:lnTo>
                <a:lnTo>
                  <a:pt x="4669473" y="5770205"/>
                </a:lnTo>
                <a:lnTo>
                  <a:pt x="4669473" y="5767982"/>
                </a:lnTo>
                <a:lnTo>
                  <a:pt x="4669791" y="5765759"/>
                </a:lnTo>
                <a:lnTo>
                  <a:pt x="4670108" y="5763219"/>
                </a:lnTo>
                <a:lnTo>
                  <a:pt x="4673918" y="5761949"/>
                </a:lnTo>
                <a:lnTo>
                  <a:pt x="4677411" y="5761314"/>
                </a:lnTo>
                <a:lnTo>
                  <a:pt x="4685031" y="5760044"/>
                </a:lnTo>
                <a:lnTo>
                  <a:pt x="4692651" y="5759092"/>
                </a:lnTo>
                <a:lnTo>
                  <a:pt x="4700588" y="5758139"/>
                </a:lnTo>
                <a:lnTo>
                  <a:pt x="4707891" y="5756551"/>
                </a:lnTo>
                <a:lnTo>
                  <a:pt x="4711066" y="5755599"/>
                </a:lnTo>
                <a:lnTo>
                  <a:pt x="4714241" y="5754329"/>
                </a:lnTo>
                <a:lnTo>
                  <a:pt x="4717098" y="5752424"/>
                </a:lnTo>
                <a:lnTo>
                  <a:pt x="4720273" y="5750836"/>
                </a:lnTo>
                <a:lnTo>
                  <a:pt x="4722813" y="5748296"/>
                </a:lnTo>
                <a:lnTo>
                  <a:pt x="4725036" y="5745121"/>
                </a:lnTo>
                <a:lnTo>
                  <a:pt x="4722496" y="5744803"/>
                </a:lnTo>
                <a:lnTo>
                  <a:pt x="4720273" y="5743851"/>
                </a:lnTo>
                <a:lnTo>
                  <a:pt x="4718051" y="5742898"/>
                </a:lnTo>
                <a:lnTo>
                  <a:pt x="4716463" y="5741946"/>
                </a:lnTo>
                <a:lnTo>
                  <a:pt x="4715193" y="5740993"/>
                </a:lnTo>
                <a:lnTo>
                  <a:pt x="4713923" y="5739405"/>
                </a:lnTo>
                <a:lnTo>
                  <a:pt x="4712018" y="5736548"/>
                </a:lnTo>
                <a:lnTo>
                  <a:pt x="4711383" y="5733690"/>
                </a:lnTo>
                <a:lnTo>
                  <a:pt x="4710748" y="5730197"/>
                </a:lnTo>
                <a:lnTo>
                  <a:pt x="4710748" y="5727022"/>
                </a:lnTo>
                <a:lnTo>
                  <a:pt x="4710748" y="5723847"/>
                </a:lnTo>
                <a:lnTo>
                  <a:pt x="4710748" y="5721307"/>
                </a:lnTo>
                <a:lnTo>
                  <a:pt x="4710431" y="5718449"/>
                </a:lnTo>
                <a:lnTo>
                  <a:pt x="4710113" y="5717179"/>
                </a:lnTo>
                <a:lnTo>
                  <a:pt x="4709161" y="5716544"/>
                </a:lnTo>
                <a:lnTo>
                  <a:pt x="4708843" y="5715909"/>
                </a:lnTo>
                <a:lnTo>
                  <a:pt x="4708208" y="5715592"/>
                </a:lnTo>
                <a:lnTo>
                  <a:pt x="4706938" y="5715592"/>
                </a:lnTo>
                <a:lnTo>
                  <a:pt x="4704398" y="5716544"/>
                </a:lnTo>
                <a:lnTo>
                  <a:pt x="4700906" y="5718132"/>
                </a:lnTo>
                <a:lnTo>
                  <a:pt x="4696143" y="5721625"/>
                </a:lnTo>
                <a:lnTo>
                  <a:pt x="4694238" y="5719719"/>
                </a:lnTo>
                <a:lnTo>
                  <a:pt x="4693603" y="5718132"/>
                </a:lnTo>
                <a:lnTo>
                  <a:pt x="4693603" y="5717179"/>
                </a:lnTo>
                <a:lnTo>
                  <a:pt x="4694238" y="5715592"/>
                </a:lnTo>
                <a:lnTo>
                  <a:pt x="4695508" y="5714639"/>
                </a:lnTo>
                <a:lnTo>
                  <a:pt x="4697413" y="5713369"/>
                </a:lnTo>
                <a:lnTo>
                  <a:pt x="4702811" y="5711782"/>
                </a:lnTo>
                <a:lnTo>
                  <a:pt x="4709161" y="5709559"/>
                </a:lnTo>
                <a:lnTo>
                  <a:pt x="4716146" y="5707019"/>
                </a:lnTo>
                <a:lnTo>
                  <a:pt x="4719956" y="5705431"/>
                </a:lnTo>
                <a:lnTo>
                  <a:pt x="4722813" y="5703526"/>
                </a:lnTo>
                <a:lnTo>
                  <a:pt x="4725671" y="5701938"/>
                </a:lnTo>
                <a:lnTo>
                  <a:pt x="4728211" y="5699716"/>
                </a:lnTo>
                <a:lnTo>
                  <a:pt x="4726306" y="5697176"/>
                </a:lnTo>
                <a:lnTo>
                  <a:pt x="4724083" y="5695271"/>
                </a:lnTo>
                <a:lnTo>
                  <a:pt x="4721861" y="5694318"/>
                </a:lnTo>
                <a:lnTo>
                  <a:pt x="4719321" y="5693366"/>
                </a:lnTo>
                <a:lnTo>
                  <a:pt x="4716463" y="5693366"/>
                </a:lnTo>
                <a:lnTo>
                  <a:pt x="4713606" y="5693683"/>
                </a:lnTo>
                <a:lnTo>
                  <a:pt x="4710748" y="5694636"/>
                </a:lnTo>
                <a:lnTo>
                  <a:pt x="4707891" y="5695588"/>
                </a:lnTo>
                <a:lnTo>
                  <a:pt x="4701541" y="5698446"/>
                </a:lnTo>
                <a:lnTo>
                  <a:pt x="4695826" y="5701938"/>
                </a:lnTo>
                <a:lnTo>
                  <a:pt x="4685031" y="5708289"/>
                </a:lnTo>
                <a:lnTo>
                  <a:pt x="4684396" y="5704796"/>
                </a:lnTo>
                <a:lnTo>
                  <a:pt x="4683443" y="5701938"/>
                </a:lnTo>
                <a:lnTo>
                  <a:pt x="4681856" y="5699398"/>
                </a:lnTo>
                <a:lnTo>
                  <a:pt x="4679951" y="5697493"/>
                </a:lnTo>
                <a:lnTo>
                  <a:pt x="4677728" y="5696223"/>
                </a:lnTo>
                <a:lnTo>
                  <a:pt x="4674871" y="5695906"/>
                </a:lnTo>
                <a:lnTo>
                  <a:pt x="4672013" y="5696223"/>
                </a:lnTo>
                <a:lnTo>
                  <a:pt x="4668203" y="5697493"/>
                </a:lnTo>
                <a:lnTo>
                  <a:pt x="4674236" y="5694953"/>
                </a:lnTo>
                <a:lnTo>
                  <a:pt x="4679951" y="5692095"/>
                </a:lnTo>
                <a:lnTo>
                  <a:pt x="4685031" y="5688285"/>
                </a:lnTo>
                <a:lnTo>
                  <a:pt x="4687571" y="5686380"/>
                </a:lnTo>
                <a:lnTo>
                  <a:pt x="4689793" y="5684158"/>
                </a:lnTo>
                <a:lnTo>
                  <a:pt x="4692016" y="5681617"/>
                </a:lnTo>
                <a:lnTo>
                  <a:pt x="4694238" y="5679077"/>
                </a:lnTo>
                <a:lnTo>
                  <a:pt x="4695826" y="5676537"/>
                </a:lnTo>
                <a:lnTo>
                  <a:pt x="4697096" y="5673679"/>
                </a:lnTo>
                <a:lnTo>
                  <a:pt x="4698683" y="5670504"/>
                </a:lnTo>
                <a:lnTo>
                  <a:pt x="4699318" y="5666694"/>
                </a:lnTo>
                <a:lnTo>
                  <a:pt x="4699953" y="5663201"/>
                </a:lnTo>
                <a:lnTo>
                  <a:pt x="4700588" y="5659074"/>
                </a:lnTo>
                <a:lnTo>
                  <a:pt x="4699318" y="5658121"/>
                </a:lnTo>
                <a:lnTo>
                  <a:pt x="4698048" y="5656851"/>
                </a:lnTo>
                <a:lnTo>
                  <a:pt x="4695508" y="5655581"/>
                </a:lnTo>
                <a:lnTo>
                  <a:pt x="4694238" y="5654628"/>
                </a:lnTo>
                <a:lnTo>
                  <a:pt x="4692651" y="5653993"/>
                </a:lnTo>
                <a:lnTo>
                  <a:pt x="4691698" y="5653041"/>
                </a:lnTo>
                <a:lnTo>
                  <a:pt x="4691063" y="5651136"/>
                </a:lnTo>
                <a:lnTo>
                  <a:pt x="4679951" y="5660661"/>
                </a:lnTo>
                <a:lnTo>
                  <a:pt x="4669156" y="5669869"/>
                </a:lnTo>
                <a:lnTo>
                  <a:pt x="4657726" y="5679077"/>
                </a:lnTo>
                <a:lnTo>
                  <a:pt x="4652011" y="5683523"/>
                </a:lnTo>
                <a:lnTo>
                  <a:pt x="4645661" y="5687968"/>
                </a:lnTo>
                <a:lnTo>
                  <a:pt x="4644391" y="5686063"/>
                </a:lnTo>
                <a:lnTo>
                  <a:pt x="4642168" y="5683840"/>
                </a:lnTo>
                <a:lnTo>
                  <a:pt x="4639946" y="5682252"/>
                </a:lnTo>
                <a:lnTo>
                  <a:pt x="4637723" y="5680347"/>
                </a:lnTo>
                <a:lnTo>
                  <a:pt x="4632326" y="5676855"/>
                </a:lnTo>
                <a:lnTo>
                  <a:pt x="4625658" y="5674315"/>
                </a:lnTo>
                <a:lnTo>
                  <a:pt x="4618673" y="5672409"/>
                </a:lnTo>
                <a:lnTo>
                  <a:pt x="4611371" y="5670504"/>
                </a:lnTo>
                <a:lnTo>
                  <a:pt x="4604068" y="5669869"/>
                </a:lnTo>
                <a:lnTo>
                  <a:pt x="4596766" y="5669234"/>
                </a:lnTo>
                <a:lnTo>
                  <a:pt x="4589781" y="5669869"/>
                </a:lnTo>
                <a:lnTo>
                  <a:pt x="4586288" y="5670504"/>
                </a:lnTo>
                <a:lnTo>
                  <a:pt x="4583431" y="5671139"/>
                </a:lnTo>
                <a:lnTo>
                  <a:pt x="4579938" y="5671774"/>
                </a:lnTo>
                <a:lnTo>
                  <a:pt x="4577081" y="5673362"/>
                </a:lnTo>
                <a:lnTo>
                  <a:pt x="4574541" y="5674950"/>
                </a:lnTo>
                <a:lnTo>
                  <a:pt x="4572001" y="5676220"/>
                </a:lnTo>
                <a:lnTo>
                  <a:pt x="4570096" y="5678125"/>
                </a:lnTo>
                <a:lnTo>
                  <a:pt x="4568508" y="5680347"/>
                </a:lnTo>
                <a:lnTo>
                  <a:pt x="4566603" y="5682887"/>
                </a:lnTo>
                <a:lnTo>
                  <a:pt x="4565333" y="5685428"/>
                </a:lnTo>
                <a:lnTo>
                  <a:pt x="4564698" y="5688285"/>
                </a:lnTo>
                <a:lnTo>
                  <a:pt x="4564381" y="5691460"/>
                </a:lnTo>
                <a:lnTo>
                  <a:pt x="4564381" y="5695271"/>
                </a:lnTo>
                <a:lnTo>
                  <a:pt x="4564698" y="5698763"/>
                </a:lnTo>
                <a:lnTo>
                  <a:pt x="4560571" y="5698128"/>
                </a:lnTo>
                <a:lnTo>
                  <a:pt x="4557078" y="5697176"/>
                </a:lnTo>
                <a:lnTo>
                  <a:pt x="4552951" y="5695588"/>
                </a:lnTo>
                <a:lnTo>
                  <a:pt x="4549776" y="5694318"/>
                </a:lnTo>
                <a:lnTo>
                  <a:pt x="4542791" y="5690825"/>
                </a:lnTo>
                <a:lnTo>
                  <a:pt x="4536123" y="5687333"/>
                </a:lnTo>
                <a:lnTo>
                  <a:pt x="4530091" y="5682887"/>
                </a:lnTo>
                <a:lnTo>
                  <a:pt x="4524058" y="5678125"/>
                </a:lnTo>
                <a:lnTo>
                  <a:pt x="4512628" y="5668599"/>
                </a:lnTo>
                <a:lnTo>
                  <a:pt x="4511358" y="5671139"/>
                </a:lnTo>
                <a:lnTo>
                  <a:pt x="4510088" y="5673362"/>
                </a:lnTo>
                <a:lnTo>
                  <a:pt x="4508501" y="5675267"/>
                </a:lnTo>
                <a:lnTo>
                  <a:pt x="4506913" y="5676855"/>
                </a:lnTo>
                <a:lnTo>
                  <a:pt x="4503421" y="5680030"/>
                </a:lnTo>
                <a:lnTo>
                  <a:pt x="4499611" y="5682570"/>
                </a:lnTo>
                <a:lnTo>
                  <a:pt x="4495801" y="5684158"/>
                </a:lnTo>
                <a:lnTo>
                  <a:pt x="4491038" y="5685428"/>
                </a:lnTo>
                <a:lnTo>
                  <a:pt x="4486276" y="5686063"/>
                </a:lnTo>
                <a:lnTo>
                  <a:pt x="4481513" y="5687015"/>
                </a:lnTo>
                <a:lnTo>
                  <a:pt x="4471353" y="5687968"/>
                </a:lnTo>
                <a:lnTo>
                  <a:pt x="4460558" y="5688603"/>
                </a:lnTo>
                <a:lnTo>
                  <a:pt x="4455478" y="5689555"/>
                </a:lnTo>
                <a:lnTo>
                  <a:pt x="4450398" y="5690825"/>
                </a:lnTo>
                <a:lnTo>
                  <a:pt x="4445318" y="5692413"/>
                </a:lnTo>
                <a:lnTo>
                  <a:pt x="4440556" y="5694636"/>
                </a:lnTo>
                <a:lnTo>
                  <a:pt x="4442143" y="5692095"/>
                </a:lnTo>
                <a:lnTo>
                  <a:pt x="4443096" y="5689555"/>
                </a:lnTo>
                <a:lnTo>
                  <a:pt x="4444366" y="5687015"/>
                </a:lnTo>
                <a:lnTo>
                  <a:pt x="4444683" y="5684158"/>
                </a:lnTo>
                <a:lnTo>
                  <a:pt x="4445001" y="5681617"/>
                </a:lnTo>
                <a:lnTo>
                  <a:pt x="4445001" y="5679077"/>
                </a:lnTo>
                <a:lnTo>
                  <a:pt x="4444683" y="5673679"/>
                </a:lnTo>
                <a:lnTo>
                  <a:pt x="4443413" y="5668282"/>
                </a:lnTo>
                <a:lnTo>
                  <a:pt x="4442143" y="5663201"/>
                </a:lnTo>
                <a:lnTo>
                  <a:pt x="4438968" y="5652723"/>
                </a:lnTo>
                <a:lnTo>
                  <a:pt x="4437698" y="5647008"/>
                </a:lnTo>
                <a:lnTo>
                  <a:pt x="4437063" y="5641928"/>
                </a:lnTo>
                <a:lnTo>
                  <a:pt x="4437063" y="5639705"/>
                </a:lnTo>
                <a:lnTo>
                  <a:pt x="4437063" y="5637165"/>
                </a:lnTo>
                <a:lnTo>
                  <a:pt x="4437698" y="5634625"/>
                </a:lnTo>
                <a:lnTo>
                  <a:pt x="4438016" y="5632402"/>
                </a:lnTo>
                <a:lnTo>
                  <a:pt x="4439286" y="5629862"/>
                </a:lnTo>
                <a:lnTo>
                  <a:pt x="4440556" y="5627640"/>
                </a:lnTo>
                <a:lnTo>
                  <a:pt x="4442143" y="5625417"/>
                </a:lnTo>
                <a:lnTo>
                  <a:pt x="4444366" y="5623512"/>
                </a:lnTo>
                <a:lnTo>
                  <a:pt x="4446588" y="5621289"/>
                </a:lnTo>
                <a:lnTo>
                  <a:pt x="4449446" y="5619384"/>
                </a:lnTo>
                <a:lnTo>
                  <a:pt x="4452938" y="5617161"/>
                </a:lnTo>
                <a:lnTo>
                  <a:pt x="4456748" y="5615256"/>
                </a:lnTo>
                <a:lnTo>
                  <a:pt x="4454208" y="5612399"/>
                </a:lnTo>
                <a:lnTo>
                  <a:pt x="4452303" y="5609224"/>
                </a:lnTo>
                <a:lnTo>
                  <a:pt x="4450398" y="5606366"/>
                </a:lnTo>
                <a:lnTo>
                  <a:pt x="4449763" y="5602873"/>
                </a:lnTo>
                <a:lnTo>
                  <a:pt x="4449128" y="5600016"/>
                </a:lnTo>
                <a:lnTo>
                  <a:pt x="4448811" y="5596840"/>
                </a:lnTo>
                <a:lnTo>
                  <a:pt x="4448176" y="5590173"/>
                </a:lnTo>
                <a:lnTo>
                  <a:pt x="4448811" y="5583187"/>
                </a:lnTo>
                <a:lnTo>
                  <a:pt x="4448176" y="5575884"/>
                </a:lnTo>
                <a:lnTo>
                  <a:pt x="4447858" y="5572074"/>
                </a:lnTo>
                <a:lnTo>
                  <a:pt x="4447223" y="5567629"/>
                </a:lnTo>
                <a:lnTo>
                  <a:pt x="4446271" y="5563184"/>
                </a:lnTo>
                <a:lnTo>
                  <a:pt x="4444683" y="5558738"/>
                </a:lnTo>
                <a:lnTo>
                  <a:pt x="4449763" y="5556833"/>
                </a:lnTo>
                <a:lnTo>
                  <a:pt x="4454526" y="5555881"/>
                </a:lnTo>
                <a:lnTo>
                  <a:pt x="4459288" y="5554928"/>
                </a:lnTo>
                <a:lnTo>
                  <a:pt x="4463733" y="5553976"/>
                </a:lnTo>
                <a:lnTo>
                  <a:pt x="4467861" y="5553658"/>
                </a:lnTo>
                <a:lnTo>
                  <a:pt x="4471988" y="5553341"/>
                </a:lnTo>
                <a:lnTo>
                  <a:pt x="4475798" y="5553341"/>
                </a:lnTo>
                <a:lnTo>
                  <a:pt x="4479291" y="5553658"/>
                </a:lnTo>
                <a:lnTo>
                  <a:pt x="4483101" y="5554293"/>
                </a:lnTo>
                <a:lnTo>
                  <a:pt x="4486276" y="5555246"/>
                </a:lnTo>
                <a:lnTo>
                  <a:pt x="4492943" y="5556833"/>
                </a:lnTo>
                <a:lnTo>
                  <a:pt x="4498658" y="5559691"/>
                </a:lnTo>
                <a:lnTo>
                  <a:pt x="4504373" y="5562549"/>
                </a:lnTo>
                <a:lnTo>
                  <a:pt x="4505643" y="5562231"/>
                </a:lnTo>
                <a:lnTo>
                  <a:pt x="4506278" y="5561278"/>
                </a:lnTo>
                <a:lnTo>
                  <a:pt x="4507548" y="5560008"/>
                </a:lnTo>
                <a:lnTo>
                  <a:pt x="4507866" y="5557786"/>
                </a:lnTo>
                <a:lnTo>
                  <a:pt x="4507866" y="5555563"/>
                </a:lnTo>
                <a:lnTo>
                  <a:pt x="4506913" y="5550800"/>
                </a:lnTo>
                <a:lnTo>
                  <a:pt x="4505961" y="5545720"/>
                </a:lnTo>
                <a:lnTo>
                  <a:pt x="4516756" y="5545085"/>
                </a:lnTo>
                <a:lnTo>
                  <a:pt x="4527868" y="5544133"/>
                </a:lnTo>
                <a:lnTo>
                  <a:pt x="4538028" y="5543815"/>
                </a:lnTo>
                <a:lnTo>
                  <a:pt x="4543108" y="5544133"/>
                </a:lnTo>
                <a:lnTo>
                  <a:pt x="4547871" y="5544450"/>
                </a:lnTo>
                <a:lnTo>
                  <a:pt x="4552633" y="5545403"/>
                </a:lnTo>
                <a:lnTo>
                  <a:pt x="4557396" y="5546038"/>
                </a:lnTo>
                <a:lnTo>
                  <a:pt x="4561841" y="5546990"/>
                </a:lnTo>
                <a:lnTo>
                  <a:pt x="4565968" y="5548895"/>
                </a:lnTo>
                <a:lnTo>
                  <a:pt x="4569778" y="5550800"/>
                </a:lnTo>
                <a:lnTo>
                  <a:pt x="4573588" y="5553023"/>
                </a:lnTo>
                <a:lnTo>
                  <a:pt x="4577081" y="5555563"/>
                </a:lnTo>
                <a:lnTo>
                  <a:pt x="4580256" y="5558738"/>
                </a:lnTo>
                <a:lnTo>
                  <a:pt x="4583113" y="5553341"/>
                </a:lnTo>
                <a:lnTo>
                  <a:pt x="4585018" y="5548260"/>
                </a:lnTo>
                <a:lnTo>
                  <a:pt x="4587558" y="5543180"/>
                </a:lnTo>
                <a:lnTo>
                  <a:pt x="4589146" y="5540640"/>
                </a:lnTo>
                <a:lnTo>
                  <a:pt x="4591051" y="5538417"/>
                </a:lnTo>
                <a:lnTo>
                  <a:pt x="4592956" y="5536195"/>
                </a:lnTo>
                <a:lnTo>
                  <a:pt x="4595496" y="5533972"/>
                </a:lnTo>
                <a:lnTo>
                  <a:pt x="4598036" y="5532067"/>
                </a:lnTo>
                <a:lnTo>
                  <a:pt x="4600893" y="5530479"/>
                </a:lnTo>
                <a:lnTo>
                  <a:pt x="4604386" y="5528892"/>
                </a:lnTo>
                <a:lnTo>
                  <a:pt x="4608513" y="5527939"/>
                </a:lnTo>
                <a:lnTo>
                  <a:pt x="4612958" y="5526669"/>
                </a:lnTo>
                <a:lnTo>
                  <a:pt x="4618038" y="5526034"/>
                </a:lnTo>
                <a:lnTo>
                  <a:pt x="4618038" y="5523494"/>
                </a:lnTo>
                <a:lnTo>
                  <a:pt x="4618038" y="5520954"/>
                </a:lnTo>
                <a:lnTo>
                  <a:pt x="4616768" y="5519049"/>
                </a:lnTo>
                <a:lnTo>
                  <a:pt x="4615816" y="5517144"/>
                </a:lnTo>
                <a:lnTo>
                  <a:pt x="4614228" y="5515239"/>
                </a:lnTo>
                <a:lnTo>
                  <a:pt x="4612958" y="5513968"/>
                </a:lnTo>
                <a:lnTo>
                  <a:pt x="4609466" y="5511428"/>
                </a:lnTo>
                <a:lnTo>
                  <a:pt x="4606926" y="5508888"/>
                </a:lnTo>
                <a:lnTo>
                  <a:pt x="4605973" y="5507618"/>
                </a:lnTo>
                <a:lnTo>
                  <a:pt x="4605656" y="5506666"/>
                </a:lnTo>
                <a:lnTo>
                  <a:pt x="4605656" y="5505396"/>
                </a:lnTo>
                <a:lnTo>
                  <a:pt x="4606291" y="5504125"/>
                </a:lnTo>
                <a:lnTo>
                  <a:pt x="4607878" y="5502538"/>
                </a:lnTo>
                <a:lnTo>
                  <a:pt x="4610101" y="5500950"/>
                </a:lnTo>
                <a:lnTo>
                  <a:pt x="4604386" y="5499045"/>
                </a:lnTo>
                <a:lnTo>
                  <a:pt x="4599306" y="5497140"/>
                </a:lnTo>
                <a:lnTo>
                  <a:pt x="4593908" y="5495552"/>
                </a:lnTo>
                <a:lnTo>
                  <a:pt x="4588193" y="5494600"/>
                </a:lnTo>
                <a:lnTo>
                  <a:pt x="4581526" y="5493965"/>
                </a:lnTo>
                <a:lnTo>
                  <a:pt x="4574223" y="5493965"/>
                </a:lnTo>
                <a:lnTo>
                  <a:pt x="4565968" y="5493965"/>
                </a:lnTo>
                <a:lnTo>
                  <a:pt x="4555808" y="5494600"/>
                </a:lnTo>
                <a:lnTo>
                  <a:pt x="4559936" y="5490790"/>
                </a:lnTo>
                <a:lnTo>
                  <a:pt x="4562476" y="5487932"/>
                </a:lnTo>
                <a:lnTo>
                  <a:pt x="4564381" y="5485392"/>
                </a:lnTo>
                <a:lnTo>
                  <a:pt x="4565016" y="5482852"/>
                </a:lnTo>
                <a:lnTo>
                  <a:pt x="4565016" y="5480629"/>
                </a:lnTo>
                <a:lnTo>
                  <a:pt x="4564381" y="5478407"/>
                </a:lnTo>
                <a:lnTo>
                  <a:pt x="4562793" y="5475866"/>
                </a:lnTo>
                <a:lnTo>
                  <a:pt x="4561523" y="5473644"/>
                </a:lnTo>
                <a:lnTo>
                  <a:pt x="4557078" y="5468246"/>
                </a:lnTo>
                <a:lnTo>
                  <a:pt x="4554856" y="5465388"/>
                </a:lnTo>
                <a:lnTo>
                  <a:pt x="4552633" y="5461896"/>
                </a:lnTo>
                <a:lnTo>
                  <a:pt x="4550411" y="5457768"/>
                </a:lnTo>
                <a:lnTo>
                  <a:pt x="4548506" y="5453323"/>
                </a:lnTo>
                <a:lnTo>
                  <a:pt x="4547553" y="5448242"/>
                </a:lnTo>
                <a:lnTo>
                  <a:pt x="4546918" y="5442527"/>
                </a:lnTo>
                <a:lnTo>
                  <a:pt x="4543108" y="5446655"/>
                </a:lnTo>
                <a:lnTo>
                  <a:pt x="4539616" y="5450783"/>
                </a:lnTo>
                <a:lnTo>
                  <a:pt x="4536123" y="5453640"/>
                </a:lnTo>
                <a:lnTo>
                  <a:pt x="4532631" y="5456180"/>
                </a:lnTo>
                <a:lnTo>
                  <a:pt x="4529456" y="5458085"/>
                </a:lnTo>
                <a:lnTo>
                  <a:pt x="4525646" y="5459673"/>
                </a:lnTo>
                <a:lnTo>
                  <a:pt x="4521518" y="5460626"/>
                </a:lnTo>
                <a:lnTo>
                  <a:pt x="4517708" y="5461896"/>
                </a:lnTo>
                <a:lnTo>
                  <a:pt x="4509136" y="5462531"/>
                </a:lnTo>
                <a:lnTo>
                  <a:pt x="4499293" y="5463166"/>
                </a:lnTo>
                <a:lnTo>
                  <a:pt x="4488498" y="5464436"/>
                </a:lnTo>
                <a:lnTo>
                  <a:pt x="4482148" y="5465388"/>
                </a:lnTo>
                <a:lnTo>
                  <a:pt x="4475163" y="5466341"/>
                </a:lnTo>
                <a:lnTo>
                  <a:pt x="4476751" y="5464753"/>
                </a:lnTo>
                <a:lnTo>
                  <a:pt x="4478338" y="5462848"/>
                </a:lnTo>
                <a:lnTo>
                  <a:pt x="4479926" y="5460943"/>
                </a:lnTo>
                <a:lnTo>
                  <a:pt x="4481831" y="5459991"/>
                </a:lnTo>
                <a:lnTo>
                  <a:pt x="4485958" y="5457450"/>
                </a:lnTo>
                <a:lnTo>
                  <a:pt x="4489768" y="5455863"/>
                </a:lnTo>
                <a:lnTo>
                  <a:pt x="4494531" y="5454593"/>
                </a:lnTo>
                <a:lnTo>
                  <a:pt x="4499293" y="5453323"/>
                </a:lnTo>
                <a:lnTo>
                  <a:pt x="4508818" y="5452053"/>
                </a:lnTo>
                <a:lnTo>
                  <a:pt x="4513581" y="5450783"/>
                </a:lnTo>
                <a:lnTo>
                  <a:pt x="4518026" y="5449830"/>
                </a:lnTo>
                <a:lnTo>
                  <a:pt x="4522153" y="5448242"/>
                </a:lnTo>
                <a:lnTo>
                  <a:pt x="4525328" y="5446020"/>
                </a:lnTo>
                <a:lnTo>
                  <a:pt x="4526916" y="5445067"/>
                </a:lnTo>
                <a:lnTo>
                  <a:pt x="4528186" y="5443480"/>
                </a:lnTo>
                <a:lnTo>
                  <a:pt x="4529456" y="5441575"/>
                </a:lnTo>
                <a:lnTo>
                  <a:pt x="4530408" y="5439987"/>
                </a:lnTo>
                <a:lnTo>
                  <a:pt x="4531043" y="5437764"/>
                </a:lnTo>
                <a:lnTo>
                  <a:pt x="4531996" y="5435542"/>
                </a:lnTo>
                <a:lnTo>
                  <a:pt x="4532313" y="5433002"/>
                </a:lnTo>
                <a:lnTo>
                  <a:pt x="4532313" y="5430144"/>
                </a:lnTo>
                <a:lnTo>
                  <a:pt x="4534536" y="5431097"/>
                </a:lnTo>
                <a:lnTo>
                  <a:pt x="4536758" y="5431414"/>
                </a:lnTo>
                <a:lnTo>
                  <a:pt x="4539298" y="5431732"/>
                </a:lnTo>
                <a:lnTo>
                  <a:pt x="4542156" y="5431732"/>
                </a:lnTo>
                <a:lnTo>
                  <a:pt x="4547871" y="5431097"/>
                </a:lnTo>
                <a:lnTo>
                  <a:pt x="4553903" y="5429509"/>
                </a:lnTo>
                <a:lnTo>
                  <a:pt x="4566921" y="5426016"/>
                </a:lnTo>
                <a:lnTo>
                  <a:pt x="4573588" y="5423794"/>
                </a:lnTo>
                <a:lnTo>
                  <a:pt x="4579621" y="5422206"/>
                </a:lnTo>
                <a:lnTo>
                  <a:pt x="4583113" y="5415538"/>
                </a:lnTo>
                <a:lnTo>
                  <a:pt x="4585653" y="5409505"/>
                </a:lnTo>
                <a:lnTo>
                  <a:pt x="4586923" y="5403790"/>
                </a:lnTo>
                <a:lnTo>
                  <a:pt x="4587558" y="5398710"/>
                </a:lnTo>
                <a:lnTo>
                  <a:pt x="4587558" y="5394265"/>
                </a:lnTo>
                <a:lnTo>
                  <a:pt x="4586923" y="5390137"/>
                </a:lnTo>
                <a:lnTo>
                  <a:pt x="4585971" y="5386644"/>
                </a:lnTo>
                <a:lnTo>
                  <a:pt x="4584066" y="5383469"/>
                </a:lnTo>
                <a:lnTo>
                  <a:pt x="4581526" y="5380294"/>
                </a:lnTo>
                <a:lnTo>
                  <a:pt x="4578668" y="5377436"/>
                </a:lnTo>
                <a:lnTo>
                  <a:pt x="4575176" y="5375214"/>
                </a:lnTo>
                <a:lnTo>
                  <a:pt x="4571366" y="5372991"/>
                </a:lnTo>
                <a:lnTo>
                  <a:pt x="4567238" y="5371403"/>
                </a:lnTo>
                <a:lnTo>
                  <a:pt x="4562476" y="5369498"/>
                </a:lnTo>
                <a:lnTo>
                  <a:pt x="4552633" y="5366641"/>
                </a:lnTo>
                <a:lnTo>
                  <a:pt x="4542156" y="5363465"/>
                </a:lnTo>
                <a:lnTo>
                  <a:pt x="4531043" y="5360925"/>
                </a:lnTo>
                <a:lnTo>
                  <a:pt x="4520248" y="5358385"/>
                </a:lnTo>
                <a:lnTo>
                  <a:pt x="4509136" y="5355528"/>
                </a:lnTo>
                <a:lnTo>
                  <a:pt x="4504056" y="5353622"/>
                </a:lnTo>
                <a:lnTo>
                  <a:pt x="4498976" y="5352035"/>
                </a:lnTo>
                <a:lnTo>
                  <a:pt x="4494213" y="5350130"/>
                </a:lnTo>
                <a:lnTo>
                  <a:pt x="4489768" y="5347907"/>
                </a:lnTo>
                <a:lnTo>
                  <a:pt x="4485958" y="5345367"/>
                </a:lnTo>
                <a:lnTo>
                  <a:pt x="4482148" y="5342827"/>
                </a:lnTo>
                <a:lnTo>
                  <a:pt x="4478973" y="5339969"/>
                </a:lnTo>
                <a:lnTo>
                  <a:pt x="4476116" y="5336477"/>
                </a:lnTo>
                <a:lnTo>
                  <a:pt x="4474528" y="5338382"/>
                </a:lnTo>
                <a:lnTo>
                  <a:pt x="4473258" y="5339969"/>
                </a:lnTo>
                <a:lnTo>
                  <a:pt x="4471353" y="5341874"/>
                </a:lnTo>
                <a:lnTo>
                  <a:pt x="4469131" y="5342827"/>
                </a:lnTo>
                <a:lnTo>
                  <a:pt x="4466591" y="5344414"/>
                </a:lnTo>
                <a:lnTo>
                  <a:pt x="4464051" y="5345049"/>
                </a:lnTo>
                <a:lnTo>
                  <a:pt x="4461193" y="5346002"/>
                </a:lnTo>
                <a:lnTo>
                  <a:pt x="4458018" y="5346320"/>
                </a:lnTo>
                <a:lnTo>
                  <a:pt x="4457701" y="5344414"/>
                </a:lnTo>
                <a:lnTo>
                  <a:pt x="4457066" y="5342509"/>
                </a:lnTo>
                <a:lnTo>
                  <a:pt x="4456748" y="5340922"/>
                </a:lnTo>
                <a:lnTo>
                  <a:pt x="4455478" y="5339969"/>
                </a:lnTo>
                <a:lnTo>
                  <a:pt x="4454843" y="5338699"/>
                </a:lnTo>
                <a:lnTo>
                  <a:pt x="4453573" y="5338064"/>
                </a:lnTo>
                <a:lnTo>
                  <a:pt x="4452303" y="5337429"/>
                </a:lnTo>
                <a:lnTo>
                  <a:pt x="4450716" y="5337429"/>
                </a:lnTo>
                <a:lnTo>
                  <a:pt x="4449446" y="5334889"/>
                </a:lnTo>
                <a:lnTo>
                  <a:pt x="4448811" y="5332666"/>
                </a:lnTo>
                <a:lnTo>
                  <a:pt x="4448811" y="5330761"/>
                </a:lnTo>
                <a:lnTo>
                  <a:pt x="4449128" y="5329174"/>
                </a:lnTo>
                <a:lnTo>
                  <a:pt x="4449763" y="5328221"/>
                </a:lnTo>
                <a:lnTo>
                  <a:pt x="4450398" y="5327586"/>
                </a:lnTo>
                <a:lnTo>
                  <a:pt x="4453573" y="5325998"/>
                </a:lnTo>
                <a:lnTo>
                  <a:pt x="4456113" y="5324728"/>
                </a:lnTo>
                <a:lnTo>
                  <a:pt x="4457066" y="5323458"/>
                </a:lnTo>
                <a:lnTo>
                  <a:pt x="4457701" y="5322506"/>
                </a:lnTo>
                <a:lnTo>
                  <a:pt x="4458018" y="5321236"/>
                </a:lnTo>
                <a:lnTo>
                  <a:pt x="4457701" y="5319331"/>
                </a:lnTo>
                <a:lnTo>
                  <a:pt x="4457066" y="5317425"/>
                </a:lnTo>
                <a:lnTo>
                  <a:pt x="4455478" y="5314568"/>
                </a:lnTo>
                <a:lnTo>
                  <a:pt x="4451351" y="5314568"/>
                </a:lnTo>
                <a:lnTo>
                  <a:pt x="4449446" y="5314568"/>
                </a:lnTo>
                <a:lnTo>
                  <a:pt x="4447858" y="5313933"/>
                </a:lnTo>
                <a:lnTo>
                  <a:pt x="4446906" y="5313615"/>
                </a:lnTo>
                <a:lnTo>
                  <a:pt x="4445636" y="5312663"/>
                </a:lnTo>
                <a:lnTo>
                  <a:pt x="4444683" y="5311393"/>
                </a:lnTo>
                <a:lnTo>
                  <a:pt x="4444048" y="5310440"/>
                </a:lnTo>
                <a:lnTo>
                  <a:pt x="4442143" y="5306947"/>
                </a:lnTo>
                <a:lnTo>
                  <a:pt x="4440556" y="5302820"/>
                </a:lnTo>
                <a:lnTo>
                  <a:pt x="4438333" y="5298057"/>
                </a:lnTo>
                <a:lnTo>
                  <a:pt x="4435793" y="5292024"/>
                </a:lnTo>
                <a:lnTo>
                  <a:pt x="4429443" y="5295517"/>
                </a:lnTo>
                <a:lnTo>
                  <a:pt x="4422776" y="5298692"/>
                </a:lnTo>
                <a:lnTo>
                  <a:pt x="4416108" y="5301232"/>
                </a:lnTo>
                <a:lnTo>
                  <a:pt x="4409758" y="5303772"/>
                </a:lnTo>
                <a:lnTo>
                  <a:pt x="4403408" y="5305677"/>
                </a:lnTo>
                <a:lnTo>
                  <a:pt x="4397376" y="5306947"/>
                </a:lnTo>
                <a:lnTo>
                  <a:pt x="4391026" y="5307900"/>
                </a:lnTo>
                <a:lnTo>
                  <a:pt x="4385311" y="5308217"/>
                </a:lnTo>
                <a:lnTo>
                  <a:pt x="4379596" y="5307900"/>
                </a:lnTo>
                <a:lnTo>
                  <a:pt x="4374198" y="5306630"/>
                </a:lnTo>
                <a:lnTo>
                  <a:pt x="4368801" y="5304725"/>
                </a:lnTo>
                <a:lnTo>
                  <a:pt x="4364038" y="5302185"/>
                </a:lnTo>
                <a:lnTo>
                  <a:pt x="4359276" y="5298692"/>
                </a:lnTo>
                <a:lnTo>
                  <a:pt x="4354831" y="5294247"/>
                </a:lnTo>
                <a:lnTo>
                  <a:pt x="4350386" y="5289166"/>
                </a:lnTo>
                <a:lnTo>
                  <a:pt x="4346893" y="5283134"/>
                </a:lnTo>
                <a:lnTo>
                  <a:pt x="4345306" y="5284721"/>
                </a:lnTo>
                <a:lnTo>
                  <a:pt x="4343718" y="5286309"/>
                </a:lnTo>
                <a:lnTo>
                  <a:pt x="4341813" y="5287261"/>
                </a:lnTo>
                <a:lnTo>
                  <a:pt x="4339591" y="5288531"/>
                </a:lnTo>
                <a:lnTo>
                  <a:pt x="4337368" y="5289166"/>
                </a:lnTo>
                <a:lnTo>
                  <a:pt x="4334828" y="5289802"/>
                </a:lnTo>
                <a:lnTo>
                  <a:pt x="4329113" y="5291072"/>
                </a:lnTo>
                <a:lnTo>
                  <a:pt x="4328161" y="5286944"/>
                </a:lnTo>
                <a:lnTo>
                  <a:pt x="4327526" y="5283769"/>
                </a:lnTo>
                <a:lnTo>
                  <a:pt x="4325938" y="5280911"/>
                </a:lnTo>
                <a:lnTo>
                  <a:pt x="4324668" y="5278688"/>
                </a:lnTo>
                <a:lnTo>
                  <a:pt x="4322763" y="5276466"/>
                </a:lnTo>
                <a:lnTo>
                  <a:pt x="4320858" y="5274561"/>
                </a:lnTo>
                <a:lnTo>
                  <a:pt x="4316413" y="5271703"/>
                </a:lnTo>
                <a:lnTo>
                  <a:pt x="4312286" y="5269163"/>
                </a:lnTo>
                <a:lnTo>
                  <a:pt x="4307841" y="5266305"/>
                </a:lnTo>
                <a:lnTo>
                  <a:pt x="4305618" y="5264718"/>
                </a:lnTo>
                <a:lnTo>
                  <a:pt x="4303713" y="5262495"/>
                </a:lnTo>
                <a:lnTo>
                  <a:pt x="4302443" y="5260272"/>
                </a:lnTo>
                <a:lnTo>
                  <a:pt x="4300856" y="5257732"/>
                </a:lnTo>
                <a:lnTo>
                  <a:pt x="4300538" y="5247572"/>
                </a:lnTo>
                <a:lnTo>
                  <a:pt x="4300856" y="5238046"/>
                </a:lnTo>
                <a:lnTo>
                  <a:pt x="4301491" y="5229473"/>
                </a:lnTo>
                <a:lnTo>
                  <a:pt x="4303396" y="5221218"/>
                </a:lnTo>
                <a:lnTo>
                  <a:pt x="4305618" y="5213597"/>
                </a:lnTo>
                <a:lnTo>
                  <a:pt x="4308158" y="5206295"/>
                </a:lnTo>
                <a:lnTo>
                  <a:pt x="4311016" y="5199309"/>
                </a:lnTo>
                <a:lnTo>
                  <a:pt x="4314508" y="5192959"/>
                </a:lnTo>
                <a:lnTo>
                  <a:pt x="4320858" y="5179623"/>
                </a:lnTo>
                <a:lnTo>
                  <a:pt x="4323716" y="5173273"/>
                </a:lnTo>
                <a:lnTo>
                  <a:pt x="4326891" y="5166605"/>
                </a:lnTo>
                <a:lnTo>
                  <a:pt x="4329431" y="5159302"/>
                </a:lnTo>
                <a:lnTo>
                  <a:pt x="4331653" y="5151999"/>
                </a:lnTo>
                <a:lnTo>
                  <a:pt x="4333241" y="5144379"/>
                </a:lnTo>
                <a:lnTo>
                  <a:pt x="4334511" y="5135806"/>
                </a:lnTo>
                <a:lnTo>
                  <a:pt x="4330383" y="5134853"/>
                </a:lnTo>
                <a:lnTo>
                  <a:pt x="4327208" y="5134218"/>
                </a:lnTo>
                <a:lnTo>
                  <a:pt x="4323716" y="5133266"/>
                </a:lnTo>
                <a:lnTo>
                  <a:pt x="4320541" y="5132948"/>
                </a:lnTo>
                <a:lnTo>
                  <a:pt x="4317683" y="5132948"/>
                </a:lnTo>
                <a:lnTo>
                  <a:pt x="4314508" y="5132948"/>
                </a:lnTo>
                <a:lnTo>
                  <a:pt x="4308793" y="5134218"/>
                </a:lnTo>
                <a:lnTo>
                  <a:pt x="4303396" y="5135488"/>
                </a:lnTo>
                <a:lnTo>
                  <a:pt x="4298633" y="5137393"/>
                </a:lnTo>
                <a:lnTo>
                  <a:pt x="4293553" y="5139934"/>
                </a:lnTo>
                <a:lnTo>
                  <a:pt x="4288791" y="5142791"/>
                </a:lnTo>
                <a:lnTo>
                  <a:pt x="4278631" y="5148824"/>
                </a:lnTo>
                <a:lnTo>
                  <a:pt x="4273233" y="5151364"/>
                </a:lnTo>
                <a:lnTo>
                  <a:pt x="4267201" y="5153904"/>
                </a:lnTo>
                <a:lnTo>
                  <a:pt x="4261168" y="5156127"/>
                </a:lnTo>
                <a:lnTo>
                  <a:pt x="4254501" y="5157714"/>
                </a:lnTo>
                <a:lnTo>
                  <a:pt x="4246881" y="5158985"/>
                </a:lnTo>
                <a:lnTo>
                  <a:pt x="4242753" y="5158985"/>
                </a:lnTo>
                <a:lnTo>
                  <a:pt x="4238943" y="5158985"/>
                </a:lnTo>
                <a:lnTo>
                  <a:pt x="4241801" y="5166605"/>
                </a:lnTo>
                <a:lnTo>
                  <a:pt x="4244658" y="5173273"/>
                </a:lnTo>
                <a:lnTo>
                  <a:pt x="4247833" y="5178988"/>
                </a:lnTo>
                <a:lnTo>
                  <a:pt x="4251326" y="5184068"/>
                </a:lnTo>
                <a:lnTo>
                  <a:pt x="4254501" y="5188514"/>
                </a:lnTo>
                <a:lnTo>
                  <a:pt x="4257358" y="5192641"/>
                </a:lnTo>
                <a:lnTo>
                  <a:pt x="4263391" y="5199309"/>
                </a:lnTo>
                <a:lnTo>
                  <a:pt x="4261803" y="5200262"/>
                </a:lnTo>
                <a:lnTo>
                  <a:pt x="4260216" y="5200262"/>
                </a:lnTo>
                <a:lnTo>
                  <a:pt x="4258946" y="5200262"/>
                </a:lnTo>
                <a:lnTo>
                  <a:pt x="4257358" y="5199944"/>
                </a:lnTo>
                <a:lnTo>
                  <a:pt x="4254818" y="5198039"/>
                </a:lnTo>
                <a:lnTo>
                  <a:pt x="4252278" y="5196134"/>
                </a:lnTo>
                <a:lnTo>
                  <a:pt x="4250056" y="5194546"/>
                </a:lnTo>
                <a:lnTo>
                  <a:pt x="4249103" y="5194229"/>
                </a:lnTo>
                <a:lnTo>
                  <a:pt x="4248468" y="5194546"/>
                </a:lnTo>
                <a:lnTo>
                  <a:pt x="4247516" y="5195181"/>
                </a:lnTo>
                <a:lnTo>
                  <a:pt x="4246881" y="5196134"/>
                </a:lnTo>
                <a:lnTo>
                  <a:pt x="4246246" y="5198039"/>
                </a:lnTo>
                <a:lnTo>
                  <a:pt x="4245928" y="5200579"/>
                </a:lnTo>
                <a:lnTo>
                  <a:pt x="4243071" y="5196769"/>
                </a:lnTo>
                <a:lnTo>
                  <a:pt x="4240531" y="5193276"/>
                </a:lnTo>
                <a:lnTo>
                  <a:pt x="4237991" y="5190101"/>
                </a:lnTo>
                <a:lnTo>
                  <a:pt x="4235133" y="5186609"/>
                </a:lnTo>
                <a:lnTo>
                  <a:pt x="4232276" y="5183751"/>
                </a:lnTo>
                <a:lnTo>
                  <a:pt x="4229101" y="5181211"/>
                </a:lnTo>
                <a:lnTo>
                  <a:pt x="4225608" y="5178988"/>
                </a:lnTo>
                <a:lnTo>
                  <a:pt x="4222116" y="5176765"/>
                </a:lnTo>
                <a:lnTo>
                  <a:pt x="4217988" y="5175495"/>
                </a:lnTo>
                <a:lnTo>
                  <a:pt x="4214178" y="5173908"/>
                </a:lnTo>
                <a:lnTo>
                  <a:pt x="4209733" y="5172638"/>
                </a:lnTo>
                <a:lnTo>
                  <a:pt x="4204971" y="5172320"/>
                </a:lnTo>
                <a:lnTo>
                  <a:pt x="4200208" y="5172003"/>
                </a:lnTo>
                <a:lnTo>
                  <a:pt x="4195128" y="5172003"/>
                </a:lnTo>
                <a:lnTo>
                  <a:pt x="4189096" y="5172638"/>
                </a:lnTo>
                <a:lnTo>
                  <a:pt x="4183381" y="5173908"/>
                </a:lnTo>
                <a:lnTo>
                  <a:pt x="4182428" y="5171368"/>
                </a:lnTo>
                <a:lnTo>
                  <a:pt x="4181158" y="5169145"/>
                </a:lnTo>
                <a:lnTo>
                  <a:pt x="4180841" y="5166922"/>
                </a:lnTo>
                <a:lnTo>
                  <a:pt x="4180523" y="5165017"/>
                </a:lnTo>
                <a:lnTo>
                  <a:pt x="4180206" y="5161842"/>
                </a:lnTo>
                <a:lnTo>
                  <a:pt x="4180523" y="5158667"/>
                </a:lnTo>
                <a:lnTo>
                  <a:pt x="4181158" y="5155174"/>
                </a:lnTo>
                <a:lnTo>
                  <a:pt x="4181158" y="5151682"/>
                </a:lnTo>
                <a:lnTo>
                  <a:pt x="4180841" y="5147236"/>
                </a:lnTo>
                <a:lnTo>
                  <a:pt x="4180206" y="5145014"/>
                </a:lnTo>
                <a:lnTo>
                  <a:pt x="4178936" y="5142156"/>
                </a:lnTo>
                <a:lnTo>
                  <a:pt x="4167823" y="5142791"/>
                </a:lnTo>
                <a:lnTo>
                  <a:pt x="4157028" y="5142791"/>
                </a:lnTo>
                <a:lnTo>
                  <a:pt x="4146551" y="5141839"/>
                </a:lnTo>
                <a:lnTo>
                  <a:pt x="4136073" y="5140251"/>
                </a:lnTo>
                <a:lnTo>
                  <a:pt x="4125596" y="5138028"/>
                </a:lnTo>
                <a:lnTo>
                  <a:pt x="4116071" y="5135488"/>
                </a:lnTo>
                <a:lnTo>
                  <a:pt x="4106863" y="5131996"/>
                </a:lnTo>
                <a:lnTo>
                  <a:pt x="4097338" y="5127868"/>
                </a:lnTo>
                <a:lnTo>
                  <a:pt x="4088448" y="5123105"/>
                </a:lnTo>
                <a:lnTo>
                  <a:pt x="4080193" y="5118025"/>
                </a:lnTo>
                <a:lnTo>
                  <a:pt x="4071621" y="5111992"/>
                </a:lnTo>
                <a:lnTo>
                  <a:pt x="4063683" y="5105642"/>
                </a:lnTo>
                <a:lnTo>
                  <a:pt x="4056381" y="5098656"/>
                </a:lnTo>
                <a:lnTo>
                  <a:pt x="4049078" y="5091353"/>
                </a:lnTo>
                <a:lnTo>
                  <a:pt x="4042093" y="5083416"/>
                </a:lnTo>
                <a:lnTo>
                  <a:pt x="4036061" y="5075160"/>
                </a:lnTo>
                <a:lnTo>
                  <a:pt x="4028758" y="5072937"/>
                </a:lnTo>
                <a:lnTo>
                  <a:pt x="4022408" y="5070397"/>
                </a:lnTo>
                <a:lnTo>
                  <a:pt x="4016376" y="5066587"/>
                </a:lnTo>
                <a:lnTo>
                  <a:pt x="4010343" y="5062459"/>
                </a:lnTo>
                <a:lnTo>
                  <a:pt x="4005263" y="5058014"/>
                </a:lnTo>
                <a:lnTo>
                  <a:pt x="4000818" y="5052616"/>
                </a:lnTo>
                <a:lnTo>
                  <a:pt x="3996691" y="5046901"/>
                </a:lnTo>
                <a:lnTo>
                  <a:pt x="3992881" y="5040868"/>
                </a:lnTo>
                <a:lnTo>
                  <a:pt x="3989706" y="5034200"/>
                </a:lnTo>
                <a:lnTo>
                  <a:pt x="3987166" y="5027215"/>
                </a:lnTo>
                <a:lnTo>
                  <a:pt x="3984626" y="5019912"/>
                </a:lnTo>
                <a:lnTo>
                  <a:pt x="3982721" y="5012292"/>
                </a:lnTo>
                <a:lnTo>
                  <a:pt x="3981451" y="5004354"/>
                </a:lnTo>
                <a:lnTo>
                  <a:pt x="3980816" y="4996098"/>
                </a:lnTo>
                <a:lnTo>
                  <a:pt x="3980498" y="4987525"/>
                </a:lnTo>
                <a:lnTo>
                  <a:pt x="3980498" y="4978952"/>
                </a:lnTo>
                <a:lnTo>
                  <a:pt x="3980816" y="4970379"/>
                </a:lnTo>
                <a:lnTo>
                  <a:pt x="3982086" y="4961489"/>
                </a:lnTo>
                <a:lnTo>
                  <a:pt x="3983356" y="4952916"/>
                </a:lnTo>
                <a:lnTo>
                  <a:pt x="3984943" y="4944343"/>
                </a:lnTo>
                <a:lnTo>
                  <a:pt x="3987166" y="4936088"/>
                </a:lnTo>
                <a:lnTo>
                  <a:pt x="3989706" y="4927515"/>
                </a:lnTo>
                <a:lnTo>
                  <a:pt x="3992246" y="4919259"/>
                </a:lnTo>
                <a:lnTo>
                  <a:pt x="3995421" y="4911321"/>
                </a:lnTo>
                <a:lnTo>
                  <a:pt x="3998596" y="4903383"/>
                </a:lnTo>
                <a:lnTo>
                  <a:pt x="4002406" y="4895763"/>
                </a:lnTo>
                <a:lnTo>
                  <a:pt x="4006533" y="4888460"/>
                </a:lnTo>
                <a:lnTo>
                  <a:pt x="4010661" y="4881792"/>
                </a:lnTo>
                <a:lnTo>
                  <a:pt x="4015106" y="4875124"/>
                </a:lnTo>
                <a:lnTo>
                  <a:pt x="4019868" y="4868774"/>
                </a:lnTo>
                <a:lnTo>
                  <a:pt x="4024948" y="4863376"/>
                </a:lnTo>
                <a:lnTo>
                  <a:pt x="4030028" y="4857978"/>
                </a:lnTo>
                <a:lnTo>
                  <a:pt x="4030346" y="4866234"/>
                </a:lnTo>
                <a:lnTo>
                  <a:pt x="4031298" y="4874807"/>
                </a:lnTo>
                <a:lnTo>
                  <a:pt x="4031298" y="4879252"/>
                </a:lnTo>
                <a:lnTo>
                  <a:pt x="4030981" y="4883697"/>
                </a:lnTo>
                <a:lnTo>
                  <a:pt x="4030346" y="4889095"/>
                </a:lnTo>
                <a:lnTo>
                  <a:pt x="4029393" y="4894493"/>
                </a:lnTo>
                <a:lnTo>
                  <a:pt x="4032251" y="4894810"/>
                </a:lnTo>
                <a:lnTo>
                  <a:pt x="4035108" y="4895128"/>
                </a:lnTo>
                <a:lnTo>
                  <a:pt x="4037648" y="4895763"/>
                </a:lnTo>
                <a:lnTo>
                  <a:pt x="4039871" y="4896716"/>
                </a:lnTo>
                <a:lnTo>
                  <a:pt x="4042093" y="4897986"/>
                </a:lnTo>
                <a:lnTo>
                  <a:pt x="4044316" y="4899256"/>
                </a:lnTo>
                <a:lnTo>
                  <a:pt x="4048126" y="4902431"/>
                </a:lnTo>
                <a:lnTo>
                  <a:pt x="4051301" y="4905606"/>
                </a:lnTo>
                <a:lnTo>
                  <a:pt x="4054793" y="4909099"/>
                </a:lnTo>
                <a:lnTo>
                  <a:pt x="4058603" y="4911956"/>
                </a:lnTo>
                <a:lnTo>
                  <a:pt x="4060826" y="4912909"/>
                </a:lnTo>
                <a:lnTo>
                  <a:pt x="4063366" y="4914179"/>
                </a:lnTo>
                <a:lnTo>
                  <a:pt x="4070033" y="4909734"/>
                </a:lnTo>
                <a:lnTo>
                  <a:pt x="4076383" y="4906241"/>
                </a:lnTo>
                <a:lnTo>
                  <a:pt x="4083051" y="4903383"/>
                </a:lnTo>
                <a:lnTo>
                  <a:pt x="4089083" y="4902113"/>
                </a:lnTo>
                <a:lnTo>
                  <a:pt x="4095433" y="4901478"/>
                </a:lnTo>
                <a:lnTo>
                  <a:pt x="4101783" y="4901478"/>
                </a:lnTo>
                <a:lnTo>
                  <a:pt x="4107498" y="4902113"/>
                </a:lnTo>
                <a:lnTo>
                  <a:pt x="4113531" y="4903066"/>
                </a:lnTo>
                <a:lnTo>
                  <a:pt x="4125596" y="4906559"/>
                </a:lnTo>
                <a:lnTo>
                  <a:pt x="4131946" y="4907511"/>
                </a:lnTo>
                <a:lnTo>
                  <a:pt x="4137978" y="4908781"/>
                </a:lnTo>
                <a:lnTo>
                  <a:pt x="4144646" y="4909099"/>
                </a:lnTo>
                <a:lnTo>
                  <a:pt x="4150996" y="4909099"/>
                </a:lnTo>
                <a:lnTo>
                  <a:pt x="4157346" y="4907829"/>
                </a:lnTo>
                <a:lnTo>
                  <a:pt x="4160838" y="4907194"/>
                </a:lnTo>
                <a:lnTo>
                  <a:pt x="4164013" y="4906241"/>
                </a:lnTo>
                <a:lnTo>
                  <a:pt x="4163378" y="4909099"/>
                </a:lnTo>
                <a:lnTo>
                  <a:pt x="4162108" y="4911321"/>
                </a:lnTo>
                <a:lnTo>
                  <a:pt x="4161156" y="4913544"/>
                </a:lnTo>
                <a:lnTo>
                  <a:pt x="4160838" y="4914814"/>
                </a:lnTo>
                <a:lnTo>
                  <a:pt x="4160521" y="4916719"/>
                </a:lnTo>
                <a:lnTo>
                  <a:pt x="4165918" y="4917672"/>
                </a:lnTo>
                <a:lnTo>
                  <a:pt x="4170998" y="4918624"/>
                </a:lnTo>
                <a:lnTo>
                  <a:pt x="4176078" y="4918942"/>
                </a:lnTo>
                <a:lnTo>
                  <a:pt x="4180841" y="4918942"/>
                </a:lnTo>
                <a:lnTo>
                  <a:pt x="4190048" y="4918624"/>
                </a:lnTo>
                <a:lnTo>
                  <a:pt x="4198303" y="4917354"/>
                </a:lnTo>
                <a:lnTo>
                  <a:pt x="4205606" y="4917037"/>
                </a:lnTo>
                <a:lnTo>
                  <a:pt x="4209416" y="4917037"/>
                </a:lnTo>
                <a:lnTo>
                  <a:pt x="4212591" y="4917354"/>
                </a:lnTo>
                <a:lnTo>
                  <a:pt x="4215766" y="4917989"/>
                </a:lnTo>
                <a:lnTo>
                  <a:pt x="4218623" y="4919259"/>
                </a:lnTo>
                <a:lnTo>
                  <a:pt x="4221798" y="4921164"/>
                </a:lnTo>
                <a:lnTo>
                  <a:pt x="4224338" y="4923387"/>
                </a:lnTo>
                <a:lnTo>
                  <a:pt x="4225926" y="4921164"/>
                </a:lnTo>
                <a:lnTo>
                  <a:pt x="4228148" y="4918942"/>
                </a:lnTo>
                <a:lnTo>
                  <a:pt x="4231958" y="4914179"/>
                </a:lnTo>
                <a:lnTo>
                  <a:pt x="4233863" y="4911639"/>
                </a:lnTo>
                <a:lnTo>
                  <a:pt x="4235451" y="4909416"/>
                </a:lnTo>
                <a:lnTo>
                  <a:pt x="4237673" y="4907511"/>
                </a:lnTo>
                <a:lnTo>
                  <a:pt x="4240213" y="4905606"/>
                </a:lnTo>
                <a:lnTo>
                  <a:pt x="4241801" y="4905606"/>
                </a:lnTo>
                <a:lnTo>
                  <a:pt x="4243071" y="4906241"/>
                </a:lnTo>
                <a:lnTo>
                  <a:pt x="4244658" y="4906559"/>
                </a:lnTo>
                <a:lnTo>
                  <a:pt x="4245928" y="4907194"/>
                </a:lnTo>
                <a:lnTo>
                  <a:pt x="4246563" y="4908146"/>
                </a:lnTo>
                <a:lnTo>
                  <a:pt x="4247516" y="4909734"/>
                </a:lnTo>
                <a:lnTo>
                  <a:pt x="4249103" y="4912909"/>
                </a:lnTo>
                <a:lnTo>
                  <a:pt x="4251643" y="4919577"/>
                </a:lnTo>
                <a:lnTo>
                  <a:pt x="4253231" y="4922752"/>
                </a:lnTo>
                <a:lnTo>
                  <a:pt x="4254818" y="4925292"/>
                </a:lnTo>
                <a:lnTo>
                  <a:pt x="4255771" y="4924022"/>
                </a:lnTo>
                <a:lnTo>
                  <a:pt x="4257041" y="4922434"/>
                </a:lnTo>
                <a:lnTo>
                  <a:pt x="4258628" y="4921164"/>
                </a:lnTo>
                <a:lnTo>
                  <a:pt x="4259898" y="4920212"/>
                </a:lnTo>
                <a:lnTo>
                  <a:pt x="4264026" y="4918942"/>
                </a:lnTo>
                <a:lnTo>
                  <a:pt x="4268153" y="4917672"/>
                </a:lnTo>
                <a:lnTo>
                  <a:pt x="4272916" y="4917354"/>
                </a:lnTo>
                <a:lnTo>
                  <a:pt x="4277678" y="4917037"/>
                </a:lnTo>
                <a:lnTo>
                  <a:pt x="4287521" y="4916402"/>
                </a:lnTo>
                <a:lnTo>
                  <a:pt x="4291648" y="4916084"/>
                </a:lnTo>
                <a:lnTo>
                  <a:pt x="4296093" y="4914814"/>
                </a:lnTo>
                <a:lnTo>
                  <a:pt x="4297998" y="4914179"/>
                </a:lnTo>
                <a:lnTo>
                  <a:pt x="4299903" y="4913544"/>
                </a:lnTo>
                <a:lnTo>
                  <a:pt x="4301491" y="4912274"/>
                </a:lnTo>
                <a:lnTo>
                  <a:pt x="4302761" y="4910686"/>
                </a:lnTo>
                <a:lnTo>
                  <a:pt x="4304031" y="4909416"/>
                </a:lnTo>
                <a:lnTo>
                  <a:pt x="4305301" y="4907511"/>
                </a:lnTo>
                <a:lnTo>
                  <a:pt x="4305936" y="4905606"/>
                </a:lnTo>
                <a:lnTo>
                  <a:pt x="4306253" y="4903066"/>
                </a:lnTo>
                <a:lnTo>
                  <a:pt x="4306571" y="4900526"/>
                </a:lnTo>
                <a:lnTo>
                  <a:pt x="4306571" y="4897668"/>
                </a:lnTo>
                <a:lnTo>
                  <a:pt x="4305936" y="4894493"/>
                </a:lnTo>
                <a:lnTo>
                  <a:pt x="4305618" y="4890365"/>
                </a:lnTo>
                <a:lnTo>
                  <a:pt x="4309428" y="4893540"/>
                </a:lnTo>
                <a:lnTo>
                  <a:pt x="4311016" y="4894810"/>
                </a:lnTo>
                <a:lnTo>
                  <a:pt x="4312921" y="4895763"/>
                </a:lnTo>
                <a:lnTo>
                  <a:pt x="4314826" y="4896398"/>
                </a:lnTo>
                <a:lnTo>
                  <a:pt x="4316096" y="4896716"/>
                </a:lnTo>
                <a:lnTo>
                  <a:pt x="4317683" y="4896716"/>
                </a:lnTo>
                <a:lnTo>
                  <a:pt x="4319588" y="4896398"/>
                </a:lnTo>
                <a:lnTo>
                  <a:pt x="4322763" y="4895445"/>
                </a:lnTo>
                <a:lnTo>
                  <a:pt x="4326573" y="4893540"/>
                </a:lnTo>
                <a:lnTo>
                  <a:pt x="4330383" y="4891953"/>
                </a:lnTo>
                <a:lnTo>
                  <a:pt x="4335463" y="4889730"/>
                </a:lnTo>
                <a:lnTo>
                  <a:pt x="4335146" y="4895128"/>
                </a:lnTo>
                <a:lnTo>
                  <a:pt x="4334828" y="4899573"/>
                </a:lnTo>
                <a:lnTo>
                  <a:pt x="4333876" y="4903066"/>
                </a:lnTo>
                <a:lnTo>
                  <a:pt x="4332606" y="4906241"/>
                </a:lnTo>
                <a:lnTo>
                  <a:pt x="4331653" y="4908781"/>
                </a:lnTo>
                <a:lnTo>
                  <a:pt x="4329748" y="4910369"/>
                </a:lnTo>
                <a:lnTo>
                  <a:pt x="4328161" y="4911956"/>
                </a:lnTo>
                <a:lnTo>
                  <a:pt x="4326573" y="4913544"/>
                </a:lnTo>
                <a:lnTo>
                  <a:pt x="4322446" y="4915449"/>
                </a:lnTo>
                <a:lnTo>
                  <a:pt x="4318318" y="4917672"/>
                </a:lnTo>
                <a:lnTo>
                  <a:pt x="4316096" y="4919577"/>
                </a:lnTo>
                <a:lnTo>
                  <a:pt x="4313873" y="4921482"/>
                </a:lnTo>
                <a:lnTo>
                  <a:pt x="4312286" y="4924022"/>
                </a:lnTo>
                <a:lnTo>
                  <a:pt x="4310063" y="4926880"/>
                </a:lnTo>
                <a:lnTo>
                  <a:pt x="4307523" y="4931642"/>
                </a:lnTo>
                <a:lnTo>
                  <a:pt x="4304983" y="4936405"/>
                </a:lnTo>
                <a:lnTo>
                  <a:pt x="4303078" y="4941485"/>
                </a:lnTo>
                <a:lnTo>
                  <a:pt x="4301173" y="4946248"/>
                </a:lnTo>
                <a:lnTo>
                  <a:pt x="4299903" y="4951011"/>
                </a:lnTo>
                <a:lnTo>
                  <a:pt x="4298633" y="4956091"/>
                </a:lnTo>
                <a:lnTo>
                  <a:pt x="4297681" y="4961171"/>
                </a:lnTo>
                <a:lnTo>
                  <a:pt x="4296728" y="4965934"/>
                </a:lnTo>
                <a:lnTo>
                  <a:pt x="4296411" y="4971015"/>
                </a:lnTo>
                <a:lnTo>
                  <a:pt x="4296411" y="4976095"/>
                </a:lnTo>
                <a:lnTo>
                  <a:pt x="4296411" y="4981175"/>
                </a:lnTo>
                <a:lnTo>
                  <a:pt x="4296728" y="4986255"/>
                </a:lnTo>
                <a:lnTo>
                  <a:pt x="4297681" y="4991018"/>
                </a:lnTo>
                <a:lnTo>
                  <a:pt x="4298316" y="4996098"/>
                </a:lnTo>
                <a:lnTo>
                  <a:pt x="4300538" y="5006576"/>
                </a:lnTo>
                <a:lnTo>
                  <a:pt x="4303713" y="5016419"/>
                </a:lnTo>
                <a:lnTo>
                  <a:pt x="4307523" y="5026262"/>
                </a:lnTo>
                <a:lnTo>
                  <a:pt x="4312286" y="5036105"/>
                </a:lnTo>
                <a:lnTo>
                  <a:pt x="4317366" y="5045313"/>
                </a:lnTo>
                <a:lnTo>
                  <a:pt x="4322763" y="5054839"/>
                </a:lnTo>
                <a:lnTo>
                  <a:pt x="4329113" y="5064047"/>
                </a:lnTo>
                <a:lnTo>
                  <a:pt x="4335781" y="5072937"/>
                </a:lnTo>
                <a:lnTo>
                  <a:pt x="4342766" y="5081510"/>
                </a:lnTo>
                <a:lnTo>
                  <a:pt x="4349433" y="5080558"/>
                </a:lnTo>
                <a:lnTo>
                  <a:pt x="4355148" y="5080558"/>
                </a:lnTo>
                <a:lnTo>
                  <a:pt x="4361181" y="5081193"/>
                </a:lnTo>
                <a:lnTo>
                  <a:pt x="4366896" y="5081828"/>
                </a:lnTo>
                <a:lnTo>
                  <a:pt x="4378008" y="5084368"/>
                </a:lnTo>
                <a:lnTo>
                  <a:pt x="4383406" y="5085956"/>
                </a:lnTo>
                <a:lnTo>
                  <a:pt x="4389121" y="5086908"/>
                </a:lnTo>
                <a:lnTo>
                  <a:pt x="4391343" y="5084368"/>
                </a:lnTo>
                <a:lnTo>
                  <a:pt x="4393566" y="5081193"/>
                </a:lnTo>
                <a:lnTo>
                  <a:pt x="4395153" y="5077700"/>
                </a:lnTo>
                <a:lnTo>
                  <a:pt x="4395788" y="5073572"/>
                </a:lnTo>
                <a:lnTo>
                  <a:pt x="4396106" y="5069127"/>
                </a:lnTo>
                <a:lnTo>
                  <a:pt x="4396106" y="5064364"/>
                </a:lnTo>
                <a:lnTo>
                  <a:pt x="4395788" y="5058967"/>
                </a:lnTo>
                <a:lnTo>
                  <a:pt x="4394518" y="5053569"/>
                </a:lnTo>
                <a:lnTo>
                  <a:pt x="4391661" y="5057062"/>
                </a:lnTo>
                <a:lnTo>
                  <a:pt x="4388803" y="5060554"/>
                </a:lnTo>
                <a:lnTo>
                  <a:pt x="4386263" y="5063094"/>
                </a:lnTo>
                <a:lnTo>
                  <a:pt x="4383406" y="5065317"/>
                </a:lnTo>
                <a:lnTo>
                  <a:pt x="4380548" y="5066587"/>
                </a:lnTo>
                <a:lnTo>
                  <a:pt x="4377373" y="5067857"/>
                </a:lnTo>
                <a:lnTo>
                  <a:pt x="4374833" y="5068175"/>
                </a:lnTo>
                <a:lnTo>
                  <a:pt x="4371976" y="5068175"/>
                </a:lnTo>
                <a:lnTo>
                  <a:pt x="4369436" y="5067222"/>
                </a:lnTo>
                <a:lnTo>
                  <a:pt x="4366896" y="5066587"/>
                </a:lnTo>
                <a:lnTo>
                  <a:pt x="4364356" y="5065317"/>
                </a:lnTo>
                <a:lnTo>
                  <a:pt x="4362133" y="5063729"/>
                </a:lnTo>
                <a:lnTo>
                  <a:pt x="4359593" y="5061507"/>
                </a:lnTo>
                <a:lnTo>
                  <a:pt x="4357371" y="5059284"/>
                </a:lnTo>
                <a:lnTo>
                  <a:pt x="4355148" y="5056427"/>
                </a:lnTo>
                <a:lnTo>
                  <a:pt x="4353561" y="5053569"/>
                </a:lnTo>
                <a:lnTo>
                  <a:pt x="4351656" y="5050711"/>
                </a:lnTo>
                <a:lnTo>
                  <a:pt x="4349751" y="5046901"/>
                </a:lnTo>
                <a:lnTo>
                  <a:pt x="4346576" y="5039598"/>
                </a:lnTo>
                <a:lnTo>
                  <a:pt x="4344353" y="5031660"/>
                </a:lnTo>
                <a:lnTo>
                  <a:pt x="4342448" y="5023087"/>
                </a:lnTo>
                <a:lnTo>
                  <a:pt x="4341813" y="5014832"/>
                </a:lnTo>
                <a:lnTo>
                  <a:pt x="4341496" y="5010387"/>
                </a:lnTo>
                <a:lnTo>
                  <a:pt x="4341496" y="5005941"/>
                </a:lnTo>
                <a:lnTo>
                  <a:pt x="4341813" y="5002131"/>
                </a:lnTo>
                <a:lnTo>
                  <a:pt x="4342448" y="4997686"/>
                </a:lnTo>
                <a:lnTo>
                  <a:pt x="4343083" y="4993558"/>
                </a:lnTo>
                <a:lnTo>
                  <a:pt x="4344353" y="4990066"/>
                </a:lnTo>
                <a:lnTo>
                  <a:pt x="4345623" y="4989431"/>
                </a:lnTo>
                <a:lnTo>
                  <a:pt x="4346893" y="4988795"/>
                </a:lnTo>
                <a:lnTo>
                  <a:pt x="4348163" y="4988795"/>
                </a:lnTo>
                <a:lnTo>
                  <a:pt x="4349433" y="4989431"/>
                </a:lnTo>
                <a:lnTo>
                  <a:pt x="4351338" y="4990066"/>
                </a:lnTo>
                <a:lnTo>
                  <a:pt x="4352926" y="4991018"/>
                </a:lnTo>
                <a:lnTo>
                  <a:pt x="4355148" y="4992288"/>
                </a:lnTo>
                <a:lnTo>
                  <a:pt x="4357371" y="4992923"/>
                </a:lnTo>
                <a:lnTo>
                  <a:pt x="4358641" y="4992923"/>
                </a:lnTo>
                <a:lnTo>
                  <a:pt x="4359911" y="4992606"/>
                </a:lnTo>
                <a:lnTo>
                  <a:pt x="4361498" y="4991971"/>
                </a:lnTo>
                <a:lnTo>
                  <a:pt x="4363403" y="4990701"/>
                </a:lnTo>
                <a:lnTo>
                  <a:pt x="4364673" y="4989431"/>
                </a:lnTo>
                <a:lnTo>
                  <a:pt x="4365943" y="4987843"/>
                </a:lnTo>
                <a:lnTo>
                  <a:pt x="4367531" y="4984033"/>
                </a:lnTo>
                <a:lnTo>
                  <a:pt x="4368483" y="4982445"/>
                </a:lnTo>
                <a:lnTo>
                  <a:pt x="4369436" y="4980540"/>
                </a:lnTo>
                <a:lnTo>
                  <a:pt x="4370706" y="4978952"/>
                </a:lnTo>
                <a:lnTo>
                  <a:pt x="4371976" y="4978000"/>
                </a:lnTo>
                <a:lnTo>
                  <a:pt x="4368483" y="4973555"/>
                </a:lnTo>
                <a:lnTo>
                  <a:pt x="4365943" y="4970062"/>
                </a:lnTo>
                <a:lnTo>
                  <a:pt x="4364038" y="4966252"/>
                </a:lnTo>
                <a:lnTo>
                  <a:pt x="4362133" y="4962124"/>
                </a:lnTo>
                <a:lnTo>
                  <a:pt x="4359276" y="4952916"/>
                </a:lnTo>
                <a:lnTo>
                  <a:pt x="4357053" y="4946566"/>
                </a:lnTo>
                <a:lnTo>
                  <a:pt x="4354196" y="4938945"/>
                </a:lnTo>
                <a:lnTo>
                  <a:pt x="4356736" y="4938945"/>
                </a:lnTo>
                <a:lnTo>
                  <a:pt x="4358958" y="4938310"/>
                </a:lnTo>
                <a:lnTo>
                  <a:pt x="4360228" y="4937040"/>
                </a:lnTo>
                <a:lnTo>
                  <a:pt x="4361816" y="4936088"/>
                </a:lnTo>
                <a:lnTo>
                  <a:pt x="4364356" y="4933230"/>
                </a:lnTo>
                <a:lnTo>
                  <a:pt x="4365626" y="4931642"/>
                </a:lnTo>
                <a:lnTo>
                  <a:pt x="4366896" y="4930690"/>
                </a:lnTo>
                <a:lnTo>
                  <a:pt x="4363403" y="4928467"/>
                </a:lnTo>
                <a:lnTo>
                  <a:pt x="4360228" y="4926245"/>
                </a:lnTo>
                <a:lnTo>
                  <a:pt x="4357688" y="4923704"/>
                </a:lnTo>
                <a:lnTo>
                  <a:pt x="4355148" y="4921482"/>
                </a:lnTo>
                <a:lnTo>
                  <a:pt x="4353561" y="4918942"/>
                </a:lnTo>
                <a:lnTo>
                  <a:pt x="4351973" y="4916402"/>
                </a:lnTo>
                <a:lnTo>
                  <a:pt x="4351021" y="4913544"/>
                </a:lnTo>
                <a:lnTo>
                  <a:pt x="4349751" y="4910686"/>
                </a:lnTo>
                <a:lnTo>
                  <a:pt x="4349433" y="4908146"/>
                </a:lnTo>
                <a:lnTo>
                  <a:pt x="4349116" y="4905289"/>
                </a:lnTo>
                <a:lnTo>
                  <a:pt x="4349116" y="4902431"/>
                </a:lnTo>
                <a:lnTo>
                  <a:pt x="4349116" y="4899573"/>
                </a:lnTo>
                <a:lnTo>
                  <a:pt x="4350068" y="4893540"/>
                </a:lnTo>
                <a:lnTo>
                  <a:pt x="4351973" y="4887508"/>
                </a:lnTo>
                <a:lnTo>
                  <a:pt x="4353878" y="4881792"/>
                </a:lnTo>
                <a:lnTo>
                  <a:pt x="4356418" y="4875442"/>
                </a:lnTo>
                <a:lnTo>
                  <a:pt x="4361181" y="4863059"/>
                </a:lnTo>
                <a:lnTo>
                  <a:pt x="4363403" y="4856708"/>
                </a:lnTo>
                <a:lnTo>
                  <a:pt x="4364991" y="4850676"/>
                </a:lnTo>
                <a:lnTo>
                  <a:pt x="4366261" y="4844643"/>
                </a:lnTo>
                <a:lnTo>
                  <a:pt x="4366578" y="4841785"/>
                </a:lnTo>
                <a:lnTo>
                  <a:pt x="4366578" y="4838927"/>
                </a:lnTo>
                <a:lnTo>
                  <a:pt x="4367531" y="4840198"/>
                </a:lnTo>
                <a:lnTo>
                  <a:pt x="4369118" y="4840833"/>
                </a:lnTo>
                <a:lnTo>
                  <a:pt x="4370706" y="4841150"/>
                </a:lnTo>
                <a:lnTo>
                  <a:pt x="4371658" y="4841468"/>
                </a:lnTo>
                <a:lnTo>
                  <a:pt x="4373246" y="4841468"/>
                </a:lnTo>
                <a:lnTo>
                  <a:pt x="4374516" y="4841150"/>
                </a:lnTo>
                <a:lnTo>
                  <a:pt x="4375786" y="4840833"/>
                </a:lnTo>
                <a:lnTo>
                  <a:pt x="4377056" y="4840198"/>
                </a:lnTo>
                <a:lnTo>
                  <a:pt x="4378326" y="4838927"/>
                </a:lnTo>
                <a:lnTo>
                  <a:pt x="4378961" y="4837657"/>
                </a:lnTo>
                <a:lnTo>
                  <a:pt x="4379596" y="4836070"/>
                </a:lnTo>
                <a:lnTo>
                  <a:pt x="4380548" y="4834165"/>
                </a:lnTo>
                <a:lnTo>
                  <a:pt x="4380866" y="4832260"/>
                </a:lnTo>
                <a:lnTo>
                  <a:pt x="4380866" y="4829719"/>
                </a:lnTo>
                <a:lnTo>
                  <a:pt x="4380548" y="4827179"/>
                </a:lnTo>
                <a:lnTo>
                  <a:pt x="4379913" y="4824639"/>
                </a:lnTo>
                <a:lnTo>
                  <a:pt x="4378643" y="4822417"/>
                </a:lnTo>
                <a:lnTo>
                  <a:pt x="4377373" y="4821147"/>
                </a:lnTo>
                <a:lnTo>
                  <a:pt x="4376103" y="4820511"/>
                </a:lnTo>
                <a:lnTo>
                  <a:pt x="4374833" y="4820511"/>
                </a:lnTo>
                <a:lnTo>
                  <a:pt x="4373881" y="4820829"/>
                </a:lnTo>
                <a:lnTo>
                  <a:pt x="4372611" y="4821464"/>
                </a:lnTo>
                <a:lnTo>
                  <a:pt x="4370706" y="4823687"/>
                </a:lnTo>
                <a:lnTo>
                  <a:pt x="4368166" y="4826544"/>
                </a:lnTo>
                <a:lnTo>
                  <a:pt x="4366896" y="4828132"/>
                </a:lnTo>
                <a:lnTo>
                  <a:pt x="4365626" y="4829084"/>
                </a:lnTo>
                <a:lnTo>
                  <a:pt x="4364038" y="4829719"/>
                </a:lnTo>
                <a:lnTo>
                  <a:pt x="4362133" y="4830672"/>
                </a:lnTo>
                <a:lnTo>
                  <a:pt x="4360228" y="4830672"/>
                </a:lnTo>
                <a:lnTo>
                  <a:pt x="4358641" y="4829719"/>
                </a:lnTo>
                <a:lnTo>
                  <a:pt x="4357688" y="4826862"/>
                </a:lnTo>
                <a:lnTo>
                  <a:pt x="4357688" y="4824004"/>
                </a:lnTo>
                <a:lnTo>
                  <a:pt x="4358323" y="4819241"/>
                </a:lnTo>
                <a:lnTo>
                  <a:pt x="4358641" y="4817019"/>
                </a:lnTo>
                <a:lnTo>
                  <a:pt x="4358641" y="4814479"/>
                </a:lnTo>
                <a:lnTo>
                  <a:pt x="4358323" y="4811939"/>
                </a:lnTo>
                <a:lnTo>
                  <a:pt x="4357688" y="4808763"/>
                </a:lnTo>
                <a:lnTo>
                  <a:pt x="4358958" y="4809716"/>
                </a:lnTo>
                <a:lnTo>
                  <a:pt x="4359911" y="4810351"/>
                </a:lnTo>
                <a:lnTo>
                  <a:pt x="4361498" y="4811304"/>
                </a:lnTo>
                <a:lnTo>
                  <a:pt x="4362768" y="4811621"/>
                </a:lnTo>
                <a:lnTo>
                  <a:pt x="4365943" y="4811621"/>
                </a:lnTo>
                <a:lnTo>
                  <a:pt x="4369118" y="4811304"/>
                </a:lnTo>
                <a:lnTo>
                  <a:pt x="4372293" y="4810351"/>
                </a:lnTo>
                <a:lnTo>
                  <a:pt x="4376103" y="4809398"/>
                </a:lnTo>
                <a:lnTo>
                  <a:pt x="4383088" y="4807176"/>
                </a:lnTo>
                <a:lnTo>
                  <a:pt x="4382136" y="4804318"/>
                </a:lnTo>
                <a:lnTo>
                  <a:pt x="4381501" y="4802096"/>
                </a:lnTo>
                <a:lnTo>
                  <a:pt x="4379278" y="4798603"/>
                </a:lnTo>
                <a:lnTo>
                  <a:pt x="4377373" y="4795110"/>
                </a:lnTo>
                <a:lnTo>
                  <a:pt x="4375468" y="4792570"/>
                </a:lnTo>
                <a:lnTo>
                  <a:pt x="4373246" y="4789712"/>
                </a:lnTo>
                <a:lnTo>
                  <a:pt x="4371341" y="4785585"/>
                </a:lnTo>
                <a:lnTo>
                  <a:pt x="4370706" y="4783045"/>
                </a:lnTo>
                <a:lnTo>
                  <a:pt x="4369753" y="4780504"/>
                </a:lnTo>
                <a:lnTo>
                  <a:pt x="4369436" y="4777329"/>
                </a:lnTo>
                <a:lnTo>
                  <a:pt x="4369118" y="4773201"/>
                </a:lnTo>
                <a:lnTo>
                  <a:pt x="4369753" y="4771614"/>
                </a:lnTo>
                <a:lnTo>
                  <a:pt x="4371023" y="4770026"/>
                </a:lnTo>
                <a:lnTo>
                  <a:pt x="4371976" y="4768439"/>
                </a:lnTo>
                <a:lnTo>
                  <a:pt x="4373246" y="4767486"/>
                </a:lnTo>
                <a:lnTo>
                  <a:pt x="4374516" y="4766216"/>
                </a:lnTo>
                <a:lnTo>
                  <a:pt x="4376103" y="4765581"/>
                </a:lnTo>
                <a:lnTo>
                  <a:pt x="4379596" y="4764311"/>
                </a:lnTo>
                <a:lnTo>
                  <a:pt x="4377373" y="4759548"/>
                </a:lnTo>
                <a:lnTo>
                  <a:pt x="4375786" y="4755103"/>
                </a:lnTo>
                <a:lnTo>
                  <a:pt x="4374516" y="4750975"/>
                </a:lnTo>
                <a:lnTo>
                  <a:pt x="4374198" y="4747800"/>
                </a:lnTo>
                <a:lnTo>
                  <a:pt x="4373881" y="4744625"/>
                </a:lnTo>
                <a:lnTo>
                  <a:pt x="4374198" y="4740815"/>
                </a:lnTo>
                <a:lnTo>
                  <a:pt x="4375786" y="4732559"/>
                </a:lnTo>
                <a:lnTo>
                  <a:pt x="4374516" y="4730654"/>
                </a:lnTo>
                <a:lnTo>
                  <a:pt x="4373563" y="4728749"/>
                </a:lnTo>
                <a:lnTo>
                  <a:pt x="4372293" y="4727162"/>
                </a:lnTo>
                <a:lnTo>
                  <a:pt x="4371341" y="4725891"/>
                </a:lnTo>
                <a:lnTo>
                  <a:pt x="4368801" y="4723986"/>
                </a:lnTo>
                <a:lnTo>
                  <a:pt x="4365943" y="4722716"/>
                </a:lnTo>
                <a:lnTo>
                  <a:pt x="4360228" y="4720811"/>
                </a:lnTo>
                <a:lnTo>
                  <a:pt x="4357371" y="4719224"/>
                </a:lnTo>
                <a:lnTo>
                  <a:pt x="4354831" y="4717001"/>
                </a:lnTo>
                <a:lnTo>
                  <a:pt x="4352291" y="4702395"/>
                </a:lnTo>
                <a:lnTo>
                  <a:pt x="4350386" y="4690330"/>
                </a:lnTo>
                <a:lnTo>
                  <a:pt x="4347528" y="4670644"/>
                </a:lnTo>
                <a:lnTo>
                  <a:pt x="4346258" y="4661753"/>
                </a:lnTo>
                <a:lnTo>
                  <a:pt x="4344353" y="4652545"/>
                </a:lnTo>
                <a:lnTo>
                  <a:pt x="4341813" y="4642067"/>
                </a:lnTo>
                <a:lnTo>
                  <a:pt x="4338003" y="4629684"/>
                </a:lnTo>
                <a:lnTo>
                  <a:pt x="4338956" y="4627461"/>
                </a:lnTo>
                <a:lnTo>
                  <a:pt x="4340226" y="4625874"/>
                </a:lnTo>
                <a:lnTo>
                  <a:pt x="4342766" y="4622698"/>
                </a:lnTo>
                <a:lnTo>
                  <a:pt x="4345623" y="4619841"/>
                </a:lnTo>
                <a:lnTo>
                  <a:pt x="4346893" y="4617936"/>
                </a:lnTo>
                <a:lnTo>
                  <a:pt x="4347846" y="4615713"/>
                </a:lnTo>
                <a:lnTo>
                  <a:pt x="4346893" y="4612855"/>
                </a:lnTo>
                <a:lnTo>
                  <a:pt x="4345623" y="4610633"/>
                </a:lnTo>
                <a:lnTo>
                  <a:pt x="4344671" y="4608728"/>
                </a:lnTo>
                <a:lnTo>
                  <a:pt x="4343083" y="4607775"/>
                </a:lnTo>
                <a:lnTo>
                  <a:pt x="4341813" y="4606823"/>
                </a:lnTo>
                <a:lnTo>
                  <a:pt x="4339908" y="4606823"/>
                </a:lnTo>
                <a:lnTo>
                  <a:pt x="4338321" y="4607140"/>
                </a:lnTo>
                <a:lnTo>
                  <a:pt x="4336733" y="4608410"/>
                </a:lnTo>
                <a:lnTo>
                  <a:pt x="4335781" y="4606188"/>
                </a:lnTo>
                <a:lnTo>
                  <a:pt x="4335781" y="4603965"/>
                </a:lnTo>
                <a:lnTo>
                  <a:pt x="4335781" y="4602695"/>
                </a:lnTo>
                <a:lnTo>
                  <a:pt x="4336416" y="4601425"/>
                </a:lnTo>
                <a:lnTo>
                  <a:pt x="4337368" y="4599520"/>
                </a:lnTo>
                <a:lnTo>
                  <a:pt x="4338956" y="4598250"/>
                </a:lnTo>
                <a:lnTo>
                  <a:pt x="4339908" y="4596345"/>
                </a:lnTo>
                <a:lnTo>
                  <a:pt x="4340226" y="4595392"/>
                </a:lnTo>
                <a:lnTo>
                  <a:pt x="4340543" y="4594122"/>
                </a:lnTo>
                <a:lnTo>
                  <a:pt x="4340543" y="4592534"/>
                </a:lnTo>
                <a:lnTo>
                  <a:pt x="4340543" y="4590947"/>
                </a:lnTo>
                <a:lnTo>
                  <a:pt x="4339908" y="4588407"/>
                </a:lnTo>
                <a:lnTo>
                  <a:pt x="4339273" y="4585866"/>
                </a:lnTo>
                <a:lnTo>
                  <a:pt x="4344036" y="4586819"/>
                </a:lnTo>
                <a:lnTo>
                  <a:pt x="4346258" y="4586819"/>
                </a:lnTo>
                <a:lnTo>
                  <a:pt x="4347846" y="4586502"/>
                </a:lnTo>
                <a:lnTo>
                  <a:pt x="4349433" y="4584914"/>
                </a:lnTo>
                <a:lnTo>
                  <a:pt x="4350386" y="4583326"/>
                </a:lnTo>
                <a:lnTo>
                  <a:pt x="4351656" y="4579834"/>
                </a:lnTo>
                <a:lnTo>
                  <a:pt x="4351973" y="4575071"/>
                </a:lnTo>
                <a:lnTo>
                  <a:pt x="4351338" y="4576659"/>
                </a:lnTo>
                <a:lnTo>
                  <a:pt x="4350386" y="4577294"/>
                </a:lnTo>
                <a:lnTo>
                  <a:pt x="4349751" y="4577611"/>
                </a:lnTo>
                <a:lnTo>
                  <a:pt x="4349116" y="4577611"/>
                </a:lnTo>
                <a:lnTo>
                  <a:pt x="4348163" y="4576976"/>
                </a:lnTo>
                <a:lnTo>
                  <a:pt x="4347528" y="4576341"/>
                </a:lnTo>
                <a:lnTo>
                  <a:pt x="4345623" y="4573483"/>
                </a:lnTo>
                <a:lnTo>
                  <a:pt x="4344036" y="4569356"/>
                </a:lnTo>
                <a:lnTo>
                  <a:pt x="4342131" y="4564593"/>
                </a:lnTo>
                <a:lnTo>
                  <a:pt x="4340543" y="4558878"/>
                </a:lnTo>
                <a:lnTo>
                  <a:pt x="4339273" y="4552845"/>
                </a:lnTo>
                <a:lnTo>
                  <a:pt x="4338003" y="4547129"/>
                </a:lnTo>
                <a:lnTo>
                  <a:pt x="4337368" y="4540779"/>
                </a:lnTo>
                <a:lnTo>
                  <a:pt x="4337368" y="4535381"/>
                </a:lnTo>
                <a:lnTo>
                  <a:pt x="4337368" y="4530619"/>
                </a:lnTo>
                <a:lnTo>
                  <a:pt x="4338003" y="4526808"/>
                </a:lnTo>
                <a:lnTo>
                  <a:pt x="4338956" y="4524903"/>
                </a:lnTo>
                <a:lnTo>
                  <a:pt x="4339591" y="4523633"/>
                </a:lnTo>
                <a:lnTo>
                  <a:pt x="4340543" y="4522681"/>
                </a:lnTo>
                <a:lnTo>
                  <a:pt x="4341813" y="4522363"/>
                </a:lnTo>
                <a:lnTo>
                  <a:pt x="4343083" y="4522363"/>
                </a:lnTo>
                <a:lnTo>
                  <a:pt x="4344671" y="4522681"/>
                </a:lnTo>
                <a:lnTo>
                  <a:pt x="4346258" y="4529984"/>
                </a:lnTo>
                <a:lnTo>
                  <a:pt x="4346893" y="4536969"/>
                </a:lnTo>
                <a:lnTo>
                  <a:pt x="4347846" y="4549035"/>
                </a:lnTo>
                <a:lnTo>
                  <a:pt x="4348798" y="4554432"/>
                </a:lnTo>
                <a:lnTo>
                  <a:pt x="4350068" y="4560465"/>
                </a:lnTo>
                <a:lnTo>
                  <a:pt x="4351338" y="4563640"/>
                </a:lnTo>
                <a:lnTo>
                  <a:pt x="4352291" y="4566815"/>
                </a:lnTo>
                <a:lnTo>
                  <a:pt x="4354196" y="4569991"/>
                </a:lnTo>
                <a:lnTo>
                  <a:pt x="4356418" y="4573801"/>
                </a:lnTo>
                <a:lnTo>
                  <a:pt x="4358641" y="4559195"/>
                </a:lnTo>
                <a:lnTo>
                  <a:pt x="4360863" y="4547447"/>
                </a:lnTo>
                <a:lnTo>
                  <a:pt x="4361181" y="4542049"/>
                </a:lnTo>
                <a:lnTo>
                  <a:pt x="4361498" y="4536016"/>
                </a:lnTo>
                <a:lnTo>
                  <a:pt x="4361498" y="4529666"/>
                </a:lnTo>
                <a:lnTo>
                  <a:pt x="4360863" y="4522046"/>
                </a:lnTo>
                <a:lnTo>
                  <a:pt x="4358323" y="4521093"/>
                </a:lnTo>
                <a:lnTo>
                  <a:pt x="4356101" y="4519505"/>
                </a:lnTo>
                <a:lnTo>
                  <a:pt x="4353878" y="4517283"/>
                </a:lnTo>
                <a:lnTo>
                  <a:pt x="4351656" y="4514108"/>
                </a:lnTo>
                <a:lnTo>
                  <a:pt x="4349751" y="4511250"/>
                </a:lnTo>
                <a:lnTo>
                  <a:pt x="4348163" y="4507757"/>
                </a:lnTo>
                <a:lnTo>
                  <a:pt x="4346893" y="4503947"/>
                </a:lnTo>
                <a:lnTo>
                  <a:pt x="4345623" y="4500137"/>
                </a:lnTo>
                <a:lnTo>
                  <a:pt x="4344988" y="4496009"/>
                </a:lnTo>
                <a:lnTo>
                  <a:pt x="4344671" y="4492517"/>
                </a:lnTo>
                <a:lnTo>
                  <a:pt x="4344671" y="4488706"/>
                </a:lnTo>
                <a:lnTo>
                  <a:pt x="4344988" y="4485214"/>
                </a:lnTo>
                <a:lnTo>
                  <a:pt x="4345623" y="4481721"/>
                </a:lnTo>
                <a:lnTo>
                  <a:pt x="4347211" y="4479181"/>
                </a:lnTo>
                <a:lnTo>
                  <a:pt x="4349116" y="4476958"/>
                </a:lnTo>
                <a:lnTo>
                  <a:pt x="4351338" y="4475053"/>
                </a:lnTo>
                <a:lnTo>
                  <a:pt x="4349433" y="4469973"/>
                </a:lnTo>
                <a:lnTo>
                  <a:pt x="4347528" y="4465845"/>
                </a:lnTo>
                <a:lnTo>
                  <a:pt x="4345306" y="4461717"/>
                </a:lnTo>
                <a:lnTo>
                  <a:pt x="4343083" y="4457907"/>
                </a:lnTo>
                <a:lnTo>
                  <a:pt x="4339273" y="4451239"/>
                </a:lnTo>
                <a:lnTo>
                  <a:pt x="4337368" y="4447111"/>
                </a:lnTo>
                <a:lnTo>
                  <a:pt x="4335146" y="4442666"/>
                </a:lnTo>
                <a:lnTo>
                  <a:pt x="4335146" y="4440444"/>
                </a:lnTo>
                <a:lnTo>
                  <a:pt x="4335146" y="4439174"/>
                </a:lnTo>
                <a:lnTo>
                  <a:pt x="4335463" y="4437903"/>
                </a:lnTo>
                <a:lnTo>
                  <a:pt x="4336416" y="4437268"/>
                </a:lnTo>
                <a:lnTo>
                  <a:pt x="4338003" y="4436316"/>
                </a:lnTo>
                <a:lnTo>
                  <a:pt x="4339591" y="4435363"/>
                </a:lnTo>
                <a:lnTo>
                  <a:pt x="4338956" y="4431871"/>
                </a:lnTo>
                <a:lnTo>
                  <a:pt x="4338003" y="4429331"/>
                </a:lnTo>
                <a:lnTo>
                  <a:pt x="4337051" y="4427743"/>
                </a:lnTo>
                <a:lnTo>
                  <a:pt x="4336416" y="4426790"/>
                </a:lnTo>
                <a:lnTo>
                  <a:pt x="4335146" y="4426790"/>
                </a:lnTo>
                <a:lnTo>
                  <a:pt x="4334193" y="4426790"/>
                </a:lnTo>
                <a:lnTo>
                  <a:pt x="4331971" y="4427425"/>
                </a:lnTo>
                <a:lnTo>
                  <a:pt x="4330701" y="4422345"/>
                </a:lnTo>
                <a:lnTo>
                  <a:pt x="4330701" y="4418535"/>
                </a:lnTo>
                <a:lnTo>
                  <a:pt x="4330701" y="4415677"/>
                </a:lnTo>
                <a:lnTo>
                  <a:pt x="4331653" y="4413137"/>
                </a:lnTo>
                <a:lnTo>
                  <a:pt x="4331971" y="4410597"/>
                </a:lnTo>
                <a:lnTo>
                  <a:pt x="4332288" y="4407739"/>
                </a:lnTo>
                <a:lnTo>
                  <a:pt x="4331971" y="4403929"/>
                </a:lnTo>
                <a:lnTo>
                  <a:pt x="4331018" y="4399801"/>
                </a:lnTo>
                <a:lnTo>
                  <a:pt x="4329748" y="4397896"/>
                </a:lnTo>
                <a:lnTo>
                  <a:pt x="4329113" y="4396626"/>
                </a:lnTo>
                <a:lnTo>
                  <a:pt x="4328161" y="4396309"/>
                </a:lnTo>
                <a:lnTo>
                  <a:pt x="4327526" y="4396626"/>
                </a:lnTo>
                <a:lnTo>
                  <a:pt x="4327208" y="4397896"/>
                </a:lnTo>
                <a:lnTo>
                  <a:pt x="4327208" y="4398849"/>
                </a:lnTo>
                <a:lnTo>
                  <a:pt x="4326891" y="4402659"/>
                </a:lnTo>
                <a:lnTo>
                  <a:pt x="4326891" y="4406469"/>
                </a:lnTo>
                <a:lnTo>
                  <a:pt x="4325938" y="4410280"/>
                </a:lnTo>
                <a:lnTo>
                  <a:pt x="4325621" y="4411867"/>
                </a:lnTo>
                <a:lnTo>
                  <a:pt x="4325303" y="4413137"/>
                </a:lnTo>
                <a:lnTo>
                  <a:pt x="4324351" y="4413772"/>
                </a:lnTo>
                <a:lnTo>
                  <a:pt x="4323081" y="4414407"/>
                </a:lnTo>
                <a:lnTo>
                  <a:pt x="4323398" y="4408692"/>
                </a:lnTo>
                <a:lnTo>
                  <a:pt x="4323398" y="4403294"/>
                </a:lnTo>
                <a:lnTo>
                  <a:pt x="4322763" y="4390911"/>
                </a:lnTo>
                <a:lnTo>
                  <a:pt x="4321176" y="4377575"/>
                </a:lnTo>
                <a:lnTo>
                  <a:pt x="4319588" y="4363287"/>
                </a:lnTo>
                <a:lnTo>
                  <a:pt x="4315143" y="4334393"/>
                </a:lnTo>
                <a:lnTo>
                  <a:pt x="4312921" y="4320105"/>
                </a:lnTo>
                <a:lnTo>
                  <a:pt x="4311016" y="4307087"/>
                </a:lnTo>
                <a:lnTo>
                  <a:pt x="4312286" y="4305816"/>
                </a:lnTo>
                <a:lnTo>
                  <a:pt x="4312921" y="4304864"/>
                </a:lnTo>
                <a:lnTo>
                  <a:pt x="4313873" y="4301054"/>
                </a:lnTo>
                <a:lnTo>
                  <a:pt x="4314826" y="4299784"/>
                </a:lnTo>
                <a:lnTo>
                  <a:pt x="4315461" y="4298514"/>
                </a:lnTo>
                <a:lnTo>
                  <a:pt x="4316413" y="4297879"/>
                </a:lnTo>
                <a:lnTo>
                  <a:pt x="4317366" y="4297879"/>
                </a:lnTo>
                <a:lnTo>
                  <a:pt x="4318001" y="4298196"/>
                </a:lnTo>
                <a:lnTo>
                  <a:pt x="4317048" y="4292798"/>
                </a:lnTo>
                <a:lnTo>
                  <a:pt x="4315778" y="4288035"/>
                </a:lnTo>
                <a:lnTo>
                  <a:pt x="4314508" y="4284543"/>
                </a:lnTo>
                <a:lnTo>
                  <a:pt x="4313238" y="4281368"/>
                </a:lnTo>
                <a:lnTo>
                  <a:pt x="4311968" y="4279145"/>
                </a:lnTo>
                <a:lnTo>
                  <a:pt x="4310698" y="4277557"/>
                </a:lnTo>
                <a:lnTo>
                  <a:pt x="4308158" y="4274700"/>
                </a:lnTo>
                <a:lnTo>
                  <a:pt x="4307841" y="4267397"/>
                </a:lnTo>
                <a:lnTo>
                  <a:pt x="4306571" y="4259459"/>
                </a:lnTo>
                <a:lnTo>
                  <a:pt x="4305301" y="4251839"/>
                </a:lnTo>
                <a:lnTo>
                  <a:pt x="4303396" y="4244218"/>
                </a:lnTo>
                <a:lnTo>
                  <a:pt x="4302126" y="4236598"/>
                </a:lnTo>
                <a:lnTo>
                  <a:pt x="4300856" y="4229295"/>
                </a:lnTo>
                <a:lnTo>
                  <a:pt x="4300221" y="4221992"/>
                </a:lnTo>
                <a:lnTo>
                  <a:pt x="4300221" y="4218817"/>
                </a:lnTo>
                <a:lnTo>
                  <a:pt x="4300221" y="4215324"/>
                </a:lnTo>
                <a:lnTo>
                  <a:pt x="4301173" y="4216277"/>
                </a:lnTo>
                <a:lnTo>
                  <a:pt x="4302126" y="4217229"/>
                </a:lnTo>
                <a:lnTo>
                  <a:pt x="4303078" y="4220087"/>
                </a:lnTo>
                <a:lnTo>
                  <a:pt x="4304031" y="4224215"/>
                </a:lnTo>
                <a:lnTo>
                  <a:pt x="4304983" y="4228660"/>
                </a:lnTo>
                <a:lnTo>
                  <a:pt x="4306253" y="4238185"/>
                </a:lnTo>
                <a:lnTo>
                  <a:pt x="4307206" y="4242313"/>
                </a:lnTo>
                <a:lnTo>
                  <a:pt x="4308158" y="4246123"/>
                </a:lnTo>
                <a:lnTo>
                  <a:pt x="4308793" y="4245806"/>
                </a:lnTo>
                <a:lnTo>
                  <a:pt x="4309746" y="4245806"/>
                </a:lnTo>
                <a:lnTo>
                  <a:pt x="4310381" y="4244218"/>
                </a:lnTo>
                <a:lnTo>
                  <a:pt x="4311016" y="4242313"/>
                </a:lnTo>
                <a:lnTo>
                  <a:pt x="4311333" y="4239773"/>
                </a:lnTo>
                <a:lnTo>
                  <a:pt x="4311333" y="4236915"/>
                </a:lnTo>
                <a:lnTo>
                  <a:pt x="4311016" y="4233740"/>
                </a:lnTo>
                <a:lnTo>
                  <a:pt x="4310381" y="4226755"/>
                </a:lnTo>
                <a:lnTo>
                  <a:pt x="4311968" y="4229930"/>
                </a:lnTo>
                <a:lnTo>
                  <a:pt x="4312921" y="4233423"/>
                </a:lnTo>
                <a:lnTo>
                  <a:pt x="4313873" y="4236598"/>
                </a:lnTo>
                <a:lnTo>
                  <a:pt x="4314826" y="4239773"/>
                </a:lnTo>
                <a:lnTo>
                  <a:pt x="4315461" y="4246441"/>
                </a:lnTo>
                <a:lnTo>
                  <a:pt x="4315461" y="4253109"/>
                </a:lnTo>
                <a:lnTo>
                  <a:pt x="4314826" y="4265492"/>
                </a:lnTo>
                <a:lnTo>
                  <a:pt x="4314508" y="4271525"/>
                </a:lnTo>
                <a:lnTo>
                  <a:pt x="4314508" y="4277557"/>
                </a:lnTo>
                <a:lnTo>
                  <a:pt x="4316096" y="4278827"/>
                </a:lnTo>
                <a:lnTo>
                  <a:pt x="4318001" y="4281368"/>
                </a:lnTo>
                <a:lnTo>
                  <a:pt x="4319906" y="4284543"/>
                </a:lnTo>
                <a:lnTo>
                  <a:pt x="4322128" y="4288353"/>
                </a:lnTo>
                <a:lnTo>
                  <a:pt x="4325938" y="4297561"/>
                </a:lnTo>
                <a:lnTo>
                  <a:pt x="4330066" y="4308357"/>
                </a:lnTo>
                <a:lnTo>
                  <a:pt x="4334193" y="4320105"/>
                </a:lnTo>
                <a:lnTo>
                  <a:pt x="4337368" y="4332488"/>
                </a:lnTo>
                <a:lnTo>
                  <a:pt x="4340226" y="4344236"/>
                </a:lnTo>
                <a:lnTo>
                  <a:pt x="4341813" y="4354714"/>
                </a:lnTo>
                <a:lnTo>
                  <a:pt x="4344353" y="4356937"/>
                </a:lnTo>
                <a:lnTo>
                  <a:pt x="4346893" y="4358524"/>
                </a:lnTo>
                <a:lnTo>
                  <a:pt x="4349751" y="4359477"/>
                </a:lnTo>
                <a:lnTo>
                  <a:pt x="4352291" y="4359794"/>
                </a:lnTo>
                <a:lnTo>
                  <a:pt x="4357371" y="4360429"/>
                </a:lnTo>
                <a:lnTo>
                  <a:pt x="4360228" y="4360747"/>
                </a:lnTo>
                <a:lnTo>
                  <a:pt x="4362768" y="4361699"/>
                </a:lnTo>
                <a:lnTo>
                  <a:pt x="4362133" y="4360429"/>
                </a:lnTo>
                <a:lnTo>
                  <a:pt x="4361816" y="4359159"/>
                </a:lnTo>
                <a:lnTo>
                  <a:pt x="4361181" y="4358842"/>
                </a:lnTo>
                <a:lnTo>
                  <a:pt x="4360228" y="4358524"/>
                </a:lnTo>
                <a:lnTo>
                  <a:pt x="4359276" y="4358524"/>
                </a:lnTo>
                <a:lnTo>
                  <a:pt x="4358323" y="4358524"/>
                </a:lnTo>
                <a:lnTo>
                  <a:pt x="4356418" y="4351856"/>
                </a:lnTo>
                <a:lnTo>
                  <a:pt x="4355466" y="4346141"/>
                </a:lnTo>
                <a:lnTo>
                  <a:pt x="4355148" y="4341378"/>
                </a:lnTo>
                <a:lnTo>
                  <a:pt x="4355148" y="4336616"/>
                </a:lnTo>
                <a:lnTo>
                  <a:pt x="4354831" y="4332170"/>
                </a:lnTo>
                <a:lnTo>
                  <a:pt x="4354513" y="4327090"/>
                </a:lnTo>
                <a:lnTo>
                  <a:pt x="4353878" y="4321692"/>
                </a:lnTo>
                <a:lnTo>
                  <a:pt x="4351973" y="4315024"/>
                </a:lnTo>
                <a:lnTo>
                  <a:pt x="4352608" y="4314707"/>
                </a:lnTo>
                <a:lnTo>
                  <a:pt x="4353561" y="4314707"/>
                </a:lnTo>
                <a:lnTo>
                  <a:pt x="4354513" y="4315024"/>
                </a:lnTo>
                <a:lnTo>
                  <a:pt x="4355148" y="4315659"/>
                </a:lnTo>
                <a:lnTo>
                  <a:pt x="4356736" y="4317565"/>
                </a:lnTo>
                <a:lnTo>
                  <a:pt x="4357371" y="4317882"/>
                </a:lnTo>
                <a:lnTo>
                  <a:pt x="4358323" y="4317882"/>
                </a:lnTo>
                <a:lnTo>
                  <a:pt x="4358641" y="4316294"/>
                </a:lnTo>
                <a:lnTo>
                  <a:pt x="4358641" y="4314389"/>
                </a:lnTo>
                <a:lnTo>
                  <a:pt x="4357688" y="4309944"/>
                </a:lnTo>
                <a:lnTo>
                  <a:pt x="4356418" y="4305499"/>
                </a:lnTo>
                <a:lnTo>
                  <a:pt x="4354513" y="4300419"/>
                </a:lnTo>
                <a:lnTo>
                  <a:pt x="4350068" y="4290893"/>
                </a:lnTo>
                <a:lnTo>
                  <a:pt x="4348163" y="4286448"/>
                </a:lnTo>
                <a:lnTo>
                  <a:pt x="4346893" y="4282955"/>
                </a:lnTo>
                <a:lnTo>
                  <a:pt x="4348798" y="4285813"/>
                </a:lnTo>
                <a:lnTo>
                  <a:pt x="4351021" y="4288988"/>
                </a:lnTo>
                <a:lnTo>
                  <a:pt x="4352926" y="4292163"/>
                </a:lnTo>
                <a:lnTo>
                  <a:pt x="4355148" y="4293751"/>
                </a:lnTo>
                <a:lnTo>
                  <a:pt x="4356101" y="4294386"/>
                </a:lnTo>
                <a:lnTo>
                  <a:pt x="4356736" y="4294386"/>
                </a:lnTo>
                <a:lnTo>
                  <a:pt x="4357053" y="4293433"/>
                </a:lnTo>
                <a:lnTo>
                  <a:pt x="4357053" y="4292481"/>
                </a:lnTo>
                <a:lnTo>
                  <a:pt x="4356736" y="4290258"/>
                </a:lnTo>
                <a:lnTo>
                  <a:pt x="4356101" y="4287718"/>
                </a:lnTo>
                <a:lnTo>
                  <a:pt x="4352926" y="4279145"/>
                </a:lnTo>
                <a:lnTo>
                  <a:pt x="4353878" y="4277875"/>
                </a:lnTo>
                <a:lnTo>
                  <a:pt x="4354831" y="4276287"/>
                </a:lnTo>
                <a:lnTo>
                  <a:pt x="4356101" y="4275652"/>
                </a:lnTo>
                <a:lnTo>
                  <a:pt x="4357053" y="4275017"/>
                </a:lnTo>
                <a:lnTo>
                  <a:pt x="4359276" y="4274065"/>
                </a:lnTo>
                <a:lnTo>
                  <a:pt x="4361498" y="4274065"/>
                </a:lnTo>
                <a:lnTo>
                  <a:pt x="4364038" y="4275017"/>
                </a:lnTo>
                <a:lnTo>
                  <a:pt x="4366578" y="4275970"/>
                </a:lnTo>
                <a:lnTo>
                  <a:pt x="4371341" y="4278192"/>
                </a:lnTo>
                <a:lnTo>
                  <a:pt x="4373563" y="4279145"/>
                </a:lnTo>
                <a:lnTo>
                  <a:pt x="4375786" y="4280098"/>
                </a:lnTo>
                <a:lnTo>
                  <a:pt x="4378008" y="4280098"/>
                </a:lnTo>
                <a:lnTo>
                  <a:pt x="4379278" y="4279780"/>
                </a:lnTo>
                <a:lnTo>
                  <a:pt x="4379913" y="4278827"/>
                </a:lnTo>
                <a:lnTo>
                  <a:pt x="4380866" y="4278192"/>
                </a:lnTo>
                <a:lnTo>
                  <a:pt x="4381818" y="4275970"/>
                </a:lnTo>
                <a:lnTo>
                  <a:pt x="4382136" y="4272477"/>
                </a:lnTo>
                <a:lnTo>
                  <a:pt x="4382136" y="4267714"/>
                </a:lnTo>
                <a:lnTo>
                  <a:pt x="4384041" y="4275335"/>
                </a:lnTo>
                <a:lnTo>
                  <a:pt x="4386263" y="4281685"/>
                </a:lnTo>
                <a:lnTo>
                  <a:pt x="4388803" y="4287718"/>
                </a:lnTo>
                <a:lnTo>
                  <a:pt x="4391343" y="4292163"/>
                </a:lnTo>
                <a:lnTo>
                  <a:pt x="4392613" y="4293433"/>
                </a:lnTo>
                <a:lnTo>
                  <a:pt x="4393883" y="4294386"/>
                </a:lnTo>
                <a:lnTo>
                  <a:pt x="4395153" y="4295021"/>
                </a:lnTo>
                <a:lnTo>
                  <a:pt x="4395788" y="4294703"/>
                </a:lnTo>
                <a:lnTo>
                  <a:pt x="4396741" y="4293751"/>
                </a:lnTo>
                <a:lnTo>
                  <a:pt x="4397693" y="4292481"/>
                </a:lnTo>
                <a:lnTo>
                  <a:pt x="4398328" y="4290576"/>
                </a:lnTo>
                <a:lnTo>
                  <a:pt x="4398646" y="4287718"/>
                </a:lnTo>
                <a:lnTo>
                  <a:pt x="4400551" y="4297879"/>
                </a:lnTo>
                <a:lnTo>
                  <a:pt x="4401503" y="4301054"/>
                </a:lnTo>
                <a:lnTo>
                  <a:pt x="4402773" y="4304229"/>
                </a:lnTo>
                <a:lnTo>
                  <a:pt x="4404043" y="4306769"/>
                </a:lnTo>
                <a:lnTo>
                  <a:pt x="4405631" y="4309309"/>
                </a:lnTo>
                <a:lnTo>
                  <a:pt x="4411028" y="4316930"/>
                </a:lnTo>
                <a:lnTo>
                  <a:pt x="4410076" y="4318200"/>
                </a:lnTo>
                <a:lnTo>
                  <a:pt x="4408806" y="4319470"/>
                </a:lnTo>
                <a:lnTo>
                  <a:pt x="4407536" y="4319787"/>
                </a:lnTo>
                <a:lnTo>
                  <a:pt x="4406266" y="4320105"/>
                </a:lnTo>
                <a:lnTo>
                  <a:pt x="4403408" y="4319787"/>
                </a:lnTo>
                <a:lnTo>
                  <a:pt x="4400868" y="4319470"/>
                </a:lnTo>
                <a:lnTo>
                  <a:pt x="4399916" y="4319470"/>
                </a:lnTo>
                <a:lnTo>
                  <a:pt x="4398963" y="4319787"/>
                </a:lnTo>
                <a:lnTo>
                  <a:pt x="4398011" y="4320105"/>
                </a:lnTo>
                <a:lnTo>
                  <a:pt x="4397693" y="4320740"/>
                </a:lnTo>
                <a:lnTo>
                  <a:pt x="4397693" y="4322327"/>
                </a:lnTo>
                <a:lnTo>
                  <a:pt x="4397693" y="4324550"/>
                </a:lnTo>
                <a:lnTo>
                  <a:pt x="4398011" y="4327090"/>
                </a:lnTo>
                <a:lnTo>
                  <a:pt x="4398963" y="4330265"/>
                </a:lnTo>
                <a:lnTo>
                  <a:pt x="4400233" y="4332488"/>
                </a:lnTo>
                <a:lnTo>
                  <a:pt x="4401186" y="4333758"/>
                </a:lnTo>
                <a:lnTo>
                  <a:pt x="4402456" y="4334075"/>
                </a:lnTo>
                <a:lnTo>
                  <a:pt x="4403408" y="4334075"/>
                </a:lnTo>
                <a:lnTo>
                  <a:pt x="4404361" y="4333440"/>
                </a:lnTo>
                <a:lnTo>
                  <a:pt x="4405631" y="4332488"/>
                </a:lnTo>
                <a:lnTo>
                  <a:pt x="4407853" y="4331218"/>
                </a:lnTo>
                <a:lnTo>
                  <a:pt x="4408806" y="4330265"/>
                </a:lnTo>
                <a:lnTo>
                  <a:pt x="4410076" y="4329948"/>
                </a:lnTo>
                <a:lnTo>
                  <a:pt x="4411028" y="4329948"/>
                </a:lnTo>
                <a:lnTo>
                  <a:pt x="4412616" y="4331218"/>
                </a:lnTo>
                <a:lnTo>
                  <a:pt x="4413568" y="4332488"/>
                </a:lnTo>
                <a:lnTo>
                  <a:pt x="4414838" y="4335028"/>
                </a:lnTo>
                <a:lnTo>
                  <a:pt x="4416108" y="4338521"/>
                </a:lnTo>
                <a:lnTo>
                  <a:pt x="4417378" y="4343283"/>
                </a:lnTo>
                <a:lnTo>
                  <a:pt x="4418648" y="4342331"/>
                </a:lnTo>
                <a:lnTo>
                  <a:pt x="4419918" y="4341061"/>
                </a:lnTo>
                <a:lnTo>
                  <a:pt x="4420553" y="4339791"/>
                </a:lnTo>
                <a:lnTo>
                  <a:pt x="4421188" y="4338521"/>
                </a:lnTo>
                <a:lnTo>
                  <a:pt x="4422458" y="4334710"/>
                </a:lnTo>
                <a:lnTo>
                  <a:pt x="4422776" y="4331218"/>
                </a:lnTo>
                <a:lnTo>
                  <a:pt x="4423411" y="4327408"/>
                </a:lnTo>
                <a:lnTo>
                  <a:pt x="4424363" y="4324232"/>
                </a:lnTo>
                <a:lnTo>
                  <a:pt x="4425633" y="4321375"/>
                </a:lnTo>
                <a:lnTo>
                  <a:pt x="4426268" y="4319787"/>
                </a:lnTo>
                <a:lnTo>
                  <a:pt x="4427538" y="4318835"/>
                </a:lnTo>
                <a:lnTo>
                  <a:pt x="4424681" y="4313119"/>
                </a:lnTo>
                <a:lnTo>
                  <a:pt x="4421823" y="4308992"/>
                </a:lnTo>
                <a:lnTo>
                  <a:pt x="4418966" y="4304864"/>
                </a:lnTo>
                <a:lnTo>
                  <a:pt x="4416108" y="4301054"/>
                </a:lnTo>
                <a:lnTo>
                  <a:pt x="4411028" y="4295021"/>
                </a:lnTo>
                <a:lnTo>
                  <a:pt x="4405948" y="4288988"/>
                </a:lnTo>
                <a:lnTo>
                  <a:pt x="4405631" y="4288035"/>
                </a:lnTo>
                <a:lnTo>
                  <a:pt x="4405948" y="4287083"/>
                </a:lnTo>
                <a:lnTo>
                  <a:pt x="4406583" y="4286448"/>
                </a:lnTo>
                <a:lnTo>
                  <a:pt x="4407536" y="4286448"/>
                </a:lnTo>
                <a:lnTo>
                  <a:pt x="4410393" y="4287400"/>
                </a:lnTo>
                <a:lnTo>
                  <a:pt x="4413568" y="4288035"/>
                </a:lnTo>
                <a:lnTo>
                  <a:pt x="4417061" y="4288671"/>
                </a:lnTo>
                <a:lnTo>
                  <a:pt x="4418331" y="4288353"/>
                </a:lnTo>
                <a:lnTo>
                  <a:pt x="4419601" y="4288035"/>
                </a:lnTo>
                <a:lnTo>
                  <a:pt x="4420553" y="4287083"/>
                </a:lnTo>
                <a:lnTo>
                  <a:pt x="4420871" y="4285495"/>
                </a:lnTo>
                <a:lnTo>
                  <a:pt x="4421188" y="4283273"/>
                </a:lnTo>
                <a:lnTo>
                  <a:pt x="4420871" y="4280098"/>
                </a:lnTo>
                <a:lnTo>
                  <a:pt x="4418331" y="4275652"/>
                </a:lnTo>
                <a:lnTo>
                  <a:pt x="4416426" y="4273430"/>
                </a:lnTo>
                <a:lnTo>
                  <a:pt x="4415791" y="4273112"/>
                </a:lnTo>
                <a:lnTo>
                  <a:pt x="4415473" y="4273112"/>
                </a:lnTo>
                <a:lnTo>
                  <a:pt x="4415156" y="4273430"/>
                </a:lnTo>
                <a:lnTo>
                  <a:pt x="4414838" y="4274065"/>
                </a:lnTo>
                <a:lnTo>
                  <a:pt x="4414521" y="4275970"/>
                </a:lnTo>
                <a:lnTo>
                  <a:pt x="4413568" y="4277875"/>
                </a:lnTo>
                <a:lnTo>
                  <a:pt x="4412933" y="4278510"/>
                </a:lnTo>
                <a:lnTo>
                  <a:pt x="4412298" y="4279145"/>
                </a:lnTo>
                <a:lnTo>
                  <a:pt x="4411346" y="4280098"/>
                </a:lnTo>
                <a:lnTo>
                  <a:pt x="4410393" y="4280415"/>
                </a:lnTo>
                <a:lnTo>
                  <a:pt x="4408171" y="4277557"/>
                </a:lnTo>
                <a:lnTo>
                  <a:pt x="4406583" y="4274065"/>
                </a:lnTo>
                <a:lnTo>
                  <a:pt x="4403408" y="4266762"/>
                </a:lnTo>
                <a:lnTo>
                  <a:pt x="4401503" y="4263269"/>
                </a:lnTo>
                <a:lnTo>
                  <a:pt x="4399916" y="4259459"/>
                </a:lnTo>
                <a:lnTo>
                  <a:pt x="4397693" y="4256284"/>
                </a:lnTo>
                <a:lnTo>
                  <a:pt x="4394518" y="4253426"/>
                </a:lnTo>
                <a:lnTo>
                  <a:pt x="4394201" y="4250568"/>
                </a:lnTo>
                <a:lnTo>
                  <a:pt x="4393883" y="4248346"/>
                </a:lnTo>
                <a:lnTo>
                  <a:pt x="4394201" y="4247393"/>
                </a:lnTo>
                <a:lnTo>
                  <a:pt x="4395153" y="4247393"/>
                </a:lnTo>
                <a:lnTo>
                  <a:pt x="4395788" y="4248346"/>
                </a:lnTo>
                <a:lnTo>
                  <a:pt x="4396741" y="4249298"/>
                </a:lnTo>
                <a:lnTo>
                  <a:pt x="4399281" y="4253426"/>
                </a:lnTo>
                <a:lnTo>
                  <a:pt x="4405313" y="4263269"/>
                </a:lnTo>
                <a:lnTo>
                  <a:pt x="4407853" y="4266762"/>
                </a:lnTo>
                <a:lnTo>
                  <a:pt x="4408488" y="4268349"/>
                </a:lnTo>
                <a:lnTo>
                  <a:pt x="4409758" y="4268667"/>
                </a:lnTo>
                <a:lnTo>
                  <a:pt x="4410393" y="4268667"/>
                </a:lnTo>
                <a:lnTo>
                  <a:pt x="4410711" y="4268032"/>
                </a:lnTo>
                <a:lnTo>
                  <a:pt x="4410711" y="4266762"/>
                </a:lnTo>
                <a:lnTo>
                  <a:pt x="4410393" y="4265492"/>
                </a:lnTo>
                <a:lnTo>
                  <a:pt x="4408806" y="4261999"/>
                </a:lnTo>
                <a:lnTo>
                  <a:pt x="4406583" y="4258189"/>
                </a:lnTo>
                <a:lnTo>
                  <a:pt x="4404996" y="4254061"/>
                </a:lnTo>
                <a:lnTo>
                  <a:pt x="4403408" y="4250568"/>
                </a:lnTo>
                <a:lnTo>
                  <a:pt x="4403091" y="4249298"/>
                </a:lnTo>
                <a:lnTo>
                  <a:pt x="4403091" y="4248346"/>
                </a:lnTo>
                <a:lnTo>
                  <a:pt x="4403408" y="4247393"/>
                </a:lnTo>
                <a:lnTo>
                  <a:pt x="4404043" y="4247393"/>
                </a:lnTo>
                <a:lnTo>
                  <a:pt x="4400233" y="4242313"/>
                </a:lnTo>
                <a:lnTo>
                  <a:pt x="4397376" y="4239138"/>
                </a:lnTo>
                <a:lnTo>
                  <a:pt x="4394518" y="4236598"/>
                </a:lnTo>
                <a:lnTo>
                  <a:pt x="4392931" y="4234693"/>
                </a:lnTo>
                <a:lnTo>
                  <a:pt x="4388486" y="4231517"/>
                </a:lnTo>
                <a:lnTo>
                  <a:pt x="4385946" y="4228660"/>
                </a:lnTo>
                <a:lnTo>
                  <a:pt x="4382136" y="4224532"/>
                </a:lnTo>
                <a:lnTo>
                  <a:pt x="4382771" y="4223262"/>
                </a:lnTo>
                <a:lnTo>
                  <a:pt x="4382771" y="4221039"/>
                </a:lnTo>
                <a:lnTo>
                  <a:pt x="4382136" y="4216277"/>
                </a:lnTo>
                <a:lnTo>
                  <a:pt x="4380548" y="4205164"/>
                </a:lnTo>
                <a:lnTo>
                  <a:pt x="4379596" y="4201353"/>
                </a:lnTo>
                <a:lnTo>
                  <a:pt x="4379596" y="4199766"/>
                </a:lnTo>
                <a:lnTo>
                  <a:pt x="4379913" y="4199131"/>
                </a:lnTo>
                <a:lnTo>
                  <a:pt x="4380548" y="4199131"/>
                </a:lnTo>
                <a:lnTo>
                  <a:pt x="4381501" y="4199766"/>
                </a:lnTo>
                <a:lnTo>
                  <a:pt x="4383088" y="4201671"/>
                </a:lnTo>
                <a:lnTo>
                  <a:pt x="4384676" y="4204529"/>
                </a:lnTo>
                <a:lnTo>
                  <a:pt x="4385628" y="4201988"/>
                </a:lnTo>
                <a:lnTo>
                  <a:pt x="4385628" y="4199448"/>
                </a:lnTo>
                <a:lnTo>
                  <a:pt x="4384676" y="4197226"/>
                </a:lnTo>
                <a:lnTo>
                  <a:pt x="4383723" y="4195003"/>
                </a:lnTo>
                <a:lnTo>
                  <a:pt x="4379913" y="4188653"/>
                </a:lnTo>
                <a:lnTo>
                  <a:pt x="4378008" y="4184842"/>
                </a:lnTo>
                <a:lnTo>
                  <a:pt x="4375786" y="4179445"/>
                </a:lnTo>
                <a:lnTo>
                  <a:pt x="4368801" y="4184207"/>
                </a:lnTo>
                <a:lnTo>
                  <a:pt x="4367213" y="4178492"/>
                </a:lnTo>
                <a:lnTo>
                  <a:pt x="4366896" y="4174999"/>
                </a:lnTo>
                <a:lnTo>
                  <a:pt x="4366896" y="4172459"/>
                </a:lnTo>
                <a:lnTo>
                  <a:pt x="4366896" y="4171507"/>
                </a:lnTo>
                <a:lnTo>
                  <a:pt x="4367213" y="4171189"/>
                </a:lnTo>
                <a:lnTo>
                  <a:pt x="4368166" y="4171189"/>
                </a:lnTo>
                <a:lnTo>
                  <a:pt x="4368483" y="4171189"/>
                </a:lnTo>
                <a:lnTo>
                  <a:pt x="4369753" y="4172142"/>
                </a:lnTo>
                <a:lnTo>
                  <a:pt x="4371658" y="4173094"/>
                </a:lnTo>
                <a:lnTo>
                  <a:pt x="4373563" y="4174999"/>
                </a:lnTo>
                <a:lnTo>
                  <a:pt x="4378008" y="4179445"/>
                </a:lnTo>
                <a:lnTo>
                  <a:pt x="4379913" y="4181032"/>
                </a:lnTo>
                <a:lnTo>
                  <a:pt x="4382136" y="4182937"/>
                </a:lnTo>
                <a:lnTo>
                  <a:pt x="4384358" y="4184207"/>
                </a:lnTo>
                <a:lnTo>
                  <a:pt x="4385946" y="4184525"/>
                </a:lnTo>
                <a:lnTo>
                  <a:pt x="4386581" y="4184525"/>
                </a:lnTo>
                <a:lnTo>
                  <a:pt x="4387216" y="4184207"/>
                </a:lnTo>
                <a:lnTo>
                  <a:pt x="4388168" y="4183572"/>
                </a:lnTo>
                <a:lnTo>
                  <a:pt x="4388486" y="4182620"/>
                </a:lnTo>
                <a:lnTo>
                  <a:pt x="4386263" y="4177540"/>
                </a:lnTo>
                <a:lnTo>
                  <a:pt x="4384041" y="4173094"/>
                </a:lnTo>
                <a:lnTo>
                  <a:pt x="4382136" y="4169919"/>
                </a:lnTo>
                <a:lnTo>
                  <a:pt x="4379913" y="4167379"/>
                </a:lnTo>
                <a:lnTo>
                  <a:pt x="4378643" y="4166109"/>
                </a:lnTo>
                <a:lnTo>
                  <a:pt x="4377373" y="4165791"/>
                </a:lnTo>
                <a:lnTo>
                  <a:pt x="4376738" y="4165791"/>
                </a:lnTo>
                <a:lnTo>
                  <a:pt x="4376103" y="4165791"/>
                </a:lnTo>
                <a:lnTo>
                  <a:pt x="4375468" y="4166427"/>
                </a:lnTo>
                <a:lnTo>
                  <a:pt x="4373881" y="4168014"/>
                </a:lnTo>
                <a:lnTo>
                  <a:pt x="4373563" y="4164521"/>
                </a:lnTo>
                <a:lnTo>
                  <a:pt x="4372293" y="4161346"/>
                </a:lnTo>
                <a:lnTo>
                  <a:pt x="4371023" y="4158806"/>
                </a:lnTo>
                <a:lnTo>
                  <a:pt x="4369436" y="4156266"/>
                </a:lnTo>
                <a:lnTo>
                  <a:pt x="4368166" y="4153726"/>
                </a:lnTo>
                <a:lnTo>
                  <a:pt x="4366578" y="4150868"/>
                </a:lnTo>
                <a:lnTo>
                  <a:pt x="4365626" y="4147058"/>
                </a:lnTo>
                <a:lnTo>
                  <a:pt x="4364356" y="4143248"/>
                </a:lnTo>
                <a:lnTo>
                  <a:pt x="4364991" y="4143248"/>
                </a:lnTo>
                <a:lnTo>
                  <a:pt x="4365943" y="4143883"/>
                </a:lnTo>
                <a:lnTo>
                  <a:pt x="4366896" y="4145470"/>
                </a:lnTo>
                <a:lnTo>
                  <a:pt x="4369118" y="4151186"/>
                </a:lnTo>
                <a:lnTo>
                  <a:pt x="4370706" y="4154043"/>
                </a:lnTo>
                <a:lnTo>
                  <a:pt x="4371976" y="4156583"/>
                </a:lnTo>
                <a:lnTo>
                  <a:pt x="4373881" y="4158806"/>
                </a:lnTo>
                <a:lnTo>
                  <a:pt x="4374833" y="4159759"/>
                </a:lnTo>
                <a:lnTo>
                  <a:pt x="4376103" y="4160076"/>
                </a:lnTo>
                <a:lnTo>
                  <a:pt x="4377056" y="4160076"/>
                </a:lnTo>
                <a:lnTo>
                  <a:pt x="4378008" y="4159759"/>
                </a:lnTo>
                <a:lnTo>
                  <a:pt x="4378326" y="4158489"/>
                </a:lnTo>
                <a:lnTo>
                  <a:pt x="4378326" y="4157536"/>
                </a:lnTo>
                <a:lnTo>
                  <a:pt x="4378008" y="4154043"/>
                </a:lnTo>
                <a:lnTo>
                  <a:pt x="4376738" y="4150551"/>
                </a:lnTo>
                <a:lnTo>
                  <a:pt x="4375468" y="4146740"/>
                </a:lnTo>
                <a:lnTo>
                  <a:pt x="4374516" y="4143565"/>
                </a:lnTo>
                <a:lnTo>
                  <a:pt x="4374516" y="4142613"/>
                </a:lnTo>
                <a:lnTo>
                  <a:pt x="4374516" y="4141343"/>
                </a:lnTo>
                <a:lnTo>
                  <a:pt x="4375468" y="4140708"/>
                </a:lnTo>
                <a:lnTo>
                  <a:pt x="4376421" y="4140390"/>
                </a:lnTo>
                <a:lnTo>
                  <a:pt x="4378326" y="4143565"/>
                </a:lnTo>
                <a:lnTo>
                  <a:pt x="4380548" y="4146423"/>
                </a:lnTo>
                <a:lnTo>
                  <a:pt x="4384041" y="4151186"/>
                </a:lnTo>
                <a:lnTo>
                  <a:pt x="4385946" y="4153726"/>
                </a:lnTo>
                <a:lnTo>
                  <a:pt x="4387216" y="4156266"/>
                </a:lnTo>
                <a:lnTo>
                  <a:pt x="4388486" y="4159124"/>
                </a:lnTo>
                <a:lnTo>
                  <a:pt x="4389121" y="4162934"/>
                </a:lnTo>
                <a:lnTo>
                  <a:pt x="4390708" y="4161346"/>
                </a:lnTo>
                <a:lnTo>
                  <a:pt x="4391343" y="4161029"/>
                </a:lnTo>
                <a:lnTo>
                  <a:pt x="4391978" y="4160711"/>
                </a:lnTo>
                <a:lnTo>
                  <a:pt x="4393883" y="4161029"/>
                </a:lnTo>
                <a:lnTo>
                  <a:pt x="4395788" y="4161664"/>
                </a:lnTo>
                <a:lnTo>
                  <a:pt x="4397693" y="4163251"/>
                </a:lnTo>
                <a:lnTo>
                  <a:pt x="4399916" y="4165156"/>
                </a:lnTo>
                <a:lnTo>
                  <a:pt x="4403726" y="4168967"/>
                </a:lnTo>
                <a:lnTo>
                  <a:pt x="4407853" y="4173094"/>
                </a:lnTo>
                <a:lnTo>
                  <a:pt x="4410076" y="4174682"/>
                </a:lnTo>
                <a:lnTo>
                  <a:pt x="4411663" y="4175952"/>
                </a:lnTo>
                <a:lnTo>
                  <a:pt x="4413568" y="4176270"/>
                </a:lnTo>
                <a:lnTo>
                  <a:pt x="4415473" y="4176270"/>
                </a:lnTo>
                <a:lnTo>
                  <a:pt x="4416108" y="4175952"/>
                </a:lnTo>
                <a:lnTo>
                  <a:pt x="4417061" y="4175317"/>
                </a:lnTo>
                <a:lnTo>
                  <a:pt x="4418648" y="4173412"/>
                </a:lnTo>
                <a:lnTo>
                  <a:pt x="4410076" y="4161664"/>
                </a:lnTo>
                <a:lnTo>
                  <a:pt x="4401503" y="4151821"/>
                </a:lnTo>
                <a:lnTo>
                  <a:pt x="4393566" y="4142613"/>
                </a:lnTo>
                <a:lnTo>
                  <a:pt x="4385946" y="4133405"/>
                </a:lnTo>
                <a:lnTo>
                  <a:pt x="4385946" y="4134357"/>
                </a:lnTo>
                <a:lnTo>
                  <a:pt x="4386263" y="4136580"/>
                </a:lnTo>
                <a:lnTo>
                  <a:pt x="4388168" y="4141343"/>
                </a:lnTo>
                <a:lnTo>
                  <a:pt x="4393883" y="4153091"/>
                </a:lnTo>
                <a:lnTo>
                  <a:pt x="4391343" y="4151821"/>
                </a:lnTo>
                <a:lnTo>
                  <a:pt x="4388803" y="4150551"/>
                </a:lnTo>
                <a:lnTo>
                  <a:pt x="4386263" y="4148646"/>
                </a:lnTo>
                <a:lnTo>
                  <a:pt x="4383723" y="4147693"/>
                </a:lnTo>
                <a:lnTo>
                  <a:pt x="4382771" y="4144518"/>
                </a:lnTo>
                <a:lnTo>
                  <a:pt x="4382771" y="4142613"/>
                </a:lnTo>
                <a:lnTo>
                  <a:pt x="4383088" y="4140708"/>
                </a:lnTo>
                <a:lnTo>
                  <a:pt x="4383723" y="4139438"/>
                </a:lnTo>
                <a:lnTo>
                  <a:pt x="4384358" y="4138168"/>
                </a:lnTo>
                <a:lnTo>
                  <a:pt x="4384676" y="4136262"/>
                </a:lnTo>
                <a:lnTo>
                  <a:pt x="4384041" y="4133405"/>
                </a:lnTo>
                <a:lnTo>
                  <a:pt x="4382136" y="4129277"/>
                </a:lnTo>
                <a:lnTo>
                  <a:pt x="4381818" y="4130547"/>
                </a:lnTo>
                <a:lnTo>
                  <a:pt x="4381183" y="4130547"/>
                </a:lnTo>
                <a:lnTo>
                  <a:pt x="4379913" y="4129595"/>
                </a:lnTo>
                <a:lnTo>
                  <a:pt x="4379278" y="4128642"/>
                </a:lnTo>
                <a:lnTo>
                  <a:pt x="4376738" y="4124832"/>
                </a:lnTo>
                <a:lnTo>
                  <a:pt x="4373881" y="4120069"/>
                </a:lnTo>
                <a:lnTo>
                  <a:pt x="4370706" y="4114989"/>
                </a:lnTo>
                <a:lnTo>
                  <a:pt x="4367213" y="4110861"/>
                </a:lnTo>
                <a:lnTo>
                  <a:pt x="4365943" y="4108956"/>
                </a:lnTo>
                <a:lnTo>
                  <a:pt x="4364356" y="4107368"/>
                </a:lnTo>
                <a:lnTo>
                  <a:pt x="4362768" y="4106416"/>
                </a:lnTo>
                <a:lnTo>
                  <a:pt x="4361816" y="4106416"/>
                </a:lnTo>
                <a:lnTo>
                  <a:pt x="4357688" y="4094668"/>
                </a:lnTo>
                <a:lnTo>
                  <a:pt x="4354513" y="4085777"/>
                </a:lnTo>
                <a:lnTo>
                  <a:pt x="4349751" y="4076569"/>
                </a:lnTo>
                <a:lnTo>
                  <a:pt x="4342448" y="4062598"/>
                </a:lnTo>
                <a:lnTo>
                  <a:pt x="4344671" y="4065456"/>
                </a:lnTo>
                <a:lnTo>
                  <a:pt x="4346893" y="4067361"/>
                </a:lnTo>
                <a:lnTo>
                  <a:pt x="4349116" y="4069266"/>
                </a:lnTo>
                <a:lnTo>
                  <a:pt x="4351021" y="4070219"/>
                </a:lnTo>
                <a:lnTo>
                  <a:pt x="4354831" y="4072441"/>
                </a:lnTo>
                <a:lnTo>
                  <a:pt x="4356736" y="4074029"/>
                </a:lnTo>
                <a:lnTo>
                  <a:pt x="4358958" y="4075617"/>
                </a:lnTo>
                <a:lnTo>
                  <a:pt x="4360863" y="4079744"/>
                </a:lnTo>
                <a:lnTo>
                  <a:pt x="4361181" y="4082920"/>
                </a:lnTo>
                <a:lnTo>
                  <a:pt x="4361498" y="4085142"/>
                </a:lnTo>
                <a:lnTo>
                  <a:pt x="4361181" y="4087047"/>
                </a:lnTo>
                <a:lnTo>
                  <a:pt x="4360863" y="4089270"/>
                </a:lnTo>
                <a:lnTo>
                  <a:pt x="4361181" y="4091493"/>
                </a:lnTo>
                <a:lnTo>
                  <a:pt x="4361498" y="4094668"/>
                </a:lnTo>
                <a:lnTo>
                  <a:pt x="4363403" y="4098795"/>
                </a:lnTo>
                <a:lnTo>
                  <a:pt x="4367213" y="4101653"/>
                </a:lnTo>
                <a:lnTo>
                  <a:pt x="4369118" y="4102606"/>
                </a:lnTo>
                <a:lnTo>
                  <a:pt x="4370706" y="4104511"/>
                </a:lnTo>
                <a:lnTo>
                  <a:pt x="4371976" y="4106416"/>
                </a:lnTo>
                <a:lnTo>
                  <a:pt x="4372611" y="4108956"/>
                </a:lnTo>
                <a:lnTo>
                  <a:pt x="4373563" y="4112131"/>
                </a:lnTo>
                <a:lnTo>
                  <a:pt x="4373881" y="4116259"/>
                </a:lnTo>
                <a:lnTo>
                  <a:pt x="4374833" y="4117529"/>
                </a:lnTo>
                <a:lnTo>
                  <a:pt x="4376103" y="4118481"/>
                </a:lnTo>
                <a:lnTo>
                  <a:pt x="4377056" y="4118799"/>
                </a:lnTo>
                <a:lnTo>
                  <a:pt x="4378008" y="4119116"/>
                </a:lnTo>
                <a:lnTo>
                  <a:pt x="4379913" y="4118799"/>
                </a:lnTo>
                <a:lnTo>
                  <a:pt x="4381818" y="4118799"/>
                </a:lnTo>
                <a:lnTo>
                  <a:pt x="4383088" y="4118799"/>
                </a:lnTo>
                <a:lnTo>
                  <a:pt x="4383723" y="4119116"/>
                </a:lnTo>
                <a:lnTo>
                  <a:pt x="4384358" y="4119752"/>
                </a:lnTo>
                <a:lnTo>
                  <a:pt x="4385628" y="4121022"/>
                </a:lnTo>
                <a:lnTo>
                  <a:pt x="4386263" y="4122927"/>
                </a:lnTo>
                <a:lnTo>
                  <a:pt x="4386898" y="4124514"/>
                </a:lnTo>
                <a:lnTo>
                  <a:pt x="4388486" y="4131182"/>
                </a:lnTo>
                <a:lnTo>
                  <a:pt x="4390073" y="4129595"/>
                </a:lnTo>
                <a:lnTo>
                  <a:pt x="4391661" y="4128324"/>
                </a:lnTo>
                <a:lnTo>
                  <a:pt x="4393248" y="4127372"/>
                </a:lnTo>
                <a:lnTo>
                  <a:pt x="4395153" y="4127054"/>
                </a:lnTo>
                <a:lnTo>
                  <a:pt x="4398646" y="4126737"/>
                </a:lnTo>
                <a:lnTo>
                  <a:pt x="4402456" y="4126737"/>
                </a:lnTo>
                <a:lnTo>
                  <a:pt x="4406583" y="4136262"/>
                </a:lnTo>
                <a:lnTo>
                  <a:pt x="4411663" y="4146740"/>
                </a:lnTo>
                <a:lnTo>
                  <a:pt x="4417378" y="4157219"/>
                </a:lnTo>
                <a:lnTo>
                  <a:pt x="4423411" y="4167379"/>
                </a:lnTo>
                <a:lnTo>
                  <a:pt x="4429761" y="4176905"/>
                </a:lnTo>
                <a:lnTo>
                  <a:pt x="4432618" y="4180715"/>
                </a:lnTo>
                <a:lnTo>
                  <a:pt x="4435793" y="4184842"/>
                </a:lnTo>
                <a:lnTo>
                  <a:pt x="4439286" y="4188018"/>
                </a:lnTo>
                <a:lnTo>
                  <a:pt x="4442461" y="4191510"/>
                </a:lnTo>
                <a:lnTo>
                  <a:pt x="4445636" y="4193415"/>
                </a:lnTo>
                <a:lnTo>
                  <a:pt x="4448811" y="4195321"/>
                </a:lnTo>
                <a:lnTo>
                  <a:pt x="4446588" y="4197861"/>
                </a:lnTo>
                <a:lnTo>
                  <a:pt x="4444683" y="4200401"/>
                </a:lnTo>
                <a:lnTo>
                  <a:pt x="4443096" y="4203258"/>
                </a:lnTo>
                <a:lnTo>
                  <a:pt x="4442143" y="4206751"/>
                </a:lnTo>
                <a:lnTo>
                  <a:pt x="4441826" y="4208974"/>
                </a:lnTo>
                <a:lnTo>
                  <a:pt x="4441826" y="4211196"/>
                </a:lnTo>
                <a:lnTo>
                  <a:pt x="4442143" y="4213101"/>
                </a:lnTo>
                <a:lnTo>
                  <a:pt x="4442778" y="4215959"/>
                </a:lnTo>
                <a:lnTo>
                  <a:pt x="4443413" y="4218817"/>
                </a:lnTo>
                <a:lnTo>
                  <a:pt x="4444683" y="4221674"/>
                </a:lnTo>
                <a:lnTo>
                  <a:pt x="4448176" y="4228977"/>
                </a:lnTo>
                <a:lnTo>
                  <a:pt x="4449446" y="4230247"/>
                </a:lnTo>
                <a:lnTo>
                  <a:pt x="4450398" y="4231200"/>
                </a:lnTo>
                <a:lnTo>
                  <a:pt x="4451351" y="4231517"/>
                </a:lnTo>
                <a:lnTo>
                  <a:pt x="4452303" y="4231517"/>
                </a:lnTo>
                <a:lnTo>
                  <a:pt x="4454208" y="4230247"/>
                </a:lnTo>
                <a:lnTo>
                  <a:pt x="4455478" y="4229295"/>
                </a:lnTo>
                <a:lnTo>
                  <a:pt x="4459923" y="4236598"/>
                </a:lnTo>
                <a:lnTo>
                  <a:pt x="4462781" y="4243266"/>
                </a:lnTo>
                <a:lnTo>
                  <a:pt x="4465003" y="4248663"/>
                </a:lnTo>
                <a:lnTo>
                  <a:pt x="4466591" y="4253744"/>
                </a:lnTo>
                <a:lnTo>
                  <a:pt x="4464686" y="4253426"/>
                </a:lnTo>
                <a:lnTo>
                  <a:pt x="4463416" y="4253426"/>
                </a:lnTo>
                <a:lnTo>
                  <a:pt x="4461828" y="4253426"/>
                </a:lnTo>
                <a:lnTo>
                  <a:pt x="4460558" y="4253744"/>
                </a:lnTo>
                <a:lnTo>
                  <a:pt x="4458971" y="4255331"/>
                </a:lnTo>
                <a:lnTo>
                  <a:pt x="4457383" y="4256601"/>
                </a:lnTo>
                <a:lnTo>
                  <a:pt x="4456431" y="4258189"/>
                </a:lnTo>
                <a:lnTo>
                  <a:pt x="4454843" y="4259141"/>
                </a:lnTo>
                <a:lnTo>
                  <a:pt x="4453891" y="4259459"/>
                </a:lnTo>
                <a:lnTo>
                  <a:pt x="4452621" y="4260094"/>
                </a:lnTo>
                <a:lnTo>
                  <a:pt x="4451668" y="4260094"/>
                </a:lnTo>
                <a:lnTo>
                  <a:pt x="4450081" y="4259459"/>
                </a:lnTo>
                <a:lnTo>
                  <a:pt x="4447858" y="4255649"/>
                </a:lnTo>
                <a:lnTo>
                  <a:pt x="4446588" y="4252791"/>
                </a:lnTo>
                <a:lnTo>
                  <a:pt x="4446271" y="4250251"/>
                </a:lnTo>
                <a:lnTo>
                  <a:pt x="4445636" y="4248346"/>
                </a:lnTo>
                <a:lnTo>
                  <a:pt x="4445636" y="4246123"/>
                </a:lnTo>
                <a:lnTo>
                  <a:pt x="4445636" y="4244218"/>
                </a:lnTo>
                <a:lnTo>
                  <a:pt x="4445318" y="4241678"/>
                </a:lnTo>
                <a:lnTo>
                  <a:pt x="4444048" y="4238820"/>
                </a:lnTo>
                <a:lnTo>
                  <a:pt x="4440556" y="4235645"/>
                </a:lnTo>
                <a:lnTo>
                  <a:pt x="4438016" y="4233740"/>
                </a:lnTo>
                <a:lnTo>
                  <a:pt x="4436746" y="4233423"/>
                </a:lnTo>
                <a:lnTo>
                  <a:pt x="4435476" y="4233105"/>
                </a:lnTo>
                <a:lnTo>
                  <a:pt x="4434841" y="4233105"/>
                </a:lnTo>
                <a:lnTo>
                  <a:pt x="4433571" y="4233423"/>
                </a:lnTo>
                <a:lnTo>
                  <a:pt x="4432301" y="4234375"/>
                </a:lnTo>
                <a:lnTo>
                  <a:pt x="4431031" y="4236280"/>
                </a:lnTo>
                <a:lnTo>
                  <a:pt x="4430396" y="4238820"/>
                </a:lnTo>
                <a:lnTo>
                  <a:pt x="4429761" y="4241996"/>
                </a:lnTo>
                <a:lnTo>
                  <a:pt x="4428491" y="4248981"/>
                </a:lnTo>
                <a:lnTo>
                  <a:pt x="4428173" y="4256601"/>
                </a:lnTo>
                <a:lnTo>
                  <a:pt x="4427856" y="4263587"/>
                </a:lnTo>
                <a:lnTo>
                  <a:pt x="4427221" y="4268984"/>
                </a:lnTo>
                <a:lnTo>
                  <a:pt x="4430396" y="4270255"/>
                </a:lnTo>
                <a:lnTo>
                  <a:pt x="4433571" y="4271525"/>
                </a:lnTo>
                <a:lnTo>
                  <a:pt x="4440873" y="4275970"/>
                </a:lnTo>
                <a:lnTo>
                  <a:pt x="4445001" y="4277875"/>
                </a:lnTo>
                <a:lnTo>
                  <a:pt x="4449128" y="4279145"/>
                </a:lnTo>
                <a:lnTo>
                  <a:pt x="4451351" y="4279780"/>
                </a:lnTo>
                <a:lnTo>
                  <a:pt x="4453573" y="4280098"/>
                </a:lnTo>
                <a:lnTo>
                  <a:pt x="4455478" y="4279780"/>
                </a:lnTo>
                <a:lnTo>
                  <a:pt x="4458018" y="4279145"/>
                </a:lnTo>
                <a:lnTo>
                  <a:pt x="4460558" y="4284860"/>
                </a:lnTo>
                <a:lnTo>
                  <a:pt x="4461828" y="4287718"/>
                </a:lnTo>
                <a:lnTo>
                  <a:pt x="4461828" y="4288035"/>
                </a:lnTo>
                <a:lnTo>
                  <a:pt x="4461511" y="4288353"/>
                </a:lnTo>
                <a:lnTo>
                  <a:pt x="4460241" y="4288035"/>
                </a:lnTo>
                <a:lnTo>
                  <a:pt x="4458018" y="4287083"/>
                </a:lnTo>
                <a:lnTo>
                  <a:pt x="4456431" y="4286130"/>
                </a:lnTo>
                <a:lnTo>
                  <a:pt x="4455161" y="4286130"/>
                </a:lnTo>
                <a:lnTo>
                  <a:pt x="4454526" y="4286448"/>
                </a:lnTo>
                <a:lnTo>
                  <a:pt x="4453891" y="4287718"/>
                </a:lnTo>
                <a:lnTo>
                  <a:pt x="4453573" y="4288671"/>
                </a:lnTo>
                <a:lnTo>
                  <a:pt x="4456113" y="4294386"/>
                </a:lnTo>
                <a:lnTo>
                  <a:pt x="4458653" y="4297561"/>
                </a:lnTo>
                <a:lnTo>
                  <a:pt x="4460558" y="4299784"/>
                </a:lnTo>
                <a:lnTo>
                  <a:pt x="4463416" y="4301054"/>
                </a:lnTo>
                <a:lnTo>
                  <a:pt x="4467543" y="4303276"/>
                </a:lnTo>
                <a:lnTo>
                  <a:pt x="4469766" y="4304864"/>
                </a:lnTo>
                <a:lnTo>
                  <a:pt x="4472306" y="4307404"/>
                </a:lnTo>
                <a:lnTo>
                  <a:pt x="4473258" y="4305816"/>
                </a:lnTo>
                <a:lnTo>
                  <a:pt x="4473576" y="4304546"/>
                </a:lnTo>
                <a:lnTo>
                  <a:pt x="4473576" y="4303276"/>
                </a:lnTo>
                <a:lnTo>
                  <a:pt x="4473576" y="4302324"/>
                </a:lnTo>
                <a:lnTo>
                  <a:pt x="4472306" y="4299784"/>
                </a:lnTo>
                <a:lnTo>
                  <a:pt x="4471353" y="4297879"/>
                </a:lnTo>
                <a:lnTo>
                  <a:pt x="4469766" y="4295338"/>
                </a:lnTo>
                <a:lnTo>
                  <a:pt x="4468496" y="4292798"/>
                </a:lnTo>
                <a:lnTo>
                  <a:pt x="4467226" y="4289941"/>
                </a:lnTo>
                <a:lnTo>
                  <a:pt x="4466591" y="4286448"/>
                </a:lnTo>
                <a:lnTo>
                  <a:pt x="4471671" y="4288671"/>
                </a:lnTo>
                <a:lnTo>
                  <a:pt x="4476751" y="4292163"/>
                </a:lnTo>
                <a:lnTo>
                  <a:pt x="4482148" y="4295973"/>
                </a:lnTo>
                <a:lnTo>
                  <a:pt x="4487863" y="4301054"/>
                </a:lnTo>
                <a:lnTo>
                  <a:pt x="4493578" y="4307087"/>
                </a:lnTo>
                <a:lnTo>
                  <a:pt x="4499293" y="4314072"/>
                </a:lnTo>
                <a:lnTo>
                  <a:pt x="4505326" y="4321692"/>
                </a:lnTo>
                <a:lnTo>
                  <a:pt x="4511358" y="4330265"/>
                </a:lnTo>
                <a:lnTo>
                  <a:pt x="4512628" y="4326773"/>
                </a:lnTo>
                <a:lnTo>
                  <a:pt x="4513581" y="4324232"/>
                </a:lnTo>
                <a:lnTo>
                  <a:pt x="4515486" y="4322645"/>
                </a:lnTo>
                <a:lnTo>
                  <a:pt x="4517391" y="4321692"/>
                </a:lnTo>
                <a:lnTo>
                  <a:pt x="4518978" y="4321375"/>
                </a:lnTo>
                <a:lnTo>
                  <a:pt x="4521518" y="4320422"/>
                </a:lnTo>
                <a:lnTo>
                  <a:pt x="4524058" y="4319787"/>
                </a:lnTo>
                <a:lnTo>
                  <a:pt x="4527233" y="4319152"/>
                </a:lnTo>
                <a:lnTo>
                  <a:pt x="4527551" y="4322010"/>
                </a:lnTo>
                <a:lnTo>
                  <a:pt x="4528186" y="4324867"/>
                </a:lnTo>
                <a:lnTo>
                  <a:pt x="4529456" y="4327725"/>
                </a:lnTo>
                <a:lnTo>
                  <a:pt x="4530408" y="4330583"/>
                </a:lnTo>
                <a:lnTo>
                  <a:pt x="4533583" y="4336298"/>
                </a:lnTo>
                <a:lnTo>
                  <a:pt x="4537393" y="4341696"/>
                </a:lnTo>
                <a:lnTo>
                  <a:pt x="4546918" y="4354079"/>
                </a:lnTo>
                <a:lnTo>
                  <a:pt x="4551681" y="4361064"/>
                </a:lnTo>
                <a:lnTo>
                  <a:pt x="4556443" y="4368685"/>
                </a:lnTo>
                <a:lnTo>
                  <a:pt x="4557078" y="4367097"/>
                </a:lnTo>
                <a:lnTo>
                  <a:pt x="4557396" y="4365827"/>
                </a:lnTo>
                <a:lnTo>
                  <a:pt x="4557396" y="4362017"/>
                </a:lnTo>
                <a:lnTo>
                  <a:pt x="4556761" y="4358524"/>
                </a:lnTo>
                <a:lnTo>
                  <a:pt x="4555808" y="4354397"/>
                </a:lnTo>
                <a:lnTo>
                  <a:pt x="4555173" y="4350586"/>
                </a:lnTo>
                <a:lnTo>
                  <a:pt x="4555173" y="4347094"/>
                </a:lnTo>
                <a:lnTo>
                  <a:pt x="4555173" y="4345189"/>
                </a:lnTo>
                <a:lnTo>
                  <a:pt x="4555808" y="4343918"/>
                </a:lnTo>
                <a:lnTo>
                  <a:pt x="4556761" y="4342648"/>
                </a:lnTo>
                <a:lnTo>
                  <a:pt x="4558031" y="4341696"/>
                </a:lnTo>
                <a:lnTo>
                  <a:pt x="4555491" y="4338521"/>
                </a:lnTo>
                <a:lnTo>
                  <a:pt x="4553268" y="4335028"/>
                </a:lnTo>
                <a:lnTo>
                  <a:pt x="4550093" y="4328678"/>
                </a:lnTo>
                <a:lnTo>
                  <a:pt x="4546918" y="4322010"/>
                </a:lnTo>
                <a:lnTo>
                  <a:pt x="4544378" y="4315659"/>
                </a:lnTo>
                <a:lnTo>
                  <a:pt x="4541838" y="4310262"/>
                </a:lnTo>
                <a:lnTo>
                  <a:pt x="4540251" y="4308039"/>
                </a:lnTo>
                <a:lnTo>
                  <a:pt x="4538663" y="4306134"/>
                </a:lnTo>
                <a:lnTo>
                  <a:pt x="4537393" y="4304546"/>
                </a:lnTo>
                <a:lnTo>
                  <a:pt x="4535488" y="4303276"/>
                </a:lnTo>
                <a:lnTo>
                  <a:pt x="4533583" y="4302959"/>
                </a:lnTo>
                <a:lnTo>
                  <a:pt x="4531361" y="4302959"/>
                </a:lnTo>
                <a:lnTo>
                  <a:pt x="4530726" y="4300419"/>
                </a:lnTo>
                <a:lnTo>
                  <a:pt x="4530408" y="4297879"/>
                </a:lnTo>
                <a:lnTo>
                  <a:pt x="4530408" y="4295656"/>
                </a:lnTo>
                <a:lnTo>
                  <a:pt x="4530726" y="4293751"/>
                </a:lnTo>
                <a:lnTo>
                  <a:pt x="4531043" y="4292163"/>
                </a:lnTo>
                <a:lnTo>
                  <a:pt x="4531996" y="4290258"/>
                </a:lnTo>
                <a:lnTo>
                  <a:pt x="4532631" y="4288671"/>
                </a:lnTo>
                <a:lnTo>
                  <a:pt x="4533583" y="4287400"/>
                </a:lnTo>
                <a:lnTo>
                  <a:pt x="4537393" y="4293116"/>
                </a:lnTo>
                <a:lnTo>
                  <a:pt x="4540568" y="4298196"/>
                </a:lnTo>
                <a:lnTo>
                  <a:pt x="4544061" y="4302641"/>
                </a:lnTo>
                <a:lnTo>
                  <a:pt x="4547236" y="4306134"/>
                </a:lnTo>
                <a:lnTo>
                  <a:pt x="4553268" y="4313119"/>
                </a:lnTo>
                <a:lnTo>
                  <a:pt x="4559936" y="4319787"/>
                </a:lnTo>
                <a:lnTo>
                  <a:pt x="4561206" y="4315659"/>
                </a:lnTo>
                <a:lnTo>
                  <a:pt x="4562158" y="4311532"/>
                </a:lnTo>
                <a:lnTo>
                  <a:pt x="4564063" y="4307404"/>
                </a:lnTo>
                <a:lnTo>
                  <a:pt x="4565968" y="4303594"/>
                </a:lnTo>
                <a:lnTo>
                  <a:pt x="4568508" y="4300736"/>
                </a:lnTo>
                <a:lnTo>
                  <a:pt x="4569778" y="4299784"/>
                </a:lnTo>
                <a:lnTo>
                  <a:pt x="4571366" y="4298514"/>
                </a:lnTo>
                <a:lnTo>
                  <a:pt x="4572953" y="4297879"/>
                </a:lnTo>
                <a:lnTo>
                  <a:pt x="4574858" y="4297561"/>
                </a:lnTo>
                <a:lnTo>
                  <a:pt x="4576763" y="4297561"/>
                </a:lnTo>
                <a:lnTo>
                  <a:pt x="4578986" y="4297879"/>
                </a:lnTo>
                <a:lnTo>
                  <a:pt x="4576128" y="4292163"/>
                </a:lnTo>
                <a:lnTo>
                  <a:pt x="4574541" y="4289941"/>
                </a:lnTo>
                <a:lnTo>
                  <a:pt x="4572953" y="4288353"/>
                </a:lnTo>
                <a:lnTo>
                  <a:pt x="4572001" y="4287400"/>
                </a:lnTo>
                <a:lnTo>
                  <a:pt x="4570413" y="4286448"/>
                </a:lnTo>
                <a:lnTo>
                  <a:pt x="4569461" y="4286130"/>
                </a:lnTo>
                <a:lnTo>
                  <a:pt x="4568508" y="4286448"/>
                </a:lnTo>
                <a:lnTo>
                  <a:pt x="4567238" y="4287083"/>
                </a:lnTo>
                <a:lnTo>
                  <a:pt x="4566286" y="4287400"/>
                </a:lnTo>
                <a:lnTo>
                  <a:pt x="4564381" y="4288671"/>
                </a:lnTo>
                <a:lnTo>
                  <a:pt x="4562476" y="4290576"/>
                </a:lnTo>
                <a:lnTo>
                  <a:pt x="4560253" y="4292481"/>
                </a:lnTo>
                <a:lnTo>
                  <a:pt x="4560571" y="4291211"/>
                </a:lnTo>
                <a:lnTo>
                  <a:pt x="4560571" y="4289623"/>
                </a:lnTo>
                <a:lnTo>
                  <a:pt x="4560253" y="4286130"/>
                </a:lnTo>
                <a:lnTo>
                  <a:pt x="4558983" y="4282320"/>
                </a:lnTo>
                <a:lnTo>
                  <a:pt x="4557078" y="4278192"/>
                </a:lnTo>
                <a:lnTo>
                  <a:pt x="4554538" y="4274700"/>
                </a:lnTo>
                <a:lnTo>
                  <a:pt x="4553268" y="4273112"/>
                </a:lnTo>
                <a:lnTo>
                  <a:pt x="4551998" y="4271525"/>
                </a:lnTo>
                <a:lnTo>
                  <a:pt x="4550411" y="4270890"/>
                </a:lnTo>
                <a:lnTo>
                  <a:pt x="4549458" y="4270255"/>
                </a:lnTo>
                <a:lnTo>
                  <a:pt x="4550093" y="4270255"/>
                </a:lnTo>
                <a:lnTo>
                  <a:pt x="4551681" y="4268984"/>
                </a:lnTo>
                <a:lnTo>
                  <a:pt x="4552951" y="4267397"/>
                </a:lnTo>
                <a:lnTo>
                  <a:pt x="4555173" y="4263587"/>
                </a:lnTo>
                <a:lnTo>
                  <a:pt x="4557713" y="4259141"/>
                </a:lnTo>
                <a:lnTo>
                  <a:pt x="4558983" y="4257554"/>
                </a:lnTo>
                <a:lnTo>
                  <a:pt x="4560253" y="4255966"/>
                </a:lnTo>
                <a:lnTo>
                  <a:pt x="4562158" y="4254379"/>
                </a:lnTo>
                <a:lnTo>
                  <a:pt x="4564063" y="4254061"/>
                </a:lnTo>
                <a:lnTo>
                  <a:pt x="4566286" y="4254061"/>
                </a:lnTo>
                <a:lnTo>
                  <a:pt x="4568826" y="4255331"/>
                </a:lnTo>
                <a:lnTo>
                  <a:pt x="4571683" y="4256919"/>
                </a:lnTo>
                <a:lnTo>
                  <a:pt x="4574858" y="4260094"/>
                </a:lnTo>
                <a:lnTo>
                  <a:pt x="4575811" y="4259459"/>
                </a:lnTo>
                <a:lnTo>
                  <a:pt x="4575176" y="4258824"/>
                </a:lnTo>
                <a:lnTo>
                  <a:pt x="4573906" y="4256284"/>
                </a:lnTo>
                <a:lnTo>
                  <a:pt x="4571366" y="4252791"/>
                </a:lnTo>
                <a:lnTo>
                  <a:pt x="4567873" y="4248028"/>
                </a:lnTo>
                <a:lnTo>
                  <a:pt x="4564381" y="4243583"/>
                </a:lnTo>
                <a:lnTo>
                  <a:pt x="4560571" y="4239455"/>
                </a:lnTo>
                <a:lnTo>
                  <a:pt x="4557713" y="4236915"/>
                </a:lnTo>
                <a:lnTo>
                  <a:pt x="4556443" y="4235963"/>
                </a:lnTo>
                <a:lnTo>
                  <a:pt x="4555491" y="4235645"/>
                </a:lnTo>
                <a:lnTo>
                  <a:pt x="4554856" y="4230882"/>
                </a:lnTo>
                <a:lnTo>
                  <a:pt x="4554856" y="4226437"/>
                </a:lnTo>
                <a:lnTo>
                  <a:pt x="4555173" y="4222309"/>
                </a:lnTo>
                <a:lnTo>
                  <a:pt x="4555808" y="4218499"/>
                </a:lnTo>
                <a:lnTo>
                  <a:pt x="4558031" y="4211196"/>
                </a:lnTo>
                <a:lnTo>
                  <a:pt x="4559936" y="4203258"/>
                </a:lnTo>
                <a:lnTo>
                  <a:pt x="4557713" y="4200718"/>
                </a:lnTo>
                <a:lnTo>
                  <a:pt x="4555808" y="4199448"/>
                </a:lnTo>
                <a:lnTo>
                  <a:pt x="4554221" y="4198813"/>
                </a:lnTo>
                <a:lnTo>
                  <a:pt x="4552633" y="4198178"/>
                </a:lnTo>
                <a:lnTo>
                  <a:pt x="4550728" y="4197226"/>
                </a:lnTo>
                <a:lnTo>
                  <a:pt x="4549141" y="4195956"/>
                </a:lnTo>
                <a:lnTo>
                  <a:pt x="4546918" y="4193415"/>
                </a:lnTo>
                <a:lnTo>
                  <a:pt x="4544378" y="4189605"/>
                </a:lnTo>
                <a:lnTo>
                  <a:pt x="4545966" y="4189288"/>
                </a:lnTo>
                <a:lnTo>
                  <a:pt x="4547871" y="4188653"/>
                </a:lnTo>
                <a:lnTo>
                  <a:pt x="4549458" y="4188335"/>
                </a:lnTo>
                <a:lnTo>
                  <a:pt x="4550411" y="4187700"/>
                </a:lnTo>
                <a:lnTo>
                  <a:pt x="4552316" y="4186113"/>
                </a:lnTo>
                <a:lnTo>
                  <a:pt x="4553268" y="4184525"/>
                </a:lnTo>
                <a:lnTo>
                  <a:pt x="4554856" y="4182620"/>
                </a:lnTo>
                <a:lnTo>
                  <a:pt x="4556443" y="4181667"/>
                </a:lnTo>
                <a:lnTo>
                  <a:pt x="4557396" y="4181032"/>
                </a:lnTo>
                <a:lnTo>
                  <a:pt x="4558666" y="4180715"/>
                </a:lnTo>
                <a:lnTo>
                  <a:pt x="4559936" y="4180715"/>
                </a:lnTo>
                <a:lnTo>
                  <a:pt x="4561841" y="4181032"/>
                </a:lnTo>
                <a:lnTo>
                  <a:pt x="4561206" y="4177540"/>
                </a:lnTo>
                <a:lnTo>
                  <a:pt x="4560253" y="4174364"/>
                </a:lnTo>
                <a:lnTo>
                  <a:pt x="4558983" y="4171189"/>
                </a:lnTo>
                <a:lnTo>
                  <a:pt x="4557078" y="4168967"/>
                </a:lnTo>
                <a:lnTo>
                  <a:pt x="4555173" y="4167062"/>
                </a:lnTo>
                <a:lnTo>
                  <a:pt x="4552951" y="4165156"/>
                </a:lnTo>
                <a:lnTo>
                  <a:pt x="4548188" y="4161664"/>
                </a:lnTo>
                <a:lnTo>
                  <a:pt x="4542791" y="4158171"/>
                </a:lnTo>
                <a:lnTo>
                  <a:pt x="4537076" y="4154361"/>
                </a:lnTo>
                <a:lnTo>
                  <a:pt x="4534218" y="4152456"/>
                </a:lnTo>
                <a:lnTo>
                  <a:pt x="4531043" y="4149916"/>
                </a:lnTo>
                <a:lnTo>
                  <a:pt x="4528503" y="4146423"/>
                </a:lnTo>
                <a:lnTo>
                  <a:pt x="4525646" y="4143248"/>
                </a:lnTo>
                <a:lnTo>
                  <a:pt x="4524058" y="4146740"/>
                </a:lnTo>
                <a:lnTo>
                  <a:pt x="4522788" y="4150233"/>
                </a:lnTo>
                <a:lnTo>
                  <a:pt x="4522153" y="4151503"/>
                </a:lnTo>
                <a:lnTo>
                  <a:pt x="4522153" y="4153726"/>
                </a:lnTo>
                <a:lnTo>
                  <a:pt x="4521518" y="4157219"/>
                </a:lnTo>
                <a:lnTo>
                  <a:pt x="4521518" y="4161029"/>
                </a:lnTo>
                <a:lnTo>
                  <a:pt x="4519613" y="4160076"/>
                </a:lnTo>
                <a:lnTo>
                  <a:pt x="4517708" y="4158806"/>
                </a:lnTo>
                <a:lnTo>
                  <a:pt x="4516438" y="4157536"/>
                </a:lnTo>
                <a:lnTo>
                  <a:pt x="4515486" y="4155631"/>
                </a:lnTo>
                <a:lnTo>
                  <a:pt x="4515168" y="4154043"/>
                </a:lnTo>
                <a:lnTo>
                  <a:pt x="4514851" y="4152456"/>
                </a:lnTo>
                <a:lnTo>
                  <a:pt x="4514851" y="4148646"/>
                </a:lnTo>
                <a:lnTo>
                  <a:pt x="4514216" y="4145470"/>
                </a:lnTo>
                <a:lnTo>
                  <a:pt x="4514216" y="4143565"/>
                </a:lnTo>
                <a:lnTo>
                  <a:pt x="4513581" y="4141978"/>
                </a:lnTo>
                <a:lnTo>
                  <a:pt x="4512946" y="4140708"/>
                </a:lnTo>
                <a:lnTo>
                  <a:pt x="4511676" y="4139438"/>
                </a:lnTo>
                <a:lnTo>
                  <a:pt x="4510406" y="4138485"/>
                </a:lnTo>
                <a:lnTo>
                  <a:pt x="4508501" y="4137850"/>
                </a:lnTo>
                <a:lnTo>
                  <a:pt x="4507548" y="4132135"/>
                </a:lnTo>
                <a:lnTo>
                  <a:pt x="4506278" y="4126419"/>
                </a:lnTo>
                <a:lnTo>
                  <a:pt x="4505961" y="4123879"/>
                </a:lnTo>
                <a:lnTo>
                  <a:pt x="4505961" y="4121339"/>
                </a:lnTo>
                <a:lnTo>
                  <a:pt x="4506278" y="4119116"/>
                </a:lnTo>
                <a:lnTo>
                  <a:pt x="4507548" y="4117211"/>
                </a:lnTo>
                <a:lnTo>
                  <a:pt x="4505326" y="4116576"/>
                </a:lnTo>
                <a:lnTo>
                  <a:pt x="4503103" y="4114671"/>
                </a:lnTo>
                <a:lnTo>
                  <a:pt x="4498341" y="4111179"/>
                </a:lnTo>
                <a:lnTo>
                  <a:pt x="4495801" y="4109591"/>
                </a:lnTo>
                <a:lnTo>
                  <a:pt x="4494531" y="4109273"/>
                </a:lnTo>
                <a:lnTo>
                  <a:pt x="4493896" y="4109273"/>
                </a:lnTo>
                <a:lnTo>
                  <a:pt x="4492943" y="4109273"/>
                </a:lnTo>
                <a:lnTo>
                  <a:pt x="4491991" y="4109591"/>
                </a:lnTo>
                <a:lnTo>
                  <a:pt x="4491356" y="4110861"/>
                </a:lnTo>
                <a:lnTo>
                  <a:pt x="4490721" y="4111814"/>
                </a:lnTo>
                <a:lnTo>
                  <a:pt x="4486593" y="4106733"/>
                </a:lnTo>
                <a:lnTo>
                  <a:pt x="4483101" y="4101971"/>
                </a:lnTo>
                <a:lnTo>
                  <a:pt x="4480561" y="4097208"/>
                </a:lnTo>
                <a:lnTo>
                  <a:pt x="4478656" y="4093080"/>
                </a:lnTo>
                <a:lnTo>
                  <a:pt x="4477068" y="4089905"/>
                </a:lnTo>
                <a:lnTo>
                  <a:pt x="4476433" y="4086730"/>
                </a:lnTo>
                <a:lnTo>
                  <a:pt x="4476433" y="4083872"/>
                </a:lnTo>
                <a:lnTo>
                  <a:pt x="4477068" y="4081649"/>
                </a:lnTo>
                <a:lnTo>
                  <a:pt x="4473576" y="4079744"/>
                </a:lnTo>
                <a:lnTo>
                  <a:pt x="4471036" y="4079109"/>
                </a:lnTo>
                <a:lnTo>
                  <a:pt x="4469131" y="4078474"/>
                </a:lnTo>
                <a:lnTo>
                  <a:pt x="4468813" y="4079109"/>
                </a:lnTo>
                <a:lnTo>
                  <a:pt x="4468496" y="4079427"/>
                </a:lnTo>
                <a:lnTo>
                  <a:pt x="4467861" y="4080379"/>
                </a:lnTo>
                <a:lnTo>
                  <a:pt x="4467861" y="4082285"/>
                </a:lnTo>
                <a:lnTo>
                  <a:pt x="4469766" y="4087047"/>
                </a:lnTo>
                <a:lnTo>
                  <a:pt x="4472306" y="4092763"/>
                </a:lnTo>
                <a:lnTo>
                  <a:pt x="4475163" y="4099430"/>
                </a:lnTo>
                <a:lnTo>
                  <a:pt x="4476116" y="4102606"/>
                </a:lnTo>
                <a:lnTo>
                  <a:pt x="4476751" y="4105781"/>
                </a:lnTo>
                <a:lnTo>
                  <a:pt x="4477068" y="4108638"/>
                </a:lnTo>
                <a:lnTo>
                  <a:pt x="4476751" y="4110861"/>
                </a:lnTo>
                <a:lnTo>
                  <a:pt x="4475798" y="4109908"/>
                </a:lnTo>
                <a:lnTo>
                  <a:pt x="4472623" y="4106733"/>
                </a:lnTo>
                <a:lnTo>
                  <a:pt x="4468813" y="4101971"/>
                </a:lnTo>
                <a:lnTo>
                  <a:pt x="4464051" y="4095620"/>
                </a:lnTo>
                <a:lnTo>
                  <a:pt x="4459923" y="4089905"/>
                </a:lnTo>
                <a:lnTo>
                  <a:pt x="4458653" y="4087047"/>
                </a:lnTo>
                <a:lnTo>
                  <a:pt x="4457383" y="4084190"/>
                </a:lnTo>
                <a:lnTo>
                  <a:pt x="4456748" y="4081967"/>
                </a:lnTo>
                <a:lnTo>
                  <a:pt x="4456748" y="4079744"/>
                </a:lnTo>
                <a:lnTo>
                  <a:pt x="4457066" y="4079109"/>
                </a:lnTo>
                <a:lnTo>
                  <a:pt x="4456431" y="4079427"/>
                </a:lnTo>
                <a:lnTo>
                  <a:pt x="4452621" y="4080697"/>
                </a:lnTo>
                <a:lnTo>
                  <a:pt x="4449446" y="4082285"/>
                </a:lnTo>
                <a:lnTo>
                  <a:pt x="4446588" y="4084190"/>
                </a:lnTo>
                <a:lnTo>
                  <a:pt x="4445001" y="4085460"/>
                </a:lnTo>
                <a:lnTo>
                  <a:pt x="4443413" y="4086730"/>
                </a:lnTo>
                <a:lnTo>
                  <a:pt x="4442778" y="4088317"/>
                </a:lnTo>
                <a:lnTo>
                  <a:pt x="4441826" y="4090222"/>
                </a:lnTo>
                <a:lnTo>
                  <a:pt x="4441508" y="4092128"/>
                </a:lnTo>
                <a:lnTo>
                  <a:pt x="4440873" y="4094668"/>
                </a:lnTo>
                <a:lnTo>
                  <a:pt x="4440873" y="4097208"/>
                </a:lnTo>
                <a:lnTo>
                  <a:pt x="4441508" y="4100383"/>
                </a:lnTo>
                <a:lnTo>
                  <a:pt x="4437381" y="4094033"/>
                </a:lnTo>
                <a:lnTo>
                  <a:pt x="4433571" y="4089270"/>
                </a:lnTo>
                <a:lnTo>
                  <a:pt x="4430713" y="4086412"/>
                </a:lnTo>
                <a:lnTo>
                  <a:pt x="4428173" y="4084190"/>
                </a:lnTo>
                <a:lnTo>
                  <a:pt x="4425316" y="4082285"/>
                </a:lnTo>
                <a:lnTo>
                  <a:pt x="4422458" y="4080379"/>
                </a:lnTo>
                <a:lnTo>
                  <a:pt x="4418966" y="4078474"/>
                </a:lnTo>
                <a:lnTo>
                  <a:pt x="4414838" y="4075617"/>
                </a:lnTo>
                <a:lnTo>
                  <a:pt x="4417061" y="4074664"/>
                </a:lnTo>
                <a:lnTo>
                  <a:pt x="4418648" y="4074347"/>
                </a:lnTo>
                <a:lnTo>
                  <a:pt x="4421823" y="4073394"/>
                </a:lnTo>
                <a:lnTo>
                  <a:pt x="4422776" y="4073077"/>
                </a:lnTo>
                <a:lnTo>
                  <a:pt x="4423728" y="4072124"/>
                </a:lnTo>
                <a:lnTo>
                  <a:pt x="4424363" y="4069901"/>
                </a:lnTo>
                <a:lnTo>
                  <a:pt x="4424681" y="4067044"/>
                </a:lnTo>
                <a:lnTo>
                  <a:pt x="4432936" y="4080062"/>
                </a:lnTo>
                <a:lnTo>
                  <a:pt x="4434523" y="4078474"/>
                </a:lnTo>
                <a:lnTo>
                  <a:pt x="4435476" y="4077204"/>
                </a:lnTo>
                <a:lnTo>
                  <a:pt x="4436111" y="4075617"/>
                </a:lnTo>
                <a:lnTo>
                  <a:pt x="4436746" y="4074347"/>
                </a:lnTo>
                <a:lnTo>
                  <a:pt x="4437063" y="4071806"/>
                </a:lnTo>
                <a:lnTo>
                  <a:pt x="4437381" y="4069266"/>
                </a:lnTo>
                <a:lnTo>
                  <a:pt x="4438016" y="4067679"/>
                </a:lnTo>
                <a:lnTo>
                  <a:pt x="4438333" y="4067044"/>
                </a:lnTo>
                <a:lnTo>
                  <a:pt x="4439286" y="4067044"/>
                </a:lnTo>
                <a:lnTo>
                  <a:pt x="4440238" y="4067044"/>
                </a:lnTo>
                <a:lnTo>
                  <a:pt x="4441826" y="4067044"/>
                </a:lnTo>
                <a:lnTo>
                  <a:pt x="4446271" y="4068631"/>
                </a:lnTo>
                <a:lnTo>
                  <a:pt x="4443413" y="4066091"/>
                </a:lnTo>
                <a:lnTo>
                  <a:pt x="4440873" y="4064186"/>
                </a:lnTo>
                <a:lnTo>
                  <a:pt x="4438333" y="4062281"/>
                </a:lnTo>
                <a:lnTo>
                  <a:pt x="4436111" y="4061011"/>
                </a:lnTo>
                <a:lnTo>
                  <a:pt x="4434206" y="4060058"/>
                </a:lnTo>
                <a:lnTo>
                  <a:pt x="4431983" y="4059423"/>
                </a:lnTo>
                <a:lnTo>
                  <a:pt x="4429761" y="4058788"/>
                </a:lnTo>
                <a:lnTo>
                  <a:pt x="4427856" y="4058788"/>
                </a:lnTo>
                <a:lnTo>
                  <a:pt x="4425633" y="4059423"/>
                </a:lnTo>
                <a:lnTo>
                  <a:pt x="4423728" y="4060058"/>
                </a:lnTo>
                <a:lnTo>
                  <a:pt x="4422458" y="4060693"/>
                </a:lnTo>
                <a:lnTo>
                  <a:pt x="4420553" y="4061963"/>
                </a:lnTo>
                <a:lnTo>
                  <a:pt x="4418966" y="4063234"/>
                </a:lnTo>
                <a:lnTo>
                  <a:pt x="4417696" y="4064821"/>
                </a:lnTo>
                <a:lnTo>
                  <a:pt x="4415156" y="4068631"/>
                </a:lnTo>
                <a:lnTo>
                  <a:pt x="4414521" y="4068631"/>
                </a:lnTo>
                <a:lnTo>
                  <a:pt x="4413568" y="4068314"/>
                </a:lnTo>
                <a:lnTo>
                  <a:pt x="4411663" y="4066726"/>
                </a:lnTo>
                <a:lnTo>
                  <a:pt x="4408171" y="4061011"/>
                </a:lnTo>
                <a:lnTo>
                  <a:pt x="4402773" y="4052120"/>
                </a:lnTo>
                <a:lnTo>
                  <a:pt x="4403408" y="4051168"/>
                </a:lnTo>
                <a:lnTo>
                  <a:pt x="4404043" y="4050850"/>
                </a:lnTo>
                <a:lnTo>
                  <a:pt x="4404996" y="4051168"/>
                </a:lnTo>
                <a:lnTo>
                  <a:pt x="4405948" y="4051485"/>
                </a:lnTo>
                <a:lnTo>
                  <a:pt x="4407853" y="4052755"/>
                </a:lnTo>
                <a:lnTo>
                  <a:pt x="4408488" y="4053073"/>
                </a:lnTo>
                <a:lnTo>
                  <a:pt x="4409758" y="4052755"/>
                </a:lnTo>
                <a:lnTo>
                  <a:pt x="4407218" y="4048945"/>
                </a:lnTo>
                <a:lnTo>
                  <a:pt x="4405313" y="4046405"/>
                </a:lnTo>
                <a:lnTo>
                  <a:pt x="4403091" y="4045135"/>
                </a:lnTo>
                <a:lnTo>
                  <a:pt x="4401503" y="4043547"/>
                </a:lnTo>
                <a:lnTo>
                  <a:pt x="4398328" y="4041642"/>
                </a:lnTo>
                <a:lnTo>
                  <a:pt x="4396423" y="4040690"/>
                </a:lnTo>
                <a:lnTo>
                  <a:pt x="4394518" y="4038467"/>
                </a:lnTo>
                <a:lnTo>
                  <a:pt x="4392613" y="4033387"/>
                </a:lnTo>
                <a:lnTo>
                  <a:pt x="4391026" y="4028942"/>
                </a:lnTo>
                <a:lnTo>
                  <a:pt x="4390391" y="4025131"/>
                </a:lnTo>
                <a:lnTo>
                  <a:pt x="4390391" y="4021321"/>
                </a:lnTo>
                <a:lnTo>
                  <a:pt x="4391978" y="4022909"/>
                </a:lnTo>
                <a:lnTo>
                  <a:pt x="4393883" y="4023544"/>
                </a:lnTo>
                <a:lnTo>
                  <a:pt x="4395471" y="4024179"/>
                </a:lnTo>
                <a:lnTo>
                  <a:pt x="4396423" y="4024179"/>
                </a:lnTo>
                <a:lnTo>
                  <a:pt x="4397693" y="4024179"/>
                </a:lnTo>
                <a:lnTo>
                  <a:pt x="4398328" y="4023861"/>
                </a:lnTo>
                <a:lnTo>
                  <a:pt x="4400233" y="4022909"/>
                </a:lnTo>
                <a:lnTo>
                  <a:pt x="4401503" y="4021956"/>
                </a:lnTo>
                <a:lnTo>
                  <a:pt x="4402773" y="4021639"/>
                </a:lnTo>
                <a:lnTo>
                  <a:pt x="4403726" y="4021321"/>
                </a:lnTo>
                <a:lnTo>
                  <a:pt x="4404996" y="4021639"/>
                </a:lnTo>
                <a:lnTo>
                  <a:pt x="4406266" y="4021956"/>
                </a:lnTo>
                <a:lnTo>
                  <a:pt x="4408171" y="4022909"/>
                </a:lnTo>
                <a:lnTo>
                  <a:pt x="4410393" y="4024179"/>
                </a:lnTo>
                <a:lnTo>
                  <a:pt x="4411663" y="4026402"/>
                </a:lnTo>
                <a:lnTo>
                  <a:pt x="4412933" y="4028307"/>
                </a:lnTo>
                <a:lnTo>
                  <a:pt x="4413568" y="4030212"/>
                </a:lnTo>
                <a:lnTo>
                  <a:pt x="4413886" y="4031164"/>
                </a:lnTo>
                <a:lnTo>
                  <a:pt x="4413886" y="4032434"/>
                </a:lnTo>
                <a:lnTo>
                  <a:pt x="4413568" y="4033387"/>
                </a:lnTo>
                <a:lnTo>
                  <a:pt x="4412616" y="4034975"/>
                </a:lnTo>
                <a:lnTo>
                  <a:pt x="4411346" y="4036245"/>
                </a:lnTo>
                <a:lnTo>
                  <a:pt x="4410711" y="4037832"/>
                </a:lnTo>
                <a:lnTo>
                  <a:pt x="4410711" y="4038785"/>
                </a:lnTo>
                <a:lnTo>
                  <a:pt x="4410711" y="4040055"/>
                </a:lnTo>
                <a:lnTo>
                  <a:pt x="4411346" y="4041642"/>
                </a:lnTo>
                <a:lnTo>
                  <a:pt x="4412298" y="4043547"/>
                </a:lnTo>
                <a:lnTo>
                  <a:pt x="4413886" y="4044182"/>
                </a:lnTo>
                <a:lnTo>
                  <a:pt x="4415156" y="4045135"/>
                </a:lnTo>
                <a:lnTo>
                  <a:pt x="4416426" y="4044818"/>
                </a:lnTo>
                <a:lnTo>
                  <a:pt x="4417378" y="4044182"/>
                </a:lnTo>
                <a:lnTo>
                  <a:pt x="4418013" y="4043230"/>
                </a:lnTo>
                <a:lnTo>
                  <a:pt x="4418648" y="4041642"/>
                </a:lnTo>
                <a:lnTo>
                  <a:pt x="4419601" y="4038467"/>
                </a:lnTo>
                <a:lnTo>
                  <a:pt x="4420236" y="4034339"/>
                </a:lnTo>
                <a:lnTo>
                  <a:pt x="4420871" y="4030847"/>
                </a:lnTo>
                <a:lnTo>
                  <a:pt x="4422458" y="4027672"/>
                </a:lnTo>
                <a:lnTo>
                  <a:pt x="4423093" y="4026084"/>
                </a:lnTo>
                <a:lnTo>
                  <a:pt x="4424363" y="4025449"/>
                </a:lnTo>
                <a:lnTo>
                  <a:pt x="4409758" y="4003540"/>
                </a:lnTo>
                <a:lnTo>
                  <a:pt x="4405631" y="4001000"/>
                </a:lnTo>
                <a:lnTo>
                  <a:pt x="4402773" y="3999095"/>
                </a:lnTo>
                <a:lnTo>
                  <a:pt x="4399916" y="3997190"/>
                </a:lnTo>
                <a:lnTo>
                  <a:pt x="4397693" y="3994967"/>
                </a:lnTo>
                <a:lnTo>
                  <a:pt x="4396423" y="3994015"/>
                </a:lnTo>
                <a:lnTo>
                  <a:pt x="4396106" y="3992427"/>
                </a:lnTo>
                <a:lnTo>
                  <a:pt x="4395788" y="3991475"/>
                </a:lnTo>
                <a:lnTo>
                  <a:pt x="4395788" y="3989887"/>
                </a:lnTo>
                <a:lnTo>
                  <a:pt x="4396106" y="3988935"/>
                </a:lnTo>
                <a:lnTo>
                  <a:pt x="4396741" y="3987347"/>
                </a:lnTo>
                <a:lnTo>
                  <a:pt x="4392931" y="3982902"/>
                </a:lnTo>
                <a:lnTo>
                  <a:pt x="4391661" y="3981949"/>
                </a:lnTo>
                <a:lnTo>
                  <a:pt x="4391026" y="3981314"/>
                </a:lnTo>
                <a:lnTo>
                  <a:pt x="4390391" y="3981314"/>
                </a:lnTo>
                <a:lnTo>
                  <a:pt x="4390391" y="3981949"/>
                </a:lnTo>
                <a:lnTo>
                  <a:pt x="4390391" y="3983854"/>
                </a:lnTo>
                <a:lnTo>
                  <a:pt x="4391026" y="3986394"/>
                </a:lnTo>
                <a:lnTo>
                  <a:pt x="4391343" y="3989252"/>
                </a:lnTo>
                <a:lnTo>
                  <a:pt x="4391343" y="3991792"/>
                </a:lnTo>
                <a:lnTo>
                  <a:pt x="4391026" y="3992745"/>
                </a:lnTo>
                <a:lnTo>
                  <a:pt x="4390391" y="3993380"/>
                </a:lnTo>
                <a:lnTo>
                  <a:pt x="4388486" y="3991475"/>
                </a:lnTo>
                <a:lnTo>
                  <a:pt x="4386581" y="3988935"/>
                </a:lnTo>
                <a:lnTo>
                  <a:pt x="4384676" y="3986077"/>
                </a:lnTo>
                <a:lnTo>
                  <a:pt x="4382771" y="3982902"/>
                </a:lnTo>
                <a:lnTo>
                  <a:pt x="4379596" y="3976234"/>
                </a:lnTo>
                <a:lnTo>
                  <a:pt x="4378326" y="3972741"/>
                </a:lnTo>
                <a:lnTo>
                  <a:pt x="4377373" y="3970201"/>
                </a:lnTo>
                <a:lnTo>
                  <a:pt x="4374516" y="3967343"/>
                </a:lnTo>
                <a:lnTo>
                  <a:pt x="4371976" y="3965438"/>
                </a:lnTo>
                <a:lnTo>
                  <a:pt x="4370071" y="3964803"/>
                </a:lnTo>
                <a:lnTo>
                  <a:pt x="4369436" y="3965121"/>
                </a:lnTo>
                <a:lnTo>
                  <a:pt x="4369118" y="3965121"/>
                </a:lnTo>
                <a:lnTo>
                  <a:pt x="4368483" y="3965756"/>
                </a:lnTo>
                <a:lnTo>
                  <a:pt x="4368483" y="3966708"/>
                </a:lnTo>
                <a:lnTo>
                  <a:pt x="4368166" y="3968296"/>
                </a:lnTo>
                <a:lnTo>
                  <a:pt x="4368483" y="3971471"/>
                </a:lnTo>
                <a:lnTo>
                  <a:pt x="4368801" y="3974646"/>
                </a:lnTo>
                <a:lnTo>
                  <a:pt x="4369753" y="3978774"/>
                </a:lnTo>
                <a:lnTo>
                  <a:pt x="4371341" y="3982584"/>
                </a:lnTo>
                <a:lnTo>
                  <a:pt x="4375468" y="3992110"/>
                </a:lnTo>
                <a:lnTo>
                  <a:pt x="4379913" y="4001953"/>
                </a:lnTo>
                <a:lnTo>
                  <a:pt x="4383088" y="4006715"/>
                </a:lnTo>
                <a:lnTo>
                  <a:pt x="4385946" y="4011478"/>
                </a:lnTo>
                <a:lnTo>
                  <a:pt x="4379913" y="4005763"/>
                </a:lnTo>
                <a:lnTo>
                  <a:pt x="4378643" y="4004175"/>
                </a:lnTo>
                <a:lnTo>
                  <a:pt x="4377056" y="4003540"/>
                </a:lnTo>
                <a:lnTo>
                  <a:pt x="4376421" y="4003540"/>
                </a:lnTo>
                <a:lnTo>
                  <a:pt x="4375468" y="4003540"/>
                </a:lnTo>
                <a:lnTo>
                  <a:pt x="4371658" y="4003858"/>
                </a:lnTo>
                <a:lnTo>
                  <a:pt x="4368801" y="3999413"/>
                </a:lnTo>
                <a:lnTo>
                  <a:pt x="4367213" y="3996237"/>
                </a:lnTo>
                <a:lnTo>
                  <a:pt x="4366896" y="3994967"/>
                </a:lnTo>
                <a:lnTo>
                  <a:pt x="4366896" y="3994332"/>
                </a:lnTo>
                <a:lnTo>
                  <a:pt x="4367213" y="3993697"/>
                </a:lnTo>
                <a:lnTo>
                  <a:pt x="4367531" y="3992745"/>
                </a:lnTo>
                <a:lnTo>
                  <a:pt x="4368801" y="3991792"/>
                </a:lnTo>
                <a:lnTo>
                  <a:pt x="4370071" y="3991157"/>
                </a:lnTo>
                <a:lnTo>
                  <a:pt x="4371658" y="3990205"/>
                </a:lnTo>
                <a:lnTo>
                  <a:pt x="4371976" y="3989570"/>
                </a:lnTo>
                <a:lnTo>
                  <a:pt x="4372293" y="3988935"/>
                </a:lnTo>
                <a:lnTo>
                  <a:pt x="4369753" y="3986077"/>
                </a:lnTo>
                <a:lnTo>
                  <a:pt x="4367213" y="3982584"/>
                </a:lnTo>
                <a:lnTo>
                  <a:pt x="4362451" y="3974964"/>
                </a:lnTo>
                <a:lnTo>
                  <a:pt x="4359911" y="3972106"/>
                </a:lnTo>
                <a:lnTo>
                  <a:pt x="4358323" y="3969884"/>
                </a:lnTo>
                <a:lnTo>
                  <a:pt x="4357053" y="3969566"/>
                </a:lnTo>
                <a:lnTo>
                  <a:pt x="4356418" y="3969248"/>
                </a:lnTo>
                <a:lnTo>
                  <a:pt x="4355466" y="3969566"/>
                </a:lnTo>
                <a:lnTo>
                  <a:pt x="4355148" y="3970201"/>
                </a:lnTo>
                <a:lnTo>
                  <a:pt x="4351338" y="3960676"/>
                </a:lnTo>
                <a:lnTo>
                  <a:pt x="4347211" y="3951150"/>
                </a:lnTo>
                <a:lnTo>
                  <a:pt x="4342448" y="3941942"/>
                </a:lnTo>
                <a:lnTo>
                  <a:pt x="4337051" y="3932734"/>
                </a:lnTo>
                <a:lnTo>
                  <a:pt x="4331653" y="3923526"/>
                </a:lnTo>
                <a:lnTo>
                  <a:pt x="4325621" y="3914953"/>
                </a:lnTo>
                <a:lnTo>
                  <a:pt x="4319588" y="3905745"/>
                </a:lnTo>
                <a:lnTo>
                  <a:pt x="4313238" y="3896855"/>
                </a:lnTo>
                <a:lnTo>
                  <a:pt x="4318318" y="3901935"/>
                </a:lnTo>
                <a:lnTo>
                  <a:pt x="4323398" y="3907968"/>
                </a:lnTo>
                <a:lnTo>
                  <a:pt x="4329113" y="3913683"/>
                </a:lnTo>
                <a:lnTo>
                  <a:pt x="4334511" y="3918763"/>
                </a:lnTo>
                <a:lnTo>
                  <a:pt x="4334828" y="3916858"/>
                </a:lnTo>
                <a:lnTo>
                  <a:pt x="4334828" y="3915588"/>
                </a:lnTo>
                <a:lnTo>
                  <a:pt x="4334511" y="3914001"/>
                </a:lnTo>
                <a:lnTo>
                  <a:pt x="4334193" y="3912413"/>
                </a:lnTo>
                <a:lnTo>
                  <a:pt x="4332606" y="3909238"/>
                </a:lnTo>
                <a:lnTo>
                  <a:pt x="4330701" y="3906063"/>
                </a:lnTo>
                <a:lnTo>
                  <a:pt x="4325303" y="3899077"/>
                </a:lnTo>
                <a:lnTo>
                  <a:pt x="4322128" y="3894950"/>
                </a:lnTo>
                <a:lnTo>
                  <a:pt x="4318636" y="3890822"/>
                </a:lnTo>
                <a:lnTo>
                  <a:pt x="4319588" y="3890504"/>
                </a:lnTo>
                <a:lnTo>
                  <a:pt x="4320223" y="3889869"/>
                </a:lnTo>
                <a:lnTo>
                  <a:pt x="4321811" y="3889869"/>
                </a:lnTo>
                <a:lnTo>
                  <a:pt x="4323716" y="3890822"/>
                </a:lnTo>
                <a:lnTo>
                  <a:pt x="4325621" y="3891774"/>
                </a:lnTo>
                <a:lnTo>
                  <a:pt x="4330066" y="3894632"/>
                </a:lnTo>
                <a:lnTo>
                  <a:pt x="4332288" y="3896220"/>
                </a:lnTo>
                <a:lnTo>
                  <a:pt x="4334511" y="3897172"/>
                </a:lnTo>
                <a:lnTo>
                  <a:pt x="4337368" y="3901935"/>
                </a:lnTo>
                <a:lnTo>
                  <a:pt x="4338321" y="3903840"/>
                </a:lnTo>
                <a:lnTo>
                  <a:pt x="4338956" y="3905428"/>
                </a:lnTo>
                <a:lnTo>
                  <a:pt x="4339273" y="3906380"/>
                </a:lnTo>
                <a:lnTo>
                  <a:pt x="4339273" y="3907015"/>
                </a:lnTo>
                <a:lnTo>
                  <a:pt x="4338321" y="3908603"/>
                </a:lnTo>
                <a:lnTo>
                  <a:pt x="4337368" y="3909555"/>
                </a:lnTo>
                <a:lnTo>
                  <a:pt x="4336733" y="3910825"/>
                </a:lnTo>
                <a:lnTo>
                  <a:pt x="4336416" y="3911778"/>
                </a:lnTo>
                <a:lnTo>
                  <a:pt x="4336733" y="3912730"/>
                </a:lnTo>
                <a:lnTo>
                  <a:pt x="4337051" y="3914001"/>
                </a:lnTo>
                <a:lnTo>
                  <a:pt x="4337686" y="3915588"/>
                </a:lnTo>
                <a:lnTo>
                  <a:pt x="4340226" y="3918763"/>
                </a:lnTo>
                <a:lnTo>
                  <a:pt x="4342766" y="3920986"/>
                </a:lnTo>
                <a:lnTo>
                  <a:pt x="4345306" y="3923209"/>
                </a:lnTo>
                <a:lnTo>
                  <a:pt x="4347846" y="3926701"/>
                </a:lnTo>
                <a:lnTo>
                  <a:pt x="4347846" y="3923844"/>
                </a:lnTo>
                <a:lnTo>
                  <a:pt x="4346893" y="3920351"/>
                </a:lnTo>
                <a:lnTo>
                  <a:pt x="4345306" y="3916541"/>
                </a:lnTo>
                <a:lnTo>
                  <a:pt x="4343718" y="3912413"/>
                </a:lnTo>
                <a:lnTo>
                  <a:pt x="4339908" y="3903840"/>
                </a:lnTo>
                <a:lnTo>
                  <a:pt x="4336416" y="3895585"/>
                </a:lnTo>
                <a:lnTo>
                  <a:pt x="4337686" y="3896220"/>
                </a:lnTo>
                <a:lnTo>
                  <a:pt x="4339273" y="3897172"/>
                </a:lnTo>
                <a:lnTo>
                  <a:pt x="4341496" y="3900665"/>
                </a:lnTo>
                <a:lnTo>
                  <a:pt x="4344036" y="3904475"/>
                </a:lnTo>
                <a:lnTo>
                  <a:pt x="4346576" y="3909238"/>
                </a:lnTo>
                <a:lnTo>
                  <a:pt x="4349116" y="3914318"/>
                </a:lnTo>
                <a:lnTo>
                  <a:pt x="4351973" y="3920033"/>
                </a:lnTo>
                <a:lnTo>
                  <a:pt x="4355148" y="3925114"/>
                </a:lnTo>
                <a:lnTo>
                  <a:pt x="4359276" y="3930511"/>
                </a:lnTo>
                <a:lnTo>
                  <a:pt x="4360228" y="3930194"/>
                </a:lnTo>
                <a:lnTo>
                  <a:pt x="4360863" y="3929876"/>
                </a:lnTo>
                <a:lnTo>
                  <a:pt x="4360863" y="3928924"/>
                </a:lnTo>
                <a:lnTo>
                  <a:pt x="4360863" y="3927971"/>
                </a:lnTo>
                <a:lnTo>
                  <a:pt x="4360228" y="3925749"/>
                </a:lnTo>
                <a:lnTo>
                  <a:pt x="4359276" y="3922891"/>
                </a:lnTo>
                <a:lnTo>
                  <a:pt x="4358323" y="3920351"/>
                </a:lnTo>
                <a:lnTo>
                  <a:pt x="4357371" y="3918128"/>
                </a:lnTo>
                <a:lnTo>
                  <a:pt x="4357371" y="3916858"/>
                </a:lnTo>
                <a:lnTo>
                  <a:pt x="4357688" y="3916223"/>
                </a:lnTo>
                <a:lnTo>
                  <a:pt x="4358323" y="3915906"/>
                </a:lnTo>
                <a:lnTo>
                  <a:pt x="4358958" y="3915588"/>
                </a:lnTo>
                <a:lnTo>
                  <a:pt x="4361498" y="3920033"/>
                </a:lnTo>
                <a:lnTo>
                  <a:pt x="4364038" y="3923526"/>
                </a:lnTo>
                <a:lnTo>
                  <a:pt x="4366896" y="3927336"/>
                </a:lnTo>
                <a:lnTo>
                  <a:pt x="4369436" y="3930511"/>
                </a:lnTo>
                <a:lnTo>
                  <a:pt x="4372293" y="3933369"/>
                </a:lnTo>
                <a:lnTo>
                  <a:pt x="4375468" y="3936227"/>
                </a:lnTo>
                <a:lnTo>
                  <a:pt x="4380866" y="3940989"/>
                </a:lnTo>
                <a:lnTo>
                  <a:pt x="4386581" y="3944800"/>
                </a:lnTo>
                <a:lnTo>
                  <a:pt x="4392613" y="3947975"/>
                </a:lnTo>
                <a:lnTo>
                  <a:pt x="4397693" y="3950197"/>
                </a:lnTo>
                <a:lnTo>
                  <a:pt x="4402456" y="3952103"/>
                </a:lnTo>
                <a:lnTo>
                  <a:pt x="4403726" y="3954960"/>
                </a:lnTo>
                <a:lnTo>
                  <a:pt x="4404361" y="3957183"/>
                </a:lnTo>
                <a:lnTo>
                  <a:pt x="4404361" y="3959405"/>
                </a:lnTo>
                <a:lnTo>
                  <a:pt x="4404361" y="3960993"/>
                </a:lnTo>
                <a:lnTo>
                  <a:pt x="4404996" y="3962898"/>
                </a:lnTo>
                <a:lnTo>
                  <a:pt x="4405631" y="3965438"/>
                </a:lnTo>
                <a:lnTo>
                  <a:pt x="4407536" y="3968931"/>
                </a:lnTo>
                <a:lnTo>
                  <a:pt x="4410711" y="3972741"/>
                </a:lnTo>
                <a:lnTo>
                  <a:pt x="4415473" y="3978774"/>
                </a:lnTo>
                <a:lnTo>
                  <a:pt x="4419918" y="3982584"/>
                </a:lnTo>
                <a:lnTo>
                  <a:pt x="4423411" y="3985442"/>
                </a:lnTo>
                <a:lnTo>
                  <a:pt x="4427221" y="3987664"/>
                </a:lnTo>
                <a:lnTo>
                  <a:pt x="4430713" y="3989252"/>
                </a:lnTo>
                <a:lnTo>
                  <a:pt x="4434206" y="3990840"/>
                </a:lnTo>
                <a:lnTo>
                  <a:pt x="4437698" y="3992110"/>
                </a:lnTo>
                <a:lnTo>
                  <a:pt x="4441508" y="3994015"/>
                </a:lnTo>
                <a:lnTo>
                  <a:pt x="4444683" y="3999413"/>
                </a:lnTo>
                <a:lnTo>
                  <a:pt x="4445318" y="4001000"/>
                </a:lnTo>
                <a:lnTo>
                  <a:pt x="4445318" y="4001953"/>
                </a:lnTo>
                <a:lnTo>
                  <a:pt x="4445318" y="4002270"/>
                </a:lnTo>
                <a:lnTo>
                  <a:pt x="4444683" y="4002588"/>
                </a:lnTo>
                <a:lnTo>
                  <a:pt x="4442778" y="4002588"/>
                </a:lnTo>
                <a:lnTo>
                  <a:pt x="4440556" y="4002270"/>
                </a:lnTo>
                <a:lnTo>
                  <a:pt x="4439921" y="4002588"/>
                </a:lnTo>
                <a:lnTo>
                  <a:pt x="4439286" y="4003223"/>
                </a:lnTo>
                <a:lnTo>
                  <a:pt x="4438968" y="4003540"/>
                </a:lnTo>
                <a:lnTo>
                  <a:pt x="4438968" y="4004810"/>
                </a:lnTo>
                <a:lnTo>
                  <a:pt x="4439603" y="4006715"/>
                </a:lnTo>
                <a:lnTo>
                  <a:pt x="4440556" y="4008938"/>
                </a:lnTo>
                <a:lnTo>
                  <a:pt x="4438333" y="4006080"/>
                </a:lnTo>
                <a:lnTo>
                  <a:pt x="4435793" y="4003540"/>
                </a:lnTo>
                <a:lnTo>
                  <a:pt x="4433253" y="4001000"/>
                </a:lnTo>
                <a:lnTo>
                  <a:pt x="4430396" y="3998778"/>
                </a:lnTo>
                <a:lnTo>
                  <a:pt x="4427538" y="3997190"/>
                </a:lnTo>
                <a:lnTo>
                  <a:pt x="4426268" y="3996872"/>
                </a:lnTo>
                <a:lnTo>
                  <a:pt x="4424998" y="3996872"/>
                </a:lnTo>
                <a:lnTo>
                  <a:pt x="4423728" y="3996872"/>
                </a:lnTo>
                <a:lnTo>
                  <a:pt x="4422458" y="3997508"/>
                </a:lnTo>
                <a:lnTo>
                  <a:pt x="4421188" y="3998460"/>
                </a:lnTo>
                <a:lnTo>
                  <a:pt x="4420553" y="3999730"/>
                </a:lnTo>
                <a:lnTo>
                  <a:pt x="4427538" y="4003540"/>
                </a:lnTo>
                <a:lnTo>
                  <a:pt x="4434523" y="4007986"/>
                </a:lnTo>
                <a:lnTo>
                  <a:pt x="4442143" y="4013066"/>
                </a:lnTo>
                <a:lnTo>
                  <a:pt x="4449763" y="4018464"/>
                </a:lnTo>
                <a:lnTo>
                  <a:pt x="4465321" y="4030212"/>
                </a:lnTo>
                <a:lnTo>
                  <a:pt x="4473576" y="4035927"/>
                </a:lnTo>
                <a:lnTo>
                  <a:pt x="4481513" y="4041325"/>
                </a:lnTo>
                <a:lnTo>
                  <a:pt x="4484053" y="4045453"/>
                </a:lnTo>
                <a:lnTo>
                  <a:pt x="4485958" y="4048945"/>
                </a:lnTo>
                <a:lnTo>
                  <a:pt x="4487228" y="4052438"/>
                </a:lnTo>
                <a:lnTo>
                  <a:pt x="4488816" y="4055613"/>
                </a:lnTo>
                <a:lnTo>
                  <a:pt x="4489451" y="4058471"/>
                </a:lnTo>
                <a:lnTo>
                  <a:pt x="4489768" y="4061011"/>
                </a:lnTo>
                <a:lnTo>
                  <a:pt x="4489768" y="4063551"/>
                </a:lnTo>
                <a:lnTo>
                  <a:pt x="4489768" y="4065774"/>
                </a:lnTo>
                <a:lnTo>
                  <a:pt x="4489451" y="4067996"/>
                </a:lnTo>
                <a:lnTo>
                  <a:pt x="4488816" y="4069901"/>
                </a:lnTo>
                <a:lnTo>
                  <a:pt x="4487863" y="4071806"/>
                </a:lnTo>
                <a:lnTo>
                  <a:pt x="4486593" y="4073077"/>
                </a:lnTo>
                <a:lnTo>
                  <a:pt x="4483736" y="4075934"/>
                </a:lnTo>
                <a:lnTo>
                  <a:pt x="4480561" y="4078474"/>
                </a:lnTo>
                <a:lnTo>
                  <a:pt x="4480561" y="4080062"/>
                </a:lnTo>
                <a:lnTo>
                  <a:pt x="4480878" y="4081649"/>
                </a:lnTo>
                <a:lnTo>
                  <a:pt x="4482148" y="4084825"/>
                </a:lnTo>
                <a:lnTo>
                  <a:pt x="4483418" y="4088000"/>
                </a:lnTo>
                <a:lnTo>
                  <a:pt x="4483736" y="4089270"/>
                </a:lnTo>
                <a:lnTo>
                  <a:pt x="4483418" y="4090222"/>
                </a:lnTo>
                <a:lnTo>
                  <a:pt x="4484371" y="4091810"/>
                </a:lnTo>
                <a:lnTo>
                  <a:pt x="4485958" y="4092763"/>
                </a:lnTo>
                <a:lnTo>
                  <a:pt x="4486911" y="4093080"/>
                </a:lnTo>
                <a:lnTo>
                  <a:pt x="4488181" y="4093080"/>
                </a:lnTo>
                <a:lnTo>
                  <a:pt x="4488816" y="4093080"/>
                </a:lnTo>
                <a:lnTo>
                  <a:pt x="4489768" y="4092445"/>
                </a:lnTo>
                <a:lnTo>
                  <a:pt x="4490403" y="4091810"/>
                </a:lnTo>
                <a:lnTo>
                  <a:pt x="4491038" y="4090540"/>
                </a:lnTo>
                <a:lnTo>
                  <a:pt x="4491356" y="4088000"/>
                </a:lnTo>
                <a:lnTo>
                  <a:pt x="4491038" y="4085142"/>
                </a:lnTo>
                <a:lnTo>
                  <a:pt x="4490721" y="4083237"/>
                </a:lnTo>
                <a:lnTo>
                  <a:pt x="4489768" y="4081967"/>
                </a:lnTo>
                <a:lnTo>
                  <a:pt x="4489133" y="4080379"/>
                </a:lnTo>
                <a:lnTo>
                  <a:pt x="4488181" y="4078474"/>
                </a:lnTo>
                <a:lnTo>
                  <a:pt x="4492943" y="4083872"/>
                </a:lnTo>
                <a:lnTo>
                  <a:pt x="4497071" y="4087365"/>
                </a:lnTo>
                <a:lnTo>
                  <a:pt x="4501198" y="4089587"/>
                </a:lnTo>
                <a:lnTo>
                  <a:pt x="4504373" y="4091175"/>
                </a:lnTo>
                <a:lnTo>
                  <a:pt x="4507548" y="4091810"/>
                </a:lnTo>
                <a:lnTo>
                  <a:pt x="4510088" y="4091493"/>
                </a:lnTo>
                <a:lnTo>
                  <a:pt x="4512628" y="4090540"/>
                </a:lnTo>
                <a:lnTo>
                  <a:pt x="4514216" y="4089587"/>
                </a:lnTo>
                <a:lnTo>
                  <a:pt x="4516121" y="4093715"/>
                </a:lnTo>
                <a:lnTo>
                  <a:pt x="4517391" y="4097208"/>
                </a:lnTo>
                <a:lnTo>
                  <a:pt x="4517708" y="4099113"/>
                </a:lnTo>
                <a:lnTo>
                  <a:pt x="4517391" y="4100383"/>
                </a:lnTo>
                <a:lnTo>
                  <a:pt x="4516756" y="4101653"/>
                </a:lnTo>
                <a:lnTo>
                  <a:pt x="4515803" y="4102606"/>
                </a:lnTo>
                <a:lnTo>
                  <a:pt x="4518661" y="4104511"/>
                </a:lnTo>
                <a:lnTo>
                  <a:pt x="4521518" y="4105781"/>
                </a:lnTo>
                <a:lnTo>
                  <a:pt x="4524058" y="4106098"/>
                </a:lnTo>
                <a:lnTo>
                  <a:pt x="4526916" y="4106416"/>
                </a:lnTo>
                <a:lnTo>
                  <a:pt x="4527233" y="4104511"/>
                </a:lnTo>
                <a:lnTo>
                  <a:pt x="4526916" y="4103558"/>
                </a:lnTo>
                <a:lnTo>
                  <a:pt x="4526281" y="4101971"/>
                </a:lnTo>
                <a:lnTo>
                  <a:pt x="4525646" y="4101018"/>
                </a:lnTo>
                <a:lnTo>
                  <a:pt x="4524058" y="4099113"/>
                </a:lnTo>
                <a:lnTo>
                  <a:pt x="4522153" y="4097208"/>
                </a:lnTo>
                <a:lnTo>
                  <a:pt x="4519931" y="4095303"/>
                </a:lnTo>
                <a:lnTo>
                  <a:pt x="4518026" y="4093715"/>
                </a:lnTo>
                <a:lnTo>
                  <a:pt x="4517391" y="4092445"/>
                </a:lnTo>
                <a:lnTo>
                  <a:pt x="4516438" y="4091175"/>
                </a:lnTo>
                <a:lnTo>
                  <a:pt x="4516121" y="4089587"/>
                </a:lnTo>
                <a:lnTo>
                  <a:pt x="4515803" y="4087682"/>
                </a:lnTo>
                <a:lnTo>
                  <a:pt x="4519931" y="4089587"/>
                </a:lnTo>
                <a:lnTo>
                  <a:pt x="4523106" y="4090540"/>
                </a:lnTo>
                <a:lnTo>
                  <a:pt x="4525963" y="4091175"/>
                </a:lnTo>
                <a:lnTo>
                  <a:pt x="4528503" y="4090540"/>
                </a:lnTo>
                <a:lnTo>
                  <a:pt x="4530726" y="4089905"/>
                </a:lnTo>
                <a:lnTo>
                  <a:pt x="4532631" y="4088952"/>
                </a:lnTo>
                <a:lnTo>
                  <a:pt x="4534218" y="4087365"/>
                </a:lnTo>
                <a:lnTo>
                  <a:pt x="4535488" y="4085142"/>
                </a:lnTo>
                <a:lnTo>
                  <a:pt x="4536758" y="4082920"/>
                </a:lnTo>
                <a:lnTo>
                  <a:pt x="4537393" y="4080379"/>
                </a:lnTo>
                <a:lnTo>
                  <a:pt x="4538663" y="4074664"/>
                </a:lnTo>
                <a:lnTo>
                  <a:pt x="4539933" y="4068314"/>
                </a:lnTo>
                <a:lnTo>
                  <a:pt x="4541521" y="4062281"/>
                </a:lnTo>
                <a:lnTo>
                  <a:pt x="4542156" y="4064504"/>
                </a:lnTo>
                <a:lnTo>
                  <a:pt x="4543108" y="4066726"/>
                </a:lnTo>
                <a:lnTo>
                  <a:pt x="4545648" y="4070854"/>
                </a:lnTo>
                <a:lnTo>
                  <a:pt x="4548506" y="4074664"/>
                </a:lnTo>
                <a:lnTo>
                  <a:pt x="4551998" y="4077839"/>
                </a:lnTo>
                <a:lnTo>
                  <a:pt x="4555491" y="4080697"/>
                </a:lnTo>
                <a:lnTo>
                  <a:pt x="4558983" y="4082602"/>
                </a:lnTo>
                <a:lnTo>
                  <a:pt x="4560253" y="4082920"/>
                </a:lnTo>
                <a:lnTo>
                  <a:pt x="4561841" y="4083237"/>
                </a:lnTo>
                <a:lnTo>
                  <a:pt x="4563111" y="4083237"/>
                </a:lnTo>
                <a:lnTo>
                  <a:pt x="4564381" y="4083237"/>
                </a:lnTo>
                <a:lnTo>
                  <a:pt x="4565333" y="4082285"/>
                </a:lnTo>
                <a:lnTo>
                  <a:pt x="4566286" y="4081332"/>
                </a:lnTo>
                <a:lnTo>
                  <a:pt x="4567238" y="4079109"/>
                </a:lnTo>
                <a:lnTo>
                  <a:pt x="4567873" y="4075617"/>
                </a:lnTo>
                <a:lnTo>
                  <a:pt x="4567873" y="4072441"/>
                </a:lnTo>
                <a:lnTo>
                  <a:pt x="4567556" y="4065456"/>
                </a:lnTo>
                <a:lnTo>
                  <a:pt x="4567238" y="4058788"/>
                </a:lnTo>
                <a:lnTo>
                  <a:pt x="4567238" y="4055931"/>
                </a:lnTo>
                <a:lnTo>
                  <a:pt x="4567873" y="4053708"/>
                </a:lnTo>
                <a:lnTo>
                  <a:pt x="4567873" y="4053073"/>
                </a:lnTo>
                <a:lnTo>
                  <a:pt x="4568826" y="4052438"/>
                </a:lnTo>
                <a:lnTo>
                  <a:pt x="4569461" y="4052120"/>
                </a:lnTo>
                <a:lnTo>
                  <a:pt x="4570096" y="4052120"/>
                </a:lnTo>
                <a:lnTo>
                  <a:pt x="4571048" y="4052120"/>
                </a:lnTo>
                <a:lnTo>
                  <a:pt x="4572001" y="4052438"/>
                </a:lnTo>
                <a:lnTo>
                  <a:pt x="4574858" y="4054026"/>
                </a:lnTo>
                <a:lnTo>
                  <a:pt x="4578986" y="4057518"/>
                </a:lnTo>
                <a:lnTo>
                  <a:pt x="4583748" y="4061963"/>
                </a:lnTo>
                <a:lnTo>
                  <a:pt x="4584383" y="4063551"/>
                </a:lnTo>
                <a:lnTo>
                  <a:pt x="4585018" y="4065456"/>
                </a:lnTo>
                <a:lnTo>
                  <a:pt x="4585653" y="4069584"/>
                </a:lnTo>
                <a:lnTo>
                  <a:pt x="4584701" y="4072759"/>
                </a:lnTo>
                <a:lnTo>
                  <a:pt x="4584066" y="4076569"/>
                </a:lnTo>
                <a:lnTo>
                  <a:pt x="4582478" y="4079744"/>
                </a:lnTo>
                <a:lnTo>
                  <a:pt x="4580891" y="4082920"/>
                </a:lnTo>
                <a:lnTo>
                  <a:pt x="4577081" y="4089587"/>
                </a:lnTo>
                <a:lnTo>
                  <a:pt x="4575176" y="4092763"/>
                </a:lnTo>
                <a:lnTo>
                  <a:pt x="4574223" y="4096255"/>
                </a:lnTo>
                <a:lnTo>
                  <a:pt x="4573588" y="4099430"/>
                </a:lnTo>
                <a:lnTo>
                  <a:pt x="4572953" y="4102606"/>
                </a:lnTo>
                <a:lnTo>
                  <a:pt x="4573588" y="4104511"/>
                </a:lnTo>
                <a:lnTo>
                  <a:pt x="4573906" y="4106098"/>
                </a:lnTo>
                <a:lnTo>
                  <a:pt x="4574541" y="4107686"/>
                </a:lnTo>
                <a:lnTo>
                  <a:pt x="4575811" y="4109591"/>
                </a:lnTo>
                <a:lnTo>
                  <a:pt x="4576763" y="4111496"/>
                </a:lnTo>
                <a:lnTo>
                  <a:pt x="4578668" y="4113401"/>
                </a:lnTo>
                <a:lnTo>
                  <a:pt x="4582478" y="4116894"/>
                </a:lnTo>
                <a:lnTo>
                  <a:pt x="4582478" y="4118799"/>
                </a:lnTo>
                <a:lnTo>
                  <a:pt x="4582478" y="4119752"/>
                </a:lnTo>
                <a:lnTo>
                  <a:pt x="4581843" y="4121022"/>
                </a:lnTo>
                <a:lnTo>
                  <a:pt x="4580891" y="4121974"/>
                </a:lnTo>
                <a:lnTo>
                  <a:pt x="4578351" y="4123879"/>
                </a:lnTo>
                <a:lnTo>
                  <a:pt x="4575811" y="4125784"/>
                </a:lnTo>
                <a:lnTo>
                  <a:pt x="4574541" y="4126737"/>
                </a:lnTo>
                <a:lnTo>
                  <a:pt x="4573588" y="4128324"/>
                </a:lnTo>
                <a:lnTo>
                  <a:pt x="4572953" y="4129912"/>
                </a:lnTo>
                <a:lnTo>
                  <a:pt x="4572636" y="4131817"/>
                </a:lnTo>
                <a:lnTo>
                  <a:pt x="4572636" y="4134357"/>
                </a:lnTo>
                <a:lnTo>
                  <a:pt x="4573588" y="4136897"/>
                </a:lnTo>
                <a:lnTo>
                  <a:pt x="4574858" y="4140708"/>
                </a:lnTo>
                <a:lnTo>
                  <a:pt x="4576763" y="4144518"/>
                </a:lnTo>
                <a:lnTo>
                  <a:pt x="4578351" y="4145788"/>
                </a:lnTo>
                <a:lnTo>
                  <a:pt x="4579303" y="4146423"/>
                </a:lnTo>
                <a:lnTo>
                  <a:pt x="4581208" y="4147058"/>
                </a:lnTo>
                <a:lnTo>
                  <a:pt x="4583431" y="4147693"/>
                </a:lnTo>
                <a:lnTo>
                  <a:pt x="4585018" y="4147693"/>
                </a:lnTo>
                <a:lnTo>
                  <a:pt x="4587241" y="4147693"/>
                </a:lnTo>
                <a:lnTo>
                  <a:pt x="4588193" y="4148328"/>
                </a:lnTo>
                <a:lnTo>
                  <a:pt x="4589463" y="4148963"/>
                </a:lnTo>
                <a:lnTo>
                  <a:pt x="4590733" y="4150233"/>
                </a:lnTo>
                <a:lnTo>
                  <a:pt x="4592003" y="4151503"/>
                </a:lnTo>
                <a:lnTo>
                  <a:pt x="4594861" y="4155948"/>
                </a:lnTo>
                <a:lnTo>
                  <a:pt x="4596131" y="4154361"/>
                </a:lnTo>
                <a:lnTo>
                  <a:pt x="4596766" y="4152773"/>
                </a:lnTo>
                <a:lnTo>
                  <a:pt x="4597083" y="4151186"/>
                </a:lnTo>
                <a:lnTo>
                  <a:pt x="4597718" y="4149281"/>
                </a:lnTo>
                <a:lnTo>
                  <a:pt x="4597718" y="4145470"/>
                </a:lnTo>
                <a:lnTo>
                  <a:pt x="4597083" y="4141660"/>
                </a:lnTo>
                <a:lnTo>
                  <a:pt x="4596766" y="4137850"/>
                </a:lnTo>
                <a:lnTo>
                  <a:pt x="4597083" y="4134040"/>
                </a:lnTo>
                <a:lnTo>
                  <a:pt x="4597718" y="4132135"/>
                </a:lnTo>
                <a:lnTo>
                  <a:pt x="4598353" y="4130865"/>
                </a:lnTo>
                <a:lnTo>
                  <a:pt x="4599306" y="4129277"/>
                </a:lnTo>
                <a:lnTo>
                  <a:pt x="4600893" y="4128007"/>
                </a:lnTo>
                <a:lnTo>
                  <a:pt x="4601528" y="4130865"/>
                </a:lnTo>
                <a:lnTo>
                  <a:pt x="4602798" y="4133722"/>
                </a:lnTo>
                <a:lnTo>
                  <a:pt x="4603751" y="4136580"/>
                </a:lnTo>
                <a:lnTo>
                  <a:pt x="4605338" y="4139120"/>
                </a:lnTo>
                <a:lnTo>
                  <a:pt x="4606926" y="4141660"/>
                </a:lnTo>
                <a:lnTo>
                  <a:pt x="4608831" y="4143883"/>
                </a:lnTo>
                <a:lnTo>
                  <a:pt x="4610736" y="4145788"/>
                </a:lnTo>
                <a:lnTo>
                  <a:pt x="4612958" y="4147693"/>
                </a:lnTo>
                <a:lnTo>
                  <a:pt x="4615181" y="4148646"/>
                </a:lnTo>
                <a:lnTo>
                  <a:pt x="4617403" y="4149916"/>
                </a:lnTo>
                <a:lnTo>
                  <a:pt x="4619308" y="4150233"/>
                </a:lnTo>
                <a:lnTo>
                  <a:pt x="4621213" y="4150233"/>
                </a:lnTo>
                <a:lnTo>
                  <a:pt x="4623436" y="4149916"/>
                </a:lnTo>
                <a:lnTo>
                  <a:pt x="4625023" y="4148646"/>
                </a:lnTo>
                <a:lnTo>
                  <a:pt x="4626611" y="4146740"/>
                </a:lnTo>
                <a:lnTo>
                  <a:pt x="4627881" y="4144200"/>
                </a:lnTo>
                <a:lnTo>
                  <a:pt x="4628833" y="4148011"/>
                </a:lnTo>
                <a:lnTo>
                  <a:pt x="4629786" y="4151503"/>
                </a:lnTo>
                <a:lnTo>
                  <a:pt x="4629786" y="4154996"/>
                </a:lnTo>
                <a:lnTo>
                  <a:pt x="4629468" y="4158171"/>
                </a:lnTo>
                <a:lnTo>
                  <a:pt x="4632961" y="4160076"/>
                </a:lnTo>
                <a:lnTo>
                  <a:pt x="4636453" y="4162299"/>
                </a:lnTo>
                <a:lnTo>
                  <a:pt x="4644391" y="4166427"/>
                </a:lnTo>
                <a:lnTo>
                  <a:pt x="4647883" y="4168649"/>
                </a:lnTo>
                <a:lnTo>
                  <a:pt x="4651693" y="4170554"/>
                </a:lnTo>
                <a:lnTo>
                  <a:pt x="4655186" y="4171507"/>
                </a:lnTo>
                <a:lnTo>
                  <a:pt x="4658996" y="4172777"/>
                </a:lnTo>
                <a:lnTo>
                  <a:pt x="4658043" y="4165474"/>
                </a:lnTo>
                <a:lnTo>
                  <a:pt x="4657408" y="4158171"/>
                </a:lnTo>
                <a:lnTo>
                  <a:pt x="4656456" y="4150868"/>
                </a:lnTo>
                <a:lnTo>
                  <a:pt x="4654551" y="4143248"/>
                </a:lnTo>
                <a:lnTo>
                  <a:pt x="4652011" y="4135627"/>
                </a:lnTo>
                <a:lnTo>
                  <a:pt x="4648518" y="4127372"/>
                </a:lnTo>
                <a:lnTo>
                  <a:pt x="4644391" y="4119116"/>
                </a:lnTo>
                <a:lnTo>
                  <a:pt x="4638676" y="4109908"/>
                </a:lnTo>
                <a:lnTo>
                  <a:pt x="4639628" y="4109591"/>
                </a:lnTo>
                <a:lnTo>
                  <a:pt x="4640581" y="4109591"/>
                </a:lnTo>
                <a:lnTo>
                  <a:pt x="4641216" y="4109908"/>
                </a:lnTo>
                <a:lnTo>
                  <a:pt x="4642486" y="4110861"/>
                </a:lnTo>
                <a:lnTo>
                  <a:pt x="4645026" y="4112766"/>
                </a:lnTo>
                <a:lnTo>
                  <a:pt x="4647248" y="4114989"/>
                </a:lnTo>
                <a:lnTo>
                  <a:pt x="4652328" y="4119752"/>
                </a:lnTo>
                <a:lnTo>
                  <a:pt x="4654551" y="4121657"/>
                </a:lnTo>
                <a:lnTo>
                  <a:pt x="4655503" y="4121974"/>
                </a:lnTo>
                <a:lnTo>
                  <a:pt x="4656456" y="4121974"/>
                </a:lnTo>
                <a:lnTo>
                  <a:pt x="4657726" y="4121022"/>
                </a:lnTo>
                <a:lnTo>
                  <a:pt x="4659313" y="4119434"/>
                </a:lnTo>
                <a:lnTo>
                  <a:pt x="4660266" y="4118164"/>
                </a:lnTo>
                <a:lnTo>
                  <a:pt x="4660901" y="4116576"/>
                </a:lnTo>
                <a:lnTo>
                  <a:pt x="4661536" y="4114671"/>
                </a:lnTo>
                <a:lnTo>
                  <a:pt x="4661853" y="4113401"/>
                </a:lnTo>
                <a:lnTo>
                  <a:pt x="4662171" y="4109591"/>
                </a:lnTo>
                <a:lnTo>
                  <a:pt x="4661536" y="4105781"/>
                </a:lnTo>
                <a:lnTo>
                  <a:pt x="4660583" y="4101971"/>
                </a:lnTo>
                <a:lnTo>
                  <a:pt x="4659313" y="4097843"/>
                </a:lnTo>
                <a:lnTo>
                  <a:pt x="4657726" y="4093715"/>
                </a:lnTo>
                <a:lnTo>
                  <a:pt x="4654551" y="4085460"/>
                </a:lnTo>
                <a:lnTo>
                  <a:pt x="4652646" y="4081332"/>
                </a:lnTo>
                <a:lnTo>
                  <a:pt x="4651693" y="4077204"/>
                </a:lnTo>
                <a:lnTo>
                  <a:pt x="4650741" y="4073394"/>
                </a:lnTo>
                <a:lnTo>
                  <a:pt x="4650423" y="4069901"/>
                </a:lnTo>
                <a:lnTo>
                  <a:pt x="4650423" y="4066726"/>
                </a:lnTo>
                <a:lnTo>
                  <a:pt x="4651058" y="4064821"/>
                </a:lnTo>
                <a:lnTo>
                  <a:pt x="4651693" y="4063234"/>
                </a:lnTo>
                <a:lnTo>
                  <a:pt x="4650106" y="4062281"/>
                </a:lnTo>
                <a:lnTo>
                  <a:pt x="4648518" y="4061963"/>
                </a:lnTo>
                <a:lnTo>
                  <a:pt x="4647566" y="4061963"/>
                </a:lnTo>
                <a:lnTo>
                  <a:pt x="4646613" y="4062281"/>
                </a:lnTo>
                <a:lnTo>
                  <a:pt x="4645026" y="4063551"/>
                </a:lnTo>
                <a:lnTo>
                  <a:pt x="4643121" y="4065456"/>
                </a:lnTo>
                <a:lnTo>
                  <a:pt x="4640263" y="4057518"/>
                </a:lnTo>
                <a:lnTo>
                  <a:pt x="4636453" y="4048628"/>
                </a:lnTo>
                <a:lnTo>
                  <a:pt x="4632326" y="4040372"/>
                </a:lnTo>
                <a:lnTo>
                  <a:pt x="4627563" y="4031799"/>
                </a:lnTo>
                <a:lnTo>
                  <a:pt x="4622166" y="4023861"/>
                </a:lnTo>
                <a:lnTo>
                  <a:pt x="4616133" y="4016876"/>
                </a:lnTo>
                <a:lnTo>
                  <a:pt x="4613276" y="4013701"/>
                </a:lnTo>
                <a:lnTo>
                  <a:pt x="4610418" y="4010843"/>
                </a:lnTo>
                <a:lnTo>
                  <a:pt x="4607561" y="4008303"/>
                </a:lnTo>
                <a:lnTo>
                  <a:pt x="4604386" y="4006398"/>
                </a:lnTo>
                <a:lnTo>
                  <a:pt x="4605338" y="4005445"/>
                </a:lnTo>
                <a:lnTo>
                  <a:pt x="4605973" y="4004810"/>
                </a:lnTo>
                <a:lnTo>
                  <a:pt x="4606608" y="4004493"/>
                </a:lnTo>
                <a:lnTo>
                  <a:pt x="4607878" y="4004493"/>
                </a:lnTo>
                <a:lnTo>
                  <a:pt x="4610101" y="4005445"/>
                </a:lnTo>
                <a:lnTo>
                  <a:pt x="4612006" y="4006715"/>
                </a:lnTo>
                <a:lnTo>
                  <a:pt x="4615181" y="4008621"/>
                </a:lnTo>
                <a:lnTo>
                  <a:pt x="4617721" y="4010843"/>
                </a:lnTo>
                <a:lnTo>
                  <a:pt x="4623753" y="4016241"/>
                </a:lnTo>
                <a:lnTo>
                  <a:pt x="4629786" y="4021639"/>
                </a:lnTo>
                <a:lnTo>
                  <a:pt x="4632643" y="4023861"/>
                </a:lnTo>
                <a:lnTo>
                  <a:pt x="4635183" y="4025767"/>
                </a:lnTo>
                <a:lnTo>
                  <a:pt x="4637723" y="4026719"/>
                </a:lnTo>
                <a:lnTo>
                  <a:pt x="4639628" y="4027037"/>
                </a:lnTo>
                <a:lnTo>
                  <a:pt x="4640581" y="4027037"/>
                </a:lnTo>
                <a:lnTo>
                  <a:pt x="4641851" y="4026719"/>
                </a:lnTo>
                <a:lnTo>
                  <a:pt x="4642486" y="4026084"/>
                </a:lnTo>
                <a:lnTo>
                  <a:pt x="4643121" y="4025449"/>
                </a:lnTo>
                <a:lnTo>
                  <a:pt x="4644391" y="4027672"/>
                </a:lnTo>
                <a:lnTo>
                  <a:pt x="4644708" y="4028942"/>
                </a:lnTo>
                <a:lnTo>
                  <a:pt x="4644708" y="4030529"/>
                </a:lnTo>
                <a:lnTo>
                  <a:pt x="4643756" y="4031799"/>
                </a:lnTo>
                <a:lnTo>
                  <a:pt x="4642168" y="4034339"/>
                </a:lnTo>
                <a:lnTo>
                  <a:pt x="4640898" y="4035610"/>
                </a:lnTo>
                <a:lnTo>
                  <a:pt x="4640263" y="4036562"/>
                </a:lnTo>
                <a:lnTo>
                  <a:pt x="4644708" y="4041642"/>
                </a:lnTo>
                <a:lnTo>
                  <a:pt x="4648518" y="4045770"/>
                </a:lnTo>
                <a:lnTo>
                  <a:pt x="4652328" y="4048628"/>
                </a:lnTo>
                <a:lnTo>
                  <a:pt x="4655503" y="4050850"/>
                </a:lnTo>
                <a:lnTo>
                  <a:pt x="4658996" y="4052755"/>
                </a:lnTo>
                <a:lnTo>
                  <a:pt x="4661853" y="4053390"/>
                </a:lnTo>
                <a:lnTo>
                  <a:pt x="4664393" y="4053708"/>
                </a:lnTo>
                <a:lnTo>
                  <a:pt x="4666933" y="4053708"/>
                </a:lnTo>
                <a:lnTo>
                  <a:pt x="4668203" y="4055613"/>
                </a:lnTo>
                <a:lnTo>
                  <a:pt x="4668838" y="4057518"/>
                </a:lnTo>
                <a:lnTo>
                  <a:pt x="4668203" y="4058788"/>
                </a:lnTo>
                <a:lnTo>
                  <a:pt x="4667886" y="4060376"/>
                </a:lnTo>
                <a:lnTo>
                  <a:pt x="4665663" y="4062598"/>
                </a:lnTo>
                <a:lnTo>
                  <a:pt x="4664711" y="4064186"/>
                </a:lnTo>
                <a:lnTo>
                  <a:pt x="4664076" y="4065139"/>
                </a:lnTo>
                <a:lnTo>
                  <a:pt x="4672013" y="4069584"/>
                </a:lnTo>
                <a:lnTo>
                  <a:pt x="4676776" y="4071171"/>
                </a:lnTo>
                <a:lnTo>
                  <a:pt x="4679316" y="4072441"/>
                </a:lnTo>
                <a:lnTo>
                  <a:pt x="4680903" y="4073394"/>
                </a:lnTo>
                <a:lnTo>
                  <a:pt x="4682173" y="4075299"/>
                </a:lnTo>
                <a:lnTo>
                  <a:pt x="4684396" y="4078474"/>
                </a:lnTo>
                <a:lnTo>
                  <a:pt x="4688206" y="4084507"/>
                </a:lnTo>
                <a:lnTo>
                  <a:pt x="4694556" y="4093715"/>
                </a:lnTo>
                <a:lnTo>
                  <a:pt x="4699636" y="4093080"/>
                </a:lnTo>
                <a:lnTo>
                  <a:pt x="4704716" y="4092763"/>
                </a:lnTo>
                <a:lnTo>
                  <a:pt x="4707256" y="4092763"/>
                </a:lnTo>
                <a:lnTo>
                  <a:pt x="4710113" y="4093715"/>
                </a:lnTo>
                <a:lnTo>
                  <a:pt x="4713288" y="4094668"/>
                </a:lnTo>
                <a:lnTo>
                  <a:pt x="4716146" y="4096573"/>
                </a:lnTo>
                <a:lnTo>
                  <a:pt x="4716781" y="4090540"/>
                </a:lnTo>
                <a:lnTo>
                  <a:pt x="4717733" y="4084825"/>
                </a:lnTo>
                <a:lnTo>
                  <a:pt x="4719321" y="4079427"/>
                </a:lnTo>
                <a:lnTo>
                  <a:pt x="4720273" y="4076887"/>
                </a:lnTo>
                <a:lnTo>
                  <a:pt x="4721543" y="4074347"/>
                </a:lnTo>
                <a:lnTo>
                  <a:pt x="4722496" y="4079109"/>
                </a:lnTo>
                <a:lnTo>
                  <a:pt x="4723131" y="4085777"/>
                </a:lnTo>
                <a:lnTo>
                  <a:pt x="4723766" y="4094033"/>
                </a:lnTo>
                <a:lnTo>
                  <a:pt x="4724083" y="4103558"/>
                </a:lnTo>
                <a:lnTo>
                  <a:pt x="4729163" y="4109273"/>
                </a:lnTo>
                <a:lnTo>
                  <a:pt x="4732656" y="4108956"/>
                </a:lnTo>
                <a:lnTo>
                  <a:pt x="4735513" y="4108321"/>
                </a:lnTo>
                <a:lnTo>
                  <a:pt x="4738053" y="4107368"/>
                </a:lnTo>
                <a:lnTo>
                  <a:pt x="4740276" y="4106098"/>
                </a:lnTo>
                <a:lnTo>
                  <a:pt x="4742498" y="4104828"/>
                </a:lnTo>
                <a:lnTo>
                  <a:pt x="4744403" y="4103558"/>
                </a:lnTo>
                <a:lnTo>
                  <a:pt x="4747578" y="4099748"/>
                </a:lnTo>
                <a:lnTo>
                  <a:pt x="4754246" y="4091810"/>
                </a:lnTo>
                <a:lnTo>
                  <a:pt x="4758056" y="4087682"/>
                </a:lnTo>
                <a:lnTo>
                  <a:pt x="4760278" y="4085777"/>
                </a:lnTo>
                <a:lnTo>
                  <a:pt x="4762818" y="4084190"/>
                </a:lnTo>
                <a:lnTo>
                  <a:pt x="4759643" y="4080062"/>
                </a:lnTo>
                <a:lnTo>
                  <a:pt x="4757103" y="4077839"/>
                </a:lnTo>
                <a:lnTo>
                  <a:pt x="4754563" y="4075934"/>
                </a:lnTo>
                <a:lnTo>
                  <a:pt x="4752341" y="4074982"/>
                </a:lnTo>
                <a:lnTo>
                  <a:pt x="4750118" y="4074347"/>
                </a:lnTo>
                <a:lnTo>
                  <a:pt x="4747578" y="4072759"/>
                </a:lnTo>
                <a:lnTo>
                  <a:pt x="4745038" y="4070854"/>
                </a:lnTo>
                <a:lnTo>
                  <a:pt x="4742181" y="4067996"/>
                </a:lnTo>
                <a:lnTo>
                  <a:pt x="4745038" y="4067679"/>
                </a:lnTo>
                <a:lnTo>
                  <a:pt x="4747578" y="4067679"/>
                </a:lnTo>
                <a:lnTo>
                  <a:pt x="4750118" y="4068314"/>
                </a:lnTo>
                <a:lnTo>
                  <a:pt x="4752658" y="4069584"/>
                </a:lnTo>
                <a:lnTo>
                  <a:pt x="4755198" y="4070854"/>
                </a:lnTo>
                <a:lnTo>
                  <a:pt x="4757738" y="4072441"/>
                </a:lnTo>
                <a:lnTo>
                  <a:pt x="4762501" y="4076569"/>
                </a:lnTo>
                <a:lnTo>
                  <a:pt x="4767581" y="4080697"/>
                </a:lnTo>
                <a:lnTo>
                  <a:pt x="4772978" y="4084825"/>
                </a:lnTo>
                <a:lnTo>
                  <a:pt x="4776153" y="4086412"/>
                </a:lnTo>
                <a:lnTo>
                  <a:pt x="4779011" y="4087682"/>
                </a:lnTo>
                <a:lnTo>
                  <a:pt x="4781868" y="4088952"/>
                </a:lnTo>
                <a:lnTo>
                  <a:pt x="4785043" y="4089587"/>
                </a:lnTo>
                <a:lnTo>
                  <a:pt x="4785361" y="4088317"/>
                </a:lnTo>
                <a:lnTo>
                  <a:pt x="4785361" y="4087365"/>
                </a:lnTo>
                <a:lnTo>
                  <a:pt x="4785043" y="4086412"/>
                </a:lnTo>
                <a:lnTo>
                  <a:pt x="4784408" y="4085142"/>
                </a:lnTo>
                <a:lnTo>
                  <a:pt x="4782503" y="4082602"/>
                </a:lnTo>
                <a:lnTo>
                  <a:pt x="4780281" y="4080062"/>
                </a:lnTo>
                <a:lnTo>
                  <a:pt x="4775518" y="4074982"/>
                </a:lnTo>
                <a:lnTo>
                  <a:pt x="4773931" y="4072759"/>
                </a:lnTo>
                <a:lnTo>
                  <a:pt x="4773296" y="4071806"/>
                </a:lnTo>
                <a:lnTo>
                  <a:pt x="4772978" y="4070536"/>
                </a:lnTo>
                <a:lnTo>
                  <a:pt x="4775518" y="4070536"/>
                </a:lnTo>
                <a:lnTo>
                  <a:pt x="4777741" y="4070854"/>
                </a:lnTo>
                <a:lnTo>
                  <a:pt x="4780281" y="4072124"/>
                </a:lnTo>
                <a:lnTo>
                  <a:pt x="4783456" y="4073394"/>
                </a:lnTo>
                <a:lnTo>
                  <a:pt x="4786313" y="4075299"/>
                </a:lnTo>
                <a:lnTo>
                  <a:pt x="4789171" y="4077522"/>
                </a:lnTo>
                <a:lnTo>
                  <a:pt x="4792346" y="4080379"/>
                </a:lnTo>
                <a:lnTo>
                  <a:pt x="4796156" y="4083872"/>
                </a:lnTo>
                <a:lnTo>
                  <a:pt x="4796156" y="4082602"/>
                </a:lnTo>
                <a:lnTo>
                  <a:pt x="4796156" y="4081332"/>
                </a:lnTo>
                <a:lnTo>
                  <a:pt x="4795203" y="4080062"/>
                </a:lnTo>
                <a:lnTo>
                  <a:pt x="4794251" y="4078474"/>
                </a:lnTo>
                <a:lnTo>
                  <a:pt x="4791711" y="4075617"/>
                </a:lnTo>
                <a:lnTo>
                  <a:pt x="4788853" y="4072759"/>
                </a:lnTo>
                <a:lnTo>
                  <a:pt x="4785361" y="4069584"/>
                </a:lnTo>
                <a:lnTo>
                  <a:pt x="4782503" y="4066726"/>
                </a:lnTo>
                <a:lnTo>
                  <a:pt x="4780281" y="4063551"/>
                </a:lnTo>
                <a:lnTo>
                  <a:pt x="4779963" y="4062598"/>
                </a:lnTo>
                <a:lnTo>
                  <a:pt x="4779963" y="4061328"/>
                </a:lnTo>
                <a:lnTo>
                  <a:pt x="4782821" y="4059423"/>
                </a:lnTo>
                <a:lnTo>
                  <a:pt x="4784726" y="4057518"/>
                </a:lnTo>
                <a:lnTo>
                  <a:pt x="4787266" y="4054661"/>
                </a:lnTo>
                <a:lnTo>
                  <a:pt x="4788536" y="4053708"/>
                </a:lnTo>
                <a:lnTo>
                  <a:pt x="4789488" y="4052755"/>
                </a:lnTo>
                <a:lnTo>
                  <a:pt x="4791393" y="4052120"/>
                </a:lnTo>
                <a:lnTo>
                  <a:pt x="4793933" y="4051168"/>
                </a:lnTo>
                <a:lnTo>
                  <a:pt x="4793298" y="4046088"/>
                </a:lnTo>
                <a:lnTo>
                  <a:pt x="4791393" y="4040690"/>
                </a:lnTo>
                <a:lnTo>
                  <a:pt x="4789488" y="4034975"/>
                </a:lnTo>
                <a:lnTo>
                  <a:pt x="4786631" y="4028942"/>
                </a:lnTo>
                <a:lnTo>
                  <a:pt x="4783456" y="4023226"/>
                </a:lnTo>
                <a:lnTo>
                  <a:pt x="4779646" y="4016876"/>
                </a:lnTo>
                <a:lnTo>
                  <a:pt x="4775518" y="4010843"/>
                </a:lnTo>
                <a:lnTo>
                  <a:pt x="4771708" y="4004493"/>
                </a:lnTo>
                <a:lnTo>
                  <a:pt x="4762183" y="3992110"/>
                </a:lnTo>
                <a:lnTo>
                  <a:pt x="4752341" y="3980044"/>
                </a:lnTo>
                <a:lnTo>
                  <a:pt x="4742181" y="3968296"/>
                </a:lnTo>
                <a:lnTo>
                  <a:pt x="4732656" y="3957818"/>
                </a:lnTo>
                <a:lnTo>
                  <a:pt x="4734561" y="3956548"/>
                </a:lnTo>
                <a:lnTo>
                  <a:pt x="4736466" y="3955595"/>
                </a:lnTo>
                <a:lnTo>
                  <a:pt x="4738688" y="3954643"/>
                </a:lnTo>
                <a:lnTo>
                  <a:pt x="4740276" y="3953373"/>
                </a:lnTo>
                <a:lnTo>
                  <a:pt x="4740593" y="3952738"/>
                </a:lnTo>
                <a:lnTo>
                  <a:pt x="4740593" y="3952103"/>
                </a:lnTo>
                <a:lnTo>
                  <a:pt x="4740276" y="3950833"/>
                </a:lnTo>
                <a:lnTo>
                  <a:pt x="4739006" y="3949880"/>
                </a:lnTo>
                <a:lnTo>
                  <a:pt x="4736148" y="3946705"/>
                </a:lnTo>
                <a:lnTo>
                  <a:pt x="4730433" y="3942260"/>
                </a:lnTo>
                <a:lnTo>
                  <a:pt x="4731703" y="3940037"/>
                </a:lnTo>
                <a:lnTo>
                  <a:pt x="4733608" y="3937179"/>
                </a:lnTo>
                <a:lnTo>
                  <a:pt x="4735196" y="3934639"/>
                </a:lnTo>
                <a:lnTo>
                  <a:pt x="4737101" y="3932417"/>
                </a:lnTo>
                <a:lnTo>
                  <a:pt x="4737736" y="3931146"/>
                </a:lnTo>
                <a:lnTo>
                  <a:pt x="4738688" y="3930829"/>
                </a:lnTo>
                <a:lnTo>
                  <a:pt x="4739958" y="3930829"/>
                </a:lnTo>
                <a:lnTo>
                  <a:pt x="4740911" y="3931146"/>
                </a:lnTo>
                <a:lnTo>
                  <a:pt x="4742181" y="3932099"/>
                </a:lnTo>
                <a:lnTo>
                  <a:pt x="4743133" y="3933369"/>
                </a:lnTo>
                <a:lnTo>
                  <a:pt x="4744403" y="3935274"/>
                </a:lnTo>
                <a:lnTo>
                  <a:pt x="4745673" y="3937814"/>
                </a:lnTo>
                <a:lnTo>
                  <a:pt x="4745673" y="3936227"/>
                </a:lnTo>
                <a:lnTo>
                  <a:pt x="4745673" y="3934639"/>
                </a:lnTo>
                <a:lnTo>
                  <a:pt x="4745356" y="3933369"/>
                </a:lnTo>
                <a:lnTo>
                  <a:pt x="4744721" y="3932417"/>
                </a:lnTo>
                <a:lnTo>
                  <a:pt x="4743133" y="3930511"/>
                </a:lnTo>
                <a:lnTo>
                  <a:pt x="4740911" y="3928924"/>
                </a:lnTo>
                <a:lnTo>
                  <a:pt x="4738688" y="3927654"/>
                </a:lnTo>
                <a:lnTo>
                  <a:pt x="4736466" y="3925749"/>
                </a:lnTo>
                <a:lnTo>
                  <a:pt x="4734561" y="3923526"/>
                </a:lnTo>
                <a:lnTo>
                  <a:pt x="4733291" y="3922256"/>
                </a:lnTo>
                <a:lnTo>
                  <a:pt x="4732338" y="3920351"/>
                </a:lnTo>
                <a:lnTo>
                  <a:pt x="4735831" y="3920986"/>
                </a:lnTo>
                <a:lnTo>
                  <a:pt x="4739641" y="3922256"/>
                </a:lnTo>
                <a:lnTo>
                  <a:pt x="4747261" y="3925431"/>
                </a:lnTo>
                <a:lnTo>
                  <a:pt x="4751071" y="3926701"/>
                </a:lnTo>
                <a:lnTo>
                  <a:pt x="4754563" y="3927654"/>
                </a:lnTo>
                <a:lnTo>
                  <a:pt x="4756151" y="3927654"/>
                </a:lnTo>
                <a:lnTo>
                  <a:pt x="4757738" y="3927654"/>
                </a:lnTo>
                <a:lnTo>
                  <a:pt x="4759008" y="3926701"/>
                </a:lnTo>
                <a:lnTo>
                  <a:pt x="4759961" y="3926066"/>
                </a:lnTo>
                <a:lnTo>
                  <a:pt x="4760278" y="3925114"/>
                </a:lnTo>
                <a:lnTo>
                  <a:pt x="4760278" y="3923844"/>
                </a:lnTo>
                <a:lnTo>
                  <a:pt x="4759961" y="3922891"/>
                </a:lnTo>
                <a:lnTo>
                  <a:pt x="4759326" y="3921621"/>
                </a:lnTo>
                <a:lnTo>
                  <a:pt x="4757421" y="3920033"/>
                </a:lnTo>
                <a:lnTo>
                  <a:pt x="4754563" y="3918446"/>
                </a:lnTo>
                <a:lnTo>
                  <a:pt x="4752023" y="3917811"/>
                </a:lnTo>
                <a:lnTo>
                  <a:pt x="4748848" y="3916858"/>
                </a:lnTo>
                <a:lnTo>
                  <a:pt x="4747261" y="3917493"/>
                </a:lnTo>
                <a:lnTo>
                  <a:pt x="4746943" y="3917811"/>
                </a:lnTo>
                <a:lnTo>
                  <a:pt x="4746308" y="3918128"/>
                </a:lnTo>
                <a:lnTo>
                  <a:pt x="4746308" y="3915588"/>
                </a:lnTo>
                <a:lnTo>
                  <a:pt x="4746308" y="3913366"/>
                </a:lnTo>
                <a:lnTo>
                  <a:pt x="4747261" y="3911143"/>
                </a:lnTo>
                <a:lnTo>
                  <a:pt x="4748213" y="3908920"/>
                </a:lnTo>
                <a:lnTo>
                  <a:pt x="4749801" y="3907015"/>
                </a:lnTo>
                <a:lnTo>
                  <a:pt x="4752023" y="3905110"/>
                </a:lnTo>
                <a:lnTo>
                  <a:pt x="4754563" y="3902887"/>
                </a:lnTo>
                <a:lnTo>
                  <a:pt x="4757738" y="3900665"/>
                </a:lnTo>
                <a:lnTo>
                  <a:pt x="4754881" y="3900665"/>
                </a:lnTo>
                <a:lnTo>
                  <a:pt x="4752658" y="3900347"/>
                </a:lnTo>
                <a:lnTo>
                  <a:pt x="4751071" y="3899712"/>
                </a:lnTo>
                <a:lnTo>
                  <a:pt x="4749801" y="3899077"/>
                </a:lnTo>
                <a:lnTo>
                  <a:pt x="4748848" y="3898760"/>
                </a:lnTo>
                <a:lnTo>
                  <a:pt x="4748531" y="3898125"/>
                </a:lnTo>
                <a:lnTo>
                  <a:pt x="4748213" y="3896855"/>
                </a:lnTo>
                <a:lnTo>
                  <a:pt x="4748531" y="3896220"/>
                </a:lnTo>
                <a:lnTo>
                  <a:pt x="4749483" y="3895585"/>
                </a:lnTo>
                <a:lnTo>
                  <a:pt x="4750118" y="3894950"/>
                </a:lnTo>
                <a:lnTo>
                  <a:pt x="4751071" y="3894315"/>
                </a:lnTo>
                <a:lnTo>
                  <a:pt x="4752658" y="3894315"/>
                </a:lnTo>
                <a:lnTo>
                  <a:pt x="4754246" y="3893997"/>
                </a:lnTo>
                <a:lnTo>
                  <a:pt x="4755833" y="3894315"/>
                </a:lnTo>
                <a:lnTo>
                  <a:pt x="4758056" y="3894950"/>
                </a:lnTo>
                <a:lnTo>
                  <a:pt x="4760278" y="3895902"/>
                </a:lnTo>
                <a:lnTo>
                  <a:pt x="4757738" y="3891139"/>
                </a:lnTo>
                <a:lnTo>
                  <a:pt x="4756151" y="3888599"/>
                </a:lnTo>
                <a:lnTo>
                  <a:pt x="4755516" y="3886377"/>
                </a:lnTo>
                <a:lnTo>
                  <a:pt x="4754881" y="3884154"/>
                </a:lnTo>
                <a:lnTo>
                  <a:pt x="4755198" y="3881931"/>
                </a:lnTo>
                <a:lnTo>
                  <a:pt x="4755516" y="3880979"/>
                </a:lnTo>
                <a:lnTo>
                  <a:pt x="4756151" y="3880026"/>
                </a:lnTo>
                <a:lnTo>
                  <a:pt x="4757421" y="3879074"/>
                </a:lnTo>
                <a:lnTo>
                  <a:pt x="4759008" y="3878439"/>
                </a:lnTo>
                <a:lnTo>
                  <a:pt x="4755833" y="3877169"/>
                </a:lnTo>
                <a:lnTo>
                  <a:pt x="4753611" y="3876851"/>
                </a:lnTo>
                <a:lnTo>
                  <a:pt x="4752341" y="3876534"/>
                </a:lnTo>
                <a:lnTo>
                  <a:pt x="4750753" y="3876851"/>
                </a:lnTo>
                <a:lnTo>
                  <a:pt x="4749801" y="3877169"/>
                </a:lnTo>
                <a:lnTo>
                  <a:pt x="4748848" y="3877804"/>
                </a:lnTo>
                <a:lnTo>
                  <a:pt x="4748213" y="3879074"/>
                </a:lnTo>
                <a:lnTo>
                  <a:pt x="4747896" y="3880026"/>
                </a:lnTo>
                <a:lnTo>
                  <a:pt x="4747261" y="3883201"/>
                </a:lnTo>
                <a:lnTo>
                  <a:pt x="4746943" y="3886377"/>
                </a:lnTo>
                <a:lnTo>
                  <a:pt x="4745673" y="3889552"/>
                </a:lnTo>
                <a:lnTo>
                  <a:pt x="4745038" y="3891457"/>
                </a:lnTo>
                <a:lnTo>
                  <a:pt x="4743768" y="3893044"/>
                </a:lnTo>
                <a:lnTo>
                  <a:pt x="4742816" y="3890822"/>
                </a:lnTo>
                <a:lnTo>
                  <a:pt x="4741228" y="3888917"/>
                </a:lnTo>
                <a:lnTo>
                  <a:pt x="4740276" y="3887329"/>
                </a:lnTo>
                <a:lnTo>
                  <a:pt x="4738688" y="3886377"/>
                </a:lnTo>
                <a:lnTo>
                  <a:pt x="4737736" y="3885742"/>
                </a:lnTo>
                <a:lnTo>
                  <a:pt x="4736148" y="3885107"/>
                </a:lnTo>
                <a:lnTo>
                  <a:pt x="4733608" y="3884789"/>
                </a:lnTo>
                <a:lnTo>
                  <a:pt x="4731068" y="3884789"/>
                </a:lnTo>
                <a:lnTo>
                  <a:pt x="4728528" y="3885742"/>
                </a:lnTo>
                <a:lnTo>
                  <a:pt x="4725988" y="3886377"/>
                </a:lnTo>
                <a:lnTo>
                  <a:pt x="4723448" y="3886694"/>
                </a:lnTo>
                <a:lnTo>
                  <a:pt x="4720591" y="3884154"/>
                </a:lnTo>
                <a:lnTo>
                  <a:pt x="4719003" y="3881931"/>
                </a:lnTo>
                <a:lnTo>
                  <a:pt x="4718368" y="3880026"/>
                </a:lnTo>
                <a:lnTo>
                  <a:pt x="4718368" y="3878439"/>
                </a:lnTo>
                <a:lnTo>
                  <a:pt x="4718368" y="3876534"/>
                </a:lnTo>
                <a:lnTo>
                  <a:pt x="4718368" y="3874311"/>
                </a:lnTo>
                <a:lnTo>
                  <a:pt x="4717098" y="3872406"/>
                </a:lnTo>
                <a:lnTo>
                  <a:pt x="4715193" y="3870183"/>
                </a:lnTo>
                <a:lnTo>
                  <a:pt x="4721543" y="3873358"/>
                </a:lnTo>
                <a:lnTo>
                  <a:pt x="4723766" y="3873993"/>
                </a:lnTo>
                <a:lnTo>
                  <a:pt x="4725036" y="3873993"/>
                </a:lnTo>
                <a:lnTo>
                  <a:pt x="4725671" y="3873993"/>
                </a:lnTo>
                <a:lnTo>
                  <a:pt x="4725988" y="3873358"/>
                </a:lnTo>
                <a:lnTo>
                  <a:pt x="4725671" y="3871453"/>
                </a:lnTo>
                <a:lnTo>
                  <a:pt x="4725353" y="3869548"/>
                </a:lnTo>
                <a:lnTo>
                  <a:pt x="4725671" y="3868596"/>
                </a:lnTo>
                <a:lnTo>
                  <a:pt x="4725988" y="3867643"/>
                </a:lnTo>
                <a:lnTo>
                  <a:pt x="4726623" y="3867326"/>
                </a:lnTo>
                <a:lnTo>
                  <a:pt x="4728528" y="3867326"/>
                </a:lnTo>
                <a:lnTo>
                  <a:pt x="4730751" y="3867643"/>
                </a:lnTo>
                <a:lnTo>
                  <a:pt x="4733926" y="3868913"/>
                </a:lnTo>
                <a:lnTo>
                  <a:pt x="4728846" y="3863833"/>
                </a:lnTo>
                <a:lnTo>
                  <a:pt x="4726306" y="3860340"/>
                </a:lnTo>
                <a:lnTo>
                  <a:pt x="4725353" y="3857800"/>
                </a:lnTo>
                <a:lnTo>
                  <a:pt x="4725036" y="3856212"/>
                </a:lnTo>
                <a:lnTo>
                  <a:pt x="4724401" y="3854307"/>
                </a:lnTo>
                <a:lnTo>
                  <a:pt x="4723131" y="3851767"/>
                </a:lnTo>
                <a:lnTo>
                  <a:pt x="4719956" y="3847322"/>
                </a:lnTo>
                <a:lnTo>
                  <a:pt x="4714241" y="3840972"/>
                </a:lnTo>
                <a:lnTo>
                  <a:pt x="4711701" y="3840019"/>
                </a:lnTo>
                <a:lnTo>
                  <a:pt x="4709478" y="3839384"/>
                </a:lnTo>
                <a:lnTo>
                  <a:pt x="4707256" y="3838432"/>
                </a:lnTo>
                <a:lnTo>
                  <a:pt x="4704398" y="3836844"/>
                </a:lnTo>
                <a:lnTo>
                  <a:pt x="4706303" y="3840972"/>
                </a:lnTo>
                <a:lnTo>
                  <a:pt x="4707891" y="3845099"/>
                </a:lnTo>
                <a:lnTo>
                  <a:pt x="4708843" y="3848910"/>
                </a:lnTo>
                <a:lnTo>
                  <a:pt x="4709161" y="3852085"/>
                </a:lnTo>
                <a:lnTo>
                  <a:pt x="4709161" y="3855260"/>
                </a:lnTo>
                <a:lnTo>
                  <a:pt x="4709161" y="3858118"/>
                </a:lnTo>
                <a:lnTo>
                  <a:pt x="4708843" y="3860658"/>
                </a:lnTo>
                <a:lnTo>
                  <a:pt x="4708208" y="3863833"/>
                </a:lnTo>
                <a:lnTo>
                  <a:pt x="4706621" y="3868596"/>
                </a:lnTo>
                <a:lnTo>
                  <a:pt x="4704716" y="3872723"/>
                </a:lnTo>
                <a:lnTo>
                  <a:pt x="4703128" y="3877169"/>
                </a:lnTo>
                <a:lnTo>
                  <a:pt x="4701541" y="3881614"/>
                </a:lnTo>
                <a:lnTo>
                  <a:pt x="4699636" y="3879391"/>
                </a:lnTo>
                <a:lnTo>
                  <a:pt x="4698683" y="3877486"/>
                </a:lnTo>
                <a:lnTo>
                  <a:pt x="4697096" y="3875263"/>
                </a:lnTo>
                <a:lnTo>
                  <a:pt x="4694556" y="3873358"/>
                </a:lnTo>
                <a:lnTo>
                  <a:pt x="4692651" y="3874946"/>
                </a:lnTo>
                <a:lnTo>
                  <a:pt x="4691381" y="3877169"/>
                </a:lnTo>
                <a:lnTo>
                  <a:pt x="4690111" y="3879391"/>
                </a:lnTo>
                <a:lnTo>
                  <a:pt x="4689476" y="3881614"/>
                </a:lnTo>
                <a:lnTo>
                  <a:pt x="4689158" y="3883836"/>
                </a:lnTo>
                <a:lnTo>
                  <a:pt x="4689158" y="3886377"/>
                </a:lnTo>
                <a:lnTo>
                  <a:pt x="4689476" y="3891457"/>
                </a:lnTo>
                <a:lnTo>
                  <a:pt x="4691698" y="3903205"/>
                </a:lnTo>
                <a:lnTo>
                  <a:pt x="4692016" y="3909238"/>
                </a:lnTo>
                <a:lnTo>
                  <a:pt x="4692016" y="3912730"/>
                </a:lnTo>
                <a:lnTo>
                  <a:pt x="4691698" y="3915906"/>
                </a:lnTo>
                <a:lnTo>
                  <a:pt x="4686936" y="3912413"/>
                </a:lnTo>
                <a:lnTo>
                  <a:pt x="4682808" y="3910190"/>
                </a:lnTo>
                <a:lnTo>
                  <a:pt x="4679316" y="3908920"/>
                </a:lnTo>
                <a:lnTo>
                  <a:pt x="4677728" y="3908920"/>
                </a:lnTo>
                <a:lnTo>
                  <a:pt x="4676458" y="3908920"/>
                </a:lnTo>
                <a:lnTo>
                  <a:pt x="4673918" y="3909555"/>
                </a:lnTo>
                <a:lnTo>
                  <a:pt x="4671696" y="3910825"/>
                </a:lnTo>
                <a:lnTo>
                  <a:pt x="4669473" y="3912730"/>
                </a:lnTo>
                <a:lnTo>
                  <a:pt x="4667251" y="3914953"/>
                </a:lnTo>
                <a:lnTo>
                  <a:pt x="4665028" y="3913048"/>
                </a:lnTo>
                <a:lnTo>
                  <a:pt x="4663123" y="3911778"/>
                </a:lnTo>
                <a:lnTo>
                  <a:pt x="4661853" y="3910508"/>
                </a:lnTo>
                <a:lnTo>
                  <a:pt x="4660901" y="3909238"/>
                </a:lnTo>
                <a:lnTo>
                  <a:pt x="4660583" y="3908285"/>
                </a:lnTo>
                <a:lnTo>
                  <a:pt x="4660583" y="3907650"/>
                </a:lnTo>
                <a:lnTo>
                  <a:pt x="4660583" y="3905745"/>
                </a:lnTo>
                <a:lnTo>
                  <a:pt x="4660901" y="3903840"/>
                </a:lnTo>
                <a:lnTo>
                  <a:pt x="4660901" y="3903205"/>
                </a:lnTo>
                <a:lnTo>
                  <a:pt x="4660266" y="3901935"/>
                </a:lnTo>
                <a:lnTo>
                  <a:pt x="4659631" y="3900982"/>
                </a:lnTo>
                <a:lnTo>
                  <a:pt x="4658361" y="3899712"/>
                </a:lnTo>
                <a:lnTo>
                  <a:pt x="4656773" y="3898442"/>
                </a:lnTo>
                <a:lnTo>
                  <a:pt x="4654551" y="3896855"/>
                </a:lnTo>
                <a:lnTo>
                  <a:pt x="4654868" y="3895585"/>
                </a:lnTo>
                <a:lnTo>
                  <a:pt x="4655503" y="3894315"/>
                </a:lnTo>
                <a:lnTo>
                  <a:pt x="4656456" y="3893679"/>
                </a:lnTo>
                <a:lnTo>
                  <a:pt x="4657091" y="3893044"/>
                </a:lnTo>
                <a:lnTo>
                  <a:pt x="4658361" y="3892409"/>
                </a:lnTo>
                <a:lnTo>
                  <a:pt x="4660266" y="3892092"/>
                </a:lnTo>
                <a:lnTo>
                  <a:pt x="4661853" y="3892092"/>
                </a:lnTo>
                <a:lnTo>
                  <a:pt x="4662171" y="3891774"/>
                </a:lnTo>
                <a:lnTo>
                  <a:pt x="4662488" y="3891457"/>
                </a:lnTo>
                <a:lnTo>
                  <a:pt x="4662488" y="3890822"/>
                </a:lnTo>
                <a:lnTo>
                  <a:pt x="4662171" y="3889552"/>
                </a:lnTo>
                <a:lnTo>
                  <a:pt x="4660901" y="3886377"/>
                </a:lnTo>
                <a:lnTo>
                  <a:pt x="4658996" y="3885742"/>
                </a:lnTo>
                <a:lnTo>
                  <a:pt x="4657408" y="3884789"/>
                </a:lnTo>
                <a:lnTo>
                  <a:pt x="4655821" y="3884789"/>
                </a:lnTo>
                <a:lnTo>
                  <a:pt x="4654868" y="3885107"/>
                </a:lnTo>
                <a:lnTo>
                  <a:pt x="4654233" y="3886059"/>
                </a:lnTo>
                <a:lnTo>
                  <a:pt x="4653281" y="3887012"/>
                </a:lnTo>
                <a:lnTo>
                  <a:pt x="4652646" y="3889869"/>
                </a:lnTo>
                <a:lnTo>
                  <a:pt x="4652646" y="3893044"/>
                </a:lnTo>
                <a:lnTo>
                  <a:pt x="4652328" y="3896220"/>
                </a:lnTo>
                <a:lnTo>
                  <a:pt x="4652328" y="3898760"/>
                </a:lnTo>
                <a:lnTo>
                  <a:pt x="4652011" y="3899712"/>
                </a:lnTo>
                <a:lnTo>
                  <a:pt x="4651693" y="3900665"/>
                </a:lnTo>
                <a:lnTo>
                  <a:pt x="4647566" y="3896855"/>
                </a:lnTo>
                <a:lnTo>
                  <a:pt x="4643756" y="3893997"/>
                </a:lnTo>
                <a:lnTo>
                  <a:pt x="4642168" y="3893044"/>
                </a:lnTo>
                <a:lnTo>
                  <a:pt x="4640581" y="3892092"/>
                </a:lnTo>
                <a:lnTo>
                  <a:pt x="4639311" y="3891774"/>
                </a:lnTo>
                <a:lnTo>
                  <a:pt x="4638358" y="3892092"/>
                </a:lnTo>
                <a:lnTo>
                  <a:pt x="4639311" y="3891457"/>
                </a:lnTo>
                <a:lnTo>
                  <a:pt x="4639946" y="3890822"/>
                </a:lnTo>
                <a:lnTo>
                  <a:pt x="4640581" y="3888917"/>
                </a:lnTo>
                <a:lnTo>
                  <a:pt x="4640581" y="3886694"/>
                </a:lnTo>
                <a:lnTo>
                  <a:pt x="4639946" y="3884154"/>
                </a:lnTo>
                <a:lnTo>
                  <a:pt x="4638358" y="3881296"/>
                </a:lnTo>
                <a:lnTo>
                  <a:pt x="4636453" y="3877804"/>
                </a:lnTo>
                <a:lnTo>
                  <a:pt x="4633913" y="3874311"/>
                </a:lnTo>
                <a:lnTo>
                  <a:pt x="4631056" y="3870818"/>
                </a:lnTo>
                <a:lnTo>
                  <a:pt x="4623753" y="3862245"/>
                </a:lnTo>
                <a:lnTo>
                  <a:pt x="4615498" y="3853672"/>
                </a:lnTo>
                <a:lnTo>
                  <a:pt x="4605656" y="3844782"/>
                </a:lnTo>
                <a:lnTo>
                  <a:pt x="4594861" y="3835574"/>
                </a:lnTo>
                <a:lnTo>
                  <a:pt x="4594543" y="3832081"/>
                </a:lnTo>
                <a:lnTo>
                  <a:pt x="4593591" y="3828588"/>
                </a:lnTo>
                <a:lnTo>
                  <a:pt x="4592003" y="3825096"/>
                </a:lnTo>
                <a:lnTo>
                  <a:pt x="4590416" y="3821921"/>
                </a:lnTo>
                <a:lnTo>
                  <a:pt x="4587241" y="3818428"/>
                </a:lnTo>
                <a:lnTo>
                  <a:pt x="4584066" y="3815253"/>
                </a:lnTo>
                <a:lnTo>
                  <a:pt x="4579621" y="3812395"/>
                </a:lnTo>
                <a:lnTo>
                  <a:pt x="4574858" y="3809220"/>
                </a:lnTo>
                <a:lnTo>
                  <a:pt x="4576128" y="3802870"/>
                </a:lnTo>
                <a:lnTo>
                  <a:pt x="4576763" y="3800647"/>
                </a:lnTo>
                <a:lnTo>
                  <a:pt x="4577716" y="3798742"/>
                </a:lnTo>
                <a:lnTo>
                  <a:pt x="4579303" y="3797789"/>
                </a:lnTo>
                <a:lnTo>
                  <a:pt x="4581526" y="3797472"/>
                </a:lnTo>
                <a:lnTo>
                  <a:pt x="4584383" y="3796837"/>
                </a:lnTo>
                <a:lnTo>
                  <a:pt x="4588511" y="3797472"/>
                </a:lnTo>
                <a:lnTo>
                  <a:pt x="4586288" y="3794297"/>
                </a:lnTo>
                <a:lnTo>
                  <a:pt x="4584701" y="3791757"/>
                </a:lnTo>
                <a:lnTo>
                  <a:pt x="4583748" y="3788899"/>
                </a:lnTo>
                <a:lnTo>
                  <a:pt x="4583431" y="3786359"/>
                </a:lnTo>
                <a:lnTo>
                  <a:pt x="4583113" y="3780961"/>
                </a:lnTo>
                <a:lnTo>
                  <a:pt x="4582161" y="3775563"/>
                </a:lnTo>
                <a:lnTo>
                  <a:pt x="4581526" y="3772388"/>
                </a:lnTo>
                <a:lnTo>
                  <a:pt x="4580256" y="3769530"/>
                </a:lnTo>
                <a:lnTo>
                  <a:pt x="4578986" y="3766673"/>
                </a:lnTo>
                <a:lnTo>
                  <a:pt x="4576446" y="3763498"/>
                </a:lnTo>
                <a:lnTo>
                  <a:pt x="4573588" y="3760005"/>
                </a:lnTo>
                <a:lnTo>
                  <a:pt x="4569143" y="3756830"/>
                </a:lnTo>
                <a:lnTo>
                  <a:pt x="4564063" y="3753337"/>
                </a:lnTo>
                <a:lnTo>
                  <a:pt x="4557396" y="3749209"/>
                </a:lnTo>
                <a:lnTo>
                  <a:pt x="4556443" y="3747304"/>
                </a:lnTo>
                <a:lnTo>
                  <a:pt x="4555808" y="3745082"/>
                </a:lnTo>
                <a:lnTo>
                  <a:pt x="4555491" y="3743176"/>
                </a:lnTo>
                <a:lnTo>
                  <a:pt x="4555808" y="3741589"/>
                </a:lnTo>
                <a:lnTo>
                  <a:pt x="4556761" y="3739684"/>
                </a:lnTo>
                <a:lnTo>
                  <a:pt x="4557396" y="3738096"/>
                </a:lnTo>
                <a:lnTo>
                  <a:pt x="4559618" y="3734921"/>
                </a:lnTo>
                <a:lnTo>
                  <a:pt x="4561206" y="3736509"/>
                </a:lnTo>
                <a:lnTo>
                  <a:pt x="4561841" y="3737461"/>
                </a:lnTo>
                <a:lnTo>
                  <a:pt x="4562158" y="3738731"/>
                </a:lnTo>
                <a:lnTo>
                  <a:pt x="4562158" y="3739684"/>
                </a:lnTo>
                <a:lnTo>
                  <a:pt x="4561523" y="3741906"/>
                </a:lnTo>
                <a:lnTo>
                  <a:pt x="4560571" y="3743811"/>
                </a:lnTo>
                <a:lnTo>
                  <a:pt x="4563746" y="3746352"/>
                </a:lnTo>
                <a:lnTo>
                  <a:pt x="4566603" y="3748574"/>
                </a:lnTo>
                <a:lnTo>
                  <a:pt x="4568826" y="3749527"/>
                </a:lnTo>
                <a:lnTo>
                  <a:pt x="4571048" y="3750479"/>
                </a:lnTo>
                <a:lnTo>
                  <a:pt x="4572636" y="3750479"/>
                </a:lnTo>
                <a:lnTo>
                  <a:pt x="4574223" y="3750162"/>
                </a:lnTo>
                <a:lnTo>
                  <a:pt x="4575176" y="3749527"/>
                </a:lnTo>
                <a:lnTo>
                  <a:pt x="4576128" y="3747622"/>
                </a:lnTo>
                <a:lnTo>
                  <a:pt x="4577716" y="3749527"/>
                </a:lnTo>
                <a:lnTo>
                  <a:pt x="4578986" y="3751432"/>
                </a:lnTo>
                <a:lnTo>
                  <a:pt x="4579938" y="3753337"/>
                </a:lnTo>
                <a:lnTo>
                  <a:pt x="4580891" y="3754607"/>
                </a:lnTo>
                <a:lnTo>
                  <a:pt x="4581526" y="3757465"/>
                </a:lnTo>
                <a:lnTo>
                  <a:pt x="4582161" y="3760322"/>
                </a:lnTo>
                <a:lnTo>
                  <a:pt x="4583113" y="3763498"/>
                </a:lnTo>
                <a:lnTo>
                  <a:pt x="4584066" y="3766673"/>
                </a:lnTo>
                <a:lnTo>
                  <a:pt x="4585018" y="3768260"/>
                </a:lnTo>
                <a:lnTo>
                  <a:pt x="4586606" y="3769848"/>
                </a:lnTo>
                <a:lnTo>
                  <a:pt x="4588828" y="3772070"/>
                </a:lnTo>
                <a:lnTo>
                  <a:pt x="4591051" y="3773976"/>
                </a:lnTo>
                <a:lnTo>
                  <a:pt x="4593273" y="3774293"/>
                </a:lnTo>
                <a:lnTo>
                  <a:pt x="4595813" y="3774293"/>
                </a:lnTo>
                <a:lnTo>
                  <a:pt x="4600576" y="3773658"/>
                </a:lnTo>
                <a:lnTo>
                  <a:pt x="4605656" y="3772388"/>
                </a:lnTo>
                <a:lnTo>
                  <a:pt x="4607878" y="3771435"/>
                </a:lnTo>
                <a:lnTo>
                  <a:pt x="4609466" y="3770483"/>
                </a:lnTo>
                <a:lnTo>
                  <a:pt x="4611371" y="3769213"/>
                </a:lnTo>
                <a:lnTo>
                  <a:pt x="4612958" y="3767625"/>
                </a:lnTo>
                <a:lnTo>
                  <a:pt x="4613911" y="3766355"/>
                </a:lnTo>
                <a:lnTo>
                  <a:pt x="4614863" y="3764768"/>
                </a:lnTo>
                <a:lnTo>
                  <a:pt x="4615181" y="3763180"/>
                </a:lnTo>
                <a:lnTo>
                  <a:pt x="4615181" y="3761275"/>
                </a:lnTo>
                <a:lnTo>
                  <a:pt x="4613911" y="3759052"/>
                </a:lnTo>
                <a:lnTo>
                  <a:pt x="4612641" y="3757147"/>
                </a:lnTo>
                <a:lnTo>
                  <a:pt x="4617403" y="3759370"/>
                </a:lnTo>
                <a:lnTo>
                  <a:pt x="4620896" y="3760957"/>
                </a:lnTo>
                <a:lnTo>
                  <a:pt x="4623753" y="3761592"/>
                </a:lnTo>
                <a:lnTo>
                  <a:pt x="4625341" y="3761592"/>
                </a:lnTo>
                <a:lnTo>
                  <a:pt x="4626293" y="3761275"/>
                </a:lnTo>
                <a:lnTo>
                  <a:pt x="4627246" y="3760957"/>
                </a:lnTo>
                <a:lnTo>
                  <a:pt x="4627881" y="3760322"/>
                </a:lnTo>
                <a:lnTo>
                  <a:pt x="4628198" y="3759370"/>
                </a:lnTo>
                <a:lnTo>
                  <a:pt x="4628516" y="3758417"/>
                </a:lnTo>
                <a:lnTo>
                  <a:pt x="4628516" y="3755242"/>
                </a:lnTo>
                <a:lnTo>
                  <a:pt x="4627881" y="3751749"/>
                </a:lnTo>
                <a:lnTo>
                  <a:pt x="4632643" y="3754925"/>
                </a:lnTo>
                <a:lnTo>
                  <a:pt x="4634866" y="3756195"/>
                </a:lnTo>
                <a:lnTo>
                  <a:pt x="4636453" y="3756830"/>
                </a:lnTo>
                <a:lnTo>
                  <a:pt x="4638358" y="3757465"/>
                </a:lnTo>
                <a:lnTo>
                  <a:pt x="4639946" y="3757465"/>
                </a:lnTo>
                <a:lnTo>
                  <a:pt x="4641216" y="3757465"/>
                </a:lnTo>
                <a:lnTo>
                  <a:pt x="4642302" y="3757248"/>
                </a:lnTo>
                <a:lnTo>
                  <a:pt x="4641575" y="3756845"/>
                </a:lnTo>
                <a:lnTo>
                  <a:pt x="4639642" y="3754276"/>
                </a:lnTo>
                <a:lnTo>
                  <a:pt x="4638997" y="3752029"/>
                </a:lnTo>
                <a:lnTo>
                  <a:pt x="4638675" y="3749460"/>
                </a:lnTo>
                <a:lnTo>
                  <a:pt x="4638997" y="3747213"/>
                </a:lnTo>
                <a:lnTo>
                  <a:pt x="4639642" y="3742718"/>
                </a:lnTo>
                <a:lnTo>
                  <a:pt x="4639642" y="3740791"/>
                </a:lnTo>
                <a:lnTo>
                  <a:pt x="4639320" y="3738544"/>
                </a:lnTo>
                <a:lnTo>
                  <a:pt x="4642542" y="3740791"/>
                </a:lnTo>
                <a:lnTo>
                  <a:pt x="4646731" y="3743360"/>
                </a:lnTo>
                <a:lnTo>
                  <a:pt x="4655431" y="3748176"/>
                </a:lnTo>
                <a:lnTo>
                  <a:pt x="4659942" y="3750102"/>
                </a:lnTo>
                <a:lnTo>
                  <a:pt x="4664775" y="3752350"/>
                </a:lnTo>
                <a:lnTo>
                  <a:pt x="4669286" y="3753955"/>
                </a:lnTo>
                <a:lnTo>
                  <a:pt x="4674119" y="3755560"/>
                </a:lnTo>
                <a:lnTo>
                  <a:pt x="4678308" y="3756203"/>
                </a:lnTo>
                <a:lnTo>
                  <a:pt x="4682175" y="3756845"/>
                </a:lnTo>
                <a:lnTo>
                  <a:pt x="4685719" y="3756845"/>
                </a:lnTo>
                <a:lnTo>
                  <a:pt x="4688941" y="3756524"/>
                </a:lnTo>
                <a:lnTo>
                  <a:pt x="4691197" y="3755560"/>
                </a:lnTo>
                <a:lnTo>
                  <a:pt x="4692163" y="3754597"/>
                </a:lnTo>
                <a:lnTo>
                  <a:pt x="4693130" y="3753955"/>
                </a:lnTo>
                <a:lnTo>
                  <a:pt x="4693452" y="3752992"/>
                </a:lnTo>
                <a:lnTo>
                  <a:pt x="4693774" y="3751387"/>
                </a:lnTo>
                <a:lnTo>
                  <a:pt x="4693774" y="3749781"/>
                </a:lnTo>
                <a:lnTo>
                  <a:pt x="4693774" y="3748497"/>
                </a:lnTo>
                <a:lnTo>
                  <a:pt x="4700219" y="3752992"/>
                </a:lnTo>
                <a:lnTo>
                  <a:pt x="4701830" y="3754597"/>
                </a:lnTo>
                <a:lnTo>
                  <a:pt x="4703119" y="3756203"/>
                </a:lnTo>
                <a:lnTo>
                  <a:pt x="4703763" y="3757166"/>
                </a:lnTo>
                <a:lnTo>
                  <a:pt x="4703763" y="3758129"/>
                </a:lnTo>
                <a:lnTo>
                  <a:pt x="4703441" y="3758771"/>
                </a:lnTo>
                <a:lnTo>
                  <a:pt x="4703119" y="3759413"/>
                </a:lnTo>
                <a:lnTo>
                  <a:pt x="4701186" y="3760698"/>
                </a:lnTo>
                <a:lnTo>
                  <a:pt x="4698930" y="3761982"/>
                </a:lnTo>
                <a:lnTo>
                  <a:pt x="4697963" y="3762945"/>
                </a:lnTo>
                <a:lnTo>
                  <a:pt x="4696674" y="3763908"/>
                </a:lnTo>
                <a:lnTo>
                  <a:pt x="4696030" y="3765514"/>
                </a:lnTo>
                <a:lnTo>
                  <a:pt x="4695708" y="3767119"/>
                </a:lnTo>
                <a:lnTo>
                  <a:pt x="4691841" y="3764229"/>
                </a:lnTo>
                <a:lnTo>
                  <a:pt x="4688941" y="3762945"/>
                </a:lnTo>
                <a:lnTo>
                  <a:pt x="4686363" y="3762303"/>
                </a:lnTo>
                <a:lnTo>
                  <a:pt x="4684108" y="3762303"/>
                </a:lnTo>
                <a:lnTo>
                  <a:pt x="4682819" y="3763266"/>
                </a:lnTo>
                <a:lnTo>
                  <a:pt x="4680886" y="3763908"/>
                </a:lnTo>
                <a:lnTo>
                  <a:pt x="4678308" y="3766477"/>
                </a:lnTo>
                <a:lnTo>
                  <a:pt x="4674764" y="3762945"/>
                </a:lnTo>
                <a:lnTo>
                  <a:pt x="4671864" y="3760055"/>
                </a:lnTo>
                <a:lnTo>
                  <a:pt x="4669608" y="3758450"/>
                </a:lnTo>
                <a:lnTo>
                  <a:pt x="4667030" y="3756845"/>
                </a:lnTo>
                <a:lnTo>
                  <a:pt x="4664775" y="3756524"/>
                </a:lnTo>
                <a:lnTo>
                  <a:pt x="4663164" y="3756203"/>
                </a:lnTo>
                <a:lnTo>
                  <a:pt x="4661230" y="3756524"/>
                </a:lnTo>
                <a:lnTo>
                  <a:pt x="4659297" y="3756845"/>
                </a:lnTo>
                <a:lnTo>
                  <a:pt x="4655753" y="3758129"/>
                </a:lnTo>
                <a:lnTo>
                  <a:pt x="4653819" y="3758771"/>
                </a:lnTo>
                <a:lnTo>
                  <a:pt x="4651564" y="3759092"/>
                </a:lnTo>
                <a:lnTo>
                  <a:pt x="4649308" y="3759092"/>
                </a:lnTo>
                <a:lnTo>
                  <a:pt x="4647053" y="3759092"/>
                </a:lnTo>
                <a:lnTo>
                  <a:pt x="4644475" y="3758450"/>
                </a:lnTo>
                <a:lnTo>
                  <a:pt x="4643309" y="3757805"/>
                </a:lnTo>
                <a:lnTo>
                  <a:pt x="4645978" y="3761275"/>
                </a:lnTo>
                <a:lnTo>
                  <a:pt x="4646931" y="3762227"/>
                </a:lnTo>
                <a:lnTo>
                  <a:pt x="4646931" y="3763180"/>
                </a:lnTo>
                <a:lnTo>
                  <a:pt x="4645978" y="3763180"/>
                </a:lnTo>
                <a:lnTo>
                  <a:pt x="4645026" y="3762545"/>
                </a:lnTo>
                <a:lnTo>
                  <a:pt x="4642486" y="3761592"/>
                </a:lnTo>
                <a:lnTo>
                  <a:pt x="4639311" y="3760322"/>
                </a:lnTo>
                <a:lnTo>
                  <a:pt x="4635818" y="3759370"/>
                </a:lnTo>
                <a:lnTo>
                  <a:pt x="4634866" y="3759370"/>
                </a:lnTo>
                <a:lnTo>
                  <a:pt x="4633913" y="3759687"/>
                </a:lnTo>
                <a:lnTo>
                  <a:pt x="4633596" y="3760322"/>
                </a:lnTo>
                <a:lnTo>
                  <a:pt x="4633596" y="3761910"/>
                </a:lnTo>
                <a:lnTo>
                  <a:pt x="4634548" y="3763180"/>
                </a:lnTo>
                <a:lnTo>
                  <a:pt x="4635818" y="3764133"/>
                </a:lnTo>
                <a:lnTo>
                  <a:pt x="4639311" y="3766355"/>
                </a:lnTo>
                <a:lnTo>
                  <a:pt x="4643438" y="3768260"/>
                </a:lnTo>
                <a:lnTo>
                  <a:pt x="4648201" y="3769213"/>
                </a:lnTo>
                <a:lnTo>
                  <a:pt x="4652963" y="3769848"/>
                </a:lnTo>
                <a:lnTo>
                  <a:pt x="4655186" y="3769848"/>
                </a:lnTo>
                <a:lnTo>
                  <a:pt x="4657091" y="3769530"/>
                </a:lnTo>
                <a:lnTo>
                  <a:pt x="4658996" y="3769213"/>
                </a:lnTo>
                <a:lnTo>
                  <a:pt x="4660266" y="3768578"/>
                </a:lnTo>
                <a:lnTo>
                  <a:pt x="4660901" y="3766990"/>
                </a:lnTo>
                <a:lnTo>
                  <a:pt x="4661853" y="3765720"/>
                </a:lnTo>
                <a:lnTo>
                  <a:pt x="4664393" y="3768895"/>
                </a:lnTo>
                <a:lnTo>
                  <a:pt x="4667886" y="3772388"/>
                </a:lnTo>
                <a:lnTo>
                  <a:pt x="4672331" y="3776198"/>
                </a:lnTo>
                <a:lnTo>
                  <a:pt x="4677411" y="3780326"/>
                </a:lnTo>
                <a:lnTo>
                  <a:pt x="4677728" y="3777151"/>
                </a:lnTo>
                <a:lnTo>
                  <a:pt x="4678998" y="3774928"/>
                </a:lnTo>
                <a:lnTo>
                  <a:pt x="4680268" y="3773658"/>
                </a:lnTo>
                <a:lnTo>
                  <a:pt x="4682491" y="3772070"/>
                </a:lnTo>
                <a:lnTo>
                  <a:pt x="4684713" y="3771435"/>
                </a:lnTo>
                <a:lnTo>
                  <a:pt x="4687571" y="3770800"/>
                </a:lnTo>
                <a:lnTo>
                  <a:pt x="4693921" y="3769848"/>
                </a:lnTo>
                <a:lnTo>
                  <a:pt x="4700588" y="3769213"/>
                </a:lnTo>
                <a:lnTo>
                  <a:pt x="4703763" y="3768895"/>
                </a:lnTo>
                <a:lnTo>
                  <a:pt x="4706938" y="3768260"/>
                </a:lnTo>
                <a:lnTo>
                  <a:pt x="4710113" y="3766990"/>
                </a:lnTo>
                <a:lnTo>
                  <a:pt x="4712971" y="3766038"/>
                </a:lnTo>
                <a:lnTo>
                  <a:pt x="4715193" y="3763815"/>
                </a:lnTo>
                <a:lnTo>
                  <a:pt x="4716781" y="3761592"/>
                </a:lnTo>
                <a:lnTo>
                  <a:pt x="4717098" y="3760005"/>
                </a:lnTo>
                <a:lnTo>
                  <a:pt x="4716781" y="3759052"/>
                </a:lnTo>
                <a:lnTo>
                  <a:pt x="4716146" y="3757782"/>
                </a:lnTo>
                <a:lnTo>
                  <a:pt x="4715193" y="3756830"/>
                </a:lnTo>
                <a:lnTo>
                  <a:pt x="4712018" y="3755877"/>
                </a:lnTo>
                <a:lnTo>
                  <a:pt x="4709161" y="3754607"/>
                </a:lnTo>
                <a:lnTo>
                  <a:pt x="4706303" y="3753655"/>
                </a:lnTo>
                <a:lnTo>
                  <a:pt x="4705351" y="3752702"/>
                </a:lnTo>
                <a:lnTo>
                  <a:pt x="4704398" y="3752384"/>
                </a:lnTo>
                <a:lnTo>
                  <a:pt x="4704081" y="3751749"/>
                </a:lnTo>
                <a:lnTo>
                  <a:pt x="4704398" y="3750479"/>
                </a:lnTo>
                <a:lnTo>
                  <a:pt x="4705351" y="3749527"/>
                </a:lnTo>
                <a:lnTo>
                  <a:pt x="4706303" y="3748574"/>
                </a:lnTo>
                <a:lnTo>
                  <a:pt x="4707891" y="3748574"/>
                </a:lnTo>
                <a:lnTo>
                  <a:pt x="4709161" y="3748574"/>
                </a:lnTo>
                <a:lnTo>
                  <a:pt x="4712653" y="3749844"/>
                </a:lnTo>
                <a:lnTo>
                  <a:pt x="4716146" y="3751749"/>
                </a:lnTo>
                <a:lnTo>
                  <a:pt x="4719321" y="3753337"/>
                </a:lnTo>
                <a:lnTo>
                  <a:pt x="4721226" y="3753972"/>
                </a:lnTo>
                <a:lnTo>
                  <a:pt x="4723131" y="3753972"/>
                </a:lnTo>
                <a:lnTo>
                  <a:pt x="4725036" y="3753972"/>
                </a:lnTo>
                <a:lnTo>
                  <a:pt x="4726306" y="3753337"/>
                </a:lnTo>
                <a:lnTo>
                  <a:pt x="4727893" y="3752067"/>
                </a:lnTo>
                <a:lnTo>
                  <a:pt x="4729163" y="3750479"/>
                </a:lnTo>
                <a:lnTo>
                  <a:pt x="4730433" y="3747939"/>
                </a:lnTo>
                <a:lnTo>
                  <a:pt x="4731068" y="3745082"/>
                </a:lnTo>
                <a:lnTo>
                  <a:pt x="4736466" y="3748892"/>
                </a:lnTo>
                <a:lnTo>
                  <a:pt x="4740911" y="3751432"/>
                </a:lnTo>
                <a:lnTo>
                  <a:pt x="4744721" y="3752702"/>
                </a:lnTo>
                <a:lnTo>
                  <a:pt x="4748213" y="3753972"/>
                </a:lnTo>
                <a:lnTo>
                  <a:pt x="4751706" y="3754607"/>
                </a:lnTo>
                <a:lnTo>
                  <a:pt x="4755198" y="3756195"/>
                </a:lnTo>
                <a:lnTo>
                  <a:pt x="4759326" y="3757782"/>
                </a:lnTo>
                <a:lnTo>
                  <a:pt x="4764088" y="3760957"/>
                </a:lnTo>
                <a:lnTo>
                  <a:pt x="4764723" y="3758417"/>
                </a:lnTo>
                <a:lnTo>
                  <a:pt x="4764723" y="3755877"/>
                </a:lnTo>
                <a:lnTo>
                  <a:pt x="4764406" y="3752702"/>
                </a:lnTo>
                <a:lnTo>
                  <a:pt x="4762501" y="3749844"/>
                </a:lnTo>
                <a:lnTo>
                  <a:pt x="4760278" y="3746987"/>
                </a:lnTo>
                <a:lnTo>
                  <a:pt x="4756786" y="3744129"/>
                </a:lnTo>
                <a:lnTo>
                  <a:pt x="4752341" y="3740636"/>
                </a:lnTo>
                <a:lnTo>
                  <a:pt x="4746308" y="3737461"/>
                </a:lnTo>
                <a:lnTo>
                  <a:pt x="4745991" y="3736191"/>
                </a:lnTo>
                <a:lnTo>
                  <a:pt x="4745991" y="3734286"/>
                </a:lnTo>
                <a:lnTo>
                  <a:pt x="4745991" y="3732698"/>
                </a:lnTo>
                <a:lnTo>
                  <a:pt x="4746308" y="3731746"/>
                </a:lnTo>
                <a:lnTo>
                  <a:pt x="4747261" y="3730476"/>
                </a:lnTo>
                <a:lnTo>
                  <a:pt x="4748213" y="3729841"/>
                </a:lnTo>
                <a:lnTo>
                  <a:pt x="4749483" y="3729206"/>
                </a:lnTo>
                <a:lnTo>
                  <a:pt x="4750753" y="3728888"/>
                </a:lnTo>
                <a:lnTo>
                  <a:pt x="4752341" y="3728888"/>
                </a:lnTo>
                <a:lnTo>
                  <a:pt x="4754246" y="3728888"/>
                </a:lnTo>
                <a:lnTo>
                  <a:pt x="4756151" y="3729206"/>
                </a:lnTo>
                <a:lnTo>
                  <a:pt x="4759008" y="3729841"/>
                </a:lnTo>
                <a:lnTo>
                  <a:pt x="4764406" y="3732063"/>
                </a:lnTo>
                <a:lnTo>
                  <a:pt x="4770438" y="3735556"/>
                </a:lnTo>
                <a:lnTo>
                  <a:pt x="4769803" y="3736509"/>
                </a:lnTo>
                <a:lnTo>
                  <a:pt x="4768851" y="3736826"/>
                </a:lnTo>
                <a:lnTo>
                  <a:pt x="4767581" y="3737144"/>
                </a:lnTo>
                <a:lnTo>
                  <a:pt x="4766311" y="3736826"/>
                </a:lnTo>
                <a:lnTo>
                  <a:pt x="4762818" y="3735556"/>
                </a:lnTo>
                <a:lnTo>
                  <a:pt x="4759643" y="3734603"/>
                </a:lnTo>
                <a:lnTo>
                  <a:pt x="4756151" y="3733333"/>
                </a:lnTo>
                <a:lnTo>
                  <a:pt x="4754881" y="3733333"/>
                </a:lnTo>
                <a:lnTo>
                  <a:pt x="4753611" y="3733333"/>
                </a:lnTo>
                <a:lnTo>
                  <a:pt x="4752658" y="3733968"/>
                </a:lnTo>
                <a:lnTo>
                  <a:pt x="4752341" y="3734921"/>
                </a:lnTo>
                <a:lnTo>
                  <a:pt x="4752023" y="3736509"/>
                </a:lnTo>
                <a:lnTo>
                  <a:pt x="4752023" y="3738096"/>
                </a:lnTo>
                <a:lnTo>
                  <a:pt x="4754563" y="3740001"/>
                </a:lnTo>
                <a:lnTo>
                  <a:pt x="4757103" y="3741271"/>
                </a:lnTo>
                <a:lnTo>
                  <a:pt x="4759643" y="3742224"/>
                </a:lnTo>
                <a:lnTo>
                  <a:pt x="4761866" y="3742859"/>
                </a:lnTo>
                <a:lnTo>
                  <a:pt x="4764406" y="3742859"/>
                </a:lnTo>
                <a:lnTo>
                  <a:pt x="4766628" y="3742859"/>
                </a:lnTo>
                <a:lnTo>
                  <a:pt x="4768216" y="3742541"/>
                </a:lnTo>
                <a:lnTo>
                  <a:pt x="4770121" y="3741906"/>
                </a:lnTo>
                <a:lnTo>
                  <a:pt x="4771708" y="3741271"/>
                </a:lnTo>
                <a:lnTo>
                  <a:pt x="4772978" y="3740001"/>
                </a:lnTo>
                <a:lnTo>
                  <a:pt x="4773931" y="3739049"/>
                </a:lnTo>
                <a:lnTo>
                  <a:pt x="4774566" y="3737461"/>
                </a:lnTo>
                <a:lnTo>
                  <a:pt x="4774883" y="3736191"/>
                </a:lnTo>
                <a:lnTo>
                  <a:pt x="4774566" y="3734603"/>
                </a:lnTo>
                <a:lnTo>
                  <a:pt x="4773931" y="3733016"/>
                </a:lnTo>
                <a:lnTo>
                  <a:pt x="4772661" y="3731428"/>
                </a:lnTo>
                <a:lnTo>
                  <a:pt x="4770756" y="3730158"/>
                </a:lnTo>
                <a:lnTo>
                  <a:pt x="4770438" y="3729841"/>
                </a:lnTo>
                <a:lnTo>
                  <a:pt x="4770756" y="3729841"/>
                </a:lnTo>
                <a:lnTo>
                  <a:pt x="4772661" y="3730793"/>
                </a:lnTo>
                <a:lnTo>
                  <a:pt x="4775201" y="3732698"/>
                </a:lnTo>
                <a:lnTo>
                  <a:pt x="4778058" y="3735239"/>
                </a:lnTo>
                <a:lnTo>
                  <a:pt x="4779646" y="3736826"/>
                </a:lnTo>
                <a:lnTo>
                  <a:pt x="4781233" y="3738731"/>
                </a:lnTo>
                <a:lnTo>
                  <a:pt x="4782186" y="3740319"/>
                </a:lnTo>
                <a:lnTo>
                  <a:pt x="4782821" y="3742224"/>
                </a:lnTo>
                <a:lnTo>
                  <a:pt x="4782821" y="3744447"/>
                </a:lnTo>
                <a:lnTo>
                  <a:pt x="4782821" y="3746352"/>
                </a:lnTo>
                <a:lnTo>
                  <a:pt x="4785996" y="3746987"/>
                </a:lnTo>
                <a:lnTo>
                  <a:pt x="4788853" y="3747304"/>
                </a:lnTo>
                <a:lnTo>
                  <a:pt x="4791393" y="3747304"/>
                </a:lnTo>
                <a:lnTo>
                  <a:pt x="4793933" y="3746987"/>
                </a:lnTo>
                <a:lnTo>
                  <a:pt x="4796156" y="3746669"/>
                </a:lnTo>
                <a:lnTo>
                  <a:pt x="4798061" y="3746034"/>
                </a:lnTo>
                <a:lnTo>
                  <a:pt x="4801553" y="3744447"/>
                </a:lnTo>
                <a:lnTo>
                  <a:pt x="4804093" y="3742224"/>
                </a:lnTo>
                <a:lnTo>
                  <a:pt x="4806633" y="3739684"/>
                </a:lnTo>
                <a:lnTo>
                  <a:pt x="4811078" y="3734286"/>
                </a:lnTo>
                <a:lnTo>
                  <a:pt x="4813618" y="3731746"/>
                </a:lnTo>
                <a:lnTo>
                  <a:pt x="4816158" y="3729523"/>
                </a:lnTo>
                <a:lnTo>
                  <a:pt x="4819016" y="3727618"/>
                </a:lnTo>
                <a:lnTo>
                  <a:pt x="4820921" y="3726983"/>
                </a:lnTo>
                <a:lnTo>
                  <a:pt x="4822826" y="3726666"/>
                </a:lnTo>
                <a:lnTo>
                  <a:pt x="4825048" y="3726031"/>
                </a:lnTo>
                <a:lnTo>
                  <a:pt x="4826953" y="3726031"/>
                </a:lnTo>
                <a:lnTo>
                  <a:pt x="4829811" y="3726666"/>
                </a:lnTo>
                <a:lnTo>
                  <a:pt x="4832668" y="3726983"/>
                </a:lnTo>
                <a:lnTo>
                  <a:pt x="4838701" y="3728888"/>
                </a:lnTo>
                <a:lnTo>
                  <a:pt x="4846956" y="3732063"/>
                </a:lnTo>
                <a:lnTo>
                  <a:pt x="4842511" y="3726983"/>
                </a:lnTo>
                <a:lnTo>
                  <a:pt x="4840288" y="3723490"/>
                </a:lnTo>
                <a:lnTo>
                  <a:pt x="4839971" y="3722220"/>
                </a:lnTo>
                <a:lnTo>
                  <a:pt x="4839971" y="3721585"/>
                </a:lnTo>
                <a:lnTo>
                  <a:pt x="4839971" y="3720633"/>
                </a:lnTo>
                <a:lnTo>
                  <a:pt x="4840606" y="3719998"/>
                </a:lnTo>
                <a:lnTo>
                  <a:pt x="4841558" y="3719045"/>
                </a:lnTo>
                <a:lnTo>
                  <a:pt x="4842828" y="3717775"/>
                </a:lnTo>
                <a:lnTo>
                  <a:pt x="4843463" y="3716823"/>
                </a:lnTo>
                <a:lnTo>
                  <a:pt x="4843781" y="3715870"/>
                </a:lnTo>
                <a:lnTo>
                  <a:pt x="4844098" y="3714600"/>
                </a:lnTo>
                <a:lnTo>
                  <a:pt x="4843781" y="3712695"/>
                </a:lnTo>
                <a:lnTo>
                  <a:pt x="4840606" y="3712060"/>
                </a:lnTo>
                <a:lnTo>
                  <a:pt x="4837431" y="3711107"/>
                </a:lnTo>
                <a:lnTo>
                  <a:pt x="4834891" y="3711107"/>
                </a:lnTo>
                <a:lnTo>
                  <a:pt x="4833621" y="3711742"/>
                </a:lnTo>
                <a:lnTo>
                  <a:pt x="4832668" y="3712377"/>
                </a:lnTo>
                <a:lnTo>
                  <a:pt x="4832351" y="3710472"/>
                </a:lnTo>
                <a:lnTo>
                  <a:pt x="4832351" y="3708885"/>
                </a:lnTo>
                <a:lnTo>
                  <a:pt x="4832668" y="3707297"/>
                </a:lnTo>
                <a:lnTo>
                  <a:pt x="4832986" y="3705709"/>
                </a:lnTo>
                <a:lnTo>
                  <a:pt x="4834256" y="3702534"/>
                </a:lnTo>
                <a:lnTo>
                  <a:pt x="4835843" y="3698724"/>
                </a:lnTo>
                <a:lnTo>
                  <a:pt x="4837748" y="3694914"/>
                </a:lnTo>
                <a:lnTo>
                  <a:pt x="4839018" y="3690469"/>
                </a:lnTo>
                <a:lnTo>
                  <a:pt x="4839971" y="3687929"/>
                </a:lnTo>
                <a:lnTo>
                  <a:pt x="4840288" y="3685388"/>
                </a:lnTo>
                <a:lnTo>
                  <a:pt x="4840288" y="3682531"/>
                </a:lnTo>
                <a:lnTo>
                  <a:pt x="4840288" y="3679356"/>
                </a:lnTo>
                <a:lnTo>
                  <a:pt x="4821556" y="3669513"/>
                </a:lnTo>
                <a:lnTo>
                  <a:pt x="4821238" y="3670465"/>
                </a:lnTo>
                <a:lnTo>
                  <a:pt x="4820921" y="3671100"/>
                </a:lnTo>
                <a:lnTo>
                  <a:pt x="4820921" y="3671735"/>
                </a:lnTo>
                <a:lnTo>
                  <a:pt x="4820921" y="3672688"/>
                </a:lnTo>
                <a:lnTo>
                  <a:pt x="4821873" y="3673958"/>
                </a:lnTo>
                <a:lnTo>
                  <a:pt x="4823461" y="3675545"/>
                </a:lnTo>
                <a:lnTo>
                  <a:pt x="4828223" y="3678403"/>
                </a:lnTo>
                <a:lnTo>
                  <a:pt x="4833621" y="3681578"/>
                </a:lnTo>
                <a:lnTo>
                  <a:pt x="4833621" y="3682848"/>
                </a:lnTo>
                <a:lnTo>
                  <a:pt x="4832668" y="3683483"/>
                </a:lnTo>
                <a:lnTo>
                  <a:pt x="4831081" y="3683801"/>
                </a:lnTo>
                <a:lnTo>
                  <a:pt x="4829176" y="3683801"/>
                </a:lnTo>
                <a:lnTo>
                  <a:pt x="4825366" y="3683483"/>
                </a:lnTo>
                <a:lnTo>
                  <a:pt x="4820921" y="3682848"/>
                </a:lnTo>
                <a:lnTo>
                  <a:pt x="4817111" y="3682848"/>
                </a:lnTo>
                <a:lnTo>
                  <a:pt x="4815841" y="3682848"/>
                </a:lnTo>
                <a:lnTo>
                  <a:pt x="4815206" y="3683483"/>
                </a:lnTo>
                <a:lnTo>
                  <a:pt x="4815206" y="3684436"/>
                </a:lnTo>
                <a:lnTo>
                  <a:pt x="4815523" y="3685706"/>
                </a:lnTo>
                <a:lnTo>
                  <a:pt x="4816793" y="3687929"/>
                </a:lnTo>
                <a:lnTo>
                  <a:pt x="4819333" y="3690469"/>
                </a:lnTo>
                <a:lnTo>
                  <a:pt x="4813301" y="3686341"/>
                </a:lnTo>
                <a:lnTo>
                  <a:pt x="4800918" y="3678721"/>
                </a:lnTo>
                <a:lnTo>
                  <a:pt x="4794251" y="3674593"/>
                </a:lnTo>
                <a:lnTo>
                  <a:pt x="4788853" y="3671735"/>
                </a:lnTo>
                <a:lnTo>
                  <a:pt x="4784408" y="3670148"/>
                </a:lnTo>
                <a:lnTo>
                  <a:pt x="4783456" y="3669513"/>
                </a:lnTo>
                <a:lnTo>
                  <a:pt x="4782503" y="3670148"/>
                </a:lnTo>
                <a:lnTo>
                  <a:pt x="4781233" y="3670148"/>
                </a:lnTo>
                <a:lnTo>
                  <a:pt x="4779963" y="3670148"/>
                </a:lnTo>
                <a:lnTo>
                  <a:pt x="4779011" y="3670465"/>
                </a:lnTo>
                <a:lnTo>
                  <a:pt x="4777741" y="3671100"/>
                </a:lnTo>
                <a:lnTo>
                  <a:pt x="4777106" y="3671735"/>
                </a:lnTo>
                <a:lnTo>
                  <a:pt x="4776471" y="3673005"/>
                </a:lnTo>
                <a:lnTo>
                  <a:pt x="4775201" y="3675545"/>
                </a:lnTo>
                <a:lnTo>
                  <a:pt x="4774883" y="3678403"/>
                </a:lnTo>
                <a:lnTo>
                  <a:pt x="4774883" y="3681896"/>
                </a:lnTo>
                <a:lnTo>
                  <a:pt x="4775201" y="3689834"/>
                </a:lnTo>
                <a:lnTo>
                  <a:pt x="4776471" y="3697772"/>
                </a:lnTo>
                <a:lnTo>
                  <a:pt x="4776788" y="3705392"/>
                </a:lnTo>
                <a:lnTo>
                  <a:pt x="4776788" y="3708567"/>
                </a:lnTo>
                <a:lnTo>
                  <a:pt x="4776471" y="3711107"/>
                </a:lnTo>
                <a:lnTo>
                  <a:pt x="4775518" y="3713647"/>
                </a:lnTo>
                <a:lnTo>
                  <a:pt x="4775201" y="3714600"/>
                </a:lnTo>
                <a:lnTo>
                  <a:pt x="4774566" y="3715235"/>
                </a:lnTo>
                <a:lnTo>
                  <a:pt x="4771391" y="3707615"/>
                </a:lnTo>
                <a:lnTo>
                  <a:pt x="4767898" y="3699042"/>
                </a:lnTo>
                <a:lnTo>
                  <a:pt x="4765676" y="3690786"/>
                </a:lnTo>
                <a:lnTo>
                  <a:pt x="4764088" y="3681896"/>
                </a:lnTo>
                <a:lnTo>
                  <a:pt x="4763136" y="3678085"/>
                </a:lnTo>
                <a:lnTo>
                  <a:pt x="4762818" y="3673640"/>
                </a:lnTo>
                <a:lnTo>
                  <a:pt x="4762818" y="3669513"/>
                </a:lnTo>
                <a:lnTo>
                  <a:pt x="4762818" y="3666020"/>
                </a:lnTo>
                <a:lnTo>
                  <a:pt x="4763136" y="3662210"/>
                </a:lnTo>
                <a:lnTo>
                  <a:pt x="4764406" y="3659034"/>
                </a:lnTo>
                <a:lnTo>
                  <a:pt x="4765358" y="3655859"/>
                </a:lnTo>
                <a:lnTo>
                  <a:pt x="4766946" y="3653002"/>
                </a:lnTo>
                <a:lnTo>
                  <a:pt x="4766311" y="3652049"/>
                </a:lnTo>
                <a:lnTo>
                  <a:pt x="4765358" y="3651414"/>
                </a:lnTo>
                <a:lnTo>
                  <a:pt x="4763453" y="3649826"/>
                </a:lnTo>
                <a:lnTo>
                  <a:pt x="4760596" y="3648874"/>
                </a:lnTo>
                <a:lnTo>
                  <a:pt x="4757738" y="3648239"/>
                </a:lnTo>
                <a:lnTo>
                  <a:pt x="4751706" y="3646334"/>
                </a:lnTo>
                <a:lnTo>
                  <a:pt x="4749483" y="3645699"/>
                </a:lnTo>
                <a:lnTo>
                  <a:pt x="4747896" y="3644746"/>
                </a:lnTo>
                <a:lnTo>
                  <a:pt x="4746943" y="3644111"/>
                </a:lnTo>
                <a:lnTo>
                  <a:pt x="4745673" y="3643476"/>
                </a:lnTo>
                <a:lnTo>
                  <a:pt x="4744721" y="3641254"/>
                </a:lnTo>
                <a:lnTo>
                  <a:pt x="4743768" y="3638713"/>
                </a:lnTo>
                <a:lnTo>
                  <a:pt x="4743451" y="3636491"/>
                </a:lnTo>
                <a:lnTo>
                  <a:pt x="4742498" y="3634268"/>
                </a:lnTo>
                <a:lnTo>
                  <a:pt x="4742181" y="3633633"/>
                </a:lnTo>
                <a:lnTo>
                  <a:pt x="4741228" y="3632681"/>
                </a:lnTo>
                <a:lnTo>
                  <a:pt x="4740276" y="3632363"/>
                </a:lnTo>
                <a:lnTo>
                  <a:pt x="4738688" y="3632363"/>
                </a:lnTo>
                <a:lnTo>
                  <a:pt x="4737418" y="3632363"/>
                </a:lnTo>
                <a:lnTo>
                  <a:pt x="4735513" y="3632681"/>
                </a:lnTo>
                <a:lnTo>
                  <a:pt x="4732338" y="3630140"/>
                </a:lnTo>
                <a:lnTo>
                  <a:pt x="4731386" y="3629188"/>
                </a:lnTo>
                <a:lnTo>
                  <a:pt x="4731068" y="3627918"/>
                </a:lnTo>
                <a:lnTo>
                  <a:pt x="4731068" y="3627283"/>
                </a:lnTo>
                <a:lnTo>
                  <a:pt x="4731386" y="3626965"/>
                </a:lnTo>
                <a:lnTo>
                  <a:pt x="4733291" y="3626330"/>
                </a:lnTo>
                <a:lnTo>
                  <a:pt x="4735513" y="3625378"/>
                </a:lnTo>
                <a:lnTo>
                  <a:pt x="4737736" y="3625060"/>
                </a:lnTo>
                <a:lnTo>
                  <a:pt x="4738371" y="3624425"/>
                </a:lnTo>
                <a:lnTo>
                  <a:pt x="4739006" y="3624108"/>
                </a:lnTo>
                <a:lnTo>
                  <a:pt x="4739641" y="3623155"/>
                </a:lnTo>
                <a:lnTo>
                  <a:pt x="4739641" y="3622202"/>
                </a:lnTo>
                <a:lnTo>
                  <a:pt x="4736148" y="3621885"/>
                </a:lnTo>
                <a:lnTo>
                  <a:pt x="4732973" y="3621567"/>
                </a:lnTo>
                <a:lnTo>
                  <a:pt x="4730433" y="3621567"/>
                </a:lnTo>
                <a:lnTo>
                  <a:pt x="4727576" y="3621885"/>
                </a:lnTo>
                <a:lnTo>
                  <a:pt x="4722813" y="3622520"/>
                </a:lnTo>
                <a:lnTo>
                  <a:pt x="4718051" y="3623790"/>
                </a:lnTo>
                <a:lnTo>
                  <a:pt x="4713288" y="3624425"/>
                </a:lnTo>
                <a:lnTo>
                  <a:pt x="4711066" y="3624425"/>
                </a:lnTo>
                <a:lnTo>
                  <a:pt x="4708526" y="3624108"/>
                </a:lnTo>
                <a:lnTo>
                  <a:pt x="4705986" y="3623155"/>
                </a:lnTo>
                <a:lnTo>
                  <a:pt x="4703128" y="3622202"/>
                </a:lnTo>
                <a:lnTo>
                  <a:pt x="4699953" y="3620615"/>
                </a:lnTo>
                <a:lnTo>
                  <a:pt x="4696778" y="3619027"/>
                </a:lnTo>
                <a:lnTo>
                  <a:pt x="4696778" y="3620615"/>
                </a:lnTo>
                <a:lnTo>
                  <a:pt x="4696461" y="3622202"/>
                </a:lnTo>
                <a:lnTo>
                  <a:pt x="4695826" y="3623155"/>
                </a:lnTo>
                <a:lnTo>
                  <a:pt x="4694873" y="3624108"/>
                </a:lnTo>
                <a:lnTo>
                  <a:pt x="4693921" y="3624743"/>
                </a:lnTo>
                <a:lnTo>
                  <a:pt x="4692651" y="3625060"/>
                </a:lnTo>
                <a:lnTo>
                  <a:pt x="4690111" y="3625695"/>
                </a:lnTo>
                <a:lnTo>
                  <a:pt x="4687253" y="3626330"/>
                </a:lnTo>
                <a:lnTo>
                  <a:pt x="4684713" y="3626965"/>
                </a:lnTo>
                <a:lnTo>
                  <a:pt x="4683443" y="3627283"/>
                </a:lnTo>
                <a:lnTo>
                  <a:pt x="4682491" y="3627600"/>
                </a:lnTo>
                <a:lnTo>
                  <a:pt x="4681538" y="3628870"/>
                </a:lnTo>
                <a:lnTo>
                  <a:pt x="4680903" y="3629823"/>
                </a:lnTo>
                <a:lnTo>
                  <a:pt x="4684396" y="3632363"/>
                </a:lnTo>
                <a:lnTo>
                  <a:pt x="4687253" y="3634268"/>
                </a:lnTo>
                <a:lnTo>
                  <a:pt x="4690746" y="3634903"/>
                </a:lnTo>
                <a:lnTo>
                  <a:pt x="4693921" y="3635856"/>
                </a:lnTo>
                <a:lnTo>
                  <a:pt x="4696778" y="3635856"/>
                </a:lnTo>
                <a:lnTo>
                  <a:pt x="4699636" y="3634903"/>
                </a:lnTo>
                <a:lnTo>
                  <a:pt x="4705986" y="3633633"/>
                </a:lnTo>
                <a:lnTo>
                  <a:pt x="4712018" y="3632046"/>
                </a:lnTo>
                <a:lnTo>
                  <a:pt x="4715511" y="3631728"/>
                </a:lnTo>
                <a:lnTo>
                  <a:pt x="4718686" y="3631728"/>
                </a:lnTo>
                <a:lnTo>
                  <a:pt x="4722496" y="3632046"/>
                </a:lnTo>
                <a:lnTo>
                  <a:pt x="4725988" y="3632998"/>
                </a:lnTo>
                <a:lnTo>
                  <a:pt x="4730116" y="3634586"/>
                </a:lnTo>
                <a:lnTo>
                  <a:pt x="4733926" y="3637126"/>
                </a:lnTo>
                <a:lnTo>
                  <a:pt x="4733608" y="3638396"/>
                </a:lnTo>
                <a:lnTo>
                  <a:pt x="4732973" y="3639031"/>
                </a:lnTo>
                <a:lnTo>
                  <a:pt x="4732338" y="3639348"/>
                </a:lnTo>
                <a:lnTo>
                  <a:pt x="4731068" y="3639666"/>
                </a:lnTo>
                <a:lnTo>
                  <a:pt x="4728528" y="3639348"/>
                </a:lnTo>
                <a:lnTo>
                  <a:pt x="4725671" y="3639031"/>
                </a:lnTo>
                <a:lnTo>
                  <a:pt x="4722496" y="3638713"/>
                </a:lnTo>
                <a:lnTo>
                  <a:pt x="4719956" y="3638396"/>
                </a:lnTo>
                <a:lnTo>
                  <a:pt x="4718686" y="3638396"/>
                </a:lnTo>
                <a:lnTo>
                  <a:pt x="4717733" y="3638713"/>
                </a:lnTo>
                <a:lnTo>
                  <a:pt x="4716781" y="3639348"/>
                </a:lnTo>
                <a:lnTo>
                  <a:pt x="4716146" y="3639983"/>
                </a:lnTo>
                <a:lnTo>
                  <a:pt x="4717098" y="3641571"/>
                </a:lnTo>
                <a:lnTo>
                  <a:pt x="4718368" y="3642524"/>
                </a:lnTo>
                <a:lnTo>
                  <a:pt x="4719956" y="3643794"/>
                </a:lnTo>
                <a:lnTo>
                  <a:pt x="4721543" y="3644746"/>
                </a:lnTo>
                <a:lnTo>
                  <a:pt x="4725671" y="3646334"/>
                </a:lnTo>
                <a:lnTo>
                  <a:pt x="4730433" y="3647604"/>
                </a:lnTo>
                <a:lnTo>
                  <a:pt x="4740593" y="3650144"/>
                </a:lnTo>
                <a:lnTo>
                  <a:pt x="4745356" y="3651732"/>
                </a:lnTo>
                <a:lnTo>
                  <a:pt x="4750118" y="3653954"/>
                </a:lnTo>
                <a:lnTo>
                  <a:pt x="4747896" y="3654907"/>
                </a:lnTo>
                <a:lnTo>
                  <a:pt x="4745356" y="3655542"/>
                </a:lnTo>
                <a:lnTo>
                  <a:pt x="4742816" y="3655859"/>
                </a:lnTo>
                <a:lnTo>
                  <a:pt x="4739958" y="3656177"/>
                </a:lnTo>
                <a:lnTo>
                  <a:pt x="4733608" y="3655542"/>
                </a:lnTo>
                <a:lnTo>
                  <a:pt x="4727258" y="3654272"/>
                </a:lnTo>
                <a:lnTo>
                  <a:pt x="4720273" y="3652367"/>
                </a:lnTo>
                <a:lnTo>
                  <a:pt x="4712653" y="3649826"/>
                </a:lnTo>
                <a:lnTo>
                  <a:pt x="4697096" y="3644429"/>
                </a:lnTo>
                <a:lnTo>
                  <a:pt x="4698366" y="3646969"/>
                </a:lnTo>
                <a:lnTo>
                  <a:pt x="4698366" y="3648874"/>
                </a:lnTo>
                <a:lnTo>
                  <a:pt x="4698366" y="3649509"/>
                </a:lnTo>
                <a:lnTo>
                  <a:pt x="4698048" y="3650779"/>
                </a:lnTo>
                <a:lnTo>
                  <a:pt x="4697096" y="3651414"/>
                </a:lnTo>
                <a:lnTo>
                  <a:pt x="4696778" y="3652367"/>
                </a:lnTo>
                <a:lnTo>
                  <a:pt x="4696778" y="3654589"/>
                </a:lnTo>
                <a:lnTo>
                  <a:pt x="4697096" y="3657447"/>
                </a:lnTo>
                <a:lnTo>
                  <a:pt x="4694873" y="3654589"/>
                </a:lnTo>
                <a:lnTo>
                  <a:pt x="4692016" y="3652049"/>
                </a:lnTo>
                <a:lnTo>
                  <a:pt x="4688841" y="3650144"/>
                </a:lnTo>
                <a:lnTo>
                  <a:pt x="4685666" y="3648556"/>
                </a:lnTo>
                <a:lnTo>
                  <a:pt x="4682491" y="3647604"/>
                </a:lnTo>
                <a:lnTo>
                  <a:pt x="4681538" y="3647286"/>
                </a:lnTo>
                <a:lnTo>
                  <a:pt x="4679951" y="3647604"/>
                </a:lnTo>
                <a:lnTo>
                  <a:pt x="4679316" y="3648239"/>
                </a:lnTo>
                <a:lnTo>
                  <a:pt x="4678681" y="3648556"/>
                </a:lnTo>
                <a:lnTo>
                  <a:pt x="4677728" y="3649509"/>
                </a:lnTo>
                <a:lnTo>
                  <a:pt x="4677728" y="3650779"/>
                </a:lnTo>
                <a:lnTo>
                  <a:pt x="4677093" y="3649826"/>
                </a:lnTo>
                <a:lnTo>
                  <a:pt x="4676458" y="3648874"/>
                </a:lnTo>
                <a:lnTo>
                  <a:pt x="4673918" y="3646651"/>
                </a:lnTo>
                <a:lnTo>
                  <a:pt x="4670426" y="3644111"/>
                </a:lnTo>
                <a:lnTo>
                  <a:pt x="4666616" y="3641889"/>
                </a:lnTo>
                <a:lnTo>
                  <a:pt x="4662806" y="3639348"/>
                </a:lnTo>
                <a:lnTo>
                  <a:pt x="4659631" y="3637126"/>
                </a:lnTo>
                <a:lnTo>
                  <a:pt x="4657726" y="3634903"/>
                </a:lnTo>
                <a:lnTo>
                  <a:pt x="4657091" y="3633951"/>
                </a:lnTo>
                <a:lnTo>
                  <a:pt x="4657091" y="3634268"/>
                </a:lnTo>
                <a:lnTo>
                  <a:pt x="4656773" y="3634586"/>
                </a:lnTo>
                <a:lnTo>
                  <a:pt x="4655821" y="3634903"/>
                </a:lnTo>
                <a:lnTo>
                  <a:pt x="4654551" y="3634586"/>
                </a:lnTo>
                <a:lnTo>
                  <a:pt x="4652646" y="3634268"/>
                </a:lnTo>
                <a:lnTo>
                  <a:pt x="4647248" y="3631728"/>
                </a:lnTo>
                <a:lnTo>
                  <a:pt x="4640263" y="3627918"/>
                </a:lnTo>
                <a:lnTo>
                  <a:pt x="4632961" y="3624108"/>
                </a:lnTo>
                <a:lnTo>
                  <a:pt x="4625341" y="3620297"/>
                </a:lnTo>
                <a:lnTo>
                  <a:pt x="4618673" y="3617440"/>
                </a:lnTo>
                <a:lnTo>
                  <a:pt x="4615816" y="3616805"/>
                </a:lnTo>
                <a:lnTo>
                  <a:pt x="4613593" y="3616487"/>
                </a:lnTo>
                <a:lnTo>
                  <a:pt x="4615816" y="3619662"/>
                </a:lnTo>
                <a:lnTo>
                  <a:pt x="4617403" y="3622838"/>
                </a:lnTo>
                <a:lnTo>
                  <a:pt x="4618356" y="3625378"/>
                </a:lnTo>
                <a:lnTo>
                  <a:pt x="4618991" y="3627918"/>
                </a:lnTo>
                <a:lnTo>
                  <a:pt x="4619308" y="3630140"/>
                </a:lnTo>
                <a:lnTo>
                  <a:pt x="4619308" y="3632046"/>
                </a:lnTo>
                <a:lnTo>
                  <a:pt x="4618991" y="3633951"/>
                </a:lnTo>
                <a:lnTo>
                  <a:pt x="4618356" y="3635221"/>
                </a:lnTo>
                <a:lnTo>
                  <a:pt x="4617721" y="3636491"/>
                </a:lnTo>
                <a:lnTo>
                  <a:pt x="4616451" y="3637443"/>
                </a:lnTo>
                <a:lnTo>
                  <a:pt x="4613593" y="3639666"/>
                </a:lnTo>
                <a:lnTo>
                  <a:pt x="4606608" y="3644111"/>
                </a:lnTo>
                <a:lnTo>
                  <a:pt x="4609148" y="3647286"/>
                </a:lnTo>
                <a:lnTo>
                  <a:pt x="4611688" y="3649191"/>
                </a:lnTo>
                <a:lnTo>
                  <a:pt x="4613911" y="3650144"/>
                </a:lnTo>
                <a:lnTo>
                  <a:pt x="4616133" y="3650779"/>
                </a:lnTo>
                <a:lnTo>
                  <a:pt x="4618356" y="3651097"/>
                </a:lnTo>
                <a:lnTo>
                  <a:pt x="4621213" y="3651732"/>
                </a:lnTo>
                <a:lnTo>
                  <a:pt x="4625023" y="3653637"/>
                </a:lnTo>
                <a:lnTo>
                  <a:pt x="4629468" y="3656494"/>
                </a:lnTo>
                <a:lnTo>
                  <a:pt x="4623753" y="3656494"/>
                </a:lnTo>
                <a:lnTo>
                  <a:pt x="4620578" y="3656177"/>
                </a:lnTo>
                <a:lnTo>
                  <a:pt x="4617721" y="3655859"/>
                </a:lnTo>
                <a:lnTo>
                  <a:pt x="4613911" y="3654907"/>
                </a:lnTo>
                <a:lnTo>
                  <a:pt x="4610101" y="3653319"/>
                </a:lnTo>
                <a:lnTo>
                  <a:pt x="4605338" y="3650779"/>
                </a:lnTo>
                <a:lnTo>
                  <a:pt x="4599623" y="3646651"/>
                </a:lnTo>
                <a:lnTo>
                  <a:pt x="4593908" y="3635221"/>
                </a:lnTo>
                <a:lnTo>
                  <a:pt x="4591051" y="3629505"/>
                </a:lnTo>
                <a:lnTo>
                  <a:pt x="4588828" y="3624108"/>
                </a:lnTo>
                <a:lnTo>
                  <a:pt x="4586923" y="3618710"/>
                </a:lnTo>
                <a:lnTo>
                  <a:pt x="4586606" y="3616487"/>
                </a:lnTo>
                <a:lnTo>
                  <a:pt x="4586606" y="3614265"/>
                </a:lnTo>
                <a:lnTo>
                  <a:pt x="4586606" y="3612042"/>
                </a:lnTo>
                <a:lnTo>
                  <a:pt x="4586923" y="3610454"/>
                </a:lnTo>
                <a:lnTo>
                  <a:pt x="4587558" y="3609184"/>
                </a:lnTo>
                <a:lnTo>
                  <a:pt x="4588828" y="3607914"/>
                </a:lnTo>
                <a:lnTo>
                  <a:pt x="4585653" y="3606644"/>
                </a:lnTo>
                <a:lnTo>
                  <a:pt x="4583113" y="3605374"/>
                </a:lnTo>
                <a:lnTo>
                  <a:pt x="4580891" y="3605374"/>
                </a:lnTo>
                <a:lnTo>
                  <a:pt x="4579303" y="3605692"/>
                </a:lnTo>
                <a:lnTo>
                  <a:pt x="4577716" y="3606962"/>
                </a:lnTo>
                <a:lnTo>
                  <a:pt x="4577081" y="3607914"/>
                </a:lnTo>
                <a:lnTo>
                  <a:pt x="4576446" y="3609819"/>
                </a:lnTo>
                <a:lnTo>
                  <a:pt x="4575811" y="3611724"/>
                </a:lnTo>
                <a:lnTo>
                  <a:pt x="4574223" y="3609502"/>
                </a:lnTo>
                <a:lnTo>
                  <a:pt x="4573588" y="3607597"/>
                </a:lnTo>
                <a:lnTo>
                  <a:pt x="4572953" y="3605692"/>
                </a:lnTo>
                <a:lnTo>
                  <a:pt x="4572953" y="3604739"/>
                </a:lnTo>
                <a:lnTo>
                  <a:pt x="4573906" y="3603469"/>
                </a:lnTo>
                <a:lnTo>
                  <a:pt x="4574858" y="3602834"/>
                </a:lnTo>
                <a:lnTo>
                  <a:pt x="4576446" y="3602516"/>
                </a:lnTo>
                <a:lnTo>
                  <a:pt x="4578351" y="3602199"/>
                </a:lnTo>
                <a:lnTo>
                  <a:pt x="4580256" y="3602199"/>
                </a:lnTo>
                <a:lnTo>
                  <a:pt x="4582478" y="3602516"/>
                </a:lnTo>
                <a:lnTo>
                  <a:pt x="4588193" y="3604104"/>
                </a:lnTo>
                <a:lnTo>
                  <a:pt x="4593591" y="3606644"/>
                </a:lnTo>
                <a:lnTo>
                  <a:pt x="4596448" y="3607914"/>
                </a:lnTo>
                <a:lnTo>
                  <a:pt x="4599306" y="3609819"/>
                </a:lnTo>
                <a:lnTo>
                  <a:pt x="4598036" y="3606962"/>
                </a:lnTo>
                <a:lnTo>
                  <a:pt x="4597083" y="3604739"/>
                </a:lnTo>
                <a:lnTo>
                  <a:pt x="4596448" y="3602516"/>
                </a:lnTo>
                <a:lnTo>
                  <a:pt x="4596131" y="3600611"/>
                </a:lnTo>
                <a:lnTo>
                  <a:pt x="4596131" y="3598706"/>
                </a:lnTo>
                <a:lnTo>
                  <a:pt x="4596131" y="3597436"/>
                </a:lnTo>
                <a:lnTo>
                  <a:pt x="4596766" y="3595214"/>
                </a:lnTo>
                <a:lnTo>
                  <a:pt x="4598036" y="3592673"/>
                </a:lnTo>
                <a:lnTo>
                  <a:pt x="4598988" y="3590451"/>
                </a:lnTo>
                <a:lnTo>
                  <a:pt x="4599306" y="3588863"/>
                </a:lnTo>
                <a:lnTo>
                  <a:pt x="4599306" y="3587593"/>
                </a:lnTo>
                <a:lnTo>
                  <a:pt x="4598988" y="3585688"/>
                </a:lnTo>
                <a:lnTo>
                  <a:pt x="4598671" y="3583465"/>
                </a:lnTo>
                <a:lnTo>
                  <a:pt x="4594543" y="3581560"/>
                </a:lnTo>
                <a:lnTo>
                  <a:pt x="4592003" y="3580925"/>
                </a:lnTo>
                <a:lnTo>
                  <a:pt x="4590733" y="3580925"/>
                </a:lnTo>
                <a:lnTo>
                  <a:pt x="4590416" y="3581243"/>
                </a:lnTo>
                <a:lnTo>
                  <a:pt x="4590416" y="3581560"/>
                </a:lnTo>
                <a:lnTo>
                  <a:pt x="4590733" y="3582830"/>
                </a:lnTo>
                <a:lnTo>
                  <a:pt x="4591051" y="3584736"/>
                </a:lnTo>
                <a:lnTo>
                  <a:pt x="4591368" y="3586323"/>
                </a:lnTo>
                <a:lnTo>
                  <a:pt x="4591368" y="3588228"/>
                </a:lnTo>
                <a:lnTo>
                  <a:pt x="4588511" y="3586006"/>
                </a:lnTo>
                <a:lnTo>
                  <a:pt x="4586288" y="3583783"/>
                </a:lnTo>
                <a:lnTo>
                  <a:pt x="4584701" y="3582195"/>
                </a:lnTo>
                <a:lnTo>
                  <a:pt x="4583431" y="3579973"/>
                </a:lnTo>
                <a:lnTo>
                  <a:pt x="4582161" y="3578068"/>
                </a:lnTo>
                <a:lnTo>
                  <a:pt x="4580256" y="3576163"/>
                </a:lnTo>
                <a:lnTo>
                  <a:pt x="4578351" y="3573940"/>
                </a:lnTo>
                <a:lnTo>
                  <a:pt x="4575811" y="3571717"/>
                </a:lnTo>
                <a:lnTo>
                  <a:pt x="4578668" y="3572670"/>
                </a:lnTo>
                <a:lnTo>
                  <a:pt x="4582161" y="3573940"/>
                </a:lnTo>
                <a:lnTo>
                  <a:pt x="4586606" y="3575528"/>
                </a:lnTo>
                <a:lnTo>
                  <a:pt x="4590733" y="3577750"/>
                </a:lnTo>
                <a:lnTo>
                  <a:pt x="4594543" y="3579973"/>
                </a:lnTo>
                <a:lnTo>
                  <a:pt x="4598353" y="3582195"/>
                </a:lnTo>
                <a:lnTo>
                  <a:pt x="4601211" y="3584100"/>
                </a:lnTo>
                <a:lnTo>
                  <a:pt x="4603433" y="3586006"/>
                </a:lnTo>
                <a:lnTo>
                  <a:pt x="4604703" y="3582513"/>
                </a:lnTo>
                <a:lnTo>
                  <a:pt x="4605338" y="3581560"/>
                </a:lnTo>
                <a:lnTo>
                  <a:pt x="4605338" y="3580925"/>
                </a:lnTo>
                <a:lnTo>
                  <a:pt x="4604703" y="3580290"/>
                </a:lnTo>
                <a:lnTo>
                  <a:pt x="4604068" y="3579973"/>
                </a:lnTo>
                <a:lnTo>
                  <a:pt x="4601846" y="3578703"/>
                </a:lnTo>
                <a:lnTo>
                  <a:pt x="4598988" y="3578068"/>
                </a:lnTo>
                <a:lnTo>
                  <a:pt x="4596131" y="3577433"/>
                </a:lnTo>
                <a:lnTo>
                  <a:pt x="4593591" y="3576163"/>
                </a:lnTo>
                <a:lnTo>
                  <a:pt x="4592956" y="3575528"/>
                </a:lnTo>
                <a:lnTo>
                  <a:pt x="4592003" y="3574892"/>
                </a:lnTo>
                <a:lnTo>
                  <a:pt x="4591686" y="3573622"/>
                </a:lnTo>
                <a:lnTo>
                  <a:pt x="4592003" y="3572670"/>
                </a:lnTo>
                <a:lnTo>
                  <a:pt x="4590416" y="3571082"/>
                </a:lnTo>
                <a:lnTo>
                  <a:pt x="4589781" y="3570765"/>
                </a:lnTo>
                <a:lnTo>
                  <a:pt x="4590416" y="3570765"/>
                </a:lnTo>
                <a:lnTo>
                  <a:pt x="4595496" y="3573305"/>
                </a:lnTo>
                <a:lnTo>
                  <a:pt x="4603751" y="3577115"/>
                </a:lnTo>
                <a:lnTo>
                  <a:pt x="4607878" y="3578385"/>
                </a:lnTo>
                <a:lnTo>
                  <a:pt x="4611688" y="3579655"/>
                </a:lnTo>
                <a:lnTo>
                  <a:pt x="4606291" y="3571717"/>
                </a:lnTo>
                <a:lnTo>
                  <a:pt x="4604068" y="3567907"/>
                </a:lnTo>
                <a:lnTo>
                  <a:pt x="4603116" y="3566002"/>
                </a:lnTo>
                <a:lnTo>
                  <a:pt x="4602798" y="3564414"/>
                </a:lnTo>
                <a:lnTo>
                  <a:pt x="4602163" y="3563144"/>
                </a:lnTo>
                <a:lnTo>
                  <a:pt x="4602798" y="3561874"/>
                </a:lnTo>
                <a:lnTo>
                  <a:pt x="4603433" y="3560922"/>
                </a:lnTo>
                <a:lnTo>
                  <a:pt x="4604703" y="3560604"/>
                </a:lnTo>
                <a:lnTo>
                  <a:pt x="4606926" y="3560287"/>
                </a:lnTo>
                <a:lnTo>
                  <a:pt x="4609466" y="3560604"/>
                </a:lnTo>
                <a:lnTo>
                  <a:pt x="4613276" y="3561239"/>
                </a:lnTo>
                <a:lnTo>
                  <a:pt x="4618038" y="3562509"/>
                </a:lnTo>
                <a:lnTo>
                  <a:pt x="4617403" y="3564414"/>
                </a:lnTo>
                <a:lnTo>
                  <a:pt x="4616451" y="3566637"/>
                </a:lnTo>
                <a:lnTo>
                  <a:pt x="4615181" y="3571082"/>
                </a:lnTo>
                <a:lnTo>
                  <a:pt x="4614228" y="3573305"/>
                </a:lnTo>
                <a:lnTo>
                  <a:pt x="4614863" y="3575528"/>
                </a:lnTo>
                <a:lnTo>
                  <a:pt x="4615498" y="3577750"/>
                </a:lnTo>
                <a:lnTo>
                  <a:pt x="4616768" y="3580290"/>
                </a:lnTo>
                <a:lnTo>
                  <a:pt x="4618038" y="3578385"/>
                </a:lnTo>
                <a:lnTo>
                  <a:pt x="4619943" y="3577433"/>
                </a:lnTo>
                <a:lnTo>
                  <a:pt x="4621531" y="3575845"/>
                </a:lnTo>
                <a:lnTo>
                  <a:pt x="4624071" y="3575210"/>
                </a:lnTo>
                <a:lnTo>
                  <a:pt x="4630421" y="3573622"/>
                </a:lnTo>
                <a:lnTo>
                  <a:pt x="4637088" y="3572987"/>
                </a:lnTo>
                <a:lnTo>
                  <a:pt x="4643438" y="3571717"/>
                </a:lnTo>
                <a:lnTo>
                  <a:pt x="4646931" y="3571082"/>
                </a:lnTo>
                <a:lnTo>
                  <a:pt x="4649471" y="3570447"/>
                </a:lnTo>
                <a:lnTo>
                  <a:pt x="4651693" y="3569177"/>
                </a:lnTo>
                <a:lnTo>
                  <a:pt x="4653916" y="3568225"/>
                </a:lnTo>
                <a:lnTo>
                  <a:pt x="4654868" y="3566637"/>
                </a:lnTo>
                <a:lnTo>
                  <a:pt x="4655503" y="3565049"/>
                </a:lnTo>
                <a:lnTo>
                  <a:pt x="4652011" y="3563779"/>
                </a:lnTo>
                <a:lnTo>
                  <a:pt x="4648201" y="3563462"/>
                </a:lnTo>
                <a:lnTo>
                  <a:pt x="4645343" y="3563462"/>
                </a:lnTo>
                <a:lnTo>
                  <a:pt x="4642486" y="3563462"/>
                </a:lnTo>
                <a:lnTo>
                  <a:pt x="4639628" y="3563462"/>
                </a:lnTo>
                <a:lnTo>
                  <a:pt x="4636453" y="3563462"/>
                </a:lnTo>
                <a:lnTo>
                  <a:pt x="4632961" y="3563144"/>
                </a:lnTo>
                <a:lnTo>
                  <a:pt x="4629468" y="3561874"/>
                </a:lnTo>
                <a:lnTo>
                  <a:pt x="4625658" y="3558699"/>
                </a:lnTo>
                <a:lnTo>
                  <a:pt x="4623118" y="3555841"/>
                </a:lnTo>
                <a:lnTo>
                  <a:pt x="4621213" y="3552984"/>
                </a:lnTo>
                <a:lnTo>
                  <a:pt x="4620261" y="3549809"/>
                </a:lnTo>
                <a:lnTo>
                  <a:pt x="4619308" y="3547269"/>
                </a:lnTo>
                <a:lnTo>
                  <a:pt x="4619308" y="3544728"/>
                </a:lnTo>
                <a:lnTo>
                  <a:pt x="4619308" y="3542188"/>
                </a:lnTo>
                <a:lnTo>
                  <a:pt x="4619943" y="3539648"/>
                </a:lnTo>
                <a:lnTo>
                  <a:pt x="4620578" y="3534250"/>
                </a:lnTo>
                <a:lnTo>
                  <a:pt x="4620896" y="3531710"/>
                </a:lnTo>
                <a:lnTo>
                  <a:pt x="4621213" y="3528853"/>
                </a:lnTo>
                <a:lnTo>
                  <a:pt x="4620896" y="3525995"/>
                </a:lnTo>
                <a:lnTo>
                  <a:pt x="4620578" y="3522502"/>
                </a:lnTo>
                <a:lnTo>
                  <a:pt x="4618991" y="3519327"/>
                </a:lnTo>
                <a:lnTo>
                  <a:pt x="4617403" y="3516152"/>
                </a:lnTo>
                <a:lnTo>
                  <a:pt x="4613593" y="3514882"/>
                </a:lnTo>
                <a:lnTo>
                  <a:pt x="4609148" y="3513612"/>
                </a:lnTo>
                <a:lnTo>
                  <a:pt x="4603751" y="3511389"/>
                </a:lnTo>
                <a:lnTo>
                  <a:pt x="4598353" y="3508214"/>
                </a:lnTo>
                <a:lnTo>
                  <a:pt x="4598353" y="3502499"/>
                </a:lnTo>
                <a:lnTo>
                  <a:pt x="4598353" y="3498371"/>
                </a:lnTo>
                <a:lnTo>
                  <a:pt x="4598671" y="3497101"/>
                </a:lnTo>
                <a:lnTo>
                  <a:pt x="4599306" y="3495513"/>
                </a:lnTo>
                <a:lnTo>
                  <a:pt x="4600893" y="3493926"/>
                </a:lnTo>
                <a:lnTo>
                  <a:pt x="4602798" y="3492021"/>
                </a:lnTo>
                <a:lnTo>
                  <a:pt x="4598671" y="3490750"/>
                </a:lnTo>
                <a:lnTo>
                  <a:pt x="4595496" y="3490433"/>
                </a:lnTo>
                <a:lnTo>
                  <a:pt x="4592956" y="3490750"/>
                </a:lnTo>
                <a:lnTo>
                  <a:pt x="4590733" y="3491703"/>
                </a:lnTo>
                <a:lnTo>
                  <a:pt x="4588193" y="3492021"/>
                </a:lnTo>
                <a:lnTo>
                  <a:pt x="4585018" y="3492021"/>
                </a:lnTo>
                <a:lnTo>
                  <a:pt x="4581526" y="3491068"/>
                </a:lnTo>
                <a:lnTo>
                  <a:pt x="4576763" y="3489163"/>
                </a:lnTo>
                <a:lnTo>
                  <a:pt x="4577716" y="3488528"/>
                </a:lnTo>
                <a:lnTo>
                  <a:pt x="4578986" y="3487893"/>
                </a:lnTo>
                <a:lnTo>
                  <a:pt x="4582478" y="3486940"/>
                </a:lnTo>
                <a:lnTo>
                  <a:pt x="4586606" y="3485988"/>
                </a:lnTo>
                <a:lnTo>
                  <a:pt x="4590416" y="3485035"/>
                </a:lnTo>
                <a:lnTo>
                  <a:pt x="4591686" y="3484400"/>
                </a:lnTo>
                <a:lnTo>
                  <a:pt x="4592956" y="3483448"/>
                </a:lnTo>
                <a:lnTo>
                  <a:pt x="4593591" y="3482495"/>
                </a:lnTo>
                <a:lnTo>
                  <a:pt x="4593908" y="3481225"/>
                </a:lnTo>
                <a:lnTo>
                  <a:pt x="4593273" y="3479955"/>
                </a:lnTo>
                <a:lnTo>
                  <a:pt x="4591686" y="3478367"/>
                </a:lnTo>
                <a:lnTo>
                  <a:pt x="4589463" y="3476145"/>
                </a:lnTo>
                <a:lnTo>
                  <a:pt x="4586606" y="3473922"/>
                </a:lnTo>
                <a:lnTo>
                  <a:pt x="4582478" y="3472652"/>
                </a:lnTo>
                <a:lnTo>
                  <a:pt x="4581526" y="3472652"/>
                </a:lnTo>
                <a:lnTo>
                  <a:pt x="4580891" y="3472652"/>
                </a:lnTo>
                <a:lnTo>
                  <a:pt x="4580891" y="3472970"/>
                </a:lnTo>
                <a:lnTo>
                  <a:pt x="4581208" y="3473605"/>
                </a:lnTo>
                <a:lnTo>
                  <a:pt x="4582161" y="3475192"/>
                </a:lnTo>
                <a:lnTo>
                  <a:pt x="4583748" y="3477097"/>
                </a:lnTo>
                <a:lnTo>
                  <a:pt x="4585018" y="3478685"/>
                </a:lnTo>
                <a:lnTo>
                  <a:pt x="4585653" y="3479637"/>
                </a:lnTo>
                <a:lnTo>
                  <a:pt x="4585653" y="3480272"/>
                </a:lnTo>
                <a:lnTo>
                  <a:pt x="4585018" y="3480590"/>
                </a:lnTo>
                <a:lnTo>
                  <a:pt x="4584383" y="3480907"/>
                </a:lnTo>
                <a:lnTo>
                  <a:pt x="4578351" y="3475827"/>
                </a:lnTo>
                <a:lnTo>
                  <a:pt x="4573906" y="3472017"/>
                </a:lnTo>
                <a:lnTo>
                  <a:pt x="4571048" y="3468842"/>
                </a:lnTo>
                <a:lnTo>
                  <a:pt x="4569143" y="3466302"/>
                </a:lnTo>
                <a:lnTo>
                  <a:pt x="4568508" y="3464079"/>
                </a:lnTo>
                <a:lnTo>
                  <a:pt x="4568508" y="3462491"/>
                </a:lnTo>
                <a:lnTo>
                  <a:pt x="4569461" y="3458364"/>
                </a:lnTo>
                <a:lnTo>
                  <a:pt x="4572318" y="3462174"/>
                </a:lnTo>
                <a:lnTo>
                  <a:pt x="4575811" y="3465032"/>
                </a:lnTo>
                <a:lnTo>
                  <a:pt x="4578986" y="3467254"/>
                </a:lnTo>
                <a:lnTo>
                  <a:pt x="4582478" y="3468842"/>
                </a:lnTo>
                <a:lnTo>
                  <a:pt x="4586923" y="3470112"/>
                </a:lnTo>
                <a:lnTo>
                  <a:pt x="4591686" y="3471064"/>
                </a:lnTo>
                <a:lnTo>
                  <a:pt x="4602798" y="3473922"/>
                </a:lnTo>
                <a:lnTo>
                  <a:pt x="4603433" y="3473287"/>
                </a:lnTo>
                <a:lnTo>
                  <a:pt x="4603751" y="3472652"/>
                </a:lnTo>
                <a:lnTo>
                  <a:pt x="4603433" y="3471382"/>
                </a:lnTo>
                <a:lnTo>
                  <a:pt x="4603116" y="3470747"/>
                </a:lnTo>
                <a:lnTo>
                  <a:pt x="4601211" y="3468842"/>
                </a:lnTo>
                <a:lnTo>
                  <a:pt x="4598988" y="3467572"/>
                </a:lnTo>
                <a:lnTo>
                  <a:pt x="4596766" y="3465667"/>
                </a:lnTo>
                <a:lnTo>
                  <a:pt x="4594861" y="3463762"/>
                </a:lnTo>
                <a:lnTo>
                  <a:pt x="4594543" y="3463127"/>
                </a:lnTo>
                <a:lnTo>
                  <a:pt x="4594226" y="3462491"/>
                </a:lnTo>
                <a:lnTo>
                  <a:pt x="4594543" y="3461539"/>
                </a:lnTo>
                <a:lnTo>
                  <a:pt x="4594861" y="3460904"/>
                </a:lnTo>
                <a:lnTo>
                  <a:pt x="4598353" y="3461221"/>
                </a:lnTo>
                <a:lnTo>
                  <a:pt x="4600893" y="3461539"/>
                </a:lnTo>
                <a:lnTo>
                  <a:pt x="4603433" y="3461539"/>
                </a:lnTo>
                <a:lnTo>
                  <a:pt x="4605656" y="3461221"/>
                </a:lnTo>
                <a:lnTo>
                  <a:pt x="4609466" y="3460586"/>
                </a:lnTo>
                <a:lnTo>
                  <a:pt x="4613276" y="3458999"/>
                </a:lnTo>
                <a:lnTo>
                  <a:pt x="4616768" y="3458046"/>
                </a:lnTo>
                <a:lnTo>
                  <a:pt x="4621213" y="3457411"/>
                </a:lnTo>
                <a:lnTo>
                  <a:pt x="4623753" y="3457411"/>
                </a:lnTo>
                <a:lnTo>
                  <a:pt x="4626293" y="3457411"/>
                </a:lnTo>
                <a:lnTo>
                  <a:pt x="4629468" y="3457729"/>
                </a:lnTo>
                <a:lnTo>
                  <a:pt x="4632961" y="3458364"/>
                </a:lnTo>
                <a:lnTo>
                  <a:pt x="4628516" y="3458999"/>
                </a:lnTo>
                <a:lnTo>
                  <a:pt x="4624706" y="3460586"/>
                </a:lnTo>
                <a:lnTo>
                  <a:pt x="4621213" y="3462174"/>
                </a:lnTo>
                <a:lnTo>
                  <a:pt x="4618356" y="3463762"/>
                </a:lnTo>
                <a:lnTo>
                  <a:pt x="4615498" y="3465984"/>
                </a:lnTo>
                <a:lnTo>
                  <a:pt x="4613276" y="3468524"/>
                </a:lnTo>
                <a:lnTo>
                  <a:pt x="4611688" y="3471382"/>
                </a:lnTo>
                <a:lnTo>
                  <a:pt x="4610418" y="3474557"/>
                </a:lnTo>
                <a:lnTo>
                  <a:pt x="4609466" y="3478050"/>
                </a:lnTo>
                <a:lnTo>
                  <a:pt x="4609148" y="3481860"/>
                </a:lnTo>
                <a:lnTo>
                  <a:pt x="4609466" y="3485670"/>
                </a:lnTo>
                <a:lnTo>
                  <a:pt x="4610418" y="3489798"/>
                </a:lnTo>
                <a:lnTo>
                  <a:pt x="4611688" y="3494243"/>
                </a:lnTo>
                <a:lnTo>
                  <a:pt x="4613593" y="3499006"/>
                </a:lnTo>
                <a:lnTo>
                  <a:pt x="4616133" y="3503769"/>
                </a:lnTo>
                <a:lnTo>
                  <a:pt x="4619308" y="3508849"/>
                </a:lnTo>
                <a:lnTo>
                  <a:pt x="4618991" y="3507579"/>
                </a:lnTo>
                <a:lnTo>
                  <a:pt x="4619308" y="3506626"/>
                </a:lnTo>
                <a:lnTo>
                  <a:pt x="4620578" y="3504086"/>
                </a:lnTo>
                <a:lnTo>
                  <a:pt x="4622166" y="3501546"/>
                </a:lnTo>
                <a:lnTo>
                  <a:pt x="4623753" y="3498371"/>
                </a:lnTo>
                <a:lnTo>
                  <a:pt x="4625341" y="3495196"/>
                </a:lnTo>
                <a:lnTo>
                  <a:pt x="4625658" y="3493291"/>
                </a:lnTo>
                <a:lnTo>
                  <a:pt x="4625658" y="3491068"/>
                </a:lnTo>
                <a:lnTo>
                  <a:pt x="4625658" y="3489163"/>
                </a:lnTo>
                <a:lnTo>
                  <a:pt x="4625023" y="3486623"/>
                </a:lnTo>
                <a:lnTo>
                  <a:pt x="4623753" y="3484083"/>
                </a:lnTo>
                <a:lnTo>
                  <a:pt x="4622166" y="3480907"/>
                </a:lnTo>
                <a:lnTo>
                  <a:pt x="4625976" y="3482813"/>
                </a:lnTo>
                <a:lnTo>
                  <a:pt x="4627563" y="3483130"/>
                </a:lnTo>
                <a:lnTo>
                  <a:pt x="4628516" y="3483130"/>
                </a:lnTo>
                <a:lnTo>
                  <a:pt x="4630103" y="3482813"/>
                </a:lnTo>
                <a:lnTo>
                  <a:pt x="4631373" y="3482178"/>
                </a:lnTo>
                <a:lnTo>
                  <a:pt x="4632643" y="3481225"/>
                </a:lnTo>
                <a:lnTo>
                  <a:pt x="4633596" y="3480907"/>
                </a:lnTo>
                <a:lnTo>
                  <a:pt x="4634866" y="3481225"/>
                </a:lnTo>
                <a:lnTo>
                  <a:pt x="4637723" y="3482178"/>
                </a:lnTo>
                <a:lnTo>
                  <a:pt x="4642486" y="3484718"/>
                </a:lnTo>
                <a:lnTo>
                  <a:pt x="4642486" y="3480907"/>
                </a:lnTo>
                <a:lnTo>
                  <a:pt x="4642803" y="3477732"/>
                </a:lnTo>
                <a:lnTo>
                  <a:pt x="4643438" y="3474875"/>
                </a:lnTo>
                <a:lnTo>
                  <a:pt x="4644391" y="3472335"/>
                </a:lnTo>
                <a:lnTo>
                  <a:pt x="4645978" y="3467254"/>
                </a:lnTo>
                <a:lnTo>
                  <a:pt x="4647883" y="3462809"/>
                </a:lnTo>
                <a:lnTo>
                  <a:pt x="4648201" y="3460586"/>
                </a:lnTo>
                <a:lnTo>
                  <a:pt x="4648518" y="3458364"/>
                </a:lnTo>
                <a:lnTo>
                  <a:pt x="4648518" y="3456141"/>
                </a:lnTo>
                <a:lnTo>
                  <a:pt x="4648201" y="3453919"/>
                </a:lnTo>
                <a:lnTo>
                  <a:pt x="4647566" y="3451378"/>
                </a:lnTo>
                <a:lnTo>
                  <a:pt x="4645978" y="3448838"/>
                </a:lnTo>
                <a:lnTo>
                  <a:pt x="4643756" y="3445981"/>
                </a:lnTo>
                <a:lnTo>
                  <a:pt x="4641216" y="3443123"/>
                </a:lnTo>
                <a:lnTo>
                  <a:pt x="4642168" y="3442805"/>
                </a:lnTo>
                <a:lnTo>
                  <a:pt x="4643121" y="3442805"/>
                </a:lnTo>
                <a:lnTo>
                  <a:pt x="4647248" y="3443758"/>
                </a:lnTo>
                <a:lnTo>
                  <a:pt x="4656456" y="3447568"/>
                </a:lnTo>
                <a:lnTo>
                  <a:pt x="4654233" y="3445028"/>
                </a:lnTo>
                <a:lnTo>
                  <a:pt x="4652963" y="3442805"/>
                </a:lnTo>
                <a:lnTo>
                  <a:pt x="4652328" y="3440900"/>
                </a:lnTo>
                <a:lnTo>
                  <a:pt x="4652328" y="3439313"/>
                </a:lnTo>
                <a:lnTo>
                  <a:pt x="4652328" y="3438043"/>
                </a:lnTo>
                <a:lnTo>
                  <a:pt x="4652646" y="3436773"/>
                </a:lnTo>
                <a:lnTo>
                  <a:pt x="4653916" y="3434550"/>
                </a:lnTo>
                <a:lnTo>
                  <a:pt x="4654551" y="3433280"/>
                </a:lnTo>
                <a:lnTo>
                  <a:pt x="4654551" y="3432010"/>
                </a:lnTo>
                <a:lnTo>
                  <a:pt x="4654551" y="3431057"/>
                </a:lnTo>
                <a:lnTo>
                  <a:pt x="4654233" y="3429470"/>
                </a:lnTo>
                <a:lnTo>
                  <a:pt x="4652963" y="3427885"/>
                </a:lnTo>
                <a:lnTo>
                  <a:pt x="4651693" y="3425978"/>
                </a:lnTo>
                <a:lnTo>
                  <a:pt x="4649153" y="3423755"/>
                </a:lnTo>
                <a:lnTo>
                  <a:pt x="4645343" y="3421218"/>
                </a:lnTo>
                <a:lnTo>
                  <a:pt x="4640263" y="3418678"/>
                </a:lnTo>
                <a:lnTo>
                  <a:pt x="4638358" y="3418360"/>
                </a:lnTo>
                <a:lnTo>
                  <a:pt x="4637406" y="3418043"/>
                </a:lnTo>
                <a:lnTo>
                  <a:pt x="4636136" y="3418360"/>
                </a:lnTo>
                <a:lnTo>
                  <a:pt x="4635818" y="3418678"/>
                </a:lnTo>
                <a:lnTo>
                  <a:pt x="4635183" y="3419627"/>
                </a:lnTo>
                <a:lnTo>
                  <a:pt x="4634548" y="3421218"/>
                </a:lnTo>
                <a:lnTo>
                  <a:pt x="4633913" y="3421535"/>
                </a:lnTo>
                <a:lnTo>
                  <a:pt x="4633278" y="3421535"/>
                </a:lnTo>
                <a:lnTo>
                  <a:pt x="4632008" y="3421535"/>
                </a:lnTo>
                <a:lnTo>
                  <a:pt x="4630421" y="3421218"/>
                </a:lnTo>
                <a:lnTo>
                  <a:pt x="4625023" y="3418678"/>
                </a:lnTo>
                <a:lnTo>
                  <a:pt x="4621531" y="3415817"/>
                </a:lnTo>
                <a:lnTo>
                  <a:pt x="4620896" y="3414869"/>
                </a:lnTo>
                <a:lnTo>
                  <a:pt x="4620896" y="3414230"/>
                </a:lnTo>
                <a:lnTo>
                  <a:pt x="4620896" y="3413596"/>
                </a:lnTo>
                <a:lnTo>
                  <a:pt x="4621531" y="3413279"/>
                </a:lnTo>
                <a:lnTo>
                  <a:pt x="4623753" y="3413279"/>
                </a:lnTo>
                <a:lnTo>
                  <a:pt x="4626293" y="3413279"/>
                </a:lnTo>
                <a:lnTo>
                  <a:pt x="4628833" y="3412642"/>
                </a:lnTo>
                <a:lnTo>
                  <a:pt x="4630103" y="3412325"/>
                </a:lnTo>
                <a:lnTo>
                  <a:pt x="4631056" y="3412008"/>
                </a:lnTo>
                <a:lnTo>
                  <a:pt x="4631373" y="3411372"/>
                </a:lnTo>
                <a:lnTo>
                  <a:pt x="4632008" y="3410738"/>
                </a:lnTo>
                <a:lnTo>
                  <a:pt x="4630738" y="3409468"/>
                </a:lnTo>
                <a:lnTo>
                  <a:pt x="4630103" y="3408833"/>
                </a:lnTo>
                <a:lnTo>
                  <a:pt x="4627881" y="3407251"/>
                </a:lnTo>
                <a:lnTo>
                  <a:pt x="4625341" y="3406610"/>
                </a:lnTo>
                <a:lnTo>
                  <a:pt x="4622483" y="3406293"/>
                </a:lnTo>
                <a:lnTo>
                  <a:pt x="4618991" y="3405341"/>
                </a:lnTo>
                <a:lnTo>
                  <a:pt x="4615498" y="3404707"/>
                </a:lnTo>
                <a:lnTo>
                  <a:pt x="4611371" y="3403435"/>
                </a:lnTo>
                <a:lnTo>
                  <a:pt x="4606926" y="3401532"/>
                </a:lnTo>
                <a:lnTo>
                  <a:pt x="4605656" y="3398674"/>
                </a:lnTo>
                <a:lnTo>
                  <a:pt x="4605338" y="3397404"/>
                </a:lnTo>
                <a:lnTo>
                  <a:pt x="4605338" y="3396451"/>
                </a:lnTo>
                <a:lnTo>
                  <a:pt x="4605656" y="3395497"/>
                </a:lnTo>
                <a:lnTo>
                  <a:pt x="4605973" y="3394863"/>
                </a:lnTo>
                <a:lnTo>
                  <a:pt x="4606608" y="3394546"/>
                </a:lnTo>
                <a:lnTo>
                  <a:pt x="4607878" y="3394229"/>
                </a:lnTo>
                <a:lnTo>
                  <a:pt x="4610418" y="3393593"/>
                </a:lnTo>
                <a:lnTo>
                  <a:pt x="4613593" y="3393593"/>
                </a:lnTo>
                <a:lnTo>
                  <a:pt x="4623118" y="3394229"/>
                </a:lnTo>
                <a:lnTo>
                  <a:pt x="4619308" y="3386609"/>
                </a:lnTo>
                <a:lnTo>
                  <a:pt x="4617721" y="3383117"/>
                </a:lnTo>
                <a:lnTo>
                  <a:pt x="4615498" y="3379944"/>
                </a:lnTo>
                <a:lnTo>
                  <a:pt x="4613276" y="3377086"/>
                </a:lnTo>
                <a:lnTo>
                  <a:pt x="4610736" y="3374545"/>
                </a:lnTo>
                <a:lnTo>
                  <a:pt x="4608196" y="3372324"/>
                </a:lnTo>
                <a:lnTo>
                  <a:pt x="4604703" y="3370099"/>
                </a:lnTo>
                <a:lnTo>
                  <a:pt x="4601528" y="3367876"/>
                </a:lnTo>
                <a:lnTo>
                  <a:pt x="4598036" y="3365976"/>
                </a:lnTo>
                <a:lnTo>
                  <a:pt x="4593591" y="3364701"/>
                </a:lnTo>
                <a:lnTo>
                  <a:pt x="4588828" y="3363115"/>
                </a:lnTo>
                <a:lnTo>
                  <a:pt x="4583748" y="3362167"/>
                </a:lnTo>
                <a:lnTo>
                  <a:pt x="4578351" y="3360892"/>
                </a:lnTo>
                <a:lnTo>
                  <a:pt x="4565016" y="3359306"/>
                </a:lnTo>
                <a:lnTo>
                  <a:pt x="4565333" y="3359941"/>
                </a:lnTo>
                <a:lnTo>
                  <a:pt x="4566286" y="3360892"/>
                </a:lnTo>
                <a:lnTo>
                  <a:pt x="4567873" y="3363115"/>
                </a:lnTo>
                <a:lnTo>
                  <a:pt x="4571048" y="3365337"/>
                </a:lnTo>
                <a:lnTo>
                  <a:pt x="4573906" y="3367244"/>
                </a:lnTo>
                <a:lnTo>
                  <a:pt x="4581526" y="3371688"/>
                </a:lnTo>
                <a:lnTo>
                  <a:pt x="4589146" y="3375816"/>
                </a:lnTo>
                <a:lnTo>
                  <a:pt x="4593273" y="3377086"/>
                </a:lnTo>
                <a:lnTo>
                  <a:pt x="4594226" y="3377086"/>
                </a:lnTo>
                <a:lnTo>
                  <a:pt x="4594861" y="3376769"/>
                </a:lnTo>
                <a:lnTo>
                  <a:pt x="4594861" y="3376450"/>
                </a:lnTo>
                <a:lnTo>
                  <a:pt x="4594861" y="3375816"/>
                </a:lnTo>
                <a:lnTo>
                  <a:pt x="4593908" y="3374545"/>
                </a:lnTo>
                <a:lnTo>
                  <a:pt x="4590733" y="3371053"/>
                </a:lnTo>
                <a:lnTo>
                  <a:pt x="4589463" y="3369782"/>
                </a:lnTo>
                <a:lnTo>
                  <a:pt x="4589463" y="3369149"/>
                </a:lnTo>
                <a:lnTo>
                  <a:pt x="4589781" y="3368513"/>
                </a:lnTo>
                <a:lnTo>
                  <a:pt x="4594543" y="3371053"/>
                </a:lnTo>
                <a:lnTo>
                  <a:pt x="4597718" y="3372958"/>
                </a:lnTo>
                <a:lnTo>
                  <a:pt x="4599306" y="3374862"/>
                </a:lnTo>
                <a:lnTo>
                  <a:pt x="4600258" y="3375816"/>
                </a:lnTo>
                <a:lnTo>
                  <a:pt x="4601211" y="3378037"/>
                </a:lnTo>
                <a:lnTo>
                  <a:pt x="4602163" y="3379627"/>
                </a:lnTo>
                <a:lnTo>
                  <a:pt x="4604068" y="3381529"/>
                </a:lnTo>
                <a:lnTo>
                  <a:pt x="4599306" y="3380261"/>
                </a:lnTo>
                <a:lnTo>
                  <a:pt x="4595496" y="3379944"/>
                </a:lnTo>
                <a:lnTo>
                  <a:pt x="4593591" y="3379944"/>
                </a:lnTo>
                <a:lnTo>
                  <a:pt x="4592003" y="3380261"/>
                </a:lnTo>
                <a:lnTo>
                  <a:pt x="4588511" y="3382165"/>
                </a:lnTo>
                <a:lnTo>
                  <a:pt x="4586288" y="3380895"/>
                </a:lnTo>
                <a:lnTo>
                  <a:pt x="4585018" y="3379944"/>
                </a:lnTo>
                <a:lnTo>
                  <a:pt x="4584383" y="3378991"/>
                </a:lnTo>
                <a:lnTo>
                  <a:pt x="4584066" y="3378037"/>
                </a:lnTo>
                <a:lnTo>
                  <a:pt x="4584066" y="3376450"/>
                </a:lnTo>
                <a:lnTo>
                  <a:pt x="4584066" y="3375179"/>
                </a:lnTo>
                <a:lnTo>
                  <a:pt x="4584066" y="3374545"/>
                </a:lnTo>
                <a:lnTo>
                  <a:pt x="4580256" y="3372958"/>
                </a:lnTo>
                <a:lnTo>
                  <a:pt x="4577398" y="3372005"/>
                </a:lnTo>
                <a:lnTo>
                  <a:pt x="4575811" y="3370736"/>
                </a:lnTo>
                <a:lnTo>
                  <a:pt x="4574223" y="3369466"/>
                </a:lnTo>
                <a:lnTo>
                  <a:pt x="4569778" y="3369149"/>
                </a:lnTo>
                <a:lnTo>
                  <a:pt x="4566603" y="3369149"/>
                </a:lnTo>
                <a:lnTo>
                  <a:pt x="4565333" y="3369782"/>
                </a:lnTo>
                <a:lnTo>
                  <a:pt x="4564698" y="3370099"/>
                </a:lnTo>
                <a:lnTo>
                  <a:pt x="4564381" y="3370736"/>
                </a:lnTo>
                <a:lnTo>
                  <a:pt x="4564381" y="3371688"/>
                </a:lnTo>
                <a:lnTo>
                  <a:pt x="4564698" y="3372641"/>
                </a:lnTo>
                <a:lnTo>
                  <a:pt x="4565333" y="3373594"/>
                </a:lnTo>
                <a:lnTo>
                  <a:pt x="4568508" y="3375816"/>
                </a:lnTo>
                <a:lnTo>
                  <a:pt x="4572318" y="3378354"/>
                </a:lnTo>
                <a:lnTo>
                  <a:pt x="4578351" y="3381529"/>
                </a:lnTo>
                <a:lnTo>
                  <a:pt x="4576128" y="3380895"/>
                </a:lnTo>
                <a:lnTo>
                  <a:pt x="4573906" y="3380578"/>
                </a:lnTo>
                <a:lnTo>
                  <a:pt x="4572001" y="3380578"/>
                </a:lnTo>
                <a:lnTo>
                  <a:pt x="4570413" y="3380578"/>
                </a:lnTo>
                <a:lnTo>
                  <a:pt x="4569461" y="3380895"/>
                </a:lnTo>
                <a:lnTo>
                  <a:pt x="4568826" y="3381846"/>
                </a:lnTo>
                <a:lnTo>
                  <a:pt x="4568508" y="3382483"/>
                </a:lnTo>
                <a:lnTo>
                  <a:pt x="4568508" y="3383753"/>
                </a:lnTo>
                <a:lnTo>
                  <a:pt x="4568826" y="3384704"/>
                </a:lnTo>
                <a:lnTo>
                  <a:pt x="4569461" y="3385657"/>
                </a:lnTo>
                <a:lnTo>
                  <a:pt x="4570413" y="3387245"/>
                </a:lnTo>
                <a:lnTo>
                  <a:pt x="4572001" y="3388199"/>
                </a:lnTo>
                <a:lnTo>
                  <a:pt x="4573906" y="3389784"/>
                </a:lnTo>
                <a:lnTo>
                  <a:pt x="4576446" y="3391371"/>
                </a:lnTo>
                <a:lnTo>
                  <a:pt x="4582161" y="3393912"/>
                </a:lnTo>
                <a:lnTo>
                  <a:pt x="4573906" y="3391688"/>
                </a:lnTo>
                <a:lnTo>
                  <a:pt x="4567238" y="3390418"/>
                </a:lnTo>
                <a:lnTo>
                  <a:pt x="4562158" y="3390418"/>
                </a:lnTo>
                <a:lnTo>
                  <a:pt x="4560253" y="3390737"/>
                </a:lnTo>
                <a:lnTo>
                  <a:pt x="4558983" y="3391371"/>
                </a:lnTo>
                <a:lnTo>
                  <a:pt x="4557713" y="3392008"/>
                </a:lnTo>
                <a:lnTo>
                  <a:pt x="4556761" y="3392642"/>
                </a:lnTo>
                <a:lnTo>
                  <a:pt x="4556443" y="3393912"/>
                </a:lnTo>
                <a:lnTo>
                  <a:pt x="4556443" y="3394863"/>
                </a:lnTo>
                <a:lnTo>
                  <a:pt x="4556761" y="3396451"/>
                </a:lnTo>
                <a:lnTo>
                  <a:pt x="4557396" y="3397721"/>
                </a:lnTo>
                <a:lnTo>
                  <a:pt x="4559936" y="3401532"/>
                </a:lnTo>
                <a:lnTo>
                  <a:pt x="4562793" y="3402166"/>
                </a:lnTo>
                <a:lnTo>
                  <a:pt x="4565016" y="3402166"/>
                </a:lnTo>
                <a:lnTo>
                  <a:pt x="4566603" y="3401849"/>
                </a:lnTo>
                <a:lnTo>
                  <a:pt x="4567873" y="3401532"/>
                </a:lnTo>
                <a:lnTo>
                  <a:pt x="4569461" y="3401215"/>
                </a:lnTo>
                <a:lnTo>
                  <a:pt x="4572001" y="3401532"/>
                </a:lnTo>
                <a:lnTo>
                  <a:pt x="4575176" y="3402483"/>
                </a:lnTo>
                <a:lnTo>
                  <a:pt x="4580256" y="3404707"/>
                </a:lnTo>
                <a:lnTo>
                  <a:pt x="4581526" y="3406927"/>
                </a:lnTo>
                <a:lnTo>
                  <a:pt x="4582478" y="3408833"/>
                </a:lnTo>
                <a:lnTo>
                  <a:pt x="4583431" y="3411055"/>
                </a:lnTo>
                <a:lnTo>
                  <a:pt x="4583431" y="3412325"/>
                </a:lnTo>
                <a:lnTo>
                  <a:pt x="4583431" y="3413913"/>
                </a:lnTo>
                <a:lnTo>
                  <a:pt x="4582478" y="3415185"/>
                </a:lnTo>
                <a:lnTo>
                  <a:pt x="4581843" y="3416454"/>
                </a:lnTo>
                <a:lnTo>
                  <a:pt x="4581208" y="3417405"/>
                </a:lnTo>
                <a:lnTo>
                  <a:pt x="4578351" y="3419311"/>
                </a:lnTo>
                <a:lnTo>
                  <a:pt x="4574858" y="3420901"/>
                </a:lnTo>
                <a:lnTo>
                  <a:pt x="4571048" y="3421852"/>
                </a:lnTo>
                <a:lnTo>
                  <a:pt x="4566921" y="3422487"/>
                </a:lnTo>
                <a:lnTo>
                  <a:pt x="4561206" y="3419944"/>
                </a:lnTo>
                <a:lnTo>
                  <a:pt x="4555491" y="3418043"/>
                </a:lnTo>
                <a:lnTo>
                  <a:pt x="4550728" y="3416137"/>
                </a:lnTo>
                <a:lnTo>
                  <a:pt x="4545966" y="3414547"/>
                </a:lnTo>
                <a:lnTo>
                  <a:pt x="4541838" y="3413596"/>
                </a:lnTo>
                <a:lnTo>
                  <a:pt x="4537393" y="3412325"/>
                </a:lnTo>
                <a:lnTo>
                  <a:pt x="4533583" y="3412008"/>
                </a:lnTo>
                <a:lnTo>
                  <a:pt x="4530408" y="3412008"/>
                </a:lnTo>
                <a:lnTo>
                  <a:pt x="4527233" y="3412008"/>
                </a:lnTo>
                <a:lnTo>
                  <a:pt x="4524058" y="3412325"/>
                </a:lnTo>
                <a:lnTo>
                  <a:pt x="4521201" y="3413279"/>
                </a:lnTo>
                <a:lnTo>
                  <a:pt x="4518978" y="3413913"/>
                </a:lnTo>
                <a:lnTo>
                  <a:pt x="4516438" y="3414869"/>
                </a:lnTo>
                <a:lnTo>
                  <a:pt x="4514851" y="3416137"/>
                </a:lnTo>
                <a:lnTo>
                  <a:pt x="4512628" y="3417405"/>
                </a:lnTo>
                <a:lnTo>
                  <a:pt x="4511041" y="3418994"/>
                </a:lnTo>
                <a:lnTo>
                  <a:pt x="4507866" y="3422169"/>
                </a:lnTo>
                <a:lnTo>
                  <a:pt x="4505326" y="3425978"/>
                </a:lnTo>
                <a:lnTo>
                  <a:pt x="4503103" y="3429787"/>
                </a:lnTo>
                <a:lnTo>
                  <a:pt x="4500881" y="3433915"/>
                </a:lnTo>
                <a:lnTo>
                  <a:pt x="4498976" y="3437725"/>
                </a:lnTo>
                <a:lnTo>
                  <a:pt x="4497071" y="3440900"/>
                </a:lnTo>
                <a:lnTo>
                  <a:pt x="4495166" y="3444076"/>
                </a:lnTo>
                <a:lnTo>
                  <a:pt x="4492308" y="3446298"/>
                </a:lnTo>
                <a:lnTo>
                  <a:pt x="4489768" y="3443758"/>
                </a:lnTo>
                <a:lnTo>
                  <a:pt x="4487228" y="3441535"/>
                </a:lnTo>
                <a:lnTo>
                  <a:pt x="4483418" y="3436773"/>
                </a:lnTo>
                <a:lnTo>
                  <a:pt x="4480878" y="3434232"/>
                </a:lnTo>
                <a:lnTo>
                  <a:pt x="4478338" y="3431692"/>
                </a:lnTo>
                <a:lnTo>
                  <a:pt x="4474846" y="3429470"/>
                </a:lnTo>
                <a:lnTo>
                  <a:pt x="4471353" y="3426613"/>
                </a:lnTo>
                <a:lnTo>
                  <a:pt x="4475798" y="3431692"/>
                </a:lnTo>
                <a:lnTo>
                  <a:pt x="4479291" y="3436138"/>
                </a:lnTo>
                <a:lnTo>
                  <a:pt x="4481831" y="3440265"/>
                </a:lnTo>
                <a:lnTo>
                  <a:pt x="4483736" y="3443440"/>
                </a:lnTo>
                <a:lnTo>
                  <a:pt x="4484688" y="3446616"/>
                </a:lnTo>
                <a:lnTo>
                  <a:pt x="4485323" y="3450108"/>
                </a:lnTo>
                <a:lnTo>
                  <a:pt x="4485323" y="3453283"/>
                </a:lnTo>
                <a:lnTo>
                  <a:pt x="4484688" y="3456459"/>
                </a:lnTo>
                <a:lnTo>
                  <a:pt x="4466273" y="3446616"/>
                </a:lnTo>
                <a:lnTo>
                  <a:pt x="4469448" y="3447568"/>
                </a:lnTo>
                <a:lnTo>
                  <a:pt x="4471988" y="3447568"/>
                </a:lnTo>
                <a:lnTo>
                  <a:pt x="4473893" y="3446933"/>
                </a:lnTo>
                <a:lnTo>
                  <a:pt x="4475163" y="3446298"/>
                </a:lnTo>
                <a:lnTo>
                  <a:pt x="4476433" y="3445663"/>
                </a:lnTo>
                <a:lnTo>
                  <a:pt x="4476433" y="3444393"/>
                </a:lnTo>
                <a:lnTo>
                  <a:pt x="4476433" y="3443123"/>
                </a:lnTo>
                <a:lnTo>
                  <a:pt x="4475798" y="3441218"/>
                </a:lnTo>
                <a:lnTo>
                  <a:pt x="4474528" y="3439313"/>
                </a:lnTo>
                <a:lnTo>
                  <a:pt x="4473258" y="3437725"/>
                </a:lnTo>
                <a:lnTo>
                  <a:pt x="4468813" y="3433280"/>
                </a:lnTo>
                <a:lnTo>
                  <a:pt x="4462781" y="3428836"/>
                </a:lnTo>
                <a:lnTo>
                  <a:pt x="4456113" y="3424072"/>
                </a:lnTo>
                <a:lnTo>
                  <a:pt x="4453891" y="3425344"/>
                </a:lnTo>
                <a:lnTo>
                  <a:pt x="4452303" y="3426296"/>
                </a:lnTo>
                <a:lnTo>
                  <a:pt x="4451351" y="3427247"/>
                </a:lnTo>
                <a:lnTo>
                  <a:pt x="4450398" y="3427885"/>
                </a:lnTo>
                <a:lnTo>
                  <a:pt x="4449763" y="3427885"/>
                </a:lnTo>
                <a:lnTo>
                  <a:pt x="4447858" y="3427247"/>
                </a:lnTo>
                <a:lnTo>
                  <a:pt x="4444683" y="3425661"/>
                </a:lnTo>
                <a:lnTo>
                  <a:pt x="4439286" y="3422169"/>
                </a:lnTo>
                <a:lnTo>
                  <a:pt x="4431983" y="3416771"/>
                </a:lnTo>
                <a:lnTo>
                  <a:pt x="4430396" y="3417405"/>
                </a:lnTo>
                <a:lnTo>
                  <a:pt x="4430078" y="3418360"/>
                </a:lnTo>
                <a:lnTo>
                  <a:pt x="4430078" y="3418994"/>
                </a:lnTo>
                <a:lnTo>
                  <a:pt x="4430713" y="3419944"/>
                </a:lnTo>
                <a:lnTo>
                  <a:pt x="4433253" y="3422169"/>
                </a:lnTo>
                <a:lnTo>
                  <a:pt x="4437381" y="3424710"/>
                </a:lnTo>
                <a:lnTo>
                  <a:pt x="4447858" y="3430422"/>
                </a:lnTo>
                <a:lnTo>
                  <a:pt x="4458653" y="3435820"/>
                </a:lnTo>
                <a:lnTo>
                  <a:pt x="4455161" y="3436138"/>
                </a:lnTo>
                <a:lnTo>
                  <a:pt x="4452621" y="3436773"/>
                </a:lnTo>
                <a:lnTo>
                  <a:pt x="4451351" y="3437725"/>
                </a:lnTo>
                <a:lnTo>
                  <a:pt x="4450716" y="3438360"/>
                </a:lnTo>
                <a:lnTo>
                  <a:pt x="4450716" y="3438995"/>
                </a:lnTo>
                <a:lnTo>
                  <a:pt x="4450716" y="3439630"/>
                </a:lnTo>
                <a:lnTo>
                  <a:pt x="4451351" y="3440900"/>
                </a:lnTo>
                <a:lnTo>
                  <a:pt x="4452621" y="3443440"/>
                </a:lnTo>
                <a:lnTo>
                  <a:pt x="4455478" y="3446616"/>
                </a:lnTo>
                <a:lnTo>
                  <a:pt x="4459606" y="3450426"/>
                </a:lnTo>
                <a:lnTo>
                  <a:pt x="4458018" y="3450743"/>
                </a:lnTo>
                <a:lnTo>
                  <a:pt x="4456431" y="3450743"/>
                </a:lnTo>
                <a:lnTo>
                  <a:pt x="4454526" y="3450108"/>
                </a:lnTo>
                <a:lnTo>
                  <a:pt x="4451986" y="3448838"/>
                </a:lnTo>
                <a:lnTo>
                  <a:pt x="4446271" y="3446298"/>
                </a:lnTo>
                <a:lnTo>
                  <a:pt x="4439921" y="3443123"/>
                </a:lnTo>
                <a:lnTo>
                  <a:pt x="4426903" y="3436455"/>
                </a:lnTo>
                <a:lnTo>
                  <a:pt x="4421188" y="3433915"/>
                </a:lnTo>
                <a:lnTo>
                  <a:pt x="4416426" y="3432327"/>
                </a:lnTo>
                <a:lnTo>
                  <a:pt x="4411346" y="3428836"/>
                </a:lnTo>
                <a:lnTo>
                  <a:pt x="4406583" y="3425661"/>
                </a:lnTo>
                <a:lnTo>
                  <a:pt x="4402773" y="3422169"/>
                </a:lnTo>
                <a:lnTo>
                  <a:pt x="4399916" y="3419311"/>
                </a:lnTo>
                <a:lnTo>
                  <a:pt x="4397376" y="3416454"/>
                </a:lnTo>
                <a:lnTo>
                  <a:pt x="4396106" y="3413913"/>
                </a:lnTo>
                <a:lnTo>
                  <a:pt x="4395788" y="3412642"/>
                </a:lnTo>
                <a:lnTo>
                  <a:pt x="4395788" y="3411691"/>
                </a:lnTo>
                <a:lnTo>
                  <a:pt x="4396106" y="3410738"/>
                </a:lnTo>
                <a:lnTo>
                  <a:pt x="4396741" y="3409468"/>
                </a:lnTo>
                <a:lnTo>
                  <a:pt x="4369118" y="3394546"/>
                </a:lnTo>
                <a:lnTo>
                  <a:pt x="4368483" y="3392959"/>
                </a:lnTo>
                <a:lnTo>
                  <a:pt x="4368801" y="3392324"/>
                </a:lnTo>
                <a:lnTo>
                  <a:pt x="4369118" y="3392008"/>
                </a:lnTo>
                <a:lnTo>
                  <a:pt x="4370071" y="3392008"/>
                </a:lnTo>
                <a:lnTo>
                  <a:pt x="4371658" y="3392008"/>
                </a:lnTo>
                <a:lnTo>
                  <a:pt x="4373246" y="3392008"/>
                </a:lnTo>
                <a:lnTo>
                  <a:pt x="4374516" y="3392008"/>
                </a:lnTo>
                <a:lnTo>
                  <a:pt x="4374833" y="3392008"/>
                </a:lnTo>
                <a:lnTo>
                  <a:pt x="4375468" y="3391688"/>
                </a:lnTo>
                <a:lnTo>
                  <a:pt x="4375786" y="3391371"/>
                </a:lnTo>
                <a:lnTo>
                  <a:pt x="4375468" y="3390418"/>
                </a:lnTo>
                <a:lnTo>
                  <a:pt x="4371976" y="3389467"/>
                </a:lnTo>
                <a:lnTo>
                  <a:pt x="4368483" y="3388199"/>
                </a:lnTo>
                <a:lnTo>
                  <a:pt x="4361498" y="3385340"/>
                </a:lnTo>
                <a:lnTo>
                  <a:pt x="4354831" y="3381846"/>
                </a:lnTo>
                <a:lnTo>
                  <a:pt x="4348798" y="3377403"/>
                </a:lnTo>
                <a:lnTo>
                  <a:pt x="4343718" y="3373275"/>
                </a:lnTo>
                <a:lnTo>
                  <a:pt x="4339591" y="3369149"/>
                </a:lnTo>
                <a:lnTo>
                  <a:pt x="4336416" y="3365025"/>
                </a:lnTo>
                <a:lnTo>
                  <a:pt x="4335463" y="3363432"/>
                </a:lnTo>
                <a:lnTo>
                  <a:pt x="4334828" y="3361845"/>
                </a:lnTo>
                <a:lnTo>
                  <a:pt x="4338956" y="3363750"/>
                </a:lnTo>
                <a:lnTo>
                  <a:pt x="4341813" y="3365337"/>
                </a:lnTo>
                <a:lnTo>
                  <a:pt x="4343718" y="3366927"/>
                </a:lnTo>
                <a:lnTo>
                  <a:pt x="4345306" y="3368196"/>
                </a:lnTo>
                <a:lnTo>
                  <a:pt x="4347846" y="3370736"/>
                </a:lnTo>
                <a:lnTo>
                  <a:pt x="4350068" y="3372324"/>
                </a:lnTo>
                <a:lnTo>
                  <a:pt x="4352926" y="3374228"/>
                </a:lnTo>
                <a:lnTo>
                  <a:pt x="4352291" y="3371053"/>
                </a:lnTo>
                <a:lnTo>
                  <a:pt x="4351973" y="3368513"/>
                </a:lnTo>
                <a:lnTo>
                  <a:pt x="4351656" y="3365976"/>
                </a:lnTo>
                <a:lnTo>
                  <a:pt x="4351656" y="3363432"/>
                </a:lnTo>
                <a:lnTo>
                  <a:pt x="4351973" y="3361211"/>
                </a:lnTo>
                <a:lnTo>
                  <a:pt x="4352608" y="3359623"/>
                </a:lnTo>
                <a:lnTo>
                  <a:pt x="4353561" y="3357398"/>
                </a:lnTo>
                <a:lnTo>
                  <a:pt x="4354513" y="3355497"/>
                </a:lnTo>
                <a:lnTo>
                  <a:pt x="4356736" y="3352639"/>
                </a:lnTo>
                <a:lnTo>
                  <a:pt x="4359911" y="3349778"/>
                </a:lnTo>
                <a:lnTo>
                  <a:pt x="4363403" y="3347243"/>
                </a:lnTo>
                <a:lnTo>
                  <a:pt x="4367213" y="3345335"/>
                </a:lnTo>
                <a:lnTo>
                  <a:pt x="4371658" y="3343111"/>
                </a:lnTo>
                <a:lnTo>
                  <a:pt x="4376421" y="3341526"/>
                </a:lnTo>
                <a:lnTo>
                  <a:pt x="4386263" y="3338984"/>
                </a:lnTo>
                <a:lnTo>
                  <a:pt x="4396106" y="3336444"/>
                </a:lnTo>
                <a:lnTo>
                  <a:pt x="4404996" y="3334222"/>
                </a:lnTo>
                <a:lnTo>
                  <a:pt x="4398963" y="3330094"/>
                </a:lnTo>
                <a:lnTo>
                  <a:pt x="4393883" y="3325651"/>
                </a:lnTo>
                <a:lnTo>
                  <a:pt x="4391661" y="3323427"/>
                </a:lnTo>
                <a:lnTo>
                  <a:pt x="4390708" y="3321520"/>
                </a:lnTo>
                <a:lnTo>
                  <a:pt x="4390391" y="3320569"/>
                </a:lnTo>
                <a:lnTo>
                  <a:pt x="4390391" y="3319615"/>
                </a:lnTo>
                <a:lnTo>
                  <a:pt x="4390708" y="3318984"/>
                </a:lnTo>
                <a:lnTo>
                  <a:pt x="4391343" y="3318350"/>
                </a:lnTo>
                <a:lnTo>
                  <a:pt x="4396741" y="3320251"/>
                </a:lnTo>
                <a:lnTo>
                  <a:pt x="4401186" y="3321203"/>
                </a:lnTo>
                <a:lnTo>
                  <a:pt x="4404043" y="3321520"/>
                </a:lnTo>
                <a:lnTo>
                  <a:pt x="4406266" y="3321520"/>
                </a:lnTo>
                <a:lnTo>
                  <a:pt x="4408171" y="3322159"/>
                </a:lnTo>
                <a:lnTo>
                  <a:pt x="4409123" y="3323109"/>
                </a:lnTo>
                <a:lnTo>
                  <a:pt x="4410076" y="3323744"/>
                </a:lnTo>
                <a:lnTo>
                  <a:pt x="4410393" y="3324380"/>
                </a:lnTo>
                <a:lnTo>
                  <a:pt x="4410711" y="3325651"/>
                </a:lnTo>
                <a:lnTo>
                  <a:pt x="4410711" y="3326918"/>
                </a:lnTo>
                <a:lnTo>
                  <a:pt x="4421823" y="3328826"/>
                </a:lnTo>
                <a:lnTo>
                  <a:pt x="4429443" y="3329462"/>
                </a:lnTo>
                <a:lnTo>
                  <a:pt x="4431983" y="3329462"/>
                </a:lnTo>
                <a:lnTo>
                  <a:pt x="4434206" y="3329143"/>
                </a:lnTo>
                <a:lnTo>
                  <a:pt x="4435476" y="3328504"/>
                </a:lnTo>
                <a:lnTo>
                  <a:pt x="4436111" y="3327872"/>
                </a:lnTo>
                <a:lnTo>
                  <a:pt x="4437063" y="3326602"/>
                </a:lnTo>
                <a:lnTo>
                  <a:pt x="4437381" y="3325651"/>
                </a:lnTo>
                <a:lnTo>
                  <a:pt x="4437063" y="3322793"/>
                </a:lnTo>
                <a:lnTo>
                  <a:pt x="4436111" y="3318662"/>
                </a:lnTo>
                <a:lnTo>
                  <a:pt x="4435793" y="3314218"/>
                </a:lnTo>
                <a:lnTo>
                  <a:pt x="4430713" y="3312314"/>
                </a:lnTo>
                <a:lnTo>
                  <a:pt x="4427538" y="3311680"/>
                </a:lnTo>
                <a:lnTo>
                  <a:pt x="4425316" y="3311680"/>
                </a:lnTo>
                <a:lnTo>
                  <a:pt x="4424363" y="3311995"/>
                </a:lnTo>
                <a:lnTo>
                  <a:pt x="4422458" y="3311995"/>
                </a:lnTo>
                <a:lnTo>
                  <a:pt x="4420236" y="3311995"/>
                </a:lnTo>
                <a:lnTo>
                  <a:pt x="4416426" y="3311044"/>
                </a:lnTo>
                <a:lnTo>
                  <a:pt x="4411028" y="3308822"/>
                </a:lnTo>
                <a:lnTo>
                  <a:pt x="4415791" y="3309137"/>
                </a:lnTo>
                <a:lnTo>
                  <a:pt x="4418331" y="3309137"/>
                </a:lnTo>
                <a:lnTo>
                  <a:pt x="4418648" y="3308822"/>
                </a:lnTo>
                <a:lnTo>
                  <a:pt x="4418648" y="3308186"/>
                </a:lnTo>
                <a:lnTo>
                  <a:pt x="4416108" y="3305649"/>
                </a:lnTo>
                <a:lnTo>
                  <a:pt x="4420871" y="3306915"/>
                </a:lnTo>
                <a:lnTo>
                  <a:pt x="4424363" y="3308503"/>
                </a:lnTo>
                <a:lnTo>
                  <a:pt x="4427221" y="3309773"/>
                </a:lnTo>
                <a:lnTo>
                  <a:pt x="4431031" y="3311360"/>
                </a:lnTo>
                <a:lnTo>
                  <a:pt x="4429126" y="3309773"/>
                </a:lnTo>
                <a:lnTo>
                  <a:pt x="4427856" y="3308503"/>
                </a:lnTo>
                <a:lnTo>
                  <a:pt x="4427856" y="3307869"/>
                </a:lnTo>
                <a:lnTo>
                  <a:pt x="4428173" y="3306915"/>
                </a:lnTo>
                <a:lnTo>
                  <a:pt x="4429761" y="3306915"/>
                </a:lnTo>
                <a:lnTo>
                  <a:pt x="4431031" y="3306600"/>
                </a:lnTo>
                <a:lnTo>
                  <a:pt x="4435158" y="3306915"/>
                </a:lnTo>
                <a:lnTo>
                  <a:pt x="4438968" y="3306915"/>
                </a:lnTo>
                <a:lnTo>
                  <a:pt x="4440238" y="3306915"/>
                </a:lnTo>
                <a:lnTo>
                  <a:pt x="4440873" y="3306600"/>
                </a:lnTo>
                <a:lnTo>
                  <a:pt x="4440873" y="3305964"/>
                </a:lnTo>
                <a:lnTo>
                  <a:pt x="4440238" y="3304693"/>
                </a:lnTo>
                <a:lnTo>
                  <a:pt x="4438333" y="3303426"/>
                </a:lnTo>
                <a:lnTo>
                  <a:pt x="4435476" y="3301518"/>
                </a:lnTo>
                <a:lnTo>
                  <a:pt x="4436111" y="3301202"/>
                </a:lnTo>
                <a:lnTo>
                  <a:pt x="4437381" y="3301202"/>
                </a:lnTo>
                <a:lnTo>
                  <a:pt x="4440238" y="3301836"/>
                </a:lnTo>
                <a:lnTo>
                  <a:pt x="4443096" y="3303426"/>
                </a:lnTo>
                <a:lnTo>
                  <a:pt x="4446588" y="3304693"/>
                </a:lnTo>
                <a:lnTo>
                  <a:pt x="4452303" y="3307869"/>
                </a:lnTo>
                <a:lnTo>
                  <a:pt x="4454208" y="3308503"/>
                </a:lnTo>
                <a:lnTo>
                  <a:pt x="4454843" y="3308186"/>
                </a:lnTo>
                <a:lnTo>
                  <a:pt x="4455161" y="3307869"/>
                </a:lnTo>
                <a:lnTo>
                  <a:pt x="4458971" y="3309137"/>
                </a:lnTo>
                <a:lnTo>
                  <a:pt x="4460558" y="3310726"/>
                </a:lnTo>
                <a:lnTo>
                  <a:pt x="4461193" y="3311680"/>
                </a:lnTo>
                <a:lnTo>
                  <a:pt x="4461193" y="3312948"/>
                </a:lnTo>
                <a:lnTo>
                  <a:pt x="4460241" y="3314539"/>
                </a:lnTo>
                <a:lnTo>
                  <a:pt x="4460241" y="3315806"/>
                </a:lnTo>
                <a:lnTo>
                  <a:pt x="4461193" y="3316759"/>
                </a:lnTo>
                <a:lnTo>
                  <a:pt x="4469448" y="3319298"/>
                </a:lnTo>
                <a:lnTo>
                  <a:pt x="4471988" y="3319615"/>
                </a:lnTo>
                <a:lnTo>
                  <a:pt x="4473893" y="3320251"/>
                </a:lnTo>
                <a:lnTo>
                  <a:pt x="4475163" y="3319615"/>
                </a:lnTo>
                <a:lnTo>
                  <a:pt x="4475798" y="3319298"/>
                </a:lnTo>
                <a:lnTo>
                  <a:pt x="4475798" y="3318662"/>
                </a:lnTo>
                <a:lnTo>
                  <a:pt x="4475163" y="3317714"/>
                </a:lnTo>
                <a:lnTo>
                  <a:pt x="4474211" y="3315806"/>
                </a:lnTo>
                <a:lnTo>
                  <a:pt x="4473258" y="3313582"/>
                </a:lnTo>
                <a:lnTo>
                  <a:pt x="4472623" y="3312948"/>
                </a:lnTo>
                <a:lnTo>
                  <a:pt x="4473258" y="3312314"/>
                </a:lnTo>
                <a:lnTo>
                  <a:pt x="4473893" y="3311995"/>
                </a:lnTo>
                <a:lnTo>
                  <a:pt x="4475163" y="3311680"/>
                </a:lnTo>
                <a:lnTo>
                  <a:pt x="4479608" y="3314539"/>
                </a:lnTo>
                <a:lnTo>
                  <a:pt x="4483418" y="3316125"/>
                </a:lnTo>
                <a:lnTo>
                  <a:pt x="4486593" y="3316759"/>
                </a:lnTo>
                <a:lnTo>
                  <a:pt x="4489768" y="3317076"/>
                </a:lnTo>
                <a:lnTo>
                  <a:pt x="4493261" y="3317076"/>
                </a:lnTo>
                <a:lnTo>
                  <a:pt x="4496436" y="3318027"/>
                </a:lnTo>
                <a:lnTo>
                  <a:pt x="4500563" y="3318984"/>
                </a:lnTo>
                <a:lnTo>
                  <a:pt x="4505643" y="3320885"/>
                </a:lnTo>
                <a:lnTo>
                  <a:pt x="4505643" y="3319615"/>
                </a:lnTo>
                <a:lnTo>
                  <a:pt x="4505326" y="3318662"/>
                </a:lnTo>
                <a:lnTo>
                  <a:pt x="4504373" y="3319615"/>
                </a:lnTo>
                <a:lnTo>
                  <a:pt x="4505008" y="3318027"/>
                </a:lnTo>
                <a:lnTo>
                  <a:pt x="4503738" y="3316125"/>
                </a:lnTo>
                <a:lnTo>
                  <a:pt x="4502468" y="3314539"/>
                </a:lnTo>
                <a:lnTo>
                  <a:pt x="4500246" y="3312314"/>
                </a:lnTo>
                <a:lnTo>
                  <a:pt x="4499611" y="3311360"/>
                </a:lnTo>
                <a:lnTo>
                  <a:pt x="4500246" y="3311044"/>
                </a:lnTo>
                <a:lnTo>
                  <a:pt x="4500881" y="3311044"/>
                </a:lnTo>
                <a:lnTo>
                  <a:pt x="4502786" y="3310726"/>
                </a:lnTo>
                <a:lnTo>
                  <a:pt x="4506278" y="3310726"/>
                </a:lnTo>
                <a:lnTo>
                  <a:pt x="4508501" y="3308822"/>
                </a:lnTo>
                <a:lnTo>
                  <a:pt x="4505961" y="3307235"/>
                </a:lnTo>
                <a:lnTo>
                  <a:pt x="4502468" y="3305964"/>
                </a:lnTo>
                <a:lnTo>
                  <a:pt x="4494531" y="3303106"/>
                </a:lnTo>
                <a:lnTo>
                  <a:pt x="4491038" y="3301836"/>
                </a:lnTo>
                <a:lnTo>
                  <a:pt x="4488181" y="3301518"/>
                </a:lnTo>
                <a:lnTo>
                  <a:pt x="4485958" y="3301518"/>
                </a:lnTo>
                <a:lnTo>
                  <a:pt x="4484688" y="3302153"/>
                </a:lnTo>
                <a:lnTo>
                  <a:pt x="4484371" y="3302470"/>
                </a:lnTo>
                <a:lnTo>
                  <a:pt x="4484371" y="3303106"/>
                </a:lnTo>
                <a:lnTo>
                  <a:pt x="4485323" y="3304059"/>
                </a:lnTo>
                <a:lnTo>
                  <a:pt x="4486911" y="3305013"/>
                </a:lnTo>
                <a:lnTo>
                  <a:pt x="4490403" y="3306600"/>
                </a:lnTo>
                <a:lnTo>
                  <a:pt x="4484688" y="3304377"/>
                </a:lnTo>
                <a:lnTo>
                  <a:pt x="4481513" y="3302470"/>
                </a:lnTo>
                <a:lnTo>
                  <a:pt x="4479608" y="3301518"/>
                </a:lnTo>
                <a:lnTo>
                  <a:pt x="4479291" y="3301202"/>
                </a:lnTo>
                <a:lnTo>
                  <a:pt x="4479291" y="3300882"/>
                </a:lnTo>
                <a:lnTo>
                  <a:pt x="4480561" y="3299933"/>
                </a:lnTo>
                <a:lnTo>
                  <a:pt x="4482466" y="3299614"/>
                </a:lnTo>
                <a:lnTo>
                  <a:pt x="4489451" y="3299614"/>
                </a:lnTo>
                <a:lnTo>
                  <a:pt x="4498341" y="3299614"/>
                </a:lnTo>
                <a:lnTo>
                  <a:pt x="4507548" y="3299297"/>
                </a:lnTo>
                <a:lnTo>
                  <a:pt x="4511041" y="3298980"/>
                </a:lnTo>
                <a:lnTo>
                  <a:pt x="4514851" y="3298659"/>
                </a:lnTo>
                <a:lnTo>
                  <a:pt x="4517391" y="3297392"/>
                </a:lnTo>
                <a:lnTo>
                  <a:pt x="4518026" y="3297073"/>
                </a:lnTo>
                <a:lnTo>
                  <a:pt x="4518661" y="3296438"/>
                </a:lnTo>
                <a:lnTo>
                  <a:pt x="4524058" y="3298659"/>
                </a:lnTo>
                <a:lnTo>
                  <a:pt x="4528186" y="3300882"/>
                </a:lnTo>
                <a:lnTo>
                  <a:pt x="4530726" y="3302470"/>
                </a:lnTo>
                <a:lnTo>
                  <a:pt x="4532313" y="3304059"/>
                </a:lnTo>
                <a:lnTo>
                  <a:pt x="4532631" y="3305013"/>
                </a:lnTo>
                <a:lnTo>
                  <a:pt x="4532313" y="3306600"/>
                </a:lnTo>
                <a:lnTo>
                  <a:pt x="4531361" y="3307869"/>
                </a:lnTo>
                <a:lnTo>
                  <a:pt x="4530408" y="3308822"/>
                </a:lnTo>
                <a:lnTo>
                  <a:pt x="4528186" y="3311360"/>
                </a:lnTo>
                <a:lnTo>
                  <a:pt x="4527551" y="3312948"/>
                </a:lnTo>
                <a:lnTo>
                  <a:pt x="4527233" y="3314218"/>
                </a:lnTo>
                <a:lnTo>
                  <a:pt x="4527551" y="3316440"/>
                </a:lnTo>
                <a:lnTo>
                  <a:pt x="4528821" y="3318662"/>
                </a:lnTo>
                <a:lnTo>
                  <a:pt x="4531996" y="3321203"/>
                </a:lnTo>
                <a:lnTo>
                  <a:pt x="4535488" y="3324060"/>
                </a:lnTo>
                <a:lnTo>
                  <a:pt x="4531361" y="3323744"/>
                </a:lnTo>
                <a:lnTo>
                  <a:pt x="4528821" y="3323744"/>
                </a:lnTo>
                <a:lnTo>
                  <a:pt x="4527551" y="3324380"/>
                </a:lnTo>
                <a:lnTo>
                  <a:pt x="4527233" y="3324380"/>
                </a:lnTo>
                <a:lnTo>
                  <a:pt x="4527233" y="3325017"/>
                </a:lnTo>
                <a:lnTo>
                  <a:pt x="4527551" y="3325966"/>
                </a:lnTo>
                <a:lnTo>
                  <a:pt x="4528186" y="3326918"/>
                </a:lnTo>
                <a:lnTo>
                  <a:pt x="4531361" y="3329143"/>
                </a:lnTo>
                <a:lnTo>
                  <a:pt x="4535171" y="3331684"/>
                </a:lnTo>
                <a:lnTo>
                  <a:pt x="4537076" y="3333269"/>
                </a:lnTo>
                <a:lnTo>
                  <a:pt x="4538028" y="3334222"/>
                </a:lnTo>
                <a:lnTo>
                  <a:pt x="4538663" y="3335493"/>
                </a:lnTo>
                <a:lnTo>
                  <a:pt x="4538663" y="3336129"/>
                </a:lnTo>
                <a:lnTo>
                  <a:pt x="4537711" y="3336763"/>
                </a:lnTo>
                <a:lnTo>
                  <a:pt x="4535488" y="3337717"/>
                </a:lnTo>
                <a:lnTo>
                  <a:pt x="4531996" y="3335807"/>
                </a:lnTo>
                <a:lnTo>
                  <a:pt x="4528503" y="3334222"/>
                </a:lnTo>
                <a:lnTo>
                  <a:pt x="4526281" y="3332952"/>
                </a:lnTo>
                <a:lnTo>
                  <a:pt x="4525011" y="3331362"/>
                </a:lnTo>
                <a:lnTo>
                  <a:pt x="4522788" y="3328504"/>
                </a:lnTo>
                <a:lnTo>
                  <a:pt x="4521518" y="3326918"/>
                </a:lnTo>
                <a:lnTo>
                  <a:pt x="4520566" y="3325651"/>
                </a:lnTo>
                <a:lnTo>
                  <a:pt x="4516756" y="3325329"/>
                </a:lnTo>
                <a:lnTo>
                  <a:pt x="4514216" y="3325329"/>
                </a:lnTo>
                <a:lnTo>
                  <a:pt x="4512628" y="3325651"/>
                </a:lnTo>
                <a:lnTo>
                  <a:pt x="4511358" y="3325966"/>
                </a:lnTo>
                <a:lnTo>
                  <a:pt x="4510723" y="3326602"/>
                </a:lnTo>
                <a:lnTo>
                  <a:pt x="4510723" y="3327872"/>
                </a:lnTo>
                <a:lnTo>
                  <a:pt x="4510723" y="3328826"/>
                </a:lnTo>
                <a:lnTo>
                  <a:pt x="4511358" y="3330094"/>
                </a:lnTo>
                <a:lnTo>
                  <a:pt x="4512628" y="3332635"/>
                </a:lnTo>
                <a:lnTo>
                  <a:pt x="4513581" y="3335493"/>
                </a:lnTo>
                <a:lnTo>
                  <a:pt x="4513581" y="3336444"/>
                </a:lnTo>
                <a:lnTo>
                  <a:pt x="4513263" y="3337717"/>
                </a:lnTo>
                <a:lnTo>
                  <a:pt x="4512311" y="3338667"/>
                </a:lnTo>
                <a:lnTo>
                  <a:pt x="4510723" y="3339302"/>
                </a:lnTo>
                <a:lnTo>
                  <a:pt x="4524693" y="3340576"/>
                </a:lnTo>
                <a:lnTo>
                  <a:pt x="4537393" y="3340889"/>
                </a:lnTo>
                <a:lnTo>
                  <a:pt x="4549141" y="3340889"/>
                </a:lnTo>
                <a:lnTo>
                  <a:pt x="4560571" y="3340255"/>
                </a:lnTo>
                <a:lnTo>
                  <a:pt x="4561206" y="3339938"/>
                </a:lnTo>
                <a:lnTo>
                  <a:pt x="4561206" y="3338984"/>
                </a:lnTo>
                <a:lnTo>
                  <a:pt x="4560571" y="3338351"/>
                </a:lnTo>
                <a:lnTo>
                  <a:pt x="4560253" y="3338031"/>
                </a:lnTo>
                <a:lnTo>
                  <a:pt x="4558031" y="3336763"/>
                </a:lnTo>
                <a:lnTo>
                  <a:pt x="4555491" y="3335493"/>
                </a:lnTo>
                <a:lnTo>
                  <a:pt x="4552951" y="3334222"/>
                </a:lnTo>
                <a:lnTo>
                  <a:pt x="4551363" y="3333269"/>
                </a:lnTo>
                <a:lnTo>
                  <a:pt x="4550411" y="3332635"/>
                </a:lnTo>
                <a:lnTo>
                  <a:pt x="4550093" y="3331684"/>
                </a:lnTo>
                <a:lnTo>
                  <a:pt x="4550093" y="3331362"/>
                </a:lnTo>
                <a:lnTo>
                  <a:pt x="4550728" y="3330728"/>
                </a:lnTo>
                <a:lnTo>
                  <a:pt x="4565968" y="3335493"/>
                </a:lnTo>
                <a:lnTo>
                  <a:pt x="4566286" y="3334222"/>
                </a:lnTo>
                <a:lnTo>
                  <a:pt x="4566286" y="3333586"/>
                </a:lnTo>
                <a:lnTo>
                  <a:pt x="4565968" y="3332952"/>
                </a:lnTo>
                <a:lnTo>
                  <a:pt x="4565016" y="3331998"/>
                </a:lnTo>
                <a:lnTo>
                  <a:pt x="4562793" y="3330411"/>
                </a:lnTo>
                <a:lnTo>
                  <a:pt x="4560253" y="3328826"/>
                </a:lnTo>
                <a:lnTo>
                  <a:pt x="4557396" y="3326918"/>
                </a:lnTo>
                <a:lnTo>
                  <a:pt x="4555491" y="3325651"/>
                </a:lnTo>
                <a:lnTo>
                  <a:pt x="4554856" y="3325017"/>
                </a:lnTo>
                <a:lnTo>
                  <a:pt x="4554856" y="3324060"/>
                </a:lnTo>
                <a:lnTo>
                  <a:pt x="4555173" y="3323427"/>
                </a:lnTo>
                <a:lnTo>
                  <a:pt x="4555808" y="3322793"/>
                </a:lnTo>
                <a:lnTo>
                  <a:pt x="4559936" y="3325017"/>
                </a:lnTo>
                <a:lnTo>
                  <a:pt x="4563111" y="3326602"/>
                </a:lnTo>
                <a:lnTo>
                  <a:pt x="4566603" y="3327553"/>
                </a:lnTo>
                <a:lnTo>
                  <a:pt x="4570096" y="3328189"/>
                </a:lnTo>
                <a:lnTo>
                  <a:pt x="4578668" y="3329143"/>
                </a:lnTo>
                <a:lnTo>
                  <a:pt x="4584383" y="3330411"/>
                </a:lnTo>
                <a:lnTo>
                  <a:pt x="4591368" y="3331998"/>
                </a:lnTo>
                <a:lnTo>
                  <a:pt x="4591368" y="3331047"/>
                </a:lnTo>
                <a:lnTo>
                  <a:pt x="4591368" y="3330094"/>
                </a:lnTo>
                <a:lnTo>
                  <a:pt x="4590733" y="3329143"/>
                </a:lnTo>
                <a:lnTo>
                  <a:pt x="4589781" y="3328504"/>
                </a:lnTo>
                <a:lnTo>
                  <a:pt x="4587241" y="3327553"/>
                </a:lnTo>
                <a:lnTo>
                  <a:pt x="4583748" y="3326282"/>
                </a:lnTo>
                <a:lnTo>
                  <a:pt x="4574858" y="3323744"/>
                </a:lnTo>
                <a:lnTo>
                  <a:pt x="4570096" y="3322793"/>
                </a:lnTo>
                <a:lnTo>
                  <a:pt x="4565333" y="3320885"/>
                </a:lnTo>
                <a:lnTo>
                  <a:pt x="4564698" y="3318984"/>
                </a:lnTo>
                <a:lnTo>
                  <a:pt x="4564381" y="3317714"/>
                </a:lnTo>
                <a:lnTo>
                  <a:pt x="4564381" y="3316125"/>
                </a:lnTo>
                <a:lnTo>
                  <a:pt x="4564698" y="3314539"/>
                </a:lnTo>
                <a:lnTo>
                  <a:pt x="4565333" y="3313582"/>
                </a:lnTo>
                <a:lnTo>
                  <a:pt x="4566286" y="3312314"/>
                </a:lnTo>
                <a:lnTo>
                  <a:pt x="4568508" y="3310409"/>
                </a:lnTo>
                <a:lnTo>
                  <a:pt x="4571048" y="3308503"/>
                </a:lnTo>
                <a:lnTo>
                  <a:pt x="4572636" y="3306279"/>
                </a:lnTo>
                <a:lnTo>
                  <a:pt x="4573588" y="3305649"/>
                </a:lnTo>
                <a:lnTo>
                  <a:pt x="4573906" y="3304377"/>
                </a:lnTo>
                <a:lnTo>
                  <a:pt x="4573906" y="3303426"/>
                </a:lnTo>
                <a:lnTo>
                  <a:pt x="4573906" y="3302153"/>
                </a:lnTo>
                <a:lnTo>
                  <a:pt x="4572636" y="3301518"/>
                </a:lnTo>
                <a:lnTo>
                  <a:pt x="4571048" y="3300882"/>
                </a:lnTo>
                <a:lnTo>
                  <a:pt x="4565333" y="3299614"/>
                </a:lnTo>
                <a:lnTo>
                  <a:pt x="4552951" y="3296758"/>
                </a:lnTo>
                <a:lnTo>
                  <a:pt x="4556443" y="3298659"/>
                </a:lnTo>
                <a:lnTo>
                  <a:pt x="4559618" y="3300568"/>
                </a:lnTo>
                <a:lnTo>
                  <a:pt x="4561841" y="3302153"/>
                </a:lnTo>
                <a:lnTo>
                  <a:pt x="4563111" y="3304059"/>
                </a:lnTo>
                <a:lnTo>
                  <a:pt x="4563746" y="3304693"/>
                </a:lnTo>
                <a:lnTo>
                  <a:pt x="4563746" y="3305649"/>
                </a:lnTo>
                <a:lnTo>
                  <a:pt x="4563111" y="3305964"/>
                </a:lnTo>
                <a:lnTo>
                  <a:pt x="4562476" y="3306600"/>
                </a:lnTo>
                <a:lnTo>
                  <a:pt x="4561523" y="3306915"/>
                </a:lnTo>
                <a:lnTo>
                  <a:pt x="4559618" y="3306915"/>
                </a:lnTo>
                <a:lnTo>
                  <a:pt x="4554538" y="3306915"/>
                </a:lnTo>
                <a:lnTo>
                  <a:pt x="4555491" y="3306600"/>
                </a:lnTo>
                <a:lnTo>
                  <a:pt x="4555491" y="3306279"/>
                </a:lnTo>
                <a:lnTo>
                  <a:pt x="4555173" y="3305649"/>
                </a:lnTo>
                <a:lnTo>
                  <a:pt x="4554538" y="3304377"/>
                </a:lnTo>
                <a:lnTo>
                  <a:pt x="4551998" y="3302153"/>
                </a:lnTo>
                <a:lnTo>
                  <a:pt x="4547871" y="3299614"/>
                </a:lnTo>
                <a:lnTo>
                  <a:pt x="4542791" y="3297073"/>
                </a:lnTo>
                <a:lnTo>
                  <a:pt x="4537711" y="3295167"/>
                </a:lnTo>
                <a:lnTo>
                  <a:pt x="4535171" y="3294851"/>
                </a:lnTo>
                <a:lnTo>
                  <a:pt x="4532948" y="3294535"/>
                </a:lnTo>
                <a:lnTo>
                  <a:pt x="4530408" y="3294535"/>
                </a:lnTo>
                <a:lnTo>
                  <a:pt x="4528503" y="3294851"/>
                </a:lnTo>
                <a:lnTo>
                  <a:pt x="4523741" y="3291992"/>
                </a:lnTo>
                <a:lnTo>
                  <a:pt x="4519613" y="3289771"/>
                </a:lnTo>
                <a:lnTo>
                  <a:pt x="4512946" y="3286913"/>
                </a:lnTo>
                <a:lnTo>
                  <a:pt x="4500881" y="3282468"/>
                </a:lnTo>
                <a:lnTo>
                  <a:pt x="4506596" y="3283738"/>
                </a:lnTo>
                <a:lnTo>
                  <a:pt x="4511041" y="3285012"/>
                </a:lnTo>
                <a:lnTo>
                  <a:pt x="4515486" y="3286279"/>
                </a:lnTo>
                <a:lnTo>
                  <a:pt x="4521518" y="3287547"/>
                </a:lnTo>
                <a:lnTo>
                  <a:pt x="4521518" y="3287233"/>
                </a:lnTo>
                <a:lnTo>
                  <a:pt x="4521201" y="3286596"/>
                </a:lnTo>
                <a:lnTo>
                  <a:pt x="4519613" y="3285962"/>
                </a:lnTo>
                <a:lnTo>
                  <a:pt x="4517391" y="3284689"/>
                </a:lnTo>
                <a:lnTo>
                  <a:pt x="4516121" y="3284374"/>
                </a:lnTo>
                <a:lnTo>
                  <a:pt x="4515803" y="3284055"/>
                </a:lnTo>
                <a:lnTo>
                  <a:pt x="4498658" y="3280246"/>
                </a:lnTo>
                <a:lnTo>
                  <a:pt x="4488816" y="3278979"/>
                </a:lnTo>
                <a:lnTo>
                  <a:pt x="4481513" y="3278022"/>
                </a:lnTo>
                <a:lnTo>
                  <a:pt x="4470083" y="3276754"/>
                </a:lnTo>
                <a:lnTo>
                  <a:pt x="4473576" y="3277071"/>
                </a:lnTo>
                <a:lnTo>
                  <a:pt x="4473893" y="3276754"/>
                </a:lnTo>
                <a:lnTo>
                  <a:pt x="4473258" y="3276120"/>
                </a:lnTo>
                <a:lnTo>
                  <a:pt x="4471353" y="3275164"/>
                </a:lnTo>
                <a:lnTo>
                  <a:pt x="4469448" y="3274212"/>
                </a:lnTo>
                <a:lnTo>
                  <a:pt x="4469131" y="3273896"/>
                </a:lnTo>
                <a:lnTo>
                  <a:pt x="4470083" y="3273578"/>
                </a:lnTo>
                <a:lnTo>
                  <a:pt x="4474211" y="3274212"/>
                </a:lnTo>
                <a:lnTo>
                  <a:pt x="4457383" y="3268816"/>
                </a:lnTo>
                <a:lnTo>
                  <a:pt x="4440873" y="3264053"/>
                </a:lnTo>
                <a:lnTo>
                  <a:pt x="4412616" y="3256116"/>
                </a:lnTo>
                <a:lnTo>
                  <a:pt x="4401503" y="3252941"/>
                </a:lnTo>
                <a:lnTo>
                  <a:pt x="4393883" y="3250400"/>
                </a:lnTo>
                <a:lnTo>
                  <a:pt x="4391026" y="3249765"/>
                </a:lnTo>
                <a:lnTo>
                  <a:pt x="4389121" y="3248495"/>
                </a:lnTo>
                <a:lnTo>
                  <a:pt x="4388803" y="3247862"/>
                </a:lnTo>
                <a:lnTo>
                  <a:pt x="4389121" y="3247542"/>
                </a:lnTo>
                <a:lnTo>
                  <a:pt x="4368483" y="3244684"/>
                </a:lnTo>
                <a:lnTo>
                  <a:pt x="4381183" y="3245954"/>
                </a:lnTo>
                <a:lnTo>
                  <a:pt x="4393566" y="3247227"/>
                </a:lnTo>
                <a:lnTo>
                  <a:pt x="4391978" y="3246907"/>
                </a:lnTo>
                <a:lnTo>
                  <a:pt x="4393883" y="3247227"/>
                </a:lnTo>
                <a:lnTo>
                  <a:pt x="4395788" y="3247227"/>
                </a:lnTo>
                <a:lnTo>
                  <a:pt x="4398963" y="3247542"/>
                </a:lnTo>
                <a:lnTo>
                  <a:pt x="4405948" y="3247862"/>
                </a:lnTo>
                <a:lnTo>
                  <a:pt x="4409123" y="3248178"/>
                </a:lnTo>
                <a:lnTo>
                  <a:pt x="4439286" y="3250719"/>
                </a:lnTo>
                <a:lnTo>
                  <a:pt x="4454526" y="3251671"/>
                </a:lnTo>
                <a:lnTo>
                  <a:pt x="4454843" y="3251987"/>
                </a:lnTo>
                <a:lnTo>
                  <a:pt x="4458018" y="3251987"/>
                </a:lnTo>
                <a:lnTo>
                  <a:pt x="4462146" y="3251987"/>
                </a:lnTo>
                <a:lnTo>
                  <a:pt x="4476433" y="3252307"/>
                </a:lnTo>
                <a:lnTo>
                  <a:pt x="4487863" y="3252623"/>
                </a:lnTo>
                <a:lnTo>
                  <a:pt x="4499611" y="3252941"/>
                </a:lnTo>
                <a:lnTo>
                  <a:pt x="4512946" y="3253258"/>
                </a:lnTo>
                <a:lnTo>
                  <a:pt x="4527233" y="3253258"/>
                </a:lnTo>
                <a:lnTo>
                  <a:pt x="4574858" y="3251987"/>
                </a:lnTo>
                <a:lnTo>
                  <a:pt x="4585018" y="3251671"/>
                </a:lnTo>
                <a:lnTo>
                  <a:pt x="4594827" y="3251077"/>
                </a:lnTo>
                <a:lnTo>
                  <a:pt x="4600259" y="3250123"/>
                </a:lnTo>
                <a:lnTo>
                  <a:pt x="4605339" y="3249594"/>
                </a:lnTo>
                <a:lnTo>
                  <a:pt x="4598671" y="3250653"/>
                </a:lnTo>
                <a:lnTo>
                  <a:pt x="4597719" y="3250653"/>
                </a:lnTo>
                <a:lnTo>
                  <a:pt x="4594986" y="3251067"/>
                </a:lnTo>
                <a:lnTo>
                  <a:pt x="4595496" y="3251036"/>
                </a:lnTo>
                <a:lnTo>
                  <a:pt x="4598671" y="3250719"/>
                </a:lnTo>
                <a:lnTo>
                  <a:pt x="4603116" y="3250719"/>
                </a:lnTo>
                <a:lnTo>
                  <a:pt x="4606608" y="3251036"/>
                </a:lnTo>
                <a:lnTo>
                  <a:pt x="4610418" y="3251671"/>
                </a:lnTo>
                <a:lnTo>
                  <a:pt x="4619308" y="3251036"/>
                </a:lnTo>
                <a:lnTo>
                  <a:pt x="4625023" y="3250400"/>
                </a:lnTo>
                <a:lnTo>
                  <a:pt x="4611688" y="3250400"/>
                </a:lnTo>
                <a:lnTo>
                  <a:pt x="4612641" y="3250085"/>
                </a:lnTo>
                <a:lnTo>
                  <a:pt x="4615498" y="3250085"/>
                </a:lnTo>
                <a:lnTo>
                  <a:pt x="4621213" y="3249449"/>
                </a:lnTo>
                <a:lnTo>
                  <a:pt x="4614863" y="3249765"/>
                </a:lnTo>
                <a:lnTo>
                  <a:pt x="4625549" y="3248282"/>
                </a:lnTo>
                <a:lnTo>
                  <a:pt x="4605338" y="3249594"/>
                </a:lnTo>
                <a:lnTo>
                  <a:pt x="4627563" y="3248006"/>
                </a:lnTo>
                <a:lnTo>
                  <a:pt x="4626921" y="3248121"/>
                </a:lnTo>
                <a:lnTo>
                  <a:pt x="4632502" y="3247612"/>
                </a:lnTo>
                <a:lnTo>
                  <a:pt x="4633913" y="3247542"/>
                </a:lnTo>
                <a:lnTo>
                  <a:pt x="4635818" y="3247227"/>
                </a:lnTo>
                <a:lnTo>
                  <a:pt x="4638041" y="3246907"/>
                </a:lnTo>
                <a:lnTo>
                  <a:pt x="4645343" y="3245954"/>
                </a:lnTo>
                <a:lnTo>
                  <a:pt x="4639628" y="3246907"/>
                </a:lnTo>
                <a:lnTo>
                  <a:pt x="4640263" y="3246907"/>
                </a:lnTo>
                <a:lnTo>
                  <a:pt x="4647248" y="3245954"/>
                </a:lnTo>
                <a:lnTo>
                  <a:pt x="4647566" y="3245954"/>
                </a:lnTo>
                <a:lnTo>
                  <a:pt x="4659313" y="3244684"/>
                </a:lnTo>
                <a:lnTo>
                  <a:pt x="4652328" y="3245318"/>
                </a:lnTo>
                <a:lnTo>
                  <a:pt x="4645343" y="3245954"/>
                </a:lnTo>
                <a:lnTo>
                  <a:pt x="4675188" y="3241828"/>
                </a:lnTo>
                <a:lnTo>
                  <a:pt x="4662806" y="3243732"/>
                </a:lnTo>
                <a:lnTo>
                  <a:pt x="4676458" y="3241828"/>
                </a:lnTo>
                <a:lnTo>
                  <a:pt x="4677728" y="3241192"/>
                </a:lnTo>
                <a:lnTo>
                  <a:pt x="4678681" y="3241192"/>
                </a:lnTo>
                <a:lnTo>
                  <a:pt x="4683761" y="3240558"/>
                </a:lnTo>
                <a:lnTo>
                  <a:pt x="4699001" y="3237700"/>
                </a:lnTo>
                <a:lnTo>
                  <a:pt x="4690111" y="3239606"/>
                </a:lnTo>
                <a:lnTo>
                  <a:pt x="4691381" y="3239606"/>
                </a:lnTo>
                <a:lnTo>
                  <a:pt x="4698366" y="3238017"/>
                </a:lnTo>
                <a:lnTo>
                  <a:pt x="4711626" y="3235422"/>
                </a:lnTo>
                <a:lnTo>
                  <a:pt x="4718051" y="3233719"/>
                </a:lnTo>
                <a:lnTo>
                  <a:pt x="4716124" y="3234384"/>
                </a:lnTo>
                <a:lnTo>
                  <a:pt x="4731068" y="3230715"/>
                </a:lnTo>
                <a:lnTo>
                  <a:pt x="4718368" y="3233570"/>
                </a:lnTo>
                <a:lnTo>
                  <a:pt x="4733608" y="3230081"/>
                </a:lnTo>
                <a:lnTo>
                  <a:pt x="4737418" y="3228494"/>
                </a:lnTo>
                <a:lnTo>
                  <a:pt x="4739006" y="3227539"/>
                </a:lnTo>
                <a:lnTo>
                  <a:pt x="4740276" y="3226586"/>
                </a:lnTo>
                <a:lnTo>
                  <a:pt x="4745356" y="3225951"/>
                </a:lnTo>
                <a:lnTo>
                  <a:pt x="4748531" y="3225951"/>
                </a:lnTo>
                <a:lnTo>
                  <a:pt x="4754563" y="3224048"/>
                </a:lnTo>
                <a:lnTo>
                  <a:pt x="4755833" y="3223728"/>
                </a:lnTo>
                <a:lnTo>
                  <a:pt x="4760913" y="3222459"/>
                </a:lnTo>
                <a:lnTo>
                  <a:pt x="4764961" y="3221111"/>
                </a:lnTo>
                <a:lnTo>
                  <a:pt x="4769486" y="3219922"/>
                </a:lnTo>
                <a:lnTo>
                  <a:pt x="4776471" y="3216744"/>
                </a:lnTo>
                <a:lnTo>
                  <a:pt x="4776788" y="3216744"/>
                </a:lnTo>
                <a:lnTo>
                  <a:pt x="4777741" y="3216427"/>
                </a:lnTo>
                <a:lnTo>
                  <a:pt x="4779328" y="3215792"/>
                </a:lnTo>
                <a:lnTo>
                  <a:pt x="4779963" y="3215792"/>
                </a:lnTo>
                <a:lnTo>
                  <a:pt x="4781868" y="3214839"/>
                </a:lnTo>
                <a:lnTo>
                  <a:pt x="4782503" y="3214203"/>
                </a:lnTo>
                <a:lnTo>
                  <a:pt x="4794251" y="3207538"/>
                </a:lnTo>
                <a:lnTo>
                  <a:pt x="4811396" y="3196423"/>
                </a:lnTo>
                <a:lnTo>
                  <a:pt x="4811713" y="3196423"/>
                </a:lnTo>
                <a:lnTo>
                  <a:pt x="4813618" y="3195789"/>
                </a:lnTo>
                <a:lnTo>
                  <a:pt x="4821873" y="3191026"/>
                </a:lnTo>
                <a:lnTo>
                  <a:pt x="4835208" y="3182453"/>
                </a:lnTo>
                <a:lnTo>
                  <a:pt x="4828541" y="3185945"/>
                </a:lnTo>
                <a:lnTo>
                  <a:pt x="4828223" y="3185945"/>
                </a:lnTo>
                <a:lnTo>
                  <a:pt x="4828858" y="3184993"/>
                </a:lnTo>
                <a:lnTo>
                  <a:pt x="4830446" y="3183722"/>
                </a:lnTo>
                <a:lnTo>
                  <a:pt x="4829811" y="3184039"/>
                </a:lnTo>
                <a:lnTo>
                  <a:pt x="4826953" y="3184993"/>
                </a:lnTo>
                <a:lnTo>
                  <a:pt x="4835526" y="3179912"/>
                </a:lnTo>
                <a:lnTo>
                  <a:pt x="4843781" y="3174514"/>
                </a:lnTo>
                <a:lnTo>
                  <a:pt x="4847273" y="3172292"/>
                </a:lnTo>
                <a:lnTo>
                  <a:pt x="4848861" y="3171022"/>
                </a:lnTo>
                <a:lnTo>
                  <a:pt x="4849496" y="3170070"/>
                </a:lnTo>
                <a:lnTo>
                  <a:pt x="4847273" y="3170387"/>
                </a:lnTo>
                <a:lnTo>
                  <a:pt x="4848861" y="3169119"/>
                </a:lnTo>
                <a:lnTo>
                  <a:pt x="4850766" y="3167847"/>
                </a:lnTo>
                <a:lnTo>
                  <a:pt x="4852036" y="3167529"/>
                </a:lnTo>
                <a:lnTo>
                  <a:pt x="4852988" y="3167529"/>
                </a:lnTo>
                <a:lnTo>
                  <a:pt x="4854258" y="3167847"/>
                </a:lnTo>
                <a:lnTo>
                  <a:pt x="4855211" y="3168483"/>
                </a:lnTo>
                <a:lnTo>
                  <a:pt x="4859656" y="3164672"/>
                </a:lnTo>
                <a:lnTo>
                  <a:pt x="4862196" y="3162131"/>
                </a:lnTo>
                <a:lnTo>
                  <a:pt x="4863148" y="3160226"/>
                </a:lnTo>
                <a:lnTo>
                  <a:pt x="4863466" y="3159909"/>
                </a:lnTo>
                <a:lnTo>
                  <a:pt x="4863148" y="3159273"/>
                </a:lnTo>
                <a:lnTo>
                  <a:pt x="4862513" y="3158958"/>
                </a:lnTo>
                <a:lnTo>
                  <a:pt x="4861243" y="3158639"/>
                </a:lnTo>
                <a:lnTo>
                  <a:pt x="4859973" y="3158005"/>
                </a:lnTo>
                <a:lnTo>
                  <a:pt x="4859338" y="3157370"/>
                </a:lnTo>
                <a:lnTo>
                  <a:pt x="4867911" y="3150703"/>
                </a:lnTo>
                <a:lnTo>
                  <a:pt x="4874578" y="3145938"/>
                </a:lnTo>
                <a:lnTo>
                  <a:pt x="4878706" y="3143083"/>
                </a:lnTo>
                <a:lnTo>
                  <a:pt x="4880293" y="3142764"/>
                </a:lnTo>
                <a:lnTo>
                  <a:pt x="4881563" y="3142447"/>
                </a:lnTo>
                <a:lnTo>
                  <a:pt x="4882198" y="3140542"/>
                </a:lnTo>
                <a:lnTo>
                  <a:pt x="4882198" y="3140225"/>
                </a:lnTo>
                <a:lnTo>
                  <a:pt x="4881563" y="3139906"/>
                </a:lnTo>
                <a:lnTo>
                  <a:pt x="4880611" y="3139906"/>
                </a:lnTo>
                <a:lnTo>
                  <a:pt x="4879658" y="3139906"/>
                </a:lnTo>
                <a:lnTo>
                  <a:pt x="4876801" y="3141492"/>
                </a:lnTo>
                <a:lnTo>
                  <a:pt x="4872038" y="3143400"/>
                </a:lnTo>
                <a:lnTo>
                  <a:pt x="4866006" y="3147528"/>
                </a:lnTo>
                <a:lnTo>
                  <a:pt x="4858703" y="3152289"/>
                </a:lnTo>
                <a:lnTo>
                  <a:pt x="4849813" y="3158958"/>
                </a:lnTo>
                <a:lnTo>
                  <a:pt x="4850131" y="3157688"/>
                </a:lnTo>
                <a:lnTo>
                  <a:pt x="4851401" y="3155464"/>
                </a:lnTo>
                <a:lnTo>
                  <a:pt x="4854893" y="3151337"/>
                </a:lnTo>
                <a:lnTo>
                  <a:pt x="4855528" y="3149431"/>
                </a:lnTo>
                <a:lnTo>
                  <a:pt x="4855528" y="3149114"/>
                </a:lnTo>
                <a:lnTo>
                  <a:pt x="4854893" y="3149114"/>
                </a:lnTo>
                <a:lnTo>
                  <a:pt x="4852671" y="3150384"/>
                </a:lnTo>
                <a:lnTo>
                  <a:pt x="4847591" y="3154195"/>
                </a:lnTo>
                <a:lnTo>
                  <a:pt x="4843146" y="3157688"/>
                </a:lnTo>
                <a:lnTo>
                  <a:pt x="4840923" y="3159592"/>
                </a:lnTo>
                <a:lnTo>
                  <a:pt x="4840288" y="3160545"/>
                </a:lnTo>
                <a:lnTo>
                  <a:pt x="4840606" y="3160545"/>
                </a:lnTo>
                <a:lnTo>
                  <a:pt x="4840923" y="3161179"/>
                </a:lnTo>
                <a:lnTo>
                  <a:pt x="4840923" y="3161496"/>
                </a:lnTo>
                <a:lnTo>
                  <a:pt x="4839971" y="3162450"/>
                </a:lnTo>
                <a:lnTo>
                  <a:pt x="4837431" y="3164672"/>
                </a:lnTo>
                <a:lnTo>
                  <a:pt x="4833303" y="3167212"/>
                </a:lnTo>
                <a:lnTo>
                  <a:pt x="4832986" y="3167212"/>
                </a:lnTo>
                <a:lnTo>
                  <a:pt x="4833303" y="3166578"/>
                </a:lnTo>
                <a:lnTo>
                  <a:pt x="4836478" y="3163084"/>
                </a:lnTo>
                <a:lnTo>
                  <a:pt x="4841558" y="3158639"/>
                </a:lnTo>
                <a:lnTo>
                  <a:pt x="4853306" y="3147209"/>
                </a:lnTo>
                <a:lnTo>
                  <a:pt x="4858068" y="3142447"/>
                </a:lnTo>
                <a:lnTo>
                  <a:pt x="4859656" y="3140542"/>
                </a:lnTo>
                <a:lnTo>
                  <a:pt x="4860291" y="3139589"/>
                </a:lnTo>
                <a:lnTo>
                  <a:pt x="4860291" y="3139272"/>
                </a:lnTo>
                <a:lnTo>
                  <a:pt x="4859973" y="3139589"/>
                </a:lnTo>
                <a:lnTo>
                  <a:pt x="4858386" y="3140225"/>
                </a:lnTo>
                <a:lnTo>
                  <a:pt x="4853623" y="3143400"/>
                </a:lnTo>
                <a:lnTo>
                  <a:pt x="4849496" y="3147209"/>
                </a:lnTo>
                <a:lnTo>
                  <a:pt x="4848226" y="3148796"/>
                </a:lnTo>
                <a:lnTo>
                  <a:pt x="4847908" y="3149114"/>
                </a:lnTo>
                <a:lnTo>
                  <a:pt x="4847908" y="3149431"/>
                </a:lnTo>
                <a:lnTo>
                  <a:pt x="4845686" y="3150703"/>
                </a:lnTo>
                <a:lnTo>
                  <a:pt x="4845368" y="3150703"/>
                </a:lnTo>
                <a:lnTo>
                  <a:pt x="4845686" y="3150384"/>
                </a:lnTo>
                <a:lnTo>
                  <a:pt x="4847273" y="3148796"/>
                </a:lnTo>
                <a:lnTo>
                  <a:pt x="4849813" y="3145938"/>
                </a:lnTo>
                <a:lnTo>
                  <a:pt x="4856163" y="3139906"/>
                </a:lnTo>
                <a:lnTo>
                  <a:pt x="4859973" y="3137366"/>
                </a:lnTo>
                <a:lnTo>
                  <a:pt x="4863148" y="3135146"/>
                </a:lnTo>
                <a:lnTo>
                  <a:pt x="4865688" y="3132286"/>
                </a:lnTo>
                <a:lnTo>
                  <a:pt x="4866006" y="3131649"/>
                </a:lnTo>
                <a:lnTo>
                  <a:pt x="4865688" y="3131649"/>
                </a:lnTo>
                <a:lnTo>
                  <a:pt x="4864101" y="3131649"/>
                </a:lnTo>
                <a:lnTo>
                  <a:pt x="4862196" y="3132286"/>
                </a:lnTo>
                <a:lnTo>
                  <a:pt x="4861243" y="3132603"/>
                </a:lnTo>
                <a:lnTo>
                  <a:pt x="4860608" y="3132286"/>
                </a:lnTo>
                <a:lnTo>
                  <a:pt x="4860926" y="3131966"/>
                </a:lnTo>
                <a:lnTo>
                  <a:pt x="4861878" y="3130699"/>
                </a:lnTo>
                <a:lnTo>
                  <a:pt x="4865688" y="3126889"/>
                </a:lnTo>
                <a:lnTo>
                  <a:pt x="4874261" y="3119586"/>
                </a:lnTo>
                <a:lnTo>
                  <a:pt x="4870768" y="3121173"/>
                </a:lnTo>
                <a:lnTo>
                  <a:pt x="4867276" y="3123712"/>
                </a:lnTo>
                <a:lnTo>
                  <a:pt x="4859973" y="3130062"/>
                </a:lnTo>
                <a:lnTo>
                  <a:pt x="4848226" y="3139906"/>
                </a:lnTo>
                <a:lnTo>
                  <a:pt x="4847908" y="3139272"/>
                </a:lnTo>
                <a:lnTo>
                  <a:pt x="4847591" y="3138000"/>
                </a:lnTo>
                <a:lnTo>
                  <a:pt x="4847273" y="3135146"/>
                </a:lnTo>
                <a:lnTo>
                  <a:pt x="4846956" y="3131649"/>
                </a:lnTo>
                <a:lnTo>
                  <a:pt x="4846321" y="3128792"/>
                </a:lnTo>
                <a:lnTo>
                  <a:pt x="4850131" y="3125934"/>
                </a:lnTo>
                <a:lnTo>
                  <a:pt x="4851083" y="3125302"/>
                </a:lnTo>
                <a:lnTo>
                  <a:pt x="4851401" y="3125302"/>
                </a:lnTo>
                <a:lnTo>
                  <a:pt x="4852036" y="3125302"/>
                </a:lnTo>
                <a:lnTo>
                  <a:pt x="4852036" y="3125934"/>
                </a:lnTo>
                <a:lnTo>
                  <a:pt x="4851401" y="3127523"/>
                </a:lnTo>
                <a:lnTo>
                  <a:pt x="4850766" y="3129428"/>
                </a:lnTo>
                <a:lnTo>
                  <a:pt x="4850448" y="3131015"/>
                </a:lnTo>
                <a:lnTo>
                  <a:pt x="4850448" y="3131649"/>
                </a:lnTo>
                <a:lnTo>
                  <a:pt x="4850766" y="3131966"/>
                </a:lnTo>
                <a:lnTo>
                  <a:pt x="4851401" y="3131966"/>
                </a:lnTo>
                <a:lnTo>
                  <a:pt x="4852671" y="3131649"/>
                </a:lnTo>
                <a:lnTo>
                  <a:pt x="4857751" y="3126889"/>
                </a:lnTo>
                <a:lnTo>
                  <a:pt x="4860926" y="3123078"/>
                </a:lnTo>
                <a:lnTo>
                  <a:pt x="4862513" y="3120854"/>
                </a:lnTo>
                <a:lnTo>
                  <a:pt x="4862831" y="3120220"/>
                </a:lnTo>
                <a:lnTo>
                  <a:pt x="4862196" y="3119903"/>
                </a:lnTo>
                <a:lnTo>
                  <a:pt x="4866958" y="3116411"/>
                </a:lnTo>
                <a:lnTo>
                  <a:pt x="4869498" y="3115141"/>
                </a:lnTo>
                <a:lnTo>
                  <a:pt x="4870133" y="3114823"/>
                </a:lnTo>
                <a:lnTo>
                  <a:pt x="4870133" y="3115141"/>
                </a:lnTo>
                <a:lnTo>
                  <a:pt x="4869816" y="3116092"/>
                </a:lnTo>
                <a:lnTo>
                  <a:pt x="4866006" y="3120539"/>
                </a:lnTo>
                <a:lnTo>
                  <a:pt x="4861878" y="3124983"/>
                </a:lnTo>
                <a:lnTo>
                  <a:pt x="4862196" y="3125302"/>
                </a:lnTo>
                <a:lnTo>
                  <a:pt x="4862513" y="3125302"/>
                </a:lnTo>
                <a:lnTo>
                  <a:pt x="4864101" y="3124666"/>
                </a:lnTo>
                <a:lnTo>
                  <a:pt x="4866006" y="3123397"/>
                </a:lnTo>
                <a:lnTo>
                  <a:pt x="4868228" y="3121490"/>
                </a:lnTo>
                <a:lnTo>
                  <a:pt x="4879976" y="3111331"/>
                </a:lnTo>
                <a:lnTo>
                  <a:pt x="4878706" y="3110695"/>
                </a:lnTo>
                <a:lnTo>
                  <a:pt x="4877436" y="3109742"/>
                </a:lnTo>
                <a:lnTo>
                  <a:pt x="4876801" y="3108154"/>
                </a:lnTo>
                <a:lnTo>
                  <a:pt x="4875848" y="3106567"/>
                </a:lnTo>
                <a:lnTo>
                  <a:pt x="4875213" y="3103077"/>
                </a:lnTo>
                <a:lnTo>
                  <a:pt x="4874578" y="3098628"/>
                </a:lnTo>
                <a:lnTo>
                  <a:pt x="4873943" y="3093550"/>
                </a:lnTo>
                <a:lnTo>
                  <a:pt x="4872356" y="3088468"/>
                </a:lnTo>
                <a:lnTo>
                  <a:pt x="4870768" y="3083072"/>
                </a:lnTo>
                <a:lnTo>
                  <a:pt x="4869498" y="3077356"/>
                </a:lnTo>
                <a:lnTo>
                  <a:pt x="4867911" y="3071959"/>
                </a:lnTo>
                <a:lnTo>
                  <a:pt x="4866006" y="3066561"/>
                </a:lnTo>
                <a:lnTo>
                  <a:pt x="4862831" y="3061798"/>
                </a:lnTo>
                <a:lnTo>
                  <a:pt x="4858703" y="3057353"/>
                </a:lnTo>
                <a:lnTo>
                  <a:pt x="4854893" y="3053861"/>
                </a:lnTo>
                <a:lnTo>
                  <a:pt x="4852353" y="3052272"/>
                </a:lnTo>
                <a:lnTo>
                  <a:pt x="4850131" y="3051320"/>
                </a:lnTo>
                <a:lnTo>
                  <a:pt x="4847591" y="3050052"/>
                </a:lnTo>
                <a:lnTo>
                  <a:pt x="4844733" y="3049731"/>
                </a:lnTo>
                <a:lnTo>
                  <a:pt x="4841558" y="3049415"/>
                </a:lnTo>
                <a:lnTo>
                  <a:pt x="4838383" y="3049415"/>
                </a:lnTo>
                <a:lnTo>
                  <a:pt x="4842828" y="3044336"/>
                </a:lnTo>
                <a:lnTo>
                  <a:pt x="4845686" y="3039576"/>
                </a:lnTo>
                <a:lnTo>
                  <a:pt x="4847908" y="3035128"/>
                </a:lnTo>
                <a:lnTo>
                  <a:pt x="4848861" y="3030681"/>
                </a:lnTo>
                <a:lnTo>
                  <a:pt x="4848861" y="3027189"/>
                </a:lnTo>
                <a:lnTo>
                  <a:pt x="4848543" y="3024016"/>
                </a:lnTo>
                <a:lnTo>
                  <a:pt x="4847273" y="3021475"/>
                </a:lnTo>
                <a:lnTo>
                  <a:pt x="4845686" y="3018617"/>
                </a:lnTo>
                <a:lnTo>
                  <a:pt x="4843146" y="3017027"/>
                </a:lnTo>
                <a:lnTo>
                  <a:pt x="4840606" y="3015757"/>
                </a:lnTo>
                <a:lnTo>
                  <a:pt x="4837748" y="3015123"/>
                </a:lnTo>
                <a:lnTo>
                  <a:pt x="4834256" y="3014808"/>
                </a:lnTo>
                <a:lnTo>
                  <a:pt x="4831398" y="3015442"/>
                </a:lnTo>
                <a:lnTo>
                  <a:pt x="4828223" y="3016713"/>
                </a:lnTo>
                <a:lnTo>
                  <a:pt x="4825048" y="3018300"/>
                </a:lnTo>
                <a:lnTo>
                  <a:pt x="4822508" y="3020839"/>
                </a:lnTo>
                <a:lnTo>
                  <a:pt x="4822826" y="3018617"/>
                </a:lnTo>
                <a:lnTo>
                  <a:pt x="4823778" y="3016076"/>
                </a:lnTo>
                <a:lnTo>
                  <a:pt x="4826001" y="3010680"/>
                </a:lnTo>
                <a:lnTo>
                  <a:pt x="4828223" y="3005281"/>
                </a:lnTo>
                <a:lnTo>
                  <a:pt x="4828858" y="3003057"/>
                </a:lnTo>
                <a:lnTo>
                  <a:pt x="4828858" y="3001153"/>
                </a:lnTo>
                <a:lnTo>
                  <a:pt x="4824413" y="3005598"/>
                </a:lnTo>
                <a:lnTo>
                  <a:pt x="4823143" y="3006870"/>
                </a:lnTo>
                <a:lnTo>
                  <a:pt x="4821873" y="3007504"/>
                </a:lnTo>
                <a:lnTo>
                  <a:pt x="4821238" y="3007187"/>
                </a:lnTo>
                <a:lnTo>
                  <a:pt x="4820921" y="3006870"/>
                </a:lnTo>
                <a:lnTo>
                  <a:pt x="4820286" y="3004646"/>
                </a:lnTo>
                <a:lnTo>
                  <a:pt x="4820286" y="3002105"/>
                </a:lnTo>
                <a:lnTo>
                  <a:pt x="4819651" y="3000836"/>
                </a:lnTo>
                <a:lnTo>
                  <a:pt x="4819016" y="3000199"/>
                </a:lnTo>
                <a:lnTo>
                  <a:pt x="4818381" y="2999565"/>
                </a:lnTo>
                <a:lnTo>
                  <a:pt x="4817111" y="2999565"/>
                </a:lnTo>
                <a:lnTo>
                  <a:pt x="4815841" y="3000199"/>
                </a:lnTo>
                <a:lnTo>
                  <a:pt x="4813618" y="3001153"/>
                </a:lnTo>
                <a:lnTo>
                  <a:pt x="4813301" y="2998614"/>
                </a:lnTo>
                <a:lnTo>
                  <a:pt x="4813301" y="2997976"/>
                </a:lnTo>
                <a:lnTo>
                  <a:pt x="4813618" y="2997661"/>
                </a:lnTo>
                <a:lnTo>
                  <a:pt x="4815206" y="2997344"/>
                </a:lnTo>
                <a:lnTo>
                  <a:pt x="4816793" y="2997344"/>
                </a:lnTo>
                <a:lnTo>
                  <a:pt x="4819016" y="2997344"/>
                </a:lnTo>
                <a:lnTo>
                  <a:pt x="4820286" y="2997027"/>
                </a:lnTo>
                <a:lnTo>
                  <a:pt x="4821238" y="2996073"/>
                </a:lnTo>
                <a:lnTo>
                  <a:pt x="4822508" y="2995122"/>
                </a:lnTo>
                <a:lnTo>
                  <a:pt x="4823461" y="2993533"/>
                </a:lnTo>
                <a:lnTo>
                  <a:pt x="4824413" y="2991630"/>
                </a:lnTo>
                <a:lnTo>
                  <a:pt x="4825683" y="2988770"/>
                </a:lnTo>
                <a:lnTo>
                  <a:pt x="4826636" y="2984959"/>
                </a:lnTo>
                <a:lnTo>
                  <a:pt x="4826953" y="2982418"/>
                </a:lnTo>
                <a:lnTo>
                  <a:pt x="4826953" y="2980832"/>
                </a:lnTo>
                <a:lnTo>
                  <a:pt x="4826636" y="2980513"/>
                </a:lnTo>
                <a:lnTo>
                  <a:pt x="4826318" y="2980199"/>
                </a:lnTo>
                <a:lnTo>
                  <a:pt x="4825366" y="2980199"/>
                </a:lnTo>
                <a:lnTo>
                  <a:pt x="4823778" y="2980832"/>
                </a:lnTo>
                <a:lnTo>
                  <a:pt x="4820286" y="2983691"/>
                </a:lnTo>
                <a:lnTo>
                  <a:pt x="4816476" y="2986546"/>
                </a:lnTo>
                <a:lnTo>
                  <a:pt x="4814571" y="2987817"/>
                </a:lnTo>
                <a:lnTo>
                  <a:pt x="4812983" y="2988453"/>
                </a:lnTo>
                <a:lnTo>
                  <a:pt x="4811713" y="2988453"/>
                </a:lnTo>
                <a:lnTo>
                  <a:pt x="4811078" y="2988453"/>
                </a:lnTo>
                <a:lnTo>
                  <a:pt x="4810761" y="2987817"/>
                </a:lnTo>
                <a:lnTo>
                  <a:pt x="4810443" y="2986229"/>
                </a:lnTo>
                <a:lnTo>
                  <a:pt x="4810443" y="2983691"/>
                </a:lnTo>
                <a:lnTo>
                  <a:pt x="4811713" y="2982418"/>
                </a:lnTo>
                <a:lnTo>
                  <a:pt x="4812983" y="2981149"/>
                </a:lnTo>
                <a:lnTo>
                  <a:pt x="4815206" y="2980199"/>
                </a:lnTo>
                <a:lnTo>
                  <a:pt x="4815841" y="2979879"/>
                </a:lnTo>
                <a:lnTo>
                  <a:pt x="4816793" y="2978926"/>
                </a:lnTo>
                <a:lnTo>
                  <a:pt x="4818381" y="2977975"/>
                </a:lnTo>
                <a:lnTo>
                  <a:pt x="4819333" y="2976070"/>
                </a:lnTo>
                <a:lnTo>
                  <a:pt x="4819333" y="2973529"/>
                </a:lnTo>
                <a:lnTo>
                  <a:pt x="4819016" y="2971308"/>
                </a:lnTo>
                <a:lnTo>
                  <a:pt x="4818698" y="2969084"/>
                </a:lnTo>
                <a:lnTo>
                  <a:pt x="4818063" y="2966861"/>
                </a:lnTo>
                <a:lnTo>
                  <a:pt x="4816793" y="2965274"/>
                </a:lnTo>
                <a:lnTo>
                  <a:pt x="4815523" y="2963686"/>
                </a:lnTo>
                <a:lnTo>
                  <a:pt x="4813936" y="2963051"/>
                </a:lnTo>
                <a:lnTo>
                  <a:pt x="4812031" y="2962099"/>
                </a:lnTo>
                <a:lnTo>
                  <a:pt x="4810443" y="2961782"/>
                </a:lnTo>
                <a:lnTo>
                  <a:pt x="4808538" y="2962099"/>
                </a:lnTo>
                <a:lnTo>
                  <a:pt x="4806316" y="2963051"/>
                </a:lnTo>
                <a:lnTo>
                  <a:pt x="4803776" y="2964321"/>
                </a:lnTo>
                <a:lnTo>
                  <a:pt x="4801553" y="2966543"/>
                </a:lnTo>
                <a:lnTo>
                  <a:pt x="4799013" y="2969401"/>
                </a:lnTo>
                <a:lnTo>
                  <a:pt x="4796473" y="2973212"/>
                </a:lnTo>
                <a:lnTo>
                  <a:pt x="4793933" y="2977655"/>
                </a:lnTo>
                <a:lnTo>
                  <a:pt x="4798061" y="2966861"/>
                </a:lnTo>
                <a:lnTo>
                  <a:pt x="4801553" y="2957339"/>
                </a:lnTo>
                <a:lnTo>
                  <a:pt x="4805046" y="2949082"/>
                </a:lnTo>
                <a:lnTo>
                  <a:pt x="4808221" y="2941460"/>
                </a:lnTo>
                <a:lnTo>
                  <a:pt x="4810761" y="2934477"/>
                </a:lnTo>
                <a:lnTo>
                  <a:pt x="4811396" y="2931301"/>
                </a:lnTo>
                <a:lnTo>
                  <a:pt x="4811713" y="2928126"/>
                </a:lnTo>
                <a:lnTo>
                  <a:pt x="4811713" y="2924951"/>
                </a:lnTo>
                <a:lnTo>
                  <a:pt x="4811396" y="2922093"/>
                </a:lnTo>
                <a:lnTo>
                  <a:pt x="4810761" y="2919553"/>
                </a:lnTo>
                <a:lnTo>
                  <a:pt x="4809491" y="2916695"/>
                </a:lnTo>
                <a:lnTo>
                  <a:pt x="4808538" y="2915743"/>
                </a:lnTo>
                <a:lnTo>
                  <a:pt x="4807903" y="2915426"/>
                </a:lnTo>
                <a:lnTo>
                  <a:pt x="4806633" y="2915426"/>
                </a:lnTo>
                <a:lnTo>
                  <a:pt x="4805681" y="2915743"/>
                </a:lnTo>
                <a:lnTo>
                  <a:pt x="4803776" y="2917647"/>
                </a:lnTo>
                <a:lnTo>
                  <a:pt x="4801553" y="2919553"/>
                </a:lnTo>
                <a:lnTo>
                  <a:pt x="4799648" y="2921776"/>
                </a:lnTo>
                <a:lnTo>
                  <a:pt x="4797426" y="2923047"/>
                </a:lnTo>
                <a:lnTo>
                  <a:pt x="4796791" y="2923679"/>
                </a:lnTo>
                <a:lnTo>
                  <a:pt x="4795838" y="2923679"/>
                </a:lnTo>
                <a:lnTo>
                  <a:pt x="4794568" y="2923047"/>
                </a:lnTo>
                <a:lnTo>
                  <a:pt x="4793933" y="2922410"/>
                </a:lnTo>
                <a:lnTo>
                  <a:pt x="4794568" y="2919553"/>
                </a:lnTo>
                <a:lnTo>
                  <a:pt x="4794886" y="2916695"/>
                </a:lnTo>
                <a:lnTo>
                  <a:pt x="4795203" y="2914472"/>
                </a:lnTo>
                <a:lnTo>
                  <a:pt x="4794886" y="2911931"/>
                </a:lnTo>
                <a:lnTo>
                  <a:pt x="4794568" y="2910027"/>
                </a:lnTo>
                <a:lnTo>
                  <a:pt x="4794251" y="2908122"/>
                </a:lnTo>
                <a:lnTo>
                  <a:pt x="4793616" y="2906535"/>
                </a:lnTo>
                <a:lnTo>
                  <a:pt x="4792346" y="2904947"/>
                </a:lnTo>
                <a:lnTo>
                  <a:pt x="4791393" y="2903993"/>
                </a:lnTo>
                <a:lnTo>
                  <a:pt x="4789806" y="2903042"/>
                </a:lnTo>
                <a:lnTo>
                  <a:pt x="4788536" y="2902406"/>
                </a:lnTo>
                <a:lnTo>
                  <a:pt x="4786948" y="2901772"/>
                </a:lnTo>
                <a:lnTo>
                  <a:pt x="4784091" y="2901135"/>
                </a:lnTo>
                <a:lnTo>
                  <a:pt x="4780598" y="2902089"/>
                </a:lnTo>
                <a:lnTo>
                  <a:pt x="4784091" y="2893198"/>
                </a:lnTo>
                <a:lnTo>
                  <a:pt x="4785043" y="2889388"/>
                </a:lnTo>
                <a:lnTo>
                  <a:pt x="4785996" y="2885896"/>
                </a:lnTo>
                <a:lnTo>
                  <a:pt x="4786631" y="2883041"/>
                </a:lnTo>
                <a:lnTo>
                  <a:pt x="4786631" y="2880183"/>
                </a:lnTo>
                <a:lnTo>
                  <a:pt x="4786631" y="2877641"/>
                </a:lnTo>
                <a:lnTo>
                  <a:pt x="4786313" y="2875417"/>
                </a:lnTo>
                <a:lnTo>
                  <a:pt x="4785361" y="2873513"/>
                </a:lnTo>
                <a:lnTo>
                  <a:pt x="4784726" y="2871607"/>
                </a:lnTo>
                <a:lnTo>
                  <a:pt x="4784091" y="2870338"/>
                </a:lnTo>
                <a:lnTo>
                  <a:pt x="4782821" y="2868750"/>
                </a:lnTo>
                <a:lnTo>
                  <a:pt x="4780281" y="2866526"/>
                </a:lnTo>
                <a:lnTo>
                  <a:pt x="4777423" y="2865257"/>
                </a:lnTo>
                <a:lnTo>
                  <a:pt x="4773931" y="2863987"/>
                </a:lnTo>
                <a:lnTo>
                  <a:pt x="4770121" y="2863036"/>
                </a:lnTo>
                <a:lnTo>
                  <a:pt x="4766946" y="2861765"/>
                </a:lnTo>
                <a:lnTo>
                  <a:pt x="4763453" y="2860812"/>
                </a:lnTo>
                <a:lnTo>
                  <a:pt x="4760596" y="2858907"/>
                </a:lnTo>
                <a:lnTo>
                  <a:pt x="4759326" y="2858273"/>
                </a:lnTo>
                <a:lnTo>
                  <a:pt x="4758056" y="2857001"/>
                </a:lnTo>
                <a:lnTo>
                  <a:pt x="4757421" y="2855732"/>
                </a:lnTo>
                <a:lnTo>
                  <a:pt x="4756786" y="2854145"/>
                </a:lnTo>
                <a:lnTo>
                  <a:pt x="4755833" y="2852240"/>
                </a:lnTo>
                <a:lnTo>
                  <a:pt x="4755833" y="2850334"/>
                </a:lnTo>
                <a:lnTo>
                  <a:pt x="4753611" y="2851287"/>
                </a:lnTo>
                <a:lnTo>
                  <a:pt x="4751706" y="2851921"/>
                </a:lnTo>
                <a:lnTo>
                  <a:pt x="4749483" y="2852874"/>
                </a:lnTo>
                <a:lnTo>
                  <a:pt x="4747261" y="2853191"/>
                </a:lnTo>
                <a:lnTo>
                  <a:pt x="4742498" y="2853191"/>
                </a:lnTo>
                <a:lnTo>
                  <a:pt x="4737736" y="2852874"/>
                </a:lnTo>
                <a:lnTo>
                  <a:pt x="4732656" y="2851287"/>
                </a:lnTo>
                <a:lnTo>
                  <a:pt x="4727893" y="2849700"/>
                </a:lnTo>
                <a:lnTo>
                  <a:pt x="4722813" y="2847158"/>
                </a:lnTo>
                <a:lnTo>
                  <a:pt x="4718368" y="2844620"/>
                </a:lnTo>
                <a:lnTo>
                  <a:pt x="4713606" y="2841445"/>
                </a:lnTo>
                <a:lnTo>
                  <a:pt x="4709478" y="2838270"/>
                </a:lnTo>
                <a:lnTo>
                  <a:pt x="4705668" y="2834778"/>
                </a:lnTo>
                <a:lnTo>
                  <a:pt x="4702176" y="2831284"/>
                </a:lnTo>
                <a:lnTo>
                  <a:pt x="4699318" y="2827474"/>
                </a:lnTo>
                <a:lnTo>
                  <a:pt x="4697096" y="2823982"/>
                </a:lnTo>
                <a:lnTo>
                  <a:pt x="4695508" y="2820170"/>
                </a:lnTo>
                <a:lnTo>
                  <a:pt x="4694556" y="2816995"/>
                </a:lnTo>
                <a:lnTo>
                  <a:pt x="4698366" y="2812866"/>
                </a:lnTo>
                <a:lnTo>
                  <a:pt x="4699636" y="2811598"/>
                </a:lnTo>
                <a:lnTo>
                  <a:pt x="4701223" y="2810645"/>
                </a:lnTo>
                <a:lnTo>
                  <a:pt x="4702176" y="2810328"/>
                </a:lnTo>
                <a:lnTo>
                  <a:pt x="4703128" y="2810328"/>
                </a:lnTo>
                <a:lnTo>
                  <a:pt x="4703763" y="2810645"/>
                </a:lnTo>
                <a:lnTo>
                  <a:pt x="4704398" y="2811598"/>
                </a:lnTo>
                <a:lnTo>
                  <a:pt x="4705668" y="2814137"/>
                </a:lnTo>
                <a:lnTo>
                  <a:pt x="4705986" y="2817314"/>
                </a:lnTo>
                <a:lnTo>
                  <a:pt x="4706303" y="2821123"/>
                </a:lnTo>
                <a:lnTo>
                  <a:pt x="4706621" y="2825251"/>
                </a:lnTo>
                <a:lnTo>
                  <a:pt x="4707891" y="2824299"/>
                </a:lnTo>
                <a:lnTo>
                  <a:pt x="4709161" y="2823345"/>
                </a:lnTo>
                <a:lnTo>
                  <a:pt x="4710113" y="2821759"/>
                </a:lnTo>
                <a:lnTo>
                  <a:pt x="4710748" y="2820170"/>
                </a:lnTo>
                <a:lnTo>
                  <a:pt x="4711701" y="2816677"/>
                </a:lnTo>
                <a:lnTo>
                  <a:pt x="4712653" y="2813502"/>
                </a:lnTo>
                <a:lnTo>
                  <a:pt x="4713606" y="2810011"/>
                </a:lnTo>
                <a:lnTo>
                  <a:pt x="4714241" y="2808741"/>
                </a:lnTo>
                <a:lnTo>
                  <a:pt x="4715511" y="2807471"/>
                </a:lnTo>
                <a:lnTo>
                  <a:pt x="4716463" y="2806836"/>
                </a:lnTo>
                <a:lnTo>
                  <a:pt x="4718051" y="2806836"/>
                </a:lnTo>
                <a:lnTo>
                  <a:pt x="4719956" y="2806836"/>
                </a:lnTo>
                <a:lnTo>
                  <a:pt x="4721861" y="2807471"/>
                </a:lnTo>
                <a:lnTo>
                  <a:pt x="4719956" y="2810011"/>
                </a:lnTo>
                <a:lnTo>
                  <a:pt x="4718051" y="2812549"/>
                </a:lnTo>
                <a:lnTo>
                  <a:pt x="4716146" y="2816043"/>
                </a:lnTo>
                <a:lnTo>
                  <a:pt x="4714558" y="2819216"/>
                </a:lnTo>
                <a:lnTo>
                  <a:pt x="4713606" y="2822393"/>
                </a:lnTo>
                <a:lnTo>
                  <a:pt x="4712971" y="2826203"/>
                </a:lnTo>
                <a:lnTo>
                  <a:pt x="4712653" y="2829061"/>
                </a:lnTo>
                <a:lnTo>
                  <a:pt x="4712971" y="2831919"/>
                </a:lnTo>
                <a:lnTo>
                  <a:pt x="4714241" y="2829695"/>
                </a:lnTo>
                <a:lnTo>
                  <a:pt x="4716146" y="2828109"/>
                </a:lnTo>
                <a:lnTo>
                  <a:pt x="4717733" y="2826838"/>
                </a:lnTo>
                <a:lnTo>
                  <a:pt x="4719003" y="2826203"/>
                </a:lnTo>
                <a:lnTo>
                  <a:pt x="4720591" y="2826203"/>
                </a:lnTo>
                <a:lnTo>
                  <a:pt x="4721543" y="2826520"/>
                </a:lnTo>
                <a:lnTo>
                  <a:pt x="4723131" y="2827154"/>
                </a:lnTo>
                <a:lnTo>
                  <a:pt x="4724401" y="2828426"/>
                </a:lnTo>
                <a:lnTo>
                  <a:pt x="4727258" y="2830964"/>
                </a:lnTo>
                <a:lnTo>
                  <a:pt x="4729798" y="2834141"/>
                </a:lnTo>
                <a:lnTo>
                  <a:pt x="4732656" y="2836682"/>
                </a:lnTo>
                <a:lnTo>
                  <a:pt x="4733926" y="2837953"/>
                </a:lnTo>
                <a:lnTo>
                  <a:pt x="4735196" y="2838903"/>
                </a:lnTo>
                <a:lnTo>
                  <a:pt x="4737736" y="2837953"/>
                </a:lnTo>
                <a:lnTo>
                  <a:pt x="4739958" y="2836362"/>
                </a:lnTo>
                <a:lnTo>
                  <a:pt x="4742181" y="2833822"/>
                </a:lnTo>
                <a:lnTo>
                  <a:pt x="4744403" y="2830650"/>
                </a:lnTo>
                <a:lnTo>
                  <a:pt x="4745356" y="2825885"/>
                </a:lnTo>
                <a:lnTo>
                  <a:pt x="4745673" y="2821123"/>
                </a:lnTo>
                <a:lnTo>
                  <a:pt x="4745356" y="2816995"/>
                </a:lnTo>
                <a:lnTo>
                  <a:pt x="4744403" y="2813819"/>
                </a:lnTo>
                <a:lnTo>
                  <a:pt x="4742498" y="2810328"/>
                </a:lnTo>
                <a:lnTo>
                  <a:pt x="4740593" y="2807788"/>
                </a:lnTo>
                <a:lnTo>
                  <a:pt x="4738053" y="2805563"/>
                </a:lnTo>
                <a:lnTo>
                  <a:pt x="4735513" y="2804297"/>
                </a:lnTo>
                <a:lnTo>
                  <a:pt x="4732656" y="2802707"/>
                </a:lnTo>
                <a:lnTo>
                  <a:pt x="4729798" y="2802073"/>
                </a:lnTo>
                <a:lnTo>
                  <a:pt x="4726623" y="2801756"/>
                </a:lnTo>
                <a:lnTo>
                  <a:pt x="4723448" y="2801756"/>
                </a:lnTo>
                <a:lnTo>
                  <a:pt x="4720908" y="2802073"/>
                </a:lnTo>
                <a:lnTo>
                  <a:pt x="4718051" y="2802707"/>
                </a:lnTo>
                <a:lnTo>
                  <a:pt x="4715828" y="2804297"/>
                </a:lnTo>
                <a:lnTo>
                  <a:pt x="4713606" y="2805563"/>
                </a:lnTo>
                <a:lnTo>
                  <a:pt x="4710748" y="2800166"/>
                </a:lnTo>
                <a:lnTo>
                  <a:pt x="4708843" y="2796991"/>
                </a:lnTo>
                <a:lnTo>
                  <a:pt x="4706303" y="2794136"/>
                </a:lnTo>
                <a:lnTo>
                  <a:pt x="4704716" y="2792546"/>
                </a:lnTo>
                <a:lnTo>
                  <a:pt x="4703446" y="2791909"/>
                </a:lnTo>
                <a:lnTo>
                  <a:pt x="4701858" y="2790958"/>
                </a:lnTo>
                <a:lnTo>
                  <a:pt x="4700588" y="2790958"/>
                </a:lnTo>
                <a:lnTo>
                  <a:pt x="4698683" y="2790958"/>
                </a:lnTo>
                <a:lnTo>
                  <a:pt x="4697096" y="2792229"/>
                </a:lnTo>
                <a:lnTo>
                  <a:pt x="4695508" y="2793182"/>
                </a:lnTo>
                <a:lnTo>
                  <a:pt x="4693603" y="2795406"/>
                </a:lnTo>
                <a:lnTo>
                  <a:pt x="4692333" y="2792864"/>
                </a:lnTo>
                <a:lnTo>
                  <a:pt x="4692333" y="2790640"/>
                </a:lnTo>
                <a:lnTo>
                  <a:pt x="4692333" y="2789370"/>
                </a:lnTo>
                <a:lnTo>
                  <a:pt x="4693286" y="2787783"/>
                </a:lnTo>
                <a:lnTo>
                  <a:pt x="4694238" y="2787148"/>
                </a:lnTo>
                <a:lnTo>
                  <a:pt x="4695826" y="2786513"/>
                </a:lnTo>
                <a:lnTo>
                  <a:pt x="4697096" y="2785879"/>
                </a:lnTo>
                <a:lnTo>
                  <a:pt x="4699001" y="2785879"/>
                </a:lnTo>
                <a:lnTo>
                  <a:pt x="4703128" y="2786830"/>
                </a:lnTo>
                <a:lnTo>
                  <a:pt x="4706938" y="2787466"/>
                </a:lnTo>
                <a:lnTo>
                  <a:pt x="4713606" y="2789688"/>
                </a:lnTo>
                <a:lnTo>
                  <a:pt x="4720908" y="2770005"/>
                </a:lnTo>
                <a:lnTo>
                  <a:pt x="4719321" y="2769685"/>
                </a:lnTo>
                <a:lnTo>
                  <a:pt x="4718051" y="2770005"/>
                </a:lnTo>
                <a:lnTo>
                  <a:pt x="4716781" y="2770321"/>
                </a:lnTo>
                <a:lnTo>
                  <a:pt x="4715828" y="2771273"/>
                </a:lnTo>
                <a:lnTo>
                  <a:pt x="4713288" y="2773180"/>
                </a:lnTo>
                <a:lnTo>
                  <a:pt x="4711066" y="2775718"/>
                </a:lnTo>
                <a:lnTo>
                  <a:pt x="4708843" y="2778257"/>
                </a:lnTo>
                <a:lnTo>
                  <a:pt x="4706621" y="2780481"/>
                </a:lnTo>
                <a:lnTo>
                  <a:pt x="4705668" y="2780799"/>
                </a:lnTo>
                <a:lnTo>
                  <a:pt x="4704081" y="2781751"/>
                </a:lnTo>
                <a:lnTo>
                  <a:pt x="4703128" y="2781751"/>
                </a:lnTo>
                <a:lnTo>
                  <a:pt x="4701541" y="2781116"/>
                </a:lnTo>
                <a:lnTo>
                  <a:pt x="4704716" y="2777623"/>
                </a:lnTo>
                <a:lnTo>
                  <a:pt x="4707256" y="2774448"/>
                </a:lnTo>
                <a:lnTo>
                  <a:pt x="4708843" y="2771907"/>
                </a:lnTo>
                <a:lnTo>
                  <a:pt x="4710113" y="2769685"/>
                </a:lnTo>
                <a:lnTo>
                  <a:pt x="4710113" y="2767464"/>
                </a:lnTo>
                <a:lnTo>
                  <a:pt x="4709478" y="2765876"/>
                </a:lnTo>
                <a:lnTo>
                  <a:pt x="4708843" y="2764608"/>
                </a:lnTo>
                <a:lnTo>
                  <a:pt x="4707256" y="2763652"/>
                </a:lnTo>
                <a:lnTo>
                  <a:pt x="4705668" y="2762701"/>
                </a:lnTo>
                <a:lnTo>
                  <a:pt x="4703446" y="2762384"/>
                </a:lnTo>
                <a:lnTo>
                  <a:pt x="4698366" y="2761431"/>
                </a:lnTo>
                <a:lnTo>
                  <a:pt x="4692333" y="2761431"/>
                </a:lnTo>
                <a:lnTo>
                  <a:pt x="4686936" y="2761431"/>
                </a:lnTo>
                <a:lnTo>
                  <a:pt x="4688523" y="2757939"/>
                </a:lnTo>
                <a:lnTo>
                  <a:pt x="4690111" y="2755715"/>
                </a:lnTo>
                <a:lnTo>
                  <a:pt x="4692016" y="2753810"/>
                </a:lnTo>
                <a:lnTo>
                  <a:pt x="4693921" y="2752859"/>
                </a:lnTo>
                <a:lnTo>
                  <a:pt x="4696143" y="2752540"/>
                </a:lnTo>
                <a:lnTo>
                  <a:pt x="4698366" y="2752540"/>
                </a:lnTo>
                <a:lnTo>
                  <a:pt x="4700588" y="2752859"/>
                </a:lnTo>
                <a:lnTo>
                  <a:pt x="4703128" y="2753493"/>
                </a:lnTo>
                <a:lnTo>
                  <a:pt x="4707891" y="2755715"/>
                </a:lnTo>
                <a:lnTo>
                  <a:pt x="4712653" y="2757939"/>
                </a:lnTo>
                <a:lnTo>
                  <a:pt x="4714558" y="2758573"/>
                </a:lnTo>
                <a:lnTo>
                  <a:pt x="4717098" y="2759209"/>
                </a:lnTo>
                <a:lnTo>
                  <a:pt x="4719321" y="2759845"/>
                </a:lnTo>
                <a:lnTo>
                  <a:pt x="4721543" y="2759209"/>
                </a:lnTo>
                <a:lnTo>
                  <a:pt x="4722496" y="2749365"/>
                </a:lnTo>
                <a:lnTo>
                  <a:pt x="4723131" y="2744284"/>
                </a:lnTo>
                <a:lnTo>
                  <a:pt x="4722813" y="2739521"/>
                </a:lnTo>
                <a:lnTo>
                  <a:pt x="4721861" y="2732220"/>
                </a:lnTo>
                <a:lnTo>
                  <a:pt x="4720908" y="2734758"/>
                </a:lnTo>
                <a:lnTo>
                  <a:pt x="4719956" y="2736982"/>
                </a:lnTo>
                <a:lnTo>
                  <a:pt x="4718368" y="2738886"/>
                </a:lnTo>
                <a:lnTo>
                  <a:pt x="4716781" y="2740793"/>
                </a:lnTo>
                <a:lnTo>
                  <a:pt x="4715193" y="2741746"/>
                </a:lnTo>
                <a:lnTo>
                  <a:pt x="4713288" y="2743015"/>
                </a:lnTo>
                <a:lnTo>
                  <a:pt x="4711383" y="2743967"/>
                </a:lnTo>
                <a:lnTo>
                  <a:pt x="4709161" y="2744284"/>
                </a:lnTo>
                <a:lnTo>
                  <a:pt x="4706938" y="2744919"/>
                </a:lnTo>
                <a:lnTo>
                  <a:pt x="4704716" y="2745238"/>
                </a:lnTo>
                <a:lnTo>
                  <a:pt x="4699953" y="2744919"/>
                </a:lnTo>
                <a:lnTo>
                  <a:pt x="4694873" y="2743967"/>
                </a:lnTo>
                <a:lnTo>
                  <a:pt x="4689793" y="2742698"/>
                </a:lnTo>
                <a:lnTo>
                  <a:pt x="4684713" y="2740474"/>
                </a:lnTo>
                <a:lnTo>
                  <a:pt x="4679951" y="2737937"/>
                </a:lnTo>
                <a:lnTo>
                  <a:pt x="4675188" y="2734758"/>
                </a:lnTo>
                <a:lnTo>
                  <a:pt x="4671378" y="2731584"/>
                </a:lnTo>
                <a:lnTo>
                  <a:pt x="4667568" y="2728409"/>
                </a:lnTo>
                <a:lnTo>
                  <a:pt x="4664711" y="2724600"/>
                </a:lnTo>
                <a:lnTo>
                  <a:pt x="4662488" y="2721105"/>
                </a:lnTo>
                <a:lnTo>
                  <a:pt x="4660901" y="2717296"/>
                </a:lnTo>
                <a:lnTo>
                  <a:pt x="4658043" y="2718567"/>
                </a:lnTo>
                <a:lnTo>
                  <a:pt x="4655503" y="2719519"/>
                </a:lnTo>
                <a:lnTo>
                  <a:pt x="4652646" y="2720471"/>
                </a:lnTo>
                <a:lnTo>
                  <a:pt x="4650106" y="2720790"/>
                </a:lnTo>
                <a:lnTo>
                  <a:pt x="4644391" y="2721105"/>
                </a:lnTo>
                <a:lnTo>
                  <a:pt x="4638676" y="2720471"/>
                </a:lnTo>
                <a:lnTo>
                  <a:pt x="4633278" y="2719519"/>
                </a:lnTo>
                <a:lnTo>
                  <a:pt x="4627881" y="2718249"/>
                </a:lnTo>
                <a:lnTo>
                  <a:pt x="4617403" y="2714438"/>
                </a:lnTo>
                <a:lnTo>
                  <a:pt x="4606608" y="2710946"/>
                </a:lnTo>
                <a:lnTo>
                  <a:pt x="4601528" y="2709359"/>
                </a:lnTo>
                <a:lnTo>
                  <a:pt x="4596766" y="2708405"/>
                </a:lnTo>
                <a:lnTo>
                  <a:pt x="4592003" y="2707771"/>
                </a:lnTo>
                <a:lnTo>
                  <a:pt x="4587558" y="2708405"/>
                </a:lnTo>
                <a:lnTo>
                  <a:pt x="4585653" y="2708722"/>
                </a:lnTo>
                <a:lnTo>
                  <a:pt x="4583431" y="2709359"/>
                </a:lnTo>
                <a:lnTo>
                  <a:pt x="4581208" y="2709993"/>
                </a:lnTo>
                <a:lnTo>
                  <a:pt x="4578986" y="2711263"/>
                </a:lnTo>
                <a:lnTo>
                  <a:pt x="4579621" y="2715708"/>
                </a:lnTo>
                <a:lnTo>
                  <a:pt x="4580256" y="2717296"/>
                </a:lnTo>
                <a:lnTo>
                  <a:pt x="4580891" y="2718883"/>
                </a:lnTo>
                <a:lnTo>
                  <a:pt x="4581526" y="2719835"/>
                </a:lnTo>
                <a:lnTo>
                  <a:pt x="4582478" y="2720790"/>
                </a:lnTo>
                <a:lnTo>
                  <a:pt x="4583431" y="2721424"/>
                </a:lnTo>
                <a:lnTo>
                  <a:pt x="4584383" y="2721742"/>
                </a:lnTo>
                <a:lnTo>
                  <a:pt x="4586923" y="2722059"/>
                </a:lnTo>
                <a:lnTo>
                  <a:pt x="4589463" y="2721742"/>
                </a:lnTo>
                <a:lnTo>
                  <a:pt x="4595813" y="2720471"/>
                </a:lnTo>
                <a:lnTo>
                  <a:pt x="4595496" y="2723012"/>
                </a:lnTo>
                <a:lnTo>
                  <a:pt x="4594861" y="2724916"/>
                </a:lnTo>
                <a:lnTo>
                  <a:pt x="4594543" y="2726821"/>
                </a:lnTo>
                <a:lnTo>
                  <a:pt x="4593908" y="2728092"/>
                </a:lnTo>
                <a:lnTo>
                  <a:pt x="4592956" y="2729045"/>
                </a:lnTo>
                <a:lnTo>
                  <a:pt x="4592003" y="2729679"/>
                </a:lnTo>
                <a:lnTo>
                  <a:pt x="4591051" y="2729679"/>
                </a:lnTo>
                <a:lnTo>
                  <a:pt x="4589781" y="2730315"/>
                </a:lnTo>
                <a:lnTo>
                  <a:pt x="4587558" y="2729362"/>
                </a:lnTo>
                <a:lnTo>
                  <a:pt x="4585653" y="2728726"/>
                </a:lnTo>
                <a:lnTo>
                  <a:pt x="4583431" y="2728409"/>
                </a:lnTo>
                <a:lnTo>
                  <a:pt x="4581208" y="2728092"/>
                </a:lnTo>
                <a:lnTo>
                  <a:pt x="4578986" y="2733171"/>
                </a:lnTo>
                <a:lnTo>
                  <a:pt x="4578351" y="2736982"/>
                </a:lnTo>
                <a:lnTo>
                  <a:pt x="4578351" y="2740474"/>
                </a:lnTo>
                <a:lnTo>
                  <a:pt x="4578986" y="2743015"/>
                </a:lnTo>
                <a:lnTo>
                  <a:pt x="4579938" y="2744919"/>
                </a:lnTo>
                <a:lnTo>
                  <a:pt x="4581526" y="2746507"/>
                </a:lnTo>
                <a:lnTo>
                  <a:pt x="4583113" y="2748094"/>
                </a:lnTo>
                <a:lnTo>
                  <a:pt x="4584383" y="2749999"/>
                </a:lnTo>
                <a:lnTo>
                  <a:pt x="4585971" y="2747459"/>
                </a:lnTo>
                <a:lnTo>
                  <a:pt x="4587241" y="2745238"/>
                </a:lnTo>
                <a:lnTo>
                  <a:pt x="4588511" y="2743967"/>
                </a:lnTo>
                <a:lnTo>
                  <a:pt x="4589463" y="2743332"/>
                </a:lnTo>
                <a:lnTo>
                  <a:pt x="4590733" y="2743015"/>
                </a:lnTo>
                <a:lnTo>
                  <a:pt x="4591686" y="2743332"/>
                </a:lnTo>
                <a:lnTo>
                  <a:pt x="4593591" y="2743967"/>
                </a:lnTo>
                <a:lnTo>
                  <a:pt x="4595496" y="2745238"/>
                </a:lnTo>
                <a:lnTo>
                  <a:pt x="4596448" y="2745238"/>
                </a:lnTo>
                <a:lnTo>
                  <a:pt x="4597083" y="2744919"/>
                </a:lnTo>
                <a:lnTo>
                  <a:pt x="4598036" y="2743967"/>
                </a:lnTo>
                <a:lnTo>
                  <a:pt x="4598988" y="2742698"/>
                </a:lnTo>
                <a:lnTo>
                  <a:pt x="4599623" y="2740474"/>
                </a:lnTo>
                <a:lnTo>
                  <a:pt x="4600576" y="2737616"/>
                </a:lnTo>
                <a:lnTo>
                  <a:pt x="4601528" y="2738886"/>
                </a:lnTo>
                <a:lnTo>
                  <a:pt x="4602163" y="2741108"/>
                </a:lnTo>
                <a:lnTo>
                  <a:pt x="4602798" y="2743332"/>
                </a:lnTo>
                <a:lnTo>
                  <a:pt x="4602798" y="2746190"/>
                </a:lnTo>
                <a:lnTo>
                  <a:pt x="4602163" y="2751902"/>
                </a:lnTo>
                <a:lnTo>
                  <a:pt x="4600893" y="2758892"/>
                </a:lnTo>
                <a:lnTo>
                  <a:pt x="4585971" y="2755715"/>
                </a:lnTo>
                <a:lnTo>
                  <a:pt x="4585653" y="2758256"/>
                </a:lnTo>
                <a:lnTo>
                  <a:pt x="4585971" y="2760162"/>
                </a:lnTo>
                <a:lnTo>
                  <a:pt x="4586288" y="2761431"/>
                </a:lnTo>
                <a:lnTo>
                  <a:pt x="4586923" y="2762701"/>
                </a:lnTo>
                <a:lnTo>
                  <a:pt x="4588193" y="2763652"/>
                </a:lnTo>
                <a:lnTo>
                  <a:pt x="4589146" y="2764608"/>
                </a:lnTo>
                <a:lnTo>
                  <a:pt x="4592003" y="2765876"/>
                </a:lnTo>
                <a:lnTo>
                  <a:pt x="4594543" y="2767464"/>
                </a:lnTo>
                <a:lnTo>
                  <a:pt x="4595496" y="2768417"/>
                </a:lnTo>
                <a:lnTo>
                  <a:pt x="4596131" y="2769685"/>
                </a:lnTo>
                <a:lnTo>
                  <a:pt x="4596448" y="2771273"/>
                </a:lnTo>
                <a:lnTo>
                  <a:pt x="4596448" y="2773180"/>
                </a:lnTo>
                <a:lnTo>
                  <a:pt x="4596131" y="2775718"/>
                </a:lnTo>
                <a:lnTo>
                  <a:pt x="4594861" y="2779212"/>
                </a:lnTo>
                <a:lnTo>
                  <a:pt x="4589781" y="2775718"/>
                </a:lnTo>
                <a:lnTo>
                  <a:pt x="4585653" y="2772860"/>
                </a:lnTo>
                <a:lnTo>
                  <a:pt x="4578668" y="2768100"/>
                </a:lnTo>
                <a:lnTo>
                  <a:pt x="4573588" y="2763971"/>
                </a:lnTo>
                <a:lnTo>
                  <a:pt x="4571048" y="2762384"/>
                </a:lnTo>
                <a:lnTo>
                  <a:pt x="4568508" y="2760796"/>
                </a:lnTo>
                <a:lnTo>
                  <a:pt x="4565968" y="2759845"/>
                </a:lnTo>
                <a:lnTo>
                  <a:pt x="4562793" y="2758573"/>
                </a:lnTo>
                <a:lnTo>
                  <a:pt x="4559618" y="2757939"/>
                </a:lnTo>
                <a:lnTo>
                  <a:pt x="4555491" y="2757305"/>
                </a:lnTo>
                <a:lnTo>
                  <a:pt x="4550728" y="2756671"/>
                </a:lnTo>
                <a:lnTo>
                  <a:pt x="4545331" y="2756353"/>
                </a:lnTo>
                <a:lnTo>
                  <a:pt x="4531361" y="2756671"/>
                </a:lnTo>
                <a:lnTo>
                  <a:pt x="4534536" y="2752540"/>
                </a:lnTo>
                <a:lnTo>
                  <a:pt x="4537076" y="2749047"/>
                </a:lnTo>
                <a:lnTo>
                  <a:pt x="4539616" y="2746507"/>
                </a:lnTo>
                <a:lnTo>
                  <a:pt x="4541838" y="2743967"/>
                </a:lnTo>
                <a:lnTo>
                  <a:pt x="4543426" y="2741430"/>
                </a:lnTo>
                <a:lnTo>
                  <a:pt x="4544378" y="2739521"/>
                </a:lnTo>
                <a:lnTo>
                  <a:pt x="4544696" y="2737937"/>
                </a:lnTo>
                <a:lnTo>
                  <a:pt x="4545331" y="2735712"/>
                </a:lnTo>
                <a:lnTo>
                  <a:pt x="4545331" y="2733490"/>
                </a:lnTo>
                <a:lnTo>
                  <a:pt x="4545331" y="2727138"/>
                </a:lnTo>
                <a:lnTo>
                  <a:pt x="4547553" y="2726504"/>
                </a:lnTo>
                <a:lnTo>
                  <a:pt x="4549776" y="2725870"/>
                </a:lnTo>
                <a:lnTo>
                  <a:pt x="4553268" y="2725552"/>
                </a:lnTo>
                <a:lnTo>
                  <a:pt x="4555808" y="2725870"/>
                </a:lnTo>
                <a:lnTo>
                  <a:pt x="4558666" y="2726187"/>
                </a:lnTo>
                <a:lnTo>
                  <a:pt x="4561206" y="2726504"/>
                </a:lnTo>
                <a:lnTo>
                  <a:pt x="4562158" y="2726187"/>
                </a:lnTo>
                <a:lnTo>
                  <a:pt x="4563111" y="2725870"/>
                </a:lnTo>
                <a:lnTo>
                  <a:pt x="4564698" y="2724916"/>
                </a:lnTo>
                <a:lnTo>
                  <a:pt x="4566603" y="2723965"/>
                </a:lnTo>
                <a:lnTo>
                  <a:pt x="4570096" y="2720471"/>
                </a:lnTo>
                <a:lnTo>
                  <a:pt x="4570413" y="2709676"/>
                </a:lnTo>
                <a:lnTo>
                  <a:pt x="4570413" y="2703326"/>
                </a:lnTo>
                <a:lnTo>
                  <a:pt x="4571048" y="2697291"/>
                </a:lnTo>
                <a:lnTo>
                  <a:pt x="4571683" y="2689036"/>
                </a:lnTo>
                <a:lnTo>
                  <a:pt x="4570096" y="2689353"/>
                </a:lnTo>
                <a:lnTo>
                  <a:pt x="4569461" y="2689988"/>
                </a:lnTo>
                <a:lnTo>
                  <a:pt x="4569143" y="2690623"/>
                </a:lnTo>
                <a:lnTo>
                  <a:pt x="4568826" y="2691575"/>
                </a:lnTo>
                <a:lnTo>
                  <a:pt x="4568826" y="2692528"/>
                </a:lnTo>
                <a:lnTo>
                  <a:pt x="4569143" y="2693163"/>
                </a:lnTo>
                <a:lnTo>
                  <a:pt x="4569778" y="2693799"/>
                </a:lnTo>
                <a:lnTo>
                  <a:pt x="4570096" y="2694116"/>
                </a:lnTo>
                <a:lnTo>
                  <a:pt x="4567873" y="2696974"/>
                </a:lnTo>
                <a:lnTo>
                  <a:pt x="4565968" y="2698561"/>
                </a:lnTo>
                <a:lnTo>
                  <a:pt x="4563746" y="2699196"/>
                </a:lnTo>
                <a:lnTo>
                  <a:pt x="4561523" y="2699196"/>
                </a:lnTo>
                <a:lnTo>
                  <a:pt x="4559301" y="2698561"/>
                </a:lnTo>
                <a:lnTo>
                  <a:pt x="4557078" y="2697291"/>
                </a:lnTo>
                <a:lnTo>
                  <a:pt x="4552951" y="2694750"/>
                </a:lnTo>
                <a:lnTo>
                  <a:pt x="4549141" y="2692211"/>
                </a:lnTo>
                <a:lnTo>
                  <a:pt x="4546918" y="2691575"/>
                </a:lnTo>
                <a:lnTo>
                  <a:pt x="4545013" y="2691575"/>
                </a:lnTo>
                <a:lnTo>
                  <a:pt x="4543426" y="2691894"/>
                </a:lnTo>
                <a:lnTo>
                  <a:pt x="4541838" y="2693163"/>
                </a:lnTo>
                <a:lnTo>
                  <a:pt x="4540251" y="2696021"/>
                </a:lnTo>
                <a:lnTo>
                  <a:pt x="4538663" y="2699830"/>
                </a:lnTo>
                <a:lnTo>
                  <a:pt x="4538028" y="2696021"/>
                </a:lnTo>
                <a:lnTo>
                  <a:pt x="4537076" y="2692846"/>
                </a:lnTo>
                <a:lnTo>
                  <a:pt x="4535806" y="2691260"/>
                </a:lnTo>
                <a:lnTo>
                  <a:pt x="4534536" y="2689988"/>
                </a:lnTo>
                <a:lnTo>
                  <a:pt x="4532631" y="2689988"/>
                </a:lnTo>
                <a:lnTo>
                  <a:pt x="4530408" y="2690305"/>
                </a:lnTo>
                <a:lnTo>
                  <a:pt x="4523741" y="2692211"/>
                </a:lnTo>
                <a:lnTo>
                  <a:pt x="4525646" y="2689353"/>
                </a:lnTo>
                <a:lnTo>
                  <a:pt x="4526281" y="2686496"/>
                </a:lnTo>
                <a:lnTo>
                  <a:pt x="4526916" y="2684274"/>
                </a:lnTo>
                <a:lnTo>
                  <a:pt x="4526916" y="2682050"/>
                </a:lnTo>
                <a:lnTo>
                  <a:pt x="4526281" y="2680145"/>
                </a:lnTo>
                <a:lnTo>
                  <a:pt x="4525646" y="2678239"/>
                </a:lnTo>
                <a:lnTo>
                  <a:pt x="4524058" y="2675381"/>
                </a:lnTo>
                <a:lnTo>
                  <a:pt x="4522788" y="2673476"/>
                </a:lnTo>
                <a:lnTo>
                  <a:pt x="4522471" y="2672842"/>
                </a:lnTo>
                <a:lnTo>
                  <a:pt x="4522788" y="2672206"/>
                </a:lnTo>
                <a:lnTo>
                  <a:pt x="4523106" y="2671889"/>
                </a:lnTo>
                <a:lnTo>
                  <a:pt x="4524058" y="2671889"/>
                </a:lnTo>
                <a:lnTo>
                  <a:pt x="4528503" y="2671889"/>
                </a:lnTo>
                <a:lnTo>
                  <a:pt x="4522788" y="2670300"/>
                </a:lnTo>
                <a:lnTo>
                  <a:pt x="4515803" y="2669667"/>
                </a:lnTo>
                <a:lnTo>
                  <a:pt x="4499293" y="2668079"/>
                </a:lnTo>
                <a:lnTo>
                  <a:pt x="4490403" y="2667125"/>
                </a:lnTo>
                <a:lnTo>
                  <a:pt x="4481196" y="2665856"/>
                </a:lnTo>
                <a:lnTo>
                  <a:pt x="4471988" y="2664270"/>
                </a:lnTo>
                <a:lnTo>
                  <a:pt x="4463416" y="2662045"/>
                </a:lnTo>
                <a:lnTo>
                  <a:pt x="4467226" y="2659823"/>
                </a:lnTo>
                <a:lnTo>
                  <a:pt x="4470718" y="2657602"/>
                </a:lnTo>
                <a:lnTo>
                  <a:pt x="4473258" y="2655378"/>
                </a:lnTo>
                <a:lnTo>
                  <a:pt x="4474528" y="2653474"/>
                </a:lnTo>
                <a:lnTo>
                  <a:pt x="4475798" y="2651886"/>
                </a:lnTo>
                <a:lnTo>
                  <a:pt x="4475798" y="2649662"/>
                </a:lnTo>
                <a:lnTo>
                  <a:pt x="4474846" y="2647760"/>
                </a:lnTo>
                <a:lnTo>
                  <a:pt x="4473893" y="2645853"/>
                </a:lnTo>
                <a:lnTo>
                  <a:pt x="4471988" y="2644584"/>
                </a:lnTo>
                <a:lnTo>
                  <a:pt x="4469448" y="2642678"/>
                </a:lnTo>
                <a:lnTo>
                  <a:pt x="4466591" y="2641091"/>
                </a:lnTo>
                <a:lnTo>
                  <a:pt x="4463416" y="2639821"/>
                </a:lnTo>
                <a:lnTo>
                  <a:pt x="4455161" y="2637282"/>
                </a:lnTo>
                <a:lnTo>
                  <a:pt x="4446588" y="2635058"/>
                </a:lnTo>
                <a:lnTo>
                  <a:pt x="4436111" y="2633153"/>
                </a:lnTo>
                <a:lnTo>
                  <a:pt x="4425951" y="2631883"/>
                </a:lnTo>
                <a:lnTo>
                  <a:pt x="4415473" y="2630932"/>
                </a:lnTo>
                <a:lnTo>
                  <a:pt x="4405313" y="2630932"/>
                </a:lnTo>
                <a:lnTo>
                  <a:pt x="4395788" y="2630932"/>
                </a:lnTo>
                <a:lnTo>
                  <a:pt x="4386898" y="2631883"/>
                </a:lnTo>
                <a:lnTo>
                  <a:pt x="4383406" y="2632519"/>
                </a:lnTo>
                <a:lnTo>
                  <a:pt x="4379913" y="2633472"/>
                </a:lnTo>
                <a:lnTo>
                  <a:pt x="4377056" y="2634107"/>
                </a:lnTo>
                <a:lnTo>
                  <a:pt x="4374516" y="2635695"/>
                </a:lnTo>
                <a:lnTo>
                  <a:pt x="4372611" y="2633472"/>
                </a:lnTo>
                <a:lnTo>
                  <a:pt x="4371023" y="2631566"/>
                </a:lnTo>
                <a:lnTo>
                  <a:pt x="4368483" y="2629979"/>
                </a:lnTo>
                <a:lnTo>
                  <a:pt x="4366261" y="2628391"/>
                </a:lnTo>
                <a:lnTo>
                  <a:pt x="4360863" y="2625853"/>
                </a:lnTo>
                <a:lnTo>
                  <a:pt x="4354513" y="2623630"/>
                </a:lnTo>
                <a:lnTo>
                  <a:pt x="4347846" y="2622043"/>
                </a:lnTo>
                <a:lnTo>
                  <a:pt x="4341178" y="2621090"/>
                </a:lnTo>
                <a:lnTo>
                  <a:pt x="4333876" y="2620455"/>
                </a:lnTo>
                <a:lnTo>
                  <a:pt x="4325938" y="2619501"/>
                </a:lnTo>
                <a:lnTo>
                  <a:pt x="4311016" y="2619185"/>
                </a:lnTo>
                <a:lnTo>
                  <a:pt x="4296093" y="2619185"/>
                </a:lnTo>
                <a:lnTo>
                  <a:pt x="4283076" y="2618867"/>
                </a:lnTo>
                <a:lnTo>
                  <a:pt x="4277043" y="2618547"/>
                </a:lnTo>
                <a:lnTo>
                  <a:pt x="4271963" y="2617915"/>
                </a:lnTo>
                <a:lnTo>
                  <a:pt x="4271646" y="2615371"/>
                </a:lnTo>
                <a:lnTo>
                  <a:pt x="4271011" y="2613150"/>
                </a:lnTo>
                <a:lnTo>
                  <a:pt x="4270376" y="2610929"/>
                </a:lnTo>
                <a:lnTo>
                  <a:pt x="4269106" y="2609022"/>
                </a:lnTo>
                <a:lnTo>
                  <a:pt x="4267518" y="2607118"/>
                </a:lnTo>
                <a:lnTo>
                  <a:pt x="4266248" y="2605849"/>
                </a:lnTo>
                <a:lnTo>
                  <a:pt x="4263073" y="2603309"/>
                </a:lnTo>
                <a:lnTo>
                  <a:pt x="4259581" y="2601086"/>
                </a:lnTo>
                <a:lnTo>
                  <a:pt x="4256088" y="2599180"/>
                </a:lnTo>
                <a:lnTo>
                  <a:pt x="4251961" y="2597275"/>
                </a:lnTo>
                <a:lnTo>
                  <a:pt x="4248786" y="2595054"/>
                </a:lnTo>
                <a:lnTo>
                  <a:pt x="4246881" y="2596325"/>
                </a:lnTo>
                <a:lnTo>
                  <a:pt x="4245928" y="2597275"/>
                </a:lnTo>
                <a:lnTo>
                  <a:pt x="4245928" y="2598863"/>
                </a:lnTo>
                <a:lnTo>
                  <a:pt x="4246246" y="2599815"/>
                </a:lnTo>
                <a:lnTo>
                  <a:pt x="4246881" y="2601402"/>
                </a:lnTo>
                <a:lnTo>
                  <a:pt x="4247833" y="2602989"/>
                </a:lnTo>
                <a:lnTo>
                  <a:pt x="4250373" y="2605849"/>
                </a:lnTo>
                <a:lnTo>
                  <a:pt x="4251961" y="2607118"/>
                </a:lnTo>
                <a:lnTo>
                  <a:pt x="4253231" y="2609022"/>
                </a:lnTo>
                <a:lnTo>
                  <a:pt x="4253866" y="2610929"/>
                </a:lnTo>
                <a:lnTo>
                  <a:pt x="4254183" y="2612835"/>
                </a:lnTo>
                <a:lnTo>
                  <a:pt x="4254183" y="2614741"/>
                </a:lnTo>
                <a:lnTo>
                  <a:pt x="4253548" y="2616642"/>
                </a:lnTo>
                <a:lnTo>
                  <a:pt x="4251643" y="2618867"/>
                </a:lnTo>
                <a:lnTo>
                  <a:pt x="4249103" y="2621407"/>
                </a:lnTo>
                <a:lnTo>
                  <a:pt x="4246881" y="2613784"/>
                </a:lnTo>
                <a:lnTo>
                  <a:pt x="4245928" y="2610295"/>
                </a:lnTo>
                <a:lnTo>
                  <a:pt x="4244023" y="2607118"/>
                </a:lnTo>
                <a:lnTo>
                  <a:pt x="4242753" y="2605849"/>
                </a:lnTo>
                <a:lnTo>
                  <a:pt x="4241483" y="2604577"/>
                </a:lnTo>
                <a:lnTo>
                  <a:pt x="4239896" y="2603943"/>
                </a:lnTo>
                <a:lnTo>
                  <a:pt x="4237991" y="2603309"/>
                </a:lnTo>
                <a:lnTo>
                  <a:pt x="4236403" y="2603309"/>
                </a:lnTo>
                <a:lnTo>
                  <a:pt x="4234181" y="2603309"/>
                </a:lnTo>
                <a:lnTo>
                  <a:pt x="4231641" y="2603309"/>
                </a:lnTo>
                <a:lnTo>
                  <a:pt x="4229101" y="2603943"/>
                </a:lnTo>
                <a:lnTo>
                  <a:pt x="4230371" y="2601086"/>
                </a:lnTo>
                <a:lnTo>
                  <a:pt x="4232276" y="2597275"/>
                </a:lnTo>
                <a:lnTo>
                  <a:pt x="4233228" y="2593785"/>
                </a:lnTo>
                <a:lnTo>
                  <a:pt x="4234498" y="2588705"/>
                </a:lnTo>
                <a:lnTo>
                  <a:pt x="4231641" y="2590294"/>
                </a:lnTo>
                <a:lnTo>
                  <a:pt x="4229101" y="2592199"/>
                </a:lnTo>
                <a:lnTo>
                  <a:pt x="4225926" y="2593466"/>
                </a:lnTo>
                <a:lnTo>
                  <a:pt x="4223068" y="2594103"/>
                </a:lnTo>
                <a:lnTo>
                  <a:pt x="4219893" y="2594737"/>
                </a:lnTo>
                <a:lnTo>
                  <a:pt x="4217036" y="2594737"/>
                </a:lnTo>
                <a:lnTo>
                  <a:pt x="4214178" y="2594420"/>
                </a:lnTo>
                <a:lnTo>
                  <a:pt x="4211003" y="2594103"/>
                </a:lnTo>
                <a:lnTo>
                  <a:pt x="4208146" y="2593150"/>
                </a:lnTo>
                <a:lnTo>
                  <a:pt x="4205606" y="2591562"/>
                </a:lnTo>
                <a:lnTo>
                  <a:pt x="4203066" y="2589658"/>
                </a:lnTo>
                <a:lnTo>
                  <a:pt x="4200843" y="2587751"/>
                </a:lnTo>
                <a:lnTo>
                  <a:pt x="4198621" y="2585213"/>
                </a:lnTo>
                <a:lnTo>
                  <a:pt x="4197351" y="2582037"/>
                </a:lnTo>
                <a:lnTo>
                  <a:pt x="4195763" y="2578860"/>
                </a:lnTo>
                <a:lnTo>
                  <a:pt x="4194811" y="2575051"/>
                </a:lnTo>
                <a:lnTo>
                  <a:pt x="4188143" y="2576640"/>
                </a:lnTo>
                <a:lnTo>
                  <a:pt x="4181476" y="2577595"/>
                </a:lnTo>
                <a:lnTo>
                  <a:pt x="4175126" y="2577912"/>
                </a:lnTo>
                <a:lnTo>
                  <a:pt x="4168776" y="2577912"/>
                </a:lnTo>
                <a:lnTo>
                  <a:pt x="4163061" y="2577595"/>
                </a:lnTo>
                <a:lnTo>
                  <a:pt x="4156711" y="2576640"/>
                </a:lnTo>
                <a:lnTo>
                  <a:pt x="4150996" y="2575372"/>
                </a:lnTo>
                <a:lnTo>
                  <a:pt x="4144963" y="2574099"/>
                </a:lnTo>
                <a:lnTo>
                  <a:pt x="4143693" y="2576006"/>
                </a:lnTo>
                <a:lnTo>
                  <a:pt x="4142106" y="2577595"/>
                </a:lnTo>
                <a:lnTo>
                  <a:pt x="4139883" y="2578548"/>
                </a:lnTo>
                <a:lnTo>
                  <a:pt x="4137661" y="2579181"/>
                </a:lnTo>
                <a:lnTo>
                  <a:pt x="4139248" y="2572831"/>
                </a:lnTo>
                <a:lnTo>
                  <a:pt x="4137978" y="2572514"/>
                </a:lnTo>
                <a:lnTo>
                  <a:pt x="4120198" y="2568701"/>
                </a:lnTo>
                <a:lnTo>
                  <a:pt x="4120516" y="2569654"/>
                </a:lnTo>
                <a:lnTo>
                  <a:pt x="4120833" y="2571557"/>
                </a:lnTo>
                <a:lnTo>
                  <a:pt x="4120833" y="2573783"/>
                </a:lnTo>
                <a:lnTo>
                  <a:pt x="4120516" y="2576323"/>
                </a:lnTo>
                <a:lnTo>
                  <a:pt x="4119563" y="2576323"/>
                </a:lnTo>
                <a:lnTo>
                  <a:pt x="4118928" y="2576640"/>
                </a:lnTo>
                <a:lnTo>
                  <a:pt x="4118293" y="2576957"/>
                </a:lnTo>
                <a:lnTo>
                  <a:pt x="4117976" y="2577595"/>
                </a:lnTo>
                <a:lnTo>
                  <a:pt x="4117658" y="2579816"/>
                </a:lnTo>
                <a:lnTo>
                  <a:pt x="4117658" y="2582037"/>
                </a:lnTo>
                <a:lnTo>
                  <a:pt x="4110673" y="2582990"/>
                </a:lnTo>
                <a:lnTo>
                  <a:pt x="4109403" y="2580132"/>
                </a:lnTo>
                <a:lnTo>
                  <a:pt x="4108133" y="2578548"/>
                </a:lnTo>
                <a:lnTo>
                  <a:pt x="4107816" y="2576640"/>
                </a:lnTo>
                <a:lnTo>
                  <a:pt x="4107816" y="2575051"/>
                </a:lnTo>
                <a:lnTo>
                  <a:pt x="4108451" y="2571878"/>
                </a:lnTo>
                <a:lnTo>
                  <a:pt x="4109403" y="2569336"/>
                </a:lnTo>
                <a:lnTo>
                  <a:pt x="4109403" y="2566794"/>
                </a:lnTo>
                <a:lnTo>
                  <a:pt x="4102101" y="2565524"/>
                </a:lnTo>
                <a:lnTo>
                  <a:pt x="4100831" y="2565524"/>
                </a:lnTo>
                <a:lnTo>
                  <a:pt x="4099561" y="2565524"/>
                </a:lnTo>
                <a:lnTo>
                  <a:pt x="4093846" y="2565209"/>
                </a:lnTo>
                <a:lnTo>
                  <a:pt x="4088766" y="2565524"/>
                </a:lnTo>
                <a:lnTo>
                  <a:pt x="4089083" y="2563937"/>
                </a:lnTo>
                <a:lnTo>
                  <a:pt x="4089718" y="2562034"/>
                </a:lnTo>
                <a:lnTo>
                  <a:pt x="4089718" y="2560128"/>
                </a:lnTo>
                <a:lnTo>
                  <a:pt x="4089083" y="2558222"/>
                </a:lnTo>
                <a:lnTo>
                  <a:pt x="4086543" y="2555367"/>
                </a:lnTo>
                <a:lnTo>
                  <a:pt x="4084638" y="2552190"/>
                </a:lnTo>
                <a:lnTo>
                  <a:pt x="4082416" y="2551558"/>
                </a:lnTo>
                <a:lnTo>
                  <a:pt x="4080193" y="2551558"/>
                </a:lnTo>
                <a:lnTo>
                  <a:pt x="4077971" y="2552190"/>
                </a:lnTo>
                <a:lnTo>
                  <a:pt x="4075748" y="2554096"/>
                </a:lnTo>
                <a:lnTo>
                  <a:pt x="4073526" y="2556636"/>
                </a:lnTo>
                <a:lnTo>
                  <a:pt x="4071938" y="2560128"/>
                </a:lnTo>
                <a:lnTo>
                  <a:pt x="4070986" y="2564890"/>
                </a:lnTo>
                <a:lnTo>
                  <a:pt x="4070351" y="2571242"/>
                </a:lnTo>
                <a:lnTo>
                  <a:pt x="4068763" y="2568067"/>
                </a:lnTo>
                <a:lnTo>
                  <a:pt x="4066858" y="2565524"/>
                </a:lnTo>
                <a:lnTo>
                  <a:pt x="4064318" y="2561713"/>
                </a:lnTo>
                <a:lnTo>
                  <a:pt x="4063366" y="2559810"/>
                </a:lnTo>
                <a:lnTo>
                  <a:pt x="4062731" y="2557905"/>
                </a:lnTo>
                <a:lnTo>
                  <a:pt x="4062731" y="2555367"/>
                </a:lnTo>
                <a:lnTo>
                  <a:pt x="4063048" y="2552510"/>
                </a:lnTo>
                <a:lnTo>
                  <a:pt x="4061461" y="2554413"/>
                </a:lnTo>
                <a:lnTo>
                  <a:pt x="4059873" y="2556636"/>
                </a:lnTo>
                <a:lnTo>
                  <a:pt x="4058921" y="2558539"/>
                </a:lnTo>
                <a:lnTo>
                  <a:pt x="4058286" y="2561713"/>
                </a:lnTo>
                <a:lnTo>
                  <a:pt x="4057333" y="2564571"/>
                </a:lnTo>
                <a:lnTo>
                  <a:pt x="4056698" y="2567748"/>
                </a:lnTo>
                <a:lnTo>
                  <a:pt x="4056063" y="2575051"/>
                </a:lnTo>
                <a:lnTo>
                  <a:pt x="4054476" y="2574420"/>
                </a:lnTo>
                <a:lnTo>
                  <a:pt x="4053206" y="2573783"/>
                </a:lnTo>
                <a:lnTo>
                  <a:pt x="4052253" y="2572514"/>
                </a:lnTo>
                <a:lnTo>
                  <a:pt x="4051936" y="2571557"/>
                </a:lnTo>
                <a:lnTo>
                  <a:pt x="4051936" y="2570288"/>
                </a:lnTo>
                <a:lnTo>
                  <a:pt x="4052253" y="2569018"/>
                </a:lnTo>
                <a:lnTo>
                  <a:pt x="4053206" y="2565524"/>
                </a:lnTo>
                <a:lnTo>
                  <a:pt x="4054158" y="2562034"/>
                </a:lnTo>
                <a:lnTo>
                  <a:pt x="4054793" y="2557905"/>
                </a:lnTo>
                <a:lnTo>
                  <a:pt x="4054793" y="2555684"/>
                </a:lnTo>
                <a:lnTo>
                  <a:pt x="4054793" y="2553461"/>
                </a:lnTo>
                <a:lnTo>
                  <a:pt x="4054476" y="2551558"/>
                </a:lnTo>
                <a:lnTo>
                  <a:pt x="4053523" y="2548698"/>
                </a:lnTo>
                <a:lnTo>
                  <a:pt x="4057016" y="2544892"/>
                </a:lnTo>
                <a:lnTo>
                  <a:pt x="4050666" y="2544892"/>
                </a:lnTo>
                <a:lnTo>
                  <a:pt x="4044633" y="2544255"/>
                </a:lnTo>
                <a:lnTo>
                  <a:pt x="4038918" y="2542985"/>
                </a:lnTo>
                <a:lnTo>
                  <a:pt x="4032886" y="2541400"/>
                </a:lnTo>
                <a:lnTo>
                  <a:pt x="4031933" y="2542034"/>
                </a:lnTo>
                <a:lnTo>
                  <a:pt x="4030028" y="2542350"/>
                </a:lnTo>
                <a:lnTo>
                  <a:pt x="4027806" y="2542666"/>
                </a:lnTo>
                <a:lnTo>
                  <a:pt x="4025266" y="2542350"/>
                </a:lnTo>
                <a:lnTo>
                  <a:pt x="4026218" y="2544255"/>
                </a:lnTo>
                <a:lnTo>
                  <a:pt x="4027171" y="2545526"/>
                </a:lnTo>
                <a:lnTo>
                  <a:pt x="4028758" y="2546794"/>
                </a:lnTo>
                <a:lnTo>
                  <a:pt x="4030028" y="2547429"/>
                </a:lnTo>
                <a:lnTo>
                  <a:pt x="4032886" y="2548064"/>
                </a:lnTo>
                <a:lnTo>
                  <a:pt x="4036378" y="2548381"/>
                </a:lnTo>
                <a:lnTo>
                  <a:pt x="4038283" y="2548698"/>
                </a:lnTo>
                <a:lnTo>
                  <a:pt x="4039553" y="2549652"/>
                </a:lnTo>
                <a:lnTo>
                  <a:pt x="4041141" y="2550287"/>
                </a:lnTo>
                <a:lnTo>
                  <a:pt x="4042093" y="2551558"/>
                </a:lnTo>
                <a:lnTo>
                  <a:pt x="4043363" y="2552827"/>
                </a:lnTo>
                <a:lnTo>
                  <a:pt x="4043998" y="2555047"/>
                </a:lnTo>
                <a:lnTo>
                  <a:pt x="4044316" y="2557587"/>
                </a:lnTo>
                <a:lnTo>
                  <a:pt x="4044316" y="2560762"/>
                </a:lnTo>
                <a:lnTo>
                  <a:pt x="4042411" y="2561713"/>
                </a:lnTo>
                <a:lnTo>
                  <a:pt x="4040823" y="2562351"/>
                </a:lnTo>
                <a:lnTo>
                  <a:pt x="4038918" y="2562351"/>
                </a:lnTo>
                <a:lnTo>
                  <a:pt x="4037331" y="2562351"/>
                </a:lnTo>
                <a:lnTo>
                  <a:pt x="4034791" y="2561713"/>
                </a:lnTo>
                <a:lnTo>
                  <a:pt x="4032251" y="2560445"/>
                </a:lnTo>
                <a:lnTo>
                  <a:pt x="4025583" y="2562034"/>
                </a:lnTo>
                <a:lnTo>
                  <a:pt x="4024948" y="2562668"/>
                </a:lnTo>
                <a:lnTo>
                  <a:pt x="4024313" y="2563937"/>
                </a:lnTo>
                <a:lnTo>
                  <a:pt x="4024313" y="2566794"/>
                </a:lnTo>
                <a:lnTo>
                  <a:pt x="4024631" y="2569018"/>
                </a:lnTo>
                <a:lnTo>
                  <a:pt x="4025266" y="2570604"/>
                </a:lnTo>
                <a:lnTo>
                  <a:pt x="4026536" y="2571878"/>
                </a:lnTo>
                <a:lnTo>
                  <a:pt x="4027488" y="2572514"/>
                </a:lnTo>
                <a:lnTo>
                  <a:pt x="4029076" y="2572831"/>
                </a:lnTo>
                <a:lnTo>
                  <a:pt x="4031933" y="2573145"/>
                </a:lnTo>
                <a:lnTo>
                  <a:pt x="4031933" y="2574099"/>
                </a:lnTo>
                <a:lnTo>
                  <a:pt x="4031298" y="2574733"/>
                </a:lnTo>
                <a:lnTo>
                  <a:pt x="4029393" y="2576323"/>
                </a:lnTo>
                <a:lnTo>
                  <a:pt x="4022726" y="2578860"/>
                </a:lnTo>
                <a:lnTo>
                  <a:pt x="4019551" y="2581087"/>
                </a:lnTo>
                <a:lnTo>
                  <a:pt x="4017963" y="2582037"/>
                </a:lnTo>
                <a:lnTo>
                  <a:pt x="4016693" y="2583625"/>
                </a:lnTo>
                <a:lnTo>
                  <a:pt x="4015423" y="2584895"/>
                </a:lnTo>
                <a:lnTo>
                  <a:pt x="4014471" y="2586799"/>
                </a:lnTo>
                <a:lnTo>
                  <a:pt x="4014153" y="2589023"/>
                </a:lnTo>
                <a:lnTo>
                  <a:pt x="4013836" y="2591562"/>
                </a:lnTo>
                <a:lnTo>
                  <a:pt x="4011931" y="2589023"/>
                </a:lnTo>
                <a:lnTo>
                  <a:pt x="4010661" y="2586482"/>
                </a:lnTo>
                <a:lnTo>
                  <a:pt x="4010343" y="2583944"/>
                </a:lnTo>
                <a:lnTo>
                  <a:pt x="4010343" y="2581404"/>
                </a:lnTo>
                <a:lnTo>
                  <a:pt x="4010661" y="2576006"/>
                </a:lnTo>
                <a:lnTo>
                  <a:pt x="4010343" y="2573145"/>
                </a:lnTo>
                <a:lnTo>
                  <a:pt x="4009708" y="2570288"/>
                </a:lnTo>
                <a:lnTo>
                  <a:pt x="4009391" y="2570604"/>
                </a:lnTo>
                <a:lnTo>
                  <a:pt x="4009391" y="2569969"/>
                </a:lnTo>
                <a:lnTo>
                  <a:pt x="4008438" y="2567748"/>
                </a:lnTo>
                <a:lnTo>
                  <a:pt x="4008121" y="2567115"/>
                </a:lnTo>
                <a:lnTo>
                  <a:pt x="4007486" y="2565843"/>
                </a:lnTo>
                <a:lnTo>
                  <a:pt x="4006533" y="2567748"/>
                </a:lnTo>
                <a:lnTo>
                  <a:pt x="4004946" y="2569336"/>
                </a:lnTo>
                <a:lnTo>
                  <a:pt x="4003358" y="2570604"/>
                </a:lnTo>
                <a:lnTo>
                  <a:pt x="4002088" y="2571878"/>
                </a:lnTo>
                <a:lnTo>
                  <a:pt x="4000183" y="2572193"/>
                </a:lnTo>
                <a:lnTo>
                  <a:pt x="3998596" y="2572514"/>
                </a:lnTo>
                <a:lnTo>
                  <a:pt x="3997008" y="2572514"/>
                </a:lnTo>
                <a:lnTo>
                  <a:pt x="3995103" y="2572514"/>
                </a:lnTo>
                <a:lnTo>
                  <a:pt x="3993198" y="2571878"/>
                </a:lnTo>
                <a:lnTo>
                  <a:pt x="3991928" y="2571242"/>
                </a:lnTo>
                <a:lnTo>
                  <a:pt x="3990341" y="2569654"/>
                </a:lnTo>
                <a:lnTo>
                  <a:pt x="3988753" y="2568067"/>
                </a:lnTo>
                <a:lnTo>
                  <a:pt x="3987801" y="2566477"/>
                </a:lnTo>
                <a:lnTo>
                  <a:pt x="3986531" y="2564254"/>
                </a:lnTo>
                <a:lnTo>
                  <a:pt x="3985896" y="2562034"/>
                </a:lnTo>
                <a:lnTo>
                  <a:pt x="3985578" y="2559176"/>
                </a:lnTo>
                <a:lnTo>
                  <a:pt x="3983356" y="2560445"/>
                </a:lnTo>
                <a:lnTo>
                  <a:pt x="3982086" y="2562034"/>
                </a:lnTo>
                <a:lnTo>
                  <a:pt x="3980816" y="2564254"/>
                </a:lnTo>
                <a:lnTo>
                  <a:pt x="3980181" y="2567115"/>
                </a:lnTo>
                <a:lnTo>
                  <a:pt x="3979863" y="2569969"/>
                </a:lnTo>
                <a:lnTo>
                  <a:pt x="3979863" y="2573145"/>
                </a:lnTo>
                <a:lnTo>
                  <a:pt x="3980498" y="2577274"/>
                </a:lnTo>
                <a:lnTo>
                  <a:pt x="3981133" y="2581404"/>
                </a:lnTo>
                <a:lnTo>
                  <a:pt x="3986213" y="2578860"/>
                </a:lnTo>
                <a:lnTo>
                  <a:pt x="3991293" y="2576006"/>
                </a:lnTo>
                <a:lnTo>
                  <a:pt x="3991293" y="2579816"/>
                </a:lnTo>
                <a:lnTo>
                  <a:pt x="3990976" y="2582673"/>
                </a:lnTo>
                <a:lnTo>
                  <a:pt x="3990658" y="2585849"/>
                </a:lnTo>
                <a:lnTo>
                  <a:pt x="3990023" y="2587751"/>
                </a:lnTo>
                <a:lnTo>
                  <a:pt x="3988118" y="2592199"/>
                </a:lnTo>
                <a:lnTo>
                  <a:pt x="3987483" y="2594420"/>
                </a:lnTo>
                <a:lnTo>
                  <a:pt x="3986531" y="2596959"/>
                </a:lnTo>
                <a:lnTo>
                  <a:pt x="3987483" y="2598863"/>
                </a:lnTo>
                <a:lnTo>
                  <a:pt x="3988436" y="2599500"/>
                </a:lnTo>
                <a:lnTo>
                  <a:pt x="3990341" y="2599815"/>
                </a:lnTo>
                <a:lnTo>
                  <a:pt x="3992246" y="2599815"/>
                </a:lnTo>
                <a:lnTo>
                  <a:pt x="3997008" y="2598546"/>
                </a:lnTo>
                <a:lnTo>
                  <a:pt x="4001771" y="2597275"/>
                </a:lnTo>
                <a:lnTo>
                  <a:pt x="4004311" y="2596642"/>
                </a:lnTo>
                <a:lnTo>
                  <a:pt x="4006533" y="2596642"/>
                </a:lnTo>
                <a:lnTo>
                  <a:pt x="4008121" y="2597275"/>
                </a:lnTo>
                <a:lnTo>
                  <a:pt x="4009708" y="2598546"/>
                </a:lnTo>
                <a:lnTo>
                  <a:pt x="4010343" y="2599180"/>
                </a:lnTo>
                <a:lnTo>
                  <a:pt x="4010661" y="2600134"/>
                </a:lnTo>
                <a:lnTo>
                  <a:pt x="4011613" y="2603626"/>
                </a:lnTo>
                <a:lnTo>
                  <a:pt x="4011613" y="2607435"/>
                </a:lnTo>
                <a:lnTo>
                  <a:pt x="4010661" y="2612835"/>
                </a:lnTo>
                <a:lnTo>
                  <a:pt x="4012883" y="2611562"/>
                </a:lnTo>
                <a:lnTo>
                  <a:pt x="4015106" y="2610295"/>
                </a:lnTo>
                <a:lnTo>
                  <a:pt x="4019233" y="2606481"/>
                </a:lnTo>
                <a:lnTo>
                  <a:pt x="4021456" y="2604577"/>
                </a:lnTo>
                <a:lnTo>
                  <a:pt x="4023678" y="2603309"/>
                </a:lnTo>
                <a:lnTo>
                  <a:pt x="4026218" y="2602355"/>
                </a:lnTo>
                <a:lnTo>
                  <a:pt x="4027488" y="2602355"/>
                </a:lnTo>
                <a:lnTo>
                  <a:pt x="4029076" y="2602355"/>
                </a:lnTo>
                <a:lnTo>
                  <a:pt x="4026853" y="2605849"/>
                </a:lnTo>
                <a:lnTo>
                  <a:pt x="4023996" y="2608388"/>
                </a:lnTo>
                <a:lnTo>
                  <a:pt x="4021138" y="2610929"/>
                </a:lnTo>
                <a:lnTo>
                  <a:pt x="4017646" y="2612835"/>
                </a:lnTo>
                <a:lnTo>
                  <a:pt x="4018916" y="2615689"/>
                </a:lnTo>
                <a:lnTo>
                  <a:pt x="4020186" y="2618230"/>
                </a:lnTo>
                <a:lnTo>
                  <a:pt x="4021456" y="2619501"/>
                </a:lnTo>
                <a:lnTo>
                  <a:pt x="4022726" y="2621090"/>
                </a:lnTo>
                <a:lnTo>
                  <a:pt x="4024313" y="2621726"/>
                </a:lnTo>
                <a:lnTo>
                  <a:pt x="4025583" y="2622043"/>
                </a:lnTo>
                <a:lnTo>
                  <a:pt x="4027171" y="2622676"/>
                </a:lnTo>
                <a:lnTo>
                  <a:pt x="4029076" y="2622676"/>
                </a:lnTo>
                <a:lnTo>
                  <a:pt x="4037648" y="2621726"/>
                </a:lnTo>
                <a:lnTo>
                  <a:pt x="4042728" y="2622043"/>
                </a:lnTo>
                <a:lnTo>
                  <a:pt x="4045903" y="2622676"/>
                </a:lnTo>
                <a:lnTo>
                  <a:pt x="4049078" y="2623313"/>
                </a:lnTo>
                <a:lnTo>
                  <a:pt x="4045903" y="2626805"/>
                </a:lnTo>
                <a:lnTo>
                  <a:pt x="4042093" y="2629979"/>
                </a:lnTo>
                <a:lnTo>
                  <a:pt x="4038601" y="2633153"/>
                </a:lnTo>
                <a:lnTo>
                  <a:pt x="4035108" y="2636329"/>
                </a:lnTo>
                <a:lnTo>
                  <a:pt x="4038601" y="2636646"/>
                </a:lnTo>
                <a:lnTo>
                  <a:pt x="4041776" y="2636329"/>
                </a:lnTo>
                <a:lnTo>
                  <a:pt x="4044951" y="2635695"/>
                </a:lnTo>
                <a:lnTo>
                  <a:pt x="4048443" y="2634424"/>
                </a:lnTo>
                <a:lnTo>
                  <a:pt x="4048443" y="2635695"/>
                </a:lnTo>
                <a:lnTo>
                  <a:pt x="4048126" y="2636646"/>
                </a:lnTo>
                <a:lnTo>
                  <a:pt x="4053841" y="2631566"/>
                </a:lnTo>
                <a:lnTo>
                  <a:pt x="4056698" y="2629979"/>
                </a:lnTo>
                <a:lnTo>
                  <a:pt x="4059238" y="2628708"/>
                </a:lnTo>
                <a:lnTo>
                  <a:pt x="4057333" y="2631883"/>
                </a:lnTo>
                <a:lnTo>
                  <a:pt x="4056381" y="2635378"/>
                </a:lnTo>
                <a:lnTo>
                  <a:pt x="4056063" y="2636329"/>
                </a:lnTo>
                <a:lnTo>
                  <a:pt x="4056381" y="2637598"/>
                </a:lnTo>
                <a:lnTo>
                  <a:pt x="4057016" y="2638551"/>
                </a:lnTo>
                <a:lnTo>
                  <a:pt x="4058603" y="2638871"/>
                </a:lnTo>
                <a:lnTo>
                  <a:pt x="4057968" y="2641408"/>
                </a:lnTo>
                <a:lnTo>
                  <a:pt x="4056698" y="2643632"/>
                </a:lnTo>
                <a:lnTo>
                  <a:pt x="4055746" y="2645536"/>
                </a:lnTo>
                <a:lnTo>
                  <a:pt x="4054158" y="2647123"/>
                </a:lnTo>
                <a:lnTo>
                  <a:pt x="4052888" y="2648077"/>
                </a:lnTo>
                <a:lnTo>
                  <a:pt x="4051301" y="2648710"/>
                </a:lnTo>
                <a:lnTo>
                  <a:pt x="4047491" y="2650299"/>
                </a:lnTo>
                <a:lnTo>
                  <a:pt x="4039871" y="2651886"/>
                </a:lnTo>
                <a:lnTo>
                  <a:pt x="4036378" y="2653157"/>
                </a:lnTo>
                <a:lnTo>
                  <a:pt x="4034473" y="2653791"/>
                </a:lnTo>
                <a:lnTo>
                  <a:pt x="4032886" y="2654743"/>
                </a:lnTo>
                <a:lnTo>
                  <a:pt x="4032886" y="2654426"/>
                </a:lnTo>
                <a:lnTo>
                  <a:pt x="4033521" y="2653157"/>
                </a:lnTo>
                <a:lnTo>
                  <a:pt x="4034791" y="2650616"/>
                </a:lnTo>
                <a:lnTo>
                  <a:pt x="4037648" y="2647123"/>
                </a:lnTo>
                <a:lnTo>
                  <a:pt x="4041458" y="2642997"/>
                </a:lnTo>
                <a:lnTo>
                  <a:pt x="4036378" y="2643314"/>
                </a:lnTo>
                <a:lnTo>
                  <a:pt x="4030981" y="2642997"/>
                </a:lnTo>
                <a:lnTo>
                  <a:pt x="4030028" y="2644584"/>
                </a:lnTo>
                <a:lnTo>
                  <a:pt x="4028441" y="2643314"/>
                </a:lnTo>
                <a:lnTo>
                  <a:pt x="4026853" y="2642678"/>
                </a:lnTo>
                <a:lnTo>
                  <a:pt x="4022091" y="2642363"/>
                </a:lnTo>
                <a:lnTo>
                  <a:pt x="4017646" y="2642678"/>
                </a:lnTo>
                <a:lnTo>
                  <a:pt x="4015423" y="2642997"/>
                </a:lnTo>
                <a:lnTo>
                  <a:pt x="4013201" y="2643314"/>
                </a:lnTo>
                <a:lnTo>
                  <a:pt x="4011613" y="2643948"/>
                </a:lnTo>
                <a:lnTo>
                  <a:pt x="4009708" y="2645219"/>
                </a:lnTo>
                <a:lnTo>
                  <a:pt x="4010343" y="2642678"/>
                </a:lnTo>
                <a:lnTo>
                  <a:pt x="4011613" y="2640457"/>
                </a:lnTo>
                <a:lnTo>
                  <a:pt x="4012566" y="2638551"/>
                </a:lnTo>
                <a:lnTo>
                  <a:pt x="4014153" y="2637282"/>
                </a:lnTo>
                <a:lnTo>
                  <a:pt x="4009708" y="2636646"/>
                </a:lnTo>
                <a:lnTo>
                  <a:pt x="4005581" y="2636646"/>
                </a:lnTo>
                <a:lnTo>
                  <a:pt x="4001771" y="2637282"/>
                </a:lnTo>
                <a:lnTo>
                  <a:pt x="3998278" y="2638234"/>
                </a:lnTo>
                <a:lnTo>
                  <a:pt x="3995103" y="2639187"/>
                </a:lnTo>
                <a:lnTo>
                  <a:pt x="3992246" y="2640774"/>
                </a:lnTo>
                <a:lnTo>
                  <a:pt x="3990023" y="2642363"/>
                </a:lnTo>
                <a:lnTo>
                  <a:pt x="3988118" y="2643948"/>
                </a:lnTo>
                <a:lnTo>
                  <a:pt x="3987166" y="2643632"/>
                </a:lnTo>
                <a:lnTo>
                  <a:pt x="3985896" y="2643314"/>
                </a:lnTo>
                <a:lnTo>
                  <a:pt x="3983991" y="2641408"/>
                </a:lnTo>
                <a:lnTo>
                  <a:pt x="3983038" y="2639187"/>
                </a:lnTo>
                <a:lnTo>
                  <a:pt x="3982086" y="2637282"/>
                </a:lnTo>
                <a:lnTo>
                  <a:pt x="3979228" y="2636646"/>
                </a:lnTo>
                <a:lnTo>
                  <a:pt x="3978276" y="2636329"/>
                </a:lnTo>
                <a:lnTo>
                  <a:pt x="3977323" y="2636009"/>
                </a:lnTo>
                <a:lnTo>
                  <a:pt x="3977958" y="2635058"/>
                </a:lnTo>
                <a:lnTo>
                  <a:pt x="3978593" y="2634424"/>
                </a:lnTo>
                <a:lnTo>
                  <a:pt x="3979863" y="2633153"/>
                </a:lnTo>
                <a:lnTo>
                  <a:pt x="3978911" y="2631566"/>
                </a:lnTo>
                <a:lnTo>
                  <a:pt x="3977958" y="2630297"/>
                </a:lnTo>
                <a:lnTo>
                  <a:pt x="3976371" y="2629027"/>
                </a:lnTo>
                <a:lnTo>
                  <a:pt x="3975101" y="2628391"/>
                </a:lnTo>
                <a:lnTo>
                  <a:pt x="3972878" y="2628391"/>
                </a:lnTo>
                <a:lnTo>
                  <a:pt x="3971291" y="2628708"/>
                </a:lnTo>
                <a:lnTo>
                  <a:pt x="3970021" y="2629027"/>
                </a:lnTo>
                <a:lnTo>
                  <a:pt x="3968433" y="2630297"/>
                </a:lnTo>
                <a:lnTo>
                  <a:pt x="3967481" y="2631248"/>
                </a:lnTo>
                <a:lnTo>
                  <a:pt x="3966211" y="2632519"/>
                </a:lnTo>
                <a:lnTo>
                  <a:pt x="3964306" y="2635695"/>
                </a:lnTo>
                <a:lnTo>
                  <a:pt x="3961448" y="2642363"/>
                </a:lnTo>
                <a:lnTo>
                  <a:pt x="3959543" y="2645536"/>
                </a:lnTo>
                <a:lnTo>
                  <a:pt x="3958591" y="2647123"/>
                </a:lnTo>
                <a:lnTo>
                  <a:pt x="3957638" y="2648077"/>
                </a:lnTo>
                <a:lnTo>
                  <a:pt x="3960178" y="2649028"/>
                </a:lnTo>
                <a:lnTo>
                  <a:pt x="3961448" y="2650299"/>
                </a:lnTo>
                <a:lnTo>
                  <a:pt x="3962083" y="2650299"/>
                </a:lnTo>
                <a:lnTo>
                  <a:pt x="3962083" y="2650616"/>
                </a:lnTo>
                <a:lnTo>
                  <a:pt x="3960813" y="2652203"/>
                </a:lnTo>
                <a:lnTo>
                  <a:pt x="3958273" y="2654743"/>
                </a:lnTo>
                <a:lnTo>
                  <a:pt x="3956686" y="2656012"/>
                </a:lnTo>
                <a:lnTo>
                  <a:pt x="3955416" y="2658235"/>
                </a:lnTo>
                <a:lnTo>
                  <a:pt x="3954146" y="2660458"/>
                </a:lnTo>
                <a:lnTo>
                  <a:pt x="3953193" y="2662681"/>
                </a:lnTo>
                <a:lnTo>
                  <a:pt x="3952876" y="2665539"/>
                </a:lnTo>
                <a:lnTo>
                  <a:pt x="3952876" y="2668396"/>
                </a:lnTo>
                <a:lnTo>
                  <a:pt x="3953193" y="2671889"/>
                </a:lnTo>
                <a:lnTo>
                  <a:pt x="3954146" y="2675064"/>
                </a:lnTo>
                <a:lnTo>
                  <a:pt x="3956051" y="2678876"/>
                </a:lnTo>
                <a:lnTo>
                  <a:pt x="3958908" y="2682684"/>
                </a:lnTo>
                <a:lnTo>
                  <a:pt x="3958591" y="2683955"/>
                </a:lnTo>
                <a:lnTo>
                  <a:pt x="3957956" y="2683955"/>
                </a:lnTo>
                <a:lnTo>
                  <a:pt x="3956686" y="2683955"/>
                </a:lnTo>
                <a:lnTo>
                  <a:pt x="3956051" y="2682684"/>
                </a:lnTo>
                <a:lnTo>
                  <a:pt x="3953511" y="2680145"/>
                </a:lnTo>
                <a:lnTo>
                  <a:pt x="3950653" y="2675701"/>
                </a:lnTo>
                <a:lnTo>
                  <a:pt x="3948113" y="2670620"/>
                </a:lnTo>
                <a:lnTo>
                  <a:pt x="3944938" y="2665220"/>
                </a:lnTo>
                <a:lnTo>
                  <a:pt x="3943033" y="2659823"/>
                </a:lnTo>
                <a:lnTo>
                  <a:pt x="3941128" y="2654743"/>
                </a:lnTo>
                <a:lnTo>
                  <a:pt x="3941446" y="2652203"/>
                </a:lnTo>
                <a:lnTo>
                  <a:pt x="3942081" y="2650299"/>
                </a:lnTo>
                <a:lnTo>
                  <a:pt x="3943668" y="2648710"/>
                </a:lnTo>
                <a:lnTo>
                  <a:pt x="3945573" y="2647760"/>
                </a:lnTo>
                <a:lnTo>
                  <a:pt x="3947478" y="2647123"/>
                </a:lnTo>
                <a:lnTo>
                  <a:pt x="3949701" y="2647123"/>
                </a:lnTo>
                <a:lnTo>
                  <a:pt x="3951923" y="2647123"/>
                </a:lnTo>
                <a:lnTo>
                  <a:pt x="3954463" y="2647441"/>
                </a:lnTo>
                <a:lnTo>
                  <a:pt x="3951606" y="2644902"/>
                </a:lnTo>
                <a:lnTo>
                  <a:pt x="3948748" y="2642997"/>
                </a:lnTo>
                <a:lnTo>
                  <a:pt x="3946208" y="2641408"/>
                </a:lnTo>
                <a:lnTo>
                  <a:pt x="3943351" y="2641091"/>
                </a:lnTo>
                <a:lnTo>
                  <a:pt x="3940493" y="2641091"/>
                </a:lnTo>
                <a:lnTo>
                  <a:pt x="3937001" y="2641408"/>
                </a:lnTo>
                <a:lnTo>
                  <a:pt x="3929063" y="2643632"/>
                </a:lnTo>
                <a:lnTo>
                  <a:pt x="3928746" y="2640774"/>
                </a:lnTo>
                <a:lnTo>
                  <a:pt x="3928746" y="2638551"/>
                </a:lnTo>
                <a:lnTo>
                  <a:pt x="3929063" y="2636646"/>
                </a:lnTo>
                <a:lnTo>
                  <a:pt x="3929699" y="2635378"/>
                </a:lnTo>
                <a:lnTo>
                  <a:pt x="3930333" y="2634107"/>
                </a:lnTo>
                <a:lnTo>
                  <a:pt x="3931603" y="2633472"/>
                </a:lnTo>
                <a:lnTo>
                  <a:pt x="3933826" y="2631883"/>
                </a:lnTo>
                <a:lnTo>
                  <a:pt x="3936048" y="2631248"/>
                </a:lnTo>
                <a:lnTo>
                  <a:pt x="3937001" y="2630614"/>
                </a:lnTo>
                <a:lnTo>
                  <a:pt x="3938271" y="2629344"/>
                </a:lnTo>
                <a:lnTo>
                  <a:pt x="3938906" y="2628391"/>
                </a:lnTo>
                <a:lnTo>
                  <a:pt x="3939541" y="2626805"/>
                </a:lnTo>
                <a:lnTo>
                  <a:pt x="3939859" y="2625216"/>
                </a:lnTo>
                <a:lnTo>
                  <a:pt x="3939859" y="2622996"/>
                </a:lnTo>
                <a:lnTo>
                  <a:pt x="3939859" y="2618547"/>
                </a:lnTo>
                <a:lnTo>
                  <a:pt x="3939541" y="2614421"/>
                </a:lnTo>
                <a:lnTo>
                  <a:pt x="3938588" y="2611562"/>
                </a:lnTo>
                <a:lnTo>
                  <a:pt x="3937319" y="2609022"/>
                </a:lnTo>
                <a:lnTo>
                  <a:pt x="3935731" y="2606803"/>
                </a:lnTo>
                <a:lnTo>
                  <a:pt x="3933826" y="2604895"/>
                </a:lnTo>
                <a:lnTo>
                  <a:pt x="3930016" y="2601721"/>
                </a:lnTo>
                <a:lnTo>
                  <a:pt x="3927793" y="2603626"/>
                </a:lnTo>
                <a:lnTo>
                  <a:pt x="3925253" y="2605530"/>
                </a:lnTo>
                <a:lnTo>
                  <a:pt x="3922713" y="2606481"/>
                </a:lnTo>
                <a:lnTo>
                  <a:pt x="3919538" y="2607118"/>
                </a:lnTo>
                <a:lnTo>
                  <a:pt x="3919222" y="2608388"/>
                </a:lnTo>
                <a:lnTo>
                  <a:pt x="3919538" y="2609658"/>
                </a:lnTo>
                <a:lnTo>
                  <a:pt x="3919856" y="2610929"/>
                </a:lnTo>
                <a:lnTo>
                  <a:pt x="3920491" y="2612197"/>
                </a:lnTo>
                <a:lnTo>
                  <a:pt x="3922079" y="2614421"/>
                </a:lnTo>
                <a:lnTo>
                  <a:pt x="3923983" y="2616642"/>
                </a:lnTo>
                <a:lnTo>
                  <a:pt x="3925253" y="2618547"/>
                </a:lnTo>
                <a:lnTo>
                  <a:pt x="3925888" y="2619185"/>
                </a:lnTo>
                <a:lnTo>
                  <a:pt x="3926206" y="2620138"/>
                </a:lnTo>
                <a:lnTo>
                  <a:pt x="3925888" y="2620773"/>
                </a:lnTo>
                <a:lnTo>
                  <a:pt x="3925253" y="2621407"/>
                </a:lnTo>
                <a:lnTo>
                  <a:pt x="3924301" y="2622043"/>
                </a:lnTo>
                <a:lnTo>
                  <a:pt x="3922396" y="2622996"/>
                </a:lnTo>
                <a:lnTo>
                  <a:pt x="3917633" y="2616642"/>
                </a:lnTo>
                <a:lnTo>
                  <a:pt x="3913823" y="2611245"/>
                </a:lnTo>
                <a:lnTo>
                  <a:pt x="3909696" y="2606481"/>
                </a:lnTo>
                <a:lnTo>
                  <a:pt x="3907791" y="2604577"/>
                </a:lnTo>
                <a:lnTo>
                  <a:pt x="3905886" y="2602989"/>
                </a:lnTo>
                <a:lnTo>
                  <a:pt x="3904616" y="2603309"/>
                </a:lnTo>
                <a:lnTo>
                  <a:pt x="3903028" y="2603943"/>
                </a:lnTo>
                <a:lnTo>
                  <a:pt x="3901758" y="2604577"/>
                </a:lnTo>
                <a:lnTo>
                  <a:pt x="3900171" y="2606166"/>
                </a:lnTo>
                <a:lnTo>
                  <a:pt x="3899218" y="2608070"/>
                </a:lnTo>
                <a:lnTo>
                  <a:pt x="3897948" y="2610295"/>
                </a:lnTo>
                <a:lnTo>
                  <a:pt x="3897314" y="2613150"/>
                </a:lnTo>
                <a:lnTo>
                  <a:pt x="3896678" y="2616326"/>
                </a:lnTo>
                <a:lnTo>
                  <a:pt x="3895726" y="2613467"/>
                </a:lnTo>
                <a:lnTo>
                  <a:pt x="3895091" y="2610929"/>
                </a:lnTo>
                <a:lnTo>
                  <a:pt x="3894774" y="2608388"/>
                </a:lnTo>
                <a:lnTo>
                  <a:pt x="3894774" y="2606166"/>
                </a:lnTo>
                <a:lnTo>
                  <a:pt x="3895408" y="2602355"/>
                </a:lnTo>
                <a:lnTo>
                  <a:pt x="3896043" y="2599500"/>
                </a:lnTo>
                <a:lnTo>
                  <a:pt x="3893186" y="2599180"/>
                </a:lnTo>
                <a:lnTo>
                  <a:pt x="3891281" y="2599180"/>
                </a:lnTo>
                <a:lnTo>
                  <a:pt x="3889376" y="2599180"/>
                </a:lnTo>
                <a:lnTo>
                  <a:pt x="3888423" y="2599815"/>
                </a:lnTo>
                <a:lnTo>
                  <a:pt x="3887788" y="2600769"/>
                </a:lnTo>
                <a:lnTo>
                  <a:pt x="3886201" y="2602355"/>
                </a:lnTo>
                <a:lnTo>
                  <a:pt x="3884931" y="2604260"/>
                </a:lnTo>
                <a:lnTo>
                  <a:pt x="3883661" y="2604895"/>
                </a:lnTo>
                <a:lnTo>
                  <a:pt x="3882708" y="2604895"/>
                </a:lnTo>
                <a:lnTo>
                  <a:pt x="3882074" y="2608070"/>
                </a:lnTo>
                <a:lnTo>
                  <a:pt x="3882074" y="2610295"/>
                </a:lnTo>
                <a:lnTo>
                  <a:pt x="3882074" y="2611880"/>
                </a:lnTo>
                <a:lnTo>
                  <a:pt x="3882391" y="2613150"/>
                </a:lnTo>
                <a:lnTo>
                  <a:pt x="3883026" y="2614104"/>
                </a:lnTo>
                <a:lnTo>
                  <a:pt x="3883661" y="2614421"/>
                </a:lnTo>
                <a:lnTo>
                  <a:pt x="3885883" y="2615371"/>
                </a:lnTo>
                <a:lnTo>
                  <a:pt x="3887788" y="2616005"/>
                </a:lnTo>
                <a:lnTo>
                  <a:pt x="3888423" y="2616642"/>
                </a:lnTo>
                <a:lnTo>
                  <a:pt x="3889376" y="2617281"/>
                </a:lnTo>
                <a:lnTo>
                  <a:pt x="3889694" y="2618547"/>
                </a:lnTo>
                <a:lnTo>
                  <a:pt x="3890011" y="2620455"/>
                </a:lnTo>
                <a:lnTo>
                  <a:pt x="3889694" y="2622676"/>
                </a:lnTo>
                <a:lnTo>
                  <a:pt x="3889376" y="2625533"/>
                </a:lnTo>
                <a:lnTo>
                  <a:pt x="3887154" y="2624264"/>
                </a:lnTo>
                <a:lnTo>
                  <a:pt x="3884931" y="2622676"/>
                </a:lnTo>
                <a:lnTo>
                  <a:pt x="3880803" y="2618547"/>
                </a:lnTo>
                <a:lnTo>
                  <a:pt x="3876994" y="2614104"/>
                </a:lnTo>
                <a:lnTo>
                  <a:pt x="3873183" y="2610610"/>
                </a:lnTo>
                <a:lnTo>
                  <a:pt x="3870961" y="2609022"/>
                </a:lnTo>
                <a:lnTo>
                  <a:pt x="3869057" y="2608070"/>
                </a:lnTo>
                <a:lnTo>
                  <a:pt x="3866833" y="2607435"/>
                </a:lnTo>
                <a:lnTo>
                  <a:pt x="3865246" y="2608070"/>
                </a:lnTo>
                <a:lnTo>
                  <a:pt x="3863023" y="2609022"/>
                </a:lnTo>
                <a:lnTo>
                  <a:pt x="3860801" y="2610929"/>
                </a:lnTo>
                <a:lnTo>
                  <a:pt x="3858261" y="2613784"/>
                </a:lnTo>
                <a:lnTo>
                  <a:pt x="3856038" y="2617915"/>
                </a:lnTo>
                <a:lnTo>
                  <a:pt x="3856357" y="2620138"/>
                </a:lnTo>
                <a:lnTo>
                  <a:pt x="3856991" y="2621407"/>
                </a:lnTo>
                <a:lnTo>
                  <a:pt x="3857943" y="2622676"/>
                </a:lnTo>
                <a:lnTo>
                  <a:pt x="3858897" y="2622676"/>
                </a:lnTo>
                <a:lnTo>
                  <a:pt x="3860166" y="2622676"/>
                </a:lnTo>
                <a:lnTo>
                  <a:pt x="3861118" y="2621726"/>
                </a:lnTo>
                <a:lnTo>
                  <a:pt x="3863341" y="2620138"/>
                </a:lnTo>
                <a:lnTo>
                  <a:pt x="3866198" y="2617281"/>
                </a:lnTo>
                <a:lnTo>
                  <a:pt x="3867786" y="2616642"/>
                </a:lnTo>
                <a:lnTo>
                  <a:pt x="3869057" y="2615689"/>
                </a:lnTo>
                <a:lnTo>
                  <a:pt x="3870643" y="2615371"/>
                </a:lnTo>
                <a:lnTo>
                  <a:pt x="3872548" y="2614741"/>
                </a:lnTo>
                <a:lnTo>
                  <a:pt x="3873818" y="2615371"/>
                </a:lnTo>
                <a:lnTo>
                  <a:pt x="3875723" y="2616326"/>
                </a:lnTo>
                <a:lnTo>
                  <a:pt x="3876358" y="2619185"/>
                </a:lnTo>
                <a:lnTo>
                  <a:pt x="3876994" y="2622043"/>
                </a:lnTo>
                <a:lnTo>
                  <a:pt x="3876994" y="2624264"/>
                </a:lnTo>
                <a:lnTo>
                  <a:pt x="3876994" y="2626170"/>
                </a:lnTo>
                <a:lnTo>
                  <a:pt x="3877946" y="2630614"/>
                </a:lnTo>
                <a:lnTo>
                  <a:pt x="3878263" y="2634107"/>
                </a:lnTo>
                <a:lnTo>
                  <a:pt x="3878263" y="2637598"/>
                </a:lnTo>
                <a:lnTo>
                  <a:pt x="3877628" y="2640138"/>
                </a:lnTo>
                <a:lnTo>
                  <a:pt x="3876994" y="2642678"/>
                </a:lnTo>
                <a:lnTo>
                  <a:pt x="3876358" y="2645219"/>
                </a:lnTo>
                <a:lnTo>
                  <a:pt x="3876358" y="2648394"/>
                </a:lnTo>
                <a:lnTo>
                  <a:pt x="3877628" y="2652520"/>
                </a:lnTo>
                <a:lnTo>
                  <a:pt x="3873501" y="2649662"/>
                </a:lnTo>
                <a:lnTo>
                  <a:pt x="3870326" y="2647760"/>
                </a:lnTo>
                <a:lnTo>
                  <a:pt x="3866833" y="2646487"/>
                </a:lnTo>
                <a:lnTo>
                  <a:pt x="3863977" y="2646172"/>
                </a:lnTo>
                <a:lnTo>
                  <a:pt x="3861118" y="2646487"/>
                </a:lnTo>
                <a:lnTo>
                  <a:pt x="3858261" y="2647441"/>
                </a:lnTo>
                <a:lnTo>
                  <a:pt x="3855721" y="2648710"/>
                </a:lnTo>
                <a:lnTo>
                  <a:pt x="3853181" y="2649980"/>
                </a:lnTo>
                <a:lnTo>
                  <a:pt x="3848101" y="2652837"/>
                </a:lnTo>
                <a:lnTo>
                  <a:pt x="3845561" y="2653791"/>
                </a:lnTo>
                <a:lnTo>
                  <a:pt x="3842386" y="2654743"/>
                </a:lnTo>
                <a:lnTo>
                  <a:pt x="3839846" y="2655061"/>
                </a:lnTo>
                <a:lnTo>
                  <a:pt x="3836989" y="2654743"/>
                </a:lnTo>
                <a:lnTo>
                  <a:pt x="3834449" y="2653474"/>
                </a:lnTo>
                <a:lnTo>
                  <a:pt x="3831273" y="2651886"/>
                </a:lnTo>
                <a:lnTo>
                  <a:pt x="3833178" y="2656012"/>
                </a:lnTo>
                <a:lnTo>
                  <a:pt x="3835083" y="2660140"/>
                </a:lnTo>
                <a:lnTo>
                  <a:pt x="3837306" y="2663636"/>
                </a:lnTo>
                <a:lnTo>
                  <a:pt x="3839529" y="2667445"/>
                </a:lnTo>
                <a:lnTo>
                  <a:pt x="3842069" y="2670620"/>
                </a:lnTo>
                <a:lnTo>
                  <a:pt x="3844609" y="2674112"/>
                </a:lnTo>
                <a:lnTo>
                  <a:pt x="3847149" y="2676968"/>
                </a:lnTo>
                <a:lnTo>
                  <a:pt x="3850323" y="2679510"/>
                </a:lnTo>
                <a:lnTo>
                  <a:pt x="3856038" y="2684274"/>
                </a:lnTo>
                <a:lnTo>
                  <a:pt x="3862388" y="2688718"/>
                </a:lnTo>
                <a:lnTo>
                  <a:pt x="3868421" y="2691894"/>
                </a:lnTo>
                <a:lnTo>
                  <a:pt x="3875088" y="2694750"/>
                </a:lnTo>
                <a:lnTo>
                  <a:pt x="3882074" y="2696974"/>
                </a:lnTo>
                <a:lnTo>
                  <a:pt x="3888423" y="2698561"/>
                </a:lnTo>
                <a:lnTo>
                  <a:pt x="3895408" y="2699830"/>
                </a:lnTo>
                <a:lnTo>
                  <a:pt x="3902076" y="2700468"/>
                </a:lnTo>
                <a:lnTo>
                  <a:pt x="3908743" y="2701102"/>
                </a:lnTo>
                <a:lnTo>
                  <a:pt x="3914776" y="2701419"/>
                </a:lnTo>
                <a:lnTo>
                  <a:pt x="3921126" y="2701102"/>
                </a:lnTo>
                <a:lnTo>
                  <a:pt x="3926841" y="2700468"/>
                </a:lnTo>
                <a:lnTo>
                  <a:pt x="3927159" y="2696655"/>
                </a:lnTo>
                <a:lnTo>
                  <a:pt x="3927476" y="2692846"/>
                </a:lnTo>
                <a:lnTo>
                  <a:pt x="3927476" y="2686496"/>
                </a:lnTo>
                <a:lnTo>
                  <a:pt x="3927476" y="2678876"/>
                </a:lnTo>
                <a:lnTo>
                  <a:pt x="3927793" y="2674112"/>
                </a:lnTo>
                <a:lnTo>
                  <a:pt x="3929063" y="2668079"/>
                </a:lnTo>
                <a:lnTo>
                  <a:pt x="3930333" y="2669031"/>
                </a:lnTo>
                <a:lnTo>
                  <a:pt x="3932239" y="2669667"/>
                </a:lnTo>
                <a:lnTo>
                  <a:pt x="3933826" y="2670937"/>
                </a:lnTo>
                <a:lnTo>
                  <a:pt x="3934779" y="2672525"/>
                </a:lnTo>
                <a:lnTo>
                  <a:pt x="3935731" y="2674112"/>
                </a:lnTo>
                <a:lnTo>
                  <a:pt x="3936048" y="2675381"/>
                </a:lnTo>
                <a:lnTo>
                  <a:pt x="3935096" y="2676651"/>
                </a:lnTo>
                <a:lnTo>
                  <a:pt x="3933826" y="2677605"/>
                </a:lnTo>
                <a:lnTo>
                  <a:pt x="3934779" y="2680463"/>
                </a:lnTo>
                <a:lnTo>
                  <a:pt x="3936048" y="2682368"/>
                </a:lnTo>
                <a:lnTo>
                  <a:pt x="3937001" y="2683321"/>
                </a:lnTo>
                <a:lnTo>
                  <a:pt x="3938271" y="2684591"/>
                </a:lnTo>
                <a:lnTo>
                  <a:pt x="3938906" y="2684908"/>
                </a:lnTo>
                <a:lnTo>
                  <a:pt x="3939859" y="2684908"/>
                </a:lnTo>
                <a:lnTo>
                  <a:pt x="3941446" y="2684591"/>
                </a:lnTo>
                <a:lnTo>
                  <a:pt x="3943351" y="2684274"/>
                </a:lnTo>
                <a:lnTo>
                  <a:pt x="3943986" y="2684274"/>
                </a:lnTo>
                <a:lnTo>
                  <a:pt x="3944938" y="2684591"/>
                </a:lnTo>
                <a:lnTo>
                  <a:pt x="3946208" y="2684908"/>
                </a:lnTo>
                <a:lnTo>
                  <a:pt x="3947161" y="2686496"/>
                </a:lnTo>
                <a:lnTo>
                  <a:pt x="3948431" y="2687766"/>
                </a:lnTo>
                <a:lnTo>
                  <a:pt x="3949383" y="2690305"/>
                </a:lnTo>
                <a:lnTo>
                  <a:pt x="3949066" y="2692528"/>
                </a:lnTo>
                <a:lnTo>
                  <a:pt x="3948431" y="2694433"/>
                </a:lnTo>
                <a:lnTo>
                  <a:pt x="3946843" y="2695387"/>
                </a:lnTo>
                <a:lnTo>
                  <a:pt x="3944938" y="2696338"/>
                </a:lnTo>
                <a:lnTo>
                  <a:pt x="3940811" y="2697291"/>
                </a:lnTo>
                <a:lnTo>
                  <a:pt x="3938906" y="2697927"/>
                </a:lnTo>
                <a:lnTo>
                  <a:pt x="3936683" y="2698561"/>
                </a:lnTo>
                <a:lnTo>
                  <a:pt x="3939859" y="2698880"/>
                </a:lnTo>
                <a:lnTo>
                  <a:pt x="3943351" y="2699514"/>
                </a:lnTo>
                <a:lnTo>
                  <a:pt x="3946843" y="2701102"/>
                </a:lnTo>
                <a:lnTo>
                  <a:pt x="3950653" y="2702372"/>
                </a:lnTo>
                <a:lnTo>
                  <a:pt x="3957638" y="2706501"/>
                </a:lnTo>
                <a:lnTo>
                  <a:pt x="3964306" y="2709676"/>
                </a:lnTo>
                <a:lnTo>
                  <a:pt x="3967798" y="2711263"/>
                </a:lnTo>
                <a:lnTo>
                  <a:pt x="3970973" y="2711900"/>
                </a:lnTo>
                <a:lnTo>
                  <a:pt x="3973513" y="2711900"/>
                </a:lnTo>
                <a:lnTo>
                  <a:pt x="3975101" y="2711900"/>
                </a:lnTo>
                <a:lnTo>
                  <a:pt x="3976053" y="2711580"/>
                </a:lnTo>
                <a:lnTo>
                  <a:pt x="3977323" y="2710946"/>
                </a:lnTo>
                <a:lnTo>
                  <a:pt x="3978276" y="2709993"/>
                </a:lnTo>
                <a:lnTo>
                  <a:pt x="3978911" y="2709042"/>
                </a:lnTo>
                <a:lnTo>
                  <a:pt x="3979863" y="2707454"/>
                </a:lnTo>
                <a:lnTo>
                  <a:pt x="3981133" y="2703960"/>
                </a:lnTo>
                <a:lnTo>
                  <a:pt x="3982086" y="2699196"/>
                </a:lnTo>
                <a:lnTo>
                  <a:pt x="3982721" y="2700468"/>
                </a:lnTo>
                <a:lnTo>
                  <a:pt x="3983356" y="2702055"/>
                </a:lnTo>
                <a:lnTo>
                  <a:pt x="3983673" y="2703960"/>
                </a:lnTo>
                <a:lnTo>
                  <a:pt x="3983991" y="2705864"/>
                </a:lnTo>
                <a:lnTo>
                  <a:pt x="3983673" y="2709359"/>
                </a:lnTo>
                <a:lnTo>
                  <a:pt x="3983038" y="2713485"/>
                </a:lnTo>
                <a:lnTo>
                  <a:pt x="3982403" y="2717613"/>
                </a:lnTo>
                <a:lnTo>
                  <a:pt x="3982086" y="2722059"/>
                </a:lnTo>
                <a:lnTo>
                  <a:pt x="3981451" y="2726504"/>
                </a:lnTo>
                <a:lnTo>
                  <a:pt x="3982086" y="2728726"/>
                </a:lnTo>
                <a:lnTo>
                  <a:pt x="3982403" y="2730950"/>
                </a:lnTo>
                <a:lnTo>
                  <a:pt x="3994468" y="2726187"/>
                </a:lnTo>
                <a:lnTo>
                  <a:pt x="4003358" y="2723012"/>
                </a:lnTo>
                <a:lnTo>
                  <a:pt x="4010661" y="2720790"/>
                </a:lnTo>
                <a:lnTo>
                  <a:pt x="4017646" y="2719519"/>
                </a:lnTo>
                <a:lnTo>
                  <a:pt x="4024631" y="2718883"/>
                </a:lnTo>
                <a:lnTo>
                  <a:pt x="4032568" y="2718883"/>
                </a:lnTo>
                <a:lnTo>
                  <a:pt x="4056381" y="2718249"/>
                </a:lnTo>
                <a:lnTo>
                  <a:pt x="4054476" y="2720471"/>
                </a:lnTo>
                <a:lnTo>
                  <a:pt x="4053206" y="2722059"/>
                </a:lnTo>
                <a:lnTo>
                  <a:pt x="4051936" y="2724282"/>
                </a:lnTo>
                <a:lnTo>
                  <a:pt x="4051301" y="2726504"/>
                </a:lnTo>
                <a:lnTo>
                  <a:pt x="4050666" y="2728726"/>
                </a:lnTo>
                <a:lnTo>
                  <a:pt x="4050031" y="2730632"/>
                </a:lnTo>
                <a:lnTo>
                  <a:pt x="4049713" y="2732220"/>
                </a:lnTo>
                <a:lnTo>
                  <a:pt x="4050031" y="2734125"/>
                </a:lnTo>
                <a:lnTo>
                  <a:pt x="4050666" y="2735712"/>
                </a:lnTo>
                <a:lnTo>
                  <a:pt x="4050983" y="2736665"/>
                </a:lnTo>
                <a:lnTo>
                  <a:pt x="4051936" y="2737616"/>
                </a:lnTo>
                <a:lnTo>
                  <a:pt x="4053206" y="2737937"/>
                </a:lnTo>
                <a:lnTo>
                  <a:pt x="4054476" y="2737616"/>
                </a:lnTo>
                <a:lnTo>
                  <a:pt x="4056381" y="2736665"/>
                </a:lnTo>
                <a:lnTo>
                  <a:pt x="4058603" y="2735394"/>
                </a:lnTo>
                <a:lnTo>
                  <a:pt x="4060826" y="2733490"/>
                </a:lnTo>
                <a:lnTo>
                  <a:pt x="4061778" y="2737616"/>
                </a:lnTo>
                <a:lnTo>
                  <a:pt x="4061778" y="2740793"/>
                </a:lnTo>
                <a:lnTo>
                  <a:pt x="4061778" y="2743332"/>
                </a:lnTo>
                <a:lnTo>
                  <a:pt x="4061143" y="2745238"/>
                </a:lnTo>
                <a:lnTo>
                  <a:pt x="4059873" y="2746824"/>
                </a:lnTo>
                <a:lnTo>
                  <a:pt x="4058603" y="2748094"/>
                </a:lnTo>
                <a:lnTo>
                  <a:pt x="4057016" y="2748726"/>
                </a:lnTo>
                <a:lnTo>
                  <a:pt x="4055428" y="2749047"/>
                </a:lnTo>
                <a:lnTo>
                  <a:pt x="4051618" y="2750316"/>
                </a:lnTo>
                <a:lnTo>
                  <a:pt x="4048443" y="2751268"/>
                </a:lnTo>
                <a:lnTo>
                  <a:pt x="4046856" y="2751902"/>
                </a:lnTo>
                <a:lnTo>
                  <a:pt x="4045586" y="2753493"/>
                </a:lnTo>
                <a:lnTo>
                  <a:pt x="4044633" y="2755084"/>
                </a:lnTo>
                <a:lnTo>
                  <a:pt x="4043998" y="2757305"/>
                </a:lnTo>
                <a:lnTo>
                  <a:pt x="4044633" y="2758256"/>
                </a:lnTo>
                <a:lnTo>
                  <a:pt x="4045903" y="2758892"/>
                </a:lnTo>
                <a:lnTo>
                  <a:pt x="4047173" y="2759209"/>
                </a:lnTo>
                <a:lnTo>
                  <a:pt x="4049078" y="2759209"/>
                </a:lnTo>
                <a:lnTo>
                  <a:pt x="4050983" y="2759209"/>
                </a:lnTo>
                <a:lnTo>
                  <a:pt x="4052888" y="2758573"/>
                </a:lnTo>
                <a:lnTo>
                  <a:pt x="4057016" y="2757305"/>
                </a:lnTo>
                <a:lnTo>
                  <a:pt x="4059238" y="2756034"/>
                </a:lnTo>
                <a:lnTo>
                  <a:pt x="4061143" y="2754766"/>
                </a:lnTo>
                <a:lnTo>
                  <a:pt x="4063048" y="2753176"/>
                </a:lnTo>
                <a:lnTo>
                  <a:pt x="4064636" y="2751268"/>
                </a:lnTo>
                <a:lnTo>
                  <a:pt x="4066223" y="2749365"/>
                </a:lnTo>
                <a:lnTo>
                  <a:pt x="4067176" y="2747459"/>
                </a:lnTo>
                <a:lnTo>
                  <a:pt x="4067811" y="2745556"/>
                </a:lnTo>
                <a:lnTo>
                  <a:pt x="4068128" y="2743015"/>
                </a:lnTo>
                <a:lnTo>
                  <a:pt x="4071938" y="2748410"/>
                </a:lnTo>
                <a:lnTo>
                  <a:pt x="4076066" y="2753493"/>
                </a:lnTo>
                <a:lnTo>
                  <a:pt x="4078288" y="2756353"/>
                </a:lnTo>
                <a:lnTo>
                  <a:pt x="4080193" y="2759845"/>
                </a:lnTo>
                <a:lnTo>
                  <a:pt x="4081463" y="2763335"/>
                </a:lnTo>
                <a:lnTo>
                  <a:pt x="4082733" y="2767464"/>
                </a:lnTo>
                <a:lnTo>
                  <a:pt x="4083686" y="2765876"/>
                </a:lnTo>
                <a:lnTo>
                  <a:pt x="4084638" y="2764608"/>
                </a:lnTo>
                <a:lnTo>
                  <a:pt x="4086543" y="2762384"/>
                </a:lnTo>
                <a:lnTo>
                  <a:pt x="4091623" y="2758573"/>
                </a:lnTo>
                <a:lnTo>
                  <a:pt x="4093846" y="2756353"/>
                </a:lnTo>
                <a:lnTo>
                  <a:pt x="4095116" y="2755084"/>
                </a:lnTo>
                <a:lnTo>
                  <a:pt x="4095751" y="2753493"/>
                </a:lnTo>
                <a:lnTo>
                  <a:pt x="4096386" y="2751585"/>
                </a:lnTo>
                <a:lnTo>
                  <a:pt x="4097021" y="2749365"/>
                </a:lnTo>
                <a:lnTo>
                  <a:pt x="4097021" y="2746824"/>
                </a:lnTo>
                <a:lnTo>
                  <a:pt x="4096386" y="2743967"/>
                </a:lnTo>
                <a:lnTo>
                  <a:pt x="4098926" y="2745556"/>
                </a:lnTo>
                <a:lnTo>
                  <a:pt x="4101148" y="2746507"/>
                </a:lnTo>
                <a:lnTo>
                  <a:pt x="4103053" y="2747459"/>
                </a:lnTo>
                <a:lnTo>
                  <a:pt x="4104958" y="2748094"/>
                </a:lnTo>
                <a:lnTo>
                  <a:pt x="4108133" y="2748410"/>
                </a:lnTo>
                <a:lnTo>
                  <a:pt x="4111626" y="2748094"/>
                </a:lnTo>
                <a:lnTo>
                  <a:pt x="4114801" y="2747776"/>
                </a:lnTo>
                <a:lnTo>
                  <a:pt x="4117658" y="2747776"/>
                </a:lnTo>
                <a:lnTo>
                  <a:pt x="4121468" y="2748410"/>
                </a:lnTo>
                <a:lnTo>
                  <a:pt x="4123373" y="2749047"/>
                </a:lnTo>
                <a:lnTo>
                  <a:pt x="4125596" y="2750316"/>
                </a:lnTo>
                <a:lnTo>
                  <a:pt x="4125278" y="2754766"/>
                </a:lnTo>
                <a:lnTo>
                  <a:pt x="4124643" y="2759845"/>
                </a:lnTo>
                <a:lnTo>
                  <a:pt x="4124008" y="2764925"/>
                </a:lnTo>
                <a:lnTo>
                  <a:pt x="4124008" y="2769685"/>
                </a:lnTo>
                <a:lnTo>
                  <a:pt x="4124008" y="2771907"/>
                </a:lnTo>
                <a:lnTo>
                  <a:pt x="4124326" y="2773497"/>
                </a:lnTo>
                <a:lnTo>
                  <a:pt x="4124961" y="2775084"/>
                </a:lnTo>
                <a:lnTo>
                  <a:pt x="4126231" y="2776037"/>
                </a:lnTo>
                <a:lnTo>
                  <a:pt x="4127183" y="2776354"/>
                </a:lnTo>
                <a:lnTo>
                  <a:pt x="4129088" y="2776989"/>
                </a:lnTo>
                <a:lnTo>
                  <a:pt x="4130676" y="2776354"/>
                </a:lnTo>
                <a:lnTo>
                  <a:pt x="4133533" y="2775401"/>
                </a:lnTo>
                <a:lnTo>
                  <a:pt x="4132898" y="2778576"/>
                </a:lnTo>
                <a:lnTo>
                  <a:pt x="4131946" y="2781751"/>
                </a:lnTo>
                <a:lnTo>
                  <a:pt x="4129406" y="2786830"/>
                </a:lnTo>
                <a:lnTo>
                  <a:pt x="4128771" y="2789370"/>
                </a:lnTo>
                <a:lnTo>
                  <a:pt x="4127818" y="2792546"/>
                </a:lnTo>
                <a:lnTo>
                  <a:pt x="4127818" y="2796991"/>
                </a:lnTo>
                <a:lnTo>
                  <a:pt x="4129088" y="2802390"/>
                </a:lnTo>
                <a:lnTo>
                  <a:pt x="4124961" y="2799849"/>
                </a:lnTo>
                <a:lnTo>
                  <a:pt x="4120833" y="2797627"/>
                </a:lnTo>
                <a:lnTo>
                  <a:pt x="4118293" y="2796991"/>
                </a:lnTo>
                <a:lnTo>
                  <a:pt x="4116071" y="2796356"/>
                </a:lnTo>
                <a:lnTo>
                  <a:pt x="4114166" y="2795723"/>
                </a:lnTo>
                <a:lnTo>
                  <a:pt x="4111626" y="2796356"/>
                </a:lnTo>
                <a:lnTo>
                  <a:pt x="4109403" y="2796674"/>
                </a:lnTo>
                <a:lnTo>
                  <a:pt x="4107181" y="2797310"/>
                </a:lnTo>
                <a:lnTo>
                  <a:pt x="4105276" y="2798264"/>
                </a:lnTo>
                <a:lnTo>
                  <a:pt x="4103371" y="2800166"/>
                </a:lnTo>
                <a:lnTo>
                  <a:pt x="4102101" y="2802390"/>
                </a:lnTo>
                <a:lnTo>
                  <a:pt x="4100513" y="2805246"/>
                </a:lnTo>
                <a:lnTo>
                  <a:pt x="4099561" y="2808741"/>
                </a:lnTo>
                <a:lnTo>
                  <a:pt x="4098608" y="2812549"/>
                </a:lnTo>
                <a:lnTo>
                  <a:pt x="4093846" y="2806516"/>
                </a:lnTo>
                <a:lnTo>
                  <a:pt x="4089718" y="2801439"/>
                </a:lnTo>
                <a:lnTo>
                  <a:pt x="4085273" y="2796991"/>
                </a:lnTo>
                <a:lnTo>
                  <a:pt x="4081146" y="2793182"/>
                </a:lnTo>
                <a:lnTo>
                  <a:pt x="4077653" y="2790322"/>
                </a:lnTo>
                <a:lnTo>
                  <a:pt x="4073843" y="2788420"/>
                </a:lnTo>
                <a:lnTo>
                  <a:pt x="4070351" y="2787148"/>
                </a:lnTo>
                <a:lnTo>
                  <a:pt x="4066541" y="2786513"/>
                </a:lnTo>
                <a:lnTo>
                  <a:pt x="4062731" y="2786513"/>
                </a:lnTo>
                <a:lnTo>
                  <a:pt x="4058603" y="2787148"/>
                </a:lnTo>
                <a:lnTo>
                  <a:pt x="4054158" y="2788100"/>
                </a:lnTo>
                <a:lnTo>
                  <a:pt x="4049713" y="2790006"/>
                </a:lnTo>
                <a:lnTo>
                  <a:pt x="4044633" y="2792229"/>
                </a:lnTo>
                <a:lnTo>
                  <a:pt x="4039236" y="2795086"/>
                </a:lnTo>
                <a:lnTo>
                  <a:pt x="4026853" y="2802073"/>
                </a:lnTo>
                <a:lnTo>
                  <a:pt x="4026536" y="2798264"/>
                </a:lnTo>
                <a:lnTo>
                  <a:pt x="4026536" y="2795723"/>
                </a:lnTo>
                <a:lnTo>
                  <a:pt x="4027171" y="2794136"/>
                </a:lnTo>
                <a:lnTo>
                  <a:pt x="4028441" y="2792546"/>
                </a:lnTo>
                <a:lnTo>
                  <a:pt x="4029393" y="2791592"/>
                </a:lnTo>
                <a:lnTo>
                  <a:pt x="4030346" y="2790006"/>
                </a:lnTo>
                <a:lnTo>
                  <a:pt x="4031298" y="2788100"/>
                </a:lnTo>
                <a:lnTo>
                  <a:pt x="4031298" y="2785561"/>
                </a:lnTo>
                <a:lnTo>
                  <a:pt x="4030346" y="2785561"/>
                </a:lnTo>
                <a:lnTo>
                  <a:pt x="4029711" y="2785561"/>
                </a:lnTo>
                <a:lnTo>
                  <a:pt x="4029393" y="2785245"/>
                </a:lnTo>
                <a:lnTo>
                  <a:pt x="4028758" y="2784928"/>
                </a:lnTo>
                <a:lnTo>
                  <a:pt x="4028441" y="2783021"/>
                </a:lnTo>
                <a:lnTo>
                  <a:pt x="4027488" y="2780799"/>
                </a:lnTo>
                <a:lnTo>
                  <a:pt x="4026536" y="2781116"/>
                </a:lnTo>
                <a:lnTo>
                  <a:pt x="4025583" y="2782068"/>
                </a:lnTo>
                <a:lnTo>
                  <a:pt x="4024631" y="2782704"/>
                </a:lnTo>
                <a:lnTo>
                  <a:pt x="4024313" y="2783656"/>
                </a:lnTo>
                <a:lnTo>
                  <a:pt x="4023043" y="2786830"/>
                </a:lnTo>
                <a:lnTo>
                  <a:pt x="4022726" y="2790006"/>
                </a:lnTo>
                <a:lnTo>
                  <a:pt x="4022726" y="2794136"/>
                </a:lnTo>
                <a:lnTo>
                  <a:pt x="4023043" y="2798264"/>
                </a:lnTo>
                <a:lnTo>
                  <a:pt x="4024631" y="2807788"/>
                </a:lnTo>
                <a:lnTo>
                  <a:pt x="4023043" y="2807471"/>
                </a:lnTo>
                <a:lnTo>
                  <a:pt x="4022408" y="2806836"/>
                </a:lnTo>
                <a:lnTo>
                  <a:pt x="4021773" y="2805563"/>
                </a:lnTo>
                <a:lnTo>
                  <a:pt x="4021138" y="2804614"/>
                </a:lnTo>
                <a:lnTo>
                  <a:pt x="4019868" y="2801439"/>
                </a:lnTo>
                <a:lnTo>
                  <a:pt x="4018916" y="2797944"/>
                </a:lnTo>
                <a:lnTo>
                  <a:pt x="4017646" y="2794450"/>
                </a:lnTo>
                <a:lnTo>
                  <a:pt x="4016693" y="2791592"/>
                </a:lnTo>
                <a:lnTo>
                  <a:pt x="4015741" y="2790006"/>
                </a:lnTo>
                <a:lnTo>
                  <a:pt x="4015106" y="2789054"/>
                </a:lnTo>
                <a:lnTo>
                  <a:pt x="4014153" y="2788420"/>
                </a:lnTo>
                <a:lnTo>
                  <a:pt x="4012883" y="2788100"/>
                </a:lnTo>
                <a:lnTo>
                  <a:pt x="4010343" y="2790322"/>
                </a:lnTo>
                <a:lnTo>
                  <a:pt x="4009073" y="2792546"/>
                </a:lnTo>
                <a:lnTo>
                  <a:pt x="4008121" y="2794450"/>
                </a:lnTo>
                <a:lnTo>
                  <a:pt x="4008438" y="2796674"/>
                </a:lnTo>
                <a:lnTo>
                  <a:pt x="4010343" y="2801756"/>
                </a:lnTo>
                <a:lnTo>
                  <a:pt x="4010978" y="2805246"/>
                </a:lnTo>
                <a:lnTo>
                  <a:pt x="4012248" y="2809694"/>
                </a:lnTo>
                <a:lnTo>
                  <a:pt x="4009391" y="2804931"/>
                </a:lnTo>
                <a:lnTo>
                  <a:pt x="4006533" y="2802073"/>
                </a:lnTo>
                <a:lnTo>
                  <a:pt x="4003676" y="2799849"/>
                </a:lnTo>
                <a:lnTo>
                  <a:pt x="4001136" y="2798898"/>
                </a:lnTo>
                <a:lnTo>
                  <a:pt x="3999231" y="2798264"/>
                </a:lnTo>
                <a:lnTo>
                  <a:pt x="3996691" y="2798898"/>
                </a:lnTo>
                <a:lnTo>
                  <a:pt x="3992246" y="2799849"/>
                </a:lnTo>
                <a:lnTo>
                  <a:pt x="3990023" y="2800483"/>
                </a:lnTo>
                <a:lnTo>
                  <a:pt x="3988118" y="2800802"/>
                </a:lnTo>
                <a:lnTo>
                  <a:pt x="3985896" y="2800802"/>
                </a:lnTo>
                <a:lnTo>
                  <a:pt x="3983991" y="2799849"/>
                </a:lnTo>
                <a:lnTo>
                  <a:pt x="3982086" y="2798264"/>
                </a:lnTo>
                <a:lnTo>
                  <a:pt x="3980181" y="2795406"/>
                </a:lnTo>
                <a:lnTo>
                  <a:pt x="3977958" y="2791592"/>
                </a:lnTo>
                <a:lnTo>
                  <a:pt x="3976053" y="2785879"/>
                </a:lnTo>
                <a:lnTo>
                  <a:pt x="3972878" y="2786513"/>
                </a:lnTo>
                <a:lnTo>
                  <a:pt x="3970338" y="2787148"/>
                </a:lnTo>
                <a:lnTo>
                  <a:pt x="3968116" y="2787783"/>
                </a:lnTo>
                <a:lnTo>
                  <a:pt x="3965893" y="2789054"/>
                </a:lnTo>
                <a:lnTo>
                  <a:pt x="3963671" y="2790322"/>
                </a:lnTo>
                <a:lnTo>
                  <a:pt x="3961766" y="2791909"/>
                </a:lnTo>
                <a:lnTo>
                  <a:pt x="3958591" y="2795406"/>
                </a:lnTo>
                <a:lnTo>
                  <a:pt x="3952876" y="2802707"/>
                </a:lnTo>
                <a:lnTo>
                  <a:pt x="3949383" y="2806516"/>
                </a:lnTo>
                <a:lnTo>
                  <a:pt x="3947478" y="2807788"/>
                </a:lnTo>
                <a:lnTo>
                  <a:pt x="3945891" y="2809057"/>
                </a:lnTo>
                <a:lnTo>
                  <a:pt x="3944303" y="2806516"/>
                </a:lnTo>
                <a:lnTo>
                  <a:pt x="3943033" y="2803658"/>
                </a:lnTo>
                <a:lnTo>
                  <a:pt x="3940493" y="2797310"/>
                </a:lnTo>
                <a:lnTo>
                  <a:pt x="3938906" y="2794770"/>
                </a:lnTo>
                <a:lnTo>
                  <a:pt x="3937319" y="2792546"/>
                </a:lnTo>
                <a:lnTo>
                  <a:pt x="3936366" y="2791909"/>
                </a:lnTo>
                <a:lnTo>
                  <a:pt x="3935096" y="2790958"/>
                </a:lnTo>
                <a:lnTo>
                  <a:pt x="3934143" y="2790640"/>
                </a:lnTo>
                <a:lnTo>
                  <a:pt x="3933191" y="2790640"/>
                </a:lnTo>
                <a:lnTo>
                  <a:pt x="3932556" y="2793182"/>
                </a:lnTo>
                <a:lnTo>
                  <a:pt x="3932239" y="2795406"/>
                </a:lnTo>
                <a:lnTo>
                  <a:pt x="3932556" y="2797944"/>
                </a:lnTo>
                <a:lnTo>
                  <a:pt x="3933191" y="2800483"/>
                </a:lnTo>
                <a:lnTo>
                  <a:pt x="3934779" y="2805246"/>
                </a:lnTo>
                <a:lnTo>
                  <a:pt x="3936683" y="2810328"/>
                </a:lnTo>
                <a:lnTo>
                  <a:pt x="3938588" y="2815090"/>
                </a:lnTo>
                <a:lnTo>
                  <a:pt x="3939541" y="2820804"/>
                </a:lnTo>
                <a:lnTo>
                  <a:pt x="3939859" y="2823345"/>
                </a:lnTo>
                <a:lnTo>
                  <a:pt x="3939859" y="2826203"/>
                </a:lnTo>
                <a:lnTo>
                  <a:pt x="3939541" y="2829061"/>
                </a:lnTo>
                <a:lnTo>
                  <a:pt x="3938906" y="2831919"/>
                </a:lnTo>
                <a:lnTo>
                  <a:pt x="3937636" y="2832235"/>
                </a:lnTo>
                <a:lnTo>
                  <a:pt x="3937001" y="2831919"/>
                </a:lnTo>
                <a:lnTo>
                  <a:pt x="3936048" y="2831600"/>
                </a:lnTo>
                <a:lnTo>
                  <a:pt x="3935096" y="2830964"/>
                </a:lnTo>
                <a:lnTo>
                  <a:pt x="3933826" y="2828743"/>
                </a:lnTo>
                <a:lnTo>
                  <a:pt x="3932556" y="2826838"/>
                </a:lnTo>
                <a:lnTo>
                  <a:pt x="3931286" y="2824933"/>
                </a:lnTo>
                <a:lnTo>
                  <a:pt x="3930333" y="2823982"/>
                </a:lnTo>
                <a:lnTo>
                  <a:pt x="3929381" y="2823662"/>
                </a:lnTo>
                <a:lnTo>
                  <a:pt x="3928746" y="2823345"/>
                </a:lnTo>
                <a:lnTo>
                  <a:pt x="3927159" y="2823345"/>
                </a:lnTo>
                <a:lnTo>
                  <a:pt x="3926206" y="2823982"/>
                </a:lnTo>
                <a:lnTo>
                  <a:pt x="3924619" y="2824615"/>
                </a:lnTo>
                <a:lnTo>
                  <a:pt x="3926523" y="2820804"/>
                </a:lnTo>
                <a:lnTo>
                  <a:pt x="3927476" y="2816043"/>
                </a:lnTo>
                <a:lnTo>
                  <a:pt x="3927476" y="2811280"/>
                </a:lnTo>
                <a:lnTo>
                  <a:pt x="3927476" y="2808741"/>
                </a:lnTo>
                <a:lnTo>
                  <a:pt x="3927159" y="2806516"/>
                </a:lnTo>
                <a:lnTo>
                  <a:pt x="3926523" y="2804614"/>
                </a:lnTo>
                <a:lnTo>
                  <a:pt x="3925888" y="2802707"/>
                </a:lnTo>
                <a:lnTo>
                  <a:pt x="3924301" y="2801439"/>
                </a:lnTo>
                <a:lnTo>
                  <a:pt x="3922713" y="2800166"/>
                </a:lnTo>
                <a:lnTo>
                  <a:pt x="3921443" y="2799532"/>
                </a:lnTo>
                <a:lnTo>
                  <a:pt x="3919222" y="2799215"/>
                </a:lnTo>
                <a:lnTo>
                  <a:pt x="3916998" y="2799532"/>
                </a:lnTo>
                <a:lnTo>
                  <a:pt x="3914458" y="2800166"/>
                </a:lnTo>
                <a:lnTo>
                  <a:pt x="3917316" y="2805563"/>
                </a:lnTo>
                <a:lnTo>
                  <a:pt x="3919538" y="2811280"/>
                </a:lnTo>
                <a:lnTo>
                  <a:pt x="3921126" y="2816361"/>
                </a:lnTo>
                <a:lnTo>
                  <a:pt x="3921443" y="2818582"/>
                </a:lnTo>
                <a:lnTo>
                  <a:pt x="3921761" y="2821123"/>
                </a:lnTo>
                <a:lnTo>
                  <a:pt x="3921761" y="2823345"/>
                </a:lnTo>
                <a:lnTo>
                  <a:pt x="3921443" y="2825251"/>
                </a:lnTo>
                <a:lnTo>
                  <a:pt x="3921126" y="2827474"/>
                </a:lnTo>
                <a:lnTo>
                  <a:pt x="3919856" y="2829695"/>
                </a:lnTo>
                <a:lnTo>
                  <a:pt x="3918903" y="2831919"/>
                </a:lnTo>
                <a:lnTo>
                  <a:pt x="3917316" y="2833822"/>
                </a:lnTo>
                <a:lnTo>
                  <a:pt x="3915411" y="2836045"/>
                </a:lnTo>
                <a:lnTo>
                  <a:pt x="3913188" y="2837953"/>
                </a:lnTo>
                <a:lnTo>
                  <a:pt x="3913823" y="2832235"/>
                </a:lnTo>
                <a:lnTo>
                  <a:pt x="3913188" y="2827474"/>
                </a:lnTo>
                <a:lnTo>
                  <a:pt x="3912553" y="2823982"/>
                </a:lnTo>
                <a:lnTo>
                  <a:pt x="3911602" y="2821123"/>
                </a:lnTo>
                <a:lnTo>
                  <a:pt x="3909696" y="2819216"/>
                </a:lnTo>
                <a:lnTo>
                  <a:pt x="3908108" y="2817631"/>
                </a:lnTo>
                <a:lnTo>
                  <a:pt x="3905886" y="2817314"/>
                </a:lnTo>
                <a:lnTo>
                  <a:pt x="3903982" y="2817314"/>
                </a:lnTo>
                <a:lnTo>
                  <a:pt x="3901758" y="2817631"/>
                </a:lnTo>
                <a:lnTo>
                  <a:pt x="3899536" y="2818582"/>
                </a:lnTo>
                <a:lnTo>
                  <a:pt x="3897314" y="2819536"/>
                </a:lnTo>
                <a:lnTo>
                  <a:pt x="3895091" y="2821123"/>
                </a:lnTo>
                <a:lnTo>
                  <a:pt x="3891281" y="2824299"/>
                </a:lnTo>
                <a:lnTo>
                  <a:pt x="3888423" y="2827154"/>
                </a:lnTo>
                <a:lnTo>
                  <a:pt x="3887788" y="2827154"/>
                </a:lnTo>
                <a:lnTo>
                  <a:pt x="3887154" y="2826520"/>
                </a:lnTo>
                <a:lnTo>
                  <a:pt x="3886201" y="2825251"/>
                </a:lnTo>
                <a:lnTo>
                  <a:pt x="3885883" y="2823982"/>
                </a:lnTo>
                <a:lnTo>
                  <a:pt x="3884931" y="2816677"/>
                </a:lnTo>
                <a:lnTo>
                  <a:pt x="3883661" y="2812866"/>
                </a:lnTo>
                <a:lnTo>
                  <a:pt x="3883343" y="2811280"/>
                </a:lnTo>
                <a:lnTo>
                  <a:pt x="3882391" y="2809694"/>
                </a:lnTo>
                <a:lnTo>
                  <a:pt x="3881121" y="2809057"/>
                </a:lnTo>
                <a:lnTo>
                  <a:pt x="3879851" y="2808106"/>
                </a:lnTo>
                <a:lnTo>
                  <a:pt x="3877628" y="2808106"/>
                </a:lnTo>
                <a:lnTo>
                  <a:pt x="3875406" y="2808741"/>
                </a:lnTo>
                <a:lnTo>
                  <a:pt x="3875088" y="2813502"/>
                </a:lnTo>
                <a:lnTo>
                  <a:pt x="3875088" y="2817631"/>
                </a:lnTo>
                <a:lnTo>
                  <a:pt x="3875723" y="2821759"/>
                </a:lnTo>
                <a:lnTo>
                  <a:pt x="3876994" y="2825251"/>
                </a:lnTo>
                <a:lnTo>
                  <a:pt x="3878263" y="2829061"/>
                </a:lnTo>
                <a:lnTo>
                  <a:pt x="3880486" y="2831919"/>
                </a:lnTo>
                <a:lnTo>
                  <a:pt x="3882708" y="2834778"/>
                </a:lnTo>
                <a:lnTo>
                  <a:pt x="3885566" y="2836997"/>
                </a:lnTo>
                <a:lnTo>
                  <a:pt x="3888423" y="2838585"/>
                </a:lnTo>
                <a:lnTo>
                  <a:pt x="3891281" y="2839537"/>
                </a:lnTo>
                <a:lnTo>
                  <a:pt x="3894774" y="2840491"/>
                </a:lnTo>
                <a:lnTo>
                  <a:pt x="3897631" y="2840491"/>
                </a:lnTo>
                <a:lnTo>
                  <a:pt x="3900806" y="2839537"/>
                </a:lnTo>
                <a:lnTo>
                  <a:pt x="3903982" y="2838270"/>
                </a:lnTo>
                <a:lnTo>
                  <a:pt x="3906838" y="2836362"/>
                </a:lnTo>
                <a:lnTo>
                  <a:pt x="3909378" y="2833507"/>
                </a:lnTo>
                <a:lnTo>
                  <a:pt x="3908108" y="2837953"/>
                </a:lnTo>
                <a:lnTo>
                  <a:pt x="3906522" y="2841128"/>
                </a:lnTo>
                <a:lnTo>
                  <a:pt x="3904933" y="2843667"/>
                </a:lnTo>
                <a:lnTo>
                  <a:pt x="3902711" y="2845573"/>
                </a:lnTo>
                <a:lnTo>
                  <a:pt x="3900806" y="2846524"/>
                </a:lnTo>
                <a:lnTo>
                  <a:pt x="3898583" y="2847795"/>
                </a:lnTo>
                <a:lnTo>
                  <a:pt x="3896678" y="2848114"/>
                </a:lnTo>
                <a:lnTo>
                  <a:pt x="3894456" y="2848114"/>
                </a:lnTo>
                <a:lnTo>
                  <a:pt x="3890011" y="2847795"/>
                </a:lnTo>
                <a:lnTo>
                  <a:pt x="3885566" y="2847795"/>
                </a:lnTo>
                <a:lnTo>
                  <a:pt x="3883661" y="2848114"/>
                </a:lnTo>
                <a:lnTo>
                  <a:pt x="3882074" y="2848429"/>
                </a:lnTo>
                <a:lnTo>
                  <a:pt x="3880486" y="2849382"/>
                </a:lnTo>
                <a:lnTo>
                  <a:pt x="3878898" y="2850970"/>
                </a:lnTo>
                <a:lnTo>
                  <a:pt x="3877946" y="2847158"/>
                </a:lnTo>
                <a:lnTo>
                  <a:pt x="3876358" y="2841762"/>
                </a:lnTo>
                <a:lnTo>
                  <a:pt x="3874771" y="2835094"/>
                </a:lnTo>
                <a:lnTo>
                  <a:pt x="3872548" y="2828109"/>
                </a:lnTo>
                <a:lnTo>
                  <a:pt x="3869691" y="2821123"/>
                </a:lnTo>
                <a:lnTo>
                  <a:pt x="3868103" y="2817631"/>
                </a:lnTo>
                <a:lnTo>
                  <a:pt x="3866517" y="2814771"/>
                </a:lnTo>
                <a:lnTo>
                  <a:pt x="3864928" y="2811913"/>
                </a:lnTo>
                <a:lnTo>
                  <a:pt x="3863023" y="2809694"/>
                </a:lnTo>
                <a:lnTo>
                  <a:pt x="3860801" y="2808106"/>
                </a:lnTo>
                <a:lnTo>
                  <a:pt x="3858578" y="2807153"/>
                </a:lnTo>
                <a:lnTo>
                  <a:pt x="3855721" y="2809374"/>
                </a:lnTo>
                <a:lnTo>
                  <a:pt x="3853181" y="2811913"/>
                </a:lnTo>
                <a:lnTo>
                  <a:pt x="3851276" y="2815090"/>
                </a:lnTo>
                <a:lnTo>
                  <a:pt x="3849689" y="2818901"/>
                </a:lnTo>
                <a:lnTo>
                  <a:pt x="3849053" y="2823345"/>
                </a:lnTo>
                <a:lnTo>
                  <a:pt x="3848736" y="2828426"/>
                </a:lnTo>
                <a:lnTo>
                  <a:pt x="3849371" y="2834141"/>
                </a:lnTo>
                <a:lnTo>
                  <a:pt x="3850958" y="2841128"/>
                </a:lnTo>
                <a:lnTo>
                  <a:pt x="3852863" y="2839537"/>
                </a:lnTo>
                <a:lnTo>
                  <a:pt x="3853816" y="2838585"/>
                </a:lnTo>
                <a:lnTo>
                  <a:pt x="3855086" y="2836997"/>
                </a:lnTo>
                <a:lnTo>
                  <a:pt x="3855721" y="2835728"/>
                </a:lnTo>
                <a:lnTo>
                  <a:pt x="3856357" y="2832553"/>
                </a:lnTo>
                <a:lnTo>
                  <a:pt x="3856991" y="2829378"/>
                </a:lnTo>
                <a:lnTo>
                  <a:pt x="3857626" y="2826838"/>
                </a:lnTo>
                <a:lnTo>
                  <a:pt x="3857943" y="2824615"/>
                </a:lnTo>
                <a:lnTo>
                  <a:pt x="3858578" y="2823982"/>
                </a:lnTo>
                <a:lnTo>
                  <a:pt x="3858897" y="2823345"/>
                </a:lnTo>
                <a:lnTo>
                  <a:pt x="3860166" y="2822710"/>
                </a:lnTo>
                <a:lnTo>
                  <a:pt x="3861118" y="2822393"/>
                </a:lnTo>
                <a:lnTo>
                  <a:pt x="3863977" y="2826203"/>
                </a:lnTo>
                <a:lnTo>
                  <a:pt x="3866198" y="2829378"/>
                </a:lnTo>
                <a:lnTo>
                  <a:pt x="3867468" y="2832553"/>
                </a:lnTo>
                <a:lnTo>
                  <a:pt x="3867468" y="2835094"/>
                </a:lnTo>
                <a:lnTo>
                  <a:pt x="3866833" y="2837953"/>
                </a:lnTo>
                <a:lnTo>
                  <a:pt x="3866198" y="2840491"/>
                </a:lnTo>
                <a:lnTo>
                  <a:pt x="3864928" y="2842396"/>
                </a:lnTo>
                <a:lnTo>
                  <a:pt x="3863658" y="2844303"/>
                </a:lnTo>
                <a:lnTo>
                  <a:pt x="3861118" y="2848114"/>
                </a:lnTo>
                <a:lnTo>
                  <a:pt x="3860166" y="2849065"/>
                </a:lnTo>
                <a:lnTo>
                  <a:pt x="3859531" y="2850651"/>
                </a:lnTo>
                <a:lnTo>
                  <a:pt x="3860166" y="2851604"/>
                </a:lnTo>
                <a:lnTo>
                  <a:pt x="3861118" y="2852240"/>
                </a:lnTo>
                <a:lnTo>
                  <a:pt x="3863341" y="2853191"/>
                </a:lnTo>
                <a:lnTo>
                  <a:pt x="3866517" y="2853509"/>
                </a:lnTo>
                <a:lnTo>
                  <a:pt x="3865881" y="2855732"/>
                </a:lnTo>
                <a:lnTo>
                  <a:pt x="3865246" y="2857637"/>
                </a:lnTo>
                <a:lnTo>
                  <a:pt x="3863977" y="2858907"/>
                </a:lnTo>
                <a:lnTo>
                  <a:pt x="3862706" y="2860176"/>
                </a:lnTo>
                <a:lnTo>
                  <a:pt x="3861118" y="2860812"/>
                </a:lnTo>
                <a:lnTo>
                  <a:pt x="3859213" y="2861448"/>
                </a:lnTo>
                <a:lnTo>
                  <a:pt x="3855086" y="2862400"/>
                </a:lnTo>
                <a:lnTo>
                  <a:pt x="3846196" y="2863036"/>
                </a:lnTo>
                <a:lnTo>
                  <a:pt x="3842069" y="2863671"/>
                </a:lnTo>
                <a:lnTo>
                  <a:pt x="3840481" y="2863987"/>
                </a:lnTo>
                <a:lnTo>
                  <a:pt x="3838893" y="2865257"/>
                </a:lnTo>
                <a:lnTo>
                  <a:pt x="3838893" y="2863351"/>
                </a:lnTo>
                <a:lnTo>
                  <a:pt x="3839211" y="2861448"/>
                </a:lnTo>
                <a:lnTo>
                  <a:pt x="3840481" y="2860176"/>
                </a:lnTo>
                <a:lnTo>
                  <a:pt x="3841433" y="2858273"/>
                </a:lnTo>
                <a:lnTo>
                  <a:pt x="3843973" y="2855096"/>
                </a:lnTo>
                <a:lnTo>
                  <a:pt x="3846513" y="2851287"/>
                </a:lnTo>
                <a:lnTo>
                  <a:pt x="3847149" y="2849065"/>
                </a:lnTo>
                <a:lnTo>
                  <a:pt x="3848101" y="2846842"/>
                </a:lnTo>
                <a:lnTo>
                  <a:pt x="3848418" y="2844303"/>
                </a:lnTo>
                <a:lnTo>
                  <a:pt x="3848418" y="2841445"/>
                </a:lnTo>
                <a:lnTo>
                  <a:pt x="3848101" y="2838585"/>
                </a:lnTo>
                <a:lnTo>
                  <a:pt x="3846513" y="2834778"/>
                </a:lnTo>
                <a:lnTo>
                  <a:pt x="3844609" y="2831284"/>
                </a:lnTo>
                <a:lnTo>
                  <a:pt x="3841751" y="2826838"/>
                </a:lnTo>
                <a:lnTo>
                  <a:pt x="3839529" y="2826838"/>
                </a:lnTo>
                <a:lnTo>
                  <a:pt x="3837306" y="2827154"/>
                </a:lnTo>
                <a:lnTo>
                  <a:pt x="3835083" y="2827474"/>
                </a:lnTo>
                <a:lnTo>
                  <a:pt x="3833813" y="2828743"/>
                </a:lnTo>
                <a:lnTo>
                  <a:pt x="3832226" y="2829378"/>
                </a:lnTo>
                <a:lnTo>
                  <a:pt x="3830956" y="2830964"/>
                </a:lnTo>
                <a:lnTo>
                  <a:pt x="3829686" y="2832235"/>
                </a:lnTo>
                <a:lnTo>
                  <a:pt x="3828733" y="2833822"/>
                </a:lnTo>
                <a:lnTo>
                  <a:pt x="3837306" y="2836682"/>
                </a:lnTo>
                <a:lnTo>
                  <a:pt x="3845878" y="2838903"/>
                </a:lnTo>
                <a:lnTo>
                  <a:pt x="3845878" y="2840491"/>
                </a:lnTo>
                <a:lnTo>
                  <a:pt x="3845243" y="2841445"/>
                </a:lnTo>
                <a:lnTo>
                  <a:pt x="3844609" y="2842079"/>
                </a:lnTo>
                <a:lnTo>
                  <a:pt x="3843973" y="2843032"/>
                </a:lnTo>
                <a:lnTo>
                  <a:pt x="3841751" y="2844303"/>
                </a:lnTo>
                <a:lnTo>
                  <a:pt x="3839211" y="2844620"/>
                </a:lnTo>
                <a:lnTo>
                  <a:pt x="3836353" y="2845254"/>
                </a:lnTo>
                <a:lnTo>
                  <a:pt x="3833178" y="2845573"/>
                </a:lnTo>
                <a:lnTo>
                  <a:pt x="3825876" y="2845254"/>
                </a:lnTo>
                <a:lnTo>
                  <a:pt x="3825241" y="2846207"/>
                </a:lnTo>
                <a:lnTo>
                  <a:pt x="3824606" y="2845254"/>
                </a:lnTo>
                <a:lnTo>
                  <a:pt x="3819526" y="2845254"/>
                </a:lnTo>
                <a:lnTo>
                  <a:pt x="3814446" y="2845890"/>
                </a:lnTo>
                <a:lnTo>
                  <a:pt x="3809366" y="2846524"/>
                </a:lnTo>
                <a:lnTo>
                  <a:pt x="3807144" y="2847795"/>
                </a:lnTo>
                <a:lnTo>
                  <a:pt x="3804604" y="2848429"/>
                </a:lnTo>
                <a:lnTo>
                  <a:pt x="3803333" y="2851604"/>
                </a:lnTo>
                <a:lnTo>
                  <a:pt x="3803016" y="2855096"/>
                </a:lnTo>
                <a:lnTo>
                  <a:pt x="3803333" y="2858907"/>
                </a:lnTo>
                <a:lnTo>
                  <a:pt x="3804604" y="2863036"/>
                </a:lnTo>
                <a:lnTo>
                  <a:pt x="3797936" y="2864938"/>
                </a:lnTo>
                <a:lnTo>
                  <a:pt x="3791586" y="2866209"/>
                </a:lnTo>
                <a:lnTo>
                  <a:pt x="3785236" y="2868116"/>
                </a:lnTo>
                <a:lnTo>
                  <a:pt x="3782378" y="2869067"/>
                </a:lnTo>
                <a:lnTo>
                  <a:pt x="3779838" y="2870655"/>
                </a:lnTo>
                <a:lnTo>
                  <a:pt x="3777298" y="2872242"/>
                </a:lnTo>
                <a:lnTo>
                  <a:pt x="3775393" y="2874149"/>
                </a:lnTo>
                <a:lnTo>
                  <a:pt x="3773488" y="2876371"/>
                </a:lnTo>
                <a:lnTo>
                  <a:pt x="3772218" y="2878909"/>
                </a:lnTo>
                <a:lnTo>
                  <a:pt x="3771267" y="2882404"/>
                </a:lnTo>
                <a:lnTo>
                  <a:pt x="3770948" y="2885579"/>
                </a:lnTo>
                <a:lnTo>
                  <a:pt x="3771267" y="2890025"/>
                </a:lnTo>
                <a:lnTo>
                  <a:pt x="3772218" y="2894787"/>
                </a:lnTo>
                <a:lnTo>
                  <a:pt x="3771267" y="2894470"/>
                </a:lnTo>
                <a:lnTo>
                  <a:pt x="3770631" y="2893834"/>
                </a:lnTo>
                <a:lnTo>
                  <a:pt x="3769043" y="2892247"/>
                </a:lnTo>
                <a:lnTo>
                  <a:pt x="3768408" y="2890025"/>
                </a:lnTo>
                <a:lnTo>
                  <a:pt x="3767456" y="2887484"/>
                </a:lnTo>
                <a:lnTo>
                  <a:pt x="3766503" y="2884945"/>
                </a:lnTo>
                <a:lnTo>
                  <a:pt x="3765551" y="2882721"/>
                </a:lnTo>
                <a:lnTo>
                  <a:pt x="3764916" y="2881453"/>
                </a:lnTo>
                <a:lnTo>
                  <a:pt x="3763963" y="2881134"/>
                </a:lnTo>
                <a:lnTo>
                  <a:pt x="3763328" y="2880817"/>
                </a:lnTo>
                <a:lnTo>
                  <a:pt x="3762376" y="2881134"/>
                </a:lnTo>
                <a:lnTo>
                  <a:pt x="3763963" y="2878592"/>
                </a:lnTo>
                <a:lnTo>
                  <a:pt x="3765868" y="2876371"/>
                </a:lnTo>
                <a:lnTo>
                  <a:pt x="3767138" y="2874149"/>
                </a:lnTo>
                <a:lnTo>
                  <a:pt x="3768091" y="2871607"/>
                </a:lnTo>
                <a:lnTo>
                  <a:pt x="3768727" y="2869384"/>
                </a:lnTo>
                <a:lnTo>
                  <a:pt x="3769043" y="2867481"/>
                </a:lnTo>
                <a:lnTo>
                  <a:pt x="3769678" y="2863036"/>
                </a:lnTo>
                <a:lnTo>
                  <a:pt x="3769043" y="2858588"/>
                </a:lnTo>
                <a:lnTo>
                  <a:pt x="3768091" y="2854145"/>
                </a:lnTo>
                <a:lnTo>
                  <a:pt x="3766503" y="2849700"/>
                </a:lnTo>
                <a:lnTo>
                  <a:pt x="3764916" y="2845573"/>
                </a:lnTo>
                <a:lnTo>
                  <a:pt x="3759836" y="2844620"/>
                </a:lnTo>
                <a:lnTo>
                  <a:pt x="3754439" y="2843667"/>
                </a:lnTo>
                <a:lnTo>
                  <a:pt x="3749359" y="2841762"/>
                </a:lnTo>
                <a:lnTo>
                  <a:pt x="3744596" y="2839537"/>
                </a:lnTo>
                <a:lnTo>
                  <a:pt x="3746819" y="2849700"/>
                </a:lnTo>
                <a:lnTo>
                  <a:pt x="3747771" y="2856050"/>
                </a:lnTo>
                <a:lnTo>
                  <a:pt x="3748088" y="2863351"/>
                </a:lnTo>
                <a:lnTo>
                  <a:pt x="3746183" y="2861765"/>
                </a:lnTo>
                <a:lnTo>
                  <a:pt x="3743962" y="2860812"/>
                </a:lnTo>
                <a:lnTo>
                  <a:pt x="3739198" y="2858907"/>
                </a:lnTo>
                <a:lnTo>
                  <a:pt x="3734436" y="2857954"/>
                </a:lnTo>
                <a:lnTo>
                  <a:pt x="3729673" y="2856684"/>
                </a:lnTo>
                <a:lnTo>
                  <a:pt x="3724911" y="2855732"/>
                </a:lnTo>
                <a:lnTo>
                  <a:pt x="3722371" y="2855096"/>
                </a:lnTo>
                <a:lnTo>
                  <a:pt x="3720148" y="2853826"/>
                </a:lnTo>
                <a:lnTo>
                  <a:pt x="3718243" y="2852240"/>
                </a:lnTo>
                <a:lnTo>
                  <a:pt x="3716338" y="2850970"/>
                </a:lnTo>
                <a:lnTo>
                  <a:pt x="3714434" y="2849065"/>
                </a:lnTo>
                <a:lnTo>
                  <a:pt x="3712528" y="2846524"/>
                </a:lnTo>
                <a:lnTo>
                  <a:pt x="3707766" y="2850970"/>
                </a:lnTo>
                <a:lnTo>
                  <a:pt x="3703638" y="2854462"/>
                </a:lnTo>
                <a:lnTo>
                  <a:pt x="3698877" y="2857637"/>
                </a:lnTo>
                <a:lnTo>
                  <a:pt x="3694113" y="2859224"/>
                </a:lnTo>
                <a:lnTo>
                  <a:pt x="3689033" y="2861131"/>
                </a:lnTo>
                <a:lnTo>
                  <a:pt x="3684271" y="2862400"/>
                </a:lnTo>
                <a:lnTo>
                  <a:pt x="3674746" y="2864305"/>
                </a:lnTo>
                <a:lnTo>
                  <a:pt x="3665538" y="2866209"/>
                </a:lnTo>
                <a:lnTo>
                  <a:pt x="3661093" y="2867797"/>
                </a:lnTo>
                <a:lnTo>
                  <a:pt x="3657283" y="2869384"/>
                </a:lnTo>
                <a:lnTo>
                  <a:pt x="3653156" y="2871607"/>
                </a:lnTo>
                <a:lnTo>
                  <a:pt x="3649346" y="2874783"/>
                </a:lnTo>
                <a:lnTo>
                  <a:pt x="3645853" y="2878275"/>
                </a:lnTo>
                <a:lnTo>
                  <a:pt x="3642996" y="2883041"/>
                </a:lnTo>
                <a:lnTo>
                  <a:pt x="3643313" y="2885262"/>
                </a:lnTo>
                <a:lnTo>
                  <a:pt x="3643948" y="2887167"/>
                </a:lnTo>
                <a:lnTo>
                  <a:pt x="3645218" y="2888118"/>
                </a:lnTo>
                <a:lnTo>
                  <a:pt x="3645853" y="2889388"/>
                </a:lnTo>
                <a:lnTo>
                  <a:pt x="3646806" y="2889708"/>
                </a:lnTo>
                <a:lnTo>
                  <a:pt x="3648393" y="2890025"/>
                </a:lnTo>
                <a:lnTo>
                  <a:pt x="3650616" y="2890661"/>
                </a:lnTo>
                <a:lnTo>
                  <a:pt x="3653156" y="2890976"/>
                </a:lnTo>
                <a:lnTo>
                  <a:pt x="3654108" y="2891929"/>
                </a:lnTo>
                <a:lnTo>
                  <a:pt x="3655378" y="2892564"/>
                </a:lnTo>
                <a:lnTo>
                  <a:pt x="3656013" y="2893834"/>
                </a:lnTo>
                <a:lnTo>
                  <a:pt x="3656648" y="2895422"/>
                </a:lnTo>
                <a:lnTo>
                  <a:pt x="3657601" y="2897643"/>
                </a:lnTo>
                <a:lnTo>
                  <a:pt x="3657601" y="2900503"/>
                </a:lnTo>
                <a:lnTo>
                  <a:pt x="3656013" y="2899865"/>
                </a:lnTo>
                <a:lnTo>
                  <a:pt x="3654743" y="2898597"/>
                </a:lnTo>
                <a:lnTo>
                  <a:pt x="3652838" y="2898280"/>
                </a:lnTo>
                <a:lnTo>
                  <a:pt x="3650933" y="2897962"/>
                </a:lnTo>
                <a:lnTo>
                  <a:pt x="3649346" y="2898280"/>
                </a:lnTo>
                <a:lnTo>
                  <a:pt x="3648393" y="2899231"/>
                </a:lnTo>
                <a:lnTo>
                  <a:pt x="3647758" y="2900821"/>
                </a:lnTo>
                <a:lnTo>
                  <a:pt x="3647758" y="2903359"/>
                </a:lnTo>
                <a:lnTo>
                  <a:pt x="3646488" y="2903042"/>
                </a:lnTo>
                <a:lnTo>
                  <a:pt x="3645218" y="2902089"/>
                </a:lnTo>
                <a:lnTo>
                  <a:pt x="3644266" y="2900503"/>
                </a:lnTo>
                <a:lnTo>
                  <a:pt x="3643632" y="2898597"/>
                </a:lnTo>
                <a:lnTo>
                  <a:pt x="3642043" y="2893834"/>
                </a:lnTo>
                <a:lnTo>
                  <a:pt x="3640773" y="2889388"/>
                </a:lnTo>
                <a:lnTo>
                  <a:pt x="3638233" y="2890342"/>
                </a:lnTo>
                <a:lnTo>
                  <a:pt x="3636012" y="2891295"/>
                </a:lnTo>
                <a:lnTo>
                  <a:pt x="3633788" y="2893198"/>
                </a:lnTo>
                <a:lnTo>
                  <a:pt x="3631884" y="2895104"/>
                </a:lnTo>
                <a:lnTo>
                  <a:pt x="3629026" y="2899231"/>
                </a:lnTo>
                <a:lnTo>
                  <a:pt x="3626168" y="2903359"/>
                </a:lnTo>
                <a:lnTo>
                  <a:pt x="3623628" y="2908122"/>
                </a:lnTo>
                <a:lnTo>
                  <a:pt x="3620771" y="2912248"/>
                </a:lnTo>
                <a:lnTo>
                  <a:pt x="3619184" y="2914472"/>
                </a:lnTo>
                <a:lnTo>
                  <a:pt x="3617278" y="2915743"/>
                </a:lnTo>
                <a:lnTo>
                  <a:pt x="3615056" y="2917647"/>
                </a:lnTo>
                <a:lnTo>
                  <a:pt x="3612516" y="2918918"/>
                </a:lnTo>
                <a:lnTo>
                  <a:pt x="3612516" y="2916695"/>
                </a:lnTo>
                <a:lnTo>
                  <a:pt x="3613151" y="2914472"/>
                </a:lnTo>
                <a:lnTo>
                  <a:pt x="3614421" y="2910345"/>
                </a:lnTo>
                <a:lnTo>
                  <a:pt x="3614738" y="2908439"/>
                </a:lnTo>
                <a:lnTo>
                  <a:pt x="3615691" y="2906852"/>
                </a:lnTo>
                <a:lnTo>
                  <a:pt x="3615691" y="2904312"/>
                </a:lnTo>
                <a:lnTo>
                  <a:pt x="3615691" y="2901772"/>
                </a:lnTo>
                <a:lnTo>
                  <a:pt x="3596007" y="2908122"/>
                </a:lnTo>
                <a:lnTo>
                  <a:pt x="3579496" y="2913203"/>
                </a:lnTo>
                <a:lnTo>
                  <a:pt x="3571876" y="2915426"/>
                </a:lnTo>
                <a:lnTo>
                  <a:pt x="3564573" y="2917013"/>
                </a:lnTo>
                <a:lnTo>
                  <a:pt x="3557271" y="2918284"/>
                </a:lnTo>
                <a:lnTo>
                  <a:pt x="3549651" y="2919872"/>
                </a:lnTo>
                <a:lnTo>
                  <a:pt x="3534411" y="2922093"/>
                </a:lnTo>
                <a:lnTo>
                  <a:pt x="3518853" y="2924634"/>
                </a:lnTo>
                <a:lnTo>
                  <a:pt x="3510917" y="2926222"/>
                </a:lnTo>
                <a:lnTo>
                  <a:pt x="3502343" y="2927809"/>
                </a:lnTo>
                <a:lnTo>
                  <a:pt x="3494089" y="2930031"/>
                </a:lnTo>
                <a:lnTo>
                  <a:pt x="3485198" y="2932889"/>
                </a:lnTo>
                <a:lnTo>
                  <a:pt x="3493771" y="2935428"/>
                </a:lnTo>
                <a:lnTo>
                  <a:pt x="3501073" y="2937017"/>
                </a:lnTo>
                <a:lnTo>
                  <a:pt x="3507423" y="2937652"/>
                </a:lnTo>
                <a:lnTo>
                  <a:pt x="3513773" y="2937652"/>
                </a:lnTo>
                <a:lnTo>
                  <a:pt x="3513457" y="2941781"/>
                </a:lnTo>
                <a:lnTo>
                  <a:pt x="3512186" y="2945270"/>
                </a:lnTo>
                <a:lnTo>
                  <a:pt x="3511233" y="2948445"/>
                </a:lnTo>
                <a:lnTo>
                  <a:pt x="3509963" y="2951303"/>
                </a:lnTo>
                <a:lnTo>
                  <a:pt x="3508693" y="2953525"/>
                </a:lnTo>
                <a:lnTo>
                  <a:pt x="3507106" y="2955432"/>
                </a:lnTo>
                <a:lnTo>
                  <a:pt x="3505837" y="2956701"/>
                </a:lnTo>
                <a:lnTo>
                  <a:pt x="3503931" y="2957973"/>
                </a:lnTo>
                <a:lnTo>
                  <a:pt x="3502026" y="2958924"/>
                </a:lnTo>
                <a:lnTo>
                  <a:pt x="3500121" y="2959559"/>
                </a:lnTo>
                <a:lnTo>
                  <a:pt x="3495993" y="2960511"/>
                </a:lnTo>
                <a:lnTo>
                  <a:pt x="3491549" y="2960511"/>
                </a:lnTo>
                <a:lnTo>
                  <a:pt x="3486786" y="2959877"/>
                </a:lnTo>
                <a:lnTo>
                  <a:pt x="3477578" y="2959559"/>
                </a:lnTo>
                <a:lnTo>
                  <a:pt x="3473133" y="2959559"/>
                </a:lnTo>
                <a:lnTo>
                  <a:pt x="3469323" y="2960511"/>
                </a:lnTo>
                <a:lnTo>
                  <a:pt x="3467101" y="2960829"/>
                </a:lnTo>
                <a:lnTo>
                  <a:pt x="3465196" y="2961782"/>
                </a:lnTo>
                <a:lnTo>
                  <a:pt x="3463292" y="2963051"/>
                </a:lnTo>
                <a:lnTo>
                  <a:pt x="3462021" y="2964321"/>
                </a:lnTo>
                <a:lnTo>
                  <a:pt x="3460433" y="2966228"/>
                </a:lnTo>
                <a:lnTo>
                  <a:pt x="3458846" y="2968132"/>
                </a:lnTo>
                <a:lnTo>
                  <a:pt x="3457893" y="2970674"/>
                </a:lnTo>
                <a:lnTo>
                  <a:pt x="3456941" y="2973529"/>
                </a:lnTo>
                <a:lnTo>
                  <a:pt x="3459798" y="2976070"/>
                </a:lnTo>
                <a:lnTo>
                  <a:pt x="3462021" y="2977975"/>
                </a:lnTo>
                <a:lnTo>
                  <a:pt x="3464243" y="2979243"/>
                </a:lnTo>
                <a:lnTo>
                  <a:pt x="3465832" y="2980832"/>
                </a:lnTo>
                <a:lnTo>
                  <a:pt x="3467418" y="2983056"/>
                </a:lnTo>
                <a:lnTo>
                  <a:pt x="3468372" y="2985913"/>
                </a:lnTo>
                <a:lnTo>
                  <a:pt x="3469323" y="2990358"/>
                </a:lnTo>
                <a:lnTo>
                  <a:pt x="3469958" y="2996390"/>
                </a:lnTo>
                <a:lnTo>
                  <a:pt x="3465196" y="2997027"/>
                </a:lnTo>
                <a:lnTo>
                  <a:pt x="3460116" y="2997344"/>
                </a:lnTo>
                <a:lnTo>
                  <a:pt x="3450591" y="2997027"/>
                </a:lnTo>
                <a:lnTo>
                  <a:pt x="3441384" y="2996390"/>
                </a:lnTo>
                <a:lnTo>
                  <a:pt x="3437573" y="2997027"/>
                </a:lnTo>
                <a:lnTo>
                  <a:pt x="3433447" y="2997344"/>
                </a:lnTo>
                <a:lnTo>
                  <a:pt x="3430271" y="2998297"/>
                </a:lnTo>
                <a:lnTo>
                  <a:pt x="3427413" y="3000199"/>
                </a:lnTo>
                <a:lnTo>
                  <a:pt x="3426143" y="3001153"/>
                </a:lnTo>
                <a:lnTo>
                  <a:pt x="3425191" y="3002740"/>
                </a:lnTo>
                <a:lnTo>
                  <a:pt x="3423921" y="3004012"/>
                </a:lnTo>
                <a:lnTo>
                  <a:pt x="3423287" y="3005915"/>
                </a:lnTo>
                <a:lnTo>
                  <a:pt x="3422016" y="3010362"/>
                </a:lnTo>
                <a:lnTo>
                  <a:pt x="3421381" y="3015442"/>
                </a:lnTo>
                <a:lnTo>
                  <a:pt x="3421381" y="3022111"/>
                </a:lnTo>
                <a:lnTo>
                  <a:pt x="3422016" y="3029730"/>
                </a:lnTo>
                <a:lnTo>
                  <a:pt x="3425191" y="3029413"/>
                </a:lnTo>
                <a:lnTo>
                  <a:pt x="3427731" y="3028462"/>
                </a:lnTo>
                <a:lnTo>
                  <a:pt x="3433447" y="3027189"/>
                </a:lnTo>
                <a:lnTo>
                  <a:pt x="3435987" y="3026554"/>
                </a:lnTo>
                <a:lnTo>
                  <a:pt x="3438526" y="3025920"/>
                </a:lnTo>
                <a:lnTo>
                  <a:pt x="3441384" y="3025920"/>
                </a:lnTo>
                <a:lnTo>
                  <a:pt x="3443924" y="3026554"/>
                </a:lnTo>
                <a:lnTo>
                  <a:pt x="3447098" y="3027189"/>
                </a:lnTo>
                <a:lnTo>
                  <a:pt x="3449638" y="3029096"/>
                </a:lnTo>
                <a:lnTo>
                  <a:pt x="3452178" y="3031636"/>
                </a:lnTo>
                <a:lnTo>
                  <a:pt x="3455036" y="3035128"/>
                </a:lnTo>
                <a:lnTo>
                  <a:pt x="3457576" y="3039576"/>
                </a:lnTo>
                <a:lnTo>
                  <a:pt x="3460116" y="3045287"/>
                </a:lnTo>
                <a:lnTo>
                  <a:pt x="3462973" y="3052272"/>
                </a:lnTo>
                <a:lnTo>
                  <a:pt x="3465513" y="3060845"/>
                </a:lnTo>
                <a:lnTo>
                  <a:pt x="3455671" y="3064973"/>
                </a:lnTo>
                <a:lnTo>
                  <a:pt x="3458528" y="3073230"/>
                </a:lnTo>
                <a:lnTo>
                  <a:pt x="3461703" y="3079578"/>
                </a:lnTo>
                <a:lnTo>
                  <a:pt x="3464878" y="3085294"/>
                </a:lnTo>
                <a:lnTo>
                  <a:pt x="3467736" y="3089422"/>
                </a:lnTo>
                <a:lnTo>
                  <a:pt x="3470912" y="3093233"/>
                </a:lnTo>
                <a:lnTo>
                  <a:pt x="3474721" y="3095774"/>
                </a:lnTo>
                <a:lnTo>
                  <a:pt x="3477896" y="3097995"/>
                </a:lnTo>
                <a:lnTo>
                  <a:pt x="3481706" y="3099900"/>
                </a:lnTo>
                <a:lnTo>
                  <a:pt x="3482658" y="3098948"/>
                </a:lnTo>
                <a:lnTo>
                  <a:pt x="3483611" y="3098628"/>
                </a:lnTo>
                <a:lnTo>
                  <a:pt x="3483611" y="3097995"/>
                </a:lnTo>
                <a:lnTo>
                  <a:pt x="3483611" y="3096725"/>
                </a:lnTo>
                <a:lnTo>
                  <a:pt x="3482023" y="3095137"/>
                </a:lnTo>
                <a:lnTo>
                  <a:pt x="3480118" y="3092597"/>
                </a:lnTo>
                <a:lnTo>
                  <a:pt x="3478213" y="3090375"/>
                </a:lnTo>
                <a:lnTo>
                  <a:pt x="3477578" y="3088788"/>
                </a:lnTo>
                <a:lnTo>
                  <a:pt x="3476943" y="3087834"/>
                </a:lnTo>
                <a:lnTo>
                  <a:pt x="3476943" y="3086564"/>
                </a:lnTo>
                <a:lnTo>
                  <a:pt x="3476943" y="3085610"/>
                </a:lnTo>
                <a:lnTo>
                  <a:pt x="3477578" y="3084342"/>
                </a:lnTo>
                <a:lnTo>
                  <a:pt x="3479166" y="3083706"/>
                </a:lnTo>
                <a:lnTo>
                  <a:pt x="3483611" y="3091644"/>
                </a:lnTo>
                <a:lnTo>
                  <a:pt x="3488056" y="3098628"/>
                </a:lnTo>
                <a:lnTo>
                  <a:pt x="3490596" y="3101485"/>
                </a:lnTo>
                <a:lnTo>
                  <a:pt x="3493453" y="3104345"/>
                </a:lnTo>
                <a:lnTo>
                  <a:pt x="3495993" y="3107203"/>
                </a:lnTo>
                <a:lnTo>
                  <a:pt x="3498533" y="3109107"/>
                </a:lnTo>
                <a:lnTo>
                  <a:pt x="3501073" y="3111012"/>
                </a:lnTo>
                <a:lnTo>
                  <a:pt x="3503613" y="3112921"/>
                </a:lnTo>
                <a:lnTo>
                  <a:pt x="3506153" y="3113870"/>
                </a:lnTo>
                <a:lnTo>
                  <a:pt x="3509011" y="3115141"/>
                </a:lnTo>
                <a:lnTo>
                  <a:pt x="3511551" y="3115775"/>
                </a:lnTo>
                <a:lnTo>
                  <a:pt x="3514091" y="3116411"/>
                </a:lnTo>
                <a:lnTo>
                  <a:pt x="3516631" y="3116411"/>
                </a:lnTo>
                <a:lnTo>
                  <a:pt x="3518853" y="3116092"/>
                </a:lnTo>
                <a:lnTo>
                  <a:pt x="3521393" y="3115775"/>
                </a:lnTo>
                <a:lnTo>
                  <a:pt x="3523617" y="3115141"/>
                </a:lnTo>
                <a:lnTo>
                  <a:pt x="3525838" y="3113870"/>
                </a:lnTo>
                <a:lnTo>
                  <a:pt x="3528061" y="3112600"/>
                </a:lnTo>
                <a:lnTo>
                  <a:pt x="3529648" y="3110695"/>
                </a:lnTo>
                <a:lnTo>
                  <a:pt x="3531554" y="3108474"/>
                </a:lnTo>
                <a:lnTo>
                  <a:pt x="3533458" y="3105933"/>
                </a:lnTo>
                <a:lnTo>
                  <a:pt x="3535046" y="3103394"/>
                </a:lnTo>
                <a:lnTo>
                  <a:pt x="3536316" y="3100217"/>
                </a:lnTo>
                <a:lnTo>
                  <a:pt x="3537586" y="3096408"/>
                </a:lnTo>
                <a:lnTo>
                  <a:pt x="3538538" y="3092914"/>
                </a:lnTo>
                <a:lnTo>
                  <a:pt x="3539174" y="3088468"/>
                </a:lnTo>
                <a:lnTo>
                  <a:pt x="3540126" y="3083706"/>
                </a:lnTo>
                <a:lnTo>
                  <a:pt x="3540443" y="3078944"/>
                </a:lnTo>
                <a:lnTo>
                  <a:pt x="3540443" y="3073547"/>
                </a:lnTo>
                <a:lnTo>
                  <a:pt x="3540443" y="3067512"/>
                </a:lnTo>
                <a:lnTo>
                  <a:pt x="3542666" y="3071008"/>
                </a:lnTo>
                <a:lnTo>
                  <a:pt x="3544254" y="3074181"/>
                </a:lnTo>
                <a:lnTo>
                  <a:pt x="3545523" y="3077356"/>
                </a:lnTo>
                <a:lnTo>
                  <a:pt x="3546158" y="3080533"/>
                </a:lnTo>
                <a:lnTo>
                  <a:pt x="3546158" y="3083706"/>
                </a:lnTo>
                <a:lnTo>
                  <a:pt x="3546158" y="3086564"/>
                </a:lnTo>
                <a:lnTo>
                  <a:pt x="3545523" y="3089422"/>
                </a:lnTo>
                <a:lnTo>
                  <a:pt x="3544254" y="3092597"/>
                </a:lnTo>
                <a:lnTo>
                  <a:pt x="3541714" y="3097676"/>
                </a:lnTo>
                <a:lnTo>
                  <a:pt x="3539174" y="3102758"/>
                </a:lnTo>
                <a:lnTo>
                  <a:pt x="3536316" y="3107203"/>
                </a:lnTo>
                <a:lnTo>
                  <a:pt x="3534094" y="3110695"/>
                </a:lnTo>
                <a:lnTo>
                  <a:pt x="3535998" y="3113870"/>
                </a:lnTo>
                <a:lnTo>
                  <a:pt x="3537903" y="3117364"/>
                </a:lnTo>
                <a:lnTo>
                  <a:pt x="3539808" y="3119903"/>
                </a:lnTo>
                <a:lnTo>
                  <a:pt x="3541396" y="3121490"/>
                </a:lnTo>
                <a:lnTo>
                  <a:pt x="3543301" y="3123397"/>
                </a:lnTo>
                <a:lnTo>
                  <a:pt x="3545523" y="3125302"/>
                </a:lnTo>
                <a:lnTo>
                  <a:pt x="3549016" y="3127841"/>
                </a:lnTo>
                <a:lnTo>
                  <a:pt x="3553143" y="3130381"/>
                </a:lnTo>
                <a:lnTo>
                  <a:pt x="3557588" y="3133239"/>
                </a:lnTo>
                <a:lnTo>
                  <a:pt x="3559493" y="3135146"/>
                </a:lnTo>
                <a:lnTo>
                  <a:pt x="3561082" y="3137048"/>
                </a:lnTo>
                <a:lnTo>
                  <a:pt x="3563303" y="3139589"/>
                </a:lnTo>
                <a:lnTo>
                  <a:pt x="3565208" y="3142447"/>
                </a:lnTo>
                <a:lnTo>
                  <a:pt x="3565526" y="3139589"/>
                </a:lnTo>
                <a:lnTo>
                  <a:pt x="3565843" y="3137366"/>
                </a:lnTo>
                <a:lnTo>
                  <a:pt x="3566796" y="3135146"/>
                </a:lnTo>
                <a:lnTo>
                  <a:pt x="3567113" y="3133556"/>
                </a:lnTo>
                <a:lnTo>
                  <a:pt x="3568702" y="3131015"/>
                </a:lnTo>
                <a:lnTo>
                  <a:pt x="3570288" y="3129428"/>
                </a:lnTo>
                <a:lnTo>
                  <a:pt x="3571876" y="3127523"/>
                </a:lnTo>
                <a:lnTo>
                  <a:pt x="3572511" y="3124983"/>
                </a:lnTo>
                <a:lnTo>
                  <a:pt x="3572828" y="3123712"/>
                </a:lnTo>
                <a:lnTo>
                  <a:pt x="3572828" y="3122127"/>
                </a:lnTo>
                <a:lnTo>
                  <a:pt x="3572193" y="3117679"/>
                </a:lnTo>
                <a:lnTo>
                  <a:pt x="3573463" y="3117679"/>
                </a:lnTo>
                <a:lnTo>
                  <a:pt x="3574416" y="3118633"/>
                </a:lnTo>
                <a:lnTo>
                  <a:pt x="3575368" y="3119903"/>
                </a:lnTo>
                <a:lnTo>
                  <a:pt x="3576003" y="3121490"/>
                </a:lnTo>
                <a:lnTo>
                  <a:pt x="3577908" y="3125934"/>
                </a:lnTo>
                <a:lnTo>
                  <a:pt x="3579496" y="3131015"/>
                </a:lnTo>
                <a:lnTo>
                  <a:pt x="3580766" y="3136097"/>
                </a:lnTo>
                <a:lnTo>
                  <a:pt x="3582353" y="3140542"/>
                </a:lnTo>
                <a:lnTo>
                  <a:pt x="3582988" y="3142764"/>
                </a:lnTo>
                <a:lnTo>
                  <a:pt x="3584259" y="3144353"/>
                </a:lnTo>
                <a:lnTo>
                  <a:pt x="3584893" y="3145304"/>
                </a:lnTo>
                <a:lnTo>
                  <a:pt x="3585846" y="3145622"/>
                </a:lnTo>
                <a:lnTo>
                  <a:pt x="3587116" y="3144987"/>
                </a:lnTo>
                <a:lnTo>
                  <a:pt x="3587751" y="3144034"/>
                </a:lnTo>
                <a:lnTo>
                  <a:pt x="3588703" y="3141492"/>
                </a:lnTo>
                <a:lnTo>
                  <a:pt x="3589021" y="3138000"/>
                </a:lnTo>
                <a:lnTo>
                  <a:pt x="3589339" y="3134825"/>
                </a:lnTo>
                <a:lnTo>
                  <a:pt x="3589656" y="3131649"/>
                </a:lnTo>
                <a:lnTo>
                  <a:pt x="3590291" y="3128477"/>
                </a:lnTo>
                <a:lnTo>
                  <a:pt x="3591243" y="3127523"/>
                </a:lnTo>
                <a:lnTo>
                  <a:pt x="3592196" y="3126889"/>
                </a:lnTo>
                <a:lnTo>
                  <a:pt x="3593148" y="3125934"/>
                </a:lnTo>
                <a:lnTo>
                  <a:pt x="3594736" y="3125934"/>
                </a:lnTo>
                <a:lnTo>
                  <a:pt x="3596958" y="3130381"/>
                </a:lnTo>
                <a:lnTo>
                  <a:pt x="3599181" y="3134190"/>
                </a:lnTo>
                <a:lnTo>
                  <a:pt x="3601403" y="3136097"/>
                </a:lnTo>
                <a:lnTo>
                  <a:pt x="3602991" y="3137683"/>
                </a:lnTo>
                <a:lnTo>
                  <a:pt x="3604896" y="3138000"/>
                </a:lnTo>
                <a:lnTo>
                  <a:pt x="3606801" y="3138000"/>
                </a:lnTo>
                <a:lnTo>
                  <a:pt x="3608707" y="3137048"/>
                </a:lnTo>
                <a:lnTo>
                  <a:pt x="3610293" y="3135463"/>
                </a:lnTo>
                <a:lnTo>
                  <a:pt x="3611881" y="3133239"/>
                </a:lnTo>
                <a:lnTo>
                  <a:pt x="3613786" y="3130699"/>
                </a:lnTo>
                <a:lnTo>
                  <a:pt x="3616644" y="3125619"/>
                </a:lnTo>
                <a:lnTo>
                  <a:pt x="3619818" y="3119903"/>
                </a:lnTo>
                <a:lnTo>
                  <a:pt x="3623311" y="3115141"/>
                </a:lnTo>
                <a:lnTo>
                  <a:pt x="3624898" y="3117045"/>
                </a:lnTo>
                <a:lnTo>
                  <a:pt x="3626804" y="3118316"/>
                </a:lnTo>
                <a:lnTo>
                  <a:pt x="3631248" y="3120854"/>
                </a:lnTo>
                <a:lnTo>
                  <a:pt x="3635376" y="3122444"/>
                </a:lnTo>
                <a:lnTo>
                  <a:pt x="3639503" y="3123397"/>
                </a:lnTo>
                <a:lnTo>
                  <a:pt x="3643948" y="3123712"/>
                </a:lnTo>
                <a:lnTo>
                  <a:pt x="3648393" y="3123712"/>
                </a:lnTo>
                <a:lnTo>
                  <a:pt x="3657601" y="3123397"/>
                </a:lnTo>
                <a:lnTo>
                  <a:pt x="3666173" y="3122761"/>
                </a:lnTo>
                <a:lnTo>
                  <a:pt x="3670618" y="3122761"/>
                </a:lnTo>
                <a:lnTo>
                  <a:pt x="3674746" y="3123078"/>
                </a:lnTo>
                <a:lnTo>
                  <a:pt x="3678556" y="3124348"/>
                </a:lnTo>
                <a:lnTo>
                  <a:pt x="3682683" y="3125934"/>
                </a:lnTo>
                <a:lnTo>
                  <a:pt x="3686493" y="3128477"/>
                </a:lnTo>
                <a:lnTo>
                  <a:pt x="3688081" y="3130062"/>
                </a:lnTo>
                <a:lnTo>
                  <a:pt x="3689668" y="3131966"/>
                </a:lnTo>
                <a:lnTo>
                  <a:pt x="3690938" y="3130381"/>
                </a:lnTo>
                <a:lnTo>
                  <a:pt x="3692526" y="3128792"/>
                </a:lnTo>
                <a:lnTo>
                  <a:pt x="3695066" y="3125302"/>
                </a:lnTo>
                <a:lnTo>
                  <a:pt x="3696971" y="3121173"/>
                </a:lnTo>
                <a:lnTo>
                  <a:pt x="3699193" y="3117679"/>
                </a:lnTo>
                <a:lnTo>
                  <a:pt x="3701098" y="3113553"/>
                </a:lnTo>
                <a:lnTo>
                  <a:pt x="3703003" y="3110059"/>
                </a:lnTo>
                <a:lnTo>
                  <a:pt x="3706178" y="3106567"/>
                </a:lnTo>
                <a:lnTo>
                  <a:pt x="3707448" y="3105298"/>
                </a:lnTo>
                <a:lnTo>
                  <a:pt x="3709354" y="3104028"/>
                </a:lnTo>
                <a:lnTo>
                  <a:pt x="3710306" y="3106250"/>
                </a:lnTo>
                <a:lnTo>
                  <a:pt x="3711258" y="3107837"/>
                </a:lnTo>
                <a:lnTo>
                  <a:pt x="3712846" y="3110378"/>
                </a:lnTo>
                <a:lnTo>
                  <a:pt x="3715386" y="3112283"/>
                </a:lnTo>
                <a:lnTo>
                  <a:pt x="3717608" y="3113870"/>
                </a:lnTo>
                <a:lnTo>
                  <a:pt x="3719831" y="3115775"/>
                </a:lnTo>
                <a:lnTo>
                  <a:pt x="3721736" y="3118316"/>
                </a:lnTo>
                <a:lnTo>
                  <a:pt x="3722688" y="3119903"/>
                </a:lnTo>
                <a:lnTo>
                  <a:pt x="3723642" y="3121490"/>
                </a:lnTo>
                <a:lnTo>
                  <a:pt x="3724276" y="3124348"/>
                </a:lnTo>
                <a:lnTo>
                  <a:pt x="3724593" y="3127206"/>
                </a:lnTo>
                <a:lnTo>
                  <a:pt x="3733802" y="3124348"/>
                </a:lnTo>
                <a:lnTo>
                  <a:pt x="3741422" y="3121173"/>
                </a:lnTo>
                <a:lnTo>
                  <a:pt x="3754121" y="3115457"/>
                </a:lnTo>
                <a:lnTo>
                  <a:pt x="3767773" y="3109742"/>
                </a:lnTo>
                <a:lnTo>
                  <a:pt x="3775711" y="3106567"/>
                </a:lnTo>
                <a:lnTo>
                  <a:pt x="3785236" y="3103394"/>
                </a:lnTo>
                <a:lnTo>
                  <a:pt x="3785553" y="3105615"/>
                </a:lnTo>
                <a:lnTo>
                  <a:pt x="3785553" y="3107837"/>
                </a:lnTo>
                <a:lnTo>
                  <a:pt x="3785236" y="3109742"/>
                </a:lnTo>
                <a:lnTo>
                  <a:pt x="3784918" y="3111012"/>
                </a:lnTo>
                <a:lnTo>
                  <a:pt x="3784283" y="3112600"/>
                </a:lnTo>
                <a:lnTo>
                  <a:pt x="3783013" y="3113553"/>
                </a:lnTo>
                <a:lnTo>
                  <a:pt x="3780791" y="3115457"/>
                </a:lnTo>
                <a:lnTo>
                  <a:pt x="3778251" y="3116411"/>
                </a:lnTo>
                <a:lnTo>
                  <a:pt x="3775076" y="3117679"/>
                </a:lnTo>
                <a:lnTo>
                  <a:pt x="3768727" y="3119586"/>
                </a:lnTo>
                <a:lnTo>
                  <a:pt x="3771267" y="3120539"/>
                </a:lnTo>
                <a:lnTo>
                  <a:pt x="3773807" y="3121490"/>
                </a:lnTo>
                <a:lnTo>
                  <a:pt x="3778568" y="3124983"/>
                </a:lnTo>
                <a:lnTo>
                  <a:pt x="3783331" y="3128477"/>
                </a:lnTo>
                <a:lnTo>
                  <a:pt x="3788093" y="3132603"/>
                </a:lnTo>
                <a:lnTo>
                  <a:pt x="3792538" y="3136732"/>
                </a:lnTo>
                <a:lnTo>
                  <a:pt x="3797301" y="3140225"/>
                </a:lnTo>
                <a:lnTo>
                  <a:pt x="3802064" y="3143400"/>
                </a:lnTo>
                <a:lnTo>
                  <a:pt x="3804604" y="3144670"/>
                </a:lnTo>
                <a:lnTo>
                  <a:pt x="3807144" y="3145622"/>
                </a:lnTo>
                <a:lnTo>
                  <a:pt x="3808096" y="3142129"/>
                </a:lnTo>
                <a:lnTo>
                  <a:pt x="3809366" y="3138000"/>
                </a:lnTo>
                <a:lnTo>
                  <a:pt x="3809684" y="3133239"/>
                </a:lnTo>
                <a:lnTo>
                  <a:pt x="3810001" y="3128477"/>
                </a:lnTo>
                <a:lnTo>
                  <a:pt x="3815081" y="3131966"/>
                </a:lnTo>
                <a:lnTo>
                  <a:pt x="3817303" y="3133556"/>
                </a:lnTo>
                <a:lnTo>
                  <a:pt x="3819843" y="3135780"/>
                </a:lnTo>
                <a:lnTo>
                  <a:pt x="3822066" y="3138320"/>
                </a:lnTo>
                <a:lnTo>
                  <a:pt x="3824288" y="3141492"/>
                </a:lnTo>
                <a:lnTo>
                  <a:pt x="3825876" y="3145304"/>
                </a:lnTo>
                <a:lnTo>
                  <a:pt x="3827146" y="3150384"/>
                </a:lnTo>
                <a:lnTo>
                  <a:pt x="3826828" y="3153240"/>
                </a:lnTo>
                <a:lnTo>
                  <a:pt x="3826193" y="3155147"/>
                </a:lnTo>
                <a:lnTo>
                  <a:pt x="3824923" y="3156415"/>
                </a:lnTo>
                <a:lnTo>
                  <a:pt x="3823972" y="3157051"/>
                </a:lnTo>
                <a:lnTo>
                  <a:pt x="3822383" y="3157370"/>
                </a:lnTo>
                <a:lnTo>
                  <a:pt x="3821113" y="3157370"/>
                </a:lnTo>
                <a:lnTo>
                  <a:pt x="3817621" y="3156734"/>
                </a:lnTo>
                <a:lnTo>
                  <a:pt x="3815081" y="3156415"/>
                </a:lnTo>
                <a:lnTo>
                  <a:pt x="3814128" y="3156415"/>
                </a:lnTo>
                <a:lnTo>
                  <a:pt x="3813493" y="3157051"/>
                </a:lnTo>
                <a:lnTo>
                  <a:pt x="3812858" y="3157688"/>
                </a:lnTo>
                <a:lnTo>
                  <a:pt x="3812858" y="3159592"/>
                </a:lnTo>
                <a:lnTo>
                  <a:pt x="3813493" y="3162131"/>
                </a:lnTo>
                <a:lnTo>
                  <a:pt x="3814128" y="3165306"/>
                </a:lnTo>
                <a:lnTo>
                  <a:pt x="3810318" y="3164989"/>
                </a:lnTo>
                <a:lnTo>
                  <a:pt x="3806826" y="3164672"/>
                </a:lnTo>
                <a:lnTo>
                  <a:pt x="3803016" y="3164989"/>
                </a:lnTo>
                <a:lnTo>
                  <a:pt x="3799206" y="3165940"/>
                </a:lnTo>
                <a:lnTo>
                  <a:pt x="3795396" y="3166895"/>
                </a:lnTo>
                <a:lnTo>
                  <a:pt x="3791904" y="3168800"/>
                </a:lnTo>
                <a:lnTo>
                  <a:pt x="3788093" y="3170387"/>
                </a:lnTo>
                <a:lnTo>
                  <a:pt x="3784918" y="3173245"/>
                </a:lnTo>
                <a:lnTo>
                  <a:pt x="3782061" y="3176101"/>
                </a:lnTo>
                <a:lnTo>
                  <a:pt x="3779521" y="3179595"/>
                </a:lnTo>
                <a:lnTo>
                  <a:pt x="3777616" y="3183405"/>
                </a:lnTo>
                <a:lnTo>
                  <a:pt x="3775711" y="3187531"/>
                </a:lnTo>
                <a:lnTo>
                  <a:pt x="3774758" y="3192931"/>
                </a:lnTo>
                <a:lnTo>
                  <a:pt x="3774441" y="3198011"/>
                </a:lnTo>
                <a:lnTo>
                  <a:pt x="3774758" y="3203726"/>
                </a:lnTo>
                <a:lnTo>
                  <a:pt x="3775711" y="3210394"/>
                </a:lnTo>
                <a:lnTo>
                  <a:pt x="3775393" y="3212935"/>
                </a:lnTo>
                <a:lnTo>
                  <a:pt x="3775393" y="3214203"/>
                </a:lnTo>
                <a:lnTo>
                  <a:pt x="3775076" y="3215473"/>
                </a:lnTo>
                <a:lnTo>
                  <a:pt x="3774441" y="3215158"/>
                </a:lnTo>
                <a:lnTo>
                  <a:pt x="3773807" y="3214839"/>
                </a:lnTo>
                <a:lnTo>
                  <a:pt x="3773488" y="3213254"/>
                </a:lnTo>
                <a:lnTo>
                  <a:pt x="3772536" y="3209443"/>
                </a:lnTo>
                <a:lnTo>
                  <a:pt x="3771901" y="3205314"/>
                </a:lnTo>
                <a:lnTo>
                  <a:pt x="3771267" y="3200551"/>
                </a:lnTo>
                <a:lnTo>
                  <a:pt x="3771267" y="3196742"/>
                </a:lnTo>
                <a:lnTo>
                  <a:pt x="3771901" y="3195470"/>
                </a:lnTo>
                <a:lnTo>
                  <a:pt x="3770631" y="3197376"/>
                </a:lnTo>
                <a:lnTo>
                  <a:pt x="3768727" y="3198964"/>
                </a:lnTo>
                <a:lnTo>
                  <a:pt x="3767456" y="3200234"/>
                </a:lnTo>
                <a:lnTo>
                  <a:pt x="3765551" y="3200551"/>
                </a:lnTo>
                <a:lnTo>
                  <a:pt x="3763963" y="3200551"/>
                </a:lnTo>
                <a:lnTo>
                  <a:pt x="3762376" y="3199600"/>
                </a:lnTo>
                <a:lnTo>
                  <a:pt x="3758883" y="3198011"/>
                </a:lnTo>
                <a:lnTo>
                  <a:pt x="3755391" y="3196106"/>
                </a:lnTo>
                <a:lnTo>
                  <a:pt x="3753486" y="3195470"/>
                </a:lnTo>
                <a:lnTo>
                  <a:pt x="3751263" y="3194835"/>
                </a:lnTo>
                <a:lnTo>
                  <a:pt x="3749041" y="3194835"/>
                </a:lnTo>
                <a:lnTo>
                  <a:pt x="3746501" y="3195789"/>
                </a:lnTo>
                <a:lnTo>
                  <a:pt x="3743962" y="3196742"/>
                </a:lnTo>
                <a:lnTo>
                  <a:pt x="3741103" y="3198645"/>
                </a:lnTo>
                <a:lnTo>
                  <a:pt x="3740468" y="3199600"/>
                </a:lnTo>
                <a:lnTo>
                  <a:pt x="3739516" y="3200868"/>
                </a:lnTo>
                <a:lnTo>
                  <a:pt x="3738882" y="3203410"/>
                </a:lnTo>
                <a:lnTo>
                  <a:pt x="3738882" y="3206585"/>
                </a:lnTo>
                <a:lnTo>
                  <a:pt x="3738882" y="3210394"/>
                </a:lnTo>
                <a:lnTo>
                  <a:pt x="3738563" y="3213254"/>
                </a:lnTo>
                <a:lnTo>
                  <a:pt x="3738246" y="3214839"/>
                </a:lnTo>
                <a:lnTo>
                  <a:pt x="3737928" y="3215792"/>
                </a:lnTo>
                <a:lnTo>
                  <a:pt x="3736976" y="3216744"/>
                </a:lnTo>
                <a:lnTo>
                  <a:pt x="3736023" y="3217697"/>
                </a:lnTo>
                <a:lnTo>
                  <a:pt x="3734436" y="3217697"/>
                </a:lnTo>
                <a:lnTo>
                  <a:pt x="3732848" y="3217697"/>
                </a:lnTo>
                <a:lnTo>
                  <a:pt x="3733483" y="3220555"/>
                </a:lnTo>
                <a:lnTo>
                  <a:pt x="3734084" y="3222656"/>
                </a:lnTo>
                <a:lnTo>
                  <a:pt x="3737609" y="3223275"/>
                </a:lnTo>
                <a:lnTo>
                  <a:pt x="3741102" y="3223609"/>
                </a:lnTo>
                <a:lnTo>
                  <a:pt x="3745865" y="3223943"/>
                </a:lnTo>
                <a:lnTo>
                  <a:pt x="3751262" y="3223609"/>
                </a:lnTo>
                <a:lnTo>
                  <a:pt x="3745865" y="3226617"/>
                </a:lnTo>
                <a:lnTo>
                  <a:pt x="3740149" y="3230627"/>
                </a:lnTo>
                <a:lnTo>
                  <a:pt x="3738562" y="3231630"/>
                </a:lnTo>
                <a:lnTo>
                  <a:pt x="3738880" y="3232298"/>
                </a:lnTo>
                <a:lnTo>
                  <a:pt x="3739197" y="3232298"/>
                </a:lnTo>
                <a:lnTo>
                  <a:pt x="3743007" y="3230961"/>
                </a:lnTo>
                <a:lnTo>
                  <a:pt x="3750310" y="3228288"/>
                </a:lnTo>
                <a:lnTo>
                  <a:pt x="3748405" y="3229959"/>
                </a:lnTo>
                <a:lnTo>
                  <a:pt x="3745865" y="3231296"/>
                </a:lnTo>
                <a:lnTo>
                  <a:pt x="3739600" y="3235064"/>
                </a:lnTo>
                <a:lnTo>
                  <a:pt x="3740468" y="3237383"/>
                </a:lnTo>
                <a:lnTo>
                  <a:pt x="3744596" y="3236114"/>
                </a:lnTo>
                <a:lnTo>
                  <a:pt x="3751581" y="3234525"/>
                </a:lnTo>
                <a:lnTo>
                  <a:pt x="3751263" y="3235158"/>
                </a:lnTo>
                <a:lnTo>
                  <a:pt x="3749359" y="3235792"/>
                </a:lnTo>
                <a:lnTo>
                  <a:pt x="3744596" y="3238334"/>
                </a:lnTo>
                <a:lnTo>
                  <a:pt x="3740151" y="3240558"/>
                </a:lnTo>
                <a:lnTo>
                  <a:pt x="3738882" y="3241828"/>
                </a:lnTo>
                <a:lnTo>
                  <a:pt x="3738882" y="3242147"/>
                </a:lnTo>
                <a:lnTo>
                  <a:pt x="3739198" y="3242462"/>
                </a:lnTo>
                <a:lnTo>
                  <a:pt x="3739516" y="3242781"/>
                </a:lnTo>
                <a:lnTo>
                  <a:pt x="3742056" y="3242147"/>
                </a:lnTo>
                <a:lnTo>
                  <a:pt x="3750311" y="3238970"/>
                </a:lnTo>
                <a:lnTo>
                  <a:pt x="3758566" y="3235792"/>
                </a:lnTo>
                <a:lnTo>
                  <a:pt x="3760788" y="3235475"/>
                </a:lnTo>
                <a:lnTo>
                  <a:pt x="3761423" y="3235475"/>
                </a:lnTo>
                <a:lnTo>
                  <a:pt x="3761423" y="3235792"/>
                </a:lnTo>
                <a:lnTo>
                  <a:pt x="3756661" y="3238017"/>
                </a:lnTo>
                <a:lnTo>
                  <a:pt x="3753803" y="3239606"/>
                </a:lnTo>
                <a:lnTo>
                  <a:pt x="3753168" y="3240558"/>
                </a:lnTo>
                <a:lnTo>
                  <a:pt x="3753168" y="3241192"/>
                </a:lnTo>
                <a:lnTo>
                  <a:pt x="3759836" y="3239606"/>
                </a:lnTo>
                <a:lnTo>
                  <a:pt x="3764916" y="3238650"/>
                </a:lnTo>
                <a:lnTo>
                  <a:pt x="3768727" y="3238334"/>
                </a:lnTo>
                <a:lnTo>
                  <a:pt x="3771901" y="3238650"/>
                </a:lnTo>
                <a:lnTo>
                  <a:pt x="3773488" y="3239606"/>
                </a:lnTo>
                <a:lnTo>
                  <a:pt x="3775076" y="3240558"/>
                </a:lnTo>
                <a:lnTo>
                  <a:pt x="3775393" y="3242147"/>
                </a:lnTo>
                <a:lnTo>
                  <a:pt x="3775711" y="3243732"/>
                </a:lnTo>
                <a:lnTo>
                  <a:pt x="3776028" y="3247862"/>
                </a:lnTo>
                <a:lnTo>
                  <a:pt x="3776347" y="3249765"/>
                </a:lnTo>
                <a:lnTo>
                  <a:pt x="3776981" y="3251036"/>
                </a:lnTo>
                <a:lnTo>
                  <a:pt x="3777933" y="3252623"/>
                </a:lnTo>
                <a:lnTo>
                  <a:pt x="3779838" y="3253258"/>
                </a:lnTo>
                <a:lnTo>
                  <a:pt x="3782378" y="3253575"/>
                </a:lnTo>
                <a:lnTo>
                  <a:pt x="3785236" y="3253258"/>
                </a:lnTo>
                <a:lnTo>
                  <a:pt x="3782696" y="3256116"/>
                </a:lnTo>
                <a:lnTo>
                  <a:pt x="3780791" y="3258338"/>
                </a:lnTo>
                <a:lnTo>
                  <a:pt x="3780473" y="3260242"/>
                </a:lnTo>
                <a:lnTo>
                  <a:pt x="3780473" y="3260876"/>
                </a:lnTo>
                <a:lnTo>
                  <a:pt x="3780791" y="3261513"/>
                </a:lnTo>
                <a:lnTo>
                  <a:pt x="3782061" y="3262464"/>
                </a:lnTo>
                <a:lnTo>
                  <a:pt x="3783331" y="3262783"/>
                </a:lnTo>
                <a:lnTo>
                  <a:pt x="3787776" y="3264053"/>
                </a:lnTo>
                <a:lnTo>
                  <a:pt x="3792856" y="3264687"/>
                </a:lnTo>
                <a:lnTo>
                  <a:pt x="3795078" y="3265007"/>
                </a:lnTo>
                <a:lnTo>
                  <a:pt x="3796984" y="3266277"/>
                </a:lnTo>
                <a:lnTo>
                  <a:pt x="3798253" y="3267229"/>
                </a:lnTo>
                <a:lnTo>
                  <a:pt x="3798888" y="3267866"/>
                </a:lnTo>
                <a:lnTo>
                  <a:pt x="3798888" y="3269133"/>
                </a:lnTo>
                <a:lnTo>
                  <a:pt x="3798888" y="3270087"/>
                </a:lnTo>
                <a:lnTo>
                  <a:pt x="3798888" y="3271354"/>
                </a:lnTo>
                <a:lnTo>
                  <a:pt x="3797301" y="3274212"/>
                </a:lnTo>
                <a:lnTo>
                  <a:pt x="3802698" y="3272625"/>
                </a:lnTo>
                <a:lnTo>
                  <a:pt x="3807461" y="3271675"/>
                </a:lnTo>
                <a:lnTo>
                  <a:pt x="3811588" y="3271354"/>
                </a:lnTo>
                <a:lnTo>
                  <a:pt x="3814446" y="3271675"/>
                </a:lnTo>
                <a:lnTo>
                  <a:pt x="3815398" y="3271990"/>
                </a:lnTo>
                <a:lnTo>
                  <a:pt x="3816352" y="3272625"/>
                </a:lnTo>
                <a:lnTo>
                  <a:pt x="3816352" y="3273578"/>
                </a:lnTo>
                <a:lnTo>
                  <a:pt x="3816033" y="3274533"/>
                </a:lnTo>
                <a:lnTo>
                  <a:pt x="3814763" y="3276120"/>
                </a:lnTo>
                <a:lnTo>
                  <a:pt x="3813493" y="3277388"/>
                </a:lnTo>
                <a:lnTo>
                  <a:pt x="3808731" y="3281516"/>
                </a:lnTo>
                <a:lnTo>
                  <a:pt x="3812223" y="3280565"/>
                </a:lnTo>
                <a:lnTo>
                  <a:pt x="3816668" y="3278979"/>
                </a:lnTo>
                <a:lnTo>
                  <a:pt x="3821113" y="3277071"/>
                </a:lnTo>
                <a:lnTo>
                  <a:pt x="3825241" y="3275485"/>
                </a:lnTo>
                <a:lnTo>
                  <a:pt x="3827463" y="3273578"/>
                </a:lnTo>
                <a:lnTo>
                  <a:pt x="3829368" y="3271354"/>
                </a:lnTo>
                <a:lnTo>
                  <a:pt x="3831908" y="3269133"/>
                </a:lnTo>
                <a:lnTo>
                  <a:pt x="3836989" y="3265644"/>
                </a:lnTo>
                <a:lnTo>
                  <a:pt x="3832226" y="3269453"/>
                </a:lnTo>
                <a:lnTo>
                  <a:pt x="3830003" y="3271675"/>
                </a:lnTo>
                <a:lnTo>
                  <a:pt x="3830003" y="3271990"/>
                </a:lnTo>
                <a:lnTo>
                  <a:pt x="3830003" y="3272625"/>
                </a:lnTo>
                <a:lnTo>
                  <a:pt x="3830638" y="3272625"/>
                </a:lnTo>
                <a:lnTo>
                  <a:pt x="3831273" y="3272625"/>
                </a:lnTo>
                <a:lnTo>
                  <a:pt x="3835083" y="3271990"/>
                </a:lnTo>
                <a:lnTo>
                  <a:pt x="3836989" y="3271675"/>
                </a:lnTo>
                <a:lnTo>
                  <a:pt x="3837941" y="3271675"/>
                </a:lnTo>
                <a:lnTo>
                  <a:pt x="3838258" y="3271990"/>
                </a:lnTo>
                <a:lnTo>
                  <a:pt x="3843021" y="3278656"/>
                </a:lnTo>
                <a:lnTo>
                  <a:pt x="3848736" y="3285962"/>
                </a:lnTo>
                <a:lnTo>
                  <a:pt x="3854133" y="3293264"/>
                </a:lnTo>
                <a:lnTo>
                  <a:pt x="3856991" y="3296758"/>
                </a:lnTo>
                <a:lnTo>
                  <a:pt x="3859213" y="3300882"/>
                </a:lnTo>
                <a:lnTo>
                  <a:pt x="3851276" y="3306915"/>
                </a:lnTo>
                <a:lnTo>
                  <a:pt x="3849053" y="3308503"/>
                </a:lnTo>
                <a:lnTo>
                  <a:pt x="3848101" y="3308822"/>
                </a:lnTo>
                <a:lnTo>
                  <a:pt x="3847783" y="3308822"/>
                </a:lnTo>
                <a:lnTo>
                  <a:pt x="3847783" y="3307869"/>
                </a:lnTo>
                <a:lnTo>
                  <a:pt x="3847783" y="3305964"/>
                </a:lnTo>
                <a:lnTo>
                  <a:pt x="3842069" y="3310409"/>
                </a:lnTo>
                <a:lnTo>
                  <a:pt x="3839846" y="3311360"/>
                </a:lnTo>
                <a:lnTo>
                  <a:pt x="3838893" y="3311995"/>
                </a:lnTo>
                <a:lnTo>
                  <a:pt x="3836353" y="3314218"/>
                </a:lnTo>
                <a:lnTo>
                  <a:pt x="3836036" y="3314853"/>
                </a:lnTo>
                <a:lnTo>
                  <a:pt x="3836353" y="3315489"/>
                </a:lnTo>
                <a:lnTo>
                  <a:pt x="3837941" y="3314539"/>
                </a:lnTo>
                <a:lnTo>
                  <a:pt x="3840481" y="3312948"/>
                </a:lnTo>
                <a:lnTo>
                  <a:pt x="3839529" y="3314539"/>
                </a:lnTo>
                <a:lnTo>
                  <a:pt x="3837941" y="3316125"/>
                </a:lnTo>
                <a:lnTo>
                  <a:pt x="3833496" y="3319298"/>
                </a:lnTo>
                <a:lnTo>
                  <a:pt x="3828733" y="3322793"/>
                </a:lnTo>
                <a:lnTo>
                  <a:pt x="3826828" y="3324380"/>
                </a:lnTo>
                <a:lnTo>
                  <a:pt x="3825241" y="3326282"/>
                </a:lnTo>
                <a:lnTo>
                  <a:pt x="3832543" y="3321837"/>
                </a:lnTo>
                <a:lnTo>
                  <a:pt x="3838576" y="3318662"/>
                </a:lnTo>
                <a:lnTo>
                  <a:pt x="3843021" y="3316440"/>
                </a:lnTo>
                <a:lnTo>
                  <a:pt x="3845878" y="3315806"/>
                </a:lnTo>
                <a:lnTo>
                  <a:pt x="3847149" y="3315806"/>
                </a:lnTo>
                <a:lnTo>
                  <a:pt x="3848101" y="3315806"/>
                </a:lnTo>
                <a:lnTo>
                  <a:pt x="3848736" y="3316125"/>
                </a:lnTo>
                <a:lnTo>
                  <a:pt x="3849371" y="3316440"/>
                </a:lnTo>
                <a:lnTo>
                  <a:pt x="3849689" y="3318350"/>
                </a:lnTo>
                <a:lnTo>
                  <a:pt x="3849689" y="3320251"/>
                </a:lnTo>
                <a:lnTo>
                  <a:pt x="3849053" y="3322793"/>
                </a:lnTo>
                <a:lnTo>
                  <a:pt x="3848418" y="3325329"/>
                </a:lnTo>
                <a:lnTo>
                  <a:pt x="3846831" y="3330728"/>
                </a:lnTo>
                <a:lnTo>
                  <a:pt x="3846196" y="3333269"/>
                </a:lnTo>
                <a:lnTo>
                  <a:pt x="3846196" y="3335493"/>
                </a:lnTo>
                <a:lnTo>
                  <a:pt x="3846513" y="3336763"/>
                </a:lnTo>
                <a:lnTo>
                  <a:pt x="3846831" y="3337717"/>
                </a:lnTo>
                <a:lnTo>
                  <a:pt x="3847783" y="3338031"/>
                </a:lnTo>
                <a:lnTo>
                  <a:pt x="3849371" y="3336129"/>
                </a:lnTo>
                <a:lnTo>
                  <a:pt x="3850323" y="3334856"/>
                </a:lnTo>
                <a:lnTo>
                  <a:pt x="3850641" y="3333586"/>
                </a:lnTo>
                <a:lnTo>
                  <a:pt x="3849689" y="3333586"/>
                </a:lnTo>
                <a:lnTo>
                  <a:pt x="3859531" y="3329462"/>
                </a:lnTo>
                <a:lnTo>
                  <a:pt x="3867786" y="3326602"/>
                </a:lnTo>
                <a:lnTo>
                  <a:pt x="3871278" y="3325651"/>
                </a:lnTo>
                <a:lnTo>
                  <a:pt x="3874771" y="3325329"/>
                </a:lnTo>
                <a:lnTo>
                  <a:pt x="3877628" y="3325017"/>
                </a:lnTo>
                <a:lnTo>
                  <a:pt x="3879851" y="3325017"/>
                </a:lnTo>
                <a:lnTo>
                  <a:pt x="3881438" y="3325329"/>
                </a:lnTo>
                <a:lnTo>
                  <a:pt x="3882708" y="3325966"/>
                </a:lnTo>
                <a:lnTo>
                  <a:pt x="3883343" y="3327553"/>
                </a:lnTo>
                <a:lnTo>
                  <a:pt x="3883661" y="3328826"/>
                </a:lnTo>
                <a:lnTo>
                  <a:pt x="3883343" y="3331047"/>
                </a:lnTo>
                <a:lnTo>
                  <a:pt x="3882391" y="3333586"/>
                </a:lnTo>
                <a:lnTo>
                  <a:pt x="3880486" y="3336444"/>
                </a:lnTo>
                <a:lnTo>
                  <a:pt x="3878263" y="3339938"/>
                </a:lnTo>
                <a:lnTo>
                  <a:pt x="3878581" y="3340255"/>
                </a:lnTo>
                <a:lnTo>
                  <a:pt x="3879534" y="3340255"/>
                </a:lnTo>
                <a:lnTo>
                  <a:pt x="3881438" y="3338351"/>
                </a:lnTo>
                <a:lnTo>
                  <a:pt x="3887788" y="3332635"/>
                </a:lnTo>
                <a:lnTo>
                  <a:pt x="3893503" y="3326602"/>
                </a:lnTo>
                <a:lnTo>
                  <a:pt x="3895408" y="3325651"/>
                </a:lnTo>
                <a:lnTo>
                  <a:pt x="3895726" y="3325651"/>
                </a:lnTo>
                <a:lnTo>
                  <a:pt x="3896043" y="3326282"/>
                </a:lnTo>
                <a:lnTo>
                  <a:pt x="3891916" y="3330094"/>
                </a:lnTo>
                <a:lnTo>
                  <a:pt x="3888741" y="3332635"/>
                </a:lnTo>
                <a:lnTo>
                  <a:pt x="3887471" y="3334856"/>
                </a:lnTo>
                <a:lnTo>
                  <a:pt x="3886201" y="3336444"/>
                </a:lnTo>
                <a:lnTo>
                  <a:pt x="3885248" y="3338667"/>
                </a:lnTo>
                <a:lnTo>
                  <a:pt x="3883661" y="3341209"/>
                </a:lnTo>
                <a:lnTo>
                  <a:pt x="3880803" y="3345019"/>
                </a:lnTo>
                <a:lnTo>
                  <a:pt x="3876358" y="3349778"/>
                </a:lnTo>
                <a:lnTo>
                  <a:pt x="3879534" y="3347556"/>
                </a:lnTo>
                <a:lnTo>
                  <a:pt x="3881438" y="3345969"/>
                </a:lnTo>
                <a:lnTo>
                  <a:pt x="3883026" y="3345335"/>
                </a:lnTo>
                <a:lnTo>
                  <a:pt x="3883343" y="3345335"/>
                </a:lnTo>
                <a:lnTo>
                  <a:pt x="3883661" y="3345652"/>
                </a:lnTo>
                <a:lnTo>
                  <a:pt x="3883343" y="3346605"/>
                </a:lnTo>
                <a:lnTo>
                  <a:pt x="3882708" y="3348509"/>
                </a:lnTo>
                <a:lnTo>
                  <a:pt x="3878263" y="3354547"/>
                </a:lnTo>
                <a:lnTo>
                  <a:pt x="3877288" y="3355343"/>
                </a:lnTo>
                <a:lnTo>
                  <a:pt x="3871089" y="3361542"/>
                </a:lnTo>
                <a:lnTo>
                  <a:pt x="3869691" y="3363115"/>
                </a:lnTo>
                <a:lnTo>
                  <a:pt x="3867786" y="3365654"/>
                </a:lnTo>
                <a:lnTo>
                  <a:pt x="3864928" y="3370736"/>
                </a:lnTo>
                <a:lnTo>
                  <a:pt x="3862706" y="3374545"/>
                </a:lnTo>
                <a:lnTo>
                  <a:pt x="3867786" y="3370099"/>
                </a:lnTo>
                <a:lnTo>
                  <a:pt x="3871597" y="3366927"/>
                </a:lnTo>
                <a:lnTo>
                  <a:pt x="3875088" y="3364701"/>
                </a:lnTo>
                <a:lnTo>
                  <a:pt x="3877628" y="3362801"/>
                </a:lnTo>
                <a:lnTo>
                  <a:pt x="3879851" y="3362167"/>
                </a:lnTo>
                <a:lnTo>
                  <a:pt x="3881438" y="3361845"/>
                </a:lnTo>
                <a:lnTo>
                  <a:pt x="3884296" y="3361211"/>
                </a:lnTo>
                <a:lnTo>
                  <a:pt x="3879534" y="3366610"/>
                </a:lnTo>
                <a:lnTo>
                  <a:pt x="3877628" y="3367559"/>
                </a:lnTo>
                <a:lnTo>
                  <a:pt x="3876358" y="3368196"/>
                </a:lnTo>
                <a:lnTo>
                  <a:pt x="3876041" y="3367876"/>
                </a:lnTo>
                <a:lnTo>
                  <a:pt x="3876041" y="3367244"/>
                </a:lnTo>
                <a:lnTo>
                  <a:pt x="3877946" y="3364389"/>
                </a:lnTo>
                <a:lnTo>
                  <a:pt x="3864928" y="3377403"/>
                </a:lnTo>
                <a:lnTo>
                  <a:pt x="3858261" y="3385021"/>
                </a:lnTo>
                <a:lnTo>
                  <a:pt x="3849689" y="3395180"/>
                </a:lnTo>
                <a:lnTo>
                  <a:pt x="3854451" y="3391371"/>
                </a:lnTo>
                <a:lnTo>
                  <a:pt x="3856357" y="3389784"/>
                </a:lnTo>
                <a:lnTo>
                  <a:pt x="3856673" y="3389784"/>
                </a:lnTo>
                <a:lnTo>
                  <a:pt x="3856673" y="3390418"/>
                </a:lnTo>
                <a:lnTo>
                  <a:pt x="3855721" y="3392008"/>
                </a:lnTo>
                <a:lnTo>
                  <a:pt x="3855086" y="3394229"/>
                </a:lnTo>
                <a:lnTo>
                  <a:pt x="3854451" y="3395497"/>
                </a:lnTo>
                <a:lnTo>
                  <a:pt x="3855403" y="3395180"/>
                </a:lnTo>
                <a:lnTo>
                  <a:pt x="3858897" y="3392642"/>
                </a:lnTo>
                <a:lnTo>
                  <a:pt x="3854133" y="3398040"/>
                </a:lnTo>
                <a:lnTo>
                  <a:pt x="3853181" y="3399945"/>
                </a:lnTo>
                <a:lnTo>
                  <a:pt x="3852863" y="3400896"/>
                </a:lnTo>
                <a:lnTo>
                  <a:pt x="3830638" y="3423755"/>
                </a:lnTo>
                <a:lnTo>
                  <a:pt x="3822066" y="3431375"/>
                </a:lnTo>
                <a:lnTo>
                  <a:pt x="3818892" y="3433915"/>
                </a:lnTo>
                <a:lnTo>
                  <a:pt x="3816668" y="3435503"/>
                </a:lnTo>
                <a:lnTo>
                  <a:pt x="3814446" y="3438360"/>
                </a:lnTo>
                <a:lnTo>
                  <a:pt x="3811588" y="3441853"/>
                </a:lnTo>
                <a:lnTo>
                  <a:pt x="3803333" y="3451061"/>
                </a:lnTo>
                <a:lnTo>
                  <a:pt x="3804286" y="3451378"/>
                </a:lnTo>
                <a:lnTo>
                  <a:pt x="3804921" y="3451061"/>
                </a:lnTo>
                <a:lnTo>
                  <a:pt x="3807144" y="3449473"/>
                </a:lnTo>
                <a:lnTo>
                  <a:pt x="3809366" y="3448203"/>
                </a:lnTo>
                <a:lnTo>
                  <a:pt x="3810001" y="3447886"/>
                </a:lnTo>
                <a:lnTo>
                  <a:pt x="3810318" y="3448203"/>
                </a:lnTo>
                <a:lnTo>
                  <a:pt x="3805238" y="3454871"/>
                </a:lnTo>
                <a:lnTo>
                  <a:pt x="3803333" y="3456776"/>
                </a:lnTo>
                <a:lnTo>
                  <a:pt x="3802381" y="3458681"/>
                </a:lnTo>
                <a:lnTo>
                  <a:pt x="3802064" y="3459951"/>
                </a:lnTo>
                <a:lnTo>
                  <a:pt x="3802381" y="3460586"/>
                </a:lnTo>
                <a:lnTo>
                  <a:pt x="3802698" y="3460904"/>
                </a:lnTo>
                <a:lnTo>
                  <a:pt x="3803968" y="3460904"/>
                </a:lnTo>
                <a:lnTo>
                  <a:pt x="3800793" y="3463762"/>
                </a:lnTo>
                <a:lnTo>
                  <a:pt x="3797936" y="3466937"/>
                </a:lnTo>
                <a:lnTo>
                  <a:pt x="3797618" y="3472017"/>
                </a:lnTo>
                <a:lnTo>
                  <a:pt x="3797936" y="3478050"/>
                </a:lnTo>
                <a:lnTo>
                  <a:pt x="3799206" y="3484718"/>
                </a:lnTo>
                <a:lnTo>
                  <a:pt x="3801428" y="3492338"/>
                </a:lnTo>
                <a:lnTo>
                  <a:pt x="3790633" y="3489163"/>
                </a:lnTo>
                <a:lnTo>
                  <a:pt x="3782061" y="3485988"/>
                </a:lnTo>
                <a:lnTo>
                  <a:pt x="3778887" y="3489480"/>
                </a:lnTo>
                <a:lnTo>
                  <a:pt x="3776981" y="3492973"/>
                </a:lnTo>
                <a:lnTo>
                  <a:pt x="3777933" y="3490115"/>
                </a:lnTo>
                <a:lnTo>
                  <a:pt x="3777933" y="3489480"/>
                </a:lnTo>
                <a:lnTo>
                  <a:pt x="3777616" y="3489163"/>
                </a:lnTo>
                <a:lnTo>
                  <a:pt x="3777298" y="3489163"/>
                </a:lnTo>
                <a:lnTo>
                  <a:pt x="3776028" y="3489480"/>
                </a:lnTo>
                <a:lnTo>
                  <a:pt x="3772853" y="3491703"/>
                </a:lnTo>
                <a:lnTo>
                  <a:pt x="3769996" y="3496466"/>
                </a:lnTo>
                <a:lnTo>
                  <a:pt x="3766186" y="3500594"/>
                </a:lnTo>
                <a:lnTo>
                  <a:pt x="3762376" y="3505356"/>
                </a:lnTo>
                <a:lnTo>
                  <a:pt x="3757931" y="3509802"/>
                </a:lnTo>
                <a:lnTo>
                  <a:pt x="3753486" y="3514247"/>
                </a:lnTo>
                <a:lnTo>
                  <a:pt x="3749359" y="3517422"/>
                </a:lnTo>
                <a:lnTo>
                  <a:pt x="3745548" y="3520280"/>
                </a:lnTo>
                <a:lnTo>
                  <a:pt x="3742056" y="3522502"/>
                </a:lnTo>
                <a:lnTo>
                  <a:pt x="3740151" y="3525995"/>
                </a:lnTo>
                <a:lnTo>
                  <a:pt x="3739516" y="3526630"/>
                </a:lnTo>
                <a:lnTo>
                  <a:pt x="3739516" y="3526947"/>
                </a:lnTo>
                <a:lnTo>
                  <a:pt x="3740151" y="3526947"/>
                </a:lnTo>
                <a:lnTo>
                  <a:pt x="3740468" y="3526630"/>
                </a:lnTo>
                <a:lnTo>
                  <a:pt x="3742056" y="3525677"/>
                </a:lnTo>
                <a:lnTo>
                  <a:pt x="3744278" y="3524090"/>
                </a:lnTo>
                <a:lnTo>
                  <a:pt x="3746183" y="3523455"/>
                </a:lnTo>
                <a:lnTo>
                  <a:pt x="3746819" y="3522820"/>
                </a:lnTo>
                <a:lnTo>
                  <a:pt x="3747771" y="3522820"/>
                </a:lnTo>
                <a:lnTo>
                  <a:pt x="3747771" y="3523455"/>
                </a:lnTo>
                <a:lnTo>
                  <a:pt x="3747771" y="3524407"/>
                </a:lnTo>
                <a:lnTo>
                  <a:pt x="3723958" y="3552031"/>
                </a:lnTo>
                <a:lnTo>
                  <a:pt x="3723958" y="3551079"/>
                </a:lnTo>
                <a:lnTo>
                  <a:pt x="3723642" y="3550444"/>
                </a:lnTo>
                <a:lnTo>
                  <a:pt x="3723323" y="3549809"/>
                </a:lnTo>
                <a:lnTo>
                  <a:pt x="3722371" y="3549809"/>
                </a:lnTo>
                <a:lnTo>
                  <a:pt x="3720783" y="3550444"/>
                </a:lnTo>
                <a:lnTo>
                  <a:pt x="3718878" y="3551396"/>
                </a:lnTo>
                <a:lnTo>
                  <a:pt x="3716656" y="3552031"/>
                </a:lnTo>
                <a:lnTo>
                  <a:pt x="3716021" y="3552031"/>
                </a:lnTo>
                <a:lnTo>
                  <a:pt x="3714751" y="3552031"/>
                </a:lnTo>
                <a:lnTo>
                  <a:pt x="3714434" y="3551714"/>
                </a:lnTo>
                <a:lnTo>
                  <a:pt x="3714116" y="3551396"/>
                </a:lnTo>
                <a:lnTo>
                  <a:pt x="3713798" y="3550444"/>
                </a:lnTo>
                <a:lnTo>
                  <a:pt x="3713798" y="3548539"/>
                </a:lnTo>
                <a:lnTo>
                  <a:pt x="3701098" y="3559969"/>
                </a:lnTo>
                <a:lnTo>
                  <a:pt x="3694748" y="3565049"/>
                </a:lnTo>
                <a:lnTo>
                  <a:pt x="3688398" y="3569812"/>
                </a:lnTo>
                <a:lnTo>
                  <a:pt x="3689668" y="3566955"/>
                </a:lnTo>
                <a:lnTo>
                  <a:pt x="3689986" y="3565684"/>
                </a:lnTo>
                <a:lnTo>
                  <a:pt x="3689668" y="3565367"/>
                </a:lnTo>
                <a:lnTo>
                  <a:pt x="3688398" y="3565367"/>
                </a:lnTo>
                <a:lnTo>
                  <a:pt x="3685541" y="3566320"/>
                </a:lnTo>
                <a:lnTo>
                  <a:pt x="3684271" y="3566637"/>
                </a:lnTo>
                <a:lnTo>
                  <a:pt x="3682683" y="3566320"/>
                </a:lnTo>
                <a:lnTo>
                  <a:pt x="3685858" y="3562509"/>
                </a:lnTo>
                <a:lnTo>
                  <a:pt x="3686811" y="3560604"/>
                </a:lnTo>
                <a:lnTo>
                  <a:pt x="3687446" y="3559017"/>
                </a:lnTo>
                <a:lnTo>
                  <a:pt x="3687763" y="3557747"/>
                </a:lnTo>
                <a:lnTo>
                  <a:pt x="3687763" y="3556476"/>
                </a:lnTo>
                <a:lnTo>
                  <a:pt x="3687763" y="3555524"/>
                </a:lnTo>
                <a:lnTo>
                  <a:pt x="3687446" y="3554571"/>
                </a:lnTo>
                <a:lnTo>
                  <a:pt x="3686811" y="3553936"/>
                </a:lnTo>
                <a:lnTo>
                  <a:pt x="3685858" y="3553619"/>
                </a:lnTo>
                <a:lnTo>
                  <a:pt x="3684588" y="3552984"/>
                </a:lnTo>
                <a:lnTo>
                  <a:pt x="3682366" y="3553301"/>
                </a:lnTo>
                <a:lnTo>
                  <a:pt x="3680143" y="3553936"/>
                </a:lnTo>
                <a:lnTo>
                  <a:pt x="3677286" y="3558699"/>
                </a:lnTo>
                <a:lnTo>
                  <a:pt x="3674429" y="3563144"/>
                </a:lnTo>
                <a:lnTo>
                  <a:pt x="3673476" y="3565049"/>
                </a:lnTo>
                <a:lnTo>
                  <a:pt x="3673158" y="3566320"/>
                </a:lnTo>
                <a:lnTo>
                  <a:pt x="3673476" y="3567590"/>
                </a:lnTo>
                <a:lnTo>
                  <a:pt x="3674429" y="3567907"/>
                </a:lnTo>
                <a:lnTo>
                  <a:pt x="3667443" y="3573622"/>
                </a:lnTo>
                <a:lnTo>
                  <a:pt x="3662363" y="3578703"/>
                </a:lnTo>
                <a:lnTo>
                  <a:pt x="3658236" y="3583465"/>
                </a:lnTo>
                <a:lnTo>
                  <a:pt x="3655696" y="3587593"/>
                </a:lnTo>
                <a:lnTo>
                  <a:pt x="3653792" y="3591086"/>
                </a:lnTo>
                <a:lnTo>
                  <a:pt x="3652838" y="3594896"/>
                </a:lnTo>
                <a:lnTo>
                  <a:pt x="3652521" y="3598389"/>
                </a:lnTo>
                <a:lnTo>
                  <a:pt x="3652203" y="3602199"/>
                </a:lnTo>
                <a:lnTo>
                  <a:pt x="3656332" y="3599659"/>
                </a:lnTo>
                <a:lnTo>
                  <a:pt x="3660776" y="3595849"/>
                </a:lnTo>
                <a:lnTo>
                  <a:pt x="3669983" y="3588546"/>
                </a:lnTo>
                <a:lnTo>
                  <a:pt x="3665856" y="3594261"/>
                </a:lnTo>
                <a:lnTo>
                  <a:pt x="3662998" y="3598389"/>
                </a:lnTo>
                <a:lnTo>
                  <a:pt x="3660776" y="3601881"/>
                </a:lnTo>
                <a:lnTo>
                  <a:pt x="3659823" y="3604739"/>
                </a:lnTo>
                <a:lnTo>
                  <a:pt x="3659189" y="3607279"/>
                </a:lnTo>
                <a:lnTo>
                  <a:pt x="3659189" y="3609184"/>
                </a:lnTo>
                <a:lnTo>
                  <a:pt x="3659823" y="3610454"/>
                </a:lnTo>
                <a:lnTo>
                  <a:pt x="3660141" y="3611724"/>
                </a:lnTo>
                <a:lnTo>
                  <a:pt x="3661411" y="3614265"/>
                </a:lnTo>
                <a:lnTo>
                  <a:pt x="3662363" y="3615217"/>
                </a:lnTo>
                <a:lnTo>
                  <a:pt x="3662681" y="3617122"/>
                </a:lnTo>
                <a:lnTo>
                  <a:pt x="3662681" y="3619027"/>
                </a:lnTo>
                <a:lnTo>
                  <a:pt x="3662046" y="3621250"/>
                </a:lnTo>
                <a:lnTo>
                  <a:pt x="3660458" y="3624425"/>
                </a:lnTo>
                <a:lnTo>
                  <a:pt x="3658236" y="3627918"/>
                </a:lnTo>
                <a:lnTo>
                  <a:pt x="3662998" y="3624425"/>
                </a:lnTo>
                <a:lnTo>
                  <a:pt x="3668396" y="3619980"/>
                </a:lnTo>
                <a:lnTo>
                  <a:pt x="3674746" y="3614900"/>
                </a:lnTo>
                <a:lnTo>
                  <a:pt x="3680461" y="3609502"/>
                </a:lnTo>
                <a:lnTo>
                  <a:pt x="3685541" y="3604104"/>
                </a:lnTo>
                <a:lnTo>
                  <a:pt x="3689351" y="3599341"/>
                </a:lnTo>
                <a:lnTo>
                  <a:pt x="3690621" y="3597119"/>
                </a:lnTo>
                <a:lnTo>
                  <a:pt x="3691573" y="3595214"/>
                </a:lnTo>
                <a:lnTo>
                  <a:pt x="3691573" y="3593626"/>
                </a:lnTo>
                <a:lnTo>
                  <a:pt x="3690938" y="3592991"/>
                </a:lnTo>
                <a:lnTo>
                  <a:pt x="3695066" y="3588863"/>
                </a:lnTo>
                <a:lnTo>
                  <a:pt x="3696653" y="3587911"/>
                </a:lnTo>
                <a:lnTo>
                  <a:pt x="3697606" y="3587276"/>
                </a:lnTo>
                <a:lnTo>
                  <a:pt x="3698877" y="3586958"/>
                </a:lnTo>
                <a:lnTo>
                  <a:pt x="3699511" y="3586958"/>
                </a:lnTo>
                <a:lnTo>
                  <a:pt x="3700146" y="3587276"/>
                </a:lnTo>
                <a:lnTo>
                  <a:pt x="3700463" y="3587911"/>
                </a:lnTo>
                <a:lnTo>
                  <a:pt x="3701098" y="3589816"/>
                </a:lnTo>
                <a:lnTo>
                  <a:pt x="3701098" y="3592356"/>
                </a:lnTo>
                <a:lnTo>
                  <a:pt x="3700146" y="3597119"/>
                </a:lnTo>
                <a:lnTo>
                  <a:pt x="3696971" y="3600929"/>
                </a:lnTo>
                <a:lnTo>
                  <a:pt x="3694748" y="3603469"/>
                </a:lnTo>
                <a:lnTo>
                  <a:pt x="3692843" y="3604739"/>
                </a:lnTo>
                <a:lnTo>
                  <a:pt x="3691573" y="3605057"/>
                </a:lnTo>
                <a:lnTo>
                  <a:pt x="3690303" y="3604739"/>
                </a:lnTo>
                <a:lnTo>
                  <a:pt x="3689351" y="3604739"/>
                </a:lnTo>
                <a:lnTo>
                  <a:pt x="3687763" y="3605374"/>
                </a:lnTo>
                <a:lnTo>
                  <a:pt x="3685541" y="3607279"/>
                </a:lnTo>
                <a:lnTo>
                  <a:pt x="3682683" y="3610772"/>
                </a:lnTo>
                <a:lnTo>
                  <a:pt x="3680778" y="3614582"/>
                </a:lnTo>
                <a:lnTo>
                  <a:pt x="3677921" y="3620297"/>
                </a:lnTo>
                <a:lnTo>
                  <a:pt x="3676969" y="3622838"/>
                </a:lnTo>
                <a:lnTo>
                  <a:pt x="3675381" y="3625060"/>
                </a:lnTo>
                <a:lnTo>
                  <a:pt x="3673158" y="3626648"/>
                </a:lnTo>
                <a:lnTo>
                  <a:pt x="3670301" y="3627918"/>
                </a:lnTo>
                <a:lnTo>
                  <a:pt x="3669349" y="3631728"/>
                </a:lnTo>
                <a:lnTo>
                  <a:pt x="3667443" y="3636173"/>
                </a:lnTo>
                <a:lnTo>
                  <a:pt x="3666173" y="3639983"/>
                </a:lnTo>
                <a:lnTo>
                  <a:pt x="3665856" y="3641889"/>
                </a:lnTo>
                <a:lnTo>
                  <a:pt x="3666173" y="3642841"/>
                </a:lnTo>
                <a:lnTo>
                  <a:pt x="3661093" y="3648239"/>
                </a:lnTo>
                <a:lnTo>
                  <a:pt x="3659823" y="3649826"/>
                </a:lnTo>
                <a:lnTo>
                  <a:pt x="3659823" y="3650779"/>
                </a:lnTo>
                <a:lnTo>
                  <a:pt x="3659823" y="3651414"/>
                </a:lnTo>
                <a:lnTo>
                  <a:pt x="3657283" y="3653319"/>
                </a:lnTo>
                <a:lnTo>
                  <a:pt x="3653792" y="3655542"/>
                </a:lnTo>
                <a:lnTo>
                  <a:pt x="3646806" y="3659034"/>
                </a:lnTo>
                <a:lnTo>
                  <a:pt x="3643632" y="3661257"/>
                </a:lnTo>
                <a:lnTo>
                  <a:pt x="3640773" y="3663480"/>
                </a:lnTo>
                <a:lnTo>
                  <a:pt x="3638552" y="3666020"/>
                </a:lnTo>
                <a:lnTo>
                  <a:pt x="3637598" y="3666972"/>
                </a:lnTo>
                <a:lnTo>
                  <a:pt x="3637025" y="3668406"/>
                </a:lnTo>
                <a:lnTo>
                  <a:pt x="3640583" y="3666842"/>
                </a:lnTo>
                <a:lnTo>
                  <a:pt x="3643361" y="3665850"/>
                </a:lnTo>
                <a:lnTo>
                  <a:pt x="3645445" y="3665519"/>
                </a:lnTo>
                <a:lnTo>
                  <a:pt x="3646139" y="3665850"/>
                </a:lnTo>
                <a:lnTo>
                  <a:pt x="3646487" y="3666511"/>
                </a:lnTo>
                <a:lnTo>
                  <a:pt x="3646487" y="3667173"/>
                </a:lnTo>
                <a:lnTo>
                  <a:pt x="3645792" y="3668826"/>
                </a:lnTo>
                <a:lnTo>
                  <a:pt x="3643014" y="3673787"/>
                </a:lnTo>
                <a:lnTo>
                  <a:pt x="3637457" y="3681394"/>
                </a:lnTo>
                <a:lnTo>
                  <a:pt x="3636068" y="3681394"/>
                </a:lnTo>
                <a:lnTo>
                  <a:pt x="3635721" y="3680732"/>
                </a:lnTo>
                <a:lnTo>
                  <a:pt x="3635721" y="3679740"/>
                </a:lnTo>
                <a:lnTo>
                  <a:pt x="3636763" y="3678748"/>
                </a:lnTo>
                <a:lnTo>
                  <a:pt x="3638499" y="3675771"/>
                </a:lnTo>
                <a:lnTo>
                  <a:pt x="3641625" y="3671803"/>
                </a:lnTo>
                <a:lnTo>
                  <a:pt x="3637805" y="3673787"/>
                </a:lnTo>
                <a:lnTo>
                  <a:pt x="3636763" y="3674118"/>
                </a:lnTo>
                <a:lnTo>
                  <a:pt x="3635721" y="3674118"/>
                </a:lnTo>
                <a:lnTo>
                  <a:pt x="3635374" y="3673456"/>
                </a:lnTo>
                <a:lnTo>
                  <a:pt x="3635374" y="3672133"/>
                </a:lnTo>
                <a:lnTo>
                  <a:pt x="3636041" y="3668956"/>
                </a:lnTo>
                <a:lnTo>
                  <a:pt x="3634741" y="3669513"/>
                </a:lnTo>
                <a:lnTo>
                  <a:pt x="3633153" y="3670148"/>
                </a:lnTo>
                <a:lnTo>
                  <a:pt x="3631248" y="3670148"/>
                </a:lnTo>
                <a:lnTo>
                  <a:pt x="3630296" y="3670148"/>
                </a:lnTo>
                <a:lnTo>
                  <a:pt x="3628708" y="3669195"/>
                </a:lnTo>
                <a:lnTo>
                  <a:pt x="3628073" y="3668877"/>
                </a:lnTo>
                <a:lnTo>
                  <a:pt x="3626168" y="3666972"/>
                </a:lnTo>
                <a:lnTo>
                  <a:pt x="3624581" y="3665385"/>
                </a:lnTo>
                <a:lnTo>
                  <a:pt x="3623628" y="3664432"/>
                </a:lnTo>
                <a:lnTo>
                  <a:pt x="3622358" y="3663797"/>
                </a:lnTo>
                <a:lnTo>
                  <a:pt x="3621088" y="3663480"/>
                </a:lnTo>
                <a:lnTo>
                  <a:pt x="3619501" y="3663162"/>
                </a:lnTo>
                <a:lnTo>
                  <a:pt x="3617278" y="3663162"/>
                </a:lnTo>
                <a:lnTo>
                  <a:pt x="3615056" y="3663797"/>
                </a:lnTo>
                <a:lnTo>
                  <a:pt x="3612198" y="3667925"/>
                </a:lnTo>
                <a:lnTo>
                  <a:pt x="3610928" y="3670783"/>
                </a:lnTo>
                <a:lnTo>
                  <a:pt x="3610928" y="3671418"/>
                </a:lnTo>
                <a:lnTo>
                  <a:pt x="3610928" y="3672053"/>
                </a:lnTo>
                <a:lnTo>
                  <a:pt x="3611563" y="3672688"/>
                </a:lnTo>
                <a:lnTo>
                  <a:pt x="3611881" y="3672688"/>
                </a:lnTo>
                <a:lnTo>
                  <a:pt x="3613786" y="3672688"/>
                </a:lnTo>
                <a:lnTo>
                  <a:pt x="3616008" y="3672053"/>
                </a:lnTo>
                <a:lnTo>
                  <a:pt x="3619818" y="3671418"/>
                </a:lnTo>
                <a:lnTo>
                  <a:pt x="3615691" y="3676498"/>
                </a:lnTo>
                <a:lnTo>
                  <a:pt x="3612516" y="3680308"/>
                </a:lnTo>
                <a:lnTo>
                  <a:pt x="3610928" y="3683483"/>
                </a:lnTo>
                <a:lnTo>
                  <a:pt x="3609341" y="3686023"/>
                </a:lnTo>
                <a:lnTo>
                  <a:pt x="3608388" y="3688881"/>
                </a:lnTo>
                <a:lnTo>
                  <a:pt x="3606483" y="3691739"/>
                </a:lnTo>
                <a:lnTo>
                  <a:pt x="3603627" y="3695866"/>
                </a:lnTo>
                <a:lnTo>
                  <a:pt x="3599181" y="3700947"/>
                </a:lnTo>
                <a:lnTo>
                  <a:pt x="3598547" y="3701264"/>
                </a:lnTo>
                <a:lnTo>
                  <a:pt x="3597276" y="3701582"/>
                </a:lnTo>
                <a:lnTo>
                  <a:pt x="3595371" y="3701264"/>
                </a:lnTo>
                <a:lnTo>
                  <a:pt x="3593148" y="3700629"/>
                </a:lnTo>
                <a:lnTo>
                  <a:pt x="3591243" y="3700312"/>
                </a:lnTo>
                <a:lnTo>
                  <a:pt x="3588703" y="3700312"/>
                </a:lnTo>
                <a:lnTo>
                  <a:pt x="3587433" y="3700947"/>
                </a:lnTo>
                <a:lnTo>
                  <a:pt x="3585846" y="3701582"/>
                </a:lnTo>
                <a:lnTo>
                  <a:pt x="3584576" y="3702852"/>
                </a:lnTo>
                <a:lnTo>
                  <a:pt x="3583306" y="3704439"/>
                </a:lnTo>
                <a:lnTo>
                  <a:pt x="3582036" y="3706027"/>
                </a:lnTo>
                <a:lnTo>
                  <a:pt x="3580448" y="3708567"/>
                </a:lnTo>
                <a:lnTo>
                  <a:pt x="3580131" y="3703804"/>
                </a:lnTo>
                <a:lnTo>
                  <a:pt x="3579813" y="3701582"/>
                </a:lnTo>
                <a:lnTo>
                  <a:pt x="3579496" y="3699677"/>
                </a:lnTo>
                <a:lnTo>
                  <a:pt x="3578226" y="3697772"/>
                </a:lnTo>
                <a:lnTo>
                  <a:pt x="3576639" y="3695866"/>
                </a:lnTo>
                <a:lnTo>
                  <a:pt x="3574733" y="3693961"/>
                </a:lnTo>
                <a:lnTo>
                  <a:pt x="3571876" y="3692374"/>
                </a:lnTo>
                <a:lnTo>
                  <a:pt x="3566162" y="3697454"/>
                </a:lnTo>
                <a:lnTo>
                  <a:pt x="3561398" y="3700947"/>
                </a:lnTo>
                <a:lnTo>
                  <a:pt x="3557271" y="3703804"/>
                </a:lnTo>
                <a:lnTo>
                  <a:pt x="3553462" y="3706027"/>
                </a:lnTo>
                <a:lnTo>
                  <a:pt x="3550286" y="3707932"/>
                </a:lnTo>
                <a:lnTo>
                  <a:pt x="3547428" y="3708567"/>
                </a:lnTo>
                <a:lnTo>
                  <a:pt x="3544254" y="3709520"/>
                </a:lnTo>
                <a:lnTo>
                  <a:pt x="3541714" y="3709837"/>
                </a:lnTo>
                <a:lnTo>
                  <a:pt x="3536634" y="3709837"/>
                </a:lnTo>
                <a:lnTo>
                  <a:pt x="3531554" y="3709837"/>
                </a:lnTo>
                <a:lnTo>
                  <a:pt x="3528696" y="3710155"/>
                </a:lnTo>
                <a:lnTo>
                  <a:pt x="3525521" y="3710790"/>
                </a:lnTo>
                <a:lnTo>
                  <a:pt x="3521711" y="3712377"/>
                </a:lnTo>
                <a:lnTo>
                  <a:pt x="3517901" y="3714282"/>
                </a:lnTo>
                <a:lnTo>
                  <a:pt x="3517266" y="3716188"/>
                </a:lnTo>
                <a:lnTo>
                  <a:pt x="3517266" y="3717775"/>
                </a:lnTo>
                <a:lnTo>
                  <a:pt x="3518218" y="3719045"/>
                </a:lnTo>
                <a:lnTo>
                  <a:pt x="3518853" y="3719680"/>
                </a:lnTo>
                <a:lnTo>
                  <a:pt x="3519806" y="3719680"/>
                </a:lnTo>
                <a:lnTo>
                  <a:pt x="3521077" y="3719680"/>
                </a:lnTo>
                <a:lnTo>
                  <a:pt x="3524251" y="3719045"/>
                </a:lnTo>
                <a:lnTo>
                  <a:pt x="3527743" y="3718093"/>
                </a:lnTo>
                <a:lnTo>
                  <a:pt x="3529014" y="3717775"/>
                </a:lnTo>
                <a:lnTo>
                  <a:pt x="3530283" y="3718093"/>
                </a:lnTo>
                <a:lnTo>
                  <a:pt x="3531554" y="3718410"/>
                </a:lnTo>
                <a:lnTo>
                  <a:pt x="3532506" y="3719680"/>
                </a:lnTo>
                <a:lnTo>
                  <a:pt x="3533141" y="3720950"/>
                </a:lnTo>
                <a:lnTo>
                  <a:pt x="3533141" y="3722855"/>
                </a:lnTo>
                <a:lnTo>
                  <a:pt x="3529331" y="3726983"/>
                </a:lnTo>
                <a:lnTo>
                  <a:pt x="3528378" y="3727936"/>
                </a:lnTo>
                <a:lnTo>
                  <a:pt x="3527108" y="3728253"/>
                </a:lnTo>
                <a:lnTo>
                  <a:pt x="3526474" y="3728253"/>
                </a:lnTo>
                <a:lnTo>
                  <a:pt x="3525838" y="3728253"/>
                </a:lnTo>
                <a:lnTo>
                  <a:pt x="3524568" y="3727618"/>
                </a:lnTo>
                <a:lnTo>
                  <a:pt x="3523933" y="3727301"/>
                </a:lnTo>
                <a:lnTo>
                  <a:pt x="3523298" y="3726983"/>
                </a:lnTo>
                <a:lnTo>
                  <a:pt x="3522346" y="3726983"/>
                </a:lnTo>
                <a:lnTo>
                  <a:pt x="3521393" y="3727301"/>
                </a:lnTo>
                <a:lnTo>
                  <a:pt x="3519806" y="3728253"/>
                </a:lnTo>
                <a:lnTo>
                  <a:pt x="3518218" y="3729841"/>
                </a:lnTo>
                <a:lnTo>
                  <a:pt x="3513138" y="3734921"/>
                </a:lnTo>
                <a:lnTo>
                  <a:pt x="3515678" y="3731428"/>
                </a:lnTo>
                <a:lnTo>
                  <a:pt x="3516631" y="3729206"/>
                </a:lnTo>
                <a:lnTo>
                  <a:pt x="3516948" y="3728888"/>
                </a:lnTo>
                <a:lnTo>
                  <a:pt x="3516631" y="3728253"/>
                </a:lnTo>
                <a:lnTo>
                  <a:pt x="3515678" y="3729206"/>
                </a:lnTo>
                <a:lnTo>
                  <a:pt x="3513457" y="3730793"/>
                </a:lnTo>
                <a:lnTo>
                  <a:pt x="3509963" y="3734603"/>
                </a:lnTo>
                <a:lnTo>
                  <a:pt x="3505837" y="3739366"/>
                </a:lnTo>
                <a:lnTo>
                  <a:pt x="3500756" y="3745399"/>
                </a:lnTo>
                <a:lnTo>
                  <a:pt x="3501391" y="3741589"/>
                </a:lnTo>
                <a:lnTo>
                  <a:pt x="3502026" y="3739366"/>
                </a:lnTo>
                <a:lnTo>
                  <a:pt x="3502661" y="3737144"/>
                </a:lnTo>
                <a:lnTo>
                  <a:pt x="3504248" y="3734603"/>
                </a:lnTo>
                <a:lnTo>
                  <a:pt x="3506153" y="3732381"/>
                </a:lnTo>
                <a:lnTo>
                  <a:pt x="3508693" y="3730158"/>
                </a:lnTo>
                <a:lnTo>
                  <a:pt x="3511868" y="3728253"/>
                </a:lnTo>
                <a:lnTo>
                  <a:pt x="3509328" y="3727618"/>
                </a:lnTo>
                <a:lnTo>
                  <a:pt x="3506788" y="3727301"/>
                </a:lnTo>
                <a:lnTo>
                  <a:pt x="3504248" y="3727301"/>
                </a:lnTo>
                <a:lnTo>
                  <a:pt x="3501391" y="3727936"/>
                </a:lnTo>
                <a:lnTo>
                  <a:pt x="3497898" y="3729841"/>
                </a:lnTo>
                <a:lnTo>
                  <a:pt x="3494089" y="3732381"/>
                </a:lnTo>
                <a:lnTo>
                  <a:pt x="3489009" y="3735556"/>
                </a:lnTo>
                <a:lnTo>
                  <a:pt x="3482658" y="3740319"/>
                </a:lnTo>
                <a:lnTo>
                  <a:pt x="3483611" y="3737779"/>
                </a:lnTo>
                <a:lnTo>
                  <a:pt x="3482976" y="3735556"/>
                </a:lnTo>
                <a:lnTo>
                  <a:pt x="3482341" y="3734286"/>
                </a:lnTo>
                <a:lnTo>
                  <a:pt x="3481388" y="3733333"/>
                </a:lnTo>
                <a:lnTo>
                  <a:pt x="3479801" y="3733016"/>
                </a:lnTo>
                <a:lnTo>
                  <a:pt x="3477578" y="3733016"/>
                </a:lnTo>
                <a:lnTo>
                  <a:pt x="3475356" y="3733333"/>
                </a:lnTo>
                <a:lnTo>
                  <a:pt x="3472816" y="3734286"/>
                </a:lnTo>
                <a:lnTo>
                  <a:pt x="3462021" y="3737461"/>
                </a:lnTo>
                <a:lnTo>
                  <a:pt x="3457258" y="3738731"/>
                </a:lnTo>
                <a:lnTo>
                  <a:pt x="3455036" y="3739049"/>
                </a:lnTo>
                <a:lnTo>
                  <a:pt x="3453131" y="3738731"/>
                </a:lnTo>
                <a:lnTo>
                  <a:pt x="3449956" y="3745082"/>
                </a:lnTo>
                <a:lnTo>
                  <a:pt x="3446464" y="3752702"/>
                </a:lnTo>
                <a:lnTo>
                  <a:pt x="3444558" y="3761275"/>
                </a:lnTo>
                <a:lnTo>
                  <a:pt x="3442653" y="3768895"/>
                </a:lnTo>
                <a:lnTo>
                  <a:pt x="3442336" y="3772388"/>
                </a:lnTo>
                <a:lnTo>
                  <a:pt x="3442336" y="3775881"/>
                </a:lnTo>
                <a:lnTo>
                  <a:pt x="3442336" y="3778421"/>
                </a:lnTo>
                <a:lnTo>
                  <a:pt x="3442971" y="3780643"/>
                </a:lnTo>
                <a:lnTo>
                  <a:pt x="3443924" y="3781914"/>
                </a:lnTo>
                <a:lnTo>
                  <a:pt x="3444876" y="3782231"/>
                </a:lnTo>
                <a:lnTo>
                  <a:pt x="3445511" y="3782231"/>
                </a:lnTo>
                <a:lnTo>
                  <a:pt x="3447416" y="3782231"/>
                </a:lnTo>
                <a:lnTo>
                  <a:pt x="3449956" y="3781278"/>
                </a:lnTo>
                <a:lnTo>
                  <a:pt x="3449638" y="3783184"/>
                </a:lnTo>
                <a:lnTo>
                  <a:pt x="3448368" y="3784771"/>
                </a:lnTo>
                <a:lnTo>
                  <a:pt x="3447416" y="3786359"/>
                </a:lnTo>
                <a:lnTo>
                  <a:pt x="3445828" y="3787946"/>
                </a:lnTo>
                <a:lnTo>
                  <a:pt x="3442653" y="3790804"/>
                </a:lnTo>
                <a:lnTo>
                  <a:pt x="3438526" y="3793344"/>
                </a:lnTo>
                <a:lnTo>
                  <a:pt x="3434081" y="3795567"/>
                </a:lnTo>
                <a:lnTo>
                  <a:pt x="3429953" y="3798424"/>
                </a:lnTo>
                <a:lnTo>
                  <a:pt x="3425508" y="3801600"/>
                </a:lnTo>
                <a:lnTo>
                  <a:pt x="3423603" y="3803505"/>
                </a:lnTo>
                <a:lnTo>
                  <a:pt x="3421698" y="3805410"/>
                </a:lnTo>
                <a:lnTo>
                  <a:pt x="3418841" y="3810490"/>
                </a:lnTo>
                <a:lnTo>
                  <a:pt x="3415348" y="3815888"/>
                </a:lnTo>
                <a:lnTo>
                  <a:pt x="3408681" y="3826366"/>
                </a:lnTo>
                <a:lnTo>
                  <a:pt x="3405823" y="3831129"/>
                </a:lnTo>
                <a:lnTo>
                  <a:pt x="3403919" y="3835574"/>
                </a:lnTo>
                <a:lnTo>
                  <a:pt x="3403283" y="3837796"/>
                </a:lnTo>
                <a:lnTo>
                  <a:pt x="3403283" y="3839702"/>
                </a:lnTo>
                <a:lnTo>
                  <a:pt x="3403283" y="3841607"/>
                </a:lnTo>
                <a:lnTo>
                  <a:pt x="3403601" y="3842877"/>
                </a:lnTo>
                <a:lnTo>
                  <a:pt x="3404553" y="3842877"/>
                </a:lnTo>
                <a:lnTo>
                  <a:pt x="3405506" y="3842877"/>
                </a:lnTo>
                <a:lnTo>
                  <a:pt x="3406141" y="3842242"/>
                </a:lnTo>
                <a:lnTo>
                  <a:pt x="3406776" y="3841607"/>
                </a:lnTo>
                <a:lnTo>
                  <a:pt x="3407411" y="3840019"/>
                </a:lnTo>
                <a:lnTo>
                  <a:pt x="3407411" y="3839702"/>
                </a:lnTo>
                <a:lnTo>
                  <a:pt x="3407093" y="3839384"/>
                </a:lnTo>
                <a:lnTo>
                  <a:pt x="3410586" y="3836844"/>
                </a:lnTo>
                <a:lnTo>
                  <a:pt x="3411539" y="3835891"/>
                </a:lnTo>
                <a:lnTo>
                  <a:pt x="3412173" y="3835891"/>
                </a:lnTo>
                <a:lnTo>
                  <a:pt x="3412808" y="3836209"/>
                </a:lnTo>
                <a:lnTo>
                  <a:pt x="3413126" y="3837161"/>
                </a:lnTo>
                <a:lnTo>
                  <a:pt x="3412808" y="3839067"/>
                </a:lnTo>
                <a:lnTo>
                  <a:pt x="3412173" y="3841607"/>
                </a:lnTo>
                <a:lnTo>
                  <a:pt x="3412808" y="3843512"/>
                </a:lnTo>
                <a:lnTo>
                  <a:pt x="3413126" y="3844464"/>
                </a:lnTo>
                <a:lnTo>
                  <a:pt x="3413443" y="3844782"/>
                </a:lnTo>
                <a:lnTo>
                  <a:pt x="3414396" y="3845099"/>
                </a:lnTo>
                <a:lnTo>
                  <a:pt x="3415983" y="3844782"/>
                </a:lnTo>
                <a:lnTo>
                  <a:pt x="3416618" y="3845417"/>
                </a:lnTo>
                <a:lnTo>
                  <a:pt x="3416936" y="3845417"/>
                </a:lnTo>
                <a:lnTo>
                  <a:pt x="3417888" y="3845099"/>
                </a:lnTo>
                <a:lnTo>
                  <a:pt x="3418523" y="3844464"/>
                </a:lnTo>
                <a:lnTo>
                  <a:pt x="3420428" y="3842559"/>
                </a:lnTo>
                <a:lnTo>
                  <a:pt x="3421698" y="3840337"/>
                </a:lnTo>
                <a:lnTo>
                  <a:pt x="3423287" y="3837479"/>
                </a:lnTo>
                <a:lnTo>
                  <a:pt x="3424238" y="3835256"/>
                </a:lnTo>
                <a:lnTo>
                  <a:pt x="3424556" y="3833034"/>
                </a:lnTo>
                <a:lnTo>
                  <a:pt x="3424556" y="3832081"/>
                </a:lnTo>
                <a:lnTo>
                  <a:pt x="3426143" y="3831764"/>
                </a:lnTo>
                <a:lnTo>
                  <a:pt x="3427413" y="3831129"/>
                </a:lnTo>
                <a:lnTo>
                  <a:pt x="3428367" y="3831764"/>
                </a:lnTo>
                <a:lnTo>
                  <a:pt x="3429001" y="3832081"/>
                </a:lnTo>
                <a:lnTo>
                  <a:pt x="3430271" y="3833034"/>
                </a:lnTo>
                <a:lnTo>
                  <a:pt x="3430907" y="3834304"/>
                </a:lnTo>
                <a:lnTo>
                  <a:pt x="3431541" y="3837161"/>
                </a:lnTo>
                <a:lnTo>
                  <a:pt x="3431858" y="3840654"/>
                </a:lnTo>
                <a:lnTo>
                  <a:pt x="3431541" y="3844782"/>
                </a:lnTo>
                <a:lnTo>
                  <a:pt x="3430271" y="3848910"/>
                </a:lnTo>
                <a:lnTo>
                  <a:pt x="3429318" y="3850815"/>
                </a:lnTo>
                <a:lnTo>
                  <a:pt x="3428048" y="3853037"/>
                </a:lnTo>
                <a:lnTo>
                  <a:pt x="3432811" y="3851767"/>
                </a:lnTo>
                <a:lnTo>
                  <a:pt x="3437573" y="3850497"/>
                </a:lnTo>
                <a:lnTo>
                  <a:pt x="3441701" y="3850180"/>
                </a:lnTo>
                <a:lnTo>
                  <a:pt x="3446464" y="3850180"/>
                </a:lnTo>
                <a:lnTo>
                  <a:pt x="3455353" y="3850497"/>
                </a:lnTo>
                <a:lnTo>
                  <a:pt x="3464561" y="3851450"/>
                </a:lnTo>
                <a:lnTo>
                  <a:pt x="3472816" y="3852085"/>
                </a:lnTo>
                <a:lnTo>
                  <a:pt x="3476943" y="3852085"/>
                </a:lnTo>
                <a:lnTo>
                  <a:pt x="3480753" y="3851767"/>
                </a:lnTo>
                <a:lnTo>
                  <a:pt x="3484881" y="3850497"/>
                </a:lnTo>
                <a:lnTo>
                  <a:pt x="3488691" y="3849545"/>
                </a:lnTo>
                <a:lnTo>
                  <a:pt x="3492183" y="3847322"/>
                </a:lnTo>
                <a:lnTo>
                  <a:pt x="3495993" y="3844782"/>
                </a:lnTo>
                <a:lnTo>
                  <a:pt x="3497263" y="3843512"/>
                </a:lnTo>
                <a:lnTo>
                  <a:pt x="3497898" y="3843194"/>
                </a:lnTo>
                <a:lnTo>
                  <a:pt x="3498851" y="3843194"/>
                </a:lnTo>
                <a:lnTo>
                  <a:pt x="3499169" y="3844147"/>
                </a:lnTo>
                <a:lnTo>
                  <a:pt x="3499169" y="3844782"/>
                </a:lnTo>
                <a:lnTo>
                  <a:pt x="3498851" y="3846369"/>
                </a:lnTo>
                <a:lnTo>
                  <a:pt x="3497581" y="3849862"/>
                </a:lnTo>
                <a:lnTo>
                  <a:pt x="3494089" y="3858118"/>
                </a:lnTo>
                <a:lnTo>
                  <a:pt x="3491231" y="3865420"/>
                </a:lnTo>
                <a:lnTo>
                  <a:pt x="3492818" y="3864785"/>
                </a:lnTo>
                <a:lnTo>
                  <a:pt x="3494406" y="3863833"/>
                </a:lnTo>
                <a:lnTo>
                  <a:pt x="3496311" y="3862880"/>
                </a:lnTo>
                <a:lnTo>
                  <a:pt x="3496946" y="3862563"/>
                </a:lnTo>
                <a:lnTo>
                  <a:pt x="3497581" y="3862880"/>
                </a:lnTo>
                <a:lnTo>
                  <a:pt x="3499486" y="3861293"/>
                </a:lnTo>
                <a:lnTo>
                  <a:pt x="3501073" y="3859705"/>
                </a:lnTo>
                <a:lnTo>
                  <a:pt x="3502026" y="3858118"/>
                </a:lnTo>
                <a:lnTo>
                  <a:pt x="3502343" y="3856848"/>
                </a:lnTo>
                <a:lnTo>
                  <a:pt x="3502661" y="3855577"/>
                </a:lnTo>
                <a:lnTo>
                  <a:pt x="3502661" y="3854942"/>
                </a:lnTo>
                <a:lnTo>
                  <a:pt x="3502661" y="3853037"/>
                </a:lnTo>
                <a:lnTo>
                  <a:pt x="3502026" y="3852085"/>
                </a:lnTo>
                <a:lnTo>
                  <a:pt x="3502026" y="3850815"/>
                </a:lnTo>
                <a:lnTo>
                  <a:pt x="3502343" y="3850497"/>
                </a:lnTo>
                <a:lnTo>
                  <a:pt x="3503296" y="3850180"/>
                </a:lnTo>
                <a:lnTo>
                  <a:pt x="3505837" y="3849545"/>
                </a:lnTo>
                <a:lnTo>
                  <a:pt x="3508058" y="3848275"/>
                </a:lnTo>
                <a:lnTo>
                  <a:pt x="3509963" y="3847640"/>
                </a:lnTo>
                <a:lnTo>
                  <a:pt x="3511868" y="3847322"/>
                </a:lnTo>
                <a:lnTo>
                  <a:pt x="3513138" y="3847640"/>
                </a:lnTo>
                <a:lnTo>
                  <a:pt x="3513773" y="3847640"/>
                </a:lnTo>
                <a:lnTo>
                  <a:pt x="3509646" y="3853990"/>
                </a:lnTo>
                <a:lnTo>
                  <a:pt x="3508377" y="3856530"/>
                </a:lnTo>
                <a:lnTo>
                  <a:pt x="3507423" y="3859070"/>
                </a:lnTo>
                <a:lnTo>
                  <a:pt x="3506788" y="3860658"/>
                </a:lnTo>
                <a:lnTo>
                  <a:pt x="3506471" y="3862880"/>
                </a:lnTo>
                <a:lnTo>
                  <a:pt x="3506471" y="3864468"/>
                </a:lnTo>
                <a:lnTo>
                  <a:pt x="3506788" y="3866055"/>
                </a:lnTo>
                <a:lnTo>
                  <a:pt x="3507423" y="3867326"/>
                </a:lnTo>
                <a:lnTo>
                  <a:pt x="3508377" y="3868596"/>
                </a:lnTo>
                <a:lnTo>
                  <a:pt x="3509328" y="3869231"/>
                </a:lnTo>
                <a:lnTo>
                  <a:pt x="3510598" y="3869866"/>
                </a:lnTo>
                <a:lnTo>
                  <a:pt x="3513773" y="3871136"/>
                </a:lnTo>
                <a:lnTo>
                  <a:pt x="3517266" y="3871453"/>
                </a:lnTo>
                <a:lnTo>
                  <a:pt x="3521711" y="3871453"/>
                </a:lnTo>
                <a:lnTo>
                  <a:pt x="3526156" y="3871136"/>
                </a:lnTo>
                <a:lnTo>
                  <a:pt x="3530918" y="3870183"/>
                </a:lnTo>
                <a:lnTo>
                  <a:pt x="3535363" y="3869231"/>
                </a:lnTo>
                <a:lnTo>
                  <a:pt x="3543936" y="3867008"/>
                </a:lnTo>
                <a:lnTo>
                  <a:pt x="3550286" y="3864785"/>
                </a:lnTo>
                <a:lnTo>
                  <a:pt x="3548698" y="3870183"/>
                </a:lnTo>
                <a:lnTo>
                  <a:pt x="3548063" y="3875263"/>
                </a:lnTo>
                <a:lnTo>
                  <a:pt x="3548382" y="3877804"/>
                </a:lnTo>
                <a:lnTo>
                  <a:pt x="3548382" y="3880026"/>
                </a:lnTo>
                <a:lnTo>
                  <a:pt x="3548698" y="3881931"/>
                </a:lnTo>
                <a:lnTo>
                  <a:pt x="3549651" y="3883519"/>
                </a:lnTo>
                <a:lnTo>
                  <a:pt x="3550603" y="3884471"/>
                </a:lnTo>
                <a:lnTo>
                  <a:pt x="3551556" y="3885107"/>
                </a:lnTo>
                <a:lnTo>
                  <a:pt x="3553462" y="3885107"/>
                </a:lnTo>
                <a:lnTo>
                  <a:pt x="3555366" y="3884789"/>
                </a:lnTo>
                <a:lnTo>
                  <a:pt x="3557271" y="3884154"/>
                </a:lnTo>
                <a:lnTo>
                  <a:pt x="3559811" y="3882249"/>
                </a:lnTo>
                <a:lnTo>
                  <a:pt x="3562351" y="3879709"/>
                </a:lnTo>
                <a:lnTo>
                  <a:pt x="3565526" y="3876851"/>
                </a:lnTo>
                <a:lnTo>
                  <a:pt x="3567113" y="3877169"/>
                </a:lnTo>
                <a:lnTo>
                  <a:pt x="3567748" y="3877486"/>
                </a:lnTo>
                <a:lnTo>
                  <a:pt x="3567748" y="3877804"/>
                </a:lnTo>
                <a:lnTo>
                  <a:pt x="3567431" y="3879074"/>
                </a:lnTo>
                <a:lnTo>
                  <a:pt x="3566162" y="3880026"/>
                </a:lnTo>
                <a:lnTo>
                  <a:pt x="3562668" y="3884154"/>
                </a:lnTo>
                <a:lnTo>
                  <a:pt x="3560446" y="3887012"/>
                </a:lnTo>
                <a:lnTo>
                  <a:pt x="3558223" y="3890504"/>
                </a:lnTo>
                <a:lnTo>
                  <a:pt x="3564256" y="3886377"/>
                </a:lnTo>
                <a:lnTo>
                  <a:pt x="3565843" y="3885107"/>
                </a:lnTo>
                <a:lnTo>
                  <a:pt x="3567431" y="3884789"/>
                </a:lnTo>
                <a:lnTo>
                  <a:pt x="3568383" y="3884789"/>
                </a:lnTo>
                <a:lnTo>
                  <a:pt x="3569971" y="3885107"/>
                </a:lnTo>
                <a:lnTo>
                  <a:pt x="3571876" y="3885107"/>
                </a:lnTo>
                <a:lnTo>
                  <a:pt x="3574733" y="3885107"/>
                </a:lnTo>
                <a:lnTo>
                  <a:pt x="3575368" y="3879709"/>
                </a:lnTo>
                <a:lnTo>
                  <a:pt x="3576956" y="3874311"/>
                </a:lnTo>
                <a:lnTo>
                  <a:pt x="3579179" y="3868913"/>
                </a:lnTo>
                <a:lnTo>
                  <a:pt x="3581719" y="3863833"/>
                </a:lnTo>
                <a:lnTo>
                  <a:pt x="3587751" y="3852085"/>
                </a:lnTo>
                <a:lnTo>
                  <a:pt x="3591243" y="3845417"/>
                </a:lnTo>
                <a:lnTo>
                  <a:pt x="3594101" y="3838114"/>
                </a:lnTo>
                <a:lnTo>
                  <a:pt x="3591561" y="3840337"/>
                </a:lnTo>
                <a:lnTo>
                  <a:pt x="3589656" y="3840972"/>
                </a:lnTo>
                <a:lnTo>
                  <a:pt x="3589339" y="3840972"/>
                </a:lnTo>
                <a:lnTo>
                  <a:pt x="3589021" y="3840972"/>
                </a:lnTo>
                <a:lnTo>
                  <a:pt x="3588703" y="3840019"/>
                </a:lnTo>
                <a:lnTo>
                  <a:pt x="3588703" y="3838432"/>
                </a:lnTo>
                <a:lnTo>
                  <a:pt x="3588068" y="3836844"/>
                </a:lnTo>
                <a:lnTo>
                  <a:pt x="3587751" y="3836209"/>
                </a:lnTo>
                <a:lnTo>
                  <a:pt x="3587116" y="3835574"/>
                </a:lnTo>
                <a:lnTo>
                  <a:pt x="3586481" y="3835256"/>
                </a:lnTo>
                <a:lnTo>
                  <a:pt x="3585528" y="3835256"/>
                </a:lnTo>
                <a:lnTo>
                  <a:pt x="3590291" y="3832399"/>
                </a:lnTo>
                <a:lnTo>
                  <a:pt x="3595053" y="3830176"/>
                </a:lnTo>
                <a:lnTo>
                  <a:pt x="3599181" y="3828271"/>
                </a:lnTo>
                <a:lnTo>
                  <a:pt x="3603627" y="3827636"/>
                </a:lnTo>
                <a:lnTo>
                  <a:pt x="3607118" y="3827318"/>
                </a:lnTo>
                <a:lnTo>
                  <a:pt x="3610928" y="3827636"/>
                </a:lnTo>
                <a:lnTo>
                  <a:pt x="3614104" y="3828271"/>
                </a:lnTo>
                <a:lnTo>
                  <a:pt x="3617278" y="3829541"/>
                </a:lnTo>
                <a:lnTo>
                  <a:pt x="3613786" y="3837796"/>
                </a:lnTo>
                <a:lnTo>
                  <a:pt x="3609658" y="3846687"/>
                </a:lnTo>
                <a:lnTo>
                  <a:pt x="3607436" y="3850497"/>
                </a:lnTo>
                <a:lnTo>
                  <a:pt x="3604896" y="3854625"/>
                </a:lnTo>
                <a:lnTo>
                  <a:pt x="3602356" y="3858118"/>
                </a:lnTo>
                <a:lnTo>
                  <a:pt x="3599498" y="3861610"/>
                </a:lnTo>
                <a:lnTo>
                  <a:pt x="3600451" y="3861610"/>
                </a:lnTo>
                <a:lnTo>
                  <a:pt x="3601403" y="3861293"/>
                </a:lnTo>
                <a:lnTo>
                  <a:pt x="3603943" y="3859070"/>
                </a:lnTo>
                <a:lnTo>
                  <a:pt x="3606801" y="3855577"/>
                </a:lnTo>
                <a:lnTo>
                  <a:pt x="3609976" y="3851767"/>
                </a:lnTo>
                <a:lnTo>
                  <a:pt x="3612516" y="3847322"/>
                </a:lnTo>
                <a:lnTo>
                  <a:pt x="3614421" y="3843512"/>
                </a:lnTo>
                <a:lnTo>
                  <a:pt x="3614738" y="3842242"/>
                </a:lnTo>
                <a:lnTo>
                  <a:pt x="3615056" y="3840654"/>
                </a:lnTo>
                <a:lnTo>
                  <a:pt x="3615056" y="3840019"/>
                </a:lnTo>
                <a:lnTo>
                  <a:pt x="3614421" y="3839702"/>
                </a:lnTo>
                <a:lnTo>
                  <a:pt x="3616326" y="3837479"/>
                </a:lnTo>
                <a:lnTo>
                  <a:pt x="3617596" y="3835891"/>
                </a:lnTo>
                <a:lnTo>
                  <a:pt x="3618548" y="3835574"/>
                </a:lnTo>
                <a:lnTo>
                  <a:pt x="3619184" y="3835891"/>
                </a:lnTo>
                <a:lnTo>
                  <a:pt x="3619818" y="3836844"/>
                </a:lnTo>
                <a:lnTo>
                  <a:pt x="3619818" y="3838114"/>
                </a:lnTo>
                <a:lnTo>
                  <a:pt x="3619818" y="3841607"/>
                </a:lnTo>
                <a:lnTo>
                  <a:pt x="3618866" y="3845417"/>
                </a:lnTo>
                <a:lnTo>
                  <a:pt x="3617596" y="3848910"/>
                </a:lnTo>
                <a:lnTo>
                  <a:pt x="3616961" y="3849862"/>
                </a:lnTo>
                <a:lnTo>
                  <a:pt x="3616326" y="3850497"/>
                </a:lnTo>
                <a:lnTo>
                  <a:pt x="3615056" y="3850815"/>
                </a:lnTo>
                <a:lnTo>
                  <a:pt x="3614421" y="3850180"/>
                </a:lnTo>
                <a:lnTo>
                  <a:pt x="3613151" y="3853990"/>
                </a:lnTo>
                <a:lnTo>
                  <a:pt x="3613151" y="3854625"/>
                </a:lnTo>
                <a:lnTo>
                  <a:pt x="3613151" y="3854942"/>
                </a:lnTo>
                <a:lnTo>
                  <a:pt x="3613786" y="3854942"/>
                </a:lnTo>
                <a:lnTo>
                  <a:pt x="3614421" y="3854625"/>
                </a:lnTo>
                <a:lnTo>
                  <a:pt x="3616008" y="3853037"/>
                </a:lnTo>
                <a:lnTo>
                  <a:pt x="3618231" y="3851767"/>
                </a:lnTo>
                <a:lnTo>
                  <a:pt x="3620453" y="3850497"/>
                </a:lnTo>
                <a:lnTo>
                  <a:pt x="3621088" y="3850180"/>
                </a:lnTo>
                <a:lnTo>
                  <a:pt x="3621724" y="3850180"/>
                </a:lnTo>
                <a:lnTo>
                  <a:pt x="3622041" y="3850815"/>
                </a:lnTo>
                <a:lnTo>
                  <a:pt x="3622041" y="3852085"/>
                </a:lnTo>
                <a:lnTo>
                  <a:pt x="3617278" y="3861610"/>
                </a:lnTo>
                <a:lnTo>
                  <a:pt x="3613786" y="3870183"/>
                </a:lnTo>
                <a:lnTo>
                  <a:pt x="3610293" y="3878756"/>
                </a:lnTo>
                <a:lnTo>
                  <a:pt x="3607753" y="3886377"/>
                </a:lnTo>
                <a:lnTo>
                  <a:pt x="3606167" y="3893362"/>
                </a:lnTo>
                <a:lnTo>
                  <a:pt x="3604896" y="3899712"/>
                </a:lnTo>
                <a:lnTo>
                  <a:pt x="3604896" y="3902887"/>
                </a:lnTo>
                <a:lnTo>
                  <a:pt x="3604896" y="3905745"/>
                </a:lnTo>
                <a:lnTo>
                  <a:pt x="3605213" y="3908285"/>
                </a:lnTo>
                <a:lnTo>
                  <a:pt x="3606167" y="3910825"/>
                </a:lnTo>
                <a:lnTo>
                  <a:pt x="3603943" y="3913366"/>
                </a:lnTo>
                <a:lnTo>
                  <a:pt x="3601721" y="3915271"/>
                </a:lnTo>
                <a:lnTo>
                  <a:pt x="3599816" y="3915588"/>
                </a:lnTo>
                <a:lnTo>
                  <a:pt x="3598547" y="3915271"/>
                </a:lnTo>
                <a:lnTo>
                  <a:pt x="3596958" y="3914318"/>
                </a:lnTo>
                <a:lnTo>
                  <a:pt x="3596007" y="3912730"/>
                </a:lnTo>
                <a:lnTo>
                  <a:pt x="3594736" y="3910825"/>
                </a:lnTo>
                <a:lnTo>
                  <a:pt x="3594101" y="3908603"/>
                </a:lnTo>
                <a:lnTo>
                  <a:pt x="3592196" y="3903522"/>
                </a:lnTo>
                <a:lnTo>
                  <a:pt x="3590608" y="3899077"/>
                </a:lnTo>
                <a:lnTo>
                  <a:pt x="3589973" y="3897172"/>
                </a:lnTo>
                <a:lnTo>
                  <a:pt x="3589339" y="3895902"/>
                </a:lnTo>
                <a:lnTo>
                  <a:pt x="3588703" y="3895585"/>
                </a:lnTo>
                <a:lnTo>
                  <a:pt x="3587751" y="3895585"/>
                </a:lnTo>
                <a:lnTo>
                  <a:pt x="3586799" y="3899712"/>
                </a:lnTo>
                <a:lnTo>
                  <a:pt x="3585528" y="3904475"/>
                </a:lnTo>
                <a:lnTo>
                  <a:pt x="3584576" y="3909555"/>
                </a:lnTo>
                <a:lnTo>
                  <a:pt x="3583306" y="3914001"/>
                </a:lnTo>
                <a:lnTo>
                  <a:pt x="3582988" y="3918446"/>
                </a:lnTo>
                <a:lnTo>
                  <a:pt x="3582988" y="3922256"/>
                </a:lnTo>
                <a:lnTo>
                  <a:pt x="3583306" y="3923526"/>
                </a:lnTo>
                <a:lnTo>
                  <a:pt x="3584259" y="3924796"/>
                </a:lnTo>
                <a:lnTo>
                  <a:pt x="3584893" y="3925749"/>
                </a:lnTo>
                <a:lnTo>
                  <a:pt x="3586481" y="3926384"/>
                </a:lnTo>
                <a:lnTo>
                  <a:pt x="3582671" y="3931464"/>
                </a:lnTo>
                <a:lnTo>
                  <a:pt x="3579496" y="3935274"/>
                </a:lnTo>
                <a:lnTo>
                  <a:pt x="3576639" y="3937814"/>
                </a:lnTo>
                <a:lnTo>
                  <a:pt x="3574099" y="3938767"/>
                </a:lnTo>
                <a:lnTo>
                  <a:pt x="3571876" y="3939402"/>
                </a:lnTo>
                <a:lnTo>
                  <a:pt x="3569653" y="3938767"/>
                </a:lnTo>
                <a:lnTo>
                  <a:pt x="3568066" y="3937814"/>
                </a:lnTo>
                <a:lnTo>
                  <a:pt x="3566796" y="3936544"/>
                </a:lnTo>
                <a:lnTo>
                  <a:pt x="3564256" y="3942895"/>
                </a:lnTo>
                <a:lnTo>
                  <a:pt x="3563303" y="3945435"/>
                </a:lnTo>
                <a:lnTo>
                  <a:pt x="3562986" y="3947340"/>
                </a:lnTo>
                <a:lnTo>
                  <a:pt x="3562986" y="3948610"/>
                </a:lnTo>
                <a:lnTo>
                  <a:pt x="3562986" y="3949880"/>
                </a:lnTo>
                <a:lnTo>
                  <a:pt x="3563622" y="3950833"/>
                </a:lnTo>
                <a:lnTo>
                  <a:pt x="3564256" y="3951785"/>
                </a:lnTo>
                <a:lnTo>
                  <a:pt x="3565526" y="3953373"/>
                </a:lnTo>
                <a:lnTo>
                  <a:pt x="3567113" y="3955278"/>
                </a:lnTo>
                <a:lnTo>
                  <a:pt x="3567431" y="3956865"/>
                </a:lnTo>
                <a:lnTo>
                  <a:pt x="3567748" y="3958453"/>
                </a:lnTo>
                <a:lnTo>
                  <a:pt x="3567748" y="3960676"/>
                </a:lnTo>
                <a:lnTo>
                  <a:pt x="3567431" y="3963851"/>
                </a:lnTo>
                <a:lnTo>
                  <a:pt x="3565843" y="3965121"/>
                </a:lnTo>
                <a:lnTo>
                  <a:pt x="3564573" y="3966391"/>
                </a:lnTo>
                <a:lnTo>
                  <a:pt x="3562668" y="3967026"/>
                </a:lnTo>
                <a:lnTo>
                  <a:pt x="3561082" y="3967343"/>
                </a:lnTo>
                <a:lnTo>
                  <a:pt x="3559811" y="3967661"/>
                </a:lnTo>
                <a:lnTo>
                  <a:pt x="3558542" y="3967343"/>
                </a:lnTo>
                <a:lnTo>
                  <a:pt x="3557271" y="3967026"/>
                </a:lnTo>
                <a:lnTo>
                  <a:pt x="3556002" y="3966391"/>
                </a:lnTo>
                <a:lnTo>
                  <a:pt x="3555366" y="3965121"/>
                </a:lnTo>
                <a:lnTo>
                  <a:pt x="3555048" y="3964168"/>
                </a:lnTo>
                <a:lnTo>
                  <a:pt x="3554731" y="3962263"/>
                </a:lnTo>
                <a:lnTo>
                  <a:pt x="3554731" y="3960358"/>
                </a:lnTo>
                <a:lnTo>
                  <a:pt x="3555048" y="3958135"/>
                </a:lnTo>
                <a:lnTo>
                  <a:pt x="3555683" y="3955913"/>
                </a:lnTo>
                <a:lnTo>
                  <a:pt x="3557271" y="3953373"/>
                </a:lnTo>
                <a:lnTo>
                  <a:pt x="3558858" y="3950515"/>
                </a:lnTo>
                <a:lnTo>
                  <a:pt x="3557271" y="3950515"/>
                </a:lnTo>
                <a:lnTo>
                  <a:pt x="3555366" y="3951150"/>
                </a:lnTo>
                <a:lnTo>
                  <a:pt x="3553462" y="3952738"/>
                </a:lnTo>
                <a:lnTo>
                  <a:pt x="3551556" y="3954643"/>
                </a:lnTo>
                <a:lnTo>
                  <a:pt x="3547746" y="3959088"/>
                </a:lnTo>
                <a:lnTo>
                  <a:pt x="3543618" y="3963216"/>
                </a:lnTo>
                <a:lnTo>
                  <a:pt x="3540443" y="3966708"/>
                </a:lnTo>
                <a:lnTo>
                  <a:pt x="3538856" y="3967978"/>
                </a:lnTo>
                <a:lnTo>
                  <a:pt x="3537586" y="3968931"/>
                </a:lnTo>
                <a:lnTo>
                  <a:pt x="3536316" y="3968931"/>
                </a:lnTo>
                <a:lnTo>
                  <a:pt x="3535363" y="3967661"/>
                </a:lnTo>
                <a:lnTo>
                  <a:pt x="3534411" y="3966391"/>
                </a:lnTo>
                <a:lnTo>
                  <a:pt x="3534094" y="3963216"/>
                </a:lnTo>
                <a:lnTo>
                  <a:pt x="3532506" y="3972424"/>
                </a:lnTo>
                <a:lnTo>
                  <a:pt x="3530601" y="3981314"/>
                </a:lnTo>
                <a:lnTo>
                  <a:pt x="3530283" y="3985442"/>
                </a:lnTo>
                <a:lnTo>
                  <a:pt x="3529648" y="3989252"/>
                </a:lnTo>
                <a:lnTo>
                  <a:pt x="3530283" y="3992427"/>
                </a:lnTo>
                <a:lnTo>
                  <a:pt x="3530918" y="3995285"/>
                </a:lnTo>
                <a:lnTo>
                  <a:pt x="3528696" y="3998143"/>
                </a:lnTo>
                <a:lnTo>
                  <a:pt x="3526474" y="4000683"/>
                </a:lnTo>
                <a:lnTo>
                  <a:pt x="3525521" y="4002588"/>
                </a:lnTo>
                <a:lnTo>
                  <a:pt x="3525521" y="4003858"/>
                </a:lnTo>
                <a:lnTo>
                  <a:pt x="3525838" y="4004175"/>
                </a:lnTo>
                <a:lnTo>
                  <a:pt x="3523933" y="4007033"/>
                </a:lnTo>
                <a:lnTo>
                  <a:pt x="3522028" y="4008303"/>
                </a:lnTo>
                <a:lnTo>
                  <a:pt x="3520441" y="4008621"/>
                </a:lnTo>
                <a:lnTo>
                  <a:pt x="3518853" y="4008938"/>
                </a:lnTo>
                <a:lnTo>
                  <a:pt x="3516948" y="4009256"/>
                </a:lnTo>
                <a:lnTo>
                  <a:pt x="3515678" y="4009891"/>
                </a:lnTo>
                <a:lnTo>
                  <a:pt x="3513457" y="4012113"/>
                </a:lnTo>
                <a:lnTo>
                  <a:pt x="3511233" y="4015923"/>
                </a:lnTo>
                <a:lnTo>
                  <a:pt x="3508377" y="4021639"/>
                </a:lnTo>
                <a:lnTo>
                  <a:pt x="3506471" y="4027037"/>
                </a:lnTo>
                <a:lnTo>
                  <a:pt x="3504883" y="4031799"/>
                </a:lnTo>
                <a:lnTo>
                  <a:pt x="3503931" y="4036245"/>
                </a:lnTo>
                <a:lnTo>
                  <a:pt x="3502026" y="4045135"/>
                </a:lnTo>
                <a:lnTo>
                  <a:pt x="3500756" y="4049898"/>
                </a:lnTo>
                <a:lnTo>
                  <a:pt x="3498851" y="4054978"/>
                </a:lnTo>
                <a:lnTo>
                  <a:pt x="3502026" y="4054978"/>
                </a:lnTo>
                <a:lnTo>
                  <a:pt x="3504883" y="4055296"/>
                </a:lnTo>
                <a:lnTo>
                  <a:pt x="3507423" y="4055931"/>
                </a:lnTo>
                <a:lnTo>
                  <a:pt x="3509963" y="4056883"/>
                </a:lnTo>
                <a:lnTo>
                  <a:pt x="3512503" y="4058153"/>
                </a:lnTo>
                <a:lnTo>
                  <a:pt x="3514726" y="4059423"/>
                </a:lnTo>
                <a:lnTo>
                  <a:pt x="3519171" y="4062598"/>
                </a:lnTo>
                <a:lnTo>
                  <a:pt x="3523617" y="4066091"/>
                </a:lnTo>
                <a:lnTo>
                  <a:pt x="3528378" y="4069266"/>
                </a:lnTo>
                <a:lnTo>
                  <a:pt x="3530918" y="4070536"/>
                </a:lnTo>
                <a:lnTo>
                  <a:pt x="3533458" y="4071806"/>
                </a:lnTo>
                <a:lnTo>
                  <a:pt x="3536316" y="4072441"/>
                </a:lnTo>
                <a:lnTo>
                  <a:pt x="3539174" y="4072759"/>
                </a:lnTo>
                <a:lnTo>
                  <a:pt x="3536634" y="4075934"/>
                </a:lnTo>
                <a:lnTo>
                  <a:pt x="3535046" y="4079427"/>
                </a:lnTo>
                <a:lnTo>
                  <a:pt x="3533458" y="4082920"/>
                </a:lnTo>
                <a:lnTo>
                  <a:pt x="3533141" y="4086412"/>
                </a:lnTo>
                <a:lnTo>
                  <a:pt x="3532823" y="4089270"/>
                </a:lnTo>
                <a:lnTo>
                  <a:pt x="3532823" y="4092445"/>
                </a:lnTo>
                <a:lnTo>
                  <a:pt x="3532823" y="4097843"/>
                </a:lnTo>
                <a:lnTo>
                  <a:pt x="3534094" y="4091810"/>
                </a:lnTo>
                <a:lnTo>
                  <a:pt x="3535363" y="4088000"/>
                </a:lnTo>
                <a:lnTo>
                  <a:pt x="3536316" y="4085460"/>
                </a:lnTo>
                <a:lnTo>
                  <a:pt x="3537903" y="4083872"/>
                </a:lnTo>
                <a:lnTo>
                  <a:pt x="3539808" y="4081649"/>
                </a:lnTo>
                <a:lnTo>
                  <a:pt x="3541714" y="4078157"/>
                </a:lnTo>
                <a:lnTo>
                  <a:pt x="3544888" y="4072759"/>
                </a:lnTo>
                <a:lnTo>
                  <a:pt x="3548698" y="4064821"/>
                </a:lnTo>
                <a:lnTo>
                  <a:pt x="3546158" y="4071171"/>
                </a:lnTo>
                <a:lnTo>
                  <a:pt x="3545206" y="4076569"/>
                </a:lnTo>
                <a:lnTo>
                  <a:pt x="3545206" y="4078157"/>
                </a:lnTo>
                <a:lnTo>
                  <a:pt x="3545206" y="4080062"/>
                </a:lnTo>
                <a:lnTo>
                  <a:pt x="3545206" y="4081649"/>
                </a:lnTo>
                <a:lnTo>
                  <a:pt x="3545523" y="4082602"/>
                </a:lnTo>
                <a:lnTo>
                  <a:pt x="3546794" y="4084190"/>
                </a:lnTo>
                <a:lnTo>
                  <a:pt x="3548382" y="4085142"/>
                </a:lnTo>
                <a:lnTo>
                  <a:pt x="3549968" y="4085777"/>
                </a:lnTo>
                <a:lnTo>
                  <a:pt x="3551238" y="4087047"/>
                </a:lnTo>
                <a:lnTo>
                  <a:pt x="3549651" y="4091175"/>
                </a:lnTo>
                <a:lnTo>
                  <a:pt x="3547746" y="4094985"/>
                </a:lnTo>
                <a:lnTo>
                  <a:pt x="3545523" y="4098478"/>
                </a:lnTo>
                <a:lnTo>
                  <a:pt x="3543301" y="4101653"/>
                </a:lnTo>
                <a:lnTo>
                  <a:pt x="3541396" y="4104193"/>
                </a:lnTo>
                <a:lnTo>
                  <a:pt x="3540443" y="4106733"/>
                </a:lnTo>
                <a:lnTo>
                  <a:pt x="3539808" y="4108638"/>
                </a:lnTo>
                <a:lnTo>
                  <a:pt x="3540126" y="4109591"/>
                </a:lnTo>
                <a:lnTo>
                  <a:pt x="3540443" y="4110861"/>
                </a:lnTo>
                <a:lnTo>
                  <a:pt x="3538856" y="4112449"/>
                </a:lnTo>
                <a:lnTo>
                  <a:pt x="3537903" y="4113719"/>
                </a:lnTo>
                <a:lnTo>
                  <a:pt x="3536634" y="4114354"/>
                </a:lnTo>
                <a:lnTo>
                  <a:pt x="3535681" y="4114354"/>
                </a:lnTo>
                <a:lnTo>
                  <a:pt x="3534411" y="4114671"/>
                </a:lnTo>
                <a:lnTo>
                  <a:pt x="3533458" y="4115624"/>
                </a:lnTo>
                <a:lnTo>
                  <a:pt x="3531871" y="4116576"/>
                </a:lnTo>
                <a:lnTo>
                  <a:pt x="3530918" y="4118799"/>
                </a:lnTo>
                <a:lnTo>
                  <a:pt x="3527743" y="4124197"/>
                </a:lnTo>
                <a:lnTo>
                  <a:pt x="3527108" y="4126102"/>
                </a:lnTo>
                <a:lnTo>
                  <a:pt x="3526791" y="4127372"/>
                </a:lnTo>
                <a:lnTo>
                  <a:pt x="3526791" y="4128324"/>
                </a:lnTo>
                <a:lnTo>
                  <a:pt x="3527743" y="4128642"/>
                </a:lnTo>
                <a:lnTo>
                  <a:pt x="3528378" y="4128960"/>
                </a:lnTo>
                <a:lnTo>
                  <a:pt x="3529014" y="4128960"/>
                </a:lnTo>
                <a:lnTo>
                  <a:pt x="3530918" y="4129277"/>
                </a:lnTo>
                <a:lnTo>
                  <a:pt x="3531554" y="4129277"/>
                </a:lnTo>
                <a:lnTo>
                  <a:pt x="3531871" y="4129595"/>
                </a:lnTo>
                <a:lnTo>
                  <a:pt x="3532506" y="4130547"/>
                </a:lnTo>
                <a:lnTo>
                  <a:pt x="3532506" y="4131182"/>
                </a:lnTo>
                <a:lnTo>
                  <a:pt x="3531871" y="4133087"/>
                </a:lnTo>
                <a:lnTo>
                  <a:pt x="3530918" y="4134675"/>
                </a:lnTo>
                <a:lnTo>
                  <a:pt x="3528696" y="4139438"/>
                </a:lnTo>
                <a:lnTo>
                  <a:pt x="3526474" y="4141978"/>
                </a:lnTo>
                <a:lnTo>
                  <a:pt x="3525521" y="4142930"/>
                </a:lnTo>
                <a:lnTo>
                  <a:pt x="3524568" y="4143248"/>
                </a:lnTo>
                <a:lnTo>
                  <a:pt x="3523933" y="4143565"/>
                </a:lnTo>
                <a:lnTo>
                  <a:pt x="3523298" y="4143248"/>
                </a:lnTo>
                <a:lnTo>
                  <a:pt x="3521711" y="4141978"/>
                </a:lnTo>
                <a:lnTo>
                  <a:pt x="3521077" y="4140708"/>
                </a:lnTo>
                <a:lnTo>
                  <a:pt x="3520441" y="4139120"/>
                </a:lnTo>
                <a:lnTo>
                  <a:pt x="3519806" y="4137215"/>
                </a:lnTo>
                <a:lnTo>
                  <a:pt x="3518537" y="4138168"/>
                </a:lnTo>
                <a:lnTo>
                  <a:pt x="3516631" y="4140073"/>
                </a:lnTo>
                <a:lnTo>
                  <a:pt x="3514726" y="4141978"/>
                </a:lnTo>
                <a:lnTo>
                  <a:pt x="3513138" y="4145470"/>
                </a:lnTo>
                <a:lnTo>
                  <a:pt x="3509328" y="4152773"/>
                </a:lnTo>
                <a:lnTo>
                  <a:pt x="3505201" y="4160394"/>
                </a:lnTo>
                <a:lnTo>
                  <a:pt x="3501391" y="4168014"/>
                </a:lnTo>
                <a:lnTo>
                  <a:pt x="3499486" y="4171189"/>
                </a:lnTo>
                <a:lnTo>
                  <a:pt x="3497581" y="4174364"/>
                </a:lnTo>
                <a:lnTo>
                  <a:pt x="3495993" y="4176270"/>
                </a:lnTo>
                <a:lnTo>
                  <a:pt x="3494089" y="4177540"/>
                </a:lnTo>
                <a:lnTo>
                  <a:pt x="3493453" y="4177857"/>
                </a:lnTo>
                <a:lnTo>
                  <a:pt x="3492183" y="4177857"/>
                </a:lnTo>
                <a:lnTo>
                  <a:pt x="3491549" y="4177857"/>
                </a:lnTo>
                <a:lnTo>
                  <a:pt x="3490596" y="4177222"/>
                </a:lnTo>
                <a:lnTo>
                  <a:pt x="3499803" y="4158171"/>
                </a:lnTo>
                <a:lnTo>
                  <a:pt x="3497898" y="4158489"/>
                </a:lnTo>
                <a:lnTo>
                  <a:pt x="3496311" y="4159124"/>
                </a:lnTo>
                <a:lnTo>
                  <a:pt x="3494723" y="4160394"/>
                </a:lnTo>
                <a:lnTo>
                  <a:pt x="3493453" y="4161664"/>
                </a:lnTo>
                <a:lnTo>
                  <a:pt x="3491866" y="4163886"/>
                </a:lnTo>
                <a:lnTo>
                  <a:pt x="3490596" y="4166109"/>
                </a:lnTo>
                <a:lnTo>
                  <a:pt x="3488056" y="4171507"/>
                </a:lnTo>
                <a:lnTo>
                  <a:pt x="3486151" y="4177222"/>
                </a:lnTo>
                <a:lnTo>
                  <a:pt x="3482976" y="4182302"/>
                </a:lnTo>
                <a:lnTo>
                  <a:pt x="3481706" y="4184525"/>
                </a:lnTo>
                <a:lnTo>
                  <a:pt x="3480118" y="4186113"/>
                </a:lnTo>
                <a:lnTo>
                  <a:pt x="3478213" y="4188018"/>
                </a:lnTo>
                <a:lnTo>
                  <a:pt x="3476308" y="4188653"/>
                </a:lnTo>
                <a:lnTo>
                  <a:pt x="3475038" y="4192780"/>
                </a:lnTo>
                <a:lnTo>
                  <a:pt x="3475038" y="4193415"/>
                </a:lnTo>
                <a:lnTo>
                  <a:pt x="3475356" y="4193415"/>
                </a:lnTo>
                <a:lnTo>
                  <a:pt x="3476626" y="4192463"/>
                </a:lnTo>
                <a:lnTo>
                  <a:pt x="3478848" y="4190240"/>
                </a:lnTo>
                <a:lnTo>
                  <a:pt x="3480753" y="4187700"/>
                </a:lnTo>
                <a:lnTo>
                  <a:pt x="3482976" y="4185795"/>
                </a:lnTo>
                <a:lnTo>
                  <a:pt x="3484246" y="4185160"/>
                </a:lnTo>
                <a:lnTo>
                  <a:pt x="3485198" y="4185160"/>
                </a:lnTo>
                <a:lnTo>
                  <a:pt x="3485516" y="4185478"/>
                </a:lnTo>
                <a:lnTo>
                  <a:pt x="3486469" y="4186748"/>
                </a:lnTo>
                <a:lnTo>
                  <a:pt x="3484563" y="4190558"/>
                </a:lnTo>
                <a:lnTo>
                  <a:pt x="3482658" y="4193415"/>
                </a:lnTo>
                <a:lnTo>
                  <a:pt x="3480753" y="4195638"/>
                </a:lnTo>
                <a:lnTo>
                  <a:pt x="3479166" y="4197543"/>
                </a:lnTo>
                <a:lnTo>
                  <a:pt x="3477578" y="4198813"/>
                </a:lnTo>
                <a:lnTo>
                  <a:pt x="3475673" y="4199131"/>
                </a:lnTo>
                <a:lnTo>
                  <a:pt x="3472498" y="4199766"/>
                </a:lnTo>
                <a:lnTo>
                  <a:pt x="3469323" y="4200401"/>
                </a:lnTo>
                <a:lnTo>
                  <a:pt x="3467418" y="4200718"/>
                </a:lnTo>
                <a:lnTo>
                  <a:pt x="3465832" y="4201671"/>
                </a:lnTo>
                <a:lnTo>
                  <a:pt x="3464243" y="4202941"/>
                </a:lnTo>
                <a:lnTo>
                  <a:pt x="3462338" y="4204846"/>
                </a:lnTo>
                <a:lnTo>
                  <a:pt x="3460433" y="4207386"/>
                </a:lnTo>
                <a:lnTo>
                  <a:pt x="3458528" y="4210561"/>
                </a:lnTo>
                <a:lnTo>
                  <a:pt x="3457893" y="4214372"/>
                </a:lnTo>
                <a:lnTo>
                  <a:pt x="3457893" y="4217547"/>
                </a:lnTo>
                <a:lnTo>
                  <a:pt x="3457893" y="4221039"/>
                </a:lnTo>
                <a:lnTo>
                  <a:pt x="3458211" y="4223897"/>
                </a:lnTo>
                <a:lnTo>
                  <a:pt x="3458528" y="4226437"/>
                </a:lnTo>
                <a:lnTo>
                  <a:pt x="3459798" y="4228977"/>
                </a:lnTo>
                <a:lnTo>
                  <a:pt x="3460433" y="4231200"/>
                </a:lnTo>
                <a:lnTo>
                  <a:pt x="3461703" y="4233423"/>
                </a:lnTo>
                <a:lnTo>
                  <a:pt x="3459481" y="4237550"/>
                </a:lnTo>
                <a:lnTo>
                  <a:pt x="3456941" y="4242948"/>
                </a:lnTo>
                <a:lnTo>
                  <a:pt x="3451861" y="4254696"/>
                </a:lnTo>
                <a:lnTo>
                  <a:pt x="3449004" y="4261682"/>
                </a:lnTo>
                <a:lnTo>
                  <a:pt x="3447098" y="4268349"/>
                </a:lnTo>
                <a:lnTo>
                  <a:pt x="3444876" y="4275335"/>
                </a:lnTo>
                <a:lnTo>
                  <a:pt x="3443288" y="4281368"/>
                </a:lnTo>
                <a:lnTo>
                  <a:pt x="3442336" y="4287718"/>
                </a:lnTo>
                <a:lnTo>
                  <a:pt x="3441701" y="4292798"/>
                </a:lnTo>
                <a:lnTo>
                  <a:pt x="3441701" y="4295021"/>
                </a:lnTo>
                <a:lnTo>
                  <a:pt x="3442336" y="4297243"/>
                </a:lnTo>
                <a:lnTo>
                  <a:pt x="3442653" y="4298514"/>
                </a:lnTo>
                <a:lnTo>
                  <a:pt x="3443288" y="4300101"/>
                </a:lnTo>
                <a:lnTo>
                  <a:pt x="3443924" y="4301054"/>
                </a:lnTo>
                <a:lnTo>
                  <a:pt x="3445511" y="4302006"/>
                </a:lnTo>
                <a:lnTo>
                  <a:pt x="3447098" y="4302324"/>
                </a:lnTo>
                <a:lnTo>
                  <a:pt x="3448368" y="4302324"/>
                </a:lnTo>
                <a:lnTo>
                  <a:pt x="3450591" y="4302006"/>
                </a:lnTo>
                <a:lnTo>
                  <a:pt x="3452813" y="4300736"/>
                </a:lnTo>
                <a:lnTo>
                  <a:pt x="3455671" y="4299466"/>
                </a:lnTo>
                <a:lnTo>
                  <a:pt x="3458528" y="4297561"/>
                </a:lnTo>
                <a:lnTo>
                  <a:pt x="3458211" y="4292481"/>
                </a:lnTo>
                <a:lnTo>
                  <a:pt x="3458211" y="4287400"/>
                </a:lnTo>
                <a:lnTo>
                  <a:pt x="3457893" y="4285178"/>
                </a:lnTo>
                <a:lnTo>
                  <a:pt x="3457258" y="4282955"/>
                </a:lnTo>
                <a:lnTo>
                  <a:pt x="3455988" y="4281368"/>
                </a:lnTo>
                <a:lnTo>
                  <a:pt x="3454401" y="4280733"/>
                </a:lnTo>
                <a:lnTo>
                  <a:pt x="3455988" y="4278827"/>
                </a:lnTo>
                <a:lnTo>
                  <a:pt x="3457576" y="4277875"/>
                </a:lnTo>
                <a:lnTo>
                  <a:pt x="3459481" y="4277557"/>
                </a:lnTo>
                <a:lnTo>
                  <a:pt x="3460433" y="4277557"/>
                </a:lnTo>
                <a:lnTo>
                  <a:pt x="3462021" y="4277875"/>
                </a:lnTo>
                <a:lnTo>
                  <a:pt x="3463292" y="4278192"/>
                </a:lnTo>
                <a:lnTo>
                  <a:pt x="3464561" y="4279145"/>
                </a:lnTo>
                <a:lnTo>
                  <a:pt x="3465513" y="4280415"/>
                </a:lnTo>
                <a:lnTo>
                  <a:pt x="3467736" y="4282955"/>
                </a:lnTo>
                <a:lnTo>
                  <a:pt x="3469958" y="4285813"/>
                </a:lnTo>
                <a:lnTo>
                  <a:pt x="3471546" y="4288671"/>
                </a:lnTo>
                <a:lnTo>
                  <a:pt x="3473133" y="4290576"/>
                </a:lnTo>
                <a:lnTo>
                  <a:pt x="3470912" y="4292481"/>
                </a:lnTo>
                <a:lnTo>
                  <a:pt x="3469006" y="4295021"/>
                </a:lnTo>
                <a:lnTo>
                  <a:pt x="3467101" y="4297561"/>
                </a:lnTo>
                <a:lnTo>
                  <a:pt x="3465513" y="4300736"/>
                </a:lnTo>
                <a:lnTo>
                  <a:pt x="3462338" y="4307722"/>
                </a:lnTo>
                <a:lnTo>
                  <a:pt x="3459481" y="4315342"/>
                </a:lnTo>
                <a:lnTo>
                  <a:pt x="3456941" y="4322962"/>
                </a:lnTo>
                <a:lnTo>
                  <a:pt x="3453766" y="4330265"/>
                </a:lnTo>
                <a:lnTo>
                  <a:pt x="3452178" y="4334075"/>
                </a:lnTo>
                <a:lnTo>
                  <a:pt x="3450273" y="4337251"/>
                </a:lnTo>
                <a:lnTo>
                  <a:pt x="3448368" y="4340108"/>
                </a:lnTo>
                <a:lnTo>
                  <a:pt x="3446464" y="4342648"/>
                </a:lnTo>
                <a:lnTo>
                  <a:pt x="3439161" y="4324550"/>
                </a:lnTo>
                <a:lnTo>
                  <a:pt x="3436621" y="4324232"/>
                </a:lnTo>
                <a:lnTo>
                  <a:pt x="3434081" y="4324232"/>
                </a:lnTo>
                <a:lnTo>
                  <a:pt x="3431541" y="4324867"/>
                </a:lnTo>
                <a:lnTo>
                  <a:pt x="3429318" y="4325502"/>
                </a:lnTo>
                <a:lnTo>
                  <a:pt x="3426778" y="4327090"/>
                </a:lnTo>
                <a:lnTo>
                  <a:pt x="3424238" y="4329313"/>
                </a:lnTo>
                <a:lnTo>
                  <a:pt x="3421698" y="4331853"/>
                </a:lnTo>
                <a:lnTo>
                  <a:pt x="3419158" y="4334710"/>
                </a:lnTo>
                <a:lnTo>
                  <a:pt x="3420111" y="4336933"/>
                </a:lnTo>
                <a:lnTo>
                  <a:pt x="3421063" y="4338838"/>
                </a:lnTo>
                <a:lnTo>
                  <a:pt x="3422016" y="4340426"/>
                </a:lnTo>
                <a:lnTo>
                  <a:pt x="3423287" y="4341696"/>
                </a:lnTo>
                <a:lnTo>
                  <a:pt x="3424556" y="4343283"/>
                </a:lnTo>
                <a:lnTo>
                  <a:pt x="3425827" y="4343918"/>
                </a:lnTo>
                <a:lnTo>
                  <a:pt x="3429001" y="4345189"/>
                </a:lnTo>
                <a:lnTo>
                  <a:pt x="3431858" y="4346141"/>
                </a:lnTo>
                <a:lnTo>
                  <a:pt x="3435668" y="4346459"/>
                </a:lnTo>
                <a:lnTo>
                  <a:pt x="3442336" y="4346776"/>
                </a:lnTo>
                <a:lnTo>
                  <a:pt x="3438844" y="4350904"/>
                </a:lnTo>
                <a:lnTo>
                  <a:pt x="3435987" y="4353761"/>
                </a:lnTo>
                <a:lnTo>
                  <a:pt x="3433447" y="4355667"/>
                </a:lnTo>
                <a:lnTo>
                  <a:pt x="3431223" y="4356619"/>
                </a:lnTo>
                <a:lnTo>
                  <a:pt x="3429318" y="4356937"/>
                </a:lnTo>
                <a:lnTo>
                  <a:pt x="3427731" y="4356619"/>
                </a:lnTo>
                <a:lnTo>
                  <a:pt x="3425827" y="4355984"/>
                </a:lnTo>
                <a:lnTo>
                  <a:pt x="3424238" y="4354714"/>
                </a:lnTo>
                <a:lnTo>
                  <a:pt x="3421381" y="4351856"/>
                </a:lnTo>
                <a:lnTo>
                  <a:pt x="3418523" y="4348364"/>
                </a:lnTo>
                <a:lnTo>
                  <a:pt x="3416618" y="4346459"/>
                </a:lnTo>
                <a:lnTo>
                  <a:pt x="3414713" y="4344871"/>
                </a:lnTo>
                <a:lnTo>
                  <a:pt x="3412808" y="4343601"/>
                </a:lnTo>
                <a:lnTo>
                  <a:pt x="3409951" y="4342648"/>
                </a:lnTo>
                <a:lnTo>
                  <a:pt x="3408681" y="4346459"/>
                </a:lnTo>
                <a:lnTo>
                  <a:pt x="3407411" y="4349316"/>
                </a:lnTo>
                <a:lnTo>
                  <a:pt x="3407411" y="4351539"/>
                </a:lnTo>
                <a:lnTo>
                  <a:pt x="3408046" y="4352174"/>
                </a:lnTo>
                <a:lnTo>
                  <a:pt x="3408363" y="4353126"/>
                </a:lnTo>
                <a:lnTo>
                  <a:pt x="3407411" y="4354714"/>
                </a:lnTo>
                <a:lnTo>
                  <a:pt x="3407093" y="4355667"/>
                </a:lnTo>
                <a:lnTo>
                  <a:pt x="3406459" y="4355667"/>
                </a:lnTo>
                <a:lnTo>
                  <a:pt x="3406141" y="4354714"/>
                </a:lnTo>
                <a:lnTo>
                  <a:pt x="3405823" y="4350904"/>
                </a:lnTo>
                <a:lnTo>
                  <a:pt x="3405506" y="4345189"/>
                </a:lnTo>
                <a:lnTo>
                  <a:pt x="3404553" y="4332488"/>
                </a:lnTo>
                <a:lnTo>
                  <a:pt x="3403919" y="4327090"/>
                </a:lnTo>
                <a:lnTo>
                  <a:pt x="3403601" y="4325185"/>
                </a:lnTo>
                <a:lnTo>
                  <a:pt x="3403283" y="4323915"/>
                </a:lnTo>
                <a:lnTo>
                  <a:pt x="3400743" y="4325185"/>
                </a:lnTo>
                <a:lnTo>
                  <a:pt x="3398203" y="4327408"/>
                </a:lnTo>
                <a:lnTo>
                  <a:pt x="3395981" y="4329630"/>
                </a:lnTo>
                <a:lnTo>
                  <a:pt x="3394076" y="4332170"/>
                </a:lnTo>
                <a:lnTo>
                  <a:pt x="3389948" y="4337568"/>
                </a:lnTo>
                <a:lnTo>
                  <a:pt x="3386456" y="4342648"/>
                </a:lnTo>
                <a:lnTo>
                  <a:pt x="3382963" y="4347411"/>
                </a:lnTo>
                <a:lnTo>
                  <a:pt x="3381376" y="4349634"/>
                </a:lnTo>
                <a:lnTo>
                  <a:pt x="3379788" y="4351221"/>
                </a:lnTo>
                <a:lnTo>
                  <a:pt x="3377883" y="4352174"/>
                </a:lnTo>
                <a:lnTo>
                  <a:pt x="3376296" y="4352491"/>
                </a:lnTo>
                <a:lnTo>
                  <a:pt x="3374708" y="4352491"/>
                </a:lnTo>
                <a:lnTo>
                  <a:pt x="3372803" y="4351856"/>
                </a:lnTo>
                <a:lnTo>
                  <a:pt x="3372486" y="4356302"/>
                </a:lnTo>
                <a:lnTo>
                  <a:pt x="3372486" y="4360429"/>
                </a:lnTo>
                <a:lnTo>
                  <a:pt x="3372803" y="4364240"/>
                </a:lnTo>
                <a:lnTo>
                  <a:pt x="3373756" y="4368050"/>
                </a:lnTo>
                <a:lnTo>
                  <a:pt x="3375026" y="4371225"/>
                </a:lnTo>
                <a:lnTo>
                  <a:pt x="3376931" y="4373765"/>
                </a:lnTo>
                <a:lnTo>
                  <a:pt x="3377883" y="4375035"/>
                </a:lnTo>
                <a:lnTo>
                  <a:pt x="3379471" y="4375988"/>
                </a:lnTo>
                <a:lnTo>
                  <a:pt x="3381058" y="4376623"/>
                </a:lnTo>
                <a:lnTo>
                  <a:pt x="3382646" y="4377575"/>
                </a:lnTo>
                <a:lnTo>
                  <a:pt x="3381058" y="4379480"/>
                </a:lnTo>
                <a:lnTo>
                  <a:pt x="3379471" y="4380750"/>
                </a:lnTo>
                <a:lnTo>
                  <a:pt x="3377883" y="4381385"/>
                </a:lnTo>
                <a:lnTo>
                  <a:pt x="3376931" y="4381703"/>
                </a:lnTo>
                <a:lnTo>
                  <a:pt x="3375662" y="4381385"/>
                </a:lnTo>
                <a:lnTo>
                  <a:pt x="3375026" y="4380750"/>
                </a:lnTo>
                <a:lnTo>
                  <a:pt x="3373756" y="4378528"/>
                </a:lnTo>
                <a:lnTo>
                  <a:pt x="3372168" y="4375988"/>
                </a:lnTo>
                <a:lnTo>
                  <a:pt x="3370263" y="4373448"/>
                </a:lnTo>
                <a:lnTo>
                  <a:pt x="3369628" y="4372177"/>
                </a:lnTo>
                <a:lnTo>
                  <a:pt x="3368358" y="4371542"/>
                </a:lnTo>
                <a:lnTo>
                  <a:pt x="3367088" y="4371225"/>
                </a:lnTo>
                <a:lnTo>
                  <a:pt x="3365818" y="4371542"/>
                </a:lnTo>
                <a:lnTo>
                  <a:pt x="3362643" y="4374083"/>
                </a:lnTo>
                <a:lnTo>
                  <a:pt x="3359786" y="4377575"/>
                </a:lnTo>
                <a:lnTo>
                  <a:pt x="3353754" y="4384878"/>
                </a:lnTo>
                <a:lnTo>
                  <a:pt x="3350896" y="4388371"/>
                </a:lnTo>
                <a:lnTo>
                  <a:pt x="3347721" y="4391546"/>
                </a:lnTo>
                <a:lnTo>
                  <a:pt x="3344863" y="4394086"/>
                </a:lnTo>
                <a:lnTo>
                  <a:pt x="3341371" y="4395991"/>
                </a:lnTo>
                <a:lnTo>
                  <a:pt x="3341053" y="4398849"/>
                </a:lnTo>
                <a:lnTo>
                  <a:pt x="3340737" y="4401072"/>
                </a:lnTo>
                <a:lnTo>
                  <a:pt x="3340737" y="4403294"/>
                </a:lnTo>
                <a:lnTo>
                  <a:pt x="3339783" y="4406152"/>
                </a:lnTo>
                <a:lnTo>
                  <a:pt x="3345498" y="4404564"/>
                </a:lnTo>
                <a:lnTo>
                  <a:pt x="3353754" y="4402342"/>
                </a:lnTo>
                <a:lnTo>
                  <a:pt x="3371851" y="4397579"/>
                </a:lnTo>
                <a:lnTo>
                  <a:pt x="3385186" y="4394721"/>
                </a:lnTo>
                <a:lnTo>
                  <a:pt x="3387726" y="4394086"/>
                </a:lnTo>
                <a:lnTo>
                  <a:pt x="3387408" y="4394721"/>
                </a:lnTo>
                <a:lnTo>
                  <a:pt x="3386138" y="4395039"/>
                </a:lnTo>
                <a:lnTo>
                  <a:pt x="3384551" y="4397579"/>
                </a:lnTo>
                <a:lnTo>
                  <a:pt x="3383916" y="4399801"/>
                </a:lnTo>
                <a:lnTo>
                  <a:pt x="3383598" y="4401389"/>
                </a:lnTo>
                <a:lnTo>
                  <a:pt x="3383598" y="4403294"/>
                </a:lnTo>
                <a:lnTo>
                  <a:pt x="3382963" y="4406469"/>
                </a:lnTo>
                <a:lnTo>
                  <a:pt x="3382646" y="4408374"/>
                </a:lnTo>
                <a:lnTo>
                  <a:pt x="3382011" y="4410280"/>
                </a:lnTo>
                <a:lnTo>
                  <a:pt x="3383598" y="4410597"/>
                </a:lnTo>
                <a:lnTo>
                  <a:pt x="3385186" y="4410597"/>
                </a:lnTo>
                <a:lnTo>
                  <a:pt x="3388678" y="4409644"/>
                </a:lnTo>
                <a:lnTo>
                  <a:pt x="3391853" y="4408374"/>
                </a:lnTo>
                <a:lnTo>
                  <a:pt x="3395028" y="4407104"/>
                </a:lnTo>
                <a:lnTo>
                  <a:pt x="3398521" y="4405517"/>
                </a:lnTo>
                <a:lnTo>
                  <a:pt x="3399791" y="4405199"/>
                </a:lnTo>
                <a:lnTo>
                  <a:pt x="3401696" y="4405199"/>
                </a:lnTo>
                <a:lnTo>
                  <a:pt x="3403283" y="4405199"/>
                </a:lnTo>
                <a:lnTo>
                  <a:pt x="3404871" y="4405517"/>
                </a:lnTo>
                <a:lnTo>
                  <a:pt x="3406459" y="4406152"/>
                </a:lnTo>
                <a:lnTo>
                  <a:pt x="3408363" y="4407739"/>
                </a:lnTo>
                <a:lnTo>
                  <a:pt x="3406459" y="4412502"/>
                </a:lnTo>
                <a:lnTo>
                  <a:pt x="3404553" y="4415995"/>
                </a:lnTo>
                <a:lnTo>
                  <a:pt x="3402648" y="4419170"/>
                </a:lnTo>
                <a:lnTo>
                  <a:pt x="3401061" y="4421710"/>
                </a:lnTo>
                <a:lnTo>
                  <a:pt x="3398839" y="4424250"/>
                </a:lnTo>
                <a:lnTo>
                  <a:pt x="3396933" y="4427108"/>
                </a:lnTo>
                <a:lnTo>
                  <a:pt x="3395028" y="4430601"/>
                </a:lnTo>
                <a:lnTo>
                  <a:pt x="3393442" y="4435681"/>
                </a:lnTo>
                <a:lnTo>
                  <a:pt x="3394076" y="4436633"/>
                </a:lnTo>
                <a:lnTo>
                  <a:pt x="3394711" y="4436633"/>
                </a:lnTo>
                <a:lnTo>
                  <a:pt x="3395981" y="4436633"/>
                </a:lnTo>
                <a:lnTo>
                  <a:pt x="3396616" y="4436316"/>
                </a:lnTo>
                <a:lnTo>
                  <a:pt x="3398203" y="4435046"/>
                </a:lnTo>
                <a:lnTo>
                  <a:pt x="3399473" y="4433141"/>
                </a:lnTo>
                <a:lnTo>
                  <a:pt x="3400108" y="4431553"/>
                </a:lnTo>
                <a:lnTo>
                  <a:pt x="3401061" y="4429648"/>
                </a:lnTo>
                <a:lnTo>
                  <a:pt x="3401061" y="4427743"/>
                </a:lnTo>
                <a:lnTo>
                  <a:pt x="3400743" y="4427108"/>
                </a:lnTo>
                <a:lnTo>
                  <a:pt x="3399791" y="4426790"/>
                </a:lnTo>
                <a:lnTo>
                  <a:pt x="3401696" y="4426790"/>
                </a:lnTo>
                <a:lnTo>
                  <a:pt x="3403283" y="4426790"/>
                </a:lnTo>
                <a:lnTo>
                  <a:pt x="3404871" y="4427425"/>
                </a:lnTo>
                <a:lnTo>
                  <a:pt x="3406459" y="4428378"/>
                </a:lnTo>
                <a:lnTo>
                  <a:pt x="3409951" y="4430918"/>
                </a:lnTo>
                <a:lnTo>
                  <a:pt x="3413761" y="4434093"/>
                </a:lnTo>
                <a:lnTo>
                  <a:pt x="3417888" y="4436633"/>
                </a:lnTo>
                <a:lnTo>
                  <a:pt x="3419476" y="4437586"/>
                </a:lnTo>
                <a:lnTo>
                  <a:pt x="3421698" y="4438221"/>
                </a:lnTo>
                <a:lnTo>
                  <a:pt x="3423603" y="4438221"/>
                </a:lnTo>
                <a:lnTo>
                  <a:pt x="3425508" y="4437903"/>
                </a:lnTo>
                <a:lnTo>
                  <a:pt x="3427731" y="4437268"/>
                </a:lnTo>
                <a:lnTo>
                  <a:pt x="3429318" y="4435363"/>
                </a:lnTo>
                <a:lnTo>
                  <a:pt x="3429953" y="4432188"/>
                </a:lnTo>
                <a:lnTo>
                  <a:pt x="3430588" y="4428378"/>
                </a:lnTo>
                <a:lnTo>
                  <a:pt x="3431541" y="4421075"/>
                </a:lnTo>
                <a:lnTo>
                  <a:pt x="3431858" y="4417900"/>
                </a:lnTo>
                <a:lnTo>
                  <a:pt x="3431541" y="4416947"/>
                </a:lnTo>
                <a:lnTo>
                  <a:pt x="3431541" y="4415360"/>
                </a:lnTo>
                <a:lnTo>
                  <a:pt x="3430907" y="4414725"/>
                </a:lnTo>
                <a:lnTo>
                  <a:pt x="3430271" y="4413772"/>
                </a:lnTo>
                <a:lnTo>
                  <a:pt x="3429001" y="4413137"/>
                </a:lnTo>
                <a:lnTo>
                  <a:pt x="3427731" y="4413137"/>
                </a:lnTo>
                <a:lnTo>
                  <a:pt x="3426461" y="4413137"/>
                </a:lnTo>
                <a:lnTo>
                  <a:pt x="3425827" y="4413455"/>
                </a:lnTo>
                <a:lnTo>
                  <a:pt x="3425191" y="4413772"/>
                </a:lnTo>
                <a:lnTo>
                  <a:pt x="3424556" y="4414725"/>
                </a:lnTo>
                <a:lnTo>
                  <a:pt x="3424238" y="4416630"/>
                </a:lnTo>
                <a:lnTo>
                  <a:pt x="3423921" y="4418535"/>
                </a:lnTo>
                <a:lnTo>
                  <a:pt x="3423921" y="4422028"/>
                </a:lnTo>
                <a:lnTo>
                  <a:pt x="3423287" y="4425203"/>
                </a:lnTo>
                <a:lnTo>
                  <a:pt x="3422016" y="4429013"/>
                </a:lnTo>
                <a:lnTo>
                  <a:pt x="3421063" y="4430601"/>
                </a:lnTo>
                <a:lnTo>
                  <a:pt x="3420111" y="4432506"/>
                </a:lnTo>
                <a:lnTo>
                  <a:pt x="3417888" y="4432188"/>
                </a:lnTo>
                <a:lnTo>
                  <a:pt x="3416301" y="4430918"/>
                </a:lnTo>
                <a:lnTo>
                  <a:pt x="3415666" y="4429966"/>
                </a:lnTo>
                <a:lnTo>
                  <a:pt x="3415348" y="4428378"/>
                </a:lnTo>
                <a:lnTo>
                  <a:pt x="3415348" y="4426790"/>
                </a:lnTo>
                <a:lnTo>
                  <a:pt x="3415666" y="4424885"/>
                </a:lnTo>
                <a:lnTo>
                  <a:pt x="3417253" y="4420758"/>
                </a:lnTo>
                <a:lnTo>
                  <a:pt x="3420428" y="4415995"/>
                </a:lnTo>
                <a:lnTo>
                  <a:pt x="3423287" y="4411232"/>
                </a:lnTo>
                <a:lnTo>
                  <a:pt x="3426461" y="4407104"/>
                </a:lnTo>
                <a:lnTo>
                  <a:pt x="3429001" y="4402659"/>
                </a:lnTo>
                <a:lnTo>
                  <a:pt x="3431541" y="4403612"/>
                </a:lnTo>
                <a:lnTo>
                  <a:pt x="3432811" y="4403929"/>
                </a:lnTo>
                <a:lnTo>
                  <a:pt x="3433763" y="4403929"/>
                </a:lnTo>
                <a:lnTo>
                  <a:pt x="3435033" y="4403612"/>
                </a:lnTo>
                <a:lnTo>
                  <a:pt x="3435987" y="4402977"/>
                </a:lnTo>
                <a:lnTo>
                  <a:pt x="3437256" y="4402024"/>
                </a:lnTo>
                <a:lnTo>
                  <a:pt x="3438208" y="4400119"/>
                </a:lnTo>
                <a:lnTo>
                  <a:pt x="3438844" y="4400436"/>
                </a:lnTo>
                <a:lnTo>
                  <a:pt x="3439161" y="4401072"/>
                </a:lnTo>
                <a:lnTo>
                  <a:pt x="3439161" y="4403294"/>
                </a:lnTo>
                <a:lnTo>
                  <a:pt x="3438844" y="4405834"/>
                </a:lnTo>
                <a:lnTo>
                  <a:pt x="3438208" y="4409327"/>
                </a:lnTo>
                <a:lnTo>
                  <a:pt x="3437573" y="4411867"/>
                </a:lnTo>
                <a:lnTo>
                  <a:pt x="3437573" y="4414407"/>
                </a:lnTo>
                <a:lnTo>
                  <a:pt x="3437573" y="4415360"/>
                </a:lnTo>
                <a:lnTo>
                  <a:pt x="3437891" y="4415995"/>
                </a:lnTo>
                <a:lnTo>
                  <a:pt x="3438526" y="4416630"/>
                </a:lnTo>
                <a:lnTo>
                  <a:pt x="3439796" y="4416947"/>
                </a:lnTo>
                <a:lnTo>
                  <a:pt x="3441701" y="4413772"/>
                </a:lnTo>
                <a:lnTo>
                  <a:pt x="3443924" y="4410915"/>
                </a:lnTo>
                <a:lnTo>
                  <a:pt x="3448051" y="4404564"/>
                </a:lnTo>
                <a:lnTo>
                  <a:pt x="3452178" y="4395356"/>
                </a:lnTo>
                <a:lnTo>
                  <a:pt x="3457576" y="4383608"/>
                </a:lnTo>
                <a:lnTo>
                  <a:pt x="3457893" y="4383926"/>
                </a:lnTo>
                <a:lnTo>
                  <a:pt x="3458211" y="4384878"/>
                </a:lnTo>
                <a:lnTo>
                  <a:pt x="3458211" y="4386466"/>
                </a:lnTo>
                <a:lnTo>
                  <a:pt x="3457576" y="4389006"/>
                </a:lnTo>
                <a:lnTo>
                  <a:pt x="3456941" y="4391546"/>
                </a:lnTo>
                <a:lnTo>
                  <a:pt x="3454718" y="4397896"/>
                </a:lnTo>
                <a:lnTo>
                  <a:pt x="3452496" y="4403612"/>
                </a:lnTo>
                <a:lnTo>
                  <a:pt x="3463608" y="4406152"/>
                </a:lnTo>
                <a:lnTo>
                  <a:pt x="3465196" y="4405199"/>
                </a:lnTo>
                <a:lnTo>
                  <a:pt x="3467101" y="4403612"/>
                </a:lnTo>
                <a:lnTo>
                  <a:pt x="3470276" y="4399801"/>
                </a:lnTo>
                <a:lnTo>
                  <a:pt x="3477261" y="4389006"/>
                </a:lnTo>
                <a:lnTo>
                  <a:pt x="3480118" y="4385196"/>
                </a:lnTo>
                <a:lnTo>
                  <a:pt x="3481706" y="4383926"/>
                </a:lnTo>
                <a:lnTo>
                  <a:pt x="3482976" y="4383291"/>
                </a:lnTo>
                <a:lnTo>
                  <a:pt x="3484246" y="4383291"/>
                </a:lnTo>
                <a:lnTo>
                  <a:pt x="3485198" y="4384243"/>
                </a:lnTo>
                <a:lnTo>
                  <a:pt x="3486151" y="4386466"/>
                </a:lnTo>
                <a:lnTo>
                  <a:pt x="3486786" y="4389958"/>
                </a:lnTo>
                <a:lnTo>
                  <a:pt x="3485516" y="4391546"/>
                </a:lnTo>
                <a:lnTo>
                  <a:pt x="3484246" y="4392816"/>
                </a:lnTo>
                <a:lnTo>
                  <a:pt x="3482658" y="4393451"/>
                </a:lnTo>
                <a:lnTo>
                  <a:pt x="3481706" y="4393451"/>
                </a:lnTo>
                <a:lnTo>
                  <a:pt x="3480118" y="4393769"/>
                </a:lnTo>
                <a:lnTo>
                  <a:pt x="3479166" y="4394086"/>
                </a:lnTo>
                <a:lnTo>
                  <a:pt x="3477578" y="4395674"/>
                </a:lnTo>
                <a:lnTo>
                  <a:pt x="3476626" y="4398214"/>
                </a:lnTo>
                <a:lnTo>
                  <a:pt x="3477261" y="4399166"/>
                </a:lnTo>
                <a:lnTo>
                  <a:pt x="3477896" y="4400436"/>
                </a:lnTo>
                <a:lnTo>
                  <a:pt x="3478848" y="4402977"/>
                </a:lnTo>
                <a:lnTo>
                  <a:pt x="3479483" y="4406152"/>
                </a:lnTo>
                <a:lnTo>
                  <a:pt x="3479801" y="4409644"/>
                </a:lnTo>
                <a:lnTo>
                  <a:pt x="3480118" y="4412820"/>
                </a:lnTo>
                <a:lnTo>
                  <a:pt x="3480753" y="4415995"/>
                </a:lnTo>
                <a:lnTo>
                  <a:pt x="3481706" y="4419170"/>
                </a:lnTo>
                <a:lnTo>
                  <a:pt x="3482341" y="4420123"/>
                </a:lnTo>
                <a:lnTo>
                  <a:pt x="3482976" y="4421075"/>
                </a:lnTo>
                <a:lnTo>
                  <a:pt x="3479801" y="4422663"/>
                </a:lnTo>
                <a:lnTo>
                  <a:pt x="3477261" y="4423615"/>
                </a:lnTo>
                <a:lnTo>
                  <a:pt x="3475673" y="4425203"/>
                </a:lnTo>
                <a:lnTo>
                  <a:pt x="3474403" y="4426473"/>
                </a:lnTo>
                <a:lnTo>
                  <a:pt x="3472816" y="4427743"/>
                </a:lnTo>
                <a:lnTo>
                  <a:pt x="3470276" y="4429331"/>
                </a:lnTo>
                <a:lnTo>
                  <a:pt x="3467101" y="4430601"/>
                </a:lnTo>
                <a:lnTo>
                  <a:pt x="3462021" y="4432188"/>
                </a:lnTo>
                <a:lnTo>
                  <a:pt x="3463292" y="4427743"/>
                </a:lnTo>
                <a:lnTo>
                  <a:pt x="3464243" y="4424885"/>
                </a:lnTo>
                <a:lnTo>
                  <a:pt x="3464561" y="4420758"/>
                </a:lnTo>
                <a:lnTo>
                  <a:pt x="3464878" y="4419170"/>
                </a:lnTo>
                <a:lnTo>
                  <a:pt x="3465513" y="4417582"/>
                </a:lnTo>
                <a:lnTo>
                  <a:pt x="3466783" y="4415360"/>
                </a:lnTo>
                <a:lnTo>
                  <a:pt x="3469006" y="4412502"/>
                </a:lnTo>
                <a:lnTo>
                  <a:pt x="3464561" y="4411232"/>
                </a:lnTo>
                <a:lnTo>
                  <a:pt x="3463292" y="4411867"/>
                </a:lnTo>
                <a:lnTo>
                  <a:pt x="3462338" y="4412185"/>
                </a:lnTo>
                <a:lnTo>
                  <a:pt x="3461068" y="4413455"/>
                </a:lnTo>
                <a:lnTo>
                  <a:pt x="3460116" y="4415677"/>
                </a:lnTo>
                <a:lnTo>
                  <a:pt x="3461068" y="4416630"/>
                </a:lnTo>
                <a:lnTo>
                  <a:pt x="3461703" y="4417265"/>
                </a:lnTo>
                <a:lnTo>
                  <a:pt x="3461703" y="4418535"/>
                </a:lnTo>
                <a:lnTo>
                  <a:pt x="3460752" y="4421075"/>
                </a:lnTo>
                <a:lnTo>
                  <a:pt x="3459481" y="4421075"/>
                </a:lnTo>
                <a:lnTo>
                  <a:pt x="3457893" y="4421075"/>
                </a:lnTo>
                <a:lnTo>
                  <a:pt x="3456306" y="4422028"/>
                </a:lnTo>
                <a:lnTo>
                  <a:pt x="3455353" y="4422980"/>
                </a:lnTo>
                <a:lnTo>
                  <a:pt x="3453766" y="4424250"/>
                </a:lnTo>
                <a:lnTo>
                  <a:pt x="3452496" y="4425520"/>
                </a:lnTo>
                <a:lnTo>
                  <a:pt x="3450273" y="4429648"/>
                </a:lnTo>
                <a:lnTo>
                  <a:pt x="3452178" y="4430601"/>
                </a:lnTo>
                <a:lnTo>
                  <a:pt x="3453131" y="4432188"/>
                </a:lnTo>
                <a:lnTo>
                  <a:pt x="3455353" y="4434728"/>
                </a:lnTo>
                <a:lnTo>
                  <a:pt x="3455988" y="4435363"/>
                </a:lnTo>
                <a:lnTo>
                  <a:pt x="3456941" y="4435681"/>
                </a:lnTo>
                <a:lnTo>
                  <a:pt x="3457576" y="4435363"/>
                </a:lnTo>
                <a:lnTo>
                  <a:pt x="3459481" y="4434728"/>
                </a:lnTo>
                <a:lnTo>
                  <a:pt x="3462021" y="4432188"/>
                </a:lnTo>
                <a:lnTo>
                  <a:pt x="3458528" y="4439809"/>
                </a:lnTo>
                <a:lnTo>
                  <a:pt x="3456941" y="4446476"/>
                </a:lnTo>
                <a:lnTo>
                  <a:pt x="3455988" y="4449017"/>
                </a:lnTo>
                <a:lnTo>
                  <a:pt x="3455988" y="4451239"/>
                </a:lnTo>
                <a:lnTo>
                  <a:pt x="3455988" y="4453462"/>
                </a:lnTo>
                <a:lnTo>
                  <a:pt x="3456306" y="4455050"/>
                </a:lnTo>
                <a:lnTo>
                  <a:pt x="3457258" y="4456637"/>
                </a:lnTo>
                <a:lnTo>
                  <a:pt x="3457893" y="4457590"/>
                </a:lnTo>
                <a:lnTo>
                  <a:pt x="3458846" y="4458860"/>
                </a:lnTo>
                <a:lnTo>
                  <a:pt x="3460433" y="4459495"/>
                </a:lnTo>
                <a:lnTo>
                  <a:pt x="3462021" y="4459812"/>
                </a:lnTo>
                <a:lnTo>
                  <a:pt x="3463608" y="4460130"/>
                </a:lnTo>
                <a:lnTo>
                  <a:pt x="3467736" y="4460130"/>
                </a:lnTo>
                <a:lnTo>
                  <a:pt x="3469006" y="4453462"/>
                </a:lnTo>
                <a:lnTo>
                  <a:pt x="3469958" y="4449017"/>
                </a:lnTo>
                <a:lnTo>
                  <a:pt x="3470593" y="4447429"/>
                </a:lnTo>
                <a:lnTo>
                  <a:pt x="3470912" y="4446794"/>
                </a:lnTo>
                <a:lnTo>
                  <a:pt x="3471863" y="4446476"/>
                </a:lnTo>
                <a:lnTo>
                  <a:pt x="3472181" y="4446794"/>
                </a:lnTo>
                <a:lnTo>
                  <a:pt x="3472816" y="4447429"/>
                </a:lnTo>
                <a:lnTo>
                  <a:pt x="3473133" y="4448699"/>
                </a:lnTo>
                <a:lnTo>
                  <a:pt x="3473452" y="4451874"/>
                </a:lnTo>
                <a:lnTo>
                  <a:pt x="3473133" y="4456320"/>
                </a:lnTo>
                <a:lnTo>
                  <a:pt x="3472498" y="4461717"/>
                </a:lnTo>
                <a:lnTo>
                  <a:pt x="3474403" y="4461717"/>
                </a:lnTo>
                <a:lnTo>
                  <a:pt x="3476626" y="4461400"/>
                </a:lnTo>
                <a:lnTo>
                  <a:pt x="3478213" y="4460765"/>
                </a:lnTo>
                <a:lnTo>
                  <a:pt x="3480118" y="4459495"/>
                </a:lnTo>
                <a:lnTo>
                  <a:pt x="3483929" y="4456955"/>
                </a:lnTo>
                <a:lnTo>
                  <a:pt x="3487421" y="4454097"/>
                </a:lnTo>
                <a:lnTo>
                  <a:pt x="3491231" y="4451557"/>
                </a:lnTo>
                <a:lnTo>
                  <a:pt x="3492818" y="4450287"/>
                </a:lnTo>
                <a:lnTo>
                  <a:pt x="3494723" y="4449652"/>
                </a:lnTo>
                <a:lnTo>
                  <a:pt x="3496629" y="4449334"/>
                </a:lnTo>
                <a:lnTo>
                  <a:pt x="3498533" y="4449017"/>
                </a:lnTo>
                <a:lnTo>
                  <a:pt x="3500756" y="4449652"/>
                </a:lnTo>
                <a:lnTo>
                  <a:pt x="3502661" y="4450287"/>
                </a:lnTo>
                <a:lnTo>
                  <a:pt x="3501709" y="4454097"/>
                </a:lnTo>
                <a:lnTo>
                  <a:pt x="3500756" y="4456637"/>
                </a:lnTo>
                <a:lnTo>
                  <a:pt x="3499486" y="4457907"/>
                </a:lnTo>
                <a:lnTo>
                  <a:pt x="3498533" y="4459177"/>
                </a:lnTo>
                <a:lnTo>
                  <a:pt x="3496946" y="4459495"/>
                </a:lnTo>
                <a:lnTo>
                  <a:pt x="3495358" y="4459495"/>
                </a:lnTo>
                <a:lnTo>
                  <a:pt x="3492501" y="4459495"/>
                </a:lnTo>
                <a:lnTo>
                  <a:pt x="3492501" y="4461717"/>
                </a:lnTo>
                <a:lnTo>
                  <a:pt x="3492501" y="4463940"/>
                </a:lnTo>
                <a:lnTo>
                  <a:pt x="3492818" y="4467115"/>
                </a:lnTo>
                <a:lnTo>
                  <a:pt x="3493453" y="4470925"/>
                </a:lnTo>
                <a:lnTo>
                  <a:pt x="3493453" y="4472513"/>
                </a:lnTo>
                <a:lnTo>
                  <a:pt x="3492818" y="4475053"/>
                </a:lnTo>
                <a:lnTo>
                  <a:pt x="3496946" y="4472195"/>
                </a:lnTo>
                <a:lnTo>
                  <a:pt x="3501073" y="4470608"/>
                </a:lnTo>
                <a:lnTo>
                  <a:pt x="3504883" y="4468703"/>
                </a:lnTo>
                <a:lnTo>
                  <a:pt x="3508693" y="4467433"/>
                </a:lnTo>
                <a:lnTo>
                  <a:pt x="3512186" y="4466480"/>
                </a:lnTo>
                <a:lnTo>
                  <a:pt x="3515997" y="4465845"/>
                </a:lnTo>
                <a:lnTo>
                  <a:pt x="3522981" y="4464893"/>
                </a:lnTo>
                <a:lnTo>
                  <a:pt x="3529331" y="4463622"/>
                </a:lnTo>
                <a:lnTo>
                  <a:pt x="3532823" y="4462670"/>
                </a:lnTo>
                <a:lnTo>
                  <a:pt x="3535998" y="4461400"/>
                </a:lnTo>
                <a:lnTo>
                  <a:pt x="3538856" y="4459495"/>
                </a:lnTo>
                <a:lnTo>
                  <a:pt x="3542348" y="4457272"/>
                </a:lnTo>
                <a:lnTo>
                  <a:pt x="3545206" y="4454414"/>
                </a:lnTo>
                <a:lnTo>
                  <a:pt x="3548063" y="4450922"/>
                </a:lnTo>
                <a:lnTo>
                  <a:pt x="3548382" y="4453779"/>
                </a:lnTo>
                <a:lnTo>
                  <a:pt x="3548698" y="4456955"/>
                </a:lnTo>
                <a:lnTo>
                  <a:pt x="3549016" y="4460765"/>
                </a:lnTo>
                <a:lnTo>
                  <a:pt x="3549968" y="4463622"/>
                </a:lnTo>
                <a:lnTo>
                  <a:pt x="3550603" y="4466163"/>
                </a:lnTo>
                <a:lnTo>
                  <a:pt x="3551238" y="4466798"/>
                </a:lnTo>
                <a:lnTo>
                  <a:pt x="3552191" y="4467433"/>
                </a:lnTo>
                <a:lnTo>
                  <a:pt x="3553143" y="4468068"/>
                </a:lnTo>
                <a:lnTo>
                  <a:pt x="3554096" y="4468385"/>
                </a:lnTo>
                <a:lnTo>
                  <a:pt x="3555683" y="4468068"/>
                </a:lnTo>
                <a:lnTo>
                  <a:pt x="3557588" y="4467115"/>
                </a:lnTo>
                <a:lnTo>
                  <a:pt x="3556002" y="4471878"/>
                </a:lnTo>
                <a:lnTo>
                  <a:pt x="3554096" y="4476323"/>
                </a:lnTo>
                <a:lnTo>
                  <a:pt x="3552191" y="4479498"/>
                </a:lnTo>
                <a:lnTo>
                  <a:pt x="3549968" y="4482356"/>
                </a:lnTo>
                <a:lnTo>
                  <a:pt x="3547746" y="4484261"/>
                </a:lnTo>
                <a:lnTo>
                  <a:pt x="3546476" y="4484579"/>
                </a:lnTo>
                <a:lnTo>
                  <a:pt x="3545841" y="4484579"/>
                </a:lnTo>
                <a:lnTo>
                  <a:pt x="3544888" y="4484579"/>
                </a:lnTo>
                <a:lnTo>
                  <a:pt x="3544254" y="4483944"/>
                </a:lnTo>
                <a:lnTo>
                  <a:pt x="3543618" y="4482991"/>
                </a:lnTo>
                <a:lnTo>
                  <a:pt x="3543301" y="4481403"/>
                </a:lnTo>
                <a:lnTo>
                  <a:pt x="3541714" y="4486166"/>
                </a:lnTo>
                <a:lnTo>
                  <a:pt x="3541078" y="4489659"/>
                </a:lnTo>
                <a:lnTo>
                  <a:pt x="3540761" y="4493152"/>
                </a:lnTo>
                <a:lnTo>
                  <a:pt x="3540761" y="4495692"/>
                </a:lnTo>
                <a:lnTo>
                  <a:pt x="3541396" y="4496962"/>
                </a:lnTo>
                <a:lnTo>
                  <a:pt x="3542348" y="4497914"/>
                </a:lnTo>
                <a:lnTo>
                  <a:pt x="3542666" y="4498232"/>
                </a:lnTo>
                <a:lnTo>
                  <a:pt x="3544254" y="4498232"/>
                </a:lnTo>
                <a:lnTo>
                  <a:pt x="3546476" y="4497914"/>
                </a:lnTo>
                <a:lnTo>
                  <a:pt x="3547746" y="4498867"/>
                </a:lnTo>
                <a:lnTo>
                  <a:pt x="3548063" y="4499502"/>
                </a:lnTo>
                <a:lnTo>
                  <a:pt x="3548063" y="4500772"/>
                </a:lnTo>
                <a:lnTo>
                  <a:pt x="3548063" y="4501407"/>
                </a:lnTo>
                <a:lnTo>
                  <a:pt x="3547746" y="4501725"/>
                </a:lnTo>
                <a:lnTo>
                  <a:pt x="3546794" y="4502360"/>
                </a:lnTo>
                <a:lnTo>
                  <a:pt x="3544888" y="4502677"/>
                </a:lnTo>
                <a:lnTo>
                  <a:pt x="3542666" y="4502677"/>
                </a:lnTo>
                <a:lnTo>
                  <a:pt x="3540126" y="4502677"/>
                </a:lnTo>
                <a:lnTo>
                  <a:pt x="3536316" y="4501725"/>
                </a:lnTo>
                <a:lnTo>
                  <a:pt x="3536634" y="4505535"/>
                </a:lnTo>
                <a:lnTo>
                  <a:pt x="3536951" y="4508710"/>
                </a:lnTo>
                <a:lnTo>
                  <a:pt x="3537586" y="4511568"/>
                </a:lnTo>
                <a:lnTo>
                  <a:pt x="3538221" y="4513790"/>
                </a:lnTo>
                <a:lnTo>
                  <a:pt x="3539174" y="4516013"/>
                </a:lnTo>
                <a:lnTo>
                  <a:pt x="3540443" y="4517600"/>
                </a:lnTo>
                <a:lnTo>
                  <a:pt x="3541396" y="4518870"/>
                </a:lnTo>
                <a:lnTo>
                  <a:pt x="3542666" y="4519823"/>
                </a:lnTo>
                <a:lnTo>
                  <a:pt x="3543936" y="4520458"/>
                </a:lnTo>
                <a:lnTo>
                  <a:pt x="3545841" y="4520458"/>
                </a:lnTo>
                <a:lnTo>
                  <a:pt x="3547428" y="4520458"/>
                </a:lnTo>
                <a:lnTo>
                  <a:pt x="3548698" y="4520140"/>
                </a:lnTo>
                <a:lnTo>
                  <a:pt x="3550603" y="4519505"/>
                </a:lnTo>
                <a:lnTo>
                  <a:pt x="3552508" y="4518235"/>
                </a:lnTo>
                <a:lnTo>
                  <a:pt x="3555683" y="4515695"/>
                </a:lnTo>
                <a:lnTo>
                  <a:pt x="3559493" y="4512203"/>
                </a:lnTo>
                <a:lnTo>
                  <a:pt x="3562351" y="4507440"/>
                </a:lnTo>
                <a:lnTo>
                  <a:pt x="3565208" y="4501725"/>
                </a:lnTo>
                <a:lnTo>
                  <a:pt x="3567748" y="4496009"/>
                </a:lnTo>
                <a:lnTo>
                  <a:pt x="3569653" y="4489341"/>
                </a:lnTo>
                <a:lnTo>
                  <a:pt x="3570606" y="4482356"/>
                </a:lnTo>
                <a:lnTo>
                  <a:pt x="3570923" y="4478863"/>
                </a:lnTo>
                <a:lnTo>
                  <a:pt x="3570923" y="4475053"/>
                </a:lnTo>
                <a:lnTo>
                  <a:pt x="3570606" y="4471560"/>
                </a:lnTo>
                <a:lnTo>
                  <a:pt x="3570288" y="4468068"/>
                </a:lnTo>
                <a:lnTo>
                  <a:pt x="3576639" y="4468068"/>
                </a:lnTo>
                <a:lnTo>
                  <a:pt x="3575686" y="4464575"/>
                </a:lnTo>
                <a:lnTo>
                  <a:pt x="3574733" y="4461717"/>
                </a:lnTo>
                <a:lnTo>
                  <a:pt x="3573463" y="4459495"/>
                </a:lnTo>
                <a:lnTo>
                  <a:pt x="3572193" y="4457272"/>
                </a:lnTo>
                <a:lnTo>
                  <a:pt x="3574099" y="4452509"/>
                </a:lnTo>
                <a:lnTo>
                  <a:pt x="3575368" y="4449017"/>
                </a:lnTo>
                <a:lnTo>
                  <a:pt x="3576956" y="4445524"/>
                </a:lnTo>
                <a:lnTo>
                  <a:pt x="3578226" y="4443619"/>
                </a:lnTo>
                <a:lnTo>
                  <a:pt x="3580131" y="4441714"/>
                </a:lnTo>
                <a:lnTo>
                  <a:pt x="3581719" y="4440444"/>
                </a:lnTo>
                <a:lnTo>
                  <a:pt x="3582988" y="4439491"/>
                </a:lnTo>
                <a:lnTo>
                  <a:pt x="3584893" y="4439174"/>
                </a:lnTo>
                <a:lnTo>
                  <a:pt x="3587751" y="4438856"/>
                </a:lnTo>
                <a:lnTo>
                  <a:pt x="3591243" y="4438856"/>
                </a:lnTo>
                <a:lnTo>
                  <a:pt x="3594418" y="4438221"/>
                </a:lnTo>
                <a:lnTo>
                  <a:pt x="3596323" y="4437903"/>
                </a:lnTo>
                <a:lnTo>
                  <a:pt x="3597593" y="4436951"/>
                </a:lnTo>
                <a:lnTo>
                  <a:pt x="3596323" y="4439809"/>
                </a:lnTo>
                <a:lnTo>
                  <a:pt x="3595371" y="4442349"/>
                </a:lnTo>
                <a:lnTo>
                  <a:pt x="3594736" y="4444889"/>
                </a:lnTo>
                <a:lnTo>
                  <a:pt x="3594418" y="4447111"/>
                </a:lnTo>
                <a:lnTo>
                  <a:pt x="3594418" y="4449334"/>
                </a:lnTo>
                <a:lnTo>
                  <a:pt x="3594736" y="4451239"/>
                </a:lnTo>
                <a:lnTo>
                  <a:pt x="3595053" y="4452827"/>
                </a:lnTo>
                <a:lnTo>
                  <a:pt x="3596007" y="4454732"/>
                </a:lnTo>
                <a:lnTo>
                  <a:pt x="3597593" y="4457272"/>
                </a:lnTo>
                <a:lnTo>
                  <a:pt x="3599498" y="4459812"/>
                </a:lnTo>
                <a:lnTo>
                  <a:pt x="3601721" y="4461717"/>
                </a:lnTo>
                <a:lnTo>
                  <a:pt x="3603627" y="4463305"/>
                </a:lnTo>
                <a:lnTo>
                  <a:pt x="3604578" y="4462670"/>
                </a:lnTo>
                <a:lnTo>
                  <a:pt x="3605213" y="4462035"/>
                </a:lnTo>
                <a:lnTo>
                  <a:pt x="3606801" y="4459495"/>
                </a:lnTo>
                <a:lnTo>
                  <a:pt x="3607753" y="4456320"/>
                </a:lnTo>
                <a:lnTo>
                  <a:pt x="3609023" y="4452192"/>
                </a:lnTo>
                <a:lnTo>
                  <a:pt x="3610928" y="4443619"/>
                </a:lnTo>
                <a:lnTo>
                  <a:pt x="3611563" y="4439809"/>
                </a:lnTo>
                <a:lnTo>
                  <a:pt x="3612516" y="4436633"/>
                </a:lnTo>
                <a:lnTo>
                  <a:pt x="3614104" y="4440126"/>
                </a:lnTo>
                <a:lnTo>
                  <a:pt x="3615691" y="4442349"/>
                </a:lnTo>
                <a:lnTo>
                  <a:pt x="3616961" y="4443936"/>
                </a:lnTo>
                <a:lnTo>
                  <a:pt x="3617596" y="4443936"/>
                </a:lnTo>
                <a:lnTo>
                  <a:pt x="3618548" y="4443936"/>
                </a:lnTo>
                <a:lnTo>
                  <a:pt x="3619818" y="4442984"/>
                </a:lnTo>
                <a:lnTo>
                  <a:pt x="3621406" y="4441396"/>
                </a:lnTo>
                <a:lnTo>
                  <a:pt x="3623311" y="4438856"/>
                </a:lnTo>
                <a:lnTo>
                  <a:pt x="3625533" y="4435363"/>
                </a:lnTo>
                <a:lnTo>
                  <a:pt x="3624898" y="4451874"/>
                </a:lnTo>
                <a:lnTo>
                  <a:pt x="3624581" y="4458542"/>
                </a:lnTo>
                <a:lnTo>
                  <a:pt x="3624898" y="4463622"/>
                </a:lnTo>
                <a:lnTo>
                  <a:pt x="3625533" y="4467433"/>
                </a:lnTo>
                <a:lnTo>
                  <a:pt x="3626168" y="4469020"/>
                </a:lnTo>
                <a:lnTo>
                  <a:pt x="3626486" y="4469973"/>
                </a:lnTo>
                <a:lnTo>
                  <a:pt x="3627756" y="4471243"/>
                </a:lnTo>
                <a:lnTo>
                  <a:pt x="3628708" y="4471560"/>
                </a:lnTo>
                <a:lnTo>
                  <a:pt x="3629661" y="4471560"/>
                </a:lnTo>
                <a:lnTo>
                  <a:pt x="3631248" y="4471560"/>
                </a:lnTo>
                <a:lnTo>
                  <a:pt x="3629344" y="4483309"/>
                </a:lnTo>
                <a:lnTo>
                  <a:pt x="3628391" y="4489024"/>
                </a:lnTo>
                <a:lnTo>
                  <a:pt x="3627121" y="4494422"/>
                </a:lnTo>
                <a:lnTo>
                  <a:pt x="3625851" y="4498867"/>
                </a:lnTo>
                <a:lnTo>
                  <a:pt x="3624581" y="4500772"/>
                </a:lnTo>
                <a:lnTo>
                  <a:pt x="3623946" y="4502360"/>
                </a:lnTo>
                <a:lnTo>
                  <a:pt x="3622993" y="4503312"/>
                </a:lnTo>
                <a:lnTo>
                  <a:pt x="3621406" y="4503630"/>
                </a:lnTo>
                <a:lnTo>
                  <a:pt x="3620453" y="4503630"/>
                </a:lnTo>
                <a:lnTo>
                  <a:pt x="3618548" y="4503312"/>
                </a:lnTo>
                <a:lnTo>
                  <a:pt x="3621406" y="4503947"/>
                </a:lnTo>
                <a:lnTo>
                  <a:pt x="3624264" y="4505217"/>
                </a:lnTo>
                <a:lnTo>
                  <a:pt x="3626804" y="4506805"/>
                </a:lnTo>
                <a:lnTo>
                  <a:pt x="3629661" y="4509027"/>
                </a:lnTo>
                <a:lnTo>
                  <a:pt x="3632201" y="4512520"/>
                </a:lnTo>
                <a:lnTo>
                  <a:pt x="3634424" y="4516013"/>
                </a:lnTo>
                <a:lnTo>
                  <a:pt x="3636963" y="4520140"/>
                </a:lnTo>
                <a:lnTo>
                  <a:pt x="3638868" y="4524903"/>
                </a:lnTo>
                <a:lnTo>
                  <a:pt x="3641092" y="4530301"/>
                </a:lnTo>
                <a:lnTo>
                  <a:pt x="3642996" y="4536016"/>
                </a:lnTo>
                <a:lnTo>
                  <a:pt x="3644266" y="4542684"/>
                </a:lnTo>
                <a:lnTo>
                  <a:pt x="3645853" y="4549670"/>
                </a:lnTo>
                <a:lnTo>
                  <a:pt x="3646806" y="4557607"/>
                </a:lnTo>
                <a:lnTo>
                  <a:pt x="3647758" y="4565545"/>
                </a:lnTo>
                <a:lnTo>
                  <a:pt x="3648393" y="4574436"/>
                </a:lnTo>
                <a:lnTo>
                  <a:pt x="3648712" y="4583961"/>
                </a:lnTo>
                <a:lnTo>
                  <a:pt x="3649981" y="4586502"/>
                </a:lnTo>
                <a:lnTo>
                  <a:pt x="3650933" y="4588407"/>
                </a:lnTo>
                <a:lnTo>
                  <a:pt x="3652203" y="4589677"/>
                </a:lnTo>
                <a:lnTo>
                  <a:pt x="3653156" y="4590947"/>
                </a:lnTo>
                <a:lnTo>
                  <a:pt x="3654108" y="4591899"/>
                </a:lnTo>
                <a:lnTo>
                  <a:pt x="3655378" y="4592217"/>
                </a:lnTo>
                <a:lnTo>
                  <a:pt x="3656332" y="4592217"/>
                </a:lnTo>
                <a:lnTo>
                  <a:pt x="3657601" y="4592217"/>
                </a:lnTo>
                <a:lnTo>
                  <a:pt x="3658553" y="4591582"/>
                </a:lnTo>
                <a:lnTo>
                  <a:pt x="3659823" y="4590947"/>
                </a:lnTo>
                <a:lnTo>
                  <a:pt x="3662363" y="4588724"/>
                </a:lnTo>
                <a:lnTo>
                  <a:pt x="3664586" y="4586184"/>
                </a:lnTo>
                <a:lnTo>
                  <a:pt x="3666173" y="4582374"/>
                </a:lnTo>
                <a:lnTo>
                  <a:pt x="3665221" y="4588724"/>
                </a:lnTo>
                <a:lnTo>
                  <a:pt x="3663316" y="4593487"/>
                </a:lnTo>
                <a:lnTo>
                  <a:pt x="3661411" y="4596980"/>
                </a:lnTo>
                <a:lnTo>
                  <a:pt x="3659823" y="4599837"/>
                </a:lnTo>
                <a:lnTo>
                  <a:pt x="3657601" y="4602060"/>
                </a:lnTo>
                <a:lnTo>
                  <a:pt x="3655696" y="4603965"/>
                </a:lnTo>
                <a:lnTo>
                  <a:pt x="3651252" y="4607140"/>
                </a:lnTo>
                <a:lnTo>
                  <a:pt x="3649346" y="4609045"/>
                </a:lnTo>
                <a:lnTo>
                  <a:pt x="3648076" y="4611268"/>
                </a:lnTo>
                <a:lnTo>
                  <a:pt x="3646488" y="4614125"/>
                </a:lnTo>
                <a:lnTo>
                  <a:pt x="3645536" y="4618253"/>
                </a:lnTo>
                <a:lnTo>
                  <a:pt x="3644266" y="4623333"/>
                </a:lnTo>
                <a:lnTo>
                  <a:pt x="3643948" y="4629684"/>
                </a:lnTo>
                <a:lnTo>
                  <a:pt x="3643948" y="4637622"/>
                </a:lnTo>
                <a:lnTo>
                  <a:pt x="3644901" y="4647147"/>
                </a:lnTo>
                <a:lnTo>
                  <a:pt x="3645853" y="4647147"/>
                </a:lnTo>
                <a:lnTo>
                  <a:pt x="3646488" y="4646830"/>
                </a:lnTo>
                <a:lnTo>
                  <a:pt x="3647441" y="4645560"/>
                </a:lnTo>
                <a:lnTo>
                  <a:pt x="3647758" y="4644607"/>
                </a:lnTo>
                <a:lnTo>
                  <a:pt x="3648712" y="4641114"/>
                </a:lnTo>
                <a:lnTo>
                  <a:pt x="3649028" y="4637939"/>
                </a:lnTo>
                <a:lnTo>
                  <a:pt x="3649981" y="4634129"/>
                </a:lnTo>
                <a:lnTo>
                  <a:pt x="3650933" y="4631589"/>
                </a:lnTo>
                <a:lnTo>
                  <a:pt x="3651252" y="4630636"/>
                </a:lnTo>
                <a:lnTo>
                  <a:pt x="3652521" y="4630319"/>
                </a:lnTo>
                <a:lnTo>
                  <a:pt x="3653473" y="4630319"/>
                </a:lnTo>
                <a:lnTo>
                  <a:pt x="3654743" y="4630636"/>
                </a:lnTo>
                <a:lnTo>
                  <a:pt x="3653792" y="4636352"/>
                </a:lnTo>
                <a:lnTo>
                  <a:pt x="3653473" y="4640479"/>
                </a:lnTo>
                <a:lnTo>
                  <a:pt x="3653792" y="4643020"/>
                </a:lnTo>
                <a:lnTo>
                  <a:pt x="3654108" y="4644290"/>
                </a:lnTo>
                <a:lnTo>
                  <a:pt x="3654743" y="4644290"/>
                </a:lnTo>
                <a:lnTo>
                  <a:pt x="3655061" y="4643655"/>
                </a:lnTo>
                <a:lnTo>
                  <a:pt x="3655696" y="4642702"/>
                </a:lnTo>
                <a:lnTo>
                  <a:pt x="3656648" y="4640797"/>
                </a:lnTo>
                <a:lnTo>
                  <a:pt x="3657601" y="4637939"/>
                </a:lnTo>
                <a:lnTo>
                  <a:pt x="3658236" y="4635082"/>
                </a:lnTo>
                <a:lnTo>
                  <a:pt x="3658553" y="4632224"/>
                </a:lnTo>
                <a:lnTo>
                  <a:pt x="3658553" y="4628731"/>
                </a:lnTo>
                <a:lnTo>
                  <a:pt x="3658236" y="4625874"/>
                </a:lnTo>
                <a:lnTo>
                  <a:pt x="3657283" y="4623333"/>
                </a:lnTo>
                <a:lnTo>
                  <a:pt x="3656332" y="4622381"/>
                </a:lnTo>
                <a:lnTo>
                  <a:pt x="3655696" y="4621428"/>
                </a:lnTo>
                <a:lnTo>
                  <a:pt x="3654743" y="4620793"/>
                </a:lnTo>
                <a:lnTo>
                  <a:pt x="3653156" y="4620476"/>
                </a:lnTo>
                <a:lnTo>
                  <a:pt x="3651568" y="4620476"/>
                </a:lnTo>
                <a:lnTo>
                  <a:pt x="3650298" y="4620476"/>
                </a:lnTo>
                <a:lnTo>
                  <a:pt x="3651252" y="4616348"/>
                </a:lnTo>
                <a:lnTo>
                  <a:pt x="3652521" y="4613490"/>
                </a:lnTo>
                <a:lnTo>
                  <a:pt x="3653156" y="4612855"/>
                </a:lnTo>
                <a:lnTo>
                  <a:pt x="3653792" y="4612538"/>
                </a:lnTo>
                <a:lnTo>
                  <a:pt x="3654743" y="4612538"/>
                </a:lnTo>
                <a:lnTo>
                  <a:pt x="3655378" y="4612855"/>
                </a:lnTo>
                <a:lnTo>
                  <a:pt x="3656648" y="4614125"/>
                </a:lnTo>
                <a:lnTo>
                  <a:pt x="3658236" y="4616348"/>
                </a:lnTo>
                <a:lnTo>
                  <a:pt x="3659823" y="4619841"/>
                </a:lnTo>
                <a:lnTo>
                  <a:pt x="3660776" y="4623651"/>
                </a:lnTo>
                <a:lnTo>
                  <a:pt x="3662046" y="4628096"/>
                </a:lnTo>
                <a:lnTo>
                  <a:pt x="3662681" y="4632541"/>
                </a:lnTo>
                <a:lnTo>
                  <a:pt x="3662998" y="4637304"/>
                </a:lnTo>
                <a:lnTo>
                  <a:pt x="3663316" y="4642067"/>
                </a:lnTo>
                <a:lnTo>
                  <a:pt x="3662998" y="4646195"/>
                </a:lnTo>
                <a:lnTo>
                  <a:pt x="3662363" y="4650322"/>
                </a:lnTo>
                <a:lnTo>
                  <a:pt x="3660776" y="4654133"/>
                </a:lnTo>
                <a:lnTo>
                  <a:pt x="3660141" y="4655403"/>
                </a:lnTo>
                <a:lnTo>
                  <a:pt x="3658871" y="4656673"/>
                </a:lnTo>
                <a:lnTo>
                  <a:pt x="3659823" y="4661753"/>
                </a:lnTo>
                <a:lnTo>
                  <a:pt x="3660458" y="4663023"/>
                </a:lnTo>
                <a:lnTo>
                  <a:pt x="3660776" y="4664611"/>
                </a:lnTo>
                <a:lnTo>
                  <a:pt x="3661411" y="4665246"/>
                </a:lnTo>
                <a:lnTo>
                  <a:pt x="3662363" y="4665563"/>
                </a:lnTo>
                <a:lnTo>
                  <a:pt x="3662998" y="4665563"/>
                </a:lnTo>
                <a:lnTo>
                  <a:pt x="3663633" y="4665563"/>
                </a:lnTo>
                <a:lnTo>
                  <a:pt x="3665538" y="4664611"/>
                </a:lnTo>
                <a:lnTo>
                  <a:pt x="3667443" y="4663023"/>
                </a:lnTo>
                <a:lnTo>
                  <a:pt x="3669349" y="4661753"/>
                </a:lnTo>
                <a:lnTo>
                  <a:pt x="3671253" y="4660165"/>
                </a:lnTo>
                <a:lnTo>
                  <a:pt x="3670301" y="4664928"/>
                </a:lnTo>
                <a:lnTo>
                  <a:pt x="3668396" y="4669373"/>
                </a:lnTo>
                <a:lnTo>
                  <a:pt x="3666491" y="4672549"/>
                </a:lnTo>
                <a:lnTo>
                  <a:pt x="3665221" y="4674136"/>
                </a:lnTo>
                <a:lnTo>
                  <a:pt x="3663951" y="4675406"/>
                </a:lnTo>
                <a:lnTo>
                  <a:pt x="3662681" y="4676359"/>
                </a:lnTo>
                <a:lnTo>
                  <a:pt x="3661411" y="4676994"/>
                </a:lnTo>
                <a:lnTo>
                  <a:pt x="3660141" y="4676994"/>
                </a:lnTo>
                <a:lnTo>
                  <a:pt x="3658553" y="4676994"/>
                </a:lnTo>
                <a:lnTo>
                  <a:pt x="3657601" y="4676676"/>
                </a:lnTo>
                <a:lnTo>
                  <a:pt x="3656013" y="4675724"/>
                </a:lnTo>
                <a:lnTo>
                  <a:pt x="3655061" y="4674454"/>
                </a:lnTo>
                <a:lnTo>
                  <a:pt x="3653792" y="4672549"/>
                </a:lnTo>
                <a:lnTo>
                  <a:pt x="3654743" y="4674454"/>
                </a:lnTo>
                <a:lnTo>
                  <a:pt x="3655061" y="4676676"/>
                </a:lnTo>
                <a:lnTo>
                  <a:pt x="3656013" y="4681439"/>
                </a:lnTo>
                <a:lnTo>
                  <a:pt x="3656332" y="4683979"/>
                </a:lnTo>
                <a:lnTo>
                  <a:pt x="3656648" y="4685884"/>
                </a:lnTo>
                <a:lnTo>
                  <a:pt x="3657918" y="4687154"/>
                </a:lnTo>
                <a:lnTo>
                  <a:pt x="3658871" y="4687789"/>
                </a:lnTo>
                <a:lnTo>
                  <a:pt x="3657283" y="4690330"/>
                </a:lnTo>
                <a:lnTo>
                  <a:pt x="3655696" y="4691917"/>
                </a:lnTo>
                <a:lnTo>
                  <a:pt x="3654743" y="4692870"/>
                </a:lnTo>
                <a:lnTo>
                  <a:pt x="3653156" y="4692870"/>
                </a:lnTo>
                <a:lnTo>
                  <a:pt x="3652203" y="4692552"/>
                </a:lnTo>
                <a:lnTo>
                  <a:pt x="3650616" y="4691600"/>
                </a:lnTo>
                <a:lnTo>
                  <a:pt x="3648076" y="4689059"/>
                </a:lnTo>
                <a:lnTo>
                  <a:pt x="3645536" y="4685249"/>
                </a:lnTo>
                <a:lnTo>
                  <a:pt x="3643632" y="4683979"/>
                </a:lnTo>
                <a:lnTo>
                  <a:pt x="3642043" y="4682392"/>
                </a:lnTo>
                <a:lnTo>
                  <a:pt x="3640456" y="4681122"/>
                </a:lnTo>
                <a:lnTo>
                  <a:pt x="3638233" y="4679852"/>
                </a:lnTo>
                <a:lnTo>
                  <a:pt x="3636012" y="4679534"/>
                </a:lnTo>
                <a:lnTo>
                  <a:pt x="3633471" y="4679534"/>
                </a:lnTo>
                <a:lnTo>
                  <a:pt x="3640773" y="4694457"/>
                </a:lnTo>
                <a:lnTo>
                  <a:pt x="3639503" y="4697315"/>
                </a:lnTo>
                <a:lnTo>
                  <a:pt x="3638552" y="4699220"/>
                </a:lnTo>
                <a:lnTo>
                  <a:pt x="3636963" y="4700173"/>
                </a:lnTo>
                <a:lnTo>
                  <a:pt x="3635693" y="4700808"/>
                </a:lnTo>
                <a:lnTo>
                  <a:pt x="3634106" y="4700173"/>
                </a:lnTo>
                <a:lnTo>
                  <a:pt x="3632836" y="4699538"/>
                </a:lnTo>
                <a:lnTo>
                  <a:pt x="3631248" y="4698267"/>
                </a:lnTo>
                <a:lnTo>
                  <a:pt x="3629661" y="4696680"/>
                </a:lnTo>
                <a:lnTo>
                  <a:pt x="3628708" y="4694775"/>
                </a:lnTo>
                <a:lnTo>
                  <a:pt x="3628073" y="4692552"/>
                </a:lnTo>
                <a:lnTo>
                  <a:pt x="3627121" y="4690330"/>
                </a:lnTo>
                <a:lnTo>
                  <a:pt x="3626804" y="4688424"/>
                </a:lnTo>
                <a:lnTo>
                  <a:pt x="3626486" y="4686202"/>
                </a:lnTo>
                <a:lnTo>
                  <a:pt x="3626804" y="4683979"/>
                </a:lnTo>
                <a:lnTo>
                  <a:pt x="3627121" y="4681757"/>
                </a:lnTo>
                <a:lnTo>
                  <a:pt x="3628391" y="4679852"/>
                </a:lnTo>
                <a:lnTo>
                  <a:pt x="3626804" y="4682074"/>
                </a:lnTo>
                <a:lnTo>
                  <a:pt x="3625533" y="4683662"/>
                </a:lnTo>
                <a:lnTo>
                  <a:pt x="3621724" y="4685884"/>
                </a:lnTo>
                <a:lnTo>
                  <a:pt x="3618231" y="4688424"/>
                </a:lnTo>
                <a:lnTo>
                  <a:pt x="3616326" y="4689695"/>
                </a:lnTo>
                <a:lnTo>
                  <a:pt x="3614738" y="4691600"/>
                </a:lnTo>
                <a:lnTo>
                  <a:pt x="3614738" y="4694775"/>
                </a:lnTo>
                <a:lnTo>
                  <a:pt x="3614738" y="4697315"/>
                </a:lnTo>
                <a:lnTo>
                  <a:pt x="3615691" y="4701760"/>
                </a:lnTo>
                <a:lnTo>
                  <a:pt x="3616326" y="4706205"/>
                </a:lnTo>
                <a:lnTo>
                  <a:pt x="3616644" y="4709063"/>
                </a:lnTo>
                <a:lnTo>
                  <a:pt x="3616326" y="4712238"/>
                </a:lnTo>
                <a:lnTo>
                  <a:pt x="3614104" y="4708746"/>
                </a:lnTo>
                <a:lnTo>
                  <a:pt x="3612516" y="4705888"/>
                </a:lnTo>
                <a:lnTo>
                  <a:pt x="3610293" y="4701443"/>
                </a:lnTo>
                <a:lnTo>
                  <a:pt x="3609341" y="4699855"/>
                </a:lnTo>
                <a:lnTo>
                  <a:pt x="3607753" y="4698585"/>
                </a:lnTo>
                <a:lnTo>
                  <a:pt x="3606483" y="4697632"/>
                </a:lnTo>
                <a:lnTo>
                  <a:pt x="3603943" y="4696680"/>
                </a:lnTo>
                <a:lnTo>
                  <a:pt x="3605213" y="4689695"/>
                </a:lnTo>
                <a:lnTo>
                  <a:pt x="3606167" y="4683027"/>
                </a:lnTo>
                <a:lnTo>
                  <a:pt x="3606483" y="4677629"/>
                </a:lnTo>
                <a:lnTo>
                  <a:pt x="3606167" y="4673184"/>
                </a:lnTo>
                <a:lnTo>
                  <a:pt x="3605848" y="4671596"/>
                </a:lnTo>
                <a:lnTo>
                  <a:pt x="3604896" y="4670008"/>
                </a:lnTo>
                <a:lnTo>
                  <a:pt x="3604261" y="4668738"/>
                </a:lnTo>
                <a:lnTo>
                  <a:pt x="3602991" y="4667468"/>
                </a:lnTo>
                <a:lnTo>
                  <a:pt x="3601721" y="4666833"/>
                </a:lnTo>
                <a:lnTo>
                  <a:pt x="3600133" y="4665881"/>
                </a:lnTo>
                <a:lnTo>
                  <a:pt x="3597911" y="4665563"/>
                </a:lnTo>
                <a:lnTo>
                  <a:pt x="3596007" y="4665246"/>
                </a:lnTo>
                <a:lnTo>
                  <a:pt x="3596323" y="4661753"/>
                </a:lnTo>
                <a:lnTo>
                  <a:pt x="3596641" y="4659213"/>
                </a:lnTo>
                <a:lnTo>
                  <a:pt x="3597593" y="4657625"/>
                </a:lnTo>
                <a:lnTo>
                  <a:pt x="3598863" y="4656038"/>
                </a:lnTo>
                <a:lnTo>
                  <a:pt x="3599816" y="4655085"/>
                </a:lnTo>
                <a:lnTo>
                  <a:pt x="3601087" y="4654133"/>
                </a:lnTo>
                <a:lnTo>
                  <a:pt x="3602038" y="4652228"/>
                </a:lnTo>
                <a:lnTo>
                  <a:pt x="3602356" y="4649687"/>
                </a:lnTo>
                <a:lnTo>
                  <a:pt x="3602038" y="4647465"/>
                </a:lnTo>
                <a:lnTo>
                  <a:pt x="3601403" y="4645877"/>
                </a:lnTo>
                <a:lnTo>
                  <a:pt x="3600133" y="4645242"/>
                </a:lnTo>
                <a:lnTo>
                  <a:pt x="3599181" y="4644925"/>
                </a:lnTo>
                <a:lnTo>
                  <a:pt x="3596007" y="4644925"/>
                </a:lnTo>
                <a:lnTo>
                  <a:pt x="3594418" y="4644925"/>
                </a:lnTo>
                <a:lnTo>
                  <a:pt x="3592831" y="4644607"/>
                </a:lnTo>
                <a:lnTo>
                  <a:pt x="3591878" y="4644925"/>
                </a:lnTo>
                <a:lnTo>
                  <a:pt x="3591243" y="4645560"/>
                </a:lnTo>
                <a:lnTo>
                  <a:pt x="3590291" y="4646830"/>
                </a:lnTo>
                <a:lnTo>
                  <a:pt x="3589973" y="4648417"/>
                </a:lnTo>
                <a:lnTo>
                  <a:pt x="3589339" y="4652863"/>
                </a:lnTo>
                <a:lnTo>
                  <a:pt x="3589021" y="4657625"/>
                </a:lnTo>
                <a:lnTo>
                  <a:pt x="3588703" y="4662388"/>
                </a:lnTo>
                <a:lnTo>
                  <a:pt x="3588068" y="4664293"/>
                </a:lnTo>
                <a:lnTo>
                  <a:pt x="3587433" y="4665563"/>
                </a:lnTo>
                <a:lnTo>
                  <a:pt x="3586799" y="4666833"/>
                </a:lnTo>
                <a:lnTo>
                  <a:pt x="3585528" y="4667151"/>
                </a:lnTo>
                <a:lnTo>
                  <a:pt x="3584576" y="4666833"/>
                </a:lnTo>
                <a:lnTo>
                  <a:pt x="3582671" y="4665563"/>
                </a:lnTo>
                <a:lnTo>
                  <a:pt x="3584576" y="4660800"/>
                </a:lnTo>
                <a:lnTo>
                  <a:pt x="3585528" y="4657308"/>
                </a:lnTo>
                <a:lnTo>
                  <a:pt x="3585846" y="4654133"/>
                </a:lnTo>
                <a:lnTo>
                  <a:pt x="3586481" y="4650640"/>
                </a:lnTo>
                <a:lnTo>
                  <a:pt x="3586481" y="4647465"/>
                </a:lnTo>
                <a:lnTo>
                  <a:pt x="3586799" y="4643655"/>
                </a:lnTo>
                <a:lnTo>
                  <a:pt x="3587433" y="4639527"/>
                </a:lnTo>
                <a:lnTo>
                  <a:pt x="3589021" y="4634129"/>
                </a:lnTo>
                <a:lnTo>
                  <a:pt x="3592196" y="4635399"/>
                </a:lnTo>
                <a:lnTo>
                  <a:pt x="3594736" y="4636034"/>
                </a:lnTo>
                <a:lnTo>
                  <a:pt x="3596958" y="4636987"/>
                </a:lnTo>
                <a:lnTo>
                  <a:pt x="3598863" y="4637304"/>
                </a:lnTo>
                <a:lnTo>
                  <a:pt x="3600451" y="4636987"/>
                </a:lnTo>
                <a:lnTo>
                  <a:pt x="3602356" y="4635399"/>
                </a:lnTo>
                <a:lnTo>
                  <a:pt x="3604578" y="4632859"/>
                </a:lnTo>
                <a:lnTo>
                  <a:pt x="3606801" y="4628731"/>
                </a:lnTo>
                <a:lnTo>
                  <a:pt x="3606167" y="4626191"/>
                </a:lnTo>
                <a:lnTo>
                  <a:pt x="3605213" y="4624921"/>
                </a:lnTo>
                <a:lnTo>
                  <a:pt x="3604261" y="4623651"/>
                </a:lnTo>
                <a:lnTo>
                  <a:pt x="3602673" y="4623333"/>
                </a:lnTo>
                <a:lnTo>
                  <a:pt x="3601721" y="4623651"/>
                </a:lnTo>
                <a:lnTo>
                  <a:pt x="3600133" y="4623969"/>
                </a:lnTo>
                <a:lnTo>
                  <a:pt x="3597593" y="4625874"/>
                </a:lnTo>
                <a:lnTo>
                  <a:pt x="3594736" y="4627144"/>
                </a:lnTo>
                <a:lnTo>
                  <a:pt x="3593783" y="4627461"/>
                </a:lnTo>
                <a:lnTo>
                  <a:pt x="3592513" y="4627144"/>
                </a:lnTo>
                <a:lnTo>
                  <a:pt x="3591878" y="4626191"/>
                </a:lnTo>
                <a:lnTo>
                  <a:pt x="3591243" y="4624921"/>
                </a:lnTo>
                <a:lnTo>
                  <a:pt x="3590608" y="4622381"/>
                </a:lnTo>
                <a:lnTo>
                  <a:pt x="3590608" y="4618571"/>
                </a:lnTo>
                <a:lnTo>
                  <a:pt x="3589339" y="4618888"/>
                </a:lnTo>
                <a:lnTo>
                  <a:pt x="3587751" y="4620158"/>
                </a:lnTo>
                <a:lnTo>
                  <a:pt x="3586481" y="4621111"/>
                </a:lnTo>
                <a:lnTo>
                  <a:pt x="3584893" y="4622698"/>
                </a:lnTo>
                <a:lnTo>
                  <a:pt x="3582036" y="4626191"/>
                </a:lnTo>
                <a:lnTo>
                  <a:pt x="3579496" y="4630636"/>
                </a:lnTo>
                <a:lnTo>
                  <a:pt x="3577591" y="4635082"/>
                </a:lnTo>
                <a:lnTo>
                  <a:pt x="3577273" y="4637304"/>
                </a:lnTo>
                <a:lnTo>
                  <a:pt x="3576956" y="4638892"/>
                </a:lnTo>
                <a:lnTo>
                  <a:pt x="3576956" y="4640797"/>
                </a:lnTo>
                <a:lnTo>
                  <a:pt x="3577591" y="4642702"/>
                </a:lnTo>
                <a:lnTo>
                  <a:pt x="3578543" y="4643655"/>
                </a:lnTo>
                <a:lnTo>
                  <a:pt x="3580131" y="4644925"/>
                </a:lnTo>
                <a:lnTo>
                  <a:pt x="3577273" y="4644607"/>
                </a:lnTo>
                <a:lnTo>
                  <a:pt x="3574099" y="4644290"/>
                </a:lnTo>
                <a:lnTo>
                  <a:pt x="3567748" y="4643655"/>
                </a:lnTo>
                <a:lnTo>
                  <a:pt x="3560763" y="4644290"/>
                </a:lnTo>
                <a:lnTo>
                  <a:pt x="3553778" y="4644925"/>
                </a:lnTo>
                <a:lnTo>
                  <a:pt x="3546158" y="4645242"/>
                </a:lnTo>
                <a:lnTo>
                  <a:pt x="3537903" y="4645242"/>
                </a:lnTo>
                <a:lnTo>
                  <a:pt x="3533458" y="4644925"/>
                </a:lnTo>
                <a:lnTo>
                  <a:pt x="3529014" y="4644290"/>
                </a:lnTo>
                <a:lnTo>
                  <a:pt x="3524251" y="4643337"/>
                </a:lnTo>
                <a:lnTo>
                  <a:pt x="3519488" y="4642067"/>
                </a:lnTo>
                <a:lnTo>
                  <a:pt x="3518218" y="4643655"/>
                </a:lnTo>
                <a:lnTo>
                  <a:pt x="3517266" y="4645242"/>
                </a:lnTo>
                <a:lnTo>
                  <a:pt x="3516948" y="4647147"/>
                </a:lnTo>
                <a:lnTo>
                  <a:pt x="3516631" y="4649370"/>
                </a:lnTo>
                <a:lnTo>
                  <a:pt x="3516313" y="4651275"/>
                </a:lnTo>
                <a:lnTo>
                  <a:pt x="3515678" y="4654768"/>
                </a:lnTo>
                <a:lnTo>
                  <a:pt x="3514408" y="4657943"/>
                </a:lnTo>
                <a:lnTo>
                  <a:pt x="3512503" y="4662388"/>
                </a:lnTo>
                <a:lnTo>
                  <a:pt x="3511233" y="4662071"/>
                </a:lnTo>
                <a:lnTo>
                  <a:pt x="3509646" y="4661436"/>
                </a:lnTo>
                <a:lnTo>
                  <a:pt x="3506471" y="4659848"/>
                </a:lnTo>
                <a:lnTo>
                  <a:pt x="3503613" y="4657625"/>
                </a:lnTo>
                <a:lnTo>
                  <a:pt x="3500756" y="4655720"/>
                </a:lnTo>
                <a:lnTo>
                  <a:pt x="3497581" y="4654768"/>
                </a:lnTo>
                <a:lnTo>
                  <a:pt x="3496311" y="4654768"/>
                </a:lnTo>
                <a:lnTo>
                  <a:pt x="3494406" y="4654768"/>
                </a:lnTo>
                <a:lnTo>
                  <a:pt x="3492818" y="4655085"/>
                </a:lnTo>
                <a:lnTo>
                  <a:pt x="3491231" y="4655720"/>
                </a:lnTo>
                <a:lnTo>
                  <a:pt x="3489643" y="4657308"/>
                </a:lnTo>
                <a:lnTo>
                  <a:pt x="3487738" y="4659213"/>
                </a:lnTo>
                <a:lnTo>
                  <a:pt x="3489009" y="4662071"/>
                </a:lnTo>
                <a:lnTo>
                  <a:pt x="3489326" y="4664928"/>
                </a:lnTo>
                <a:lnTo>
                  <a:pt x="3489326" y="4668103"/>
                </a:lnTo>
                <a:lnTo>
                  <a:pt x="3489009" y="4671596"/>
                </a:lnTo>
                <a:lnTo>
                  <a:pt x="3488056" y="4674454"/>
                </a:lnTo>
                <a:lnTo>
                  <a:pt x="3487103" y="4677629"/>
                </a:lnTo>
                <a:lnTo>
                  <a:pt x="3484881" y="4683662"/>
                </a:lnTo>
                <a:lnTo>
                  <a:pt x="3483611" y="4688424"/>
                </a:lnTo>
                <a:lnTo>
                  <a:pt x="3482658" y="4690012"/>
                </a:lnTo>
                <a:lnTo>
                  <a:pt x="3482658" y="4691282"/>
                </a:lnTo>
                <a:lnTo>
                  <a:pt x="3483611" y="4692235"/>
                </a:lnTo>
                <a:lnTo>
                  <a:pt x="3484563" y="4692235"/>
                </a:lnTo>
                <a:lnTo>
                  <a:pt x="3486786" y="4691917"/>
                </a:lnTo>
                <a:lnTo>
                  <a:pt x="3489326" y="4690965"/>
                </a:lnTo>
                <a:lnTo>
                  <a:pt x="3489643" y="4692870"/>
                </a:lnTo>
                <a:lnTo>
                  <a:pt x="3489326" y="4694775"/>
                </a:lnTo>
                <a:lnTo>
                  <a:pt x="3489009" y="4696045"/>
                </a:lnTo>
                <a:lnTo>
                  <a:pt x="3488056" y="4696680"/>
                </a:lnTo>
                <a:lnTo>
                  <a:pt x="3487421" y="4697315"/>
                </a:lnTo>
                <a:lnTo>
                  <a:pt x="3486469" y="4697315"/>
                </a:lnTo>
                <a:lnTo>
                  <a:pt x="3483611" y="4697315"/>
                </a:lnTo>
                <a:lnTo>
                  <a:pt x="3480118" y="4696997"/>
                </a:lnTo>
                <a:lnTo>
                  <a:pt x="3476943" y="4696680"/>
                </a:lnTo>
                <a:lnTo>
                  <a:pt x="3475038" y="4696997"/>
                </a:lnTo>
                <a:lnTo>
                  <a:pt x="3473133" y="4697315"/>
                </a:lnTo>
                <a:lnTo>
                  <a:pt x="3471546" y="4697632"/>
                </a:lnTo>
                <a:lnTo>
                  <a:pt x="3469641" y="4698903"/>
                </a:lnTo>
                <a:lnTo>
                  <a:pt x="3469323" y="4701760"/>
                </a:lnTo>
                <a:lnTo>
                  <a:pt x="3469641" y="4704300"/>
                </a:lnTo>
                <a:lnTo>
                  <a:pt x="3469958" y="4706205"/>
                </a:lnTo>
                <a:lnTo>
                  <a:pt x="3470593" y="4707475"/>
                </a:lnTo>
                <a:lnTo>
                  <a:pt x="3471863" y="4708746"/>
                </a:lnTo>
                <a:lnTo>
                  <a:pt x="3472816" y="4709381"/>
                </a:lnTo>
                <a:lnTo>
                  <a:pt x="3474403" y="4709698"/>
                </a:lnTo>
                <a:lnTo>
                  <a:pt x="3475673" y="4710016"/>
                </a:lnTo>
                <a:lnTo>
                  <a:pt x="3479166" y="4709698"/>
                </a:lnTo>
                <a:lnTo>
                  <a:pt x="3482658" y="4708746"/>
                </a:lnTo>
                <a:lnTo>
                  <a:pt x="3489009" y="4706523"/>
                </a:lnTo>
                <a:lnTo>
                  <a:pt x="3488056" y="4710016"/>
                </a:lnTo>
                <a:lnTo>
                  <a:pt x="3487421" y="4713508"/>
                </a:lnTo>
                <a:lnTo>
                  <a:pt x="3487103" y="4716366"/>
                </a:lnTo>
                <a:lnTo>
                  <a:pt x="3487103" y="4718589"/>
                </a:lnTo>
                <a:lnTo>
                  <a:pt x="3487738" y="4720494"/>
                </a:lnTo>
                <a:lnTo>
                  <a:pt x="3488691" y="4721764"/>
                </a:lnTo>
                <a:lnTo>
                  <a:pt x="3489961" y="4722716"/>
                </a:lnTo>
                <a:lnTo>
                  <a:pt x="3491866" y="4723034"/>
                </a:lnTo>
                <a:lnTo>
                  <a:pt x="3488691" y="4723034"/>
                </a:lnTo>
                <a:lnTo>
                  <a:pt x="3485198" y="4723669"/>
                </a:lnTo>
                <a:lnTo>
                  <a:pt x="3482023" y="4724621"/>
                </a:lnTo>
                <a:lnTo>
                  <a:pt x="3478848" y="4726844"/>
                </a:lnTo>
                <a:lnTo>
                  <a:pt x="3475038" y="4730019"/>
                </a:lnTo>
                <a:lnTo>
                  <a:pt x="3471863" y="4733829"/>
                </a:lnTo>
                <a:lnTo>
                  <a:pt x="3468372" y="4738910"/>
                </a:lnTo>
                <a:lnTo>
                  <a:pt x="3465196" y="4745578"/>
                </a:lnTo>
                <a:lnTo>
                  <a:pt x="3465196" y="4748435"/>
                </a:lnTo>
                <a:lnTo>
                  <a:pt x="3465832" y="4750658"/>
                </a:lnTo>
                <a:lnTo>
                  <a:pt x="3466148" y="4753198"/>
                </a:lnTo>
                <a:lnTo>
                  <a:pt x="3466148" y="4754785"/>
                </a:lnTo>
                <a:lnTo>
                  <a:pt x="3465832" y="4756056"/>
                </a:lnTo>
                <a:lnTo>
                  <a:pt x="3474086" y="4752245"/>
                </a:lnTo>
                <a:lnTo>
                  <a:pt x="3482023" y="4747800"/>
                </a:lnTo>
                <a:lnTo>
                  <a:pt x="3489643" y="4743355"/>
                </a:lnTo>
                <a:lnTo>
                  <a:pt x="3493771" y="4741450"/>
                </a:lnTo>
                <a:lnTo>
                  <a:pt x="3497581" y="4739862"/>
                </a:lnTo>
                <a:lnTo>
                  <a:pt x="3497581" y="4744625"/>
                </a:lnTo>
                <a:lnTo>
                  <a:pt x="3498533" y="4749705"/>
                </a:lnTo>
                <a:lnTo>
                  <a:pt x="3499803" y="4754468"/>
                </a:lnTo>
                <a:lnTo>
                  <a:pt x="3501709" y="4758596"/>
                </a:lnTo>
                <a:lnTo>
                  <a:pt x="3503931" y="4762723"/>
                </a:lnTo>
                <a:lnTo>
                  <a:pt x="3506471" y="4766216"/>
                </a:lnTo>
                <a:lnTo>
                  <a:pt x="3509328" y="4769391"/>
                </a:lnTo>
                <a:lnTo>
                  <a:pt x="3512503" y="4771614"/>
                </a:lnTo>
                <a:lnTo>
                  <a:pt x="3515997" y="4773201"/>
                </a:lnTo>
                <a:lnTo>
                  <a:pt x="3517266" y="4773519"/>
                </a:lnTo>
                <a:lnTo>
                  <a:pt x="3519171" y="4773519"/>
                </a:lnTo>
                <a:lnTo>
                  <a:pt x="3520758" y="4773519"/>
                </a:lnTo>
                <a:lnTo>
                  <a:pt x="3522346" y="4773201"/>
                </a:lnTo>
                <a:lnTo>
                  <a:pt x="3523933" y="4772884"/>
                </a:lnTo>
                <a:lnTo>
                  <a:pt x="3525521" y="4771931"/>
                </a:lnTo>
                <a:lnTo>
                  <a:pt x="3526791" y="4770661"/>
                </a:lnTo>
                <a:lnTo>
                  <a:pt x="3528378" y="4769391"/>
                </a:lnTo>
                <a:lnTo>
                  <a:pt x="3529648" y="4767486"/>
                </a:lnTo>
                <a:lnTo>
                  <a:pt x="3530918" y="4765264"/>
                </a:lnTo>
                <a:lnTo>
                  <a:pt x="3531871" y="4762723"/>
                </a:lnTo>
                <a:lnTo>
                  <a:pt x="3533141" y="4759866"/>
                </a:lnTo>
                <a:lnTo>
                  <a:pt x="3534094" y="4756373"/>
                </a:lnTo>
                <a:lnTo>
                  <a:pt x="3535046" y="4752880"/>
                </a:lnTo>
                <a:lnTo>
                  <a:pt x="3537903" y="4757008"/>
                </a:lnTo>
                <a:lnTo>
                  <a:pt x="3540443" y="4761771"/>
                </a:lnTo>
                <a:lnTo>
                  <a:pt x="3542666" y="4766851"/>
                </a:lnTo>
                <a:lnTo>
                  <a:pt x="3544254" y="4772249"/>
                </a:lnTo>
                <a:lnTo>
                  <a:pt x="3547746" y="4784315"/>
                </a:lnTo>
                <a:lnTo>
                  <a:pt x="3550603" y="4796063"/>
                </a:lnTo>
                <a:lnTo>
                  <a:pt x="3552826" y="4791935"/>
                </a:lnTo>
                <a:lnTo>
                  <a:pt x="3555048" y="4789077"/>
                </a:lnTo>
                <a:lnTo>
                  <a:pt x="3557588" y="4786855"/>
                </a:lnTo>
                <a:lnTo>
                  <a:pt x="3559811" y="4784950"/>
                </a:lnTo>
                <a:lnTo>
                  <a:pt x="3562033" y="4784315"/>
                </a:lnTo>
                <a:lnTo>
                  <a:pt x="3564573" y="4783997"/>
                </a:lnTo>
                <a:lnTo>
                  <a:pt x="3566796" y="4783997"/>
                </a:lnTo>
                <a:lnTo>
                  <a:pt x="3569336" y="4784315"/>
                </a:lnTo>
                <a:lnTo>
                  <a:pt x="3574099" y="4785267"/>
                </a:lnTo>
                <a:lnTo>
                  <a:pt x="3579179" y="4786537"/>
                </a:lnTo>
                <a:lnTo>
                  <a:pt x="3581719" y="4786855"/>
                </a:lnTo>
                <a:lnTo>
                  <a:pt x="3584259" y="4786537"/>
                </a:lnTo>
                <a:lnTo>
                  <a:pt x="3586799" y="4785902"/>
                </a:lnTo>
                <a:lnTo>
                  <a:pt x="3589339" y="4784632"/>
                </a:lnTo>
                <a:lnTo>
                  <a:pt x="3587116" y="4789077"/>
                </a:lnTo>
                <a:lnTo>
                  <a:pt x="3585528" y="4794158"/>
                </a:lnTo>
                <a:lnTo>
                  <a:pt x="3584576" y="4798920"/>
                </a:lnTo>
                <a:lnTo>
                  <a:pt x="3583941" y="4804318"/>
                </a:lnTo>
                <a:lnTo>
                  <a:pt x="3582988" y="4815114"/>
                </a:lnTo>
                <a:lnTo>
                  <a:pt x="3582671" y="4826227"/>
                </a:lnTo>
                <a:lnTo>
                  <a:pt x="3582353" y="4831625"/>
                </a:lnTo>
                <a:lnTo>
                  <a:pt x="3581719" y="4836705"/>
                </a:lnTo>
                <a:lnTo>
                  <a:pt x="3580766" y="4841468"/>
                </a:lnTo>
                <a:lnTo>
                  <a:pt x="3579179" y="4845913"/>
                </a:lnTo>
                <a:lnTo>
                  <a:pt x="3577273" y="4850041"/>
                </a:lnTo>
                <a:lnTo>
                  <a:pt x="3575686" y="4851628"/>
                </a:lnTo>
                <a:lnTo>
                  <a:pt x="3574416" y="4853533"/>
                </a:lnTo>
                <a:lnTo>
                  <a:pt x="3572828" y="4855121"/>
                </a:lnTo>
                <a:lnTo>
                  <a:pt x="3570606" y="4856391"/>
                </a:lnTo>
                <a:lnTo>
                  <a:pt x="3568702" y="4857661"/>
                </a:lnTo>
                <a:lnTo>
                  <a:pt x="3566162" y="4858614"/>
                </a:lnTo>
                <a:lnTo>
                  <a:pt x="3567113" y="4862424"/>
                </a:lnTo>
                <a:lnTo>
                  <a:pt x="3567748" y="4865599"/>
                </a:lnTo>
                <a:lnTo>
                  <a:pt x="3567748" y="4868774"/>
                </a:lnTo>
                <a:lnTo>
                  <a:pt x="3567748" y="4872267"/>
                </a:lnTo>
                <a:lnTo>
                  <a:pt x="3567113" y="4878300"/>
                </a:lnTo>
                <a:lnTo>
                  <a:pt x="3565843" y="4884967"/>
                </a:lnTo>
                <a:lnTo>
                  <a:pt x="3564256" y="4891635"/>
                </a:lnTo>
                <a:lnTo>
                  <a:pt x="3562986" y="4898938"/>
                </a:lnTo>
                <a:lnTo>
                  <a:pt x="3562033" y="4907194"/>
                </a:lnTo>
                <a:lnTo>
                  <a:pt x="3561398" y="4911639"/>
                </a:lnTo>
                <a:lnTo>
                  <a:pt x="3561398" y="4916402"/>
                </a:lnTo>
                <a:lnTo>
                  <a:pt x="3557906" y="4917037"/>
                </a:lnTo>
                <a:lnTo>
                  <a:pt x="3555048" y="4917037"/>
                </a:lnTo>
                <a:lnTo>
                  <a:pt x="3552191" y="4917037"/>
                </a:lnTo>
                <a:lnTo>
                  <a:pt x="3549651" y="4917037"/>
                </a:lnTo>
                <a:lnTo>
                  <a:pt x="3546794" y="4916719"/>
                </a:lnTo>
                <a:lnTo>
                  <a:pt x="3544254" y="4916084"/>
                </a:lnTo>
                <a:lnTo>
                  <a:pt x="3542348" y="4914814"/>
                </a:lnTo>
                <a:lnTo>
                  <a:pt x="3540443" y="4913861"/>
                </a:lnTo>
                <a:lnTo>
                  <a:pt x="3538221" y="4912591"/>
                </a:lnTo>
                <a:lnTo>
                  <a:pt x="3536634" y="4911321"/>
                </a:lnTo>
                <a:lnTo>
                  <a:pt x="3533458" y="4907829"/>
                </a:lnTo>
                <a:lnTo>
                  <a:pt x="3530918" y="4904336"/>
                </a:lnTo>
                <a:lnTo>
                  <a:pt x="3528378" y="4899891"/>
                </a:lnTo>
                <a:lnTo>
                  <a:pt x="3526791" y="4900208"/>
                </a:lnTo>
                <a:lnTo>
                  <a:pt x="3525838" y="4901796"/>
                </a:lnTo>
                <a:lnTo>
                  <a:pt x="3525203" y="4903066"/>
                </a:lnTo>
                <a:lnTo>
                  <a:pt x="3524568" y="4905289"/>
                </a:lnTo>
                <a:lnTo>
                  <a:pt x="3523617" y="4910051"/>
                </a:lnTo>
                <a:lnTo>
                  <a:pt x="3522981" y="4915132"/>
                </a:lnTo>
                <a:lnTo>
                  <a:pt x="3516313" y="4912591"/>
                </a:lnTo>
                <a:lnTo>
                  <a:pt x="3509963" y="4910051"/>
                </a:lnTo>
                <a:lnTo>
                  <a:pt x="3504248" y="4907194"/>
                </a:lnTo>
                <a:lnTo>
                  <a:pt x="3501709" y="4905289"/>
                </a:lnTo>
                <a:lnTo>
                  <a:pt x="3499169" y="4903383"/>
                </a:lnTo>
                <a:lnTo>
                  <a:pt x="3496629" y="4901478"/>
                </a:lnTo>
                <a:lnTo>
                  <a:pt x="3494406" y="4899256"/>
                </a:lnTo>
                <a:lnTo>
                  <a:pt x="3492183" y="4896716"/>
                </a:lnTo>
                <a:lnTo>
                  <a:pt x="3490278" y="4893540"/>
                </a:lnTo>
                <a:lnTo>
                  <a:pt x="3489009" y="4890683"/>
                </a:lnTo>
                <a:lnTo>
                  <a:pt x="3487421" y="4887508"/>
                </a:lnTo>
                <a:lnTo>
                  <a:pt x="3486469" y="4884332"/>
                </a:lnTo>
                <a:lnTo>
                  <a:pt x="3485516" y="4880205"/>
                </a:lnTo>
                <a:lnTo>
                  <a:pt x="3479801" y="4888460"/>
                </a:lnTo>
                <a:lnTo>
                  <a:pt x="3476626" y="4892588"/>
                </a:lnTo>
                <a:lnTo>
                  <a:pt x="3473133" y="4895763"/>
                </a:lnTo>
                <a:lnTo>
                  <a:pt x="3471546" y="4897351"/>
                </a:lnTo>
                <a:lnTo>
                  <a:pt x="3469641" y="4898938"/>
                </a:lnTo>
                <a:lnTo>
                  <a:pt x="3467418" y="4899573"/>
                </a:lnTo>
                <a:lnTo>
                  <a:pt x="3465196" y="4899891"/>
                </a:lnTo>
                <a:lnTo>
                  <a:pt x="3462656" y="4900208"/>
                </a:lnTo>
                <a:lnTo>
                  <a:pt x="3460116" y="4899891"/>
                </a:lnTo>
                <a:lnTo>
                  <a:pt x="3457258" y="4899256"/>
                </a:lnTo>
                <a:lnTo>
                  <a:pt x="3454401" y="4897668"/>
                </a:lnTo>
                <a:lnTo>
                  <a:pt x="3453131" y="4900208"/>
                </a:lnTo>
                <a:lnTo>
                  <a:pt x="3452496" y="4902431"/>
                </a:lnTo>
                <a:lnTo>
                  <a:pt x="3452178" y="4904653"/>
                </a:lnTo>
                <a:lnTo>
                  <a:pt x="3452178" y="4906559"/>
                </a:lnTo>
                <a:lnTo>
                  <a:pt x="3452496" y="4910369"/>
                </a:lnTo>
                <a:lnTo>
                  <a:pt x="3453448" y="4914179"/>
                </a:lnTo>
                <a:lnTo>
                  <a:pt x="3453766" y="4917354"/>
                </a:lnTo>
                <a:lnTo>
                  <a:pt x="3453766" y="4918942"/>
                </a:lnTo>
                <a:lnTo>
                  <a:pt x="3453766" y="4920212"/>
                </a:lnTo>
                <a:lnTo>
                  <a:pt x="3453448" y="4921482"/>
                </a:lnTo>
                <a:lnTo>
                  <a:pt x="3452496" y="4922117"/>
                </a:lnTo>
                <a:lnTo>
                  <a:pt x="3451226" y="4923387"/>
                </a:lnTo>
                <a:lnTo>
                  <a:pt x="3449004" y="4923704"/>
                </a:lnTo>
                <a:lnTo>
                  <a:pt x="3451861" y="4927832"/>
                </a:lnTo>
                <a:lnTo>
                  <a:pt x="3453766" y="4931325"/>
                </a:lnTo>
                <a:lnTo>
                  <a:pt x="3456306" y="4934500"/>
                </a:lnTo>
                <a:lnTo>
                  <a:pt x="3459798" y="4937358"/>
                </a:lnTo>
                <a:lnTo>
                  <a:pt x="3462973" y="4939898"/>
                </a:lnTo>
                <a:lnTo>
                  <a:pt x="3467418" y="4942438"/>
                </a:lnTo>
                <a:lnTo>
                  <a:pt x="3472498" y="4944978"/>
                </a:lnTo>
                <a:lnTo>
                  <a:pt x="3478213" y="4947836"/>
                </a:lnTo>
                <a:lnTo>
                  <a:pt x="3475038" y="4949423"/>
                </a:lnTo>
                <a:lnTo>
                  <a:pt x="3472498" y="4951646"/>
                </a:lnTo>
                <a:lnTo>
                  <a:pt x="3470276" y="4953551"/>
                </a:lnTo>
                <a:lnTo>
                  <a:pt x="3469323" y="4955774"/>
                </a:lnTo>
                <a:lnTo>
                  <a:pt x="3468372" y="4957996"/>
                </a:lnTo>
                <a:lnTo>
                  <a:pt x="3468053" y="4960219"/>
                </a:lnTo>
                <a:lnTo>
                  <a:pt x="3468053" y="4962759"/>
                </a:lnTo>
                <a:lnTo>
                  <a:pt x="3468372" y="4965617"/>
                </a:lnTo>
                <a:lnTo>
                  <a:pt x="3469323" y="4971650"/>
                </a:lnTo>
                <a:lnTo>
                  <a:pt x="3469641" y="4975460"/>
                </a:lnTo>
                <a:lnTo>
                  <a:pt x="3469641" y="4979270"/>
                </a:lnTo>
                <a:lnTo>
                  <a:pt x="3469641" y="4983715"/>
                </a:lnTo>
                <a:lnTo>
                  <a:pt x="3469323" y="4988478"/>
                </a:lnTo>
                <a:lnTo>
                  <a:pt x="3468053" y="4993558"/>
                </a:lnTo>
                <a:lnTo>
                  <a:pt x="3466783" y="4999591"/>
                </a:lnTo>
                <a:lnTo>
                  <a:pt x="3470593" y="4996098"/>
                </a:lnTo>
                <a:lnTo>
                  <a:pt x="3474086" y="4993558"/>
                </a:lnTo>
                <a:lnTo>
                  <a:pt x="3477261" y="4991971"/>
                </a:lnTo>
                <a:lnTo>
                  <a:pt x="3480436" y="4990701"/>
                </a:lnTo>
                <a:lnTo>
                  <a:pt x="3483611" y="4990383"/>
                </a:lnTo>
                <a:lnTo>
                  <a:pt x="3486151" y="4990066"/>
                </a:lnTo>
                <a:lnTo>
                  <a:pt x="3489009" y="4990383"/>
                </a:lnTo>
                <a:lnTo>
                  <a:pt x="3491866" y="4991018"/>
                </a:lnTo>
                <a:lnTo>
                  <a:pt x="3497263" y="4992923"/>
                </a:lnTo>
                <a:lnTo>
                  <a:pt x="3503931" y="4995146"/>
                </a:lnTo>
                <a:lnTo>
                  <a:pt x="3511551" y="4997368"/>
                </a:lnTo>
                <a:lnTo>
                  <a:pt x="3515997" y="4998321"/>
                </a:lnTo>
                <a:lnTo>
                  <a:pt x="3520758" y="4999274"/>
                </a:lnTo>
                <a:lnTo>
                  <a:pt x="3519171" y="5000544"/>
                </a:lnTo>
                <a:lnTo>
                  <a:pt x="3517901" y="5002131"/>
                </a:lnTo>
                <a:lnTo>
                  <a:pt x="3516313" y="5003084"/>
                </a:lnTo>
                <a:lnTo>
                  <a:pt x="3514408" y="5003719"/>
                </a:lnTo>
                <a:lnTo>
                  <a:pt x="3511233" y="5004989"/>
                </a:lnTo>
                <a:lnTo>
                  <a:pt x="3508058" y="5005306"/>
                </a:lnTo>
                <a:lnTo>
                  <a:pt x="3504566" y="5005306"/>
                </a:lnTo>
                <a:lnTo>
                  <a:pt x="3501391" y="5004671"/>
                </a:lnTo>
                <a:lnTo>
                  <a:pt x="3494406" y="5003084"/>
                </a:lnTo>
                <a:lnTo>
                  <a:pt x="3491231" y="5002449"/>
                </a:lnTo>
                <a:lnTo>
                  <a:pt x="3487738" y="5002131"/>
                </a:lnTo>
                <a:lnTo>
                  <a:pt x="3484881" y="5002131"/>
                </a:lnTo>
                <a:lnTo>
                  <a:pt x="3482023" y="5002766"/>
                </a:lnTo>
                <a:lnTo>
                  <a:pt x="3480436" y="5003401"/>
                </a:lnTo>
                <a:lnTo>
                  <a:pt x="3479166" y="5004354"/>
                </a:lnTo>
                <a:lnTo>
                  <a:pt x="3477578" y="5005624"/>
                </a:lnTo>
                <a:lnTo>
                  <a:pt x="3476626" y="5006894"/>
                </a:lnTo>
                <a:lnTo>
                  <a:pt x="3475356" y="5008482"/>
                </a:lnTo>
                <a:lnTo>
                  <a:pt x="3474403" y="5010704"/>
                </a:lnTo>
                <a:lnTo>
                  <a:pt x="3472181" y="5015467"/>
                </a:lnTo>
                <a:lnTo>
                  <a:pt x="3470912" y="5014197"/>
                </a:lnTo>
                <a:lnTo>
                  <a:pt x="3469641" y="5012609"/>
                </a:lnTo>
                <a:lnTo>
                  <a:pt x="3468053" y="5011657"/>
                </a:lnTo>
                <a:lnTo>
                  <a:pt x="3466148" y="5010704"/>
                </a:lnTo>
                <a:lnTo>
                  <a:pt x="3462338" y="5009434"/>
                </a:lnTo>
                <a:lnTo>
                  <a:pt x="3457576" y="5008482"/>
                </a:lnTo>
                <a:lnTo>
                  <a:pt x="3447733" y="5007846"/>
                </a:lnTo>
                <a:lnTo>
                  <a:pt x="3442653" y="5007529"/>
                </a:lnTo>
                <a:lnTo>
                  <a:pt x="3437891" y="5007211"/>
                </a:lnTo>
                <a:lnTo>
                  <a:pt x="3433128" y="5011657"/>
                </a:lnTo>
                <a:lnTo>
                  <a:pt x="3429001" y="5016419"/>
                </a:lnTo>
                <a:lnTo>
                  <a:pt x="3426143" y="5020547"/>
                </a:lnTo>
                <a:lnTo>
                  <a:pt x="3423603" y="5024675"/>
                </a:lnTo>
                <a:lnTo>
                  <a:pt x="3421698" y="5028803"/>
                </a:lnTo>
                <a:lnTo>
                  <a:pt x="3420428" y="5032613"/>
                </a:lnTo>
                <a:lnTo>
                  <a:pt x="3420111" y="5036741"/>
                </a:lnTo>
                <a:lnTo>
                  <a:pt x="3420111" y="5040868"/>
                </a:lnTo>
                <a:lnTo>
                  <a:pt x="3420428" y="5044361"/>
                </a:lnTo>
                <a:lnTo>
                  <a:pt x="3421063" y="5048171"/>
                </a:lnTo>
                <a:lnTo>
                  <a:pt x="3422651" y="5051346"/>
                </a:lnTo>
                <a:lnTo>
                  <a:pt x="3424238" y="5054839"/>
                </a:lnTo>
                <a:lnTo>
                  <a:pt x="3426461" y="5058332"/>
                </a:lnTo>
                <a:lnTo>
                  <a:pt x="3429001" y="5061507"/>
                </a:lnTo>
                <a:lnTo>
                  <a:pt x="3431858" y="5064682"/>
                </a:lnTo>
                <a:lnTo>
                  <a:pt x="3435033" y="5067857"/>
                </a:lnTo>
                <a:lnTo>
                  <a:pt x="3441701" y="5073890"/>
                </a:lnTo>
                <a:lnTo>
                  <a:pt x="3448686" y="5080240"/>
                </a:lnTo>
                <a:lnTo>
                  <a:pt x="3455988" y="5086273"/>
                </a:lnTo>
                <a:lnTo>
                  <a:pt x="3463292" y="5092941"/>
                </a:lnTo>
                <a:lnTo>
                  <a:pt x="3469958" y="5099926"/>
                </a:lnTo>
                <a:lnTo>
                  <a:pt x="3472816" y="5103102"/>
                </a:lnTo>
                <a:lnTo>
                  <a:pt x="3475356" y="5106912"/>
                </a:lnTo>
                <a:lnTo>
                  <a:pt x="3477896" y="5110404"/>
                </a:lnTo>
                <a:lnTo>
                  <a:pt x="3479801" y="5114532"/>
                </a:lnTo>
                <a:lnTo>
                  <a:pt x="3481706" y="5118342"/>
                </a:lnTo>
                <a:lnTo>
                  <a:pt x="3482658" y="5122470"/>
                </a:lnTo>
                <a:lnTo>
                  <a:pt x="3484246" y="5121200"/>
                </a:lnTo>
                <a:lnTo>
                  <a:pt x="3486151" y="5120247"/>
                </a:lnTo>
                <a:lnTo>
                  <a:pt x="3488056" y="5119612"/>
                </a:lnTo>
                <a:lnTo>
                  <a:pt x="3490278" y="5118660"/>
                </a:lnTo>
                <a:lnTo>
                  <a:pt x="3494723" y="5118342"/>
                </a:lnTo>
                <a:lnTo>
                  <a:pt x="3500121" y="5118660"/>
                </a:lnTo>
                <a:lnTo>
                  <a:pt x="3499486" y="5122788"/>
                </a:lnTo>
                <a:lnTo>
                  <a:pt x="3499486" y="5124375"/>
                </a:lnTo>
                <a:lnTo>
                  <a:pt x="3499803" y="5125645"/>
                </a:lnTo>
                <a:lnTo>
                  <a:pt x="3500756" y="5126915"/>
                </a:lnTo>
                <a:lnTo>
                  <a:pt x="3501391" y="5127868"/>
                </a:lnTo>
                <a:lnTo>
                  <a:pt x="3502026" y="5128503"/>
                </a:lnTo>
                <a:lnTo>
                  <a:pt x="3503296" y="5129455"/>
                </a:lnTo>
                <a:lnTo>
                  <a:pt x="3503613" y="5132313"/>
                </a:lnTo>
                <a:lnTo>
                  <a:pt x="3503613" y="5134536"/>
                </a:lnTo>
                <a:lnTo>
                  <a:pt x="3503296" y="5135806"/>
                </a:lnTo>
                <a:lnTo>
                  <a:pt x="3502343" y="5137393"/>
                </a:lnTo>
                <a:lnTo>
                  <a:pt x="3501709" y="5138028"/>
                </a:lnTo>
                <a:lnTo>
                  <a:pt x="3500756" y="5138981"/>
                </a:lnTo>
                <a:lnTo>
                  <a:pt x="3497898" y="5139616"/>
                </a:lnTo>
                <a:lnTo>
                  <a:pt x="3495358" y="5140251"/>
                </a:lnTo>
                <a:lnTo>
                  <a:pt x="3494089" y="5141204"/>
                </a:lnTo>
                <a:lnTo>
                  <a:pt x="3493453" y="5141839"/>
                </a:lnTo>
                <a:lnTo>
                  <a:pt x="3492501" y="5142791"/>
                </a:lnTo>
                <a:lnTo>
                  <a:pt x="3492183" y="5144696"/>
                </a:lnTo>
                <a:lnTo>
                  <a:pt x="3492183" y="5146919"/>
                </a:lnTo>
                <a:lnTo>
                  <a:pt x="3492501" y="5149777"/>
                </a:lnTo>
                <a:lnTo>
                  <a:pt x="3496311" y="5150412"/>
                </a:lnTo>
                <a:lnTo>
                  <a:pt x="3497581" y="5151364"/>
                </a:lnTo>
                <a:lnTo>
                  <a:pt x="3498851" y="5151999"/>
                </a:lnTo>
                <a:lnTo>
                  <a:pt x="3499803" y="5152952"/>
                </a:lnTo>
                <a:lnTo>
                  <a:pt x="3500756" y="5154222"/>
                </a:lnTo>
                <a:lnTo>
                  <a:pt x="3501391" y="5157079"/>
                </a:lnTo>
                <a:lnTo>
                  <a:pt x="3501709" y="5160255"/>
                </a:lnTo>
                <a:lnTo>
                  <a:pt x="3502026" y="5164700"/>
                </a:lnTo>
                <a:lnTo>
                  <a:pt x="3502343" y="5170098"/>
                </a:lnTo>
                <a:lnTo>
                  <a:pt x="3503296" y="5176448"/>
                </a:lnTo>
                <a:lnTo>
                  <a:pt x="3509646" y="5174543"/>
                </a:lnTo>
                <a:lnTo>
                  <a:pt x="3516313" y="5173273"/>
                </a:lnTo>
                <a:lnTo>
                  <a:pt x="3522981" y="5172003"/>
                </a:lnTo>
                <a:lnTo>
                  <a:pt x="3529014" y="5171685"/>
                </a:lnTo>
                <a:lnTo>
                  <a:pt x="3535046" y="5171368"/>
                </a:lnTo>
                <a:lnTo>
                  <a:pt x="3540761" y="5171685"/>
                </a:lnTo>
                <a:lnTo>
                  <a:pt x="3546158" y="5172320"/>
                </a:lnTo>
                <a:lnTo>
                  <a:pt x="3551238" y="5173590"/>
                </a:lnTo>
                <a:lnTo>
                  <a:pt x="3556002" y="5175495"/>
                </a:lnTo>
                <a:lnTo>
                  <a:pt x="3560763" y="5178036"/>
                </a:lnTo>
                <a:lnTo>
                  <a:pt x="3565208" y="5180893"/>
                </a:lnTo>
                <a:lnTo>
                  <a:pt x="3568702" y="5184386"/>
                </a:lnTo>
                <a:lnTo>
                  <a:pt x="3572511" y="5188514"/>
                </a:lnTo>
                <a:lnTo>
                  <a:pt x="3575686" y="5193594"/>
                </a:lnTo>
                <a:lnTo>
                  <a:pt x="3578543" y="5198992"/>
                </a:lnTo>
                <a:lnTo>
                  <a:pt x="3581401" y="5205342"/>
                </a:lnTo>
                <a:lnTo>
                  <a:pt x="3582671" y="5203754"/>
                </a:lnTo>
                <a:lnTo>
                  <a:pt x="3584576" y="5202802"/>
                </a:lnTo>
                <a:lnTo>
                  <a:pt x="3586799" y="5201532"/>
                </a:lnTo>
                <a:lnTo>
                  <a:pt x="3589021" y="5200897"/>
                </a:lnTo>
                <a:lnTo>
                  <a:pt x="3591243" y="5200579"/>
                </a:lnTo>
                <a:lnTo>
                  <a:pt x="3593783" y="5199944"/>
                </a:lnTo>
                <a:lnTo>
                  <a:pt x="3599181" y="5199944"/>
                </a:lnTo>
                <a:lnTo>
                  <a:pt x="3599181" y="5203754"/>
                </a:lnTo>
                <a:lnTo>
                  <a:pt x="3599498" y="5207247"/>
                </a:lnTo>
                <a:lnTo>
                  <a:pt x="3600133" y="5210105"/>
                </a:lnTo>
                <a:lnTo>
                  <a:pt x="3601403" y="5212645"/>
                </a:lnTo>
                <a:lnTo>
                  <a:pt x="3602673" y="5215185"/>
                </a:lnTo>
                <a:lnTo>
                  <a:pt x="3604261" y="5217090"/>
                </a:lnTo>
                <a:lnTo>
                  <a:pt x="3607753" y="5220583"/>
                </a:lnTo>
                <a:lnTo>
                  <a:pt x="3611881" y="5223440"/>
                </a:lnTo>
                <a:lnTo>
                  <a:pt x="3616008" y="5226933"/>
                </a:lnTo>
                <a:lnTo>
                  <a:pt x="3617596" y="5228838"/>
                </a:lnTo>
                <a:lnTo>
                  <a:pt x="3619184" y="5230743"/>
                </a:lnTo>
                <a:lnTo>
                  <a:pt x="3620771" y="5233284"/>
                </a:lnTo>
                <a:lnTo>
                  <a:pt x="3621406" y="5236141"/>
                </a:lnTo>
                <a:lnTo>
                  <a:pt x="3621406" y="5241539"/>
                </a:lnTo>
                <a:lnTo>
                  <a:pt x="3621088" y="5246619"/>
                </a:lnTo>
                <a:lnTo>
                  <a:pt x="3620771" y="5251382"/>
                </a:lnTo>
                <a:lnTo>
                  <a:pt x="3619818" y="5255510"/>
                </a:lnTo>
                <a:lnTo>
                  <a:pt x="3617596" y="5264400"/>
                </a:lnTo>
                <a:lnTo>
                  <a:pt x="3615056" y="5272021"/>
                </a:lnTo>
                <a:lnTo>
                  <a:pt x="3611881" y="5279323"/>
                </a:lnTo>
                <a:lnTo>
                  <a:pt x="3608388" y="5286309"/>
                </a:lnTo>
                <a:lnTo>
                  <a:pt x="3604261" y="5292977"/>
                </a:lnTo>
                <a:lnTo>
                  <a:pt x="3600133" y="5299010"/>
                </a:lnTo>
                <a:lnTo>
                  <a:pt x="3591243" y="5311075"/>
                </a:lnTo>
                <a:lnTo>
                  <a:pt x="3586799" y="5316790"/>
                </a:lnTo>
                <a:lnTo>
                  <a:pt x="3582353" y="5323458"/>
                </a:lnTo>
                <a:lnTo>
                  <a:pt x="3578226" y="5330126"/>
                </a:lnTo>
                <a:lnTo>
                  <a:pt x="3574733" y="5337112"/>
                </a:lnTo>
                <a:lnTo>
                  <a:pt x="3571559" y="5344414"/>
                </a:lnTo>
                <a:lnTo>
                  <a:pt x="3568383" y="5352352"/>
                </a:lnTo>
                <a:lnTo>
                  <a:pt x="3576956" y="5355210"/>
                </a:lnTo>
                <a:lnTo>
                  <a:pt x="3584576" y="5357115"/>
                </a:lnTo>
                <a:lnTo>
                  <a:pt x="3591561" y="5357750"/>
                </a:lnTo>
                <a:lnTo>
                  <a:pt x="3598547" y="5357750"/>
                </a:lnTo>
                <a:lnTo>
                  <a:pt x="3604578" y="5357115"/>
                </a:lnTo>
                <a:lnTo>
                  <a:pt x="3610928" y="5355845"/>
                </a:lnTo>
                <a:lnTo>
                  <a:pt x="3616961" y="5354575"/>
                </a:lnTo>
                <a:lnTo>
                  <a:pt x="3622993" y="5352352"/>
                </a:lnTo>
                <a:lnTo>
                  <a:pt x="3635376" y="5347907"/>
                </a:lnTo>
                <a:lnTo>
                  <a:pt x="3641726" y="5345367"/>
                </a:lnTo>
                <a:lnTo>
                  <a:pt x="3648712" y="5343144"/>
                </a:lnTo>
                <a:lnTo>
                  <a:pt x="3656332" y="5341239"/>
                </a:lnTo>
                <a:lnTo>
                  <a:pt x="3663951" y="5339969"/>
                </a:lnTo>
                <a:lnTo>
                  <a:pt x="3672841" y="5338699"/>
                </a:lnTo>
                <a:lnTo>
                  <a:pt x="3682366" y="5338064"/>
                </a:lnTo>
                <a:lnTo>
                  <a:pt x="3679191" y="5330761"/>
                </a:lnTo>
                <a:lnTo>
                  <a:pt x="3675698" y="5324093"/>
                </a:lnTo>
                <a:lnTo>
                  <a:pt x="3672206" y="5318378"/>
                </a:lnTo>
                <a:lnTo>
                  <a:pt x="3668396" y="5313298"/>
                </a:lnTo>
                <a:lnTo>
                  <a:pt x="3665221" y="5308853"/>
                </a:lnTo>
                <a:lnTo>
                  <a:pt x="3662046" y="5304725"/>
                </a:lnTo>
                <a:lnTo>
                  <a:pt x="3655696" y="5298057"/>
                </a:lnTo>
                <a:lnTo>
                  <a:pt x="3657601" y="5297104"/>
                </a:lnTo>
                <a:lnTo>
                  <a:pt x="3658871" y="5296787"/>
                </a:lnTo>
                <a:lnTo>
                  <a:pt x="3660458" y="5297104"/>
                </a:lnTo>
                <a:lnTo>
                  <a:pt x="3662046" y="5297422"/>
                </a:lnTo>
                <a:lnTo>
                  <a:pt x="3664903" y="5299327"/>
                </a:lnTo>
                <a:lnTo>
                  <a:pt x="3667761" y="5301232"/>
                </a:lnTo>
                <a:lnTo>
                  <a:pt x="3669983" y="5302820"/>
                </a:lnTo>
                <a:lnTo>
                  <a:pt x="3670936" y="5302820"/>
                </a:lnTo>
                <a:lnTo>
                  <a:pt x="3672206" y="5302820"/>
                </a:lnTo>
                <a:lnTo>
                  <a:pt x="3672841" y="5301867"/>
                </a:lnTo>
                <a:lnTo>
                  <a:pt x="3673476" y="5300915"/>
                </a:lnTo>
                <a:lnTo>
                  <a:pt x="3674429" y="5299010"/>
                </a:lnTo>
                <a:lnTo>
                  <a:pt x="3674746" y="5296469"/>
                </a:lnTo>
                <a:lnTo>
                  <a:pt x="3677286" y="5300280"/>
                </a:lnTo>
                <a:lnTo>
                  <a:pt x="3680143" y="5303772"/>
                </a:lnTo>
                <a:lnTo>
                  <a:pt x="3683001" y="5306947"/>
                </a:lnTo>
                <a:lnTo>
                  <a:pt x="3686493" y="5310440"/>
                </a:lnTo>
                <a:lnTo>
                  <a:pt x="3689668" y="5313298"/>
                </a:lnTo>
                <a:lnTo>
                  <a:pt x="3693161" y="5315838"/>
                </a:lnTo>
                <a:lnTo>
                  <a:pt x="3696971" y="5318061"/>
                </a:lnTo>
                <a:lnTo>
                  <a:pt x="3701416" y="5320283"/>
                </a:lnTo>
                <a:lnTo>
                  <a:pt x="3705543" y="5321553"/>
                </a:lnTo>
                <a:lnTo>
                  <a:pt x="3710306" y="5323141"/>
                </a:lnTo>
                <a:lnTo>
                  <a:pt x="3715068" y="5323776"/>
                </a:lnTo>
                <a:lnTo>
                  <a:pt x="3720148" y="5324093"/>
                </a:lnTo>
                <a:lnTo>
                  <a:pt x="3726182" y="5324728"/>
                </a:lnTo>
                <a:lnTo>
                  <a:pt x="3731896" y="5324093"/>
                </a:lnTo>
                <a:lnTo>
                  <a:pt x="3738246" y="5323141"/>
                </a:lnTo>
                <a:lnTo>
                  <a:pt x="3744596" y="5321871"/>
                </a:lnTo>
                <a:lnTo>
                  <a:pt x="3746501" y="5324093"/>
                </a:lnTo>
                <a:lnTo>
                  <a:pt x="3747771" y="5325998"/>
                </a:lnTo>
                <a:lnTo>
                  <a:pt x="3748723" y="5327904"/>
                </a:lnTo>
                <a:lnTo>
                  <a:pt x="3749041" y="5329809"/>
                </a:lnTo>
                <a:lnTo>
                  <a:pt x="3749359" y="5332984"/>
                </a:lnTo>
                <a:lnTo>
                  <a:pt x="3749359" y="5336159"/>
                </a:lnTo>
                <a:lnTo>
                  <a:pt x="3749359" y="5339652"/>
                </a:lnTo>
                <a:lnTo>
                  <a:pt x="3749359" y="5343144"/>
                </a:lnTo>
                <a:lnTo>
                  <a:pt x="3750311" y="5345367"/>
                </a:lnTo>
                <a:lnTo>
                  <a:pt x="3750628" y="5347590"/>
                </a:lnTo>
                <a:lnTo>
                  <a:pt x="3751581" y="5349812"/>
                </a:lnTo>
                <a:lnTo>
                  <a:pt x="3753168" y="5352352"/>
                </a:lnTo>
                <a:lnTo>
                  <a:pt x="3766186" y="5350447"/>
                </a:lnTo>
                <a:lnTo>
                  <a:pt x="3778887" y="5348542"/>
                </a:lnTo>
                <a:lnTo>
                  <a:pt x="3791904" y="5347590"/>
                </a:lnTo>
                <a:lnTo>
                  <a:pt x="3804286" y="5347272"/>
                </a:lnTo>
                <a:lnTo>
                  <a:pt x="3816668" y="5347272"/>
                </a:lnTo>
                <a:lnTo>
                  <a:pt x="3828733" y="5347590"/>
                </a:lnTo>
                <a:lnTo>
                  <a:pt x="3840798" y="5348542"/>
                </a:lnTo>
                <a:lnTo>
                  <a:pt x="3852546" y="5350130"/>
                </a:lnTo>
                <a:lnTo>
                  <a:pt x="3864293" y="5352035"/>
                </a:lnTo>
                <a:lnTo>
                  <a:pt x="3876041" y="5354575"/>
                </a:lnTo>
                <a:lnTo>
                  <a:pt x="3887471" y="5357433"/>
                </a:lnTo>
                <a:lnTo>
                  <a:pt x="3899218" y="5360608"/>
                </a:lnTo>
                <a:lnTo>
                  <a:pt x="3910648" y="5364418"/>
                </a:lnTo>
                <a:lnTo>
                  <a:pt x="3922079" y="5368863"/>
                </a:lnTo>
                <a:lnTo>
                  <a:pt x="3933508" y="5373308"/>
                </a:lnTo>
                <a:lnTo>
                  <a:pt x="3944938" y="5378706"/>
                </a:lnTo>
                <a:lnTo>
                  <a:pt x="3954146" y="5377119"/>
                </a:lnTo>
                <a:lnTo>
                  <a:pt x="3963353" y="5376484"/>
                </a:lnTo>
                <a:lnTo>
                  <a:pt x="3972561" y="5376484"/>
                </a:lnTo>
                <a:lnTo>
                  <a:pt x="3981133" y="5377119"/>
                </a:lnTo>
                <a:lnTo>
                  <a:pt x="3989706" y="5379024"/>
                </a:lnTo>
                <a:lnTo>
                  <a:pt x="3997961" y="5381246"/>
                </a:lnTo>
                <a:lnTo>
                  <a:pt x="4006533" y="5384104"/>
                </a:lnTo>
                <a:lnTo>
                  <a:pt x="4014153" y="5387279"/>
                </a:lnTo>
                <a:lnTo>
                  <a:pt x="4021773" y="5391724"/>
                </a:lnTo>
                <a:lnTo>
                  <a:pt x="4029393" y="5396487"/>
                </a:lnTo>
                <a:lnTo>
                  <a:pt x="4036378" y="5401567"/>
                </a:lnTo>
                <a:lnTo>
                  <a:pt x="4043363" y="5406965"/>
                </a:lnTo>
                <a:lnTo>
                  <a:pt x="4049396" y="5412998"/>
                </a:lnTo>
                <a:lnTo>
                  <a:pt x="4055746" y="5419348"/>
                </a:lnTo>
                <a:lnTo>
                  <a:pt x="4061461" y="5426016"/>
                </a:lnTo>
                <a:lnTo>
                  <a:pt x="4066541" y="5433002"/>
                </a:lnTo>
                <a:lnTo>
                  <a:pt x="4071303" y="5440305"/>
                </a:lnTo>
                <a:lnTo>
                  <a:pt x="4075748" y="5447925"/>
                </a:lnTo>
                <a:lnTo>
                  <a:pt x="4079876" y="5455545"/>
                </a:lnTo>
                <a:lnTo>
                  <a:pt x="4083368" y="5463483"/>
                </a:lnTo>
                <a:lnTo>
                  <a:pt x="4085908" y="5472056"/>
                </a:lnTo>
                <a:lnTo>
                  <a:pt x="4088448" y="5480312"/>
                </a:lnTo>
                <a:lnTo>
                  <a:pt x="4090036" y="5489202"/>
                </a:lnTo>
                <a:lnTo>
                  <a:pt x="4090988" y="5497775"/>
                </a:lnTo>
                <a:lnTo>
                  <a:pt x="4091306" y="5506666"/>
                </a:lnTo>
                <a:lnTo>
                  <a:pt x="4091306" y="5515239"/>
                </a:lnTo>
                <a:lnTo>
                  <a:pt x="4090353" y="5524129"/>
                </a:lnTo>
                <a:lnTo>
                  <a:pt x="4088448" y="5532384"/>
                </a:lnTo>
                <a:lnTo>
                  <a:pt x="4085591" y="5541275"/>
                </a:lnTo>
                <a:lnTo>
                  <a:pt x="4082416" y="5549213"/>
                </a:lnTo>
                <a:lnTo>
                  <a:pt x="4080193" y="5553658"/>
                </a:lnTo>
                <a:lnTo>
                  <a:pt x="4077971" y="5557786"/>
                </a:lnTo>
                <a:lnTo>
                  <a:pt x="4075431" y="5561596"/>
                </a:lnTo>
                <a:lnTo>
                  <a:pt x="4072891" y="5565406"/>
                </a:lnTo>
                <a:lnTo>
                  <a:pt x="4069398" y="5562231"/>
                </a:lnTo>
                <a:lnTo>
                  <a:pt x="4066223" y="5558738"/>
                </a:lnTo>
                <a:lnTo>
                  <a:pt x="4059556" y="5551753"/>
                </a:lnTo>
                <a:lnTo>
                  <a:pt x="4056698" y="5548260"/>
                </a:lnTo>
                <a:lnTo>
                  <a:pt x="4053841" y="5544133"/>
                </a:lnTo>
                <a:lnTo>
                  <a:pt x="4051301" y="5539370"/>
                </a:lnTo>
                <a:lnTo>
                  <a:pt x="4049396" y="5533972"/>
                </a:lnTo>
                <a:lnTo>
                  <a:pt x="4044316" y="5535877"/>
                </a:lnTo>
                <a:lnTo>
                  <a:pt x="4039553" y="5536830"/>
                </a:lnTo>
                <a:lnTo>
                  <a:pt x="4034791" y="5538100"/>
                </a:lnTo>
                <a:lnTo>
                  <a:pt x="4030346" y="5538417"/>
                </a:lnTo>
                <a:lnTo>
                  <a:pt x="4026536" y="5538735"/>
                </a:lnTo>
                <a:lnTo>
                  <a:pt x="4022408" y="5538735"/>
                </a:lnTo>
                <a:lnTo>
                  <a:pt x="4014471" y="5538417"/>
                </a:lnTo>
                <a:lnTo>
                  <a:pt x="4007168" y="5537782"/>
                </a:lnTo>
                <a:lnTo>
                  <a:pt x="3999548" y="5536512"/>
                </a:lnTo>
                <a:lnTo>
                  <a:pt x="3991293" y="5536512"/>
                </a:lnTo>
                <a:lnTo>
                  <a:pt x="3987483" y="5536512"/>
                </a:lnTo>
                <a:lnTo>
                  <a:pt x="3983038" y="5537147"/>
                </a:lnTo>
                <a:lnTo>
                  <a:pt x="3978911" y="5541275"/>
                </a:lnTo>
                <a:lnTo>
                  <a:pt x="3974783" y="5545403"/>
                </a:lnTo>
                <a:lnTo>
                  <a:pt x="3970021" y="5548578"/>
                </a:lnTo>
                <a:lnTo>
                  <a:pt x="3965258" y="5551753"/>
                </a:lnTo>
                <a:lnTo>
                  <a:pt x="3960496" y="5554293"/>
                </a:lnTo>
                <a:lnTo>
                  <a:pt x="3955733" y="5556833"/>
                </a:lnTo>
                <a:lnTo>
                  <a:pt x="3950653" y="5559056"/>
                </a:lnTo>
                <a:lnTo>
                  <a:pt x="3945891" y="5560961"/>
                </a:lnTo>
                <a:lnTo>
                  <a:pt x="3940811" y="5562549"/>
                </a:lnTo>
                <a:lnTo>
                  <a:pt x="3935096" y="5563819"/>
                </a:lnTo>
                <a:lnTo>
                  <a:pt x="3924619" y="5566359"/>
                </a:lnTo>
                <a:lnTo>
                  <a:pt x="3914142" y="5568264"/>
                </a:lnTo>
                <a:lnTo>
                  <a:pt x="3903028" y="5569851"/>
                </a:lnTo>
                <a:lnTo>
                  <a:pt x="3891916" y="5571122"/>
                </a:lnTo>
                <a:lnTo>
                  <a:pt x="3880803" y="5572392"/>
                </a:lnTo>
                <a:lnTo>
                  <a:pt x="3858261" y="5574614"/>
                </a:lnTo>
                <a:lnTo>
                  <a:pt x="3846831" y="5575567"/>
                </a:lnTo>
                <a:lnTo>
                  <a:pt x="3835718" y="5577472"/>
                </a:lnTo>
                <a:lnTo>
                  <a:pt x="3824606" y="5579694"/>
                </a:lnTo>
                <a:lnTo>
                  <a:pt x="3813493" y="5582552"/>
                </a:lnTo>
                <a:lnTo>
                  <a:pt x="3813812" y="5580965"/>
                </a:lnTo>
                <a:lnTo>
                  <a:pt x="3814446" y="5579694"/>
                </a:lnTo>
                <a:lnTo>
                  <a:pt x="3816033" y="5577472"/>
                </a:lnTo>
                <a:lnTo>
                  <a:pt x="3816668" y="5575884"/>
                </a:lnTo>
                <a:lnTo>
                  <a:pt x="3817303" y="5574932"/>
                </a:lnTo>
                <a:lnTo>
                  <a:pt x="3817621" y="5573344"/>
                </a:lnTo>
                <a:lnTo>
                  <a:pt x="3817303" y="5571439"/>
                </a:lnTo>
                <a:lnTo>
                  <a:pt x="3807778" y="5571439"/>
                </a:lnTo>
                <a:lnTo>
                  <a:pt x="3798888" y="5572392"/>
                </a:lnTo>
                <a:lnTo>
                  <a:pt x="3789998" y="5573027"/>
                </a:lnTo>
                <a:lnTo>
                  <a:pt x="3781743" y="5573662"/>
                </a:lnTo>
                <a:lnTo>
                  <a:pt x="3765868" y="5576202"/>
                </a:lnTo>
                <a:lnTo>
                  <a:pt x="3751263" y="5578107"/>
                </a:lnTo>
                <a:lnTo>
                  <a:pt x="3744596" y="5578742"/>
                </a:lnTo>
                <a:lnTo>
                  <a:pt x="3738246" y="5579694"/>
                </a:lnTo>
                <a:lnTo>
                  <a:pt x="3731896" y="5580012"/>
                </a:lnTo>
                <a:lnTo>
                  <a:pt x="3726182" y="5579694"/>
                </a:lnTo>
                <a:lnTo>
                  <a:pt x="3720783" y="5578742"/>
                </a:lnTo>
                <a:lnTo>
                  <a:pt x="3715386" y="5577789"/>
                </a:lnTo>
                <a:lnTo>
                  <a:pt x="3710941" y="5575884"/>
                </a:lnTo>
                <a:lnTo>
                  <a:pt x="3706178" y="5573662"/>
                </a:lnTo>
                <a:lnTo>
                  <a:pt x="3702368" y="5575567"/>
                </a:lnTo>
                <a:lnTo>
                  <a:pt x="3699511" y="5578107"/>
                </a:lnTo>
                <a:lnTo>
                  <a:pt x="3692843" y="5582870"/>
                </a:lnTo>
                <a:lnTo>
                  <a:pt x="3689668" y="5585410"/>
                </a:lnTo>
                <a:lnTo>
                  <a:pt x="3686493" y="5587632"/>
                </a:lnTo>
                <a:lnTo>
                  <a:pt x="3682683" y="5589855"/>
                </a:lnTo>
                <a:lnTo>
                  <a:pt x="3678238" y="5591125"/>
                </a:lnTo>
                <a:lnTo>
                  <a:pt x="3675381" y="5591760"/>
                </a:lnTo>
                <a:lnTo>
                  <a:pt x="3672841" y="5591125"/>
                </a:lnTo>
                <a:lnTo>
                  <a:pt x="3670618" y="5590490"/>
                </a:lnTo>
                <a:lnTo>
                  <a:pt x="3668713" y="5589855"/>
                </a:lnTo>
                <a:lnTo>
                  <a:pt x="3667126" y="5588585"/>
                </a:lnTo>
                <a:lnTo>
                  <a:pt x="3665538" y="5587632"/>
                </a:lnTo>
                <a:lnTo>
                  <a:pt x="3662998" y="5584457"/>
                </a:lnTo>
                <a:lnTo>
                  <a:pt x="3658871" y="5577472"/>
                </a:lnTo>
                <a:lnTo>
                  <a:pt x="3656332" y="5574614"/>
                </a:lnTo>
                <a:lnTo>
                  <a:pt x="3655061" y="5573027"/>
                </a:lnTo>
                <a:lnTo>
                  <a:pt x="3653473" y="5572074"/>
                </a:lnTo>
                <a:lnTo>
                  <a:pt x="3651568" y="5573662"/>
                </a:lnTo>
                <a:lnTo>
                  <a:pt x="3649028" y="5575249"/>
                </a:lnTo>
                <a:lnTo>
                  <a:pt x="3646488" y="5576202"/>
                </a:lnTo>
                <a:lnTo>
                  <a:pt x="3643632" y="5577154"/>
                </a:lnTo>
                <a:lnTo>
                  <a:pt x="3640773" y="5577789"/>
                </a:lnTo>
                <a:lnTo>
                  <a:pt x="3636963" y="5578424"/>
                </a:lnTo>
                <a:lnTo>
                  <a:pt x="3629661" y="5578742"/>
                </a:lnTo>
                <a:lnTo>
                  <a:pt x="3622041" y="5578424"/>
                </a:lnTo>
                <a:lnTo>
                  <a:pt x="3613786" y="5578107"/>
                </a:lnTo>
                <a:lnTo>
                  <a:pt x="3597276" y="5577154"/>
                </a:lnTo>
                <a:lnTo>
                  <a:pt x="3589339" y="5576837"/>
                </a:lnTo>
                <a:lnTo>
                  <a:pt x="3582036" y="5577154"/>
                </a:lnTo>
                <a:lnTo>
                  <a:pt x="3578543" y="5577472"/>
                </a:lnTo>
                <a:lnTo>
                  <a:pt x="3575368" y="5577789"/>
                </a:lnTo>
                <a:lnTo>
                  <a:pt x="3572511" y="5578424"/>
                </a:lnTo>
                <a:lnTo>
                  <a:pt x="3569971" y="5579694"/>
                </a:lnTo>
                <a:lnTo>
                  <a:pt x="3567431" y="5580647"/>
                </a:lnTo>
                <a:lnTo>
                  <a:pt x="3565208" y="5582235"/>
                </a:lnTo>
                <a:lnTo>
                  <a:pt x="3563622" y="5584457"/>
                </a:lnTo>
                <a:lnTo>
                  <a:pt x="3562351" y="5586680"/>
                </a:lnTo>
                <a:lnTo>
                  <a:pt x="3561082" y="5589220"/>
                </a:lnTo>
                <a:lnTo>
                  <a:pt x="3560763" y="5592078"/>
                </a:lnTo>
                <a:lnTo>
                  <a:pt x="3560763" y="5595253"/>
                </a:lnTo>
                <a:lnTo>
                  <a:pt x="3561082" y="5599381"/>
                </a:lnTo>
                <a:lnTo>
                  <a:pt x="3557906" y="5597158"/>
                </a:lnTo>
                <a:lnTo>
                  <a:pt x="3555048" y="5595253"/>
                </a:lnTo>
                <a:lnTo>
                  <a:pt x="3552191" y="5593983"/>
                </a:lnTo>
                <a:lnTo>
                  <a:pt x="3549016" y="5592713"/>
                </a:lnTo>
                <a:lnTo>
                  <a:pt x="3546476" y="5592078"/>
                </a:lnTo>
                <a:lnTo>
                  <a:pt x="3543618" y="5591125"/>
                </a:lnTo>
                <a:lnTo>
                  <a:pt x="3538221" y="5591125"/>
                </a:lnTo>
                <a:lnTo>
                  <a:pt x="3531871" y="5591760"/>
                </a:lnTo>
                <a:lnTo>
                  <a:pt x="3525521" y="5592078"/>
                </a:lnTo>
                <a:lnTo>
                  <a:pt x="3517901" y="5592713"/>
                </a:lnTo>
                <a:lnTo>
                  <a:pt x="3508693" y="5592713"/>
                </a:lnTo>
                <a:lnTo>
                  <a:pt x="3510598" y="5587950"/>
                </a:lnTo>
                <a:lnTo>
                  <a:pt x="3513138" y="5583822"/>
                </a:lnTo>
                <a:lnTo>
                  <a:pt x="3515678" y="5580647"/>
                </a:lnTo>
                <a:lnTo>
                  <a:pt x="3518218" y="5578107"/>
                </a:lnTo>
                <a:lnTo>
                  <a:pt x="3521077" y="5576202"/>
                </a:lnTo>
                <a:lnTo>
                  <a:pt x="3523933" y="5574932"/>
                </a:lnTo>
                <a:lnTo>
                  <a:pt x="3527108" y="5573662"/>
                </a:lnTo>
                <a:lnTo>
                  <a:pt x="3530601" y="5573027"/>
                </a:lnTo>
                <a:lnTo>
                  <a:pt x="3537586" y="5571439"/>
                </a:lnTo>
                <a:lnTo>
                  <a:pt x="3545206" y="5570169"/>
                </a:lnTo>
                <a:lnTo>
                  <a:pt x="3549016" y="5568899"/>
                </a:lnTo>
                <a:lnTo>
                  <a:pt x="3553143" y="5567311"/>
                </a:lnTo>
                <a:lnTo>
                  <a:pt x="3557271" y="5565406"/>
                </a:lnTo>
                <a:lnTo>
                  <a:pt x="3561082" y="5562549"/>
                </a:lnTo>
                <a:lnTo>
                  <a:pt x="3566162" y="5558421"/>
                </a:lnTo>
                <a:lnTo>
                  <a:pt x="3570923" y="5553976"/>
                </a:lnTo>
                <a:lnTo>
                  <a:pt x="3575368" y="5549530"/>
                </a:lnTo>
                <a:lnTo>
                  <a:pt x="3579179" y="5545085"/>
                </a:lnTo>
                <a:lnTo>
                  <a:pt x="3582353" y="5540322"/>
                </a:lnTo>
                <a:lnTo>
                  <a:pt x="3584893" y="5535877"/>
                </a:lnTo>
                <a:lnTo>
                  <a:pt x="3587433" y="5531114"/>
                </a:lnTo>
                <a:lnTo>
                  <a:pt x="3589339" y="5526034"/>
                </a:lnTo>
                <a:lnTo>
                  <a:pt x="3590608" y="5521271"/>
                </a:lnTo>
                <a:lnTo>
                  <a:pt x="3591561" y="5516191"/>
                </a:lnTo>
                <a:lnTo>
                  <a:pt x="3592196" y="5511428"/>
                </a:lnTo>
                <a:lnTo>
                  <a:pt x="3592513" y="5506348"/>
                </a:lnTo>
                <a:lnTo>
                  <a:pt x="3592513" y="5501268"/>
                </a:lnTo>
                <a:lnTo>
                  <a:pt x="3592196" y="5496188"/>
                </a:lnTo>
                <a:lnTo>
                  <a:pt x="3591561" y="5490790"/>
                </a:lnTo>
                <a:lnTo>
                  <a:pt x="3590291" y="5485709"/>
                </a:lnTo>
                <a:lnTo>
                  <a:pt x="3589021" y="5480312"/>
                </a:lnTo>
                <a:lnTo>
                  <a:pt x="3587433" y="5475231"/>
                </a:lnTo>
                <a:lnTo>
                  <a:pt x="3585528" y="5470151"/>
                </a:lnTo>
                <a:lnTo>
                  <a:pt x="3583306" y="5465071"/>
                </a:lnTo>
                <a:lnTo>
                  <a:pt x="3578543" y="5454593"/>
                </a:lnTo>
                <a:lnTo>
                  <a:pt x="3573146" y="5444115"/>
                </a:lnTo>
                <a:lnTo>
                  <a:pt x="3567431" y="5433954"/>
                </a:lnTo>
                <a:lnTo>
                  <a:pt x="3560763" y="5424111"/>
                </a:lnTo>
                <a:lnTo>
                  <a:pt x="3553778" y="5414268"/>
                </a:lnTo>
                <a:lnTo>
                  <a:pt x="3546794" y="5405060"/>
                </a:lnTo>
                <a:lnTo>
                  <a:pt x="3538538" y="5404108"/>
                </a:lnTo>
                <a:lnTo>
                  <a:pt x="3530918" y="5402203"/>
                </a:lnTo>
                <a:lnTo>
                  <a:pt x="3523933" y="5399980"/>
                </a:lnTo>
                <a:lnTo>
                  <a:pt x="3516948" y="5397440"/>
                </a:lnTo>
                <a:lnTo>
                  <a:pt x="3504248" y="5391724"/>
                </a:lnTo>
                <a:lnTo>
                  <a:pt x="3497581" y="5388867"/>
                </a:lnTo>
                <a:lnTo>
                  <a:pt x="3491549" y="5386327"/>
                </a:lnTo>
                <a:lnTo>
                  <a:pt x="3487421" y="5387914"/>
                </a:lnTo>
                <a:lnTo>
                  <a:pt x="3484246" y="5390137"/>
                </a:lnTo>
                <a:lnTo>
                  <a:pt x="3481388" y="5393630"/>
                </a:lnTo>
                <a:lnTo>
                  <a:pt x="3478848" y="5396805"/>
                </a:lnTo>
                <a:lnTo>
                  <a:pt x="3476943" y="5401250"/>
                </a:lnTo>
                <a:lnTo>
                  <a:pt x="3475038" y="5405695"/>
                </a:lnTo>
                <a:lnTo>
                  <a:pt x="3474403" y="5411093"/>
                </a:lnTo>
                <a:lnTo>
                  <a:pt x="3473452" y="5416491"/>
                </a:lnTo>
                <a:lnTo>
                  <a:pt x="3478213" y="5413633"/>
                </a:lnTo>
                <a:lnTo>
                  <a:pt x="3482658" y="5411410"/>
                </a:lnTo>
                <a:lnTo>
                  <a:pt x="3487103" y="5409823"/>
                </a:lnTo>
                <a:lnTo>
                  <a:pt x="3491231" y="5408870"/>
                </a:lnTo>
                <a:lnTo>
                  <a:pt x="3495041" y="5408235"/>
                </a:lnTo>
                <a:lnTo>
                  <a:pt x="3499169" y="5408235"/>
                </a:lnTo>
                <a:lnTo>
                  <a:pt x="3502661" y="5408553"/>
                </a:lnTo>
                <a:lnTo>
                  <a:pt x="3506471" y="5409188"/>
                </a:lnTo>
                <a:lnTo>
                  <a:pt x="3509646" y="5410775"/>
                </a:lnTo>
                <a:lnTo>
                  <a:pt x="3512503" y="5412363"/>
                </a:lnTo>
                <a:lnTo>
                  <a:pt x="3515678" y="5414268"/>
                </a:lnTo>
                <a:lnTo>
                  <a:pt x="3518537" y="5416808"/>
                </a:lnTo>
                <a:lnTo>
                  <a:pt x="3521077" y="5419348"/>
                </a:lnTo>
                <a:lnTo>
                  <a:pt x="3523298" y="5422206"/>
                </a:lnTo>
                <a:lnTo>
                  <a:pt x="3525521" y="5425699"/>
                </a:lnTo>
                <a:lnTo>
                  <a:pt x="3527108" y="5428874"/>
                </a:lnTo>
                <a:lnTo>
                  <a:pt x="3528696" y="5432684"/>
                </a:lnTo>
                <a:lnTo>
                  <a:pt x="3530283" y="5436494"/>
                </a:lnTo>
                <a:lnTo>
                  <a:pt x="3531236" y="5440622"/>
                </a:lnTo>
                <a:lnTo>
                  <a:pt x="3532506" y="5444750"/>
                </a:lnTo>
                <a:lnTo>
                  <a:pt x="3533141" y="5448877"/>
                </a:lnTo>
                <a:lnTo>
                  <a:pt x="3533458" y="5453005"/>
                </a:lnTo>
                <a:lnTo>
                  <a:pt x="3533776" y="5457450"/>
                </a:lnTo>
                <a:lnTo>
                  <a:pt x="3533458" y="5461896"/>
                </a:lnTo>
                <a:lnTo>
                  <a:pt x="3533141" y="5466023"/>
                </a:lnTo>
                <a:lnTo>
                  <a:pt x="3532823" y="5470151"/>
                </a:lnTo>
                <a:lnTo>
                  <a:pt x="3531554" y="5474596"/>
                </a:lnTo>
                <a:lnTo>
                  <a:pt x="3530601" y="5478407"/>
                </a:lnTo>
                <a:lnTo>
                  <a:pt x="3529014" y="5482534"/>
                </a:lnTo>
                <a:lnTo>
                  <a:pt x="3527108" y="5486344"/>
                </a:lnTo>
                <a:lnTo>
                  <a:pt x="3525521" y="5489837"/>
                </a:lnTo>
                <a:lnTo>
                  <a:pt x="3522981" y="5493647"/>
                </a:lnTo>
                <a:lnTo>
                  <a:pt x="3520758" y="5493647"/>
                </a:lnTo>
                <a:lnTo>
                  <a:pt x="3518853" y="5493647"/>
                </a:lnTo>
                <a:lnTo>
                  <a:pt x="3516948" y="5493012"/>
                </a:lnTo>
                <a:lnTo>
                  <a:pt x="3515678" y="5492377"/>
                </a:lnTo>
                <a:lnTo>
                  <a:pt x="3512503" y="5490790"/>
                </a:lnTo>
                <a:lnTo>
                  <a:pt x="3510598" y="5489202"/>
                </a:lnTo>
                <a:lnTo>
                  <a:pt x="3508058" y="5487615"/>
                </a:lnTo>
                <a:lnTo>
                  <a:pt x="3506471" y="5486980"/>
                </a:lnTo>
                <a:lnTo>
                  <a:pt x="3504883" y="5486344"/>
                </a:lnTo>
                <a:lnTo>
                  <a:pt x="3503296" y="5485709"/>
                </a:lnTo>
                <a:lnTo>
                  <a:pt x="3501073" y="5485709"/>
                </a:lnTo>
                <a:lnTo>
                  <a:pt x="3498851" y="5486344"/>
                </a:lnTo>
                <a:lnTo>
                  <a:pt x="3495993" y="5486662"/>
                </a:lnTo>
                <a:lnTo>
                  <a:pt x="3493771" y="5487297"/>
                </a:lnTo>
                <a:lnTo>
                  <a:pt x="3491549" y="5488250"/>
                </a:lnTo>
                <a:lnTo>
                  <a:pt x="3489643" y="5489837"/>
                </a:lnTo>
                <a:lnTo>
                  <a:pt x="3487738" y="5491425"/>
                </a:lnTo>
                <a:lnTo>
                  <a:pt x="3486151" y="5493012"/>
                </a:lnTo>
                <a:lnTo>
                  <a:pt x="3483929" y="5494282"/>
                </a:lnTo>
                <a:lnTo>
                  <a:pt x="3481706" y="5495235"/>
                </a:lnTo>
                <a:lnTo>
                  <a:pt x="3479166" y="5496188"/>
                </a:lnTo>
                <a:lnTo>
                  <a:pt x="3482976" y="5501268"/>
                </a:lnTo>
                <a:lnTo>
                  <a:pt x="3485516" y="5505396"/>
                </a:lnTo>
                <a:lnTo>
                  <a:pt x="3487421" y="5509841"/>
                </a:lnTo>
                <a:lnTo>
                  <a:pt x="3488691" y="5513968"/>
                </a:lnTo>
                <a:lnTo>
                  <a:pt x="3489961" y="5524129"/>
                </a:lnTo>
                <a:lnTo>
                  <a:pt x="3491549" y="5530797"/>
                </a:lnTo>
                <a:lnTo>
                  <a:pt x="3493453" y="5539052"/>
                </a:lnTo>
                <a:lnTo>
                  <a:pt x="3489326" y="5538417"/>
                </a:lnTo>
                <a:lnTo>
                  <a:pt x="3486151" y="5538417"/>
                </a:lnTo>
                <a:lnTo>
                  <a:pt x="3482976" y="5538735"/>
                </a:lnTo>
                <a:lnTo>
                  <a:pt x="3480436" y="5539370"/>
                </a:lnTo>
                <a:lnTo>
                  <a:pt x="3475673" y="5541275"/>
                </a:lnTo>
                <a:lnTo>
                  <a:pt x="3473133" y="5541910"/>
                </a:lnTo>
                <a:lnTo>
                  <a:pt x="3470593" y="5542863"/>
                </a:lnTo>
                <a:lnTo>
                  <a:pt x="3475356" y="5546038"/>
                </a:lnTo>
                <a:lnTo>
                  <a:pt x="3479801" y="5549213"/>
                </a:lnTo>
                <a:lnTo>
                  <a:pt x="3483611" y="5552706"/>
                </a:lnTo>
                <a:lnTo>
                  <a:pt x="3486151" y="5555563"/>
                </a:lnTo>
                <a:lnTo>
                  <a:pt x="3488056" y="5558738"/>
                </a:lnTo>
                <a:lnTo>
                  <a:pt x="3489961" y="5561596"/>
                </a:lnTo>
                <a:lnTo>
                  <a:pt x="3491231" y="5564771"/>
                </a:lnTo>
                <a:lnTo>
                  <a:pt x="3491549" y="5567629"/>
                </a:lnTo>
                <a:lnTo>
                  <a:pt x="3491549" y="5570486"/>
                </a:lnTo>
                <a:lnTo>
                  <a:pt x="3490596" y="5573027"/>
                </a:lnTo>
                <a:lnTo>
                  <a:pt x="3489961" y="5575884"/>
                </a:lnTo>
                <a:lnTo>
                  <a:pt x="3488691" y="5578424"/>
                </a:lnTo>
                <a:lnTo>
                  <a:pt x="3487103" y="5580965"/>
                </a:lnTo>
                <a:lnTo>
                  <a:pt x="3484881" y="5583505"/>
                </a:lnTo>
                <a:lnTo>
                  <a:pt x="3480118" y="5589220"/>
                </a:lnTo>
                <a:lnTo>
                  <a:pt x="3474721" y="5594300"/>
                </a:lnTo>
                <a:lnTo>
                  <a:pt x="3468372" y="5599063"/>
                </a:lnTo>
                <a:lnTo>
                  <a:pt x="3455353" y="5609224"/>
                </a:lnTo>
                <a:lnTo>
                  <a:pt x="3449638" y="5614304"/>
                </a:lnTo>
                <a:lnTo>
                  <a:pt x="3443924" y="5619384"/>
                </a:lnTo>
                <a:lnTo>
                  <a:pt x="3441384" y="5621924"/>
                </a:lnTo>
                <a:lnTo>
                  <a:pt x="3439161" y="5624464"/>
                </a:lnTo>
                <a:lnTo>
                  <a:pt x="3437573" y="5627322"/>
                </a:lnTo>
                <a:lnTo>
                  <a:pt x="3435987" y="5629862"/>
                </a:lnTo>
                <a:lnTo>
                  <a:pt x="3434081" y="5628592"/>
                </a:lnTo>
                <a:lnTo>
                  <a:pt x="3432493" y="5627004"/>
                </a:lnTo>
                <a:lnTo>
                  <a:pt x="3430271" y="5626369"/>
                </a:lnTo>
                <a:lnTo>
                  <a:pt x="3427731" y="5625417"/>
                </a:lnTo>
                <a:lnTo>
                  <a:pt x="3425191" y="5624782"/>
                </a:lnTo>
                <a:lnTo>
                  <a:pt x="3422651" y="5624464"/>
                </a:lnTo>
                <a:lnTo>
                  <a:pt x="3420111" y="5624782"/>
                </a:lnTo>
                <a:lnTo>
                  <a:pt x="3417253" y="5624782"/>
                </a:lnTo>
                <a:lnTo>
                  <a:pt x="3415348" y="5625417"/>
                </a:lnTo>
                <a:lnTo>
                  <a:pt x="3412808" y="5626369"/>
                </a:lnTo>
                <a:lnTo>
                  <a:pt x="3410586" y="5627640"/>
                </a:lnTo>
                <a:lnTo>
                  <a:pt x="3408681" y="5629227"/>
                </a:lnTo>
                <a:lnTo>
                  <a:pt x="3407093" y="5630815"/>
                </a:lnTo>
                <a:lnTo>
                  <a:pt x="3406141" y="5632720"/>
                </a:lnTo>
                <a:lnTo>
                  <a:pt x="3405506" y="5635577"/>
                </a:lnTo>
                <a:lnTo>
                  <a:pt x="3404871" y="5638118"/>
                </a:lnTo>
                <a:lnTo>
                  <a:pt x="3406459" y="5640658"/>
                </a:lnTo>
                <a:lnTo>
                  <a:pt x="3408363" y="5642245"/>
                </a:lnTo>
                <a:lnTo>
                  <a:pt x="3409951" y="5643833"/>
                </a:lnTo>
                <a:lnTo>
                  <a:pt x="3412173" y="5644150"/>
                </a:lnTo>
                <a:lnTo>
                  <a:pt x="3414396" y="5644468"/>
                </a:lnTo>
                <a:lnTo>
                  <a:pt x="3416936" y="5644150"/>
                </a:lnTo>
                <a:lnTo>
                  <a:pt x="3422016" y="5642563"/>
                </a:lnTo>
                <a:lnTo>
                  <a:pt x="3428048" y="5640975"/>
                </a:lnTo>
                <a:lnTo>
                  <a:pt x="3430907" y="5640023"/>
                </a:lnTo>
                <a:lnTo>
                  <a:pt x="3433763" y="5639705"/>
                </a:lnTo>
                <a:lnTo>
                  <a:pt x="3437256" y="5639388"/>
                </a:lnTo>
                <a:lnTo>
                  <a:pt x="3440431" y="5639388"/>
                </a:lnTo>
                <a:lnTo>
                  <a:pt x="3443606" y="5640023"/>
                </a:lnTo>
                <a:lnTo>
                  <a:pt x="3447098" y="5641293"/>
                </a:lnTo>
                <a:lnTo>
                  <a:pt x="3447098" y="5644468"/>
                </a:lnTo>
                <a:lnTo>
                  <a:pt x="3445828" y="5647008"/>
                </a:lnTo>
                <a:lnTo>
                  <a:pt x="3444876" y="5649231"/>
                </a:lnTo>
                <a:lnTo>
                  <a:pt x="3443288" y="5651453"/>
                </a:lnTo>
                <a:lnTo>
                  <a:pt x="3441701" y="5653676"/>
                </a:lnTo>
                <a:lnTo>
                  <a:pt x="3440748" y="5655899"/>
                </a:lnTo>
                <a:lnTo>
                  <a:pt x="3440113" y="5658439"/>
                </a:lnTo>
                <a:lnTo>
                  <a:pt x="3439796" y="5661931"/>
                </a:lnTo>
                <a:lnTo>
                  <a:pt x="3438208" y="5660344"/>
                </a:lnTo>
                <a:lnTo>
                  <a:pt x="3435987" y="5659074"/>
                </a:lnTo>
                <a:lnTo>
                  <a:pt x="3433763" y="5658121"/>
                </a:lnTo>
                <a:lnTo>
                  <a:pt x="3431223" y="5656851"/>
                </a:lnTo>
                <a:lnTo>
                  <a:pt x="3425508" y="5655899"/>
                </a:lnTo>
                <a:lnTo>
                  <a:pt x="3419158" y="5654628"/>
                </a:lnTo>
                <a:lnTo>
                  <a:pt x="3405506" y="5653993"/>
                </a:lnTo>
                <a:lnTo>
                  <a:pt x="3398521" y="5653358"/>
                </a:lnTo>
                <a:lnTo>
                  <a:pt x="3391853" y="5652088"/>
                </a:lnTo>
                <a:lnTo>
                  <a:pt x="3391536" y="5655263"/>
                </a:lnTo>
                <a:lnTo>
                  <a:pt x="3391853" y="5657804"/>
                </a:lnTo>
                <a:lnTo>
                  <a:pt x="3392488" y="5660344"/>
                </a:lnTo>
                <a:lnTo>
                  <a:pt x="3393758" y="5661931"/>
                </a:lnTo>
                <a:lnTo>
                  <a:pt x="3395981" y="5666059"/>
                </a:lnTo>
                <a:lnTo>
                  <a:pt x="3398839" y="5669869"/>
                </a:lnTo>
                <a:lnTo>
                  <a:pt x="3401379" y="5673362"/>
                </a:lnTo>
                <a:lnTo>
                  <a:pt x="3402013" y="5675585"/>
                </a:lnTo>
                <a:lnTo>
                  <a:pt x="3402648" y="5678125"/>
                </a:lnTo>
                <a:lnTo>
                  <a:pt x="3402648" y="5680665"/>
                </a:lnTo>
                <a:lnTo>
                  <a:pt x="3402648" y="5683523"/>
                </a:lnTo>
                <a:lnTo>
                  <a:pt x="3402013" y="5687015"/>
                </a:lnTo>
                <a:lnTo>
                  <a:pt x="3400743" y="5690508"/>
                </a:lnTo>
                <a:lnTo>
                  <a:pt x="3398521" y="5691460"/>
                </a:lnTo>
                <a:lnTo>
                  <a:pt x="3395981" y="5692730"/>
                </a:lnTo>
                <a:lnTo>
                  <a:pt x="3393442" y="5693048"/>
                </a:lnTo>
                <a:lnTo>
                  <a:pt x="3389948" y="5693366"/>
                </a:lnTo>
                <a:lnTo>
                  <a:pt x="3386773" y="5693683"/>
                </a:lnTo>
                <a:lnTo>
                  <a:pt x="3383598" y="5693366"/>
                </a:lnTo>
                <a:lnTo>
                  <a:pt x="3375662" y="5692730"/>
                </a:lnTo>
                <a:lnTo>
                  <a:pt x="3377566" y="5698446"/>
                </a:lnTo>
                <a:lnTo>
                  <a:pt x="3378836" y="5703209"/>
                </a:lnTo>
                <a:lnTo>
                  <a:pt x="3379153" y="5707336"/>
                </a:lnTo>
                <a:lnTo>
                  <a:pt x="3378836" y="5709241"/>
                </a:lnTo>
                <a:lnTo>
                  <a:pt x="3378202" y="5710829"/>
                </a:lnTo>
                <a:lnTo>
                  <a:pt x="3377566" y="5712417"/>
                </a:lnTo>
                <a:lnTo>
                  <a:pt x="3376613" y="5714004"/>
                </a:lnTo>
                <a:lnTo>
                  <a:pt x="3374391" y="5716862"/>
                </a:lnTo>
                <a:lnTo>
                  <a:pt x="3371216" y="5720037"/>
                </a:lnTo>
                <a:lnTo>
                  <a:pt x="3366771" y="5723212"/>
                </a:lnTo>
                <a:lnTo>
                  <a:pt x="3367723" y="5725752"/>
                </a:lnTo>
                <a:lnTo>
                  <a:pt x="3368994" y="5727975"/>
                </a:lnTo>
                <a:lnTo>
                  <a:pt x="3370581" y="5729880"/>
                </a:lnTo>
                <a:lnTo>
                  <a:pt x="3372486" y="5732103"/>
                </a:lnTo>
                <a:lnTo>
                  <a:pt x="3374391" y="5733690"/>
                </a:lnTo>
                <a:lnTo>
                  <a:pt x="3376931" y="5735278"/>
                </a:lnTo>
                <a:lnTo>
                  <a:pt x="3382011" y="5737818"/>
                </a:lnTo>
                <a:lnTo>
                  <a:pt x="3392488" y="5742898"/>
                </a:lnTo>
                <a:lnTo>
                  <a:pt x="3398203" y="5745756"/>
                </a:lnTo>
                <a:lnTo>
                  <a:pt x="3402648" y="5748613"/>
                </a:lnTo>
                <a:lnTo>
                  <a:pt x="3401061" y="5763537"/>
                </a:lnTo>
                <a:lnTo>
                  <a:pt x="3399156" y="5775602"/>
                </a:lnTo>
                <a:lnTo>
                  <a:pt x="3395663" y="5795288"/>
                </a:lnTo>
                <a:lnTo>
                  <a:pt x="3394076" y="5804496"/>
                </a:lnTo>
                <a:lnTo>
                  <a:pt x="3394076" y="5808942"/>
                </a:lnTo>
                <a:lnTo>
                  <a:pt x="3393758" y="5813704"/>
                </a:lnTo>
                <a:lnTo>
                  <a:pt x="3394076" y="5818785"/>
                </a:lnTo>
                <a:lnTo>
                  <a:pt x="3394711" y="5824818"/>
                </a:lnTo>
                <a:lnTo>
                  <a:pt x="3395663" y="5830850"/>
                </a:lnTo>
                <a:lnTo>
                  <a:pt x="3396616" y="5837836"/>
                </a:lnTo>
                <a:lnTo>
                  <a:pt x="3392806" y="5839423"/>
                </a:lnTo>
                <a:lnTo>
                  <a:pt x="3388996" y="5840376"/>
                </a:lnTo>
                <a:lnTo>
                  <a:pt x="3384233" y="5841328"/>
                </a:lnTo>
                <a:lnTo>
                  <a:pt x="3379788" y="5841646"/>
                </a:lnTo>
                <a:lnTo>
                  <a:pt x="3370581" y="5842916"/>
                </a:lnTo>
                <a:lnTo>
                  <a:pt x="3366454" y="5843869"/>
                </a:lnTo>
                <a:lnTo>
                  <a:pt x="3362643" y="5844821"/>
                </a:lnTo>
                <a:lnTo>
                  <a:pt x="3362961" y="5846726"/>
                </a:lnTo>
                <a:lnTo>
                  <a:pt x="3363278" y="5848631"/>
                </a:lnTo>
                <a:lnTo>
                  <a:pt x="3364231" y="5849901"/>
                </a:lnTo>
                <a:lnTo>
                  <a:pt x="3364866" y="5851171"/>
                </a:lnTo>
                <a:lnTo>
                  <a:pt x="3365818" y="5852442"/>
                </a:lnTo>
                <a:lnTo>
                  <a:pt x="3367088" y="5853712"/>
                </a:lnTo>
                <a:lnTo>
                  <a:pt x="3370263" y="5855299"/>
                </a:lnTo>
                <a:lnTo>
                  <a:pt x="3374073" y="5856887"/>
                </a:lnTo>
                <a:lnTo>
                  <a:pt x="3378202" y="5857522"/>
                </a:lnTo>
                <a:lnTo>
                  <a:pt x="3382963" y="5857839"/>
                </a:lnTo>
                <a:lnTo>
                  <a:pt x="3388678" y="5858474"/>
                </a:lnTo>
                <a:lnTo>
                  <a:pt x="3388678" y="5860379"/>
                </a:lnTo>
                <a:lnTo>
                  <a:pt x="3387726" y="5862285"/>
                </a:lnTo>
                <a:lnTo>
                  <a:pt x="3386773" y="5863872"/>
                </a:lnTo>
                <a:lnTo>
                  <a:pt x="3385186" y="5864507"/>
                </a:lnTo>
                <a:lnTo>
                  <a:pt x="3382963" y="5865142"/>
                </a:lnTo>
                <a:lnTo>
                  <a:pt x="3381058" y="5866095"/>
                </a:lnTo>
                <a:lnTo>
                  <a:pt x="3376613" y="5866730"/>
                </a:lnTo>
                <a:lnTo>
                  <a:pt x="3372168" y="5867365"/>
                </a:lnTo>
                <a:lnTo>
                  <a:pt x="3369946" y="5868317"/>
                </a:lnTo>
                <a:lnTo>
                  <a:pt x="3368358" y="5868952"/>
                </a:lnTo>
                <a:lnTo>
                  <a:pt x="3367406" y="5870222"/>
                </a:lnTo>
                <a:lnTo>
                  <a:pt x="3366771" y="5872128"/>
                </a:lnTo>
                <a:lnTo>
                  <a:pt x="3366454" y="5874350"/>
                </a:lnTo>
                <a:lnTo>
                  <a:pt x="3367088" y="5877208"/>
                </a:lnTo>
                <a:lnTo>
                  <a:pt x="3355023" y="5873080"/>
                </a:lnTo>
                <a:lnTo>
                  <a:pt x="3349626" y="5871493"/>
                </a:lnTo>
                <a:lnTo>
                  <a:pt x="3344546" y="5870857"/>
                </a:lnTo>
                <a:lnTo>
                  <a:pt x="3342006" y="5870222"/>
                </a:lnTo>
                <a:lnTo>
                  <a:pt x="3339466" y="5870222"/>
                </a:lnTo>
                <a:lnTo>
                  <a:pt x="3337243" y="5870857"/>
                </a:lnTo>
                <a:lnTo>
                  <a:pt x="3334703" y="5871493"/>
                </a:lnTo>
                <a:lnTo>
                  <a:pt x="3332481" y="5872128"/>
                </a:lnTo>
                <a:lnTo>
                  <a:pt x="3330258" y="5873715"/>
                </a:lnTo>
                <a:lnTo>
                  <a:pt x="3328353" y="5874985"/>
                </a:lnTo>
                <a:lnTo>
                  <a:pt x="3326131" y="5877208"/>
                </a:lnTo>
                <a:lnTo>
                  <a:pt x="3328353" y="5876573"/>
                </a:lnTo>
                <a:lnTo>
                  <a:pt x="3330893" y="5876255"/>
                </a:lnTo>
                <a:lnTo>
                  <a:pt x="3332798" y="5876573"/>
                </a:lnTo>
                <a:lnTo>
                  <a:pt x="3335021" y="5877208"/>
                </a:lnTo>
                <a:lnTo>
                  <a:pt x="3336608" y="5878478"/>
                </a:lnTo>
                <a:lnTo>
                  <a:pt x="3338513" y="5879430"/>
                </a:lnTo>
                <a:lnTo>
                  <a:pt x="3340101" y="5881336"/>
                </a:lnTo>
                <a:lnTo>
                  <a:pt x="3341371" y="5883558"/>
                </a:lnTo>
                <a:lnTo>
                  <a:pt x="3342641" y="5885781"/>
                </a:lnTo>
                <a:lnTo>
                  <a:pt x="3343593" y="5888321"/>
                </a:lnTo>
                <a:lnTo>
                  <a:pt x="3344546" y="5890861"/>
                </a:lnTo>
                <a:lnTo>
                  <a:pt x="3345181" y="5893719"/>
                </a:lnTo>
                <a:lnTo>
                  <a:pt x="3345817" y="5900069"/>
                </a:lnTo>
                <a:lnTo>
                  <a:pt x="3345817" y="5902927"/>
                </a:lnTo>
                <a:lnTo>
                  <a:pt x="3345817" y="5906102"/>
                </a:lnTo>
                <a:lnTo>
                  <a:pt x="3345498" y="5908960"/>
                </a:lnTo>
                <a:lnTo>
                  <a:pt x="3344863" y="5911817"/>
                </a:lnTo>
                <a:lnTo>
                  <a:pt x="3343911" y="5914992"/>
                </a:lnTo>
                <a:lnTo>
                  <a:pt x="3342958" y="5917850"/>
                </a:lnTo>
                <a:lnTo>
                  <a:pt x="3341371" y="5920390"/>
                </a:lnTo>
                <a:lnTo>
                  <a:pt x="3340101" y="5922930"/>
                </a:lnTo>
                <a:lnTo>
                  <a:pt x="3338197" y="5924835"/>
                </a:lnTo>
                <a:lnTo>
                  <a:pt x="3335973" y="5927058"/>
                </a:lnTo>
                <a:lnTo>
                  <a:pt x="3333433" y="5928328"/>
                </a:lnTo>
                <a:lnTo>
                  <a:pt x="3330577" y="5929598"/>
                </a:lnTo>
                <a:lnTo>
                  <a:pt x="3327718" y="5930551"/>
                </a:lnTo>
                <a:lnTo>
                  <a:pt x="3324226" y="5930868"/>
                </a:lnTo>
                <a:lnTo>
                  <a:pt x="3320733" y="5930868"/>
                </a:lnTo>
                <a:lnTo>
                  <a:pt x="3316606" y="5930233"/>
                </a:lnTo>
                <a:lnTo>
                  <a:pt x="3312161" y="5929598"/>
                </a:lnTo>
                <a:lnTo>
                  <a:pt x="3307716" y="5927693"/>
                </a:lnTo>
                <a:lnTo>
                  <a:pt x="3308351" y="5923883"/>
                </a:lnTo>
                <a:lnTo>
                  <a:pt x="3309303" y="5920390"/>
                </a:lnTo>
                <a:lnTo>
                  <a:pt x="3310573" y="5917215"/>
                </a:lnTo>
                <a:lnTo>
                  <a:pt x="3312161" y="5914040"/>
                </a:lnTo>
                <a:lnTo>
                  <a:pt x="3315653" y="5908324"/>
                </a:lnTo>
                <a:lnTo>
                  <a:pt x="3318511" y="5903244"/>
                </a:lnTo>
                <a:lnTo>
                  <a:pt x="3320098" y="5900387"/>
                </a:lnTo>
                <a:lnTo>
                  <a:pt x="3320733" y="5897846"/>
                </a:lnTo>
                <a:lnTo>
                  <a:pt x="3321051" y="5894354"/>
                </a:lnTo>
                <a:lnTo>
                  <a:pt x="3321051" y="5891496"/>
                </a:lnTo>
                <a:lnTo>
                  <a:pt x="3320098" y="5888003"/>
                </a:lnTo>
                <a:lnTo>
                  <a:pt x="3318511" y="5884193"/>
                </a:lnTo>
                <a:lnTo>
                  <a:pt x="3315971" y="5879748"/>
                </a:lnTo>
                <a:lnTo>
                  <a:pt x="3312796" y="5875620"/>
                </a:lnTo>
                <a:lnTo>
                  <a:pt x="3303906" y="5881018"/>
                </a:lnTo>
                <a:lnTo>
                  <a:pt x="3295968" y="5886098"/>
                </a:lnTo>
                <a:lnTo>
                  <a:pt x="3288348" y="5890544"/>
                </a:lnTo>
                <a:lnTo>
                  <a:pt x="3281364" y="5894354"/>
                </a:lnTo>
                <a:lnTo>
                  <a:pt x="3275013" y="5898481"/>
                </a:lnTo>
                <a:lnTo>
                  <a:pt x="3272156" y="5901022"/>
                </a:lnTo>
                <a:lnTo>
                  <a:pt x="3269298" y="5903244"/>
                </a:lnTo>
                <a:lnTo>
                  <a:pt x="3266758" y="5906102"/>
                </a:lnTo>
                <a:lnTo>
                  <a:pt x="3264536" y="5908960"/>
                </a:lnTo>
                <a:lnTo>
                  <a:pt x="3261996" y="5911817"/>
                </a:lnTo>
                <a:lnTo>
                  <a:pt x="3260091" y="5915627"/>
                </a:lnTo>
                <a:lnTo>
                  <a:pt x="3266441" y="5918168"/>
                </a:lnTo>
                <a:lnTo>
                  <a:pt x="3271838" y="5921343"/>
                </a:lnTo>
                <a:lnTo>
                  <a:pt x="3276601" y="5925153"/>
                </a:lnTo>
                <a:lnTo>
                  <a:pt x="3280411" y="5928963"/>
                </a:lnTo>
                <a:lnTo>
                  <a:pt x="3283586" y="5933091"/>
                </a:lnTo>
                <a:lnTo>
                  <a:pt x="3285808" y="5937536"/>
                </a:lnTo>
                <a:lnTo>
                  <a:pt x="3286443" y="5939759"/>
                </a:lnTo>
                <a:lnTo>
                  <a:pt x="3286761" y="5941981"/>
                </a:lnTo>
                <a:lnTo>
                  <a:pt x="3286761" y="5943569"/>
                </a:lnTo>
                <a:lnTo>
                  <a:pt x="3286761" y="5945791"/>
                </a:lnTo>
                <a:lnTo>
                  <a:pt x="3286443" y="5947697"/>
                </a:lnTo>
                <a:lnTo>
                  <a:pt x="3286126" y="5949919"/>
                </a:lnTo>
                <a:lnTo>
                  <a:pt x="3285173" y="5951824"/>
                </a:lnTo>
                <a:lnTo>
                  <a:pt x="3284221" y="5953094"/>
                </a:lnTo>
                <a:lnTo>
                  <a:pt x="3282633" y="5954999"/>
                </a:lnTo>
                <a:lnTo>
                  <a:pt x="3281046" y="5956587"/>
                </a:lnTo>
                <a:lnTo>
                  <a:pt x="3279141" y="5957857"/>
                </a:lnTo>
                <a:lnTo>
                  <a:pt x="3276918" y="5959127"/>
                </a:lnTo>
                <a:lnTo>
                  <a:pt x="3274378" y="5960080"/>
                </a:lnTo>
                <a:lnTo>
                  <a:pt x="3271521" y="5960715"/>
                </a:lnTo>
                <a:lnTo>
                  <a:pt x="3268028" y="5961667"/>
                </a:lnTo>
                <a:lnTo>
                  <a:pt x="3264536" y="5961985"/>
                </a:lnTo>
                <a:lnTo>
                  <a:pt x="3260727" y="5962302"/>
                </a:lnTo>
                <a:lnTo>
                  <a:pt x="3256916" y="5962302"/>
                </a:lnTo>
                <a:lnTo>
                  <a:pt x="3252153" y="5961985"/>
                </a:lnTo>
                <a:lnTo>
                  <a:pt x="3247391" y="5961667"/>
                </a:lnTo>
                <a:lnTo>
                  <a:pt x="3248027" y="5964525"/>
                </a:lnTo>
                <a:lnTo>
                  <a:pt x="3248661" y="5967383"/>
                </a:lnTo>
                <a:lnTo>
                  <a:pt x="3249931" y="5970240"/>
                </a:lnTo>
                <a:lnTo>
                  <a:pt x="3251518" y="5972780"/>
                </a:lnTo>
                <a:lnTo>
                  <a:pt x="3254693" y="5977861"/>
                </a:lnTo>
                <a:lnTo>
                  <a:pt x="3258187" y="5982623"/>
                </a:lnTo>
                <a:lnTo>
                  <a:pt x="3262313" y="5987069"/>
                </a:lnTo>
                <a:lnTo>
                  <a:pt x="3265806" y="5991831"/>
                </a:lnTo>
                <a:lnTo>
                  <a:pt x="3269298" y="5996912"/>
                </a:lnTo>
                <a:lnTo>
                  <a:pt x="3270568" y="5999452"/>
                </a:lnTo>
                <a:lnTo>
                  <a:pt x="3271838" y="6002309"/>
                </a:lnTo>
                <a:lnTo>
                  <a:pt x="3271521" y="6003580"/>
                </a:lnTo>
                <a:lnTo>
                  <a:pt x="3270568" y="6004215"/>
                </a:lnTo>
                <a:lnTo>
                  <a:pt x="3269933" y="6005167"/>
                </a:lnTo>
                <a:lnTo>
                  <a:pt x="3268981" y="6005485"/>
                </a:lnTo>
                <a:lnTo>
                  <a:pt x="3266441" y="6005802"/>
                </a:lnTo>
                <a:lnTo>
                  <a:pt x="3263266" y="6005802"/>
                </a:lnTo>
                <a:lnTo>
                  <a:pt x="3256598" y="6005167"/>
                </a:lnTo>
                <a:lnTo>
                  <a:pt x="3249931" y="6004532"/>
                </a:lnTo>
                <a:lnTo>
                  <a:pt x="3249296" y="6006437"/>
                </a:lnTo>
                <a:lnTo>
                  <a:pt x="3248661" y="6008025"/>
                </a:lnTo>
                <a:lnTo>
                  <a:pt x="3249296" y="6009295"/>
                </a:lnTo>
                <a:lnTo>
                  <a:pt x="3249613" y="6010882"/>
                </a:lnTo>
                <a:lnTo>
                  <a:pt x="3250248" y="6011835"/>
                </a:lnTo>
                <a:lnTo>
                  <a:pt x="3251518" y="6013105"/>
                </a:lnTo>
                <a:lnTo>
                  <a:pt x="3254058" y="6014375"/>
                </a:lnTo>
                <a:lnTo>
                  <a:pt x="3257551" y="6015645"/>
                </a:lnTo>
                <a:lnTo>
                  <a:pt x="3261678" y="6016598"/>
                </a:lnTo>
                <a:lnTo>
                  <a:pt x="3270250" y="6018185"/>
                </a:lnTo>
                <a:lnTo>
                  <a:pt x="3270250" y="6016558"/>
                </a:lnTo>
                <a:lnTo>
                  <a:pt x="3270564" y="6014920"/>
                </a:lnTo>
                <a:lnTo>
                  <a:pt x="3271194" y="6013610"/>
                </a:lnTo>
                <a:lnTo>
                  <a:pt x="3271821" y="6011972"/>
                </a:lnTo>
                <a:lnTo>
                  <a:pt x="3273706" y="6010007"/>
                </a:lnTo>
                <a:lnTo>
                  <a:pt x="3275277" y="6008041"/>
                </a:lnTo>
                <a:lnTo>
                  <a:pt x="3276534" y="6006403"/>
                </a:lnTo>
                <a:lnTo>
                  <a:pt x="3276534" y="6005748"/>
                </a:lnTo>
                <a:lnTo>
                  <a:pt x="3276534" y="6005093"/>
                </a:lnTo>
                <a:lnTo>
                  <a:pt x="3276220" y="6004110"/>
                </a:lnTo>
                <a:lnTo>
                  <a:pt x="3274963" y="6003455"/>
                </a:lnTo>
                <a:lnTo>
                  <a:pt x="3271821" y="6001817"/>
                </a:lnTo>
                <a:lnTo>
                  <a:pt x="3272450" y="5999851"/>
                </a:lnTo>
                <a:lnTo>
                  <a:pt x="3273078" y="5998213"/>
                </a:lnTo>
                <a:lnTo>
                  <a:pt x="3274021" y="5997886"/>
                </a:lnTo>
                <a:lnTo>
                  <a:pt x="3274963" y="5997558"/>
                </a:lnTo>
                <a:lnTo>
                  <a:pt x="3276534" y="5997886"/>
                </a:lnTo>
                <a:lnTo>
                  <a:pt x="3277477" y="5998541"/>
                </a:lnTo>
                <a:lnTo>
                  <a:pt x="3280933" y="6000834"/>
                </a:lnTo>
                <a:lnTo>
                  <a:pt x="3284389" y="6003455"/>
                </a:lnTo>
                <a:lnTo>
                  <a:pt x="3286589" y="6004765"/>
                </a:lnTo>
                <a:lnTo>
                  <a:pt x="3289102" y="6005748"/>
                </a:lnTo>
                <a:lnTo>
                  <a:pt x="3291617" y="6006403"/>
                </a:lnTo>
                <a:lnTo>
                  <a:pt x="3294129" y="6006731"/>
                </a:lnTo>
                <a:lnTo>
                  <a:pt x="3296957" y="6006731"/>
                </a:lnTo>
                <a:lnTo>
                  <a:pt x="3300413" y="6006076"/>
                </a:lnTo>
                <a:lnTo>
                  <a:pt x="3300099" y="6008696"/>
                </a:lnTo>
                <a:lnTo>
                  <a:pt x="3299471" y="6010989"/>
                </a:lnTo>
                <a:lnTo>
                  <a:pt x="3298842" y="6012955"/>
                </a:lnTo>
                <a:lnTo>
                  <a:pt x="3297900" y="6014265"/>
                </a:lnTo>
                <a:lnTo>
                  <a:pt x="3296330" y="6015576"/>
                </a:lnTo>
                <a:lnTo>
                  <a:pt x="3294758" y="6016231"/>
                </a:lnTo>
                <a:lnTo>
                  <a:pt x="3292872" y="6016886"/>
                </a:lnTo>
                <a:lnTo>
                  <a:pt x="3290673" y="6017869"/>
                </a:lnTo>
                <a:lnTo>
                  <a:pt x="3285960" y="6018196"/>
                </a:lnTo>
                <a:lnTo>
                  <a:pt x="3280933" y="6018196"/>
                </a:lnTo>
                <a:lnTo>
                  <a:pt x="3270250" y="6018196"/>
                </a:lnTo>
                <a:lnTo>
                  <a:pt x="3270250" y="6018194"/>
                </a:lnTo>
                <a:lnTo>
                  <a:pt x="3269933" y="6020725"/>
                </a:lnTo>
                <a:lnTo>
                  <a:pt x="3269298" y="6022948"/>
                </a:lnTo>
                <a:lnTo>
                  <a:pt x="3268028" y="6024853"/>
                </a:lnTo>
                <a:lnTo>
                  <a:pt x="3266441" y="6026123"/>
                </a:lnTo>
                <a:lnTo>
                  <a:pt x="3264853" y="6027393"/>
                </a:lnTo>
                <a:lnTo>
                  <a:pt x="3262631" y="6028346"/>
                </a:lnTo>
                <a:lnTo>
                  <a:pt x="3258187" y="6030251"/>
                </a:lnTo>
                <a:lnTo>
                  <a:pt x="3254058" y="6031521"/>
                </a:lnTo>
                <a:lnTo>
                  <a:pt x="3252153" y="6032791"/>
                </a:lnTo>
                <a:lnTo>
                  <a:pt x="3250248" y="6033744"/>
                </a:lnTo>
                <a:lnTo>
                  <a:pt x="3248343" y="6035014"/>
                </a:lnTo>
                <a:lnTo>
                  <a:pt x="3247391" y="6036601"/>
                </a:lnTo>
                <a:lnTo>
                  <a:pt x="3246121" y="6038506"/>
                </a:lnTo>
                <a:lnTo>
                  <a:pt x="3245487" y="6041047"/>
                </a:lnTo>
                <a:lnTo>
                  <a:pt x="3248661" y="6043587"/>
                </a:lnTo>
                <a:lnTo>
                  <a:pt x="3251836" y="6045492"/>
                </a:lnTo>
                <a:lnTo>
                  <a:pt x="3254693" y="6046444"/>
                </a:lnTo>
                <a:lnTo>
                  <a:pt x="3256916" y="6046444"/>
                </a:lnTo>
                <a:lnTo>
                  <a:pt x="3259138" y="6046444"/>
                </a:lnTo>
                <a:lnTo>
                  <a:pt x="3261361" y="6045492"/>
                </a:lnTo>
                <a:lnTo>
                  <a:pt x="3263266" y="6044539"/>
                </a:lnTo>
                <a:lnTo>
                  <a:pt x="3265488" y="6042952"/>
                </a:lnTo>
                <a:lnTo>
                  <a:pt x="3269933" y="6040094"/>
                </a:lnTo>
                <a:lnTo>
                  <a:pt x="3272473" y="6038506"/>
                </a:lnTo>
                <a:lnTo>
                  <a:pt x="3275331" y="6037236"/>
                </a:lnTo>
                <a:lnTo>
                  <a:pt x="3278824" y="6036284"/>
                </a:lnTo>
                <a:lnTo>
                  <a:pt x="3281998" y="6035966"/>
                </a:lnTo>
                <a:lnTo>
                  <a:pt x="3286126" y="6035966"/>
                </a:lnTo>
                <a:lnTo>
                  <a:pt x="3290253" y="6037236"/>
                </a:lnTo>
                <a:lnTo>
                  <a:pt x="3287396" y="6038824"/>
                </a:lnTo>
                <a:lnTo>
                  <a:pt x="3284221" y="6040729"/>
                </a:lnTo>
                <a:lnTo>
                  <a:pt x="3278824" y="6045492"/>
                </a:lnTo>
                <a:lnTo>
                  <a:pt x="3274061" y="6050572"/>
                </a:lnTo>
                <a:lnTo>
                  <a:pt x="3269616" y="6055970"/>
                </a:lnTo>
                <a:lnTo>
                  <a:pt x="3265488" y="6062003"/>
                </a:lnTo>
                <a:lnTo>
                  <a:pt x="3261996" y="6068035"/>
                </a:lnTo>
                <a:lnTo>
                  <a:pt x="3258187" y="6074703"/>
                </a:lnTo>
                <a:lnTo>
                  <a:pt x="3255328" y="6081689"/>
                </a:lnTo>
                <a:lnTo>
                  <a:pt x="3249296" y="6095024"/>
                </a:lnTo>
                <a:lnTo>
                  <a:pt x="3242947" y="6108995"/>
                </a:lnTo>
                <a:lnTo>
                  <a:pt x="3239771" y="6115663"/>
                </a:lnTo>
                <a:lnTo>
                  <a:pt x="3236279" y="6122013"/>
                </a:lnTo>
                <a:lnTo>
                  <a:pt x="3232468" y="6128364"/>
                </a:lnTo>
                <a:lnTo>
                  <a:pt x="3228341" y="6134079"/>
                </a:lnTo>
                <a:lnTo>
                  <a:pt x="3222308" y="6133762"/>
                </a:lnTo>
                <a:lnTo>
                  <a:pt x="3216593" y="6133762"/>
                </a:lnTo>
                <a:lnTo>
                  <a:pt x="3211831" y="6134397"/>
                </a:lnTo>
                <a:lnTo>
                  <a:pt x="3207068" y="6135032"/>
                </a:lnTo>
                <a:lnTo>
                  <a:pt x="3201988" y="6135667"/>
                </a:lnTo>
                <a:lnTo>
                  <a:pt x="3196591" y="6135667"/>
                </a:lnTo>
                <a:lnTo>
                  <a:pt x="3193416" y="6135349"/>
                </a:lnTo>
                <a:lnTo>
                  <a:pt x="3189923" y="6134397"/>
                </a:lnTo>
                <a:lnTo>
                  <a:pt x="3186431" y="6133762"/>
                </a:lnTo>
                <a:lnTo>
                  <a:pt x="3181986" y="6132491"/>
                </a:lnTo>
                <a:lnTo>
                  <a:pt x="3181351" y="6135349"/>
                </a:lnTo>
                <a:lnTo>
                  <a:pt x="3181034" y="6137889"/>
                </a:lnTo>
                <a:lnTo>
                  <a:pt x="3181034" y="6140429"/>
                </a:lnTo>
                <a:lnTo>
                  <a:pt x="3181034" y="6142652"/>
                </a:lnTo>
                <a:lnTo>
                  <a:pt x="3181668" y="6144875"/>
                </a:lnTo>
                <a:lnTo>
                  <a:pt x="3182303" y="6146780"/>
                </a:lnTo>
                <a:lnTo>
                  <a:pt x="3183891" y="6148685"/>
                </a:lnTo>
                <a:lnTo>
                  <a:pt x="3185161" y="6150590"/>
                </a:lnTo>
                <a:lnTo>
                  <a:pt x="3188654" y="6153765"/>
                </a:lnTo>
                <a:lnTo>
                  <a:pt x="3192463" y="6156940"/>
                </a:lnTo>
                <a:lnTo>
                  <a:pt x="3197226" y="6159798"/>
                </a:lnTo>
                <a:lnTo>
                  <a:pt x="3201988" y="6162338"/>
                </a:lnTo>
                <a:lnTo>
                  <a:pt x="3197226" y="6164878"/>
                </a:lnTo>
                <a:lnTo>
                  <a:pt x="3193734" y="6167736"/>
                </a:lnTo>
                <a:lnTo>
                  <a:pt x="3190876" y="6170911"/>
                </a:lnTo>
                <a:lnTo>
                  <a:pt x="3188654" y="6174721"/>
                </a:lnTo>
                <a:lnTo>
                  <a:pt x="3186748" y="6178214"/>
                </a:lnTo>
                <a:lnTo>
                  <a:pt x="3185796" y="6182024"/>
                </a:lnTo>
                <a:lnTo>
                  <a:pt x="3183574" y="6189644"/>
                </a:lnTo>
                <a:lnTo>
                  <a:pt x="3181986" y="6193137"/>
                </a:lnTo>
                <a:lnTo>
                  <a:pt x="3180716" y="6196947"/>
                </a:lnTo>
                <a:lnTo>
                  <a:pt x="3178811" y="6200123"/>
                </a:lnTo>
                <a:lnTo>
                  <a:pt x="3176271" y="6203615"/>
                </a:lnTo>
                <a:lnTo>
                  <a:pt x="3172778" y="6206473"/>
                </a:lnTo>
                <a:lnTo>
                  <a:pt x="3168651" y="6209331"/>
                </a:lnTo>
                <a:lnTo>
                  <a:pt x="3162937" y="6211553"/>
                </a:lnTo>
                <a:lnTo>
                  <a:pt x="3156586" y="6213458"/>
                </a:lnTo>
                <a:lnTo>
                  <a:pt x="3153093" y="6211553"/>
                </a:lnTo>
                <a:lnTo>
                  <a:pt x="3150553" y="6209648"/>
                </a:lnTo>
                <a:lnTo>
                  <a:pt x="3149283" y="6207743"/>
                </a:lnTo>
                <a:lnTo>
                  <a:pt x="3148331" y="6205520"/>
                </a:lnTo>
                <a:lnTo>
                  <a:pt x="3148331" y="6203933"/>
                </a:lnTo>
                <a:lnTo>
                  <a:pt x="3148966" y="6201710"/>
                </a:lnTo>
                <a:lnTo>
                  <a:pt x="3149601" y="6199805"/>
                </a:lnTo>
                <a:lnTo>
                  <a:pt x="3150871" y="6197582"/>
                </a:lnTo>
                <a:lnTo>
                  <a:pt x="3154046" y="6193772"/>
                </a:lnTo>
                <a:lnTo>
                  <a:pt x="3157221" y="6189644"/>
                </a:lnTo>
                <a:lnTo>
                  <a:pt x="3158808" y="6187422"/>
                </a:lnTo>
                <a:lnTo>
                  <a:pt x="3159761" y="6185517"/>
                </a:lnTo>
                <a:lnTo>
                  <a:pt x="3160397" y="6183929"/>
                </a:lnTo>
                <a:lnTo>
                  <a:pt x="3160397" y="6182024"/>
                </a:lnTo>
                <a:lnTo>
                  <a:pt x="3156268" y="6180754"/>
                </a:lnTo>
                <a:lnTo>
                  <a:pt x="3152458" y="6179801"/>
                </a:lnTo>
                <a:lnTo>
                  <a:pt x="3148966" y="6179484"/>
                </a:lnTo>
                <a:lnTo>
                  <a:pt x="3145473" y="6179166"/>
                </a:lnTo>
                <a:lnTo>
                  <a:pt x="3142298" y="6179166"/>
                </a:lnTo>
                <a:lnTo>
                  <a:pt x="3139758" y="6179166"/>
                </a:lnTo>
                <a:lnTo>
                  <a:pt x="3137218" y="6179801"/>
                </a:lnTo>
                <a:lnTo>
                  <a:pt x="3134678" y="6180119"/>
                </a:lnTo>
                <a:lnTo>
                  <a:pt x="3130552" y="6182024"/>
                </a:lnTo>
                <a:lnTo>
                  <a:pt x="3127058" y="6184564"/>
                </a:lnTo>
                <a:lnTo>
                  <a:pt x="3123248" y="6187104"/>
                </a:lnTo>
                <a:lnTo>
                  <a:pt x="3120392" y="6189962"/>
                </a:lnTo>
                <a:lnTo>
                  <a:pt x="3118803" y="6187739"/>
                </a:lnTo>
                <a:lnTo>
                  <a:pt x="3117852" y="6185517"/>
                </a:lnTo>
                <a:lnTo>
                  <a:pt x="3117216" y="6183294"/>
                </a:lnTo>
                <a:lnTo>
                  <a:pt x="3116581" y="6181707"/>
                </a:lnTo>
                <a:lnTo>
                  <a:pt x="3116581" y="6179801"/>
                </a:lnTo>
                <a:lnTo>
                  <a:pt x="3117216" y="6178214"/>
                </a:lnTo>
                <a:lnTo>
                  <a:pt x="3117852" y="6176626"/>
                </a:lnTo>
                <a:lnTo>
                  <a:pt x="3118486" y="6175039"/>
                </a:lnTo>
                <a:lnTo>
                  <a:pt x="3119756" y="6174086"/>
                </a:lnTo>
                <a:lnTo>
                  <a:pt x="3121026" y="6172499"/>
                </a:lnTo>
                <a:lnTo>
                  <a:pt x="3124836" y="6169958"/>
                </a:lnTo>
                <a:lnTo>
                  <a:pt x="3128963" y="6168053"/>
                </a:lnTo>
                <a:lnTo>
                  <a:pt x="3133726" y="6165831"/>
                </a:lnTo>
                <a:lnTo>
                  <a:pt x="3144521" y="6162656"/>
                </a:lnTo>
                <a:lnTo>
                  <a:pt x="3155317" y="6159480"/>
                </a:lnTo>
                <a:lnTo>
                  <a:pt x="3160078" y="6157575"/>
                </a:lnTo>
                <a:lnTo>
                  <a:pt x="3164841" y="6155988"/>
                </a:lnTo>
                <a:lnTo>
                  <a:pt x="3168968" y="6153765"/>
                </a:lnTo>
                <a:lnTo>
                  <a:pt x="3171826" y="6152177"/>
                </a:lnTo>
                <a:lnTo>
                  <a:pt x="3168968" y="6150272"/>
                </a:lnTo>
                <a:lnTo>
                  <a:pt x="3166111" y="6148367"/>
                </a:lnTo>
                <a:lnTo>
                  <a:pt x="3163571" y="6146145"/>
                </a:lnTo>
                <a:lnTo>
                  <a:pt x="3160713" y="6143922"/>
                </a:lnTo>
                <a:lnTo>
                  <a:pt x="3156268" y="6139159"/>
                </a:lnTo>
                <a:lnTo>
                  <a:pt x="3152141" y="6133762"/>
                </a:lnTo>
                <a:lnTo>
                  <a:pt x="3148966" y="6128046"/>
                </a:lnTo>
                <a:lnTo>
                  <a:pt x="3146109" y="6121696"/>
                </a:lnTo>
                <a:lnTo>
                  <a:pt x="3144203" y="6115663"/>
                </a:lnTo>
                <a:lnTo>
                  <a:pt x="3142616" y="6108995"/>
                </a:lnTo>
                <a:lnTo>
                  <a:pt x="3141981" y="6102327"/>
                </a:lnTo>
                <a:lnTo>
                  <a:pt x="3141981" y="6095977"/>
                </a:lnTo>
                <a:lnTo>
                  <a:pt x="3142298" y="6089309"/>
                </a:lnTo>
                <a:lnTo>
                  <a:pt x="3143251" y="6082959"/>
                </a:lnTo>
                <a:lnTo>
                  <a:pt x="3145156" y="6077243"/>
                </a:lnTo>
                <a:lnTo>
                  <a:pt x="3147378" y="6071846"/>
                </a:lnTo>
                <a:lnTo>
                  <a:pt x="3150236" y="6066765"/>
                </a:lnTo>
                <a:lnTo>
                  <a:pt x="3154046" y="6062320"/>
                </a:lnTo>
                <a:lnTo>
                  <a:pt x="3150553" y="6060098"/>
                </a:lnTo>
                <a:lnTo>
                  <a:pt x="3147061" y="6057557"/>
                </a:lnTo>
                <a:lnTo>
                  <a:pt x="3143251" y="6055335"/>
                </a:lnTo>
                <a:lnTo>
                  <a:pt x="3139441" y="6053430"/>
                </a:lnTo>
                <a:lnTo>
                  <a:pt x="3130552" y="6049620"/>
                </a:lnTo>
                <a:lnTo>
                  <a:pt x="3121026" y="6045809"/>
                </a:lnTo>
                <a:lnTo>
                  <a:pt x="3101976" y="6038824"/>
                </a:lnTo>
                <a:lnTo>
                  <a:pt x="3093086" y="6035331"/>
                </a:lnTo>
                <a:lnTo>
                  <a:pt x="3084513" y="6031521"/>
                </a:lnTo>
                <a:lnTo>
                  <a:pt x="3084513" y="6033109"/>
                </a:lnTo>
                <a:lnTo>
                  <a:pt x="3085467" y="6034696"/>
                </a:lnTo>
                <a:lnTo>
                  <a:pt x="3086736" y="6035649"/>
                </a:lnTo>
                <a:lnTo>
                  <a:pt x="3088958" y="6036601"/>
                </a:lnTo>
                <a:lnTo>
                  <a:pt x="3093404" y="6038189"/>
                </a:lnTo>
                <a:lnTo>
                  <a:pt x="3098166" y="6039776"/>
                </a:lnTo>
                <a:lnTo>
                  <a:pt x="3096578" y="6043269"/>
                </a:lnTo>
                <a:lnTo>
                  <a:pt x="3095308" y="6046127"/>
                </a:lnTo>
                <a:lnTo>
                  <a:pt x="3093086" y="6048349"/>
                </a:lnTo>
                <a:lnTo>
                  <a:pt x="3090864" y="6050572"/>
                </a:lnTo>
                <a:lnTo>
                  <a:pt x="3088324" y="6052795"/>
                </a:lnTo>
                <a:lnTo>
                  <a:pt x="3085783" y="6054382"/>
                </a:lnTo>
                <a:lnTo>
                  <a:pt x="3079751" y="6057557"/>
                </a:lnTo>
                <a:lnTo>
                  <a:pt x="3074036" y="6060415"/>
                </a:lnTo>
                <a:lnTo>
                  <a:pt x="3071496" y="6062320"/>
                </a:lnTo>
                <a:lnTo>
                  <a:pt x="3068956" y="6064225"/>
                </a:lnTo>
                <a:lnTo>
                  <a:pt x="3066416" y="6066448"/>
                </a:lnTo>
                <a:lnTo>
                  <a:pt x="3064511" y="6068988"/>
                </a:lnTo>
                <a:lnTo>
                  <a:pt x="3062606" y="6071846"/>
                </a:lnTo>
                <a:lnTo>
                  <a:pt x="3061653" y="6075021"/>
                </a:lnTo>
                <a:lnTo>
                  <a:pt x="3057526" y="6074386"/>
                </a:lnTo>
                <a:lnTo>
                  <a:pt x="3054351" y="6073116"/>
                </a:lnTo>
                <a:lnTo>
                  <a:pt x="3052128" y="6071846"/>
                </a:lnTo>
                <a:lnTo>
                  <a:pt x="3049906" y="6070258"/>
                </a:lnTo>
                <a:lnTo>
                  <a:pt x="3045779" y="6067400"/>
                </a:lnTo>
                <a:lnTo>
                  <a:pt x="3043873" y="6065813"/>
                </a:lnTo>
                <a:lnTo>
                  <a:pt x="3040698" y="6064860"/>
                </a:lnTo>
                <a:lnTo>
                  <a:pt x="3037206" y="6065178"/>
                </a:lnTo>
                <a:lnTo>
                  <a:pt x="3034666" y="6066448"/>
                </a:lnTo>
                <a:lnTo>
                  <a:pt x="3032762" y="6067718"/>
                </a:lnTo>
                <a:lnTo>
                  <a:pt x="3031173" y="6069623"/>
                </a:lnTo>
                <a:lnTo>
                  <a:pt x="3030538" y="6071846"/>
                </a:lnTo>
                <a:lnTo>
                  <a:pt x="3029903" y="6074386"/>
                </a:lnTo>
                <a:lnTo>
                  <a:pt x="3029903" y="6076926"/>
                </a:lnTo>
                <a:lnTo>
                  <a:pt x="3030222" y="6079784"/>
                </a:lnTo>
                <a:lnTo>
                  <a:pt x="3031173" y="6086134"/>
                </a:lnTo>
                <a:lnTo>
                  <a:pt x="3032762" y="6091849"/>
                </a:lnTo>
                <a:lnTo>
                  <a:pt x="3033396" y="6096930"/>
                </a:lnTo>
                <a:lnTo>
                  <a:pt x="3033713" y="6099152"/>
                </a:lnTo>
                <a:lnTo>
                  <a:pt x="3033713" y="6101057"/>
                </a:lnTo>
                <a:lnTo>
                  <a:pt x="3031173" y="6096930"/>
                </a:lnTo>
                <a:lnTo>
                  <a:pt x="3027682" y="6091849"/>
                </a:lnTo>
                <a:lnTo>
                  <a:pt x="3022918" y="6086769"/>
                </a:lnTo>
                <a:lnTo>
                  <a:pt x="3020696" y="6084546"/>
                </a:lnTo>
                <a:lnTo>
                  <a:pt x="3018156" y="6082324"/>
                </a:lnTo>
                <a:lnTo>
                  <a:pt x="3015934" y="6081054"/>
                </a:lnTo>
                <a:lnTo>
                  <a:pt x="3013711" y="6080101"/>
                </a:lnTo>
                <a:lnTo>
                  <a:pt x="3011488" y="6079784"/>
                </a:lnTo>
                <a:lnTo>
                  <a:pt x="3010536" y="6080101"/>
                </a:lnTo>
                <a:lnTo>
                  <a:pt x="3009901" y="6080419"/>
                </a:lnTo>
                <a:lnTo>
                  <a:pt x="3008631" y="6081371"/>
                </a:lnTo>
                <a:lnTo>
                  <a:pt x="3007996" y="6082006"/>
                </a:lnTo>
                <a:lnTo>
                  <a:pt x="3006408" y="6084546"/>
                </a:lnTo>
                <a:lnTo>
                  <a:pt x="3005456" y="6088674"/>
                </a:lnTo>
                <a:lnTo>
                  <a:pt x="3005138" y="6093754"/>
                </a:lnTo>
                <a:lnTo>
                  <a:pt x="2999423" y="6092484"/>
                </a:lnTo>
                <a:lnTo>
                  <a:pt x="2994026" y="6091849"/>
                </a:lnTo>
                <a:lnTo>
                  <a:pt x="2988946" y="6090897"/>
                </a:lnTo>
                <a:lnTo>
                  <a:pt x="2983866" y="6089309"/>
                </a:lnTo>
                <a:lnTo>
                  <a:pt x="2974341" y="6086134"/>
                </a:lnTo>
                <a:lnTo>
                  <a:pt x="2965769" y="6082641"/>
                </a:lnTo>
                <a:lnTo>
                  <a:pt x="2957513" y="6078831"/>
                </a:lnTo>
                <a:lnTo>
                  <a:pt x="2949576" y="6074386"/>
                </a:lnTo>
                <a:lnTo>
                  <a:pt x="2935288" y="6065813"/>
                </a:lnTo>
                <a:lnTo>
                  <a:pt x="2942592" y="6072798"/>
                </a:lnTo>
                <a:lnTo>
                  <a:pt x="2950212" y="6079784"/>
                </a:lnTo>
                <a:lnTo>
                  <a:pt x="2954656" y="6082959"/>
                </a:lnTo>
                <a:lnTo>
                  <a:pt x="2959418" y="6086769"/>
                </a:lnTo>
                <a:lnTo>
                  <a:pt x="2964498" y="6089944"/>
                </a:lnTo>
                <a:lnTo>
                  <a:pt x="2969896" y="6093437"/>
                </a:lnTo>
                <a:lnTo>
                  <a:pt x="2969896" y="6095024"/>
                </a:lnTo>
                <a:lnTo>
                  <a:pt x="2969578" y="6096295"/>
                </a:lnTo>
                <a:lnTo>
                  <a:pt x="2968943" y="6097247"/>
                </a:lnTo>
                <a:lnTo>
                  <a:pt x="2968309" y="6098200"/>
                </a:lnTo>
                <a:lnTo>
                  <a:pt x="2967038" y="6098835"/>
                </a:lnTo>
                <a:lnTo>
                  <a:pt x="2966086" y="6098835"/>
                </a:lnTo>
                <a:lnTo>
                  <a:pt x="2964498" y="6098835"/>
                </a:lnTo>
                <a:lnTo>
                  <a:pt x="2963229" y="6098517"/>
                </a:lnTo>
                <a:lnTo>
                  <a:pt x="2959418" y="6097247"/>
                </a:lnTo>
                <a:lnTo>
                  <a:pt x="2955292" y="6095024"/>
                </a:lnTo>
                <a:lnTo>
                  <a:pt x="2951481" y="6092484"/>
                </a:lnTo>
                <a:lnTo>
                  <a:pt x="2947036" y="6089309"/>
                </a:lnTo>
                <a:lnTo>
                  <a:pt x="2942908" y="6085499"/>
                </a:lnTo>
                <a:lnTo>
                  <a:pt x="2939098" y="6082006"/>
                </a:lnTo>
                <a:lnTo>
                  <a:pt x="2935288" y="6078196"/>
                </a:lnTo>
                <a:lnTo>
                  <a:pt x="2932113" y="6074386"/>
                </a:lnTo>
                <a:lnTo>
                  <a:pt x="2929573" y="6070893"/>
                </a:lnTo>
                <a:lnTo>
                  <a:pt x="2927668" y="6067718"/>
                </a:lnTo>
                <a:lnTo>
                  <a:pt x="2927033" y="6064860"/>
                </a:lnTo>
                <a:lnTo>
                  <a:pt x="2927033" y="6063590"/>
                </a:lnTo>
                <a:lnTo>
                  <a:pt x="2927351" y="6062955"/>
                </a:lnTo>
                <a:lnTo>
                  <a:pt x="2898458" y="6064225"/>
                </a:lnTo>
                <a:lnTo>
                  <a:pt x="2895283" y="6060098"/>
                </a:lnTo>
                <a:lnTo>
                  <a:pt x="2892743" y="6056922"/>
                </a:lnTo>
                <a:lnTo>
                  <a:pt x="2890838" y="6053112"/>
                </a:lnTo>
                <a:lnTo>
                  <a:pt x="2888933" y="6050255"/>
                </a:lnTo>
                <a:lnTo>
                  <a:pt x="2883536" y="6050572"/>
                </a:lnTo>
                <a:lnTo>
                  <a:pt x="2880679" y="6050890"/>
                </a:lnTo>
                <a:lnTo>
                  <a:pt x="2877821" y="6051842"/>
                </a:lnTo>
                <a:lnTo>
                  <a:pt x="2880996" y="6048667"/>
                </a:lnTo>
                <a:lnTo>
                  <a:pt x="2883536" y="6045809"/>
                </a:lnTo>
                <a:lnTo>
                  <a:pt x="2885759" y="6042952"/>
                </a:lnTo>
                <a:lnTo>
                  <a:pt x="2887028" y="6039776"/>
                </a:lnTo>
                <a:lnTo>
                  <a:pt x="2887981" y="6036601"/>
                </a:lnTo>
                <a:lnTo>
                  <a:pt x="2888299" y="6033426"/>
                </a:lnTo>
                <a:lnTo>
                  <a:pt x="2887981" y="6030569"/>
                </a:lnTo>
                <a:lnTo>
                  <a:pt x="2886711" y="6027711"/>
                </a:lnTo>
                <a:lnTo>
                  <a:pt x="2885441" y="6025171"/>
                </a:lnTo>
                <a:lnTo>
                  <a:pt x="2882901" y="6022948"/>
                </a:lnTo>
                <a:lnTo>
                  <a:pt x="2880361" y="6020725"/>
                </a:lnTo>
                <a:lnTo>
                  <a:pt x="2876551" y="6019138"/>
                </a:lnTo>
                <a:lnTo>
                  <a:pt x="2872423" y="6017868"/>
                </a:lnTo>
                <a:lnTo>
                  <a:pt x="2867978" y="6016915"/>
                </a:lnTo>
                <a:lnTo>
                  <a:pt x="2862582" y="6016915"/>
                </a:lnTo>
                <a:lnTo>
                  <a:pt x="2856866" y="6016915"/>
                </a:lnTo>
                <a:lnTo>
                  <a:pt x="2863216" y="6013423"/>
                </a:lnTo>
                <a:lnTo>
                  <a:pt x="2867026" y="6010247"/>
                </a:lnTo>
                <a:lnTo>
                  <a:pt x="2868613" y="6008977"/>
                </a:lnTo>
                <a:lnTo>
                  <a:pt x="2869248" y="6007707"/>
                </a:lnTo>
                <a:lnTo>
                  <a:pt x="2869883" y="6006120"/>
                </a:lnTo>
                <a:lnTo>
                  <a:pt x="2870519" y="6004532"/>
                </a:lnTo>
                <a:lnTo>
                  <a:pt x="2870519" y="6003262"/>
                </a:lnTo>
                <a:lnTo>
                  <a:pt x="2869883" y="6001674"/>
                </a:lnTo>
                <a:lnTo>
                  <a:pt x="2868931" y="5997864"/>
                </a:lnTo>
                <a:lnTo>
                  <a:pt x="2867343" y="5993102"/>
                </a:lnTo>
                <a:lnTo>
                  <a:pt x="2865122" y="5986751"/>
                </a:lnTo>
                <a:lnTo>
                  <a:pt x="2870519" y="5987386"/>
                </a:lnTo>
                <a:lnTo>
                  <a:pt x="2875281" y="5988974"/>
                </a:lnTo>
                <a:lnTo>
                  <a:pt x="2879726" y="5990879"/>
                </a:lnTo>
                <a:lnTo>
                  <a:pt x="2884171" y="5992466"/>
                </a:lnTo>
                <a:lnTo>
                  <a:pt x="2891791" y="5996912"/>
                </a:lnTo>
                <a:lnTo>
                  <a:pt x="2898776" y="6001039"/>
                </a:lnTo>
                <a:lnTo>
                  <a:pt x="2902268" y="6002945"/>
                </a:lnTo>
                <a:lnTo>
                  <a:pt x="2905127" y="6004215"/>
                </a:lnTo>
                <a:lnTo>
                  <a:pt x="2907983" y="6005167"/>
                </a:lnTo>
                <a:lnTo>
                  <a:pt x="2910841" y="6005485"/>
                </a:lnTo>
                <a:lnTo>
                  <a:pt x="2913381" y="6005485"/>
                </a:lnTo>
                <a:lnTo>
                  <a:pt x="2915921" y="6004215"/>
                </a:lnTo>
                <a:lnTo>
                  <a:pt x="2918461" y="6001992"/>
                </a:lnTo>
                <a:lnTo>
                  <a:pt x="2920684" y="5999134"/>
                </a:lnTo>
                <a:lnTo>
                  <a:pt x="2920684" y="5998182"/>
                </a:lnTo>
                <a:lnTo>
                  <a:pt x="2920366" y="5996594"/>
                </a:lnTo>
                <a:lnTo>
                  <a:pt x="2919731" y="5995642"/>
                </a:lnTo>
                <a:lnTo>
                  <a:pt x="2918461" y="5994372"/>
                </a:lnTo>
                <a:lnTo>
                  <a:pt x="2915604" y="5992466"/>
                </a:lnTo>
                <a:lnTo>
                  <a:pt x="2912428" y="5990879"/>
                </a:lnTo>
                <a:lnTo>
                  <a:pt x="2908301" y="5989291"/>
                </a:lnTo>
                <a:lnTo>
                  <a:pt x="2903856" y="5988339"/>
                </a:lnTo>
                <a:lnTo>
                  <a:pt x="2895283" y="5985164"/>
                </a:lnTo>
                <a:lnTo>
                  <a:pt x="2891156" y="5983894"/>
                </a:lnTo>
                <a:lnTo>
                  <a:pt x="2887663" y="5982306"/>
                </a:lnTo>
                <a:lnTo>
                  <a:pt x="2884171" y="5980718"/>
                </a:lnTo>
                <a:lnTo>
                  <a:pt x="2883219" y="5979448"/>
                </a:lnTo>
                <a:lnTo>
                  <a:pt x="2881948" y="5978496"/>
                </a:lnTo>
                <a:lnTo>
                  <a:pt x="2881313" y="5977226"/>
                </a:lnTo>
                <a:lnTo>
                  <a:pt x="2880996" y="5976273"/>
                </a:lnTo>
                <a:lnTo>
                  <a:pt x="2880996" y="5974686"/>
                </a:lnTo>
                <a:lnTo>
                  <a:pt x="2880996" y="5973415"/>
                </a:lnTo>
                <a:lnTo>
                  <a:pt x="2881631" y="5971510"/>
                </a:lnTo>
                <a:lnTo>
                  <a:pt x="2882901" y="5969605"/>
                </a:lnTo>
                <a:lnTo>
                  <a:pt x="2883853" y="5967700"/>
                </a:lnTo>
                <a:lnTo>
                  <a:pt x="2885759" y="5965478"/>
                </a:lnTo>
                <a:lnTo>
                  <a:pt x="2880996" y="5964207"/>
                </a:lnTo>
                <a:lnTo>
                  <a:pt x="2876233" y="5962937"/>
                </a:lnTo>
                <a:lnTo>
                  <a:pt x="2871788" y="5962620"/>
                </a:lnTo>
                <a:lnTo>
                  <a:pt x="2867978" y="5962302"/>
                </a:lnTo>
                <a:lnTo>
                  <a:pt x="2860042" y="5961985"/>
                </a:lnTo>
                <a:lnTo>
                  <a:pt x="2852738" y="5962620"/>
                </a:lnTo>
                <a:lnTo>
                  <a:pt x="2845436" y="5962937"/>
                </a:lnTo>
                <a:lnTo>
                  <a:pt x="2837816" y="5963572"/>
                </a:lnTo>
                <a:lnTo>
                  <a:pt x="2834006" y="5962937"/>
                </a:lnTo>
                <a:lnTo>
                  <a:pt x="2829878" y="5962620"/>
                </a:lnTo>
                <a:lnTo>
                  <a:pt x="2825434" y="5961985"/>
                </a:lnTo>
                <a:lnTo>
                  <a:pt x="2820671" y="5960715"/>
                </a:lnTo>
                <a:lnTo>
                  <a:pt x="2820353" y="5963890"/>
                </a:lnTo>
                <a:lnTo>
                  <a:pt x="2820353" y="5967065"/>
                </a:lnTo>
                <a:lnTo>
                  <a:pt x="2820671" y="5969923"/>
                </a:lnTo>
                <a:lnTo>
                  <a:pt x="2820988" y="5972780"/>
                </a:lnTo>
                <a:lnTo>
                  <a:pt x="2822893" y="5978813"/>
                </a:lnTo>
                <a:lnTo>
                  <a:pt x="2825116" y="5984211"/>
                </a:lnTo>
                <a:lnTo>
                  <a:pt x="2827974" y="5989609"/>
                </a:lnTo>
                <a:lnTo>
                  <a:pt x="2830831" y="5994689"/>
                </a:lnTo>
                <a:lnTo>
                  <a:pt x="2837498" y="6005485"/>
                </a:lnTo>
                <a:lnTo>
                  <a:pt x="2836863" y="6005802"/>
                </a:lnTo>
                <a:lnTo>
                  <a:pt x="2835594" y="6006120"/>
                </a:lnTo>
                <a:lnTo>
                  <a:pt x="2834323" y="6006120"/>
                </a:lnTo>
                <a:lnTo>
                  <a:pt x="2832736" y="6005802"/>
                </a:lnTo>
                <a:lnTo>
                  <a:pt x="2829878" y="6004532"/>
                </a:lnTo>
                <a:lnTo>
                  <a:pt x="2825751" y="6002309"/>
                </a:lnTo>
                <a:lnTo>
                  <a:pt x="2817178" y="5996594"/>
                </a:lnTo>
                <a:lnTo>
                  <a:pt x="2807337" y="5990561"/>
                </a:lnTo>
                <a:lnTo>
                  <a:pt x="2835276" y="6017868"/>
                </a:lnTo>
                <a:lnTo>
                  <a:pt x="2849563" y="6031521"/>
                </a:lnTo>
                <a:lnTo>
                  <a:pt x="2863216" y="6045174"/>
                </a:lnTo>
                <a:lnTo>
                  <a:pt x="2876233" y="6059145"/>
                </a:lnTo>
                <a:lnTo>
                  <a:pt x="2888933" y="6072481"/>
                </a:lnTo>
                <a:lnTo>
                  <a:pt x="2900681" y="6086134"/>
                </a:lnTo>
                <a:lnTo>
                  <a:pt x="2911158" y="6099787"/>
                </a:lnTo>
                <a:lnTo>
                  <a:pt x="2912428" y="6096612"/>
                </a:lnTo>
                <a:lnTo>
                  <a:pt x="2913381" y="6092802"/>
                </a:lnTo>
                <a:lnTo>
                  <a:pt x="2914651" y="6089309"/>
                </a:lnTo>
                <a:lnTo>
                  <a:pt x="2914968" y="6085181"/>
                </a:lnTo>
                <a:lnTo>
                  <a:pt x="2918778" y="6086134"/>
                </a:lnTo>
                <a:lnTo>
                  <a:pt x="2922271" y="6087087"/>
                </a:lnTo>
                <a:lnTo>
                  <a:pt x="2925128" y="6088674"/>
                </a:lnTo>
                <a:lnTo>
                  <a:pt x="2927668" y="6089944"/>
                </a:lnTo>
                <a:lnTo>
                  <a:pt x="2929573" y="6091532"/>
                </a:lnTo>
                <a:lnTo>
                  <a:pt x="2930844" y="6093437"/>
                </a:lnTo>
                <a:lnTo>
                  <a:pt x="2934018" y="6096930"/>
                </a:lnTo>
                <a:lnTo>
                  <a:pt x="2935923" y="6101057"/>
                </a:lnTo>
                <a:lnTo>
                  <a:pt x="2938781" y="6104550"/>
                </a:lnTo>
                <a:lnTo>
                  <a:pt x="2940368" y="6106455"/>
                </a:lnTo>
                <a:lnTo>
                  <a:pt x="2942273" y="6108043"/>
                </a:lnTo>
                <a:lnTo>
                  <a:pt x="2944813" y="6109313"/>
                </a:lnTo>
                <a:lnTo>
                  <a:pt x="2947672" y="6110900"/>
                </a:lnTo>
                <a:lnTo>
                  <a:pt x="2945448" y="6112170"/>
                </a:lnTo>
                <a:lnTo>
                  <a:pt x="2942592" y="6113440"/>
                </a:lnTo>
                <a:lnTo>
                  <a:pt x="2939733" y="6114075"/>
                </a:lnTo>
                <a:lnTo>
                  <a:pt x="2936558" y="6114393"/>
                </a:lnTo>
                <a:lnTo>
                  <a:pt x="2932748" y="6114710"/>
                </a:lnTo>
                <a:lnTo>
                  <a:pt x="2929256" y="6114393"/>
                </a:lnTo>
                <a:lnTo>
                  <a:pt x="2920684" y="6113440"/>
                </a:lnTo>
                <a:lnTo>
                  <a:pt x="2927351" y="6123918"/>
                </a:lnTo>
                <a:lnTo>
                  <a:pt x="2932748" y="6134397"/>
                </a:lnTo>
                <a:lnTo>
                  <a:pt x="2935288" y="6139794"/>
                </a:lnTo>
                <a:lnTo>
                  <a:pt x="2937828" y="6145192"/>
                </a:lnTo>
                <a:lnTo>
                  <a:pt x="2939733" y="6150272"/>
                </a:lnTo>
                <a:lnTo>
                  <a:pt x="2941638" y="6155670"/>
                </a:lnTo>
                <a:lnTo>
                  <a:pt x="2935606" y="6157893"/>
                </a:lnTo>
                <a:lnTo>
                  <a:pt x="2930208" y="6160115"/>
                </a:lnTo>
                <a:lnTo>
                  <a:pt x="2924176" y="6161385"/>
                </a:lnTo>
                <a:lnTo>
                  <a:pt x="2918144" y="6162338"/>
                </a:lnTo>
                <a:lnTo>
                  <a:pt x="2912111" y="6162656"/>
                </a:lnTo>
                <a:lnTo>
                  <a:pt x="2905761" y="6162973"/>
                </a:lnTo>
                <a:lnTo>
                  <a:pt x="2899728" y="6162338"/>
                </a:lnTo>
                <a:lnTo>
                  <a:pt x="2893061" y="6161385"/>
                </a:lnTo>
                <a:lnTo>
                  <a:pt x="2893696" y="6165513"/>
                </a:lnTo>
                <a:lnTo>
                  <a:pt x="2894013" y="6168688"/>
                </a:lnTo>
                <a:lnTo>
                  <a:pt x="2893696" y="6172181"/>
                </a:lnTo>
                <a:lnTo>
                  <a:pt x="2893378" y="6173451"/>
                </a:lnTo>
                <a:lnTo>
                  <a:pt x="2893061" y="6174721"/>
                </a:lnTo>
                <a:lnTo>
                  <a:pt x="2891791" y="6175674"/>
                </a:lnTo>
                <a:lnTo>
                  <a:pt x="2890838" y="6176944"/>
                </a:lnTo>
                <a:lnTo>
                  <a:pt x="2889568" y="6177579"/>
                </a:lnTo>
                <a:lnTo>
                  <a:pt x="2887981" y="6177896"/>
                </a:lnTo>
                <a:lnTo>
                  <a:pt x="2885759" y="6178214"/>
                </a:lnTo>
                <a:lnTo>
                  <a:pt x="2883219" y="6178531"/>
                </a:lnTo>
                <a:lnTo>
                  <a:pt x="2876868" y="6178214"/>
                </a:lnTo>
                <a:lnTo>
                  <a:pt x="2879408" y="6180436"/>
                </a:lnTo>
                <a:lnTo>
                  <a:pt x="2882583" y="6182659"/>
                </a:lnTo>
                <a:lnTo>
                  <a:pt x="2886393" y="6184564"/>
                </a:lnTo>
                <a:lnTo>
                  <a:pt x="2891156" y="6186469"/>
                </a:lnTo>
                <a:lnTo>
                  <a:pt x="2903856" y="6190280"/>
                </a:lnTo>
                <a:lnTo>
                  <a:pt x="2921001" y="6196312"/>
                </a:lnTo>
                <a:lnTo>
                  <a:pt x="2901633" y="6196947"/>
                </a:lnTo>
                <a:lnTo>
                  <a:pt x="2892427" y="6197582"/>
                </a:lnTo>
                <a:lnTo>
                  <a:pt x="2883536" y="6198535"/>
                </a:lnTo>
                <a:lnTo>
                  <a:pt x="2874646" y="6199805"/>
                </a:lnTo>
                <a:lnTo>
                  <a:pt x="2870836" y="6201075"/>
                </a:lnTo>
                <a:lnTo>
                  <a:pt x="2866708" y="6202345"/>
                </a:lnTo>
                <a:lnTo>
                  <a:pt x="2863216" y="6203933"/>
                </a:lnTo>
                <a:lnTo>
                  <a:pt x="2859406" y="6205203"/>
                </a:lnTo>
                <a:lnTo>
                  <a:pt x="2856548" y="6207425"/>
                </a:lnTo>
                <a:lnTo>
                  <a:pt x="2853373" y="6209648"/>
                </a:lnTo>
                <a:lnTo>
                  <a:pt x="2856866" y="6204885"/>
                </a:lnTo>
                <a:lnTo>
                  <a:pt x="2859406" y="6200123"/>
                </a:lnTo>
                <a:lnTo>
                  <a:pt x="2861311" y="6195677"/>
                </a:lnTo>
                <a:lnTo>
                  <a:pt x="2861946" y="6191550"/>
                </a:lnTo>
                <a:lnTo>
                  <a:pt x="2861946" y="6186787"/>
                </a:lnTo>
                <a:lnTo>
                  <a:pt x="2861311" y="6182342"/>
                </a:lnTo>
                <a:lnTo>
                  <a:pt x="2860042" y="6178214"/>
                </a:lnTo>
                <a:lnTo>
                  <a:pt x="2858771" y="6174086"/>
                </a:lnTo>
                <a:lnTo>
                  <a:pt x="2856548" y="6169641"/>
                </a:lnTo>
                <a:lnTo>
                  <a:pt x="2854008" y="6165513"/>
                </a:lnTo>
                <a:lnTo>
                  <a:pt x="2848611" y="6157258"/>
                </a:lnTo>
                <a:lnTo>
                  <a:pt x="2842578" y="6148685"/>
                </a:lnTo>
                <a:lnTo>
                  <a:pt x="2837181" y="6140747"/>
                </a:lnTo>
                <a:lnTo>
                  <a:pt x="2825434" y="6133444"/>
                </a:lnTo>
                <a:lnTo>
                  <a:pt x="2813686" y="6125824"/>
                </a:lnTo>
                <a:lnTo>
                  <a:pt x="2802257" y="6117251"/>
                </a:lnTo>
                <a:lnTo>
                  <a:pt x="2790509" y="6108360"/>
                </a:lnTo>
                <a:lnTo>
                  <a:pt x="2779078" y="6098835"/>
                </a:lnTo>
                <a:lnTo>
                  <a:pt x="2767966" y="6088674"/>
                </a:lnTo>
                <a:lnTo>
                  <a:pt x="2756536" y="6078196"/>
                </a:lnTo>
                <a:lnTo>
                  <a:pt x="2746058" y="6067718"/>
                </a:lnTo>
                <a:lnTo>
                  <a:pt x="2745106" y="6068035"/>
                </a:lnTo>
                <a:lnTo>
                  <a:pt x="2744788" y="6068988"/>
                </a:lnTo>
                <a:lnTo>
                  <a:pt x="2744471" y="6070893"/>
                </a:lnTo>
                <a:lnTo>
                  <a:pt x="2744788" y="6073116"/>
                </a:lnTo>
                <a:lnTo>
                  <a:pt x="2745106" y="6076291"/>
                </a:lnTo>
                <a:lnTo>
                  <a:pt x="2745424" y="6079149"/>
                </a:lnTo>
                <a:lnTo>
                  <a:pt x="2745424" y="6082324"/>
                </a:lnTo>
                <a:lnTo>
                  <a:pt x="2745106" y="6086134"/>
                </a:lnTo>
                <a:lnTo>
                  <a:pt x="2744471" y="6087722"/>
                </a:lnTo>
                <a:lnTo>
                  <a:pt x="2743518" y="6089944"/>
                </a:lnTo>
                <a:lnTo>
                  <a:pt x="2779078" y="6102010"/>
                </a:lnTo>
                <a:lnTo>
                  <a:pt x="2776221" y="6104232"/>
                </a:lnTo>
                <a:lnTo>
                  <a:pt x="2773363" y="6105820"/>
                </a:lnTo>
                <a:lnTo>
                  <a:pt x="2770823" y="6106773"/>
                </a:lnTo>
                <a:lnTo>
                  <a:pt x="2768283" y="6107408"/>
                </a:lnTo>
                <a:lnTo>
                  <a:pt x="2765743" y="6108043"/>
                </a:lnTo>
                <a:lnTo>
                  <a:pt x="2763203" y="6108360"/>
                </a:lnTo>
                <a:lnTo>
                  <a:pt x="2760981" y="6108043"/>
                </a:lnTo>
                <a:lnTo>
                  <a:pt x="2758758" y="6107090"/>
                </a:lnTo>
                <a:lnTo>
                  <a:pt x="2756536" y="6106455"/>
                </a:lnTo>
                <a:lnTo>
                  <a:pt x="2754313" y="6105185"/>
                </a:lnTo>
                <a:lnTo>
                  <a:pt x="2750186" y="6102327"/>
                </a:lnTo>
                <a:lnTo>
                  <a:pt x="2746376" y="6098835"/>
                </a:lnTo>
                <a:lnTo>
                  <a:pt x="2742248" y="6094707"/>
                </a:lnTo>
                <a:lnTo>
                  <a:pt x="2734311" y="6085181"/>
                </a:lnTo>
                <a:lnTo>
                  <a:pt x="2729867" y="6080419"/>
                </a:lnTo>
                <a:lnTo>
                  <a:pt x="2725421" y="6076291"/>
                </a:lnTo>
                <a:lnTo>
                  <a:pt x="2720976" y="6072163"/>
                </a:lnTo>
                <a:lnTo>
                  <a:pt x="2715896" y="6068353"/>
                </a:lnTo>
                <a:lnTo>
                  <a:pt x="2713356" y="6067083"/>
                </a:lnTo>
                <a:lnTo>
                  <a:pt x="2710499" y="6065813"/>
                </a:lnTo>
                <a:lnTo>
                  <a:pt x="2707959" y="6064860"/>
                </a:lnTo>
                <a:lnTo>
                  <a:pt x="2705101" y="6064225"/>
                </a:lnTo>
                <a:lnTo>
                  <a:pt x="2703513" y="6066765"/>
                </a:lnTo>
                <a:lnTo>
                  <a:pt x="2702561" y="6069306"/>
                </a:lnTo>
                <a:lnTo>
                  <a:pt x="2701926" y="6071846"/>
                </a:lnTo>
                <a:lnTo>
                  <a:pt x="2701291" y="6074386"/>
                </a:lnTo>
                <a:lnTo>
                  <a:pt x="2701291" y="6076608"/>
                </a:lnTo>
                <a:lnTo>
                  <a:pt x="2702243" y="6078831"/>
                </a:lnTo>
                <a:lnTo>
                  <a:pt x="2702879" y="6080419"/>
                </a:lnTo>
                <a:lnTo>
                  <a:pt x="2703831" y="6082641"/>
                </a:lnTo>
                <a:lnTo>
                  <a:pt x="2705419" y="6084546"/>
                </a:lnTo>
                <a:lnTo>
                  <a:pt x="2707323" y="6086451"/>
                </a:lnTo>
                <a:lnTo>
                  <a:pt x="2709546" y="6088039"/>
                </a:lnTo>
                <a:lnTo>
                  <a:pt x="2712086" y="6089627"/>
                </a:lnTo>
                <a:lnTo>
                  <a:pt x="2714943" y="6091214"/>
                </a:lnTo>
                <a:lnTo>
                  <a:pt x="2718118" y="6092484"/>
                </a:lnTo>
                <a:lnTo>
                  <a:pt x="2725738" y="6095024"/>
                </a:lnTo>
                <a:lnTo>
                  <a:pt x="2723198" y="6095977"/>
                </a:lnTo>
                <a:lnTo>
                  <a:pt x="2721611" y="6096930"/>
                </a:lnTo>
                <a:lnTo>
                  <a:pt x="2720341" y="6098200"/>
                </a:lnTo>
                <a:lnTo>
                  <a:pt x="2719707" y="6099470"/>
                </a:lnTo>
                <a:lnTo>
                  <a:pt x="2719388" y="6101057"/>
                </a:lnTo>
                <a:lnTo>
                  <a:pt x="2719388" y="6102327"/>
                </a:lnTo>
                <a:lnTo>
                  <a:pt x="2719707" y="6106138"/>
                </a:lnTo>
                <a:lnTo>
                  <a:pt x="2720023" y="6109313"/>
                </a:lnTo>
                <a:lnTo>
                  <a:pt x="2719707" y="6110900"/>
                </a:lnTo>
                <a:lnTo>
                  <a:pt x="2719388" y="6112488"/>
                </a:lnTo>
                <a:lnTo>
                  <a:pt x="2718118" y="6114075"/>
                </a:lnTo>
                <a:lnTo>
                  <a:pt x="2716848" y="6115346"/>
                </a:lnTo>
                <a:lnTo>
                  <a:pt x="2714308" y="6116616"/>
                </a:lnTo>
                <a:lnTo>
                  <a:pt x="2711133" y="6117251"/>
                </a:lnTo>
                <a:lnTo>
                  <a:pt x="2709546" y="6116298"/>
                </a:lnTo>
                <a:lnTo>
                  <a:pt x="2708276" y="6115346"/>
                </a:lnTo>
                <a:lnTo>
                  <a:pt x="2707959" y="6113758"/>
                </a:lnTo>
                <a:lnTo>
                  <a:pt x="2707959" y="6112488"/>
                </a:lnTo>
                <a:lnTo>
                  <a:pt x="2708276" y="6111218"/>
                </a:lnTo>
                <a:lnTo>
                  <a:pt x="2708593" y="6109948"/>
                </a:lnTo>
                <a:lnTo>
                  <a:pt x="2710181" y="6107090"/>
                </a:lnTo>
                <a:lnTo>
                  <a:pt x="2710816" y="6105185"/>
                </a:lnTo>
                <a:lnTo>
                  <a:pt x="2711133" y="6103915"/>
                </a:lnTo>
                <a:lnTo>
                  <a:pt x="2711133" y="6102010"/>
                </a:lnTo>
                <a:lnTo>
                  <a:pt x="2711133" y="6100105"/>
                </a:lnTo>
                <a:lnTo>
                  <a:pt x="2710499" y="6098517"/>
                </a:lnTo>
                <a:lnTo>
                  <a:pt x="2709228" y="6096295"/>
                </a:lnTo>
                <a:lnTo>
                  <a:pt x="2707006" y="6094072"/>
                </a:lnTo>
                <a:lnTo>
                  <a:pt x="2703513" y="6091849"/>
                </a:lnTo>
                <a:lnTo>
                  <a:pt x="2699703" y="6089627"/>
                </a:lnTo>
                <a:lnTo>
                  <a:pt x="2695893" y="6088039"/>
                </a:lnTo>
                <a:lnTo>
                  <a:pt x="2693036" y="6087404"/>
                </a:lnTo>
                <a:lnTo>
                  <a:pt x="2690496" y="6087404"/>
                </a:lnTo>
                <a:lnTo>
                  <a:pt x="2688273" y="6088039"/>
                </a:lnTo>
                <a:lnTo>
                  <a:pt x="2686368" y="6088992"/>
                </a:lnTo>
                <a:lnTo>
                  <a:pt x="2684782" y="6090262"/>
                </a:lnTo>
                <a:lnTo>
                  <a:pt x="2683193" y="6091849"/>
                </a:lnTo>
                <a:lnTo>
                  <a:pt x="2680336" y="6094389"/>
                </a:lnTo>
                <a:lnTo>
                  <a:pt x="2678431" y="6095977"/>
                </a:lnTo>
                <a:lnTo>
                  <a:pt x="2676208" y="6096612"/>
                </a:lnTo>
                <a:lnTo>
                  <a:pt x="2673986" y="6096612"/>
                </a:lnTo>
                <a:lnTo>
                  <a:pt x="2671128" y="6096295"/>
                </a:lnTo>
                <a:lnTo>
                  <a:pt x="2667954" y="6095024"/>
                </a:lnTo>
                <a:lnTo>
                  <a:pt x="2663826" y="6093437"/>
                </a:lnTo>
                <a:lnTo>
                  <a:pt x="2663826" y="6091214"/>
                </a:lnTo>
                <a:lnTo>
                  <a:pt x="2663191" y="6088992"/>
                </a:lnTo>
                <a:lnTo>
                  <a:pt x="2661603" y="6084546"/>
                </a:lnTo>
                <a:lnTo>
                  <a:pt x="2660334" y="6080101"/>
                </a:lnTo>
                <a:lnTo>
                  <a:pt x="2658746" y="6076291"/>
                </a:lnTo>
                <a:lnTo>
                  <a:pt x="2658111" y="6074703"/>
                </a:lnTo>
                <a:lnTo>
                  <a:pt x="2658111" y="6072798"/>
                </a:lnTo>
                <a:lnTo>
                  <a:pt x="2658111" y="6070893"/>
                </a:lnTo>
                <a:lnTo>
                  <a:pt x="2658428" y="6069941"/>
                </a:lnTo>
                <a:lnTo>
                  <a:pt x="2659381" y="6068353"/>
                </a:lnTo>
                <a:lnTo>
                  <a:pt x="2660968" y="6067400"/>
                </a:lnTo>
                <a:lnTo>
                  <a:pt x="2662874" y="6066448"/>
                </a:lnTo>
                <a:lnTo>
                  <a:pt x="2665414" y="6065495"/>
                </a:lnTo>
                <a:lnTo>
                  <a:pt x="2657794" y="6062638"/>
                </a:lnTo>
                <a:lnTo>
                  <a:pt x="2651126" y="6059780"/>
                </a:lnTo>
                <a:lnTo>
                  <a:pt x="2646046" y="6055970"/>
                </a:lnTo>
                <a:lnTo>
                  <a:pt x="2641601" y="6052477"/>
                </a:lnTo>
                <a:lnTo>
                  <a:pt x="2637791" y="6048349"/>
                </a:lnTo>
                <a:lnTo>
                  <a:pt x="2634617" y="6044539"/>
                </a:lnTo>
                <a:lnTo>
                  <a:pt x="2632077" y="6040412"/>
                </a:lnTo>
                <a:lnTo>
                  <a:pt x="2629537" y="6036284"/>
                </a:lnTo>
                <a:lnTo>
                  <a:pt x="2627313" y="6032156"/>
                </a:lnTo>
                <a:lnTo>
                  <a:pt x="2624456" y="6028028"/>
                </a:lnTo>
                <a:lnTo>
                  <a:pt x="2621598" y="6023901"/>
                </a:lnTo>
                <a:lnTo>
                  <a:pt x="2617471" y="6020408"/>
                </a:lnTo>
                <a:lnTo>
                  <a:pt x="2613026" y="6016598"/>
                </a:lnTo>
                <a:lnTo>
                  <a:pt x="2607629" y="6013105"/>
                </a:lnTo>
                <a:lnTo>
                  <a:pt x="2600643" y="6010247"/>
                </a:lnTo>
                <a:lnTo>
                  <a:pt x="2592706" y="6007072"/>
                </a:lnTo>
                <a:lnTo>
                  <a:pt x="2592706" y="6011517"/>
                </a:lnTo>
                <a:lnTo>
                  <a:pt x="2593341" y="6015963"/>
                </a:lnTo>
                <a:lnTo>
                  <a:pt x="2594293" y="6020408"/>
                </a:lnTo>
                <a:lnTo>
                  <a:pt x="2595246" y="6024853"/>
                </a:lnTo>
                <a:lnTo>
                  <a:pt x="2597786" y="6033109"/>
                </a:lnTo>
                <a:lnTo>
                  <a:pt x="2600643" y="6041047"/>
                </a:lnTo>
                <a:lnTo>
                  <a:pt x="2604453" y="6049620"/>
                </a:lnTo>
                <a:lnTo>
                  <a:pt x="2607946" y="6057557"/>
                </a:lnTo>
                <a:lnTo>
                  <a:pt x="2615249" y="6073751"/>
                </a:lnTo>
                <a:lnTo>
                  <a:pt x="2617153" y="6074068"/>
                </a:lnTo>
                <a:lnTo>
                  <a:pt x="2618741" y="6074068"/>
                </a:lnTo>
                <a:lnTo>
                  <a:pt x="2620011" y="6073751"/>
                </a:lnTo>
                <a:lnTo>
                  <a:pt x="2621281" y="6072798"/>
                </a:lnTo>
                <a:lnTo>
                  <a:pt x="2622233" y="6072163"/>
                </a:lnTo>
                <a:lnTo>
                  <a:pt x="2622869" y="6070893"/>
                </a:lnTo>
                <a:lnTo>
                  <a:pt x="2624456" y="6068353"/>
                </a:lnTo>
                <a:lnTo>
                  <a:pt x="2626043" y="6065495"/>
                </a:lnTo>
                <a:lnTo>
                  <a:pt x="2626997" y="6062638"/>
                </a:lnTo>
                <a:lnTo>
                  <a:pt x="2627948" y="6059463"/>
                </a:lnTo>
                <a:lnTo>
                  <a:pt x="2629218" y="6056922"/>
                </a:lnTo>
                <a:lnTo>
                  <a:pt x="2632393" y="6059463"/>
                </a:lnTo>
                <a:lnTo>
                  <a:pt x="2635886" y="6062003"/>
                </a:lnTo>
                <a:lnTo>
                  <a:pt x="2641283" y="6067400"/>
                </a:lnTo>
                <a:lnTo>
                  <a:pt x="2646998" y="6072481"/>
                </a:lnTo>
                <a:lnTo>
                  <a:pt x="2649856" y="6075021"/>
                </a:lnTo>
                <a:lnTo>
                  <a:pt x="2653666" y="6077561"/>
                </a:lnTo>
                <a:lnTo>
                  <a:pt x="2652078" y="6079149"/>
                </a:lnTo>
                <a:lnTo>
                  <a:pt x="2650808" y="6080101"/>
                </a:lnTo>
                <a:lnTo>
                  <a:pt x="2648586" y="6080419"/>
                </a:lnTo>
                <a:lnTo>
                  <a:pt x="2646363" y="6080101"/>
                </a:lnTo>
                <a:lnTo>
                  <a:pt x="2643823" y="6079784"/>
                </a:lnTo>
                <a:lnTo>
                  <a:pt x="2641283" y="6079149"/>
                </a:lnTo>
                <a:lnTo>
                  <a:pt x="2635886" y="6077561"/>
                </a:lnTo>
                <a:lnTo>
                  <a:pt x="2630171" y="6076291"/>
                </a:lnTo>
                <a:lnTo>
                  <a:pt x="2627631" y="6076291"/>
                </a:lnTo>
                <a:lnTo>
                  <a:pt x="2625409" y="6076291"/>
                </a:lnTo>
                <a:lnTo>
                  <a:pt x="2623821" y="6076608"/>
                </a:lnTo>
                <a:lnTo>
                  <a:pt x="2622233" y="6077561"/>
                </a:lnTo>
                <a:lnTo>
                  <a:pt x="2621281" y="6079149"/>
                </a:lnTo>
                <a:lnTo>
                  <a:pt x="2620329" y="6081689"/>
                </a:lnTo>
                <a:lnTo>
                  <a:pt x="2623821" y="6082324"/>
                </a:lnTo>
                <a:lnTo>
                  <a:pt x="2626361" y="6083911"/>
                </a:lnTo>
                <a:lnTo>
                  <a:pt x="2627631" y="6085499"/>
                </a:lnTo>
                <a:lnTo>
                  <a:pt x="2629218" y="6087722"/>
                </a:lnTo>
                <a:lnTo>
                  <a:pt x="2629853" y="6090262"/>
                </a:lnTo>
                <a:lnTo>
                  <a:pt x="2630171" y="6092802"/>
                </a:lnTo>
                <a:lnTo>
                  <a:pt x="2630488" y="6099470"/>
                </a:lnTo>
                <a:lnTo>
                  <a:pt x="2631758" y="6106138"/>
                </a:lnTo>
                <a:lnTo>
                  <a:pt x="2632393" y="6109630"/>
                </a:lnTo>
                <a:lnTo>
                  <a:pt x="2633663" y="6113440"/>
                </a:lnTo>
                <a:lnTo>
                  <a:pt x="2635251" y="6116616"/>
                </a:lnTo>
                <a:lnTo>
                  <a:pt x="2637791" y="6119473"/>
                </a:lnTo>
                <a:lnTo>
                  <a:pt x="2641283" y="6122966"/>
                </a:lnTo>
                <a:lnTo>
                  <a:pt x="2645093" y="6125506"/>
                </a:lnTo>
                <a:lnTo>
                  <a:pt x="2639061" y="6130269"/>
                </a:lnTo>
                <a:lnTo>
                  <a:pt x="2634298" y="6133762"/>
                </a:lnTo>
                <a:lnTo>
                  <a:pt x="2630488" y="6137572"/>
                </a:lnTo>
                <a:lnTo>
                  <a:pt x="2629537" y="6139794"/>
                </a:lnTo>
                <a:lnTo>
                  <a:pt x="2628583" y="6141382"/>
                </a:lnTo>
                <a:lnTo>
                  <a:pt x="2627313" y="6143605"/>
                </a:lnTo>
                <a:lnTo>
                  <a:pt x="2626678" y="6145827"/>
                </a:lnTo>
                <a:lnTo>
                  <a:pt x="2625091" y="6151542"/>
                </a:lnTo>
                <a:lnTo>
                  <a:pt x="2624456" y="6158528"/>
                </a:lnTo>
                <a:lnTo>
                  <a:pt x="2623186" y="6167736"/>
                </a:lnTo>
                <a:lnTo>
                  <a:pt x="2621916" y="6165196"/>
                </a:lnTo>
                <a:lnTo>
                  <a:pt x="2620329" y="6162656"/>
                </a:lnTo>
                <a:lnTo>
                  <a:pt x="2618741" y="6160115"/>
                </a:lnTo>
                <a:lnTo>
                  <a:pt x="2616518" y="6157893"/>
                </a:lnTo>
                <a:lnTo>
                  <a:pt x="2611756" y="6153130"/>
                </a:lnTo>
                <a:lnTo>
                  <a:pt x="2606676" y="6148685"/>
                </a:lnTo>
                <a:lnTo>
                  <a:pt x="2595881" y="6140112"/>
                </a:lnTo>
                <a:lnTo>
                  <a:pt x="2591118" y="6135349"/>
                </a:lnTo>
                <a:lnTo>
                  <a:pt x="2587308" y="6130586"/>
                </a:lnTo>
                <a:lnTo>
                  <a:pt x="2588261" y="6128681"/>
                </a:lnTo>
                <a:lnTo>
                  <a:pt x="2590166" y="6127094"/>
                </a:lnTo>
                <a:lnTo>
                  <a:pt x="2592072" y="6126141"/>
                </a:lnTo>
                <a:lnTo>
                  <a:pt x="2594293" y="6125824"/>
                </a:lnTo>
                <a:lnTo>
                  <a:pt x="2596833" y="6125506"/>
                </a:lnTo>
                <a:lnTo>
                  <a:pt x="2599373" y="6125824"/>
                </a:lnTo>
                <a:lnTo>
                  <a:pt x="2604771" y="6126459"/>
                </a:lnTo>
                <a:lnTo>
                  <a:pt x="2610486" y="6126776"/>
                </a:lnTo>
                <a:lnTo>
                  <a:pt x="2613026" y="6127094"/>
                </a:lnTo>
                <a:lnTo>
                  <a:pt x="2615566" y="6126776"/>
                </a:lnTo>
                <a:lnTo>
                  <a:pt x="2617789" y="6126459"/>
                </a:lnTo>
                <a:lnTo>
                  <a:pt x="2619693" y="6125506"/>
                </a:lnTo>
                <a:lnTo>
                  <a:pt x="2621281" y="6123918"/>
                </a:lnTo>
                <a:lnTo>
                  <a:pt x="2622551" y="6122013"/>
                </a:lnTo>
                <a:lnTo>
                  <a:pt x="2613026" y="6113123"/>
                </a:lnTo>
                <a:lnTo>
                  <a:pt x="2609533" y="6108995"/>
                </a:lnTo>
                <a:lnTo>
                  <a:pt x="2608263" y="6107408"/>
                </a:lnTo>
                <a:lnTo>
                  <a:pt x="2607629" y="6105820"/>
                </a:lnTo>
                <a:lnTo>
                  <a:pt x="2607311" y="6104232"/>
                </a:lnTo>
                <a:lnTo>
                  <a:pt x="2607311" y="6103280"/>
                </a:lnTo>
                <a:lnTo>
                  <a:pt x="2607946" y="6102010"/>
                </a:lnTo>
                <a:lnTo>
                  <a:pt x="2609533" y="6101375"/>
                </a:lnTo>
                <a:lnTo>
                  <a:pt x="2611438" y="6100105"/>
                </a:lnTo>
                <a:lnTo>
                  <a:pt x="2614296" y="6099787"/>
                </a:lnTo>
                <a:lnTo>
                  <a:pt x="2617789" y="6099470"/>
                </a:lnTo>
                <a:lnTo>
                  <a:pt x="2622233" y="6099152"/>
                </a:lnTo>
                <a:lnTo>
                  <a:pt x="2621916" y="6098200"/>
                </a:lnTo>
                <a:lnTo>
                  <a:pt x="2621281" y="6096930"/>
                </a:lnTo>
                <a:lnTo>
                  <a:pt x="2619058" y="6094707"/>
                </a:lnTo>
                <a:lnTo>
                  <a:pt x="2615883" y="6092484"/>
                </a:lnTo>
                <a:lnTo>
                  <a:pt x="2612709" y="6090262"/>
                </a:lnTo>
                <a:lnTo>
                  <a:pt x="2605089" y="6086134"/>
                </a:lnTo>
                <a:lnTo>
                  <a:pt x="2597786" y="6082006"/>
                </a:lnTo>
                <a:lnTo>
                  <a:pt x="2594928" y="6080101"/>
                </a:lnTo>
                <a:lnTo>
                  <a:pt x="2592388" y="6078196"/>
                </a:lnTo>
                <a:lnTo>
                  <a:pt x="2590801" y="6076608"/>
                </a:lnTo>
                <a:lnTo>
                  <a:pt x="2590166" y="6075338"/>
                </a:lnTo>
                <a:lnTo>
                  <a:pt x="2590166" y="6074703"/>
                </a:lnTo>
                <a:lnTo>
                  <a:pt x="2590166" y="6073751"/>
                </a:lnTo>
                <a:lnTo>
                  <a:pt x="2590483" y="6072798"/>
                </a:lnTo>
                <a:lnTo>
                  <a:pt x="2591436" y="6072163"/>
                </a:lnTo>
                <a:lnTo>
                  <a:pt x="2592706" y="6070893"/>
                </a:lnTo>
                <a:lnTo>
                  <a:pt x="2595881" y="6069623"/>
                </a:lnTo>
                <a:lnTo>
                  <a:pt x="2601278" y="6068035"/>
                </a:lnTo>
                <a:lnTo>
                  <a:pt x="2592706" y="6065178"/>
                </a:lnTo>
                <a:lnTo>
                  <a:pt x="2584768" y="6062003"/>
                </a:lnTo>
                <a:lnTo>
                  <a:pt x="2577784" y="6058510"/>
                </a:lnTo>
                <a:lnTo>
                  <a:pt x="2571433" y="6055017"/>
                </a:lnTo>
                <a:lnTo>
                  <a:pt x="2565718" y="6050890"/>
                </a:lnTo>
                <a:lnTo>
                  <a:pt x="2559687" y="6047397"/>
                </a:lnTo>
                <a:lnTo>
                  <a:pt x="2548891" y="6039459"/>
                </a:lnTo>
                <a:lnTo>
                  <a:pt x="2552067" y="6035331"/>
                </a:lnTo>
                <a:lnTo>
                  <a:pt x="2555241" y="6030569"/>
                </a:lnTo>
                <a:lnTo>
                  <a:pt x="2558098" y="6025806"/>
                </a:lnTo>
                <a:lnTo>
                  <a:pt x="2560638" y="6020725"/>
                </a:lnTo>
                <a:lnTo>
                  <a:pt x="2563178" y="6015328"/>
                </a:lnTo>
                <a:lnTo>
                  <a:pt x="2565401" y="6009612"/>
                </a:lnTo>
                <a:lnTo>
                  <a:pt x="2566671" y="6003897"/>
                </a:lnTo>
                <a:lnTo>
                  <a:pt x="2568258" y="5998182"/>
                </a:lnTo>
                <a:lnTo>
                  <a:pt x="2568893" y="5991831"/>
                </a:lnTo>
                <a:lnTo>
                  <a:pt x="2568893" y="5986116"/>
                </a:lnTo>
                <a:lnTo>
                  <a:pt x="2568576" y="5979766"/>
                </a:lnTo>
                <a:lnTo>
                  <a:pt x="2566988" y="5973733"/>
                </a:lnTo>
                <a:lnTo>
                  <a:pt x="2565401" y="5967383"/>
                </a:lnTo>
                <a:lnTo>
                  <a:pt x="2562544" y="5961350"/>
                </a:lnTo>
                <a:lnTo>
                  <a:pt x="2558416" y="5954999"/>
                </a:lnTo>
                <a:lnTo>
                  <a:pt x="2556193" y="5952142"/>
                </a:lnTo>
                <a:lnTo>
                  <a:pt x="2553653" y="5949284"/>
                </a:lnTo>
                <a:lnTo>
                  <a:pt x="2563813" y="5953094"/>
                </a:lnTo>
                <a:lnTo>
                  <a:pt x="2573656" y="5956587"/>
                </a:lnTo>
                <a:lnTo>
                  <a:pt x="2582864" y="5959445"/>
                </a:lnTo>
                <a:lnTo>
                  <a:pt x="2587308" y="5960397"/>
                </a:lnTo>
                <a:lnTo>
                  <a:pt x="2591436" y="5960715"/>
                </a:lnTo>
                <a:lnTo>
                  <a:pt x="2595563" y="5961350"/>
                </a:lnTo>
                <a:lnTo>
                  <a:pt x="2599692" y="5961350"/>
                </a:lnTo>
                <a:lnTo>
                  <a:pt x="2602866" y="5960397"/>
                </a:lnTo>
                <a:lnTo>
                  <a:pt x="2606041" y="5959127"/>
                </a:lnTo>
                <a:lnTo>
                  <a:pt x="2609216" y="5957540"/>
                </a:lnTo>
                <a:lnTo>
                  <a:pt x="2611438" y="5954999"/>
                </a:lnTo>
                <a:lnTo>
                  <a:pt x="2613343" y="5951824"/>
                </a:lnTo>
                <a:lnTo>
                  <a:pt x="2615249" y="5948014"/>
                </a:lnTo>
                <a:lnTo>
                  <a:pt x="2615249" y="5947062"/>
                </a:lnTo>
                <a:lnTo>
                  <a:pt x="2614931" y="5945791"/>
                </a:lnTo>
                <a:lnTo>
                  <a:pt x="2614613" y="5944839"/>
                </a:lnTo>
                <a:lnTo>
                  <a:pt x="2613978" y="5944204"/>
                </a:lnTo>
                <a:lnTo>
                  <a:pt x="2612073" y="5942299"/>
                </a:lnTo>
                <a:lnTo>
                  <a:pt x="2609533" y="5940394"/>
                </a:lnTo>
                <a:lnTo>
                  <a:pt x="2603501" y="5937536"/>
                </a:lnTo>
                <a:lnTo>
                  <a:pt x="2597786" y="5934678"/>
                </a:lnTo>
                <a:lnTo>
                  <a:pt x="2598738" y="5930233"/>
                </a:lnTo>
                <a:lnTo>
                  <a:pt x="2600326" y="5926105"/>
                </a:lnTo>
                <a:lnTo>
                  <a:pt x="2601913" y="5922930"/>
                </a:lnTo>
                <a:lnTo>
                  <a:pt x="2604136" y="5920390"/>
                </a:lnTo>
                <a:lnTo>
                  <a:pt x="2606041" y="5917850"/>
                </a:lnTo>
                <a:lnTo>
                  <a:pt x="2608263" y="5915945"/>
                </a:lnTo>
                <a:lnTo>
                  <a:pt x="2610803" y="5914040"/>
                </a:lnTo>
                <a:lnTo>
                  <a:pt x="2613978" y="5912770"/>
                </a:lnTo>
                <a:lnTo>
                  <a:pt x="2617471" y="5915945"/>
                </a:lnTo>
                <a:lnTo>
                  <a:pt x="2620646" y="5918485"/>
                </a:lnTo>
                <a:lnTo>
                  <a:pt x="2624138" y="5921025"/>
                </a:lnTo>
                <a:lnTo>
                  <a:pt x="2627313" y="5922930"/>
                </a:lnTo>
                <a:lnTo>
                  <a:pt x="2633028" y="5925788"/>
                </a:lnTo>
                <a:lnTo>
                  <a:pt x="2639061" y="5928011"/>
                </a:lnTo>
                <a:lnTo>
                  <a:pt x="2644777" y="5930233"/>
                </a:lnTo>
                <a:lnTo>
                  <a:pt x="2650808" y="5932456"/>
                </a:lnTo>
                <a:lnTo>
                  <a:pt x="2656841" y="5935631"/>
                </a:lnTo>
                <a:lnTo>
                  <a:pt x="2660334" y="5937536"/>
                </a:lnTo>
                <a:lnTo>
                  <a:pt x="2663508" y="5940076"/>
                </a:lnTo>
                <a:lnTo>
                  <a:pt x="2663508" y="5942616"/>
                </a:lnTo>
                <a:lnTo>
                  <a:pt x="2662874" y="5944839"/>
                </a:lnTo>
                <a:lnTo>
                  <a:pt x="2661921" y="5946427"/>
                </a:lnTo>
                <a:lnTo>
                  <a:pt x="2660968" y="5947379"/>
                </a:lnTo>
                <a:lnTo>
                  <a:pt x="2659381" y="5948332"/>
                </a:lnTo>
                <a:lnTo>
                  <a:pt x="2658111" y="5948967"/>
                </a:lnTo>
                <a:lnTo>
                  <a:pt x="2654618" y="5949602"/>
                </a:lnTo>
                <a:lnTo>
                  <a:pt x="2651126" y="5949602"/>
                </a:lnTo>
                <a:lnTo>
                  <a:pt x="2647633" y="5950237"/>
                </a:lnTo>
                <a:lnTo>
                  <a:pt x="2646363" y="5950554"/>
                </a:lnTo>
                <a:lnTo>
                  <a:pt x="2644777" y="5951824"/>
                </a:lnTo>
                <a:lnTo>
                  <a:pt x="2643823" y="5952777"/>
                </a:lnTo>
                <a:lnTo>
                  <a:pt x="2643188" y="5954364"/>
                </a:lnTo>
                <a:lnTo>
                  <a:pt x="2644777" y="5958175"/>
                </a:lnTo>
                <a:lnTo>
                  <a:pt x="2647317" y="5961985"/>
                </a:lnTo>
                <a:lnTo>
                  <a:pt x="2650491" y="5965160"/>
                </a:lnTo>
                <a:lnTo>
                  <a:pt x="2653666" y="5967700"/>
                </a:lnTo>
                <a:lnTo>
                  <a:pt x="2656841" y="5970240"/>
                </a:lnTo>
                <a:lnTo>
                  <a:pt x="2660968" y="5972145"/>
                </a:lnTo>
                <a:lnTo>
                  <a:pt x="2664461" y="5973733"/>
                </a:lnTo>
                <a:lnTo>
                  <a:pt x="2668906" y="5975003"/>
                </a:lnTo>
                <a:lnTo>
                  <a:pt x="2661921" y="5965160"/>
                </a:lnTo>
                <a:lnTo>
                  <a:pt x="2663191" y="5962302"/>
                </a:lnTo>
                <a:lnTo>
                  <a:pt x="2664461" y="5959762"/>
                </a:lnTo>
                <a:lnTo>
                  <a:pt x="2666048" y="5957857"/>
                </a:lnTo>
                <a:lnTo>
                  <a:pt x="2667954" y="5956587"/>
                </a:lnTo>
                <a:lnTo>
                  <a:pt x="2669541" y="5954999"/>
                </a:lnTo>
                <a:lnTo>
                  <a:pt x="2671446" y="5954364"/>
                </a:lnTo>
                <a:lnTo>
                  <a:pt x="2675573" y="5952777"/>
                </a:lnTo>
                <a:lnTo>
                  <a:pt x="2684146" y="5950872"/>
                </a:lnTo>
                <a:lnTo>
                  <a:pt x="2688591" y="5949919"/>
                </a:lnTo>
                <a:lnTo>
                  <a:pt x="2690496" y="5949284"/>
                </a:lnTo>
                <a:lnTo>
                  <a:pt x="2692401" y="5948014"/>
                </a:lnTo>
                <a:lnTo>
                  <a:pt x="2679383" y="5924518"/>
                </a:lnTo>
                <a:lnTo>
                  <a:pt x="2677478" y="5922930"/>
                </a:lnTo>
                <a:lnTo>
                  <a:pt x="2678113" y="5921025"/>
                </a:lnTo>
                <a:lnTo>
                  <a:pt x="2674303" y="5913722"/>
                </a:lnTo>
                <a:lnTo>
                  <a:pt x="2670811" y="5906419"/>
                </a:lnTo>
                <a:lnTo>
                  <a:pt x="2669541" y="5907372"/>
                </a:lnTo>
                <a:lnTo>
                  <a:pt x="2667954" y="5907689"/>
                </a:lnTo>
                <a:lnTo>
                  <a:pt x="2664143" y="5903879"/>
                </a:lnTo>
                <a:lnTo>
                  <a:pt x="2660651" y="5900069"/>
                </a:lnTo>
                <a:lnTo>
                  <a:pt x="2657158" y="5895941"/>
                </a:lnTo>
                <a:lnTo>
                  <a:pt x="2654301" y="5891496"/>
                </a:lnTo>
                <a:lnTo>
                  <a:pt x="2651443" y="5887686"/>
                </a:lnTo>
                <a:lnTo>
                  <a:pt x="2649221" y="5883241"/>
                </a:lnTo>
                <a:lnTo>
                  <a:pt x="2646998" y="5878795"/>
                </a:lnTo>
                <a:lnTo>
                  <a:pt x="2645093" y="5874350"/>
                </a:lnTo>
                <a:lnTo>
                  <a:pt x="2643823" y="5869587"/>
                </a:lnTo>
                <a:lnTo>
                  <a:pt x="2642553" y="5865142"/>
                </a:lnTo>
                <a:lnTo>
                  <a:pt x="2641601" y="5860379"/>
                </a:lnTo>
                <a:lnTo>
                  <a:pt x="2640966" y="5855934"/>
                </a:lnTo>
                <a:lnTo>
                  <a:pt x="2640013" y="5851171"/>
                </a:lnTo>
                <a:lnTo>
                  <a:pt x="2640013" y="5846409"/>
                </a:lnTo>
                <a:lnTo>
                  <a:pt x="2640013" y="5841646"/>
                </a:lnTo>
                <a:lnTo>
                  <a:pt x="2640013" y="5836566"/>
                </a:lnTo>
                <a:lnTo>
                  <a:pt x="2638426" y="5835613"/>
                </a:lnTo>
                <a:lnTo>
                  <a:pt x="2638743" y="5830850"/>
                </a:lnTo>
                <a:lnTo>
                  <a:pt x="2638426" y="5826088"/>
                </a:lnTo>
                <a:lnTo>
                  <a:pt x="2631441" y="5825453"/>
                </a:lnTo>
                <a:lnTo>
                  <a:pt x="2625409" y="5823547"/>
                </a:lnTo>
                <a:lnTo>
                  <a:pt x="2620011" y="5821642"/>
                </a:lnTo>
                <a:lnTo>
                  <a:pt x="2614931" y="5818785"/>
                </a:lnTo>
                <a:lnTo>
                  <a:pt x="2609851" y="5815610"/>
                </a:lnTo>
                <a:lnTo>
                  <a:pt x="2604771" y="5812434"/>
                </a:lnTo>
                <a:lnTo>
                  <a:pt x="2598421" y="5808307"/>
                </a:lnTo>
                <a:lnTo>
                  <a:pt x="2591436" y="5804496"/>
                </a:lnTo>
                <a:lnTo>
                  <a:pt x="2594928" y="5803544"/>
                </a:lnTo>
                <a:lnTo>
                  <a:pt x="2597786" y="5802274"/>
                </a:lnTo>
                <a:lnTo>
                  <a:pt x="2600326" y="5800686"/>
                </a:lnTo>
                <a:lnTo>
                  <a:pt x="2602232" y="5798781"/>
                </a:lnTo>
                <a:lnTo>
                  <a:pt x="2604136" y="5797194"/>
                </a:lnTo>
                <a:lnTo>
                  <a:pt x="2605089" y="5794336"/>
                </a:lnTo>
                <a:lnTo>
                  <a:pt x="2606041" y="5791796"/>
                </a:lnTo>
                <a:lnTo>
                  <a:pt x="2606993" y="5789256"/>
                </a:lnTo>
                <a:lnTo>
                  <a:pt x="2607946" y="5783223"/>
                </a:lnTo>
                <a:lnTo>
                  <a:pt x="2608263" y="5776555"/>
                </a:lnTo>
                <a:lnTo>
                  <a:pt x="2609216" y="5769570"/>
                </a:lnTo>
                <a:lnTo>
                  <a:pt x="2610486" y="5762902"/>
                </a:lnTo>
                <a:lnTo>
                  <a:pt x="2607946" y="5764489"/>
                </a:lnTo>
                <a:lnTo>
                  <a:pt x="2605723" y="5766712"/>
                </a:lnTo>
                <a:lnTo>
                  <a:pt x="2601913" y="5771157"/>
                </a:lnTo>
                <a:lnTo>
                  <a:pt x="2599692" y="5773380"/>
                </a:lnTo>
                <a:lnTo>
                  <a:pt x="2597468" y="5775285"/>
                </a:lnTo>
                <a:lnTo>
                  <a:pt x="2594928" y="5776872"/>
                </a:lnTo>
                <a:lnTo>
                  <a:pt x="2592072" y="5778143"/>
                </a:lnTo>
                <a:lnTo>
                  <a:pt x="2584768" y="5767029"/>
                </a:lnTo>
                <a:lnTo>
                  <a:pt x="2577784" y="5756551"/>
                </a:lnTo>
                <a:lnTo>
                  <a:pt x="2573973" y="5755599"/>
                </a:lnTo>
                <a:lnTo>
                  <a:pt x="2570164" y="5753376"/>
                </a:lnTo>
                <a:lnTo>
                  <a:pt x="2569211" y="5757186"/>
                </a:lnTo>
                <a:lnTo>
                  <a:pt x="2567941" y="5761314"/>
                </a:lnTo>
                <a:lnTo>
                  <a:pt x="2566036" y="5764489"/>
                </a:lnTo>
                <a:lnTo>
                  <a:pt x="2563813" y="5767347"/>
                </a:lnTo>
                <a:lnTo>
                  <a:pt x="2561273" y="5770522"/>
                </a:lnTo>
                <a:lnTo>
                  <a:pt x="2558733" y="5773062"/>
                </a:lnTo>
                <a:lnTo>
                  <a:pt x="2553971" y="5778143"/>
                </a:lnTo>
                <a:lnTo>
                  <a:pt x="2551748" y="5780365"/>
                </a:lnTo>
                <a:lnTo>
                  <a:pt x="2550478" y="5782905"/>
                </a:lnTo>
                <a:lnTo>
                  <a:pt x="2549208" y="5785128"/>
                </a:lnTo>
                <a:lnTo>
                  <a:pt x="2548891" y="5787668"/>
                </a:lnTo>
                <a:lnTo>
                  <a:pt x="2549208" y="5790526"/>
                </a:lnTo>
                <a:lnTo>
                  <a:pt x="2550796" y="5793066"/>
                </a:lnTo>
                <a:lnTo>
                  <a:pt x="2553018" y="5796241"/>
                </a:lnTo>
                <a:lnTo>
                  <a:pt x="2556511" y="5799734"/>
                </a:lnTo>
                <a:lnTo>
                  <a:pt x="2553971" y="5801004"/>
                </a:lnTo>
                <a:lnTo>
                  <a:pt x="2550796" y="5801639"/>
                </a:lnTo>
                <a:lnTo>
                  <a:pt x="2547938" y="5802274"/>
                </a:lnTo>
                <a:lnTo>
                  <a:pt x="2544128" y="5802274"/>
                </a:lnTo>
                <a:lnTo>
                  <a:pt x="2540636" y="5801321"/>
                </a:lnTo>
                <a:lnTo>
                  <a:pt x="2536508" y="5800369"/>
                </a:lnTo>
                <a:lnTo>
                  <a:pt x="2532381" y="5798781"/>
                </a:lnTo>
                <a:lnTo>
                  <a:pt x="2528571" y="5797194"/>
                </a:lnTo>
                <a:lnTo>
                  <a:pt x="2529841" y="5794018"/>
                </a:lnTo>
                <a:lnTo>
                  <a:pt x="2531428" y="5791161"/>
                </a:lnTo>
                <a:lnTo>
                  <a:pt x="2532381" y="5788303"/>
                </a:lnTo>
                <a:lnTo>
                  <a:pt x="2533651" y="5785445"/>
                </a:lnTo>
                <a:lnTo>
                  <a:pt x="2534286" y="5779413"/>
                </a:lnTo>
                <a:lnTo>
                  <a:pt x="2534921" y="5774015"/>
                </a:lnTo>
                <a:lnTo>
                  <a:pt x="2534603" y="5768935"/>
                </a:lnTo>
                <a:lnTo>
                  <a:pt x="2534286" y="5763537"/>
                </a:lnTo>
                <a:lnTo>
                  <a:pt x="2534286" y="5758139"/>
                </a:lnTo>
                <a:lnTo>
                  <a:pt x="2533968" y="5753059"/>
                </a:lnTo>
                <a:lnTo>
                  <a:pt x="2525396" y="5751471"/>
                </a:lnTo>
                <a:lnTo>
                  <a:pt x="2516823" y="5749566"/>
                </a:lnTo>
                <a:lnTo>
                  <a:pt x="2507616" y="5747343"/>
                </a:lnTo>
                <a:lnTo>
                  <a:pt x="2498408" y="5744486"/>
                </a:lnTo>
                <a:lnTo>
                  <a:pt x="2494281" y="5742581"/>
                </a:lnTo>
                <a:lnTo>
                  <a:pt x="2489836" y="5740993"/>
                </a:lnTo>
                <a:lnTo>
                  <a:pt x="2485391" y="5738770"/>
                </a:lnTo>
                <a:lnTo>
                  <a:pt x="2481263" y="5736548"/>
                </a:lnTo>
                <a:lnTo>
                  <a:pt x="2477454" y="5733690"/>
                </a:lnTo>
                <a:lnTo>
                  <a:pt x="2473643" y="5730515"/>
                </a:lnTo>
                <a:lnTo>
                  <a:pt x="2470151" y="5727657"/>
                </a:lnTo>
                <a:lnTo>
                  <a:pt x="2466658" y="5724165"/>
                </a:lnTo>
                <a:lnTo>
                  <a:pt x="2464118" y="5726705"/>
                </a:lnTo>
                <a:lnTo>
                  <a:pt x="2462531" y="5729245"/>
                </a:lnTo>
                <a:lnTo>
                  <a:pt x="2461261" y="5731468"/>
                </a:lnTo>
                <a:lnTo>
                  <a:pt x="2461261" y="5733690"/>
                </a:lnTo>
                <a:lnTo>
                  <a:pt x="2461578" y="5735595"/>
                </a:lnTo>
                <a:lnTo>
                  <a:pt x="2462848" y="5737500"/>
                </a:lnTo>
                <a:lnTo>
                  <a:pt x="2464118" y="5739405"/>
                </a:lnTo>
                <a:lnTo>
                  <a:pt x="2466023" y="5741311"/>
                </a:lnTo>
                <a:lnTo>
                  <a:pt x="2468563" y="5742898"/>
                </a:lnTo>
                <a:lnTo>
                  <a:pt x="2471103" y="5744486"/>
                </a:lnTo>
                <a:lnTo>
                  <a:pt x="2477136" y="5747343"/>
                </a:lnTo>
                <a:lnTo>
                  <a:pt x="2483486" y="5750836"/>
                </a:lnTo>
                <a:lnTo>
                  <a:pt x="2489518" y="5753694"/>
                </a:lnTo>
                <a:lnTo>
                  <a:pt x="2487296" y="5753376"/>
                </a:lnTo>
                <a:lnTo>
                  <a:pt x="2484756" y="5753376"/>
                </a:lnTo>
                <a:lnTo>
                  <a:pt x="2482216" y="5753694"/>
                </a:lnTo>
                <a:lnTo>
                  <a:pt x="2479676" y="5754329"/>
                </a:lnTo>
                <a:lnTo>
                  <a:pt x="2477454" y="5755599"/>
                </a:lnTo>
                <a:lnTo>
                  <a:pt x="2475548" y="5756551"/>
                </a:lnTo>
                <a:lnTo>
                  <a:pt x="2473643" y="5758456"/>
                </a:lnTo>
                <a:lnTo>
                  <a:pt x="2472373" y="5759727"/>
                </a:lnTo>
                <a:lnTo>
                  <a:pt x="2471103" y="5761632"/>
                </a:lnTo>
                <a:lnTo>
                  <a:pt x="2470468" y="5763854"/>
                </a:lnTo>
                <a:lnTo>
                  <a:pt x="2470151" y="5766077"/>
                </a:lnTo>
                <a:lnTo>
                  <a:pt x="2470468" y="5768300"/>
                </a:lnTo>
                <a:lnTo>
                  <a:pt x="2471421" y="5770522"/>
                </a:lnTo>
                <a:lnTo>
                  <a:pt x="2473008" y="5772745"/>
                </a:lnTo>
                <a:lnTo>
                  <a:pt x="2473326" y="5773062"/>
                </a:lnTo>
                <a:lnTo>
                  <a:pt x="2470786" y="5771157"/>
                </a:lnTo>
                <a:lnTo>
                  <a:pt x="2466341" y="5768935"/>
                </a:lnTo>
                <a:lnTo>
                  <a:pt x="2461261" y="5766712"/>
                </a:lnTo>
                <a:lnTo>
                  <a:pt x="2450466" y="5762902"/>
                </a:lnTo>
                <a:lnTo>
                  <a:pt x="2439036" y="5758774"/>
                </a:lnTo>
                <a:lnTo>
                  <a:pt x="2433638" y="5756551"/>
                </a:lnTo>
                <a:lnTo>
                  <a:pt x="2428558" y="5754011"/>
                </a:lnTo>
                <a:lnTo>
                  <a:pt x="2424113" y="5751471"/>
                </a:lnTo>
                <a:lnTo>
                  <a:pt x="2419986" y="5748296"/>
                </a:lnTo>
                <a:lnTo>
                  <a:pt x="2418398" y="5746391"/>
                </a:lnTo>
                <a:lnTo>
                  <a:pt x="2416493" y="5744486"/>
                </a:lnTo>
                <a:lnTo>
                  <a:pt x="2415223" y="5742581"/>
                </a:lnTo>
                <a:lnTo>
                  <a:pt x="2414272" y="5740358"/>
                </a:lnTo>
                <a:lnTo>
                  <a:pt x="2413001" y="5737818"/>
                </a:lnTo>
                <a:lnTo>
                  <a:pt x="2412366" y="5735278"/>
                </a:lnTo>
                <a:lnTo>
                  <a:pt x="2412048" y="5732738"/>
                </a:lnTo>
                <a:lnTo>
                  <a:pt x="2412048" y="5729880"/>
                </a:lnTo>
                <a:lnTo>
                  <a:pt x="2411413" y="5729245"/>
                </a:lnTo>
                <a:lnTo>
                  <a:pt x="2410143" y="5729245"/>
                </a:lnTo>
                <a:lnTo>
                  <a:pt x="2409192" y="5730197"/>
                </a:lnTo>
                <a:lnTo>
                  <a:pt x="2407921" y="5731468"/>
                </a:lnTo>
                <a:lnTo>
                  <a:pt x="2406968" y="5733055"/>
                </a:lnTo>
                <a:lnTo>
                  <a:pt x="2405698" y="5735595"/>
                </a:lnTo>
                <a:lnTo>
                  <a:pt x="2404111" y="5740993"/>
                </a:lnTo>
                <a:lnTo>
                  <a:pt x="2402524" y="5747026"/>
                </a:lnTo>
                <a:lnTo>
                  <a:pt x="2401888" y="5753059"/>
                </a:lnTo>
                <a:lnTo>
                  <a:pt x="2401888" y="5755599"/>
                </a:lnTo>
                <a:lnTo>
                  <a:pt x="2401888" y="5757504"/>
                </a:lnTo>
                <a:lnTo>
                  <a:pt x="2402524" y="5759727"/>
                </a:lnTo>
                <a:lnTo>
                  <a:pt x="2403158" y="5761314"/>
                </a:lnTo>
                <a:lnTo>
                  <a:pt x="2399984" y="5761632"/>
                </a:lnTo>
                <a:lnTo>
                  <a:pt x="2396491" y="5761949"/>
                </a:lnTo>
                <a:lnTo>
                  <a:pt x="2389188" y="5761632"/>
                </a:lnTo>
                <a:lnTo>
                  <a:pt x="2381251" y="5760044"/>
                </a:lnTo>
                <a:lnTo>
                  <a:pt x="2373631" y="5758774"/>
                </a:lnTo>
                <a:lnTo>
                  <a:pt x="2365693" y="5756551"/>
                </a:lnTo>
                <a:lnTo>
                  <a:pt x="2357439" y="5754329"/>
                </a:lnTo>
                <a:lnTo>
                  <a:pt x="2341246" y="5749566"/>
                </a:lnTo>
                <a:lnTo>
                  <a:pt x="2340611" y="5751471"/>
                </a:lnTo>
                <a:lnTo>
                  <a:pt x="2340293" y="5753376"/>
                </a:lnTo>
                <a:lnTo>
                  <a:pt x="2340611" y="5754646"/>
                </a:lnTo>
                <a:lnTo>
                  <a:pt x="2340928" y="5756234"/>
                </a:lnTo>
                <a:lnTo>
                  <a:pt x="2342833" y="5759092"/>
                </a:lnTo>
                <a:lnTo>
                  <a:pt x="2344421" y="5761949"/>
                </a:lnTo>
                <a:lnTo>
                  <a:pt x="2346008" y="5764807"/>
                </a:lnTo>
                <a:lnTo>
                  <a:pt x="2346326" y="5766712"/>
                </a:lnTo>
                <a:lnTo>
                  <a:pt x="2346643" y="5768300"/>
                </a:lnTo>
                <a:lnTo>
                  <a:pt x="2346326" y="5769570"/>
                </a:lnTo>
                <a:lnTo>
                  <a:pt x="2346008" y="5771475"/>
                </a:lnTo>
                <a:lnTo>
                  <a:pt x="2344739" y="5773380"/>
                </a:lnTo>
                <a:lnTo>
                  <a:pt x="2343151" y="5775285"/>
                </a:lnTo>
                <a:lnTo>
                  <a:pt x="2339342" y="5771792"/>
                </a:lnTo>
                <a:lnTo>
                  <a:pt x="2336166" y="5768935"/>
                </a:lnTo>
                <a:lnTo>
                  <a:pt x="2332991" y="5766394"/>
                </a:lnTo>
                <a:lnTo>
                  <a:pt x="2329498" y="5764172"/>
                </a:lnTo>
                <a:lnTo>
                  <a:pt x="2323783" y="5760997"/>
                </a:lnTo>
                <a:lnTo>
                  <a:pt x="2318386" y="5758139"/>
                </a:lnTo>
                <a:lnTo>
                  <a:pt x="2313306" y="5755599"/>
                </a:lnTo>
                <a:lnTo>
                  <a:pt x="2307908" y="5752424"/>
                </a:lnTo>
                <a:lnTo>
                  <a:pt x="2305368" y="5750836"/>
                </a:lnTo>
                <a:lnTo>
                  <a:pt x="2303146" y="5748613"/>
                </a:lnTo>
                <a:lnTo>
                  <a:pt x="2300606" y="5746073"/>
                </a:lnTo>
                <a:lnTo>
                  <a:pt x="2298701" y="5742898"/>
                </a:lnTo>
                <a:lnTo>
                  <a:pt x="2295208" y="5742898"/>
                </a:lnTo>
                <a:lnTo>
                  <a:pt x="2292668" y="5743533"/>
                </a:lnTo>
                <a:lnTo>
                  <a:pt x="2290128" y="5743851"/>
                </a:lnTo>
                <a:lnTo>
                  <a:pt x="2288223" y="5744486"/>
                </a:lnTo>
                <a:lnTo>
                  <a:pt x="2286953" y="5745121"/>
                </a:lnTo>
                <a:lnTo>
                  <a:pt x="2285366" y="5746391"/>
                </a:lnTo>
                <a:lnTo>
                  <a:pt x="2284731" y="5747343"/>
                </a:lnTo>
                <a:lnTo>
                  <a:pt x="2284097" y="5748613"/>
                </a:lnTo>
                <a:lnTo>
                  <a:pt x="2283461" y="5749884"/>
                </a:lnTo>
                <a:lnTo>
                  <a:pt x="2283143" y="5751471"/>
                </a:lnTo>
                <a:lnTo>
                  <a:pt x="2283461" y="5754964"/>
                </a:lnTo>
                <a:lnTo>
                  <a:pt x="2284413" y="5758774"/>
                </a:lnTo>
                <a:lnTo>
                  <a:pt x="2285683" y="5763219"/>
                </a:lnTo>
                <a:lnTo>
                  <a:pt x="2289493" y="5772110"/>
                </a:lnTo>
                <a:lnTo>
                  <a:pt x="2290763" y="5776872"/>
                </a:lnTo>
                <a:lnTo>
                  <a:pt x="2292351" y="5781635"/>
                </a:lnTo>
                <a:lnTo>
                  <a:pt x="2292986" y="5786398"/>
                </a:lnTo>
                <a:lnTo>
                  <a:pt x="2293303" y="5791161"/>
                </a:lnTo>
                <a:lnTo>
                  <a:pt x="2292986" y="5793383"/>
                </a:lnTo>
                <a:lnTo>
                  <a:pt x="2292668" y="5795606"/>
                </a:lnTo>
                <a:lnTo>
                  <a:pt x="2292033" y="5797829"/>
                </a:lnTo>
                <a:lnTo>
                  <a:pt x="2290763" y="5799734"/>
                </a:lnTo>
                <a:lnTo>
                  <a:pt x="2301558" y="5803861"/>
                </a:lnTo>
                <a:lnTo>
                  <a:pt x="2309496" y="5807354"/>
                </a:lnTo>
                <a:lnTo>
                  <a:pt x="2313941" y="5808307"/>
                </a:lnTo>
                <a:lnTo>
                  <a:pt x="2318703" y="5809577"/>
                </a:lnTo>
                <a:lnTo>
                  <a:pt x="2324418" y="5810529"/>
                </a:lnTo>
                <a:lnTo>
                  <a:pt x="2331722" y="5811164"/>
                </a:lnTo>
                <a:lnTo>
                  <a:pt x="2333943" y="5815292"/>
                </a:lnTo>
                <a:lnTo>
                  <a:pt x="2334578" y="5816880"/>
                </a:lnTo>
                <a:lnTo>
                  <a:pt x="2334896" y="5818150"/>
                </a:lnTo>
                <a:lnTo>
                  <a:pt x="2334896" y="5819420"/>
                </a:lnTo>
                <a:lnTo>
                  <a:pt x="2334578" y="5820372"/>
                </a:lnTo>
                <a:lnTo>
                  <a:pt x="2334262" y="5821007"/>
                </a:lnTo>
                <a:lnTo>
                  <a:pt x="2333626" y="5821642"/>
                </a:lnTo>
                <a:lnTo>
                  <a:pt x="2331403" y="5822277"/>
                </a:lnTo>
                <a:lnTo>
                  <a:pt x="2328863" y="5822277"/>
                </a:lnTo>
                <a:lnTo>
                  <a:pt x="2322513" y="5821960"/>
                </a:lnTo>
                <a:lnTo>
                  <a:pt x="2316163" y="5821642"/>
                </a:lnTo>
                <a:lnTo>
                  <a:pt x="2313623" y="5821642"/>
                </a:lnTo>
                <a:lnTo>
                  <a:pt x="2311718" y="5822277"/>
                </a:lnTo>
                <a:lnTo>
                  <a:pt x="2311083" y="5822595"/>
                </a:lnTo>
                <a:lnTo>
                  <a:pt x="2310131" y="5822912"/>
                </a:lnTo>
                <a:lnTo>
                  <a:pt x="2310131" y="5824182"/>
                </a:lnTo>
                <a:lnTo>
                  <a:pt x="2310131" y="5824818"/>
                </a:lnTo>
                <a:lnTo>
                  <a:pt x="2310448" y="5826088"/>
                </a:lnTo>
                <a:lnTo>
                  <a:pt x="2311401" y="5827358"/>
                </a:lnTo>
                <a:lnTo>
                  <a:pt x="2313623" y="5830850"/>
                </a:lnTo>
                <a:lnTo>
                  <a:pt x="2309178" y="5831485"/>
                </a:lnTo>
                <a:lnTo>
                  <a:pt x="2305051" y="5831803"/>
                </a:lnTo>
                <a:lnTo>
                  <a:pt x="2300606" y="5832438"/>
                </a:lnTo>
                <a:lnTo>
                  <a:pt x="2296478" y="5832755"/>
                </a:lnTo>
                <a:lnTo>
                  <a:pt x="2291717" y="5832438"/>
                </a:lnTo>
                <a:lnTo>
                  <a:pt x="2286953" y="5831803"/>
                </a:lnTo>
                <a:lnTo>
                  <a:pt x="2281873" y="5830215"/>
                </a:lnTo>
                <a:lnTo>
                  <a:pt x="2275841" y="5827675"/>
                </a:lnTo>
                <a:lnTo>
                  <a:pt x="2277428" y="5829580"/>
                </a:lnTo>
                <a:lnTo>
                  <a:pt x="2278381" y="5831803"/>
                </a:lnTo>
                <a:lnTo>
                  <a:pt x="2279968" y="5835613"/>
                </a:lnTo>
                <a:lnTo>
                  <a:pt x="2280921" y="5839741"/>
                </a:lnTo>
                <a:lnTo>
                  <a:pt x="2282191" y="5844186"/>
                </a:lnTo>
                <a:lnTo>
                  <a:pt x="2283143" y="5846091"/>
                </a:lnTo>
                <a:lnTo>
                  <a:pt x="2284097" y="5847996"/>
                </a:lnTo>
                <a:lnTo>
                  <a:pt x="2285366" y="5849901"/>
                </a:lnTo>
                <a:lnTo>
                  <a:pt x="2287271" y="5852124"/>
                </a:lnTo>
                <a:lnTo>
                  <a:pt x="2289493" y="5854029"/>
                </a:lnTo>
                <a:lnTo>
                  <a:pt x="2292033" y="5855934"/>
                </a:lnTo>
                <a:lnTo>
                  <a:pt x="2295208" y="5857522"/>
                </a:lnTo>
                <a:lnTo>
                  <a:pt x="2299018" y="5859109"/>
                </a:lnTo>
                <a:lnTo>
                  <a:pt x="2297748" y="5862602"/>
                </a:lnTo>
                <a:lnTo>
                  <a:pt x="2296797" y="5865777"/>
                </a:lnTo>
                <a:lnTo>
                  <a:pt x="2295526" y="5868635"/>
                </a:lnTo>
                <a:lnTo>
                  <a:pt x="2294257" y="5871175"/>
                </a:lnTo>
                <a:lnTo>
                  <a:pt x="2292351" y="5873398"/>
                </a:lnTo>
                <a:lnTo>
                  <a:pt x="2290763" y="5874985"/>
                </a:lnTo>
                <a:lnTo>
                  <a:pt x="2289177" y="5876573"/>
                </a:lnTo>
                <a:lnTo>
                  <a:pt x="2286953" y="5877525"/>
                </a:lnTo>
                <a:lnTo>
                  <a:pt x="2285048" y="5878795"/>
                </a:lnTo>
                <a:lnTo>
                  <a:pt x="2282508" y="5879430"/>
                </a:lnTo>
                <a:lnTo>
                  <a:pt x="2280286" y="5879748"/>
                </a:lnTo>
                <a:lnTo>
                  <a:pt x="2277746" y="5879748"/>
                </a:lnTo>
                <a:lnTo>
                  <a:pt x="2274889" y="5879430"/>
                </a:lnTo>
                <a:lnTo>
                  <a:pt x="2272349" y="5878795"/>
                </a:lnTo>
                <a:lnTo>
                  <a:pt x="2268856" y="5877525"/>
                </a:lnTo>
                <a:lnTo>
                  <a:pt x="2265998" y="5876573"/>
                </a:lnTo>
                <a:lnTo>
                  <a:pt x="2270126" y="5883558"/>
                </a:lnTo>
                <a:lnTo>
                  <a:pt x="2273618" y="5888638"/>
                </a:lnTo>
                <a:lnTo>
                  <a:pt x="2277111" y="5891814"/>
                </a:lnTo>
                <a:lnTo>
                  <a:pt x="2278698" y="5893401"/>
                </a:lnTo>
                <a:lnTo>
                  <a:pt x="2280286" y="5894036"/>
                </a:lnTo>
                <a:lnTo>
                  <a:pt x="2281873" y="5894671"/>
                </a:lnTo>
                <a:lnTo>
                  <a:pt x="2283143" y="5895306"/>
                </a:lnTo>
                <a:lnTo>
                  <a:pt x="2285048" y="5895306"/>
                </a:lnTo>
                <a:lnTo>
                  <a:pt x="2286637" y="5895306"/>
                </a:lnTo>
                <a:lnTo>
                  <a:pt x="2289493" y="5894354"/>
                </a:lnTo>
                <a:lnTo>
                  <a:pt x="2292351" y="5893084"/>
                </a:lnTo>
                <a:lnTo>
                  <a:pt x="2298701" y="5889591"/>
                </a:lnTo>
                <a:lnTo>
                  <a:pt x="2302194" y="5888003"/>
                </a:lnTo>
                <a:lnTo>
                  <a:pt x="2306003" y="5886098"/>
                </a:lnTo>
                <a:lnTo>
                  <a:pt x="2309814" y="5884828"/>
                </a:lnTo>
                <a:lnTo>
                  <a:pt x="2314258" y="5884511"/>
                </a:lnTo>
                <a:lnTo>
                  <a:pt x="2316798" y="5884511"/>
                </a:lnTo>
                <a:lnTo>
                  <a:pt x="2319338" y="5884828"/>
                </a:lnTo>
                <a:lnTo>
                  <a:pt x="2321878" y="5885463"/>
                </a:lnTo>
                <a:lnTo>
                  <a:pt x="2324736" y="5886098"/>
                </a:lnTo>
                <a:lnTo>
                  <a:pt x="2324736" y="5886416"/>
                </a:lnTo>
                <a:lnTo>
                  <a:pt x="2325053" y="5888003"/>
                </a:lnTo>
                <a:lnTo>
                  <a:pt x="2325053" y="5893084"/>
                </a:lnTo>
                <a:lnTo>
                  <a:pt x="2324736" y="5896576"/>
                </a:lnTo>
                <a:lnTo>
                  <a:pt x="2324418" y="5900387"/>
                </a:lnTo>
                <a:lnTo>
                  <a:pt x="2323466" y="5903879"/>
                </a:lnTo>
                <a:lnTo>
                  <a:pt x="2322196" y="5908007"/>
                </a:lnTo>
                <a:lnTo>
                  <a:pt x="2320926" y="5911182"/>
                </a:lnTo>
                <a:lnTo>
                  <a:pt x="2319021" y="5914675"/>
                </a:lnTo>
                <a:lnTo>
                  <a:pt x="2317751" y="5915627"/>
                </a:lnTo>
                <a:lnTo>
                  <a:pt x="2316798" y="5916580"/>
                </a:lnTo>
                <a:lnTo>
                  <a:pt x="2315211" y="5917850"/>
                </a:lnTo>
                <a:lnTo>
                  <a:pt x="2313941" y="5918168"/>
                </a:lnTo>
                <a:lnTo>
                  <a:pt x="2312036" y="5918485"/>
                </a:lnTo>
                <a:lnTo>
                  <a:pt x="2310131" y="5918803"/>
                </a:lnTo>
                <a:lnTo>
                  <a:pt x="2307908" y="5918485"/>
                </a:lnTo>
                <a:lnTo>
                  <a:pt x="2306321" y="5918168"/>
                </a:lnTo>
                <a:lnTo>
                  <a:pt x="2303781" y="5917215"/>
                </a:lnTo>
                <a:lnTo>
                  <a:pt x="2302194" y="5916262"/>
                </a:lnTo>
                <a:lnTo>
                  <a:pt x="2316798" y="5926423"/>
                </a:lnTo>
                <a:lnTo>
                  <a:pt x="2328228" y="5934361"/>
                </a:lnTo>
                <a:lnTo>
                  <a:pt x="2339658" y="5941029"/>
                </a:lnTo>
                <a:lnTo>
                  <a:pt x="2346008" y="5944204"/>
                </a:lnTo>
                <a:lnTo>
                  <a:pt x="2351723" y="5947062"/>
                </a:lnTo>
                <a:lnTo>
                  <a:pt x="2357756" y="5949602"/>
                </a:lnTo>
                <a:lnTo>
                  <a:pt x="2363788" y="5951824"/>
                </a:lnTo>
                <a:lnTo>
                  <a:pt x="2369821" y="5953412"/>
                </a:lnTo>
                <a:lnTo>
                  <a:pt x="2375536" y="5954682"/>
                </a:lnTo>
                <a:lnTo>
                  <a:pt x="2380933" y="5954999"/>
                </a:lnTo>
                <a:lnTo>
                  <a:pt x="2386966" y="5954999"/>
                </a:lnTo>
                <a:lnTo>
                  <a:pt x="2384743" y="5958810"/>
                </a:lnTo>
                <a:lnTo>
                  <a:pt x="2383473" y="5962302"/>
                </a:lnTo>
                <a:lnTo>
                  <a:pt x="2382838" y="5965160"/>
                </a:lnTo>
                <a:lnTo>
                  <a:pt x="2382521" y="5968018"/>
                </a:lnTo>
                <a:lnTo>
                  <a:pt x="2382838" y="5971193"/>
                </a:lnTo>
                <a:lnTo>
                  <a:pt x="2383156" y="5973733"/>
                </a:lnTo>
                <a:lnTo>
                  <a:pt x="2384427" y="5976591"/>
                </a:lnTo>
                <a:lnTo>
                  <a:pt x="2385696" y="5979131"/>
                </a:lnTo>
                <a:lnTo>
                  <a:pt x="2389506" y="5984529"/>
                </a:lnTo>
                <a:lnTo>
                  <a:pt x="2393951" y="5990561"/>
                </a:lnTo>
                <a:lnTo>
                  <a:pt x="2399031" y="5997229"/>
                </a:lnTo>
                <a:lnTo>
                  <a:pt x="2400936" y="6001357"/>
                </a:lnTo>
                <a:lnTo>
                  <a:pt x="2403793" y="6005485"/>
                </a:lnTo>
                <a:lnTo>
                  <a:pt x="2395856" y="6001039"/>
                </a:lnTo>
                <a:lnTo>
                  <a:pt x="2390141" y="5996594"/>
                </a:lnTo>
                <a:lnTo>
                  <a:pt x="2380933" y="5990561"/>
                </a:lnTo>
                <a:lnTo>
                  <a:pt x="2376488" y="5987386"/>
                </a:lnTo>
                <a:lnTo>
                  <a:pt x="2372043" y="5985164"/>
                </a:lnTo>
                <a:lnTo>
                  <a:pt x="2366011" y="5983576"/>
                </a:lnTo>
                <a:lnTo>
                  <a:pt x="2358391" y="5981988"/>
                </a:lnTo>
                <a:lnTo>
                  <a:pt x="2365058" y="5967383"/>
                </a:lnTo>
                <a:lnTo>
                  <a:pt x="2358391" y="5964525"/>
                </a:lnTo>
                <a:lnTo>
                  <a:pt x="2352993" y="5961985"/>
                </a:lnTo>
                <a:lnTo>
                  <a:pt x="2347913" y="5960080"/>
                </a:lnTo>
                <a:lnTo>
                  <a:pt x="2343468" y="5958810"/>
                </a:lnTo>
                <a:lnTo>
                  <a:pt x="2336166" y="5956905"/>
                </a:lnTo>
                <a:lnTo>
                  <a:pt x="2330451" y="5955635"/>
                </a:lnTo>
                <a:lnTo>
                  <a:pt x="2327276" y="5954999"/>
                </a:lnTo>
                <a:lnTo>
                  <a:pt x="2324736" y="5954047"/>
                </a:lnTo>
                <a:lnTo>
                  <a:pt x="2322513" y="5952459"/>
                </a:lnTo>
                <a:lnTo>
                  <a:pt x="2319656" y="5950554"/>
                </a:lnTo>
                <a:lnTo>
                  <a:pt x="2317116" y="5948332"/>
                </a:lnTo>
                <a:lnTo>
                  <a:pt x="2314258" y="5945474"/>
                </a:lnTo>
                <a:lnTo>
                  <a:pt x="2311083" y="5941664"/>
                </a:lnTo>
                <a:lnTo>
                  <a:pt x="2307274" y="5936901"/>
                </a:lnTo>
                <a:lnTo>
                  <a:pt x="2307908" y="5941664"/>
                </a:lnTo>
                <a:lnTo>
                  <a:pt x="2309496" y="5946427"/>
                </a:lnTo>
                <a:lnTo>
                  <a:pt x="2312036" y="5950872"/>
                </a:lnTo>
                <a:lnTo>
                  <a:pt x="2314894" y="5955317"/>
                </a:lnTo>
                <a:lnTo>
                  <a:pt x="2318703" y="5960080"/>
                </a:lnTo>
                <a:lnTo>
                  <a:pt x="2323148" y="5964525"/>
                </a:lnTo>
                <a:lnTo>
                  <a:pt x="2327593" y="5968970"/>
                </a:lnTo>
                <a:lnTo>
                  <a:pt x="2332991" y="5973415"/>
                </a:lnTo>
                <a:lnTo>
                  <a:pt x="2338706" y="5977226"/>
                </a:lnTo>
                <a:lnTo>
                  <a:pt x="2344739" y="5981353"/>
                </a:lnTo>
                <a:lnTo>
                  <a:pt x="2351406" y="5985164"/>
                </a:lnTo>
                <a:lnTo>
                  <a:pt x="2358391" y="5989291"/>
                </a:lnTo>
                <a:lnTo>
                  <a:pt x="2365693" y="5993102"/>
                </a:lnTo>
                <a:lnTo>
                  <a:pt x="2372996" y="5996594"/>
                </a:lnTo>
                <a:lnTo>
                  <a:pt x="2388553" y="6003580"/>
                </a:lnTo>
                <a:lnTo>
                  <a:pt x="2390458" y="6005167"/>
                </a:lnTo>
                <a:lnTo>
                  <a:pt x="2391728" y="6006437"/>
                </a:lnTo>
                <a:lnTo>
                  <a:pt x="2392046" y="6008025"/>
                </a:lnTo>
                <a:lnTo>
                  <a:pt x="2392046" y="6009612"/>
                </a:lnTo>
                <a:lnTo>
                  <a:pt x="2391093" y="6013105"/>
                </a:lnTo>
                <a:lnTo>
                  <a:pt x="2390776" y="6015010"/>
                </a:lnTo>
                <a:lnTo>
                  <a:pt x="2390776" y="6016598"/>
                </a:lnTo>
                <a:lnTo>
                  <a:pt x="2386648" y="6026123"/>
                </a:lnTo>
                <a:lnTo>
                  <a:pt x="2382838" y="6024853"/>
                </a:lnTo>
                <a:lnTo>
                  <a:pt x="2380298" y="6022948"/>
                </a:lnTo>
                <a:lnTo>
                  <a:pt x="2378076" y="6020725"/>
                </a:lnTo>
                <a:lnTo>
                  <a:pt x="2376488" y="6018820"/>
                </a:lnTo>
                <a:lnTo>
                  <a:pt x="2373631" y="6015010"/>
                </a:lnTo>
                <a:lnTo>
                  <a:pt x="2371408" y="6013105"/>
                </a:lnTo>
                <a:lnTo>
                  <a:pt x="2368868" y="6011200"/>
                </a:lnTo>
                <a:lnTo>
                  <a:pt x="2367916" y="6013423"/>
                </a:lnTo>
                <a:lnTo>
                  <a:pt x="2367598" y="6015328"/>
                </a:lnTo>
                <a:lnTo>
                  <a:pt x="2367598" y="6017550"/>
                </a:lnTo>
                <a:lnTo>
                  <a:pt x="2367598" y="6019138"/>
                </a:lnTo>
                <a:lnTo>
                  <a:pt x="2368233" y="6021043"/>
                </a:lnTo>
                <a:lnTo>
                  <a:pt x="2368868" y="6022948"/>
                </a:lnTo>
                <a:lnTo>
                  <a:pt x="2371091" y="6026441"/>
                </a:lnTo>
                <a:lnTo>
                  <a:pt x="2376488" y="6033426"/>
                </a:lnTo>
                <a:lnTo>
                  <a:pt x="2378711" y="6036601"/>
                </a:lnTo>
                <a:lnTo>
                  <a:pt x="2379663" y="6038506"/>
                </a:lnTo>
                <a:lnTo>
                  <a:pt x="2379981" y="6040729"/>
                </a:lnTo>
                <a:lnTo>
                  <a:pt x="2377441" y="6042317"/>
                </a:lnTo>
                <a:lnTo>
                  <a:pt x="2374583" y="6043587"/>
                </a:lnTo>
                <a:lnTo>
                  <a:pt x="2371408" y="6044857"/>
                </a:lnTo>
                <a:lnTo>
                  <a:pt x="2368233" y="6045492"/>
                </a:lnTo>
                <a:lnTo>
                  <a:pt x="2365058" y="6045809"/>
                </a:lnTo>
                <a:lnTo>
                  <a:pt x="2361248" y="6045809"/>
                </a:lnTo>
                <a:lnTo>
                  <a:pt x="2357756" y="6045492"/>
                </a:lnTo>
                <a:lnTo>
                  <a:pt x="2353628" y="6044857"/>
                </a:lnTo>
                <a:lnTo>
                  <a:pt x="2350771" y="6040729"/>
                </a:lnTo>
                <a:lnTo>
                  <a:pt x="2347913" y="6037236"/>
                </a:lnTo>
                <a:lnTo>
                  <a:pt x="2344421" y="6033744"/>
                </a:lnTo>
                <a:lnTo>
                  <a:pt x="2341246" y="6031204"/>
                </a:lnTo>
                <a:lnTo>
                  <a:pt x="2338071" y="6028663"/>
                </a:lnTo>
                <a:lnTo>
                  <a:pt x="2334578" y="6026441"/>
                </a:lnTo>
                <a:lnTo>
                  <a:pt x="2327593" y="6022631"/>
                </a:lnTo>
                <a:lnTo>
                  <a:pt x="2320926" y="6018503"/>
                </a:lnTo>
                <a:lnTo>
                  <a:pt x="2317434" y="6016280"/>
                </a:lnTo>
                <a:lnTo>
                  <a:pt x="2314258" y="6013740"/>
                </a:lnTo>
                <a:lnTo>
                  <a:pt x="2310448" y="6010882"/>
                </a:lnTo>
                <a:lnTo>
                  <a:pt x="2307274" y="6007707"/>
                </a:lnTo>
                <a:lnTo>
                  <a:pt x="2304098" y="6003580"/>
                </a:lnTo>
                <a:lnTo>
                  <a:pt x="2301241" y="5999134"/>
                </a:lnTo>
                <a:lnTo>
                  <a:pt x="2302194" y="5996594"/>
                </a:lnTo>
                <a:lnTo>
                  <a:pt x="2302828" y="5995959"/>
                </a:lnTo>
                <a:lnTo>
                  <a:pt x="2303781" y="5995007"/>
                </a:lnTo>
                <a:lnTo>
                  <a:pt x="2304416" y="5994372"/>
                </a:lnTo>
                <a:lnTo>
                  <a:pt x="2305368" y="5994054"/>
                </a:lnTo>
                <a:lnTo>
                  <a:pt x="2307591" y="5994054"/>
                </a:lnTo>
                <a:lnTo>
                  <a:pt x="2310448" y="5994372"/>
                </a:lnTo>
                <a:lnTo>
                  <a:pt x="2313306" y="5995642"/>
                </a:lnTo>
                <a:lnTo>
                  <a:pt x="2319338" y="5998182"/>
                </a:lnTo>
                <a:lnTo>
                  <a:pt x="2325688" y="6001039"/>
                </a:lnTo>
                <a:lnTo>
                  <a:pt x="2328863" y="6002309"/>
                </a:lnTo>
                <a:lnTo>
                  <a:pt x="2331722" y="6003580"/>
                </a:lnTo>
                <a:lnTo>
                  <a:pt x="2334262" y="6004215"/>
                </a:lnTo>
                <a:lnTo>
                  <a:pt x="2336802" y="6004215"/>
                </a:lnTo>
                <a:lnTo>
                  <a:pt x="2339023" y="6003580"/>
                </a:lnTo>
                <a:lnTo>
                  <a:pt x="2339658" y="6003262"/>
                </a:lnTo>
                <a:lnTo>
                  <a:pt x="2340611" y="6002309"/>
                </a:lnTo>
                <a:lnTo>
                  <a:pt x="2338388" y="5998817"/>
                </a:lnTo>
                <a:lnTo>
                  <a:pt x="2335531" y="5995959"/>
                </a:lnTo>
                <a:lnTo>
                  <a:pt x="2331722" y="5993419"/>
                </a:lnTo>
                <a:lnTo>
                  <a:pt x="2328228" y="5991196"/>
                </a:lnTo>
                <a:lnTo>
                  <a:pt x="2323466" y="5988974"/>
                </a:lnTo>
                <a:lnTo>
                  <a:pt x="2318703" y="5987069"/>
                </a:lnTo>
                <a:lnTo>
                  <a:pt x="2308543" y="5984211"/>
                </a:lnTo>
                <a:lnTo>
                  <a:pt x="2297431" y="5981036"/>
                </a:lnTo>
                <a:lnTo>
                  <a:pt x="2286637" y="5977543"/>
                </a:lnTo>
                <a:lnTo>
                  <a:pt x="2281557" y="5975956"/>
                </a:lnTo>
                <a:lnTo>
                  <a:pt x="2276158" y="5973733"/>
                </a:lnTo>
                <a:lnTo>
                  <a:pt x="2271396" y="5971510"/>
                </a:lnTo>
                <a:lnTo>
                  <a:pt x="2267269" y="5968653"/>
                </a:lnTo>
                <a:lnTo>
                  <a:pt x="2255521" y="5991831"/>
                </a:lnTo>
                <a:lnTo>
                  <a:pt x="2257426" y="5995642"/>
                </a:lnTo>
                <a:lnTo>
                  <a:pt x="2260283" y="6000722"/>
                </a:lnTo>
                <a:lnTo>
                  <a:pt x="2263776" y="6006437"/>
                </a:lnTo>
                <a:lnTo>
                  <a:pt x="2266316" y="6011835"/>
                </a:lnTo>
                <a:lnTo>
                  <a:pt x="2267586" y="6014375"/>
                </a:lnTo>
                <a:lnTo>
                  <a:pt x="2267903" y="6016598"/>
                </a:lnTo>
                <a:lnTo>
                  <a:pt x="2267586" y="6018185"/>
                </a:lnTo>
                <a:lnTo>
                  <a:pt x="2267269" y="6018503"/>
                </a:lnTo>
                <a:lnTo>
                  <a:pt x="2266316" y="6018820"/>
                </a:lnTo>
                <a:lnTo>
                  <a:pt x="2265681" y="6019138"/>
                </a:lnTo>
                <a:lnTo>
                  <a:pt x="2264729" y="6019138"/>
                </a:lnTo>
                <a:lnTo>
                  <a:pt x="2261553" y="6018503"/>
                </a:lnTo>
                <a:lnTo>
                  <a:pt x="2257743" y="6016915"/>
                </a:lnTo>
                <a:lnTo>
                  <a:pt x="2252346" y="6014375"/>
                </a:lnTo>
                <a:lnTo>
                  <a:pt x="2252346" y="6018503"/>
                </a:lnTo>
                <a:lnTo>
                  <a:pt x="2252663" y="6021678"/>
                </a:lnTo>
                <a:lnTo>
                  <a:pt x="2253298" y="6023901"/>
                </a:lnTo>
                <a:lnTo>
                  <a:pt x="2254251" y="6025806"/>
                </a:lnTo>
                <a:lnTo>
                  <a:pt x="2255521" y="6026758"/>
                </a:lnTo>
                <a:lnTo>
                  <a:pt x="2257426" y="6027711"/>
                </a:lnTo>
                <a:lnTo>
                  <a:pt x="2259013" y="6028028"/>
                </a:lnTo>
                <a:lnTo>
                  <a:pt x="2261236" y="6028028"/>
                </a:lnTo>
                <a:lnTo>
                  <a:pt x="2265998" y="6028028"/>
                </a:lnTo>
                <a:lnTo>
                  <a:pt x="2272031" y="6028346"/>
                </a:lnTo>
                <a:lnTo>
                  <a:pt x="2274889" y="6028663"/>
                </a:lnTo>
                <a:lnTo>
                  <a:pt x="2278063" y="6029298"/>
                </a:lnTo>
                <a:lnTo>
                  <a:pt x="2281557" y="6030569"/>
                </a:lnTo>
                <a:lnTo>
                  <a:pt x="2285048" y="6032791"/>
                </a:lnTo>
                <a:lnTo>
                  <a:pt x="2285683" y="6034696"/>
                </a:lnTo>
                <a:lnTo>
                  <a:pt x="2286637" y="6036284"/>
                </a:lnTo>
                <a:lnTo>
                  <a:pt x="2286637" y="6038189"/>
                </a:lnTo>
                <a:lnTo>
                  <a:pt x="2286637" y="6040094"/>
                </a:lnTo>
                <a:lnTo>
                  <a:pt x="2285683" y="6041364"/>
                </a:lnTo>
                <a:lnTo>
                  <a:pt x="2285048" y="6043269"/>
                </a:lnTo>
                <a:lnTo>
                  <a:pt x="2284097" y="6044857"/>
                </a:lnTo>
                <a:lnTo>
                  <a:pt x="2282826" y="6046127"/>
                </a:lnTo>
                <a:lnTo>
                  <a:pt x="2279651" y="6048667"/>
                </a:lnTo>
                <a:lnTo>
                  <a:pt x="2275841" y="6050572"/>
                </a:lnTo>
                <a:lnTo>
                  <a:pt x="2271396" y="6052160"/>
                </a:lnTo>
                <a:lnTo>
                  <a:pt x="2266951" y="6052795"/>
                </a:lnTo>
                <a:lnTo>
                  <a:pt x="2268221" y="6055970"/>
                </a:lnTo>
                <a:lnTo>
                  <a:pt x="2269809" y="6059145"/>
                </a:lnTo>
                <a:lnTo>
                  <a:pt x="2271078" y="6061685"/>
                </a:lnTo>
                <a:lnTo>
                  <a:pt x="2273301" y="6064225"/>
                </a:lnTo>
                <a:lnTo>
                  <a:pt x="2275206" y="6066448"/>
                </a:lnTo>
                <a:lnTo>
                  <a:pt x="2277746" y="6068353"/>
                </a:lnTo>
                <a:lnTo>
                  <a:pt x="2279968" y="6070258"/>
                </a:lnTo>
                <a:lnTo>
                  <a:pt x="2282826" y="6071846"/>
                </a:lnTo>
                <a:lnTo>
                  <a:pt x="2285366" y="6073116"/>
                </a:lnTo>
                <a:lnTo>
                  <a:pt x="2288223" y="6074386"/>
                </a:lnTo>
                <a:lnTo>
                  <a:pt x="2291398" y="6075021"/>
                </a:lnTo>
                <a:lnTo>
                  <a:pt x="2294257" y="6075656"/>
                </a:lnTo>
                <a:lnTo>
                  <a:pt x="2300288" y="6076608"/>
                </a:lnTo>
                <a:lnTo>
                  <a:pt x="2306956" y="6076608"/>
                </a:lnTo>
                <a:lnTo>
                  <a:pt x="2313306" y="6075656"/>
                </a:lnTo>
                <a:lnTo>
                  <a:pt x="2319021" y="6074386"/>
                </a:lnTo>
                <a:lnTo>
                  <a:pt x="2324736" y="6072163"/>
                </a:lnTo>
                <a:lnTo>
                  <a:pt x="2327276" y="6070576"/>
                </a:lnTo>
                <a:lnTo>
                  <a:pt x="2329816" y="6069306"/>
                </a:lnTo>
                <a:lnTo>
                  <a:pt x="2332038" y="6067400"/>
                </a:lnTo>
                <a:lnTo>
                  <a:pt x="2334262" y="6065495"/>
                </a:lnTo>
                <a:lnTo>
                  <a:pt x="2336483" y="6063273"/>
                </a:lnTo>
                <a:lnTo>
                  <a:pt x="2338071" y="6061050"/>
                </a:lnTo>
                <a:lnTo>
                  <a:pt x="2339658" y="6059145"/>
                </a:lnTo>
                <a:lnTo>
                  <a:pt x="2340928" y="6056605"/>
                </a:lnTo>
                <a:lnTo>
                  <a:pt x="2341881" y="6053747"/>
                </a:lnTo>
                <a:lnTo>
                  <a:pt x="2342833" y="6050890"/>
                </a:lnTo>
                <a:lnTo>
                  <a:pt x="2347596" y="6062955"/>
                </a:lnTo>
                <a:lnTo>
                  <a:pt x="2349183" y="6066448"/>
                </a:lnTo>
                <a:lnTo>
                  <a:pt x="2351088" y="6068988"/>
                </a:lnTo>
                <a:lnTo>
                  <a:pt x="2353628" y="6070893"/>
                </a:lnTo>
                <a:lnTo>
                  <a:pt x="2356803" y="6073751"/>
                </a:lnTo>
                <a:lnTo>
                  <a:pt x="2369503" y="6082641"/>
                </a:lnTo>
                <a:lnTo>
                  <a:pt x="2369503" y="6086134"/>
                </a:lnTo>
                <a:lnTo>
                  <a:pt x="2368233" y="6088039"/>
                </a:lnTo>
                <a:lnTo>
                  <a:pt x="2367281" y="6089627"/>
                </a:lnTo>
                <a:lnTo>
                  <a:pt x="2365376" y="6090262"/>
                </a:lnTo>
                <a:lnTo>
                  <a:pt x="2363471" y="6090262"/>
                </a:lnTo>
                <a:lnTo>
                  <a:pt x="2360931" y="6089944"/>
                </a:lnTo>
                <a:lnTo>
                  <a:pt x="2358391" y="6089309"/>
                </a:lnTo>
                <a:lnTo>
                  <a:pt x="2355533" y="6087722"/>
                </a:lnTo>
                <a:lnTo>
                  <a:pt x="2349501" y="6084546"/>
                </a:lnTo>
                <a:lnTo>
                  <a:pt x="2343468" y="6081054"/>
                </a:lnTo>
                <a:lnTo>
                  <a:pt x="2337118" y="6077243"/>
                </a:lnTo>
                <a:lnTo>
                  <a:pt x="2334262" y="6076291"/>
                </a:lnTo>
                <a:lnTo>
                  <a:pt x="2331722" y="6075021"/>
                </a:lnTo>
                <a:lnTo>
                  <a:pt x="2332038" y="6077243"/>
                </a:lnTo>
                <a:lnTo>
                  <a:pt x="2332038" y="6079466"/>
                </a:lnTo>
                <a:lnTo>
                  <a:pt x="2331403" y="6084229"/>
                </a:lnTo>
                <a:lnTo>
                  <a:pt x="2330451" y="6088674"/>
                </a:lnTo>
                <a:lnTo>
                  <a:pt x="2329182" y="6093437"/>
                </a:lnTo>
                <a:lnTo>
                  <a:pt x="2329182" y="6095342"/>
                </a:lnTo>
                <a:lnTo>
                  <a:pt x="2329498" y="6097565"/>
                </a:lnTo>
                <a:lnTo>
                  <a:pt x="2329816" y="6099787"/>
                </a:lnTo>
                <a:lnTo>
                  <a:pt x="2331086" y="6102010"/>
                </a:lnTo>
                <a:lnTo>
                  <a:pt x="2332356" y="6103915"/>
                </a:lnTo>
                <a:lnTo>
                  <a:pt x="2334578" y="6106138"/>
                </a:lnTo>
                <a:lnTo>
                  <a:pt x="2337753" y="6108043"/>
                </a:lnTo>
                <a:lnTo>
                  <a:pt x="2341246" y="6109313"/>
                </a:lnTo>
                <a:lnTo>
                  <a:pt x="2335531" y="6111853"/>
                </a:lnTo>
                <a:lnTo>
                  <a:pt x="2330451" y="6114710"/>
                </a:lnTo>
                <a:lnTo>
                  <a:pt x="2325688" y="6117886"/>
                </a:lnTo>
                <a:lnTo>
                  <a:pt x="2321243" y="6121378"/>
                </a:lnTo>
                <a:lnTo>
                  <a:pt x="2316798" y="6125189"/>
                </a:lnTo>
                <a:lnTo>
                  <a:pt x="2313306" y="6128681"/>
                </a:lnTo>
                <a:lnTo>
                  <a:pt x="2309814" y="6133126"/>
                </a:lnTo>
                <a:lnTo>
                  <a:pt x="2307274" y="6137572"/>
                </a:lnTo>
                <a:lnTo>
                  <a:pt x="2304734" y="6142334"/>
                </a:lnTo>
                <a:lnTo>
                  <a:pt x="2302828" y="6147415"/>
                </a:lnTo>
                <a:lnTo>
                  <a:pt x="2301241" y="6152495"/>
                </a:lnTo>
                <a:lnTo>
                  <a:pt x="2299971" y="6158210"/>
                </a:lnTo>
                <a:lnTo>
                  <a:pt x="2299336" y="6163926"/>
                </a:lnTo>
                <a:lnTo>
                  <a:pt x="2299336" y="6170276"/>
                </a:lnTo>
                <a:lnTo>
                  <a:pt x="2299654" y="6176626"/>
                </a:lnTo>
                <a:lnTo>
                  <a:pt x="2300288" y="6182977"/>
                </a:lnTo>
                <a:lnTo>
                  <a:pt x="2297113" y="6177579"/>
                </a:lnTo>
                <a:lnTo>
                  <a:pt x="2294257" y="6171228"/>
                </a:lnTo>
                <a:lnTo>
                  <a:pt x="2289493" y="6159798"/>
                </a:lnTo>
                <a:lnTo>
                  <a:pt x="2284731" y="6148050"/>
                </a:lnTo>
                <a:lnTo>
                  <a:pt x="2281873" y="6142334"/>
                </a:lnTo>
                <a:lnTo>
                  <a:pt x="2278698" y="6136302"/>
                </a:lnTo>
                <a:lnTo>
                  <a:pt x="2272983" y="6134079"/>
                </a:lnTo>
                <a:lnTo>
                  <a:pt x="2267903" y="6133126"/>
                </a:lnTo>
                <a:lnTo>
                  <a:pt x="2264093" y="6132809"/>
                </a:lnTo>
                <a:lnTo>
                  <a:pt x="2261236" y="6132809"/>
                </a:lnTo>
                <a:lnTo>
                  <a:pt x="2259013" y="6133444"/>
                </a:lnTo>
                <a:lnTo>
                  <a:pt x="2257743" y="6134397"/>
                </a:lnTo>
                <a:lnTo>
                  <a:pt x="2257109" y="6136302"/>
                </a:lnTo>
                <a:lnTo>
                  <a:pt x="2256473" y="6138207"/>
                </a:lnTo>
                <a:lnTo>
                  <a:pt x="2256473" y="6140747"/>
                </a:lnTo>
                <a:lnTo>
                  <a:pt x="2257109" y="6143287"/>
                </a:lnTo>
                <a:lnTo>
                  <a:pt x="2257743" y="6149002"/>
                </a:lnTo>
                <a:lnTo>
                  <a:pt x="2258696" y="6155353"/>
                </a:lnTo>
                <a:lnTo>
                  <a:pt x="2258696" y="6158528"/>
                </a:lnTo>
                <a:lnTo>
                  <a:pt x="2258696" y="6161385"/>
                </a:lnTo>
                <a:lnTo>
                  <a:pt x="2254251" y="6159480"/>
                </a:lnTo>
                <a:lnTo>
                  <a:pt x="2250441" y="6156940"/>
                </a:lnTo>
                <a:lnTo>
                  <a:pt x="2246948" y="6154718"/>
                </a:lnTo>
                <a:lnTo>
                  <a:pt x="2243773" y="6152177"/>
                </a:lnTo>
                <a:lnTo>
                  <a:pt x="2238376" y="6146780"/>
                </a:lnTo>
                <a:lnTo>
                  <a:pt x="2233613" y="6141699"/>
                </a:lnTo>
                <a:lnTo>
                  <a:pt x="2229486" y="6136619"/>
                </a:lnTo>
                <a:lnTo>
                  <a:pt x="2225993" y="6131539"/>
                </a:lnTo>
                <a:lnTo>
                  <a:pt x="2221548" y="6126459"/>
                </a:lnTo>
                <a:lnTo>
                  <a:pt x="2217104" y="6121378"/>
                </a:lnTo>
                <a:lnTo>
                  <a:pt x="2217421" y="6118203"/>
                </a:lnTo>
                <a:lnTo>
                  <a:pt x="2218373" y="6116933"/>
                </a:lnTo>
                <a:lnTo>
                  <a:pt x="2219008" y="6115981"/>
                </a:lnTo>
                <a:lnTo>
                  <a:pt x="2219644" y="6115346"/>
                </a:lnTo>
                <a:lnTo>
                  <a:pt x="2220913" y="6114710"/>
                </a:lnTo>
                <a:lnTo>
                  <a:pt x="2223136" y="6114393"/>
                </a:lnTo>
                <a:lnTo>
                  <a:pt x="2225676" y="6114710"/>
                </a:lnTo>
                <a:lnTo>
                  <a:pt x="2228533" y="6115663"/>
                </a:lnTo>
                <a:lnTo>
                  <a:pt x="2231391" y="6116616"/>
                </a:lnTo>
                <a:lnTo>
                  <a:pt x="2234566" y="6118521"/>
                </a:lnTo>
                <a:lnTo>
                  <a:pt x="2241552" y="6121696"/>
                </a:lnTo>
                <a:lnTo>
                  <a:pt x="2248218" y="6125189"/>
                </a:lnTo>
                <a:lnTo>
                  <a:pt x="2251076" y="6125824"/>
                </a:lnTo>
                <a:lnTo>
                  <a:pt x="2253616" y="6126459"/>
                </a:lnTo>
                <a:lnTo>
                  <a:pt x="2256156" y="6126459"/>
                </a:lnTo>
                <a:lnTo>
                  <a:pt x="2257426" y="6126141"/>
                </a:lnTo>
                <a:lnTo>
                  <a:pt x="2258061" y="6125506"/>
                </a:lnTo>
                <a:lnTo>
                  <a:pt x="2258061" y="6122966"/>
                </a:lnTo>
                <a:lnTo>
                  <a:pt x="2257109" y="6119791"/>
                </a:lnTo>
                <a:lnTo>
                  <a:pt x="2255838" y="6117251"/>
                </a:lnTo>
                <a:lnTo>
                  <a:pt x="2254251" y="6114710"/>
                </a:lnTo>
                <a:lnTo>
                  <a:pt x="2252981" y="6112170"/>
                </a:lnTo>
                <a:lnTo>
                  <a:pt x="2251393" y="6109313"/>
                </a:lnTo>
                <a:lnTo>
                  <a:pt x="2251076" y="6106773"/>
                </a:lnTo>
                <a:lnTo>
                  <a:pt x="2251076" y="6105185"/>
                </a:lnTo>
                <a:lnTo>
                  <a:pt x="2251076" y="6103915"/>
                </a:lnTo>
                <a:lnTo>
                  <a:pt x="2247583" y="6103280"/>
                </a:lnTo>
                <a:lnTo>
                  <a:pt x="2243773" y="6102645"/>
                </a:lnTo>
                <a:lnTo>
                  <a:pt x="2240598" y="6102645"/>
                </a:lnTo>
                <a:lnTo>
                  <a:pt x="2237106" y="6103280"/>
                </a:lnTo>
                <a:lnTo>
                  <a:pt x="2234248" y="6103597"/>
                </a:lnTo>
                <a:lnTo>
                  <a:pt x="2231391" y="6104232"/>
                </a:lnTo>
                <a:lnTo>
                  <a:pt x="2225676" y="6106138"/>
                </a:lnTo>
                <a:lnTo>
                  <a:pt x="2214564" y="6110583"/>
                </a:lnTo>
                <a:lnTo>
                  <a:pt x="2209167" y="6112488"/>
                </a:lnTo>
                <a:lnTo>
                  <a:pt x="2203451" y="6114075"/>
                </a:lnTo>
                <a:lnTo>
                  <a:pt x="2201228" y="6110900"/>
                </a:lnTo>
                <a:lnTo>
                  <a:pt x="2199958" y="6108360"/>
                </a:lnTo>
                <a:lnTo>
                  <a:pt x="2199641" y="6105820"/>
                </a:lnTo>
                <a:lnTo>
                  <a:pt x="2199958" y="6103597"/>
                </a:lnTo>
                <a:lnTo>
                  <a:pt x="2201547" y="6101692"/>
                </a:lnTo>
                <a:lnTo>
                  <a:pt x="2202816" y="6099787"/>
                </a:lnTo>
                <a:lnTo>
                  <a:pt x="2205038" y="6098200"/>
                </a:lnTo>
                <a:lnTo>
                  <a:pt x="2207261" y="6096612"/>
                </a:lnTo>
                <a:lnTo>
                  <a:pt x="2212658" y="6092802"/>
                </a:lnTo>
                <a:lnTo>
                  <a:pt x="2214881" y="6091214"/>
                </a:lnTo>
                <a:lnTo>
                  <a:pt x="2217421" y="6088674"/>
                </a:lnTo>
                <a:lnTo>
                  <a:pt x="2219326" y="6086134"/>
                </a:lnTo>
                <a:lnTo>
                  <a:pt x="2220913" y="6083594"/>
                </a:lnTo>
                <a:lnTo>
                  <a:pt x="2221866" y="6079784"/>
                </a:lnTo>
                <a:lnTo>
                  <a:pt x="2221866" y="6076291"/>
                </a:lnTo>
                <a:lnTo>
                  <a:pt x="2218691" y="6073751"/>
                </a:lnTo>
                <a:lnTo>
                  <a:pt x="2215833" y="6072163"/>
                </a:lnTo>
                <a:lnTo>
                  <a:pt x="2213293" y="6070893"/>
                </a:lnTo>
                <a:lnTo>
                  <a:pt x="2211071" y="6070258"/>
                </a:lnTo>
                <a:lnTo>
                  <a:pt x="2208848" y="6070258"/>
                </a:lnTo>
                <a:lnTo>
                  <a:pt x="2206943" y="6070576"/>
                </a:lnTo>
                <a:lnTo>
                  <a:pt x="2203451" y="6071528"/>
                </a:lnTo>
                <a:lnTo>
                  <a:pt x="2199641" y="6072481"/>
                </a:lnTo>
                <a:lnTo>
                  <a:pt x="2197736" y="6072481"/>
                </a:lnTo>
                <a:lnTo>
                  <a:pt x="2195513" y="6072481"/>
                </a:lnTo>
                <a:lnTo>
                  <a:pt x="2192973" y="6071846"/>
                </a:lnTo>
                <a:lnTo>
                  <a:pt x="2190433" y="6070576"/>
                </a:lnTo>
                <a:lnTo>
                  <a:pt x="2187893" y="6069306"/>
                </a:lnTo>
                <a:lnTo>
                  <a:pt x="2184719" y="6066765"/>
                </a:lnTo>
                <a:lnTo>
                  <a:pt x="2186623" y="6064860"/>
                </a:lnTo>
                <a:lnTo>
                  <a:pt x="2187893" y="6062955"/>
                </a:lnTo>
                <a:lnTo>
                  <a:pt x="2189163" y="6061050"/>
                </a:lnTo>
                <a:lnTo>
                  <a:pt x="2190116" y="6059145"/>
                </a:lnTo>
                <a:lnTo>
                  <a:pt x="2190751" y="6056922"/>
                </a:lnTo>
                <a:lnTo>
                  <a:pt x="2191387" y="6054700"/>
                </a:lnTo>
                <a:lnTo>
                  <a:pt x="2191703" y="6052160"/>
                </a:lnTo>
                <a:lnTo>
                  <a:pt x="2191703" y="6049620"/>
                </a:lnTo>
                <a:lnTo>
                  <a:pt x="2190751" y="6044539"/>
                </a:lnTo>
                <a:lnTo>
                  <a:pt x="2189481" y="6038824"/>
                </a:lnTo>
                <a:lnTo>
                  <a:pt x="2187576" y="6033109"/>
                </a:lnTo>
                <a:lnTo>
                  <a:pt x="2185036" y="6027393"/>
                </a:lnTo>
                <a:lnTo>
                  <a:pt x="2181861" y="6021043"/>
                </a:lnTo>
                <a:lnTo>
                  <a:pt x="2178051" y="6015328"/>
                </a:lnTo>
                <a:lnTo>
                  <a:pt x="2174559" y="6008977"/>
                </a:lnTo>
                <a:lnTo>
                  <a:pt x="2170113" y="6003262"/>
                </a:lnTo>
                <a:lnTo>
                  <a:pt x="2161858" y="5991514"/>
                </a:lnTo>
                <a:lnTo>
                  <a:pt x="2152968" y="5981036"/>
                </a:lnTo>
                <a:lnTo>
                  <a:pt x="2154556" y="5979766"/>
                </a:lnTo>
                <a:lnTo>
                  <a:pt x="2156143" y="5979448"/>
                </a:lnTo>
                <a:lnTo>
                  <a:pt x="2158048" y="5979131"/>
                </a:lnTo>
                <a:lnTo>
                  <a:pt x="2160271" y="5979448"/>
                </a:lnTo>
                <a:lnTo>
                  <a:pt x="2164716" y="5980083"/>
                </a:lnTo>
                <a:lnTo>
                  <a:pt x="2169479" y="5981353"/>
                </a:lnTo>
                <a:lnTo>
                  <a:pt x="2171701" y="5981988"/>
                </a:lnTo>
                <a:lnTo>
                  <a:pt x="2173606" y="5981988"/>
                </a:lnTo>
                <a:lnTo>
                  <a:pt x="2175511" y="5981988"/>
                </a:lnTo>
                <a:lnTo>
                  <a:pt x="2177416" y="5981671"/>
                </a:lnTo>
                <a:lnTo>
                  <a:pt x="2179321" y="5980718"/>
                </a:lnTo>
                <a:lnTo>
                  <a:pt x="2180273" y="5979131"/>
                </a:lnTo>
                <a:lnTo>
                  <a:pt x="2181543" y="5976591"/>
                </a:lnTo>
                <a:lnTo>
                  <a:pt x="2181861" y="5973733"/>
                </a:lnTo>
                <a:lnTo>
                  <a:pt x="2182813" y="5969605"/>
                </a:lnTo>
                <a:lnTo>
                  <a:pt x="2183131" y="5966113"/>
                </a:lnTo>
                <a:lnTo>
                  <a:pt x="2183131" y="5961985"/>
                </a:lnTo>
                <a:lnTo>
                  <a:pt x="2182179" y="5958175"/>
                </a:lnTo>
                <a:lnTo>
                  <a:pt x="2180908" y="5954682"/>
                </a:lnTo>
                <a:lnTo>
                  <a:pt x="2179321" y="5950872"/>
                </a:lnTo>
                <a:lnTo>
                  <a:pt x="2177416" y="5947379"/>
                </a:lnTo>
                <a:lnTo>
                  <a:pt x="2175193" y="5943569"/>
                </a:lnTo>
                <a:lnTo>
                  <a:pt x="2170113" y="5936266"/>
                </a:lnTo>
                <a:lnTo>
                  <a:pt x="2164716" y="5929598"/>
                </a:lnTo>
                <a:lnTo>
                  <a:pt x="2159636" y="5922295"/>
                </a:lnTo>
                <a:lnTo>
                  <a:pt x="2157413" y="5918485"/>
                </a:lnTo>
                <a:lnTo>
                  <a:pt x="2155191" y="5914992"/>
                </a:lnTo>
                <a:lnTo>
                  <a:pt x="2157413" y="5912452"/>
                </a:lnTo>
                <a:lnTo>
                  <a:pt x="2159636" y="5910547"/>
                </a:lnTo>
                <a:lnTo>
                  <a:pt x="2160588" y="5910230"/>
                </a:lnTo>
                <a:lnTo>
                  <a:pt x="2161858" y="5909912"/>
                </a:lnTo>
                <a:lnTo>
                  <a:pt x="2163446" y="5910230"/>
                </a:lnTo>
                <a:lnTo>
                  <a:pt x="2165668" y="5910865"/>
                </a:lnTo>
                <a:lnTo>
                  <a:pt x="2167891" y="5912452"/>
                </a:lnTo>
                <a:lnTo>
                  <a:pt x="2172019" y="5916262"/>
                </a:lnTo>
                <a:lnTo>
                  <a:pt x="2176146" y="5920708"/>
                </a:lnTo>
                <a:lnTo>
                  <a:pt x="2178368" y="5922930"/>
                </a:lnTo>
                <a:lnTo>
                  <a:pt x="2180908" y="5924518"/>
                </a:lnTo>
                <a:lnTo>
                  <a:pt x="2183131" y="5925470"/>
                </a:lnTo>
                <a:lnTo>
                  <a:pt x="2185671" y="5926105"/>
                </a:lnTo>
                <a:lnTo>
                  <a:pt x="2187259" y="5925788"/>
                </a:lnTo>
                <a:lnTo>
                  <a:pt x="2188847" y="5925788"/>
                </a:lnTo>
                <a:lnTo>
                  <a:pt x="2190116" y="5925153"/>
                </a:lnTo>
                <a:lnTo>
                  <a:pt x="2191703" y="5924518"/>
                </a:lnTo>
                <a:lnTo>
                  <a:pt x="2190751" y="5925788"/>
                </a:lnTo>
                <a:lnTo>
                  <a:pt x="2190116" y="5927693"/>
                </a:lnTo>
                <a:lnTo>
                  <a:pt x="2189798" y="5929916"/>
                </a:lnTo>
                <a:lnTo>
                  <a:pt x="2189481" y="5931821"/>
                </a:lnTo>
                <a:lnTo>
                  <a:pt x="2189798" y="5934361"/>
                </a:lnTo>
                <a:lnTo>
                  <a:pt x="2190116" y="5936901"/>
                </a:lnTo>
                <a:lnTo>
                  <a:pt x="2191387" y="5939441"/>
                </a:lnTo>
                <a:lnTo>
                  <a:pt x="2192338" y="5941981"/>
                </a:lnTo>
                <a:lnTo>
                  <a:pt x="2194243" y="5944839"/>
                </a:lnTo>
                <a:lnTo>
                  <a:pt x="2196148" y="5947697"/>
                </a:lnTo>
                <a:lnTo>
                  <a:pt x="2198688" y="5950554"/>
                </a:lnTo>
                <a:lnTo>
                  <a:pt x="2201863" y="5953412"/>
                </a:lnTo>
                <a:lnTo>
                  <a:pt x="2205356" y="5956587"/>
                </a:lnTo>
                <a:lnTo>
                  <a:pt x="2209483" y="5959445"/>
                </a:lnTo>
                <a:lnTo>
                  <a:pt x="2214246" y="5962302"/>
                </a:lnTo>
                <a:lnTo>
                  <a:pt x="2219644" y="5965160"/>
                </a:lnTo>
                <a:lnTo>
                  <a:pt x="2215198" y="5958175"/>
                </a:lnTo>
                <a:lnTo>
                  <a:pt x="2211071" y="5951507"/>
                </a:lnTo>
                <a:lnTo>
                  <a:pt x="2207261" y="5944521"/>
                </a:lnTo>
                <a:lnTo>
                  <a:pt x="2203768" y="5937536"/>
                </a:lnTo>
                <a:lnTo>
                  <a:pt x="2200276" y="5930233"/>
                </a:lnTo>
                <a:lnTo>
                  <a:pt x="2197101" y="5923248"/>
                </a:lnTo>
                <a:lnTo>
                  <a:pt x="2191703" y="5908960"/>
                </a:lnTo>
                <a:lnTo>
                  <a:pt x="2186623" y="5894671"/>
                </a:lnTo>
                <a:lnTo>
                  <a:pt x="2182179" y="5880701"/>
                </a:lnTo>
                <a:lnTo>
                  <a:pt x="2174241" y="5852124"/>
                </a:lnTo>
                <a:lnTo>
                  <a:pt x="2177099" y="5848949"/>
                </a:lnTo>
                <a:lnTo>
                  <a:pt x="2180591" y="5846409"/>
                </a:lnTo>
                <a:lnTo>
                  <a:pt x="2184401" y="5844504"/>
                </a:lnTo>
                <a:lnTo>
                  <a:pt x="2188211" y="5843234"/>
                </a:lnTo>
                <a:lnTo>
                  <a:pt x="2192338" y="5842916"/>
                </a:lnTo>
                <a:lnTo>
                  <a:pt x="2197101" y="5842916"/>
                </a:lnTo>
                <a:lnTo>
                  <a:pt x="2201863" y="5844186"/>
                </a:lnTo>
                <a:lnTo>
                  <a:pt x="2206943" y="5845139"/>
                </a:lnTo>
                <a:lnTo>
                  <a:pt x="2212024" y="5847044"/>
                </a:lnTo>
                <a:lnTo>
                  <a:pt x="2217421" y="5849266"/>
                </a:lnTo>
                <a:lnTo>
                  <a:pt x="2223453" y="5851806"/>
                </a:lnTo>
                <a:lnTo>
                  <a:pt x="2229168" y="5854664"/>
                </a:lnTo>
                <a:lnTo>
                  <a:pt x="2241233" y="5861649"/>
                </a:lnTo>
                <a:lnTo>
                  <a:pt x="2253616" y="5869270"/>
                </a:lnTo>
                <a:lnTo>
                  <a:pt x="2255203" y="5869587"/>
                </a:lnTo>
                <a:lnTo>
                  <a:pt x="2256156" y="5869905"/>
                </a:lnTo>
                <a:lnTo>
                  <a:pt x="2258378" y="5869587"/>
                </a:lnTo>
                <a:lnTo>
                  <a:pt x="2260283" y="5868635"/>
                </a:lnTo>
                <a:lnTo>
                  <a:pt x="2262189" y="5867365"/>
                </a:lnTo>
                <a:lnTo>
                  <a:pt x="2263776" y="5866730"/>
                </a:lnTo>
                <a:lnTo>
                  <a:pt x="2265681" y="5866095"/>
                </a:lnTo>
                <a:lnTo>
                  <a:pt x="2266951" y="5866095"/>
                </a:lnTo>
                <a:lnTo>
                  <a:pt x="2268221" y="5866095"/>
                </a:lnTo>
                <a:lnTo>
                  <a:pt x="2269491" y="5866412"/>
                </a:lnTo>
                <a:lnTo>
                  <a:pt x="2270761" y="5867047"/>
                </a:lnTo>
                <a:lnTo>
                  <a:pt x="2271078" y="5864825"/>
                </a:lnTo>
                <a:lnTo>
                  <a:pt x="2270443" y="5862602"/>
                </a:lnTo>
                <a:lnTo>
                  <a:pt x="2268856" y="5860379"/>
                </a:lnTo>
                <a:lnTo>
                  <a:pt x="2267269" y="5858792"/>
                </a:lnTo>
                <a:lnTo>
                  <a:pt x="2265046" y="5856887"/>
                </a:lnTo>
                <a:lnTo>
                  <a:pt x="2262506" y="5854982"/>
                </a:lnTo>
                <a:lnTo>
                  <a:pt x="2259649" y="5853712"/>
                </a:lnTo>
                <a:lnTo>
                  <a:pt x="2256156" y="5852124"/>
                </a:lnTo>
                <a:lnTo>
                  <a:pt x="2252981" y="5851171"/>
                </a:lnTo>
                <a:lnTo>
                  <a:pt x="2250123" y="5850219"/>
                </a:lnTo>
                <a:lnTo>
                  <a:pt x="2246948" y="5849901"/>
                </a:lnTo>
                <a:lnTo>
                  <a:pt x="2244092" y="5849901"/>
                </a:lnTo>
                <a:lnTo>
                  <a:pt x="2241868" y="5850219"/>
                </a:lnTo>
                <a:lnTo>
                  <a:pt x="2239646" y="5851171"/>
                </a:lnTo>
                <a:lnTo>
                  <a:pt x="2238693" y="5852124"/>
                </a:lnTo>
                <a:lnTo>
                  <a:pt x="2238058" y="5854029"/>
                </a:lnTo>
                <a:lnTo>
                  <a:pt x="2238058" y="5849584"/>
                </a:lnTo>
                <a:lnTo>
                  <a:pt x="2237741" y="5845456"/>
                </a:lnTo>
                <a:lnTo>
                  <a:pt x="2237106" y="5841963"/>
                </a:lnTo>
                <a:lnTo>
                  <a:pt x="2236153" y="5838153"/>
                </a:lnTo>
                <a:lnTo>
                  <a:pt x="2235201" y="5834661"/>
                </a:lnTo>
                <a:lnTo>
                  <a:pt x="2233296" y="5831485"/>
                </a:lnTo>
                <a:lnTo>
                  <a:pt x="2231391" y="5828310"/>
                </a:lnTo>
                <a:lnTo>
                  <a:pt x="2229486" y="5825135"/>
                </a:lnTo>
                <a:lnTo>
                  <a:pt x="2227264" y="5822595"/>
                </a:lnTo>
                <a:lnTo>
                  <a:pt x="2224724" y="5819737"/>
                </a:lnTo>
                <a:lnTo>
                  <a:pt x="2219644" y="5814657"/>
                </a:lnTo>
                <a:lnTo>
                  <a:pt x="2214246" y="5809894"/>
                </a:lnTo>
                <a:lnTo>
                  <a:pt x="2208531" y="5805449"/>
                </a:lnTo>
                <a:lnTo>
                  <a:pt x="2210753" y="5803861"/>
                </a:lnTo>
                <a:lnTo>
                  <a:pt x="2213293" y="5803226"/>
                </a:lnTo>
                <a:lnTo>
                  <a:pt x="2215833" y="5802591"/>
                </a:lnTo>
                <a:lnTo>
                  <a:pt x="2218373" y="5802591"/>
                </a:lnTo>
                <a:lnTo>
                  <a:pt x="2221231" y="5802909"/>
                </a:lnTo>
                <a:lnTo>
                  <a:pt x="2224406" y="5803544"/>
                </a:lnTo>
                <a:lnTo>
                  <a:pt x="2227898" y="5805131"/>
                </a:lnTo>
                <a:lnTo>
                  <a:pt x="2231391" y="5807354"/>
                </a:lnTo>
                <a:lnTo>
                  <a:pt x="2230438" y="5804814"/>
                </a:lnTo>
                <a:lnTo>
                  <a:pt x="2229168" y="5802274"/>
                </a:lnTo>
                <a:lnTo>
                  <a:pt x="2226628" y="5797194"/>
                </a:lnTo>
                <a:lnTo>
                  <a:pt x="2223136" y="5791796"/>
                </a:lnTo>
                <a:lnTo>
                  <a:pt x="2219008" y="5787351"/>
                </a:lnTo>
                <a:lnTo>
                  <a:pt x="2215833" y="5786398"/>
                </a:lnTo>
                <a:lnTo>
                  <a:pt x="2213611" y="5786080"/>
                </a:lnTo>
                <a:lnTo>
                  <a:pt x="2212024" y="5786398"/>
                </a:lnTo>
                <a:lnTo>
                  <a:pt x="2211071" y="5787351"/>
                </a:lnTo>
                <a:lnTo>
                  <a:pt x="2210118" y="5788303"/>
                </a:lnTo>
                <a:lnTo>
                  <a:pt x="2210118" y="5789891"/>
                </a:lnTo>
                <a:lnTo>
                  <a:pt x="2210118" y="5793383"/>
                </a:lnTo>
                <a:lnTo>
                  <a:pt x="2210753" y="5796559"/>
                </a:lnTo>
                <a:lnTo>
                  <a:pt x="2210753" y="5798464"/>
                </a:lnTo>
                <a:lnTo>
                  <a:pt x="2210118" y="5800051"/>
                </a:lnTo>
                <a:lnTo>
                  <a:pt x="2209167" y="5801004"/>
                </a:lnTo>
                <a:lnTo>
                  <a:pt x="2207578" y="5801639"/>
                </a:lnTo>
                <a:lnTo>
                  <a:pt x="2205356" y="5801639"/>
                </a:lnTo>
                <a:lnTo>
                  <a:pt x="2202498" y="5801639"/>
                </a:lnTo>
                <a:lnTo>
                  <a:pt x="2199323" y="5794971"/>
                </a:lnTo>
                <a:lnTo>
                  <a:pt x="2195513" y="5788303"/>
                </a:lnTo>
                <a:lnTo>
                  <a:pt x="2191387" y="5782905"/>
                </a:lnTo>
                <a:lnTo>
                  <a:pt x="2186623" y="5778143"/>
                </a:lnTo>
                <a:lnTo>
                  <a:pt x="2181861" y="5773380"/>
                </a:lnTo>
                <a:lnTo>
                  <a:pt x="2176146" y="5769570"/>
                </a:lnTo>
                <a:lnTo>
                  <a:pt x="2170748" y="5766077"/>
                </a:lnTo>
                <a:lnTo>
                  <a:pt x="2165033" y="5762902"/>
                </a:lnTo>
                <a:lnTo>
                  <a:pt x="2158683" y="5759727"/>
                </a:lnTo>
                <a:lnTo>
                  <a:pt x="2152333" y="5756869"/>
                </a:lnTo>
                <a:lnTo>
                  <a:pt x="2138681" y="5751789"/>
                </a:lnTo>
                <a:lnTo>
                  <a:pt x="2124076" y="5747026"/>
                </a:lnTo>
                <a:lnTo>
                  <a:pt x="2109153" y="5741311"/>
                </a:lnTo>
                <a:lnTo>
                  <a:pt x="2112328" y="5740993"/>
                </a:lnTo>
                <a:lnTo>
                  <a:pt x="2115503" y="5739723"/>
                </a:lnTo>
                <a:lnTo>
                  <a:pt x="2117408" y="5738770"/>
                </a:lnTo>
                <a:lnTo>
                  <a:pt x="2119631" y="5736865"/>
                </a:lnTo>
                <a:lnTo>
                  <a:pt x="2121218" y="5734960"/>
                </a:lnTo>
                <a:lnTo>
                  <a:pt x="2122171" y="5732738"/>
                </a:lnTo>
                <a:lnTo>
                  <a:pt x="2123123" y="5730515"/>
                </a:lnTo>
                <a:lnTo>
                  <a:pt x="2123441" y="5727975"/>
                </a:lnTo>
                <a:lnTo>
                  <a:pt x="2123441" y="5725117"/>
                </a:lnTo>
                <a:lnTo>
                  <a:pt x="2123123" y="5722577"/>
                </a:lnTo>
                <a:lnTo>
                  <a:pt x="2122171" y="5719719"/>
                </a:lnTo>
                <a:lnTo>
                  <a:pt x="2121218" y="5716862"/>
                </a:lnTo>
                <a:lnTo>
                  <a:pt x="2119948" y="5714322"/>
                </a:lnTo>
                <a:lnTo>
                  <a:pt x="2118678" y="5711782"/>
                </a:lnTo>
                <a:lnTo>
                  <a:pt x="2116773" y="5709241"/>
                </a:lnTo>
                <a:lnTo>
                  <a:pt x="2114551" y="5706701"/>
                </a:lnTo>
                <a:lnTo>
                  <a:pt x="2112011" y="5704796"/>
                </a:lnTo>
                <a:lnTo>
                  <a:pt x="2109153" y="5702574"/>
                </a:lnTo>
                <a:lnTo>
                  <a:pt x="2102803" y="5699398"/>
                </a:lnTo>
                <a:lnTo>
                  <a:pt x="2096453" y="5696858"/>
                </a:lnTo>
                <a:lnTo>
                  <a:pt x="2089786" y="5694953"/>
                </a:lnTo>
                <a:lnTo>
                  <a:pt x="2083118" y="5693048"/>
                </a:lnTo>
                <a:lnTo>
                  <a:pt x="2076768" y="5691460"/>
                </a:lnTo>
                <a:lnTo>
                  <a:pt x="2064703" y="5688920"/>
                </a:lnTo>
                <a:lnTo>
                  <a:pt x="2059623" y="5687650"/>
                </a:lnTo>
                <a:lnTo>
                  <a:pt x="2054861" y="5685745"/>
                </a:lnTo>
                <a:lnTo>
                  <a:pt x="2052638" y="5684793"/>
                </a:lnTo>
                <a:lnTo>
                  <a:pt x="2050733" y="5683205"/>
                </a:lnTo>
                <a:lnTo>
                  <a:pt x="2049464" y="5682252"/>
                </a:lnTo>
                <a:lnTo>
                  <a:pt x="2047876" y="5680347"/>
                </a:lnTo>
                <a:lnTo>
                  <a:pt x="2046606" y="5678760"/>
                </a:lnTo>
                <a:lnTo>
                  <a:pt x="2045971" y="5676537"/>
                </a:lnTo>
                <a:lnTo>
                  <a:pt x="2045653" y="5674315"/>
                </a:lnTo>
                <a:lnTo>
                  <a:pt x="2045336" y="5672409"/>
                </a:lnTo>
                <a:lnTo>
                  <a:pt x="2045653" y="5669234"/>
                </a:lnTo>
                <a:lnTo>
                  <a:pt x="2045971" y="5666377"/>
                </a:lnTo>
                <a:lnTo>
                  <a:pt x="2046606" y="5663201"/>
                </a:lnTo>
                <a:lnTo>
                  <a:pt x="2048193" y="5659391"/>
                </a:lnTo>
                <a:lnTo>
                  <a:pt x="2050733" y="5659074"/>
                </a:lnTo>
                <a:lnTo>
                  <a:pt x="2053591" y="5659074"/>
                </a:lnTo>
                <a:lnTo>
                  <a:pt x="2056766" y="5659391"/>
                </a:lnTo>
                <a:lnTo>
                  <a:pt x="2059941" y="5660661"/>
                </a:lnTo>
                <a:lnTo>
                  <a:pt x="2063433" y="5661614"/>
                </a:lnTo>
                <a:lnTo>
                  <a:pt x="2067243" y="5663201"/>
                </a:lnTo>
                <a:lnTo>
                  <a:pt x="2075181" y="5666377"/>
                </a:lnTo>
                <a:lnTo>
                  <a:pt x="2083118" y="5670822"/>
                </a:lnTo>
                <a:lnTo>
                  <a:pt x="2092009" y="5675902"/>
                </a:lnTo>
                <a:lnTo>
                  <a:pt x="2108837" y="5685745"/>
                </a:lnTo>
                <a:lnTo>
                  <a:pt x="2117091" y="5690190"/>
                </a:lnTo>
                <a:lnTo>
                  <a:pt x="2124711" y="5694318"/>
                </a:lnTo>
                <a:lnTo>
                  <a:pt x="2131696" y="5697176"/>
                </a:lnTo>
                <a:lnTo>
                  <a:pt x="2135188" y="5698128"/>
                </a:lnTo>
                <a:lnTo>
                  <a:pt x="2138046" y="5698446"/>
                </a:lnTo>
                <a:lnTo>
                  <a:pt x="2140903" y="5698763"/>
                </a:lnTo>
                <a:lnTo>
                  <a:pt x="2143443" y="5698763"/>
                </a:lnTo>
                <a:lnTo>
                  <a:pt x="2145666" y="5698128"/>
                </a:lnTo>
                <a:lnTo>
                  <a:pt x="2147571" y="5697176"/>
                </a:lnTo>
                <a:lnTo>
                  <a:pt x="2148842" y="5695271"/>
                </a:lnTo>
                <a:lnTo>
                  <a:pt x="2150111" y="5693048"/>
                </a:lnTo>
                <a:lnTo>
                  <a:pt x="2150746" y="5690508"/>
                </a:lnTo>
                <a:lnTo>
                  <a:pt x="2151063" y="5687015"/>
                </a:lnTo>
                <a:lnTo>
                  <a:pt x="2153603" y="5687333"/>
                </a:lnTo>
                <a:lnTo>
                  <a:pt x="2156462" y="5688285"/>
                </a:lnTo>
                <a:lnTo>
                  <a:pt x="2159953" y="5689873"/>
                </a:lnTo>
                <a:lnTo>
                  <a:pt x="2163128" y="5692095"/>
                </a:lnTo>
                <a:lnTo>
                  <a:pt x="2170113" y="5697176"/>
                </a:lnTo>
                <a:lnTo>
                  <a:pt x="2177733" y="5702574"/>
                </a:lnTo>
                <a:lnTo>
                  <a:pt x="2181543" y="5705114"/>
                </a:lnTo>
                <a:lnTo>
                  <a:pt x="2185353" y="5707336"/>
                </a:lnTo>
                <a:lnTo>
                  <a:pt x="2189481" y="5708606"/>
                </a:lnTo>
                <a:lnTo>
                  <a:pt x="2193927" y="5710194"/>
                </a:lnTo>
                <a:lnTo>
                  <a:pt x="2197736" y="5710511"/>
                </a:lnTo>
                <a:lnTo>
                  <a:pt x="2199958" y="5710511"/>
                </a:lnTo>
                <a:lnTo>
                  <a:pt x="2202181" y="5710194"/>
                </a:lnTo>
                <a:lnTo>
                  <a:pt x="2204087" y="5709876"/>
                </a:lnTo>
                <a:lnTo>
                  <a:pt x="2206308" y="5709241"/>
                </a:lnTo>
                <a:lnTo>
                  <a:pt x="2208531" y="5707971"/>
                </a:lnTo>
                <a:lnTo>
                  <a:pt x="2210753" y="5706701"/>
                </a:lnTo>
                <a:lnTo>
                  <a:pt x="2210753" y="5704796"/>
                </a:lnTo>
                <a:lnTo>
                  <a:pt x="2210753" y="5702891"/>
                </a:lnTo>
                <a:lnTo>
                  <a:pt x="2209801" y="5700986"/>
                </a:lnTo>
                <a:lnTo>
                  <a:pt x="2208848" y="5699398"/>
                </a:lnTo>
                <a:lnTo>
                  <a:pt x="2206308" y="5695906"/>
                </a:lnTo>
                <a:lnTo>
                  <a:pt x="2203451" y="5692730"/>
                </a:lnTo>
                <a:lnTo>
                  <a:pt x="2201228" y="5688920"/>
                </a:lnTo>
                <a:lnTo>
                  <a:pt x="2200276" y="5687333"/>
                </a:lnTo>
                <a:lnTo>
                  <a:pt x="2199958" y="5685428"/>
                </a:lnTo>
                <a:lnTo>
                  <a:pt x="2199958" y="5683523"/>
                </a:lnTo>
                <a:lnTo>
                  <a:pt x="2200911" y="5681617"/>
                </a:lnTo>
                <a:lnTo>
                  <a:pt x="2202181" y="5679712"/>
                </a:lnTo>
                <a:lnTo>
                  <a:pt x="2204403" y="5677807"/>
                </a:lnTo>
                <a:lnTo>
                  <a:pt x="2200276" y="5675585"/>
                </a:lnTo>
                <a:lnTo>
                  <a:pt x="2196467" y="5673679"/>
                </a:lnTo>
                <a:lnTo>
                  <a:pt x="2192656" y="5672409"/>
                </a:lnTo>
                <a:lnTo>
                  <a:pt x="2189163" y="5671457"/>
                </a:lnTo>
                <a:lnTo>
                  <a:pt x="2182179" y="5670187"/>
                </a:lnTo>
                <a:lnTo>
                  <a:pt x="2175193" y="5669869"/>
                </a:lnTo>
                <a:lnTo>
                  <a:pt x="2168526" y="5668599"/>
                </a:lnTo>
                <a:lnTo>
                  <a:pt x="2165033" y="5667964"/>
                </a:lnTo>
                <a:lnTo>
                  <a:pt x="2161223" y="5666694"/>
                </a:lnTo>
                <a:lnTo>
                  <a:pt x="2157731" y="5665424"/>
                </a:lnTo>
                <a:lnTo>
                  <a:pt x="2153922" y="5663201"/>
                </a:lnTo>
                <a:lnTo>
                  <a:pt x="2150111" y="5660979"/>
                </a:lnTo>
                <a:lnTo>
                  <a:pt x="2145666" y="5657804"/>
                </a:lnTo>
                <a:lnTo>
                  <a:pt x="2150111" y="5657804"/>
                </a:lnTo>
                <a:lnTo>
                  <a:pt x="2153922" y="5657169"/>
                </a:lnTo>
                <a:lnTo>
                  <a:pt x="2157413" y="5655899"/>
                </a:lnTo>
                <a:lnTo>
                  <a:pt x="2160271" y="5654311"/>
                </a:lnTo>
                <a:lnTo>
                  <a:pt x="2162493" y="5652088"/>
                </a:lnTo>
                <a:lnTo>
                  <a:pt x="2163763" y="5649548"/>
                </a:lnTo>
                <a:lnTo>
                  <a:pt x="2164716" y="5646691"/>
                </a:lnTo>
                <a:lnTo>
                  <a:pt x="2165033" y="5643833"/>
                </a:lnTo>
                <a:lnTo>
                  <a:pt x="2164716" y="5640023"/>
                </a:lnTo>
                <a:lnTo>
                  <a:pt x="2163128" y="5636848"/>
                </a:lnTo>
                <a:lnTo>
                  <a:pt x="2161223" y="5633355"/>
                </a:lnTo>
                <a:lnTo>
                  <a:pt x="2158683" y="5629545"/>
                </a:lnTo>
                <a:lnTo>
                  <a:pt x="2155508" y="5626052"/>
                </a:lnTo>
                <a:lnTo>
                  <a:pt x="2151382" y="5622242"/>
                </a:lnTo>
                <a:lnTo>
                  <a:pt x="2146618" y="5619067"/>
                </a:lnTo>
                <a:lnTo>
                  <a:pt x="2140903" y="5615574"/>
                </a:lnTo>
                <a:lnTo>
                  <a:pt x="2143443" y="5615256"/>
                </a:lnTo>
                <a:lnTo>
                  <a:pt x="2145983" y="5615256"/>
                </a:lnTo>
                <a:lnTo>
                  <a:pt x="2151382" y="5615574"/>
                </a:lnTo>
                <a:lnTo>
                  <a:pt x="2157413" y="5616844"/>
                </a:lnTo>
                <a:lnTo>
                  <a:pt x="2162811" y="5618114"/>
                </a:lnTo>
                <a:lnTo>
                  <a:pt x="2161858" y="5612716"/>
                </a:lnTo>
                <a:lnTo>
                  <a:pt x="2160588" y="5607001"/>
                </a:lnTo>
                <a:lnTo>
                  <a:pt x="2159636" y="5595570"/>
                </a:lnTo>
                <a:lnTo>
                  <a:pt x="2158683" y="5589855"/>
                </a:lnTo>
                <a:lnTo>
                  <a:pt x="2157731" y="5583822"/>
                </a:lnTo>
                <a:lnTo>
                  <a:pt x="2155826" y="5578424"/>
                </a:lnTo>
                <a:lnTo>
                  <a:pt x="2154873" y="5575567"/>
                </a:lnTo>
                <a:lnTo>
                  <a:pt x="2153286" y="5573027"/>
                </a:lnTo>
                <a:lnTo>
                  <a:pt x="2141538" y="5571122"/>
                </a:lnTo>
                <a:lnTo>
                  <a:pt x="2130426" y="5570169"/>
                </a:lnTo>
                <a:lnTo>
                  <a:pt x="2118997" y="5569534"/>
                </a:lnTo>
                <a:lnTo>
                  <a:pt x="2113598" y="5569534"/>
                </a:lnTo>
                <a:lnTo>
                  <a:pt x="2108201" y="5569851"/>
                </a:lnTo>
                <a:lnTo>
                  <a:pt x="2102486" y="5570169"/>
                </a:lnTo>
                <a:lnTo>
                  <a:pt x="2097089" y="5570804"/>
                </a:lnTo>
                <a:lnTo>
                  <a:pt x="2092009" y="5572074"/>
                </a:lnTo>
                <a:lnTo>
                  <a:pt x="2086929" y="5573344"/>
                </a:lnTo>
                <a:lnTo>
                  <a:pt x="2081849" y="5575249"/>
                </a:lnTo>
                <a:lnTo>
                  <a:pt x="2076768" y="5577472"/>
                </a:lnTo>
                <a:lnTo>
                  <a:pt x="2072006" y="5580012"/>
                </a:lnTo>
                <a:lnTo>
                  <a:pt x="2067243" y="5582870"/>
                </a:lnTo>
                <a:lnTo>
                  <a:pt x="2065656" y="5581282"/>
                </a:lnTo>
                <a:lnTo>
                  <a:pt x="2065021" y="5580012"/>
                </a:lnTo>
                <a:lnTo>
                  <a:pt x="2064386" y="5578424"/>
                </a:lnTo>
                <a:lnTo>
                  <a:pt x="2064386" y="5577154"/>
                </a:lnTo>
                <a:lnTo>
                  <a:pt x="2064703" y="5575249"/>
                </a:lnTo>
                <a:lnTo>
                  <a:pt x="2065021" y="5573662"/>
                </a:lnTo>
                <a:lnTo>
                  <a:pt x="2066608" y="5570486"/>
                </a:lnTo>
                <a:lnTo>
                  <a:pt x="2067878" y="5567311"/>
                </a:lnTo>
                <a:lnTo>
                  <a:pt x="2069466" y="5564136"/>
                </a:lnTo>
                <a:lnTo>
                  <a:pt x="2069783" y="5562549"/>
                </a:lnTo>
                <a:lnTo>
                  <a:pt x="2069783" y="5560961"/>
                </a:lnTo>
                <a:lnTo>
                  <a:pt x="2069466" y="5559691"/>
                </a:lnTo>
                <a:lnTo>
                  <a:pt x="2068513" y="5557786"/>
                </a:lnTo>
                <a:lnTo>
                  <a:pt x="2065021" y="5554293"/>
                </a:lnTo>
                <a:lnTo>
                  <a:pt x="2061212" y="5551753"/>
                </a:lnTo>
                <a:lnTo>
                  <a:pt x="2057718" y="5549213"/>
                </a:lnTo>
                <a:lnTo>
                  <a:pt x="2054544" y="5546990"/>
                </a:lnTo>
                <a:lnTo>
                  <a:pt x="2051051" y="5545403"/>
                </a:lnTo>
                <a:lnTo>
                  <a:pt x="2047876" y="5543815"/>
                </a:lnTo>
                <a:lnTo>
                  <a:pt x="2044701" y="5542863"/>
                </a:lnTo>
                <a:lnTo>
                  <a:pt x="2041527" y="5541910"/>
                </a:lnTo>
                <a:lnTo>
                  <a:pt x="2035493" y="5540957"/>
                </a:lnTo>
                <a:lnTo>
                  <a:pt x="2029463" y="5540640"/>
                </a:lnTo>
                <a:lnTo>
                  <a:pt x="2024064" y="5540957"/>
                </a:lnTo>
                <a:lnTo>
                  <a:pt x="2018668" y="5541592"/>
                </a:lnTo>
                <a:lnTo>
                  <a:pt x="2007238" y="5543180"/>
                </a:lnTo>
                <a:lnTo>
                  <a:pt x="2001839" y="5543815"/>
                </a:lnTo>
                <a:lnTo>
                  <a:pt x="1996125" y="5543815"/>
                </a:lnTo>
                <a:lnTo>
                  <a:pt x="1990091" y="5543180"/>
                </a:lnTo>
                <a:lnTo>
                  <a:pt x="1987235" y="5542863"/>
                </a:lnTo>
                <a:lnTo>
                  <a:pt x="1984061" y="5541910"/>
                </a:lnTo>
                <a:lnTo>
                  <a:pt x="1981201" y="5540957"/>
                </a:lnTo>
                <a:lnTo>
                  <a:pt x="1977709" y="5539370"/>
                </a:lnTo>
                <a:lnTo>
                  <a:pt x="1974534" y="5537782"/>
                </a:lnTo>
                <a:lnTo>
                  <a:pt x="1970726" y="5535877"/>
                </a:lnTo>
                <a:lnTo>
                  <a:pt x="1970408" y="5536830"/>
                </a:lnTo>
                <a:lnTo>
                  <a:pt x="1970408" y="5538100"/>
                </a:lnTo>
                <a:lnTo>
                  <a:pt x="1970408" y="5539052"/>
                </a:lnTo>
                <a:lnTo>
                  <a:pt x="1970726" y="5539687"/>
                </a:lnTo>
                <a:lnTo>
                  <a:pt x="1972315" y="5541910"/>
                </a:lnTo>
                <a:lnTo>
                  <a:pt x="1974218" y="5544133"/>
                </a:lnTo>
                <a:lnTo>
                  <a:pt x="1978979" y="5548260"/>
                </a:lnTo>
                <a:lnTo>
                  <a:pt x="1983743" y="5552388"/>
                </a:lnTo>
                <a:lnTo>
                  <a:pt x="1977709" y="5552706"/>
                </a:lnTo>
                <a:lnTo>
                  <a:pt x="1972315" y="5553023"/>
                </a:lnTo>
                <a:lnTo>
                  <a:pt x="1966597" y="5553658"/>
                </a:lnTo>
                <a:lnTo>
                  <a:pt x="1960564" y="5554293"/>
                </a:lnTo>
                <a:lnTo>
                  <a:pt x="1955168" y="5555563"/>
                </a:lnTo>
                <a:lnTo>
                  <a:pt x="1949768" y="5556833"/>
                </a:lnTo>
                <a:lnTo>
                  <a:pt x="1944054" y="5558738"/>
                </a:lnTo>
                <a:lnTo>
                  <a:pt x="1939609" y="5560961"/>
                </a:lnTo>
                <a:lnTo>
                  <a:pt x="1934847" y="5563184"/>
                </a:lnTo>
                <a:lnTo>
                  <a:pt x="1930402" y="5565724"/>
                </a:lnTo>
                <a:lnTo>
                  <a:pt x="1926591" y="5568581"/>
                </a:lnTo>
                <a:lnTo>
                  <a:pt x="1923419" y="5571439"/>
                </a:lnTo>
                <a:lnTo>
                  <a:pt x="1920877" y="5575249"/>
                </a:lnTo>
                <a:lnTo>
                  <a:pt x="1918654" y="5578742"/>
                </a:lnTo>
                <a:lnTo>
                  <a:pt x="1917068" y="5582870"/>
                </a:lnTo>
                <a:lnTo>
                  <a:pt x="1916748" y="5586997"/>
                </a:lnTo>
                <a:lnTo>
                  <a:pt x="1914529" y="5585092"/>
                </a:lnTo>
                <a:lnTo>
                  <a:pt x="1912622" y="5583187"/>
                </a:lnTo>
                <a:lnTo>
                  <a:pt x="1911034" y="5581282"/>
                </a:lnTo>
                <a:lnTo>
                  <a:pt x="1909764" y="5579694"/>
                </a:lnTo>
                <a:lnTo>
                  <a:pt x="1909131" y="5577789"/>
                </a:lnTo>
                <a:lnTo>
                  <a:pt x="1908495" y="5575884"/>
                </a:lnTo>
                <a:lnTo>
                  <a:pt x="1908177" y="5573979"/>
                </a:lnTo>
                <a:lnTo>
                  <a:pt x="1908177" y="5572392"/>
                </a:lnTo>
                <a:lnTo>
                  <a:pt x="1908811" y="5568581"/>
                </a:lnTo>
                <a:lnTo>
                  <a:pt x="1909764" y="5565089"/>
                </a:lnTo>
                <a:lnTo>
                  <a:pt x="1911669" y="5561278"/>
                </a:lnTo>
                <a:lnTo>
                  <a:pt x="1913576" y="5557786"/>
                </a:lnTo>
                <a:lnTo>
                  <a:pt x="1915479" y="5553658"/>
                </a:lnTo>
                <a:lnTo>
                  <a:pt x="1917068" y="5550165"/>
                </a:lnTo>
                <a:lnTo>
                  <a:pt x="1918337" y="5546355"/>
                </a:lnTo>
                <a:lnTo>
                  <a:pt x="1918974" y="5542863"/>
                </a:lnTo>
                <a:lnTo>
                  <a:pt x="1918974" y="5540957"/>
                </a:lnTo>
                <a:lnTo>
                  <a:pt x="1918654" y="5539052"/>
                </a:lnTo>
                <a:lnTo>
                  <a:pt x="1918021" y="5537147"/>
                </a:lnTo>
                <a:lnTo>
                  <a:pt x="1917068" y="5535560"/>
                </a:lnTo>
                <a:lnTo>
                  <a:pt x="1916114" y="5533655"/>
                </a:lnTo>
                <a:lnTo>
                  <a:pt x="1914529" y="5531749"/>
                </a:lnTo>
                <a:lnTo>
                  <a:pt x="1912622" y="5529844"/>
                </a:lnTo>
                <a:lnTo>
                  <a:pt x="1910400" y="5528257"/>
                </a:lnTo>
                <a:lnTo>
                  <a:pt x="1911353" y="5527304"/>
                </a:lnTo>
                <a:lnTo>
                  <a:pt x="1912622" y="5526987"/>
                </a:lnTo>
                <a:lnTo>
                  <a:pt x="1913894" y="5526987"/>
                </a:lnTo>
                <a:lnTo>
                  <a:pt x="1915163" y="5527304"/>
                </a:lnTo>
                <a:lnTo>
                  <a:pt x="1918021" y="5528892"/>
                </a:lnTo>
                <a:lnTo>
                  <a:pt x="1921193" y="5530797"/>
                </a:lnTo>
                <a:lnTo>
                  <a:pt x="1927864" y="5535877"/>
                </a:lnTo>
                <a:lnTo>
                  <a:pt x="1931036" y="5538417"/>
                </a:lnTo>
                <a:lnTo>
                  <a:pt x="1934212" y="5540640"/>
                </a:lnTo>
                <a:lnTo>
                  <a:pt x="1936434" y="5538100"/>
                </a:lnTo>
                <a:lnTo>
                  <a:pt x="1938657" y="5535877"/>
                </a:lnTo>
                <a:lnTo>
                  <a:pt x="1940562" y="5533337"/>
                </a:lnTo>
                <a:lnTo>
                  <a:pt x="1942149" y="5531114"/>
                </a:lnTo>
                <a:lnTo>
                  <a:pt x="1942784" y="5528892"/>
                </a:lnTo>
                <a:lnTo>
                  <a:pt x="1943738" y="5526352"/>
                </a:lnTo>
                <a:lnTo>
                  <a:pt x="1944054" y="5524129"/>
                </a:lnTo>
                <a:lnTo>
                  <a:pt x="1944054" y="5521589"/>
                </a:lnTo>
                <a:lnTo>
                  <a:pt x="1944054" y="5519366"/>
                </a:lnTo>
                <a:lnTo>
                  <a:pt x="1943738" y="5516826"/>
                </a:lnTo>
                <a:lnTo>
                  <a:pt x="1942469" y="5512381"/>
                </a:lnTo>
                <a:lnTo>
                  <a:pt x="1940562" y="5507618"/>
                </a:lnTo>
                <a:lnTo>
                  <a:pt x="1937704" y="5502855"/>
                </a:lnTo>
                <a:lnTo>
                  <a:pt x="1938657" y="5502220"/>
                </a:lnTo>
                <a:lnTo>
                  <a:pt x="1939928" y="5501903"/>
                </a:lnTo>
                <a:lnTo>
                  <a:pt x="1941197" y="5501903"/>
                </a:lnTo>
                <a:lnTo>
                  <a:pt x="1942469" y="5502220"/>
                </a:lnTo>
                <a:lnTo>
                  <a:pt x="1945325" y="5503490"/>
                </a:lnTo>
                <a:lnTo>
                  <a:pt x="1948499" y="5505396"/>
                </a:lnTo>
                <a:lnTo>
                  <a:pt x="1955168" y="5510158"/>
                </a:lnTo>
                <a:lnTo>
                  <a:pt x="1958342" y="5512698"/>
                </a:lnTo>
                <a:lnTo>
                  <a:pt x="1961836" y="5514921"/>
                </a:lnTo>
                <a:lnTo>
                  <a:pt x="1961518" y="5508888"/>
                </a:lnTo>
                <a:lnTo>
                  <a:pt x="1960882" y="5503808"/>
                </a:lnTo>
                <a:lnTo>
                  <a:pt x="1959931" y="5496505"/>
                </a:lnTo>
                <a:lnTo>
                  <a:pt x="1959294" y="5492377"/>
                </a:lnTo>
                <a:lnTo>
                  <a:pt x="1959294" y="5491425"/>
                </a:lnTo>
                <a:lnTo>
                  <a:pt x="1959611" y="5490472"/>
                </a:lnTo>
                <a:lnTo>
                  <a:pt x="1960247" y="5489837"/>
                </a:lnTo>
                <a:lnTo>
                  <a:pt x="1961518" y="5489202"/>
                </a:lnTo>
                <a:lnTo>
                  <a:pt x="1965009" y="5487297"/>
                </a:lnTo>
                <a:lnTo>
                  <a:pt x="1971679" y="5484122"/>
                </a:lnTo>
                <a:lnTo>
                  <a:pt x="1975804" y="5480947"/>
                </a:lnTo>
                <a:lnTo>
                  <a:pt x="1981521" y="5477454"/>
                </a:lnTo>
                <a:lnTo>
                  <a:pt x="1973900" y="5465071"/>
                </a:lnTo>
                <a:lnTo>
                  <a:pt x="1970408" y="5458721"/>
                </a:lnTo>
                <a:lnTo>
                  <a:pt x="1969455" y="5455863"/>
                </a:lnTo>
                <a:lnTo>
                  <a:pt x="1968184" y="5452688"/>
                </a:lnTo>
                <a:lnTo>
                  <a:pt x="1967550" y="5449830"/>
                </a:lnTo>
                <a:lnTo>
                  <a:pt x="1967550" y="5446337"/>
                </a:lnTo>
                <a:lnTo>
                  <a:pt x="1967550" y="5443162"/>
                </a:lnTo>
                <a:lnTo>
                  <a:pt x="1968819" y="5440305"/>
                </a:lnTo>
                <a:lnTo>
                  <a:pt x="1970090" y="5436812"/>
                </a:lnTo>
                <a:lnTo>
                  <a:pt x="1972315" y="5433954"/>
                </a:lnTo>
                <a:lnTo>
                  <a:pt x="1975169" y="5430779"/>
                </a:lnTo>
                <a:lnTo>
                  <a:pt x="1978979" y="5427604"/>
                </a:lnTo>
                <a:lnTo>
                  <a:pt x="1975487" y="5421889"/>
                </a:lnTo>
                <a:lnTo>
                  <a:pt x="1972315" y="5416491"/>
                </a:lnTo>
                <a:lnTo>
                  <a:pt x="1968819" y="5411728"/>
                </a:lnTo>
                <a:lnTo>
                  <a:pt x="1965327" y="5407283"/>
                </a:lnTo>
                <a:lnTo>
                  <a:pt x="1961518" y="5403155"/>
                </a:lnTo>
                <a:lnTo>
                  <a:pt x="1957707" y="5399345"/>
                </a:lnTo>
                <a:lnTo>
                  <a:pt x="1949454" y="5391724"/>
                </a:lnTo>
                <a:lnTo>
                  <a:pt x="1931356" y="5376801"/>
                </a:lnTo>
                <a:lnTo>
                  <a:pt x="1921830" y="5367911"/>
                </a:lnTo>
                <a:lnTo>
                  <a:pt x="1916748" y="5362830"/>
                </a:lnTo>
                <a:lnTo>
                  <a:pt x="1911669" y="5357433"/>
                </a:lnTo>
                <a:lnTo>
                  <a:pt x="1909447" y="5359020"/>
                </a:lnTo>
                <a:lnTo>
                  <a:pt x="1907858" y="5360608"/>
                </a:lnTo>
                <a:lnTo>
                  <a:pt x="1906589" y="5362195"/>
                </a:lnTo>
                <a:lnTo>
                  <a:pt x="1905639" y="5363465"/>
                </a:lnTo>
                <a:lnTo>
                  <a:pt x="1905319" y="5365053"/>
                </a:lnTo>
                <a:lnTo>
                  <a:pt x="1904685" y="5366641"/>
                </a:lnTo>
                <a:lnTo>
                  <a:pt x="1904685" y="5369816"/>
                </a:lnTo>
                <a:lnTo>
                  <a:pt x="1904685" y="5372673"/>
                </a:lnTo>
                <a:lnTo>
                  <a:pt x="1904050" y="5376166"/>
                </a:lnTo>
                <a:lnTo>
                  <a:pt x="1903734" y="5377436"/>
                </a:lnTo>
                <a:lnTo>
                  <a:pt x="1903097" y="5379024"/>
                </a:lnTo>
                <a:lnTo>
                  <a:pt x="1901827" y="5380294"/>
                </a:lnTo>
                <a:lnTo>
                  <a:pt x="1899921" y="5381881"/>
                </a:lnTo>
                <a:lnTo>
                  <a:pt x="1897382" y="5377119"/>
                </a:lnTo>
                <a:lnTo>
                  <a:pt x="1895796" y="5372673"/>
                </a:lnTo>
                <a:lnTo>
                  <a:pt x="1894842" y="5369181"/>
                </a:lnTo>
                <a:lnTo>
                  <a:pt x="1894526" y="5365371"/>
                </a:lnTo>
                <a:lnTo>
                  <a:pt x="1895160" y="5362513"/>
                </a:lnTo>
                <a:lnTo>
                  <a:pt x="1896429" y="5359338"/>
                </a:lnTo>
                <a:lnTo>
                  <a:pt x="1898018" y="5356798"/>
                </a:lnTo>
                <a:lnTo>
                  <a:pt x="1899287" y="5353622"/>
                </a:lnTo>
                <a:lnTo>
                  <a:pt x="1903097" y="5347907"/>
                </a:lnTo>
                <a:lnTo>
                  <a:pt x="1904685" y="5345049"/>
                </a:lnTo>
                <a:lnTo>
                  <a:pt x="1906272" y="5341874"/>
                </a:lnTo>
                <a:lnTo>
                  <a:pt x="1906908" y="5338064"/>
                </a:lnTo>
                <a:lnTo>
                  <a:pt x="1907226" y="5333936"/>
                </a:lnTo>
                <a:lnTo>
                  <a:pt x="1907226" y="5329809"/>
                </a:lnTo>
                <a:lnTo>
                  <a:pt x="1906272" y="5324728"/>
                </a:lnTo>
                <a:lnTo>
                  <a:pt x="1904366" y="5323458"/>
                </a:lnTo>
                <a:lnTo>
                  <a:pt x="1903097" y="5322823"/>
                </a:lnTo>
                <a:lnTo>
                  <a:pt x="1901510" y="5322823"/>
                </a:lnTo>
                <a:lnTo>
                  <a:pt x="1899921" y="5323141"/>
                </a:lnTo>
                <a:lnTo>
                  <a:pt x="1898652" y="5323776"/>
                </a:lnTo>
                <a:lnTo>
                  <a:pt x="1897065" y="5324728"/>
                </a:lnTo>
                <a:lnTo>
                  <a:pt x="1894526" y="5326633"/>
                </a:lnTo>
                <a:lnTo>
                  <a:pt x="1891668" y="5329174"/>
                </a:lnTo>
                <a:lnTo>
                  <a:pt x="1889128" y="5331396"/>
                </a:lnTo>
                <a:lnTo>
                  <a:pt x="1887539" y="5332349"/>
                </a:lnTo>
                <a:lnTo>
                  <a:pt x="1886268" y="5332666"/>
                </a:lnTo>
                <a:lnTo>
                  <a:pt x="1884683" y="5332666"/>
                </a:lnTo>
                <a:lnTo>
                  <a:pt x="1883414" y="5332349"/>
                </a:lnTo>
                <a:lnTo>
                  <a:pt x="1881823" y="5328539"/>
                </a:lnTo>
                <a:lnTo>
                  <a:pt x="1881507" y="5325046"/>
                </a:lnTo>
                <a:lnTo>
                  <a:pt x="1881507" y="5321236"/>
                </a:lnTo>
                <a:lnTo>
                  <a:pt x="1882142" y="5317743"/>
                </a:lnTo>
                <a:lnTo>
                  <a:pt x="1883414" y="5313933"/>
                </a:lnTo>
                <a:lnTo>
                  <a:pt x="1884998" y="5310758"/>
                </a:lnTo>
                <a:lnTo>
                  <a:pt x="1887539" y="5306947"/>
                </a:lnTo>
                <a:lnTo>
                  <a:pt x="1891033" y="5303455"/>
                </a:lnTo>
                <a:lnTo>
                  <a:pt x="1889128" y="5302185"/>
                </a:lnTo>
                <a:lnTo>
                  <a:pt x="1887223" y="5301867"/>
                </a:lnTo>
                <a:lnTo>
                  <a:pt x="1885317" y="5301867"/>
                </a:lnTo>
                <a:lnTo>
                  <a:pt x="1883729" y="5302820"/>
                </a:lnTo>
                <a:lnTo>
                  <a:pt x="1882142" y="5303772"/>
                </a:lnTo>
                <a:lnTo>
                  <a:pt x="1880238" y="5304725"/>
                </a:lnTo>
                <a:lnTo>
                  <a:pt x="1877378" y="5308217"/>
                </a:lnTo>
                <a:lnTo>
                  <a:pt x="1874522" y="5311393"/>
                </a:lnTo>
                <a:lnTo>
                  <a:pt x="1872933" y="5312980"/>
                </a:lnTo>
                <a:lnTo>
                  <a:pt x="1871348" y="5314250"/>
                </a:lnTo>
                <a:lnTo>
                  <a:pt x="1869761" y="5315203"/>
                </a:lnTo>
                <a:lnTo>
                  <a:pt x="1867856" y="5315520"/>
                </a:lnTo>
                <a:lnTo>
                  <a:pt x="1866267" y="5315520"/>
                </a:lnTo>
                <a:lnTo>
                  <a:pt x="1864362" y="5315203"/>
                </a:lnTo>
                <a:lnTo>
                  <a:pt x="1859282" y="5308853"/>
                </a:lnTo>
                <a:lnTo>
                  <a:pt x="1854837" y="5304090"/>
                </a:lnTo>
                <a:lnTo>
                  <a:pt x="1849122" y="5298374"/>
                </a:lnTo>
                <a:lnTo>
                  <a:pt x="1846900" y="5295834"/>
                </a:lnTo>
                <a:lnTo>
                  <a:pt x="1844677" y="5293294"/>
                </a:lnTo>
                <a:lnTo>
                  <a:pt x="1842455" y="5289802"/>
                </a:lnTo>
                <a:lnTo>
                  <a:pt x="1839597" y="5285039"/>
                </a:lnTo>
                <a:lnTo>
                  <a:pt x="1831344" y="5283134"/>
                </a:lnTo>
                <a:lnTo>
                  <a:pt x="1823086" y="5281864"/>
                </a:lnTo>
                <a:lnTo>
                  <a:pt x="1815149" y="5281229"/>
                </a:lnTo>
                <a:lnTo>
                  <a:pt x="1806577" y="5281546"/>
                </a:lnTo>
                <a:lnTo>
                  <a:pt x="1798640" y="5282181"/>
                </a:lnTo>
                <a:lnTo>
                  <a:pt x="1790703" y="5283769"/>
                </a:lnTo>
                <a:lnTo>
                  <a:pt x="1782447" y="5285674"/>
                </a:lnTo>
                <a:lnTo>
                  <a:pt x="1774510" y="5288214"/>
                </a:lnTo>
                <a:lnTo>
                  <a:pt x="1766889" y="5290754"/>
                </a:lnTo>
                <a:lnTo>
                  <a:pt x="1759270" y="5293612"/>
                </a:lnTo>
                <a:lnTo>
                  <a:pt x="1751651" y="5296787"/>
                </a:lnTo>
                <a:lnTo>
                  <a:pt x="1744348" y="5300597"/>
                </a:lnTo>
                <a:lnTo>
                  <a:pt x="1730377" y="5307900"/>
                </a:lnTo>
                <a:lnTo>
                  <a:pt x="1717678" y="5315203"/>
                </a:lnTo>
                <a:lnTo>
                  <a:pt x="1714184" y="5310440"/>
                </a:lnTo>
                <a:lnTo>
                  <a:pt x="1711328" y="5305677"/>
                </a:lnTo>
                <a:lnTo>
                  <a:pt x="1708788" y="5301232"/>
                </a:lnTo>
                <a:lnTo>
                  <a:pt x="1705928" y="5297422"/>
                </a:lnTo>
                <a:lnTo>
                  <a:pt x="1704978" y="5296469"/>
                </a:lnTo>
                <a:lnTo>
                  <a:pt x="1703389" y="5295834"/>
                </a:lnTo>
                <a:lnTo>
                  <a:pt x="1701802" y="5295517"/>
                </a:lnTo>
                <a:lnTo>
                  <a:pt x="1700213" y="5295834"/>
                </a:lnTo>
                <a:lnTo>
                  <a:pt x="1698310" y="5296787"/>
                </a:lnTo>
                <a:lnTo>
                  <a:pt x="1696404" y="5298374"/>
                </a:lnTo>
                <a:lnTo>
                  <a:pt x="1694183" y="5300915"/>
                </a:lnTo>
                <a:lnTo>
                  <a:pt x="1691961" y="5304407"/>
                </a:lnTo>
                <a:lnTo>
                  <a:pt x="1686880" y="5299327"/>
                </a:lnTo>
                <a:lnTo>
                  <a:pt x="1681483" y="5293929"/>
                </a:lnTo>
                <a:lnTo>
                  <a:pt x="1675767" y="5288531"/>
                </a:lnTo>
                <a:lnTo>
                  <a:pt x="1670369" y="5283451"/>
                </a:lnTo>
                <a:lnTo>
                  <a:pt x="1668782" y="5280911"/>
                </a:lnTo>
                <a:lnTo>
                  <a:pt x="1667511" y="5278688"/>
                </a:lnTo>
                <a:lnTo>
                  <a:pt x="1666877" y="5276783"/>
                </a:lnTo>
                <a:lnTo>
                  <a:pt x="1666877" y="5275196"/>
                </a:lnTo>
                <a:lnTo>
                  <a:pt x="1666877" y="5274878"/>
                </a:lnTo>
                <a:lnTo>
                  <a:pt x="1667511" y="5274243"/>
                </a:lnTo>
                <a:lnTo>
                  <a:pt x="1669418" y="5273608"/>
                </a:lnTo>
                <a:lnTo>
                  <a:pt x="1671956" y="5272973"/>
                </a:lnTo>
                <a:lnTo>
                  <a:pt x="1676083" y="5273608"/>
                </a:lnTo>
                <a:lnTo>
                  <a:pt x="1672591" y="5271703"/>
                </a:lnTo>
                <a:lnTo>
                  <a:pt x="1670053" y="5270433"/>
                </a:lnTo>
                <a:lnTo>
                  <a:pt x="1667831" y="5269798"/>
                </a:lnTo>
                <a:lnTo>
                  <a:pt x="1666558" y="5269480"/>
                </a:lnTo>
                <a:lnTo>
                  <a:pt x="1664973" y="5269798"/>
                </a:lnTo>
                <a:lnTo>
                  <a:pt x="1664019" y="5270433"/>
                </a:lnTo>
                <a:lnTo>
                  <a:pt x="1663066" y="5271703"/>
                </a:lnTo>
                <a:lnTo>
                  <a:pt x="1662432" y="5272656"/>
                </a:lnTo>
                <a:lnTo>
                  <a:pt x="1661481" y="5275196"/>
                </a:lnTo>
                <a:lnTo>
                  <a:pt x="1660528" y="5276783"/>
                </a:lnTo>
                <a:lnTo>
                  <a:pt x="1659574" y="5277736"/>
                </a:lnTo>
                <a:lnTo>
                  <a:pt x="1658623" y="5278688"/>
                </a:lnTo>
                <a:lnTo>
                  <a:pt x="1656718" y="5279323"/>
                </a:lnTo>
                <a:lnTo>
                  <a:pt x="1654814" y="5279641"/>
                </a:lnTo>
                <a:lnTo>
                  <a:pt x="1652273" y="5279641"/>
                </a:lnTo>
                <a:lnTo>
                  <a:pt x="1651637" y="5276783"/>
                </a:lnTo>
                <a:lnTo>
                  <a:pt x="1651319" y="5274243"/>
                </a:lnTo>
                <a:lnTo>
                  <a:pt x="1651637" y="5269163"/>
                </a:lnTo>
                <a:lnTo>
                  <a:pt x="1652908" y="5259002"/>
                </a:lnTo>
                <a:lnTo>
                  <a:pt x="1653223" y="5253287"/>
                </a:lnTo>
                <a:lnTo>
                  <a:pt x="1653223" y="5250747"/>
                </a:lnTo>
                <a:lnTo>
                  <a:pt x="1652908" y="5248207"/>
                </a:lnTo>
                <a:lnTo>
                  <a:pt x="1652273" y="5245667"/>
                </a:lnTo>
                <a:lnTo>
                  <a:pt x="1651319" y="5242809"/>
                </a:lnTo>
                <a:lnTo>
                  <a:pt x="1649415" y="5239951"/>
                </a:lnTo>
                <a:lnTo>
                  <a:pt x="1647192" y="5237411"/>
                </a:lnTo>
                <a:lnTo>
                  <a:pt x="1644970" y="5235506"/>
                </a:lnTo>
                <a:lnTo>
                  <a:pt x="1643065" y="5234554"/>
                </a:lnTo>
                <a:lnTo>
                  <a:pt x="1641794" y="5234236"/>
                </a:lnTo>
                <a:lnTo>
                  <a:pt x="1640207" y="5234554"/>
                </a:lnTo>
                <a:lnTo>
                  <a:pt x="1639254" y="5235189"/>
                </a:lnTo>
                <a:lnTo>
                  <a:pt x="1637985" y="5236141"/>
                </a:lnTo>
                <a:lnTo>
                  <a:pt x="1637666" y="5237729"/>
                </a:lnTo>
                <a:lnTo>
                  <a:pt x="1637033" y="5239634"/>
                </a:lnTo>
                <a:lnTo>
                  <a:pt x="1637033" y="5241539"/>
                </a:lnTo>
                <a:lnTo>
                  <a:pt x="1636715" y="5243127"/>
                </a:lnTo>
                <a:lnTo>
                  <a:pt x="1637349" y="5247254"/>
                </a:lnTo>
                <a:lnTo>
                  <a:pt x="1637666" y="5249159"/>
                </a:lnTo>
                <a:lnTo>
                  <a:pt x="1638620" y="5250747"/>
                </a:lnTo>
                <a:lnTo>
                  <a:pt x="1639572" y="5252335"/>
                </a:lnTo>
                <a:lnTo>
                  <a:pt x="1640843" y="5253287"/>
                </a:lnTo>
                <a:lnTo>
                  <a:pt x="1636080" y="5250747"/>
                </a:lnTo>
                <a:lnTo>
                  <a:pt x="1631953" y="5248207"/>
                </a:lnTo>
                <a:lnTo>
                  <a:pt x="1627823" y="5245032"/>
                </a:lnTo>
                <a:lnTo>
                  <a:pt x="1623378" y="5240904"/>
                </a:lnTo>
                <a:lnTo>
                  <a:pt x="1618933" y="5236141"/>
                </a:lnTo>
                <a:lnTo>
                  <a:pt x="1614808" y="5230426"/>
                </a:lnTo>
                <a:lnTo>
                  <a:pt x="1610045" y="5223440"/>
                </a:lnTo>
                <a:lnTo>
                  <a:pt x="1604329" y="5215503"/>
                </a:lnTo>
                <a:lnTo>
                  <a:pt x="1605602" y="5219948"/>
                </a:lnTo>
                <a:lnTo>
                  <a:pt x="1606235" y="5223440"/>
                </a:lnTo>
                <a:lnTo>
                  <a:pt x="1606235" y="5225981"/>
                </a:lnTo>
                <a:lnTo>
                  <a:pt x="1605916" y="5227568"/>
                </a:lnTo>
                <a:lnTo>
                  <a:pt x="1605282" y="5228203"/>
                </a:lnTo>
                <a:lnTo>
                  <a:pt x="1604013" y="5228521"/>
                </a:lnTo>
                <a:lnTo>
                  <a:pt x="1603060" y="5227886"/>
                </a:lnTo>
                <a:lnTo>
                  <a:pt x="1601473" y="5226298"/>
                </a:lnTo>
                <a:lnTo>
                  <a:pt x="1600203" y="5225028"/>
                </a:lnTo>
                <a:lnTo>
                  <a:pt x="1598613" y="5222805"/>
                </a:lnTo>
                <a:lnTo>
                  <a:pt x="1597028" y="5220265"/>
                </a:lnTo>
                <a:lnTo>
                  <a:pt x="1596076" y="5217408"/>
                </a:lnTo>
                <a:lnTo>
                  <a:pt x="1595439" y="5214232"/>
                </a:lnTo>
                <a:lnTo>
                  <a:pt x="1595123" y="5211375"/>
                </a:lnTo>
                <a:lnTo>
                  <a:pt x="1595123" y="5208517"/>
                </a:lnTo>
                <a:lnTo>
                  <a:pt x="1595439" y="5205660"/>
                </a:lnTo>
                <a:lnTo>
                  <a:pt x="1591947" y="5205342"/>
                </a:lnTo>
                <a:lnTo>
                  <a:pt x="1588453" y="5205024"/>
                </a:lnTo>
                <a:lnTo>
                  <a:pt x="1584644" y="5204389"/>
                </a:lnTo>
                <a:lnTo>
                  <a:pt x="1581152" y="5203754"/>
                </a:lnTo>
                <a:lnTo>
                  <a:pt x="1579248" y="5203119"/>
                </a:lnTo>
                <a:lnTo>
                  <a:pt x="1577341" y="5201849"/>
                </a:lnTo>
                <a:lnTo>
                  <a:pt x="1575756" y="5200897"/>
                </a:lnTo>
                <a:lnTo>
                  <a:pt x="1573849" y="5199309"/>
                </a:lnTo>
                <a:lnTo>
                  <a:pt x="1571628" y="5197087"/>
                </a:lnTo>
                <a:lnTo>
                  <a:pt x="1569724" y="5195181"/>
                </a:lnTo>
                <a:lnTo>
                  <a:pt x="1567499" y="5192006"/>
                </a:lnTo>
                <a:lnTo>
                  <a:pt x="1565912" y="5189149"/>
                </a:lnTo>
                <a:lnTo>
                  <a:pt x="1565279" y="5192959"/>
                </a:lnTo>
                <a:lnTo>
                  <a:pt x="1565279" y="5195817"/>
                </a:lnTo>
                <a:lnTo>
                  <a:pt x="1565912" y="5198674"/>
                </a:lnTo>
                <a:lnTo>
                  <a:pt x="1566548" y="5201214"/>
                </a:lnTo>
                <a:lnTo>
                  <a:pt x="1568135" y="5203754"/>
                </a:lnTo>
                <a:lnTo>
                  <a:pt x="1569404" y="5205977"/>
                </a:lnTo>
                <a:lnTo>
                  <a:pt x="1571628" y="5208200"/>
                </a:lnTo>
                <a:lnTo>
                  <a:pt x="1573849" y="5210105"/>
                </a:lnTo>
                <a:lnTo>
                  <a:pt x="1578929" y="5214232"/>
                </a:lnTo>
                <a:lnTo>
                  <a:pt x="1584644" y="5218995"/>
                </a:lnTo>
                <a:lnTo>
                  <a:pt x="1591313" y="5224711"/>
                </a:lnTo>
                <a:lnTo>
                  <a:pt x="1594488" y="5227886"/>
                </a:lnTo>
                <a:lnTo>
                  <a:pt x="1597979" y="5231378"/>
                </a:lnTo>
                <a:lnTo>
                  <a:pt x="1594488" y="5231061"/>
                </a:lnTo>
                <a:lnTo>
                  <a:pt x="1591947" y="5231061"/>
                </a:lnTo>
                <a:lnTo>
                  <a:pt x="1590358" y="5232013"/>
                </a:lnTo>
                <a:lnTo>
                  <a:pt x="1589089" y="5232966"/>
                </a:lnTo>
                <a:lnTo>
                  <a:pt x="1588453" y="5234554"/>
                </a:lnTo>
                <a:lnTo>
                  <a:pt x="1588138" y="5236141"/>
                </a:lnTo>
                <a:lnTo>
                  <a:pt x="1588138" y="5238046"/>
                </a:lnTo>
                <a:lnTo>
                  <a:pt x="1588453" y="5240269"/>
                </a:lnTo>
                <a:lnTo>
                  <a:pt x="1590358" y="5245349"/>
                </a:lnTo>
                <a:lnTo>
                  <a:pt x="1592583" y="5250747"/>
                </a:lnTo>
                <a:lnTo>
                  <a:pt x="1594488" y="5255827"/>
                </a:lnTo>
                <a:lnTo>
                  <a:pt x="1596710" y="5261225"/>
                </a:lnTo>
                <a:lnTo>
                  <a:pt x="1595439" y="5262495"/>
                </a:lnTo>
                <a:lnTo>
                  <a:pt x="1593854" y="5263765"/>
                </a:lnTo>
                <a:lnTo>
                  <a:pt x="1592583" y="5264083"/>
                </a:lnTo>
                <a:lnTo>
                  <a:pt x="1590994" y="5264083"/>
                </a:lnTo>
                <a:lnTo>
                  <a:pt x="1589089" y="5263130"/>
                </a:lnTo>
                <a:lnTo>
                  <a:pt x="1587820" y="5262495"/>
                </a:lnTo>
                <a:lnTo>
                  <a:pt x="1584328" y="5260590"/>
                </a:lnTo>
                <a:lnTo>
                  <a:pt x="1581152" y="5258685"/>
                </a:lnTo>
                <a:lnTo>
                  <a:pt x="1577978" y="5256780"/>
                </a:lnTo>
                <a:lnTo>
                  <a:pt x="1576390" y="5256462"/>
                </a:lnTo>
                <a:lnTo>
                  <a:pt x="1574802" y="5256462"/>
                </a:lnTo>
                <a:lnTo>
                  <a:pt x="1573531" y="5256780"/>
                </a:lnTo>
                <a:lnTo>
                  <a:pt x="1571946" y="5257732"/>
                </a:lnTo>
                <a:lnTo>
                  <a:pt x="1573531" y="5252970"/>
                </a:lnTo>
                <a:lnTo>
                  <a:pt x="1574167" y="5249477"/>
                </a:lnTo>
                <a:lnTo>
                  <a:pt x="1574167" y="5246619"/>
                </a:lnTo>
                <a:lnTo>
                  <a:pt x="1573849" y="5244397"/>
                </a:lnTo>
                <a:lnTo>
                  <a:pt x="1573215" y="5242491"/>
                </a:lnTo>
                <a:lnTo>
                  <a:pt x="1571946" y="5241539"/>
                </a:lnTo>
                <a:lnTo>
                  <a:pt x="1570673" y="5240269"/>
                </a:lnTo>
                <a:lnTo>
                  <a:pt x="1568768" y="5239634"/>
                </a:lnTo>
                <a:lnTo>
                  <a:pt x="1565279" y="5238046"/>
                </a:lnTo>
                <a:lnTo>
                  <a:pt x="1564008" y="5236776"/>
                </a:lnTo>
                <a:lnTo>
                  <a:pt x="1562419" y="5235189"/>
                </a:lnTo>
                <a:lnTo>
                  <a:pt x="1561467" y="5232966"/>
                </a:lnTo>
                <a:lnTo>
                  <a:pt x="1560831" y="5230426"/>
                </a:lnTo>
                <a:lnTo>
                  <a:pt x="1560198" y="5226933"/>
                </a:lnTo>
                <a:lnTo>
                  <a:pt x="1560831" y="5222170"/>
                </a:lnTo>
                <a:lnTo>
                  <a:pt x="1556705" y="5223758"/>
                </a:lnTo>
                <a:lnTo>
                  <a:pt x="1553848" y="5225028"/>
                </a:lnTo>
                <a:lnTo>
                  <a:pt x="1550671" y="5225346"/>
                </a:lnTo>
                <a:lnTo>
                  <a:pt x="1548768" y="5225663"/>
                </a:lnTo>
                <a:lnTo>
                  <a:pt x="1546863" y="5225346"/>
                </a:lnTo>
                <a:lnTo>
                  <a:pt x="1545276" y="5225028"/>
                </a:lnTo>
                <a:lnTo>
                  <a:pt x="1542418" y="5223440"/>
                </a:lnTo>
                <a:lnTo>
                  <a:pt x="1539242" y="5222488"/>
                </a:lnTo>
                <a:lnTo>
                  <a:pt x="1537018" y="5221535"/>
                </a:lnTo>
                <a:lnTo>
                  <a:pt x="1534799" y="5221535"/>
                </a:lnTo>
                <a:lnTo>
                  <a:pt x="1531939" y="5221535"/>
                </a:lnTo>
                <a:lnTo>
                  <a:pt x="1528447" y="5222170"/>
                </a:lnTo>
                <a:lnTo>
                  <a:pt x="1524636" y="5223123"/>
                </a:lnTo>
                <a:lnTo>
                  <a:pt x="1519875" y="5224711"/>
                </a:lnTo>
                <a:lnTo>
                  <a:pt x="1519557" y="5226298"/>
                </a:lnTo>
                <a:lnTo>
                  <a:pt x="1518923" y="5227886"/>
                </a:lnTo>
                <a:lnTo>
                  <a:pt x="1518923" y="5231061"/>
                </a:lnTo>
                <a:lnTo>
                  <a:pt x="1518923" y="5232648"/>
                </a:lnTo>
                <a:lnTo>
                  <a:pt x="1518604" y="5234236"/>
                </a:lnTo>
                <a:lnTo>
                  <a:pt x="1517970" y="5235506"/>
                </a:lnTo>
                <a:lnTo>
                  <a:pt x="1517017" y="5237094"/>
                </a:lnTo>
                <a:lnTo>
                  <a:pt x="1524320" y="5238681"/>
                </a:lnTo>
                <a:lnTo>
                  <a:pt x="1530669" y="5241539"/>
                </a:lnTo>
                <a:lnTo>
                  <a:pt x="1537018" y="5244397"/>
                </a:lnTo>
                <a:lnTo>
                  <a:pt x="1542736" y="5247254"/>
                </a:lnTo>
                <a:lnTo>
                  <a:pt x="1548132" y="5250747"/>
                </a:lnTo>
                <a:lnTo>
                  <a:pt x="1553848" y="5254557"/>
                </a:lnTo>
                <a:lnTo>
                  <a:pt x="1558927" y="5258050"/>
                </a:lnTo>
                <a:lnTo>
                  <a:pt x="1563690" y="5262495"/>
                </a:lnTo>
                <a:lnTo>
                  <a:pt x="1572580" y="5271068"/>
                </a:lnTo>
                <a:lnTo>
                  <a:pt x="1581786" y="5279323"/>
                </a:lnTo>
                <a:lnTo>
                  <a:pt x="1591313" y="5287579"/>
                </a:lnTo>
                <a:lnTo>
                  <a:pt x="1596076" y="5291389"/>
                </a:lnTo>
                <a:lnTo>
                  <a:pt x="1600837" y="5294882"/>
                </a:lnTo>
                <a:lnTo>
                  <a:pt x="1599248" y="5295834"/>
                </a:lnTo>
                <a:lnTo>
                  <a:pt x="1597979" y="5295834"/>
                </a:lnTo>
                <a:lnTo>
                  <a:pt x="1594488" y="5295834"/>
                </a:lnTo>
                <a:lnTo>
                  <a:pt x="1593218" y="5295834"/>
                </a:lnTo>
                <a:lnTo>
                  <a:pt x="1591631" y="5296152"/>
                </a:lnTo>
                <a:lnTo>
                  <a:pt x="1590358" y="5296787"/>
                </a:lnTo>
                <a:lnTo>
                  <a:pt x="1588773" y="5298057"/>
                </a:lnTo>
                <a:lnTo>
                  <a:pt x="1593534" y="5303772"/>
                </a:lnTo>
                <a:lnTo>
                  <a:pt x="1598613" y="5308535"/>
                </a:lnTo>
                <a:lnTo>
                  <a:pt x="1603060" y="5312980"/>
                </a:lnTo>
                <a:lnTo>
                  <a:pt x="1607821" y="5316473"/>
                </a:lnTo>
                <a:lnTo>
                  <a:pt x="1612585" y="5319966"/>
                </a:lnTo>
                <a:lnTo>
                  <a:pt x="1617030" y="5322506"/>
                </a:lnTo>
                <a:lnTo>
                  <a:pt x="1621475" y="5325046"/>
                </a:lnTo>
                <a:lnTo>
                  <a:pt x="1626238" y="5327269"/>
                </a:lnTo>
                <a:lnTo>
                  <a:pt x="1636080" y="5331079"/>
                </a:lnTo>
                <a:lnTo>
                  <a:pt x="1646557" y="5335524"/>
                </a:lnTo>
                <a:lnTo>
                  <a:pt x="1651637" y="5338382"/>
                </a:lnTo>
                <a:lnTo>
                  <a:pt x="1657353" y="5341239"/>
                </a:lnTo>
                <a:lnTo>
                  <a:pt x="1663066" y="5344732"/>
                </a:lnTo>
                <a:lnTo>
                  <a:pt x="1669418" y="5348542"/>
                </a:lnTo>
                <a:lnTo>
                  <a:pt x="1667511" y="5351082"/>
                </a:lnTo>
                <a:lnTo>
                  <a:pt x="1666242" y="5353622"/>
                </a:lnTo>
                <a:lnTo>
                  <a:pt x="1665290" y="5356163"/>
                </a:lnTo>
                <a:lnTo>
                  <a:pt x="1664655" y="5359020"/>
                </a:lnTo>
                <a:lnTo>
                  <a:pt x="1664655" y="5361560"/>
                </a:lnTo>
                <a:lnTo>
                  <a:pt x="1664973" y="5364100"/>
                </a:lnTo>
                <a:lnTo>
                  <a:pt x="1665926" y="5366958"/>
                </a:lnTo>
                <a:lnTo>
                  <a:pt x="1666877" y="5369816"/>
                </a:lnTo>
                <a:lnTo>
                  <a:pt x="1668464" y="5372356"/>
                </a:lnTo>
                <a:lnTo>
                  <a:pt x="1669735" y="5375214"/>
                </a:lnTo>
                <a:lnTo>
                  <a:pt x="1673863" y="5380611"/>
                </a:lnTo>
                <a:lnTo>
                  <a:pt x="1678623" y="5386644"/>
                </a:lnTo>
                <a:lnTo>
                  <a:pt x="1684024" y="5392359"/>
                </a:lnTo>
                <a:lnTo>
                  <a:pt x="1683068" y="5395217"/>
                </a:lnTo>
                <a:lnTo>
                  <a:pt x="1681800" y="5397122"/>
                </a:lnTo>
                <a:lnTo>
                  <a:pt x="1680528" y="5398392"/>
                </a:lnTo>
                <a:lnTo>
                  <a:pt x="1678942" y="5398710"/>
                </a:lnTo>
                <a:lnTo>
                  <a:pt x="1677355" y="5398392"/>
                </a:lnTo>
                <a:lnTo>
                  <a:pt x="1675767" y="5397440"/>
                </a:lnTo>
                <a:lnTo>
                  <a:pt x="1672274" y="5395852"/>
                </a:lnTo>
                <a:lnTo>
                  <a:pt x="1668782" y="5393630"/>
                </a:lnTo>
                <a:lnTo>
                  <a:pt x="1667195" y="5392677"/>
                </a:lnTo>
                <a:lnTo>
                  <a:pt x="1665290" y="5392359"/>
                </a:lnTo>
                <a:lnTo>
                  <a:pt x="1664019" y="5392677"/>
                </a:lnTo>
                <a:lnTo>
                  <a:pt x="1662432" y="5393947"/>
                </a:lnTo>
                <a:lnTo>
                  <a:pt x="1661481" y="5396170"/>
                </a:lnTo>
                <a:lnTo>
                  <a:pt x="1660210" y="5398710"/>
                </a:lnTo>
                <a:lnTo>
                  <a:pt x="1657353" y="5396487"/>
                </a:lnTo>
                <a:lnTo>
                  <a:pt x="1654814" y="5394265"/>
                </a:lnTo>
                <a:lnTo>
                  <a:pt x="1652908" y="5392042"/>
                </a:lnTo>
                <a:lnTo>
                  <a:pt x="1651319" y="5389819"/>
                </a:lnTo>
                <a:lnTo>
                  <a:pt x="1649097" y="5386327"/>
                </a:lnTo>
                <a:lnTo>
                  <a:pt x="1647510" y="5382834"/>
                </a:lnTo>
                <a:lnTo>
                  <a:pt x="1645923" y="5379976"/>
                </a:lnTo>
                <a:lnTo>
                  <a:pt x="1645286" y="5379024"/>
                </a:lnTo>
                <a:lnTo>
                  <a:pt x="1644334" y="5377754"/>
                </a:lnTo>
                <a:lnTo>
                  <a:pt x="1642747" y="5376801"/>
                </a:lnTo>
                <a:lnTo>
                  <a:pt x="1641478" y="5376166"/>
                </a:lnTo>
                <a:lnTo>
                  <a:pt x="1639254" y="5375531"/>
                </a:lnTo>
                <a:lnTo>
                  <a:pt x="1636080" y="5375214"/>
                </a:lnTo>
                <a:lnTo>
                  <a:pt x="1635762" y="5378071"/>
                </a:lnTo>
                <a:lnTo>
                  <a:pt x="1636080" y="5380611"/>
                </a:lnTo>
                <a:lnTo>
                  <a:pt x="1637349" y="5383787"/>
                </a:lnTo>
                <a:lnTo>
                  <a:pt x="1638620" y="5386009"/>
                </a:lnTo>
                <a:lnTo>
                  <a:pt x="1640525" y="5388549"/>
                </a:lnTo>
                <a:lnTo>
                  <a:pt x="1642747" y="5390454"/>
                </a:lnTo>
                <a:lnTo>
                  <a:pt x="1645603" y="5392677"/>
                </a:lnTo>
                <a:lnTo>
                  <a:pt x="1648144" y="5394582"/>
                </a:lnTo>
                <a:lnTo>
                  <a:pt x="1654493" y="5398392"/>
                </a:lnTo>
                <a:lnTo>
                  <a:pt x="1660528" y="5401885"/>
                </a:lnTo>
                <a:lnTo>
                  <a:pt x="1666242" y="5404743"/>
                </a:lnTo>
                <a:lnTo>
                  <a:pt x="1668464" y="5406648"/>
                </a:lnTo>
                <a:lnTo>
                  <a:pt x="1670053" y="5408235"/>
                </a:lnTo>
                <a:lnTo>
                  <a:pt x="1666558" y="5411728"/>
                </a:lnTo>
                <a:lnTo>
                  <a:pt x="1664655" y="5413951"/>
                </a:lnTo>
                <a:lnTo>
                  <a:pt x="1663701" y="5415856"/>
                </a:lnTo>
                <a:lnTo>
                  <a:pt x="1662752" y="5418078"/>
                </a:lnTo>
                <a:lnTo>
                  <a:pt x="1662752" y="5420301"/>
                </a:lnTo>
                <a:lnTo>
                  <a:pt x="1663066" y="5422206"/>
                </a:lnTo>
                <a:lnTo>
                  <a:pt x="1664655" y="5424429"/>
                </a:lnTo>
                <a:lnTo>
                  <a:pt x="1660528" y="5420618"/>
                </a:lnTo>
                <a:lnTo>
                  <a:pt x="1656718" y="5417126"/>
                </a:lnTo>
                <a:lnTo>
                  <a:pt x="1654493" y="5415856"/>
                </a:lnTo>
                <a:lnTo>
                  <a:pt x="1652273" y="5414903"/>
                </a:lnTo>
                <a:lnTo>
                  <a:pt x="1647510" y="5413633"/>
                </a:lnTo>
                <a:lnTo>
                  <a:pt x="1642747" y="5412998"/>
                </a:lnTo>
                <a:lnTo>
                  <a:pt x="1637985" y="5412998"/>
                </a:lnTo>
                <a:lnTo>
                  <a:pt x="1632904" y="5413951"/>
                </a:lnTo>
                <a:lnTo>
                  <a:pt x="1628143" y="5415538"/>
                </a:lnTo>
                <a:lnTo>
                  <a:pt x="1623062" y="5417761"/>
                </a:lnTo>
                <a:lnTo>
                  <a:pt x="1617984" y="5420618"/>
                </a:lnTo>
                <a:lnTo>
                  <a:pt x="1613219" y="5423794"/>
                </a:lnTo>
                <a:lnTo>
                  <a:pt x="1608140" y="5427921"/>
                </a:lnTo>
                <a:lnTo>
                  <a:pt x="1603376" y="5432049"/>
                </a:lnTo>
                <a:lnTo>
                  <a:pt x="1598613" y="5436812"/>
                </a:lnTo>
                <a:lnTo>
                  <a:pt x="1593854" y="5442210"/>
                </a:lnTo>
                <a:lnTo>
                  <a:pt x="1589406" y="5447607"/>
                </a:lnTo>
                <a:lnTo>
                  <a:pt x="1583057" y="5443797"/>
                </a:lnTo>
                <a:lnTo>
                  <a:pt x="1579563" y="5442845"/>
                </a:lnTo>
                <a:lnTo>
                  <a:pt x="1576707" y="5441575"/>
                </a:lnTo>
                <a:lnTo>
                  <a:pt x="1573849" y="5440940"/>
                </a:lnTo>
                <a:lnTo>
                  <a:pt x="1570993" y="5440622"/>
                </a:lnTo>
                <a:lnTo>
                  <a:pt x="1568451" y="5440305"/>
                </a:lnTo>
                <a:lnTo>
                  <a:pt x="1565912" y="5440622"/>
                </a:lnTo>
                <a:lnTo>
                  <a:pt x="1563690" y="5440940"/>
                </a:lnTo>
                <a:lnTo>
                  <a:pt x="1561785" y="5442210"/>
                </a:lnTo>
                <a:lnTo>
                  <a:pt x="1559878" y="5443480"/>
                </a:lnTo>
                <a:lnTo>
                  <a:pt x="1557974" y="5445067"/>
                </a:lnTo>
                <a:lnTo>
                  <a:pt x="1556705" y="5447290"/>
                </a:lnTo>
                <a:lnTo>
                  <a:pt x="1555433" y="5449830"/>
                </a:lnTo>
                <a:lnTo>
                  <a:pt x="1554482" y="5453005"/>
                </a:lnTo>
                <a:lnTo>
                  <a:pt x="1553848" y="5456180"/>
                </a:lnTo>
                <a:lnTo>
                  <a:pt x="1546227" y="5450783"/>
                </a:lnTo>
                <a:lnTo>
                  <a:pt x="1539560" y="5445702"/>
                </a:lnTo>
                <a:lnTo>
                  <a:pt x="1534479" y="5441257"/>
                </a:lnTo>
                <a:lnTo>
                  <a:pt x="1530034" y="5436812"/>
                </a:lnTo>
                <a:lnTo>
                  <a:pt x="1525907" y="5432049"/>
                </a:lnTo>
                <a:lnTo>
                  <a:pt x="1523049" y="5426651"/>
                </a:lnTo>
                <a:lnTo>
                  <a:pt x="1520191" y="5420618"/>
                </a:lnTo>
                <a:lnTo>
                  <a:pt x="1517652" y="5412998"/>
                </a:lnTo>
                <a:lnTo>
                  <a:pt x="1515746" y="5413633"/>
                </a:lnTo>
                <a:lnTo>
                  <a:pt x="1513525" y="5413633"/>
                </a:lnTo>
                <a:lnTo>
                  <a:pt x="1510984" y="5413316"/>
                </a:lnTo>
                <a:lnTo>
                  <a:pt x="1508764" y="5412998"/>
                </a:lnTo>
                <a:lnTo>
                  <a:pt x="1503683" y="5411093"/>
                </a:lnTo>
                <a:lnTo>
                  <a:pt x="1498603" y="5408553"/>
                </a:lnTo>
                <a:lnTo>
                  <a:pt x="1493204" y="5405695"/>
                </a:lnTo>
                <a:lnTo>
                  <a:pt x="1487806" y="5402203"/>
                </a:lnTo>
                <a:lnTo>
                  <a:pt x="1482092" y="5399027"/>
                </a:lnTo>
                <a:lnTo>
                  <a:pt x="1476693" y="5396170"/>
                </a:lnTo>
                <a:lnTo>
                  <a:pt x="1471297" y="5393630"/>
                </a:lnTo>
                <a:lnTo>
                  <a:pt x="1465899" y="5391724"/>
                </a:lnTo>
                <a:lnTo>
                  <a:pt x="1463358" y="5391089"/>
                </a:lnTo>
                <a:lnTo>
                  <a:pt x="1461138" y="5391089"/>
                </a:lnTo>
                <a:lnTo>
                  <a:pt x="1458598" y="5391089"/>
                </a:lnTo>
                <a:lnTo>
                  <a:pt x="1456375" y="5391407"/>
                </a:lnTo>
                <a:lnTo>
                  <a:pt x="1454153" y="5392042"/>
                </a:lnTo>
                <a:lnTo>
                  <a:pt x="1451928" y="5393630"/>
                </a:lnTo>
                <a:lnTo>
                  <a:pt x="1450023" y="5394900"/>
                </a:lnTo>
                <a:lnTo>
                  <a:pt x="1447803" y="5397122"/>
                </a:lnTo>
                <a:lnTo>
                  <a:pt x="1446533" y="5399980"/>
                </a:lnTo>
                <a:lnTo>
                  <a:pt x="1444629" y="5403473"/>
                </a:lnTo>
                <a:lnTo>
                  <a:pt x="1443673" y="5406965"/>
                </a:lnTo>
                <a:lnTo>
                  <a:pt x="1442088" y="5411410"/>
                </a:lnTo>
                <a:lnTo>
                  <a:pt x="1440182" y="5411093"/>
                </a:lnTo>
                <a:lnTo>
                  <a:pt x="1438277" y="5410458"/>
                </a:lnTo>
                <a:lnTo>
                  <a:pt x="1434466" y="5408553"/>
                </a:lnTo>
                <a:lnTo>
                  <a:pt x="1430340" y="5406013"/>
                </a:lnTo>
                <a:lnTo>
                  <a:pt x="1425895" y="5402203"/>
                </a:lnTo>
                <a:lnTo>
                  <a:pt x="1422084" y="5398392"/>
                </a:lnTo>
                <a:lnTo>
                  <a:pt x="1417958" y="5393947"/>
                </a:lnTo>
                <a:lnTo>
                  <a:pt x="1409384" y="5384422"/>
                </a:lnTo>
                <a:lnTo>
                  <a:pt x="1410336" y="5384104"/>
                </a:lnTo>
                <a:lnTo>
                  <a:pt x="1411289" y="5383787"/>
                </a:lnTo>
                <a:lnTo>
                  <a:pt x="1412558" y="5383787"/>
                </a:lnTo>
                <a:lnTo>
                  <a:pt x="1413511" y="5384104"/>
                </a:lnTo>
                <a:lnTo>
                  <a:pt x="1415734" y="5385057"/>
                </a:lnTo>
                <a:lnTo>
                  <a:pt x="1417958" y="5386962"/>
                </a:lnTo>
                <a:lnTo>
                  <a:pt x="1422719" y="5391407"/>
                </a:lnTo>
                <a:lnTo>
                  <a:pt x="1427482" y="5396170"/>
                </a:lnTo>
                <a:lnTo>
                  <a:pt x="1430340" y="5393312"/>
                </a:lnTo>
                <a:lnTo>
                  <a:pt x="1432245" y="5390137"/>
                </a:lnTo>
                <a:lnTo>
                  <a:pt x="1432879" y="5388867"/>
                </a:lnTo>
                <a:lnTo>
                  <a:pt x="1433198" y="5387279"/>
                </a:lnTo>
                <a:lnTo>
                  <a:pt x="1433198" y="5385374"/>
                </a:lnTo>
                <a:lnTo>
                  <a:pt x="1433198" y="5384104"/>
                </a:lnTo>
                <a:lnTo>
                  <a:pt x="1432245" y="5380294"/>
                </a:lnTo>
                <a:lnTo>
                  <a:pt x="1430340" y="5377119"/>
                </a:lnTo>
                <a:lnTo>
                  <a:pt x="1427800" y="5372991"/>
                </a:lnTo>
                <a:lnTo>
                  <a:pt x="1424308" y="5369498"/>
                </a:lnTo>
                <a:lnTo>
                  <a:pt x="1426846" y="5368228"/>
                </a:lnTo>
                <a:lnTo>
                  <a:pt x="1429387" y="5367911"/>
                </a:lnTo>
                <a:lnTo>
                  <a:pt x="1431927" y="5368228"/>
                </a:lnTo>
                <a:lnTo>
                  <a:pt x="1434466" y="5369498"/>
                </a:lnTo>
                <a:lnTo>
                  <a:pt x="1437324" y="5370451"/>
                </a:lnTo>
                <a:lnTo>
                  <a:pt x="1439864" y="5372038"/>
                </a:lnTo>
                <a:lnTo>
                  <a:pt x="1445264" y="5375214"/>
                </a:lnTo>
                <a:lnTo>
                  <a:pt x="1451294" y="5378071"/>
                </a:lnTo>
                <a:lnTo>
                  <a:pt x="1453834" y="5379341"/>
                </a:lnTo>
                <a:lnTo>
                  <a:pt x="1456375" y="5379659"/>
                </a:lnTo>
                <a:lnTo>
                  <a:pt x="1458915" y="5379976"/>
                </a:lnTo>
                <a:lnTo>
                  <a:pt x="1461454" y="5379341"/>
                </a:lnTo>
                <a:lnTo>
                  <a:pt x="1463994" y="5378071"/>
                </a:lnTo>
                <a:lnTo>
                  <a:pt x="1466216" y="5376166"/>
                </a:lnTo>
                <a:lnTo>
                  <a:pt x="1464947" y="5371721"/>
                </a:lnTo>
                <a:lnTo>
                  <a:pt x="1463678" y="5366958"/>
                </a:lnTo>
                <a:lnTo>
                  <a:pt x="1461454" y="5361560"/>
                </a:lnTo>
                <a:lnTo>
                  <a:pt x="1458915" y="5355845"/>
                </a:lnTo>
                <a:lnTo>
                  <a:pt x="1456375" y="5350130"/>
                </a:lnTo>
                <a:lnTo>
                  <a:pt x="1452883" y="5344414"/>
                </a:lnTo>
                <a:lnTo>
                  <a:pt x="1449708" y="5338382"/>
                </a:lnTo>
                <a:lnTo>
                  <a:pt x="1446214" y="5332666"/>
                </a:lnTo>
                <a:lnTo>
                  <a:pt x="1442404" y="5327269"/>
                </a:lnTo>
                <a:lnTo>
                  <a:pt x="1438911" y="5321871"/>
                </a:lnTo>
                <a:lnTo>
                  <a:pt x="1434783" y="5317743"/>
                </a:lnTo>
                <a:lnTo>
                  <a:pt x="1430974" y="5313933"/>
                </a:lnTo>
                <a:lnTo>
                  <a:pt x="1427482" y="5310758"/>
                </a:lnTo>
                <a:lnTo>
                  <a:pt x="1423989" y="5308535"/>
                </a:lnTo>
                <a:lnTo>
                  <a:pt x="1422084" y="5307900"/>
                </a:lnTo>
                <a:lnTo>
                  <a:pt x="1420179" y="5307582"/>
                </a:lnTo>
                <a:lnTo>
                  <a:pt x="1418592" y="5306947"/>
                </a:lnTo>
                <a:lnTo>
                  <a:pt x="1417003" y="5306947"/>
                </a:lnTo>
                <a:lnTo>
                  <a:pt x="1418592" y="5301232"/>
                </a:lnTo>
                <a:lnTo>
                  <a:pt x="1419227" y="5298692"/>
                </a:lnTo>
                <a:lnTo>
                  <a:pt x="1419227" y="5295834"/>
                </a:lnTo>
                <a:lnTo>
                  <a:pt x="1419227" y="5293294"/>
                </a:lnTo>
                <a:lnTo>
                  <a:pt x="1418592" y="5291072"/>
                </a:lnTo>
                <a:lnTo>
                  <a:pt x="1417958" y="5288531"/>
                </a:lnTo>
                <a:lnTo>
                  <a:pt x="1417003" y="5286309"/>
                </a:lnTo>
                <a:lnTo>
                  <a:pt x="1415418" y="5283769"/>
                </a:lnTo>
                <a:lnTo>
                  <a:pt x="1413829" y="5281546"/>
                </a:lnTo>
                <a:lnTo>
                  <a:pt x="1411924" y="5279323"/>
                </a:lnTo>
                <a:lnTo>
                  <a:pt x="1409702" y="5277418"/>
                </a:lnTo>
                <a:lnTo>
                  <a:pt x="1406528" y="5275196"/>
                </a:lnTo>
                <a:lnTo>
                  <a:pt x="1403668" y="5272973"/>
                </a:lnTo>
                <a:lnTo>
                  <a:pt x="1396367" y="5269163"/>
                </a:lnTo>
                <a:lnTo>
                  <a:pt x="1398591" y="5266940"/>
                </a:lnTo>
                <a:lnTo>
                  <a:pt x="1400176" y="5264400"/>
                </a:lnTo>
                <a:lnTo>
                  <a:pt x="1401129" y="5261860"/>
                </a:lnTo>
                <a:lnTo>
                  <a:pt x="1401447" y="5259320"/>
                </a:lnTo>
                <a:lnTo>
                  <a:pt x="1401447" y="5256462"/>
                </a:lnTo>
                <a:lnTo>
                  <a:pt x="1400812" y="5253922"/>
                </a:lnTo>
                <a:lnTo>
                  <a:pt x="1399860" y="5250747"/>
                </a:lnTo>
                <a:lnTo>
                  <a:pt x="1398273" y="5247889"/>
                </a:lnTo>
                <a:lnTo>
                  <a:pt x="1402083" y="5247254"/>
                </a:lnTo>
                <a:lnTo>
                  <a:pt x="1404621" y="5247254"/>
                </a:lnTo>
                <a:lnTo>
                  <a:pt x="1406210" y="5247572"/>
                </a:lnTo>
                <a:lnTo>
                  <a:pt x="1407479" y="5248207"/>
                </a:lnTo>
                <a:lnTo>
                  <a:pt x="1407797" y="5249477"/>
                </a:lnTo>
                <a:lnTo>
                  <a:pt x="1408113" y="5251382"/>
                </a:lnTo>
                <a:lnTo>
                  <a:pt x="1407479" y="5254875"/>
                </a:lnTo>
                <a:lnTo>
                  <a:pt x="1406528" y="5259637"/>
                </a:lnTo>
                <a:lnTo>
                  <a:pt x="1406528" y="5261860"/>
                </a:lnTo>
                <a:lnTo>
                  <a:pt x="1407162" y="5264083"/>
                </a:lnTo>
                <a:lnTo>
                  <a:pt x="1407479" y="5266623"/>
                </a:lnTo>
                <a:lnTo>
                  <a:pt x="1408749" y="5268528"/>
                </a:lnTo>
                <a:lnTo>
                  <a:pt x="1410655" y="5270115"/>
                </a:lnTo>
                <a:lnTo>
                  <a:pt x="1413194" y="5272021"/>
                </a:lnTo>
                <a:lnTo>
                  <a:pt x="1415100" y="5272021"/>
                </a:lnTo>
                <a:lnTo>
                  <a:pt x="1416689" y="5271386"/>
                </a:lnTo>
                <a:lnTo>
                  <a:pt x="1417639" y="5269798"/>
                </a:lnTo>
                <a:lnTo>
                  <a:pt x="1418592" y="5267575"/>
                </a:lnTo>
                <a:lnTo>
                  <a:pt x="1419545" y="5265035"/>
                </a:lnTo>
                <a:lnTo>
                  <a:pt x="1419545" y="5262178"/>
                </a:lnTo>
                <a:lnTo>
                  <a:pt x="1419863" y="5258685"/>
                </a:lnTo>
                <a:lnTo>
                  <a:pt x="1419545" y="5254875"/>
                </a:lnTo>
                <a:lnTo>
                  <a:pt x="1418592" y="5250747"/>
                </a:lnTo>
                <a:lnTo>
                  <a:pt x="1417958" y="5246619"/>
                </a:lnTo>
                <a:lnTo>
                  <a:pt x="1416689" y="5242174"/>
                </a:lnTo>
                <a:lnTo>
                  <a:pt x="1415100" y="5238046"/>
                </a:lnTo>
                <a:lnTo>
                  <a:pt x="1412878" y="5234236"/>
                </a:lnTo>
                <a:lnTo>
                  <a:pt x="1410655" y="5230108"/>
                </a:lnTo>
                <a:lnTo>
                  <a:pt x="1407797" y="5226298"/>
                </a:lnTo>
                <a:lnTo>
                  <a:pt x="1404621" y="5223123"/>
                </a:lnTo>
                <a:lnTo>
                  <a:pt x="1407162" y="5223123"/>
                </a:lnTo>
                <a:lnTo>
                  <a:pt x="1409702" y="5222805"/>
                </a:lnTo>
                <a:lnTo>
                  <a:pt x="1412242" y="5222170"/>
                </a:lnTo>
                <a:lnTo>
                  <a:pt x="1414781" y="5220900"/>
                </a:lnTo>
                <a:lnTo>
                  <a:pt x="1417325" y="5219948"/>
                </a:lnTo>
                <a:lnTo>
                  <a:pt x="1419545" y="5218043"/>
                </a:lnTo>
                <a:lnTo>
                  <a:pt x="1422084" y="5215820"/>
                </a:lnTo>
                <a:lnTo>
                  <a:pt x="1424624" y="5213597"/>
                </a:lnTo>
                <a:lnTo>
                  <a:pt x="1419227" y="5208835"/>
                </a:lnTo>
                <a:lnTo>
                  <a:pt x="1414464" y="5203754"/>
                </a:lnTo>
                <a:lnTo>
                  <a:pt x="1410655" y="5198357"/>
                </a:lnTo>
                <a:lnTo>
                  <a:pt x="1407479" y="5192641"/>
                </a:lnTo>
                <a:lnTo>
                  <a:pt x="1404621" y="5186609"/>
                </a:lnTo>
                <a:lnTo>
                  <a:pt x="1402399" y="5180576"/>
                </a:lnTo>
                <a:lnTo>
                  <a:pt x="1400176" y="5174225"/>
                </a:lnTo>
                <a:lnTo>
                  <a:pt x="1398273" y="5168193"/>
                </a:lnTo>
                <a:lnTo>
                  <a:pt x="1394144" y="5154539"/>
                </a:lnTo>
                <a:lnTo>
                  <a:pt x="1392239" y="5147871"/>
                </a:lnTo>
                <a:lnTo>
                  <a:pt x="1389383" y="5141204"/>
                </a:lnTo>
                <a:lnTo>
                  <a:pt x="1386523" y="5134218"/>
                </a:lnTo>
                <a:lnTo>
                  <a:pt x="1383032" y="5126915"/>
                </a:lnTo>
                <a:lnTo>
                  <a:pt x="1378587" y="5119930"/>
                </a:lnTo>
                <a:lnTo>
                  <a:pt x="1373190" y="5112945"/>
                </a:lnTo>
                <a:lnTo>
                  <a:pt x="1370650" y="5110722"/>
                </a:lnTo>
                <a:lnTo>
                  <a:pt x="1368429" y="5109452"/>
                </a:lnTo>
                <a:lnTo>
                  <a:pt x="1367792" y="5109452"/>
                </a:lnTo>
                <a:lnTo>
                  <a:pt x="1366840" y="5109452"/>
                </a:lnTo>
                <a:lnTo>
                  <a:pt x="1365569" y="5110087"/>
                </a:lnTo>
                <a:lnTo>
                  <a:pt x="1364618" y="5111357"/>
                </a:lnTo>
                <a:lnTo>
                  <a:pt x="1363984" y="5112945"/>
                </a:lnTo>
                <a:lnTo>
                  <a:pt x="1363349" y="5117390"/>
                </a:lnTo>
                <a:lnTo>
                  <a:pt x="1362393" y="5120565"/>
                </a:lnTo>
                <a:lnTo>
                  <a:pt x="1361759" y="5121835"/>
                </a:lnTo>
                <a:lnTo>
                  <a:pt x="1361444" y="5122153"/>
                </a:lnTo>
                <a:lnTo>
                  <a:pt x="1360808" y="5122470"/>
                </a:lnTo>
                <a:lnTo>
                  <a:pt x="1359539" y="5121835"/>
                </a:lnTo>
                <a:lnTo>
                  <a:pt x="1357633" y="5120247"/>
                </a:lnTo>
                <a:lnTo>
                  <a:pt x="1355727" y="5117390"/>
                </a:lnTo>
                <a:lnTo>
                  <a:pt x="1352552" y="5112945"/>
                </a:lnTo>
                <a:lnTo>
                  <a:pt x="1351918" y="5110404"/>
                </a:lnTo>
                <a:lnTo>
                  <a:pt x="1351918" y="5108182"/>
                </a:lnTo>
                <a:lnTo>
                  <a:pt x="1352234" y="5105959"/>
                </a:lnTo>
                <a:lnTo>
                  <a:pt x="1353187" y="5104054"/>
                </a:lnTo>
                <a:lnTo>
                  <a:pt x="1355092" y="5100561"/>
                </a:lnTo>
                <a:lnTo>
                  <a:pt x="1356044" y="5098339"/>
                </a:lnTo>
                <a:lnTo>
                  <a:pt x="1356999" y="5096116"/>
                </a:lnTo>
                <a:lnTo>
                  <a:pt x="1357314" y="5093576"/>
                </a:lnTo>
                <a:lnTo>
                  <a:pt x="1356999" y="5091036"/>
                </a:lnTo>
                <a:lnTo>
                  <a:pt x="1356679" y="5087861"/>
                </a:lnTo>
                <a:lnTo>
                  <a:pt x="1355092" y="5084051"/>
                </a:lnTo>
                <a:lnTo>
                  <a:pt x="1352552" y="5079605"/>
                </a:lnTo>
                <a:lnTo>
                  <a:pt x="1349378" y="5074525"/>
                </a:lnTo>
                <a:lnTo>
                  <a:pt x="1344615" y="5068810"/>
                </a:lnTo>
                <a:lnTo>
                  <a:pt x="1338901" y="5061824"/>
                </a:lnTo>
                <a:lnTo>
                  <a:pt x="1341757" y="5060554"/>
                </a:lnTo>
                <a:lnTo>
                  <a:pt x="1344297" y="5058332"/>
                </a:lnTo>
                <a:lnTo>
                  <a:pt x="1346202" y="5056427"/>
                </a:lnTo>
                <a:lnTo>
                  <a:pt x="1347473" y="5054204"/>
                </a:lnTo>
                <a:lnTo>
                  <a:pt x="1348424" y="5051981"/>
                </a:lnTo>
                <a:lnTo>
                  <a:pt x="1349378" y="5049759"/>
                </a:lnTo>
                <a:lnTo>
                  <a:pt x="1350011" y="5044996"/>
                </a:lnTo>
                <a:lnTo>
                  <a:pt x="1351282" y="5040233"/>
                </a:lnTo>
                <a:lnTo>
                  <a:pt x="1352234" y="5036105"/>
                </a:lnTo>
                <a:lnTo>
                  <a:pt x="1353503" y="5033883"/>
                </a:lnTo>
                <a:lnTo>
                  <a:pt x="1354457" y="5031660"/>
                </a:lnTo>
                <a:lnTo>
                  <a:pt x="1356363" y="5029438"/>
                </a:lnTo>
                <a:lnTo>
                  <a:pt x="1358584" y="5027533"/>
                </a:lnTo>
                <a:lnTo>
                  <a:pt x="1353823" y="5022452"/>
                </a:lnTo>
                <a:lnTo>
                  <a:pt x="1349378" y="5018325"/>
                </a:lnTo>
                <a:lnTo>
                  <a:pt x="1346837" y="5016737"/>
                </a:lnTo>
                <a:lnTo>
                  <a:pt x="1344615" y="5015149"/>
                </a:lnTo>
                <a:lnTo>
                  <a:pt x="1342392" y="5014514"/>
                </a:lnTo>
                <a:lnTo>
                  <a:pt x="1339852" y="5013879"/>
                </a:lnTo>
                <a:lnTo>
                  <a:pt x="1337630" y="5013244"/>
                </a:lnTo>
                <a:lnTo>
                  <a:pt x="1335407" y="5013244"/>
                </a:lnTo>
                <a:lnTo>
                  <a:pt x="1333184" y="5014197"/>
                </a:lnTo>
                <a:lnTo>
                  <a:pt x="1330644" y="5014832"/>
                </a:lnTo>
                <a:lnTo>
                  <a:pt x="1328739" y="5016419"/>
                </a:lnTo>
                <a:lnTo>
                  <a:pt x="1326517" y="5018007"/>
                </a:lnTo>
                <a:lnTo>
                  <a:pt x="1324294" y="5020547"/>
                </a:lnTo>
                <a:lnTo>
                  <a:pt x="1321754" y="5023087"/>
                </a:lnTo>
                <a:lnTo>
                  <a:pt x="1318580" y="5020865"/>
                </a:lnTo>
                <a:lnTo>
                  <a:pt x="1315722" y="5018960"/>
                </a:lnTo>
                <a:lnTo>
                  <a:pt x="1313182" y="5016419"/>
                </a:lnTo>
                <a:lnTo>
                  <a:pt x="1310959" y="5013879"/>
                </a:lnTo>
                <a:lnTo>
                  <a:pt x="1308737" y="5010704"/>
                </a:lnTo>
                <a:lnTo>
                  <a:pt x="1307467" y="5007846"/>
                </a:lnTo>
                <a:lnTo>
                  <a:pt x="1305878" y="5004989"/>
                </a:lnTo>
                <a:lnTo>
                  <a:pt x="1304927" y="5001814"/>
                </a:lnTo>
                <a:lnTo>
                  <a:pt x="1304609" y="4998638"/>
                </a:lnTo>
                <a:lnTo>
                  <a:pt x="1304292" y="4995463"/>
                </a:lnTo>
                <a:lnTo>
                  <a:pt x="1304609" y="4992606"/>
                </a:lnTo>
                <a:lnTo>
                  <a:pt x="1305243" y="4989431"/>
                </a:lnTo>
                <a:lnTo>
                  <a:pt x="1306197" y="4986255"/>
                </a:lnTo>
                <a:lnTo>
                  <a:pt x="1308103" y="4983398"/>
                </a:lnTo>
                <a:lnTo>
                  <a:pt x="1310326" y="4980540"/>
                </a:lnTo>
                <a:lnTo>
                  <a:pt x="1313182" y="4978000"/>
                </a:lnTo>
                <a:lnTo>
                  <a:pt x="1314771" y="4980540"/>
                </a:lnTo>
                <a:lnTo>
                  <a:pt x="1315404" y="4982763"/>
                </a:lnTo>
                <a:lnTo>
                  <a:pt x="1315722" y="4985303"/>
                </a:lnTo>
                <a:lnTo>
                  <a:pt x="1315722" y="4987208"/>
                </a:lnTo>
                <a:lnTo>
                  <a:pt x="1315404" y="4989431"/>
                </a:lnTo>
                <a:lnTo>
                  <a:pt x="1314771" y="4991018"/>
                </a:lnTo>
                <a:lnTo>
                  <a:pt x="1313182" y="4995146"/>
                </a:lnTo>
                <a:lnTo>
                  <a:pt x="1312548" y="4997368"/>
                </a:lnTo>
                <a:lnTo>
                  <a:pt x="1312229" y="4999591"/>
                </a:lnTo>
                <a:lnTo>
                  <a:pt x="1312229" y="5001814"/>
                </a:lnTo>
                <a:lnTo>
                  <a:pt x="1312548" y="5003719"/>
                </a:lnTo>
                <a:lnTo>
                  <a:pt x="1313501" y="5005941"/>
                </a:lnTo>
                <a:lnTo>
                  <a:pt x="1315404" y="5008482"/>
                </a:lnTo>
                <a:lnTo>
                  <a:pt x="1317945" y="5011657"/>
                </a:lnTo>
                <a:lnTo>
                  <a:pt x="1321754" y="5014514"/>
                </a:lnTo>
                <a:lnTo>
                  <a:pt x="1323025" y="5013879"/>
                </a:lnTo>
                <a:lnTo>
                  <a:pt x="1324294" y="5012609"/>
                </a:lnTo>
                <a:lnTo>
                  <a:pt x="1324930" y="5011657"/>
                </a:lnTo>
                <a:lnTo>
                  <a:pt x="1325882" y="5010069"/>
                </a:lnTo>
                <a:lnTo>
                  <a:pt x="1327154" y="5007211"/>
                </a:lnTo>
                <a:lnTo>
                  <a:pt x="1327469" y="5003719"/>
                </a:lnTo>
                <a:lnTo>
                  <a:pt x="1327154" y="5000226"/>
                </a:lnTo>
                <a:lnTo>
                  <a:pt x="1326833" y="4996098"/>
                </a:lnTo>
                <a:lnTo>
                  <a:pt x="1325564" y="4992288"/>
                </a:lnTo>
                <a:lnTo>
                  <a:pt x="1324294" y="4988160"/>
                </a:lnTo>
                <a:lnTo>
                  <a:pt x="1322388" y="4984033"/>
                </a:lnTo>
                <a:lnTo>
                  <a:pt x="1320167" y="4980540"/>
                </a:lnTo>
                <a:lnTo>
                  <a:pt x="1317945" y="4976730"/>
                </a:lnTo>
                <a:lnTo>
                  <a:pt x="1315404" y="4973872"/>
                </a:lnTo>
                <a:lnTo>
                  <a:pt x="1312866" y="4971332"/>
                </a:lnTo>
                <a:lnTo>
                  <a:pt x="1310006" y="4969109"/>
                </a:lnTo>
                <a:lnTo>
                  <a:pt x="1307467" y="4967839"/>
                </a:lnTo>
                <a:lnTo>
                  <a:pt x="1304927" y="4967522"/>
                </a:lnTo>
                <a:lnTo>
                  <a:pt x="1303658" y="4968474"/>
                </a:lnTo>
                <a:lnTo>
                  <a:pt x="1303022" y="4968792"/>
                </a:lnTo>
                <a:lnTo>
                  <a:pt x="1302705" y="4968792"/>
                </a:lnTo>
                <a:lnTo>
                  <a:pt x="1302705" y="4968474"/>
                </a:lnTo>
                <a:lnTo>
                  <a:pt x="1303658" y="4966569"/>
                </a:lnTo>
                <a:lnTo>
                  <a:pt x="1305243" y="4965934"/>
                </a:lnTo>
                <a:lnTo>
                  <a:pt x="1306834" y="4964982"/>
                </a:lnTo>
                <a:lnTo>
                  <a:pt x="1308421" y="4964347"/>
                </a:lnTo>
                <a:lnTo>
                  <a:pt x="1310642" y="4963712"/>
                </a:lnTo>
                <a:lnTo>
                  <a:pt x="1313182" y="4963712"/>
                </a:lnTo>
                <a:lnTo>
                  <a:pt x="1315722" y="4964029"/>
                </a:lnTo>
                <a:lnTo>
                  <a:pt x="1319216" y="4965299"/>
                </a:lnTo>
                <a:lnTo>
                  <a:pt x="1322388" y="4966887"/>
                </a:lnTo>
                <a:lnTo>
                  <a:pt x="1325564" y="4969427"/>
                </a:lnTo>
                <a:lnTo>
                  <a:pt x="1329693" y="4973237"/>
                </a:lnTo>
                <a:lnTo>
                  <a:pt x="1330009" y="4968792"/>
                </a:lnTo>
                <a:lnTo>
                  <a:pt x="1330009" y="4964347"/>
                </a:lnTo>
                <a:lnTo>
                  <a:pt x="1329693" y="4960219"/>
                </a:lnTo>
                <a:lnTo>
                  <a:pt x="1329058" y="4955774"/>
                </a:lnTo>
                <a:lnTo>
                  <a:pt x="1327788" y="4951646"/>
                </a:lnTo>
                <a:lnTo>
                  <a:pt x="1326517" y="4947201"/>
                </a:lnTo>
                <a:lnTo>
                  <a:pt x="1323025" y="4938945"/>
                </a:lnTo>
                <a:lnTo>
                  <a:pt x="1319216" y="4930690"/>
                </a:lnTo>
                <a:lnTo>
                  <a:pt x="1314771" y="4922117"/>
                </a:lnTo>
                <a:lnTo>
                  <a:pt x="1305243" y="4906241"/>
                </a:lnTo>
                <a:lnTo>
                  <a:pt x="1300798" y="4897986"/>
                </a:lnTo>
                <a:lnTo>
                  <a:pt x="1297306" y="4890048"/>
                </a:lnTo>
                <a:lnTo>
                  <a:pt x="1295402" y="4885920"/>
                </a:lnTo>
                <a:lnTo>
                  <a:pt x="1293815" y="4882427"/>
                </a:lnTo>
                <a:lnTo>
                  <a:pt x="1292861" y="4878300"/>
                </a:lnTo>
                <a:lnTo>
                  <a:pt x="1292228" y="4874489"/>
                </a:lnTo>
                <a:lnTo>
                  <a:pt x="1291594" y="4870679"/>
                </a:lnTo>
                <a:lnTo>
                  <a:pt x="1291274" y="4866551"/>
                </a:lnTo>
                <a:lnTo>
                  <a:pt x="1291594" y="4863059"/>
                </a:lnTo>
                <a:lnTo>
                  <a:pt x="1292544" y="4858931"/>
                </a:lnTo>
                <a:lnTo>
                  <a:pt x="1293497" y="4855438"/>
                </a:lnTo>
                <a:lnTo>
                  <a:pt x="1295086" y="4851311"/>
                </a:lnTo>
                <a:lnTo>
                  <a:pt x="1297306" y="4847818"/>
                </a:lnTo>
                <a:lnTo>
                  <a:pt x="1299847" y="4844008"/>
                </a:lnTo>
                <a:lnTo>
                  <a:pt x="1295402" y="4843373"/>
                </a:lnTo>
                <a:lnTo>
                  <a:pt x="1291594" y="4842738"/>
                </a:lnTo>
                <a:lnTo>
                  <a:pt x="1288416" y="4841785"/>
                </a:lnTo>
                <a:lnTo>
                  <a:pt x="1285878" y="4840833"/>
                </a:lnTo>
                <a:lnTo>
                  <a:pt x="1283971" y="4839563"/>
                </a:lnTo>
                <a:lnTo>
                  <a:pt x="1282704" y="4838292"/>
                </a:lnTo>
                <a:lnTo>
                  <a:pt x="1281115" y="4836705"/>
                </a:lnTo>
                <a:lnTo>
                  <a:pt x="1280479" y="4834800"/>
                </a:lnTo>
                <a:lnTo>
                  <a:pt x="1278575" y="4831307"/>
                </a:lnTo>
                <a:lnTo>
                  <a:pt x="1276352" y="4827179"/>
                </a:lnTo>
                <a:lnTo>
                  <a:pt x="1275083" y="4824957"/>
                </a:lnTo>
                <a:lnTo>
                  <a:pt x="1273177" y="4823052"/>
                </a:lnTo>
                <a:lnTo>
                  <a:pt x="1270954" y="4820511"/>
                </a:lnTo>
                <a:lnTo>
                  <a:pt x="1268414" y="4817654"/>
                </a:lnTo>
                <a:lnTo>
                  <a:pt x="1266827" y="4821782"/>
                </a:lnTo>
                <a:lnTo>
                  <a:pt x="1266191" y="4823687"/>
                </a:lnTo>
                <a:lnTo>
                  <a:pt x="1265875" y="4825909"/>
                </a:lnTo>
                <a:lnTo>
                  <a:pt x="1265875" y="4828132"/>
                </a:lnTo>
                <a:lnTo>
                  <a:pt x="1265875" y="4830355"/>
                </a:lnTo>
                <a:lnTo>
                  <a:pt x="1266509" y="4832260"/>
                </a:lnTo>
                <a:lnTo>
                  <a:pt x="1267780" y="4834800"/>
                </a:lnTo>
                <a:lnTo>
                  <a:pt x="1264604" y="4833212"/>
                </a:lnTo>
                <a:lnTo>
                  <a:pt x="1262063" y="4830672"/>
                </a:lnTo>
                <a:lnTo>
                  <a:pt x="1259207" y="4827179"/>
                </a:lnTo>
                <a:lnTo>
                  <a:pt x="1256668" y="4824004"/>
                </a:lnTo>
                <a:lnTo>
                  <a:pt x="1251271" y="4816066"/>
                </a:lnTo>
                <a:lnTo>
                  <a:pt x="1245239" y="4806858"/>
                </a:lnTo>
                <a:lnTo>
                  <a:pt x="1239205" y="4797015"/>
                </a:lnTo>
                <a:lnTo>
                  <a:pt x="1232220" y="4786537"/>
                </a:lnTo>
                <a:lnTo>
                  <a:pt x="1228092" y="4781457"/>
                </a:lnTo>
                <a:lnTo>
                  <a:pt x="1224281" y="4776059"/>
                </a:lnTo>
                <a:lnTo>
                  <a:pt x="1219518" y="4770661"/>
                </a:lnTo>
                <a:lnTo>
                  <a:pt x="1214759" y="4765899"/>
                </a:lnTo>
                <a:lnTo>
                  <a:pt x="1197612" y="4777964"/>
                </a:lnTo>
                <a:lnTo>
                  <a:pt x="1198566" y="4780187"/>
                </a:lnTo>
                <a:lnTo>
                  <a:pt x="1199835" y="4782092"/>
                </a:lnTo>
                <a:lnTo>
                  <a:pt x="1200787" y="4783362"/>
                </a:lnTo>
                <a:lnTo>
                  <a:pt x="1202375" y="4784632"/>
                </a:lnTo>
                <a:lnTo>
                  <a:pt x="1203327" y="4785267"/>
                </a:lnTo>
                <a:lnTo>
                  <a:pt x="1204915" y="4785585"/>
                </a:lnTo>
                <a:lnTo>
                  <a:pt x="1205867" y="4785902"/>
                </a:lnTo>
                <a:lnTo>
                  <a:pt x="1207456" y="4785585"/>
                </a:lnTo>
                <a:lnTo>
                  <a:pt x="1209994" y="4784950"/>
                </a:lnTo>
                <a:lnTo>
                  <a:pt x="1212535" y="4783362"/>
                </a:lnTo>
                <a:lnTo>
                  <a:pt x="1217933" y="4780187"/>
                </a:lnTo>
                <a:lnTo>
                  <a:pt x="1219838" y="4782727"/>
                </a:lnTo>
                <a:lnTo>
                  <a:pt x="1220789" y="4785585"/>
                </a:lnTo>
                <a:lnTo>
                  <a:pt x="1221425" y="4788760"/>
                </a:lnTo>
                <a:lnTo>
                  <a:pt x="1221425" y="4791617"/>
                </a:lnTo>
                <a:lnTo>
                  <a:pt x="1220789" y="4794793"/>
                </a:lnTo>
                <a:lnTo>
                  <a:pt x="1220473" y="4797650"/>
                </a:lnTo>
                <a:lnTo>
                  <a:pt x="1219518" y="4804001"/>
                </a:lnTo>
                <a:lnTo>
                  <a:pt x="1219202" y="4806858"/>
                </a:lnTo>
                <a:lnTo>
                  <a:pt x="1219202" y="4809716"/>
                </a:lnTo>
                <a:lnTo>
                  <a:pt x="1219518" y="4812256"/>
                </a:lnTo>
                <a:lnTo>
                  <a:pt x="1220154" y="4814479"/>
                </a:lnTo>
                <a:lnTo>
                  <a:pt x="1221742" y="4816384"/>
                </a:lnTo>
                <a:lnTo>
                  <a:pt x="1224281" y="4818289"/>
                </a:lnTo>
                <a:lnTo>
                  <a:pt x="1227457" y="4819241"/>
                </a:lnTo>
                <a:lnTo>
                  <a:pt x="1231584" y="4819876"/>
                </a:lnTo>
                <a:lnTo>
                  <a:pt x="1230632" y="4819876"/>
                </a:lnTo>
                <a:lnTo>
                  <a:pt x="1229362" y="4820829"/>
                </a:lnTo>
                <a:lnTo>
                  <a:pt x="1224600" y="4822417"/>
                </a:lnTo>
                <a:lnTo>
                  <a:pt x="1218884" y="4825909"/>
                </a:lnTo>
                <a:lnTo>
                  <a:pt x="1212219" y="4829719"/>
                </a:lnTo>
                <a:lnTo>
                  <a:pt x="1205867" y="4833847"/>
                </a:lnTo>
                <a:lnTo>
                  <a:pt x="1203009" y="4836070"/>
                </a:lnTo>
                <a:lnTo>
                  <a:pt x="1200787" y="4838292"/>
                </a:lnTo>
                <a:lnTo>
                  <a:pt x="1199199" y="4840198"/>
                </a:lnTo>
                <a:lnTo>
                  <a:pt x="1197930" y="4841785"/>
                </a:lnTo>
                <a:lnTo>
                  <a:pt x="1197295" y="4843690"/>
                </a:lnTo>
                <a:lnTo>
                  <a:pt x="1197612" y="4844325"/>
                </a:lnTo>
                <a:lnTo>
                  <a:pt x="1197612" y="4845278"/>
                </a:lnTo>
                <a:lnTo>
                  <a:pt x="1197612" y="4847818"/>
                </a:lnTo>
                <a:lnTo>
                  <a:pt x="1198246" y="4850358"/>
                </a:lnTo>
                <a:lnTo>
                  <a:pt x="1199199" y="4853216"/>
                </a:lnTo>
                <a:lnTo>
                  <a:pt x="1200153" y="4856073"/>
                </a:lnTo>
                <a:lnTo>
                  <a:pt x="1201738" y="4858931"/>
                </a:lnTo>
                <a:lnTo>
                  <a:pt x="1203327" y="4862106"/>
                </a:lnTo>
                <a:lnTo>
                  <a:pt x="1207772" y="4867822"/>
                </a:lnTo>
                <a:lnTo>
                  <a:pt x="1213170" y="4873854"/>
                </a:lnTo>
                <a:lnTo>
                  <a:pt x="1219202" y="4880205"/>
                </a:lnTo>
                <a:lnTo>
                  <a:pt x="1225554" y="4886873"/>
                </a:lnTo>
                <a:lnTo>
                  <a:pt x="1232537" y="4892905"/>
                </a:lnTo>
                <a:lnTo>
                  <a:pt x="1246826" y="4905289"/>
                </a:lnTo>
                <a:lnTo>
                  <a:pt x="1259524" y="4917037"/>
                </a:lnTo>
                <a:lnTo>
                  <a:pt x="1265557" y="4922752"/>
                </a:lnTo>
                <a:lnTo>
                  <a:pt x="1270320" y="4927832"/>
                </a:lnTo>
                <a:lnTo>
                  <a:pt x="1274130" y="4933230"/>
                </a:lnTo>
                <a:lnTo>
                  <a:pt x="1275717" y="4935770"/>
                </a:lnTo>
                <a:lnTo>
                  <a:pt x="1276670" y="4937993"/>
                </a:lnTo>
                <a:lnTo>
                  <a:pt x="1264286" y="4931007"/>
                </a:lnTo>
                <a:lnTo>
                  <a:pt x="1250635" y="4922117"/>
                </a:lnTo>
                <a:lnTo>
                  <a:pt x="1243334" y="4917037"/>
                </a:lnTo>
                <a:lnTo>
                  <a:pt x="1235394" y="4911639"/>
                </a:lnTo>
                <a:lnTo>
                  <a:pt x="1228092" y="4905606"/>
                </a:lnTo>
                <a:lnTo>
                  <a:pt x="1220473" y="4899573"/>
                </a:lnTo>
                <a:lnTo>
                  <a:pt x="1213170" y="4893223"/>
                </a:lnTo>
                <a:lnTo>
                  <a:pt x="1205867" y="4886238"/>
                </a:lnTo>
                <a:lnTo>
                  <a:pt x="1198566" y="4879570"/>
                </a:lnTo>
                <a:lnTo>
                  <a:pt x="1192216" y="4872267"/>
                </a:lnTo>
                <a:lnTo>
                  <a:pt x="1185549" y="4864646"/>
                </a:lnTo>
                <a:lnTo>
                  <a:pt x="1179832" y="4856708"/>
                </a:lnTo>
                <a:lnTo>
                  <a:pt x="1174118" y="4848771"/>
                </a:lnTo>
                <a:lnTo>
                  <a:pt x="1169037" y="4840515"/>
                </a:lnTo>
                <a:lnTo>
                  <a:pt x="1168086" y="4839563"/>
                </a:lnTo>
                <a:lnTo>
                  <a:pt x="1166497" y="4839563"/>
                </a:lnTo>
                <a:lnTo>
                  <a:pt x="1165546" y="4840198"/>
                </a:lnTo>
                <a:lnTo>
                  <a:pt x="1164275" y="4840833"/>
                </a:lnTo>
                <a:lnTo>
                  <a:pt x="1163323" y="4841785"/>
                </a:lnTo>
                <a:lnTo>
                  <a:pt x="1162688" y="4843373"/>
                </a:lnTo>
                <a:lnTo>
                  <a:pt x="1161100" y="4846865"/>
                </a:lnTo>
                <a:lnTo>
                  <a:pt x="1158559" y="4854168"/>
                </a:lnTo>
                <a:lnTo>
                  <a:pt x="1157289" y="4857343"/>
                </a:lnTo>
                <a:lnTo>
                  <a:pt x="1156655" y="4858296"/>
                </a:lnTo>
                <a:lnTo>
                  <a:pt x="1156020" y="4858614"/>
                </a:lnTo>
                <a:lnTo>
                  <a:pt x="1155704" y="4858931"/>
                </a:lnTo>
                <a:lnTo>
                  <a:pt x="1154749" y="4858931"/>
                </a:lnTo>
                <a:lnTo>
                  <a:pt x="1153478" y="4858931"/>
                </a:lnTo>
                <a:lnTo>
                  <a:pt x="1151575" y="4857978"/>
                </a:lnTo>
                <a:lnTo>
                  <a:pt x="1149670" y="4856708"/>
                </a:lnTo>
                <a:lnTo>
                  <a:pt x="1145543" y="4853216"/>
                </a:lnTo>
                <a:lnTo>
                  <a:pt x="1141413" y="4849088"/>
                </a:lnTo>
                <a:lnTo>
                  <a:pt x="1139509" y="4847818"/>
                </a:lnTo>
                <a:lnTo>
                  <a:pt x="1137606" y="4846548"/>
                </a:lnTo>
                <a:lnTo>
                  <a:pt x="1136337" y="4845913"/>
                </a:lnTo>
                <a:lnTo>
                  <a:pt x="1135064" y="4846230"/>
                </a:lnTo>
                <a:lnTo>
                  <a:pt x="1134748" y="4846548"/>
                </a:lnTo>
                <a:lnTo>
                  <a:pt x="1134429" y="4846865"/>
                </a:lnTo>
                <a:lnTo>
                  <a:pt x="1134429" y="4849088"/>
                </a:lnTo>
                <a:lnTo>
                  <a:pt x="1134748" y="4851946"/>
                </a:lnTo>
                <a:lnTo>
                  <a:pt x="1135700" y="4856391"/>
                </a:lnTo>
                <a:lnTo>
                  <a:pt x="1132842" y="4856708"/>
                </a:lnTo>
                <a:lnTo>
                  <a:pt x="1130937" y="4856708"/>
                </a:lnTo>
                <a:lnTo>
                  <a:pt x="1129034" y="4856073"/>
                </a:lnTo>
                <a:lnTo>
                  <a:pt x="1127445" y="4855121"/>
                </a:lnTo>
                <a:lnTo>
                  <a:pt x="1126176" y="4853216"/>
                </a:lnTo>
                <a:lnTo>
                  <a:pt x="1125224" y="4851311"/>
                </a:lnTo>
                <a:lnTo>
                  <a:pt x="1123954" y="4846548"/>
                </a:lnTo>
                <a:lnTo>
                  <a:pt x="1122684" y="4841468"/>
                </a:lnTo>
                <a:lnTo>
                  <a:pt x="1121411" y="4836070"/>
                </a:lnTo>
                <a:lnTo>
                  <a:pt x="1120458" y="4833847"/>
                </a:lnTo>
                <a:lnTo>
                  <a:pt x="1119508" y="4831307"/>
                </a:lnTo>
                <a:lnTo>
                  <a:pt x="1118239" y="4829402"/>
                </a:lnTo>
                <a:lnTo>
                  <a:pt x="1116650" y="4827497"/>
                </a:lnTo>
                <a:lnTo>
                  <a:pt x="1115699" y="4832260"/>
                </a:lnTo>
                <a:lnTo>
                  <a:pt x="1115379" y="4837657"/>
                </a:lnTo>
                <a:lnTo>
                  <a:pt x="1115699" y="4842738"/>
                </a:lnTo>
                <a:lnTo>
                  <a:pt x="1116332" y="4848135"/>
                </a:lnTo>
                <a:lnTo>
                  <a:pt x="1117919" y="4858931"/>
                </a:lnTo>
                <a:lnTo>
                  <a:pt x="1120142" y="4869727"/>
                </a:lnTo>
                <a:lnTo>
                  <a:pt x="1121411" y="4874489"/>
                </a:lnTo>
                <a:lnTo>
                  <a:pt x="1121731" y="4879252"/>
                </a:lnTo>
                <a:lnTo>
                  <a:pt x="1122047" y="4883697"/>
                </a:lnTo>
                <a:lnTo>
                  <a:pt x="1121731" y="4887825"/>
                </a:lnTo>
                <a:lnTo>
                  <a:pt x="1121095" y="4891635"/>
                </a:lnTo>
                <a:lnTo>
                  <a:pt x="1120142" y="4892905"/>
                </a:lnTo>
                <a:lnTo>
                  <a:pt x="1119190" y="4894493"/>
                </a:lnTo>
                <a:lnTo>
                  <a:pt x="1117919" y="4895763"/>
                </a:lnTo>
                <a:lnTo>
                  <a:pt x="1116966" y="4897033"/>
                </a:lnTo>
                <a:lnTo>
                  <a:pt x="1115063" y="4897986"/>
                </a:lnTo>
                <a:lnTo>
                  <a:pt x="1113157" y="4898938"/>
                </a:lnTo>
                <a:lnTo>
                  <a:pt x="1116966" y="4902748"/>
                </a:lnTo>
                <a:lnTo>
                  <a:pt x="1119508" y="4906559"/>
                </a:lnTo>
                <a:lnTo>
                  <a:pt x="1122047" y="4910051"/>
                </a:lnTo>
                <a:lnTo>
                  <a:pt x="1123954" y="4913544"/>
                </a:lnTo>
                <a:lnTo>
                  <a:pt x="1124903" y="4916719"/>
                </a:lnTo>
                <a:lnTo>
                  <a:pt x="1126492" y="4919894"/>
                </a:lnTo>
                <a:lnTo>
                  <a:pt x="1127763" y="4926245"/>
                </a:lnTo>
                <a:lnTo>
                  <a:pt x="1129348" y="4931960"/>
                </a:lnTo>
                <a:lnTo>
                  <a:pt x="1130937" y="4937993"/>
                </a:lnTo>
                <a:lnTo>
                  <a:pt x="1131890" y="4941168"/>
                </a:lnTo>
                <a:lnTo>
                  <a:pt x="1133477" y="4944343"/>
                </a:lnTo>
                <a:lnTo>
                  <a:pt x="1134748" y="4947836"/>
                </a:lnTo>
                <a:lnTo>
                  <a:pt x="1137287" y="4951011"/>
                </a:lnTo>
                <a:lnTo>
                  <a:pt x="1139509" y="4950693"/>
                </a:lnTo>
                <a:lnTo>
                  <a:pt x="1141413" y="4949741"/>
                </a:lnTo>
                <a:lnTo>
                  <a:pt x="1143001" y="4948788"/>
                </a:lnTo>
                <a:lnTo>
                  <a:pt x="1144274" y="4947201"/>
                </a:lnTo>
                <a:lnTo>
                  <a:pt x="1144907" y="4945613"/>
                </a:lnTo>
                <a:lnTo>
                  <a:pt x="1145543" y="4943708"/>
                </a:lnTo>
                <a:lnTo>
                  <a:pt x="1145859" y="4941168"/>
                </a:lnTo>
                <a:lnTo>
                  <a:pt x="1145859" y="4938628"/>
                </a:lnTo>
                <a:lnTo>
                  <a:pt x="1144907" y="4932595"/>
                </a:lnTo>
                <a:lnTo>
                  <a:pt x="1143954" y="4926562"/>
                </a:lnTo>
                <a:lnTo>
                  <a:pt x="1139829" y="4912274"/>
                </a:lnTo>
                <a:lnTo>
                  <a:pt x="1138240" y="4904971"/>
                </a:lnTo>
                <a:lnTo>
                  <a:pt x="1136337" y="4897668"/>
                </a:lnTo>
                <a:lnTo>
                  <a:pt x="1135064" y="4890683"/>
                </a:lnTo>
                <a:lnTo>
                  <a:pt x="1134429" y="4884650"/>
                </a:lnTo>
                <a:lnTo>
                  <a:pt x="1134429" y="4881792"/>
                </a:lnTo>
                <a:lnTo>
                  <a:pt x="1134748" y="4878617"/>
                </a:lnTo>
                <a:lnTo>
                  <a:pt x="1135700" y="4876394"/>
                </a:lnTo>
                <a:lnTo>
                  <a:pt x="1136337" y="4873854"/>
                </a:lnTo>
                <a:lnTo>
                  <a:pt x="1137287" y="4872267"/>
                </a:lnTo>
                <a:lnTo>
                  <a:pt x="1139193" y="4870362"/>
                </a:lnTo>
                <a:lnTo>
                  <a:pt x="1141098" y="4869092"/>
                </a:lnTo>
                <a:lnTo>
                  <a:pt x="1143640" y="4868139"/>
                </a:lnTo>
                <a:lnTo>
                  <a:pt x="1145543" y="4870997"/>
                </a:lnTo>
                <a:lnTo>
                  <a:pt x="1146494" y="4873537"/>
                </a:lnTo>
                <a:lnTo>
                  <a:pt x="1147130" y="4876077"/>
                </a:lnTo>
                <a:lnTo>
                  <a:pt x="1148084" y="4878300"/>
                </a:lnTo>
                <a:lnTo>
                  <a:pt x="1148084" y="4880840"/>
                </a:lnTo>
                <a:lnTo>
                  <a:pt x="1148084" y="4883062"/>
                </a:lnTo>
                <a:lnTo>
                  <a:pt x="1147130" y="4887508"/>
                </a:lnTo>
                <a:lnTo>
                  <a:pt x="1146494" y="4891635"/>
                </a:lnTo>
                <a:lnTo>
                  <a:pt x="1146177" y="4893540"/>
                </a:lnTo>
                <a:lnTo>
                  <a:pt x="1146494" y="4895763"/>
                </a:lnTo>
                <a:lnTo>
                  <a:pt x="1146812" y="4898303"/>
                </a:lnTo>
                <a:lnTo>
                  <a:pt x="1147446" y="4900526"/>
                </a:lnTo>
                <a:lnTo>
                  <a:pt x="1148719" y="4903383"/>
                </a:lnTo>
                <a:lnTo>
                  <a:pt x="1150622" y="4906241"/>
                </a:lnTo>
                <a:lnTo>
                  <a:pt x="1152844" y="4907194"/>
                </a:lnTo>
                <a:lnTo>
                  <a:pt x="1154749" y="4907511"/>
                </a:lnTo>
                <a:lnTo>
                  <a:pt x="1156655" y="4906876"/>
                </a:lnTo>
                <a:lnTo>
                  <a:pt x="1158242" y="4905289"/>
                </a:lnTo>
                <a:lnTo>
                  <a:pt x="1159512" y="4903383"/>
                </a:lnTo>
                <a:lnTo>
                  <a:pt x="1160783" y="4900843"/>
                </a:lnTo>
                <a:lnTo>
                  <a:pt x="1162054" y="4895128"/>
                </a:lnTo>
                <a:lnTo>
                  <a:pt x="1163957" y="4888460"/>
                </a:lnTo>
                <a:lnTo>
                  <a:pt x="1165862" y="4882110"/>
                </a:lnTo>
                <a:lnTo>
                  <a:pt x="1166815" y="4879252"/>
                </a:lnTo>
                <a:lnTo>
                  <a:pt x="1168402" y="4876394"/>
                </a:lnTo>
                <a:lnTo>
                  <a:pt x="1169989" y="4874489"/>
                </a:lnTo>
                <a:lnTo>
                  <a:pt x="1171578" y="4872584"/>
                </a:lnTo>
                <a:lnTo>
                  <a:pt x="1173482" y="4878300"/>
                </a:lnTo>
                <a:lnTo>
                  <a:pt x="1175069" y="4883380"/>
                </a:lnTo>
                <a:lnTo>
                  <a:pt x="1176023" y="4889095"/>
                </a:lnTo>
                <a:lnTo>
                  <a:pt x="1176338" y="4894175"/>
                </a:lnTo>
                <a:lnTo>
                  <a:pt x="1176657" y="4899256"/>
                </a:lnTo>
                <a:lnTo>
                  <a:pt x="1176338" y="4904018"/>
                </a:lnTo>
                <a:lnTo>
                  <a:pt x="1176023" y="4908781"/>
                </a:lnTo>
                <a:lnTo>
                  <a:pt x="1175387" y="4913544"/>
                </a:lnTo>
                <a:lnTo>
                  <a:pt x="1174118" y="4917989"/>
                </a:lnTo>
                <a:lnTo>
                  <a:pt x="1172847" y="4922752"/>
                </a:lnTo>
                <a:lnTo>
                  <a:pt x="1169989" y="4931960"/>
                </a:lnTo>
                <a:lnTo>
                  <a:pt x="1165862" y="4940850"/>
                </a:lnTo>
                <a:lnTo>
                  <a:pt x="1161734" y="4949423"/>
                </a:lnTo>
                <a:lnTo>
                  <a:pt x="1166497" y="4952916"/>
                </a:lnTo>
                <a:lnTo>
                  <a:pt x="1169355" y="4955456"/>
                </a:lnTo>
                <a:lnTo>
                  <a:pt x="1171578" y="4957996"/>
                </a:lnTo>
                <a:lnTo>
                  <a:pt x="1173165" y="4960536"/>
                </a:lnTo>
                <a:lnTo>
                  <a:pt x="1175069" y="4963077"/>
                </a:lnTo>
                <a:lnTo>
                  <a:pt x="1177610" y="4966252"/>
                </a:lnTo>
                <a:lnTo>
                  <a:pt x="1180783" y="4970062"/>
                </a:lnTo>
                <a:lnTo>
                  <a:pt x="1186184" y="4974825"/>
                </a:lnTo>
                <a:lnTo>
                  <a:pt x="1183960" y="4973872"/>
                </a:lnTo>
                <a:lnTo>
                  <a:pt x="1181739" y="4973872"/>
                </a:lnTo>
                <a:lnTo>
                  <a:pt x="1179832" y="4973872"/>
                </a:lnTo>
                <a:lnTo>
                  <a:pt x="1177927" y="4974190"/>
                </a:lnTo>
                <a:lnTo>
                  <a:pt x="1176023" y="4975460"/>
                </a:lnTo>
                <a:lnTo>
                  <a:pt x="1174118" y="4976095"/>
                </a:lnTo>
                <a:lnTo>
                  <a:pt x="1173165" y="4977682"/>
                </a:lnTo>
                <a:lnTo>
                  <a:pt x="1171895" y="4979270"/>
                </a:lnTo>
                <a:lnTo>
                  <a:pt x="1171260" y="4981175"/>
                </a:lnTo>
                <a:lnTo>
                  <a:pt x="1170942" y="4983080"/>
                </a:lnTo>
                <a:lnTo>
                  <a:pt x="1170942" y="4985303"/>
                </a:lnTo>
                <a:lnTo>
                  <a:pt x="1171260" y="4987843"/>
                </a:lnTo>
                <a:lnTo>
                  <a:pt x="1172531" y="4990383"/>
                </a:lnTo>
                <a:lnTo>
                  <a:pt x="1173482" y="4993241"/>
                </a:lnTo>
                <a:lnTo>
                  <a:pt x="1175705" y="4996098"/>
                </a:lnTo>
                <a:lnTo>
                  <a:pt x="1177927" y="4999274"/>
                </a:lnTo>
                <a:lnTo>
                  <a:pt x="1176338" y="4998003"/>
                </a:lnTo>
                <a:lnTo>
                  <a:pt x="1174434" y="4997368"/>
                </a:lnTo>
                <a:lnTo>
                  <a:pt x="1172847" y="4997686"/>
                </a:lnTo>
                <a:lnTo>
                  <a:pt x="1170942" y="4998003"/>
                </a:lnTo>
                <a:lnTo>
                  <a:pt x="1169037" y="4999274"/>
                </a:lnTo>
                <a:lnTo>
                  <a:pt x="1167451" y="5000226"/>
                </a:lnTo>
                <a:lnTo>
                  <a:pt x="1163641" y="5002766"/>
                </a:lnTo>
                <a:lnTo>
                  <a:pt x="1160147" y="5005306"/>
                </a:lnTo>
                <a:lnTo>
                  <a:pt x="1158242" y="5005941"/>
                </a:lnTo>
                <a:lnTo>
                  <a:pt x="1156338" y="5006894"/>
                </a:lnTo>
                <a:lnTo>
                  <a:pt x="1154433" y="5006894"/>
                </a:lnTo>
                <a:lnTo>
                  <a:pt x="1152844" y="5006894"/>
                </a:lnTo>
                <a:lnTo>
                  <a:pt x="1150939" y="5005624"/>
                </a:lnTo>
                <a:lnTo>
                  <a:pt x="1151575" y="5006576"/>
                </a:lnTo>
                <a:lnTo>
                  <a:pt x="1152210" y="5007846"/>
                </a:lnTo>
                <a:lnTo>
                  <a:pt x="1152844" y="5009434"/>
                </a:lnTo>
                <a:lnTo>
                  <a:pt x="1153164" y="5010387"/>
                </a:lnTo>
                <a:lnTo>
                  <a:pt x="1153164" y="5011974"/>
                </a:lnTo>
                <a:lnTo>
                  <a:pt x="1152210" y="5014832"/>
                </a:lnTo>
                <a:lnTo>
                  <a:pt x="1150939" y="5017690"/>
                </a:lnTo>
                <a:lnTo>
                  <a:pt x="1149035" y="5020547"/>
                </a:lnTo>
                <a:lnTo>
                  <a:pt x="1143954" y="5026898"/>
                </a:lnTo>
                <a:lnTo>
                  <a:pt x="1138558" y="5033883"/>
                </a:lnTo>
                <a:lnTo>
                  <a:pt x="1135700" y="5037376"/>
                </a:lnTo>
                <a:lnTo>
                  <a:pt x="1132842" y="5041186"/>
                </a:lnTo>
                <a:lnTo>
                  <a:pt x="1131255" y="5044678"/>
                </a:lnTo>
                <a:lnTo>
                  <a:pt x="1129667" y="5048806"/>
                </a:lnTo>
                <a:lnTo>
                  <a:pt x="1128714" y="5052299"/>
                </a:lnTo>
                <a:lnTo>
                  <a:pt x="1128714" y="5054521"/>
                </a:lnTo>
                <a:lnTo>
                  <a:pt x="1128714" y="5056744"/>
                </a:lnTo>
                <a:lnTo>
                  <a:pt x="1135064" y="5059602"/>
                </a:lnTo>
                <a:lnTo>
                  <a:pt x="1140780" y="5063094"/>
                </a:lnTo>
                <a:lnTo>
                  <a:pt x="1146177" y="5066270"/>
                </a:lnTo>
                <a:lnTo>
                  <a:pt x="1150622" y="5069762"/>
                </a:lnTo>
                <a:lnTo>
                  <a:pt x="1154749" y="5073572"/>
                </a:lnTo>
                <a:lnTo>
                  <a:pt x="1158878" y="5077065"/>
                </a:lnTo>
                <a:lnTo>
                  <a:pt x="1162688" y="5081193"/>
                </a:lnTo>
                <a:lnTo>
                  <a:pt x="1165862" y="5085321"/>
                </a:lnTo>
                <a:lnTo>
                  <a:pt x="1168720" y="5089766"/>
                </a:lnTo>
                <a:lnTo>
                  <a:pt x="1171578" y="5094211"/>
                </a:lnTo>
                <a:lnTo>
                  <a:pt x="1177292" y="5104054"/>
                </a:lnTo>
                <a:lnTo>
                  <a:pt x="1188722" y="5126598"/>
                </a:lnTo>
                <a:lnTo>
                  <a:pt x="1192216" y="5127550"/>
                </a:lnTo>
                <a:lnTo>
                  <a:pt x="1194754" y="5127550"/>
                </a:lnTo>
                <a:lnTo>
                  <a:pt x="1196343" y="5127233"/>
                </a:lnTo>
                <a:lnTo>
                  <a:pt x="1197612" y="5126598"/>
                </a:lnTo>
                <a:lnTo>
                  <a:pt x="1198246" y="5125328"/>
                </a:lnTo>
                <a:lnTo>
                  <a:pt x="1198566" y="5124058"/>
                </a:lnTo>
                <a:lnTo>
                  <a:pt x="1198566" y="5120247"/>
                </a:lnTo>
                <a:lnTo>
                  <a:pt x="1198246" y="5116120"/>
                </a:lnTo>
                <a:lnTo>
                  <a:pt x="1198246" y="5114215"/>
                </a:lnTo>
                <a:lnTo>
                  <a:pt x="1198566" y="5111992"/>
                </a:lnTo>
                <a:lnTo>
                  <a:pt x="1199517" y="5109769"/>
                </a:lnTo>
                <a:lnTo>
                  <a:pt x="1200470" y="5107547"/>
                </a:lnTo>
                <a:lnTo>
                  <a:pt x="1202375" y="5105642"/>
                </a:lnTo>
                <a:lnTo>
                  <a:pt x="1204598" y="5104054"/>
                </a:lnTo>
                <a:lnTo>
                  <a:pt x="1205549" y="5109769"/>
                </a:lnTo>
                <a:lnTo>
                  <a:pt x="1206819" y="5115802"/>
                </a:lnTo>
                <a:lnTo>
                  <a:pt x="1207772" y="5121835"/>
                </a:lnTo>
                <a:lnTo>
                  <a:pt x="1208407" y="5127233"/>
                </a:lnTo>
                <a:lnTo>
                  <a:pt x="1208407" y="5130091"/>
                </a:lnTo>
                <a:lnTo>
                  <a:pt x="1208090" y="5132631"/>
                </a:lnTo>
                <a:lnTo>
                  <a:pt x="1207456" y="5135171"/>
                </a:lnTo>
                <a:lnTo>
                  <a:pt x="1206183" y="5137711"/>
                </a:lnTo>
                <a:lnTo>
                  <a:pt x="1204915" y="5140251"/>
                </a:lnTo>
                <a:lnTo>
                  <a:pt x="1203009" y="5142474"/>
                </a:lnTo>
                <a:lnTo>
                  <a:pt x="1200787" y="5144696"/>
                </a:lnTo>
                <a:lnTo>
                  <a:pt x="1197930" y="5146919"/>
                </a:lnTo>
                <a:lnTo>
                  <a:pt x="1187769" y="5141839"/>
                </a:lnTo>
                <a:lnTo>
                  <a:pt x="1177292" y="5136441"/>
                </a:lnTo>
                <a:lnTo>
                  <a:pt x="1165862" y="5130408"/>
                </a:lnTo>
                <a:lnTo>
                  <a:pt x="1154749" y="5123423"/>
                </a:lnTo>
                <a:lnTo>
                  <a:pt x="1149352" y="5119930"/>
                </a:lnTo>
                <a:lnTo>
                  <a:pt x="1144274" y="5116120"/>
                </a:lnTo>
                <a:lnTo>
                  <a:pt x="1139509" y="5112310"/>
                </a:lnTo>
                <a:lnTo>
                  <a:pt x="1135064" y="5108182"/>
                </a:lnTo>
                <a:lnTo>
                  <a:pt x="1130937" y="5104054"/>
                </a:lnTo>
                <a:lnTo>
                  <a:pt x="1127127" y="5099926"/>
                </a:lnTo>
                <a:lnTo>
                  <a:pt x="1123954" y="5095164"/>
                </a:lnTo>
                <a:lnTo>
                  <a:pt x="1121095" y="5090718"/>
                </a:lnTo>
                <a:lnTo>
                  <a:pt x="1119508" y="5092306"/>
                </a:lnTo>
                <a:lnTo>
                  <a:pt x="1118873" y="5093894"/>
                </a:lnTo>
                <a:lnTo>
                  <a:pt x="1117919" y="5095799"/>
                </a:lnTo>
                <a:lnTo>
                  <a:pt x="1117919" y="5097704"/>
                </a:lnTo>
                <a:lnTo>
                  <a:pt x="1117919" y="5099609"/>
                </a:lnTo>
                <a:lnTo>
                  <a:pt x="1118873" y="5101514"/>
                </a:lnTo>
                <a:lnTo>
                  <a:pt x="1120458" y="5105959"/>
                </a:lnTo>
                <a:lnTo>
                  <a:pt x="1123000" y="5110722"/>
                </a:lnTo>
                <a:lnTo>
                  <a:pt x="1126492" y="5115485"/>
                </a:lnTo>
                <a:lnTo>
                  <a:pt x="1130303" y="5120565"/>
                </a:lnTo>
                <a:lnTo>
                  <a:pt x="1134748" y="5125645"/>
                </a:lnTo>
                <a:lnTo>
                  <a:pt x="1130937" y="5124375"/>
                </a:lnTo>
                <a:lnTo>
                  <a:pt x="1127127" y="5122470"/>
                </a:lnTo>
                <a:lnTo>
                  <a:pt x="1123954" y="5119612"/>
                </a:lnTo>
                <a:lnTo>
                  <a:pt x="1121095" y="5116755"/>
                </a:lnTo>
                <a:lnTo>
                  <a:pt x="1118239" y="5112945"/>
                </a:lnTo>
                <a:lnTo>
                  <a:pt x="1116332" y="5108817"/>
                </a:lnTo>
                <a:lnTo>
                  <a:pt x="1114428" y="5105007"/>
                </a:lnTo>
                <a:lnTo>
                  <a:pt x="1112840" y="5100561"/>
                </a:lnTo>
                <a:lnTo>
                  <a:pt x="1112205" y="5096116"/>
                </a:lnTo>
                <a:lnTo>
                  <a:pt x="1111887" y="5092306"/>
                </a:lnTo>
                <a:lnTo>
                  <a:pt x="1111887" y="5087861"/>
                </a:lnTo>
                <a:lnTo>
                  <a:pt x="1112521" y="5083733"/>
                </a:lnTo>
                <a:lnTo>
                  <a:pt x="1113794" y="5080558"/>
                </a:lnTo>
                <a:lnTo>
                  <a:pt x="1115379" y="5077065"/>
                </a:lnTo>
                <a:lnTo>
                  <a:pt x="1117602" y="5074525"/>
                </a:lnTo>
                <a:lnTo>
                  <a:pt x="1119190" y="5073572"/>
                </a:lnTo>
                <a:lnTo>
                  <a:pt x="1120458" y="5072620"/>
                </a:lnTo>
                <a:lnTo>
                  <a:pt x="1115063" y="5069127"/>
                </a:lnTo>
                <a:lnTo>
                  <a:pt x="1110299" y="5065635"/>
                </a:lnTo>
                <a:lnTo>
                  <a:pt x="1106491" y="5062142"/>
                </a:lnTo>
                <a:lnTo>
                  <a:pt x="1102681" y="5058967"/>
                </a:lnTo>
                <a:lnTo>
                  <a:pt x="1099188" y="5055474"/>
                </a:lnTo>
                <a:lnTo>
                  <a:pt x="1096014" y="5051981"/>
                </a:lnTo>
                <a:lnTo>
                  <a:pt x="1090933" y="5044678"/>
                </a:lnTo>
                <a:lnTo>
                  <a:pt x="1085853" y="5037376"/>
                </a:lnTo>
                <a:lnTo>
                  <a:pt x="1080772" y="5030073"/>
                </a:lnTo>
                <a:lnTo>
                  <a:pt x="1077596" y="5026580"/>
                </a:lnTo>
                <a:lnTo>
                  <a:pt x="1074105" y="5022770"/>
                </a:lnTo>
                <a:lnTo>
                  <a:pt x="1070613" y="5018960"/>
                </a:lnTo>
                <a:lnTo>
                  <a:pt x="1066168" y="5014832"/>
                </a:lnTo>
                <a:lnTo>
                  <a:pt x="1063945" y="5019595"/>
                </a:lnTo>
                <a:lnTo>
                  <a:pt x="1063310" y="5021817"/>
                </a:lnTo>
                <a:lnTo>
                  <a:pt x="1063310" y="5023087"/>
                </a:lnTo>
                <a:lnTo>
                  <a:pt x="1063310" y="5024675"/>
                </a:lnTo>
                <a:lnTo>
                  <a:pt x="1063629" y="5026262"/>
                </a:lnTo>
                <a:lnTo>
                  <a:pt x="1064263" y="5027215"/>
                </a:lnTo>
                <a:lnTo>
                  <a:pt x="1065534" y="5028168"/>
                </a:lnTo>
                <a:lnTo>
                  <a:pt x="1068074" y="5031025"/>
                </a:lnTo>
                <a:lnTo>
                  <a:pt x="1070930" y="5033565"/>
                </a:lnTo>
                <a:lnTo>
                  <a:pt x="1075058" y="5037058"/>
                </a:lnTo>
                <a:lnTo>
                  <a:pt x="1078867" y="5041821"/>
                </a:lnTo>
                <a:lnTo>
                  <a:pt x="1077282" y="5042456"/>
                </a:lnTo>
                <a:lnTo>
                  <a:pt x="1075375" y="5042456"/>
                </a:lnTo>
                <a:lnTo>
                  <a:pt x="1073471" y="5042456"/>
                </a:lnTo>
                <a:lnTo>
                  <a:pt x="1071564" y="5042138"/>
                </a:lnTo>
                <a:lnTo>
                  <a:pt x="1068074" y="5041186"/>
                </a:lnTo>
                <a:lnTo>
                  <a:pt x="1064263" y="5039281"/>
                </a:lnTo>
                <a:lnTo>
                  <a:pt x="1060769" y="5037693"/>
                </a:lnTo>
                <a:lnTo>
                  <a:pt x="1056960" y="5036423"/>
                </a:lnTo>
                <a:lnTo>
                  <a:pt x="1055373" y="5036105"/>
                </a:lnTo>
                <a:lnTo>
                  <a:pt x="1053468" y="5036105"/>
                </a:lnTo>
                <a:lnTo>
                  <a:pt x="1051563" y="5036423"/>
                </a:lnTo>
                <a:lnTo>
                  <a:pt x="1049658" y="5037058"/>
                </a:lnTo>
                <a:lnTo>
                  <a:pt x="1049658" y="5034518"/>
                </a:lnTo>
                <a:lnTo>
                  <a:pt x="1050292" y="5032295"/>
                </a:lnTo>
                <a:lnTo>
                  <a:pt x="1051563" y="5027215"/>
                </a:lnTo>
                <a:lnTo>
                  <a:pt x="1053784" y="5022770"/>
                </a:lnTo>
                <a:lnTo>
                  <a:pt x="1056642" y="5018325"/>
                </a:lnTo>
                <a:lnTo>
                  <a:pt x="1060134" y="5015149"/>
                </a:lnTo>
                <a:lnTo>
                  <a:pt x="1061405" y="5013879"/>
                </a:lnTo>
                <a:lnTo>
                  <a:pt x="1063310" y="5012609"/>
                </a:lnTo>
                <a:lnTo>
                  <a:pt x="1065214" y="5011974"/>
                </a:lnTo>
                <a:lnTo>
                  <a:pt x="1066805" y="5011657"/>
                </a:lnTo>
                <a:lnTo>
                  <a:pt x="1068708" y="5011657"/>
                </a:lnTo>
                <a:lnTo>
                  <a:pt x="1070613" y="5011974"/>
                </a:lnTo>
                <a:lnTo>
                  <a:pt x="1062040" y="4999909"/>
                </a:lnTo>
                <a:lnTo>
                  <a:pt x="1060452" y="4997051"/>
                </a:lnTo>
                <a:lnTo>
                  <a:pt x="1058548" y="4995463"/>
                </a:lnTo>
                <a:lnTo>
                  <a:pt x="1057595" y="4995146"/>
                </a:lnTo>
                <a:lnTo>
                  <a:pt x="1056960" y="4995146"/>
                </a:lnTo>
                <a:lnTo>
                  <a:pt x="1056642" y="4995463"/>
                </a:lnTo>
                <a:lnTo>
                  <a:pt x="1056324" y="4996733"/>
                </a:lnTo>
                <a:lnTo>
                  <a:pt x="1055688" y="4998003"/>
                </a:lnTo>
                <a:lnTo>
                  <a:pt x="1055373" y="5002449"/>
                </a:lnTo>
                <a:lnTo>
                  <a:pt x="1054420" y="5006576"/>
                </a:lnTo>
                <a:lnTo>
                  <a:pt x="1053784" y="5008164"/>
                </a:lnTo>
                <a:lnTo>
                  <a:pt x="1053150" y="5009117"/>
                </a:lnTo>
                <a:lnTo>
                  <a:pt x="1052197" y="5009434"/>
                </a:lnTo>
                <a:lnTo>
                  <a:pt x="1051563" y="5009434"/>
                </a:lnTo>
                <a:lnTo>
                  <a:pt x="1050292" y="5008482"/>
                </a:lnTo>
                <a:lnTo>
                  <a:pt x="1048070" y="5006894"/>
                </a:lnTo>
                <a:lnTo>
                  <a:pt x="1045531" y="5003719"/>
                </a:lnTo>
                <a:lnTo>
                  <a:pt x="1043944" y="5004354"/>
                </a:lnTo>
                <a:lnTo>
                  <a:pt x="1042989" y="5004354"/>
                </a:lnTo>
                <a:lnTo>
                  <a:pt x="1042353" y="5003719"/>
                </a:lnTo>
                <a:lnTo>
                  <a:pt x="1042353" y="5003084"/>
                </a:lnTo>
                <a:lnTo>
                  <a:pt x="1043625" y="5001179"/>
                </a:lnTo>
                <a:lnTo>
                  <a:pt x="1045847" y="4998321"/>
                </a:lnTo>
                <a:lnTo>
                  <a:pt x="1048705" y="4994828"/>
                </a:lnTo>
                <a:lnTo>
                  <a:pt x="1051243" y="4990066"/>
                </a:lnTo>
                <a:lnTo>
                  <a:pt x="1052197" y="4987843"/>
                </a:lnTo>
                <a:lnTo>
                  <a:pt x="1053150" y="4984985"/>
                </a:lnTo>
                <a:lnTo>
                  <a:pt x="1053784" y="4982445"/>
                </a:lnTo>
                <a:lnTo>
                  <a:pt x="1053784" y="4979270"/>
                </a:lnTo>
                <a:lnTo>
                  <a:pt x="1046800" y="4976095"/>
                </a:lnTo>
                <a:lnTo>
                  <a:pt x="1039178" y="4972602"/>
                </a:lnTo>
                <a:lnTo>
                  <a:pt x="1035688" y="4970697"/>
                </a:lnTo>
                <a:lnTo>
                  <a:pt x="1031879" y="4968157"/>
                </a:lnTo>
                <a:lnTo>
                  <a:pt x="1028384" y="4965934"/>
                </a:lnTo>
                <a:lnTo>
                  <a:pt x="1024893" y="4963077"/>
                </a:lnTo>
                <a:lnTo>
                  <a:pt x="1022037" y="4960219"/>
                </a:lnTo>
                <a:lnTo>
                  <a:pt x="1019495" y="4956409"/>
                </a:lnTo>
                <a:lnTo>
                  <a:pt x="1017592" y="4952916"/>
                </a:lnTo>
                <a:lnTo>
                  <a:pt x="1016321" y="4948471"/>
                </a:lnTo>
                <a:lnTo>
                  <a:pt x="1015050" y="4943708"/>
                </a:lnTo>
                <a:lnTo>
                  <a:pt x="1015050" y="4938310"/>
                </a:lnTo>
                <a:lnTo>
                  <a:pt x="1016003" y="4932277"/>
                </a:lnTo>
                <a:lnTo>
                  <a:pt x="1017592" y="4925927"/>
                </a:lnTo>
                <a:lnTo>
                  <a:pt x="1022037" y="4932277"/>
                </a:lnTo>
                <a:lnTo>
                  <a:pt x="1026480" y="4939580"/>
                </a:lnTo>
                <a:lnTo>
                  <a:pt x="1030925" y="4946566"/>
                </a:lnTo>
                <a:lnTo>
                  <a:pt x="1035688" y="4953234"/>
                </a:lnTo>
                <a:lnTo>
                  <a:pt x="1039815" y="4959266"/>
                </a:lnTo>
                <a:lnTo>
                  <a:pt x="1044578" y="4964347"/>
                </a:lnTo>
                <a:lnTo>
                  <a:pt x="1046800" y="4966252"/>
                </a:lnTo>
                <a:lnTo>
                  <a:pt x="1049023" y="4968157"/>
                </a:lnTo>
                <a:lnTo>
                  <a:pt x="1051563" y="4969427"/>
                </a:lnTo>
                <a:lnTo>
                  <a:pt x="1053784" y="4970379"/>
                </a:lnTo>
                <a:lnTo>
                  <a:pt x="1050292" y="4964029"/>
                </a:lnTo>
                <a:lnTo>
                  <a:pt x="1046800" y="4957996"/>
                </a:lnTo>
                <a:lnTo>
                  <a:pt x="1043944" y="4950693"/>
                </a:lnTo>
                <a:lnTo>
                  <a:pt x="1041402" y="4943391"/>
                </a:lnTo>
                <a:lnTo>
                  <a:pt x="1039499" y="4936088"/>
                </a:lnTo>
                <a:lnTo>
                  <a:pt x="1037593" y="4927832"/>
                </a:lnTo>
                <a:lnTo>
                  <a:pt x="1034418" y="4912274"/>
                </a:lnTo>
                <a:lnTo>
                  <a:pt x="1031241" y="4896716"/>
                </a:lnTo>
                <a:lnTo>
                  <a:pt x="1029654" y="4889095"/>
                </a:lnTo>
                <a:lnTo>
                  <a:pt x="1027434" y="4881157"/>
                </a:lnTo>
                <a:lnTo>
                  <a:pt x="1025209" y="4874489"/>
                </a:lnTo>
                <a:lnTo>
                  <a:pt x="1022670" y="4867822"/>
                </a:lnTo>
                <a:lnTo>
                  <a:pt x="1019495" y="4862106"/>
                </a:lnTo>
                <a:lnTo>
                  <a:pt x="1016003" y="4856073"/>
                </a:lnTo>
                <a:lnTo>
                  <a:pt x="1015050" y="4858614"/>
                </a:lnTo>
                <a:lnTo>
                  <a:pt x="1014734" y="4861471"/>
                </a:lnTo>
                <a:lnTo>
                  <a:pt x="1014414" y="4864011"/>
                </a:lnTo>
                <a:lnTo>
                  <a:pt x="1014414" y="4867186"/>
                </a:lnTo>
                <a:lnTo>
                  <a:pt x="1014414" y="4872902"/>
                </a:lnTo>
                <a:lnTo>
                  <a:pt x="1015050" y="4879252"/>
                </a:lnTo>
                <a:lnTo>
                  <a:pt x="1016003" y="4884967"/>
                </a:lnTo>
                <a:lnTo>
                  <a:pt x="1016321" y="4890683"/>
                </a:lnTo>
                <a:lnTo>
                  <a:pt x="1016003" y="4893540"/>
                </a:lnTo>
                <a:lnTo>
                  <a:pt x="1015367" y="4896398"/>
                </a:lnTo>
                <a:lnTo>
                  <a:pt x="1015050" y="4899256"/>
                </a:lnTo>
                <a:lnTo>
                  <a:pt x="1014100" y="4901796"/>
                </a:lnTo>
                <a:lnTo>
                  <a:pt x="1011240" y="4901478"/>
                </a:lnTo>
                <a:lnTo>
                  <a:pt x="1008699" y="4900526"/>
                </a:lnTo>
                <a:lnTo>
                  <a:pt x="1005524" y="4899573"/>
                </a:lnTo>
                <a:lnTo>
                  <a:pt x="1002668" y="4898303"/>
                </a:lnTo>
                <a:lnTo>
                  <a:pt x="1000127" y="4896716"/>
                </a:lnTo>
                <a:lnTo>
                  <a:pt x="997271" y="4894810"/>
                </a:lnTo>
                <a:lnTo>
                  <a:pt x="992191" y="4890365"/>
                </a:lnTo>
                <a:lnTo>
                  <a:pt x="986792" y="4884967"/>
                </a:lnTo>
                <a:lnTo>
                  <a:pt x="981078" y="4879252"/>
                </a:lnTo>
                <a:lnTo>
                  <a:pt x="975997" y="4872584"/>
                </a:lnTo>
                <a:lnTo>
                  <a:pt x="970599" y="4865281"/>
                </a:lnTo>
                <a:lnTo>
                  <a:pt x="959806" y="4850041"/>
                </a:lnTo>
                <a:lnTo>
                  <a:pt x="948060" y="4834482"/>
                </a:lnTo>
                <a:lnTo>
                  <a:pt x="942024" y="4826862"/>
                </a:lnTo>
                <a:lnTo>
                  <a:pt x="935992" y="4819559"/>
                </a:lnTo>
                <a:lnTo>
                  <a:pt x="929327" y="4813209"/>
                </a:lnTo>
                <a:lnTo>
                  <a:pt x="922659" y="4806858"/>
                </a:lnTo>
                <a:lnTo>
                  <a:pt x="922025" y="4809716"/>
                </a:lnTo>
                <a:lnTo>
                  <a:pt x="921388" y="4812256"/>
                </a:lnTo>
                <a:lnTo>
                  <a:pt x="919799" y="4814479"/>
                </a:lnTo>
                <a:lnTo>
                  <a:pt x="918529" y="4817019"/>
                </a:lnTo>
                <a:lnTo>
                  <a:pt x="916625" y="4819241"/>
                </a:lnTo>
                <a:lnTo>
                  <a:pt x="914402" y="4821147"/>
                </a:lnTo>
                <a:lnTo>
                  <a:pt x="911862" y="4823369"/>
                </a:lnTo>
                <a:lnTo>
                  <a:pt x="909004" y="4824957"/>
                </a:lnTo>
                <a:lnTo>
                  <a:pt x="896940" y="4807811"/>
                </a:lnTo>
                <a:lnTo>
                  <a:pt x="892495" y="4802096"/>
                </a:lnTo>
                <a:lnTo>
                  <a:pt x="889005" y="4796698"/>
                </a:lnTo>
                <a:lnTo>
                  <a:pt x="885510" y="4791300"/>
                </a:lnTo>
                <a:lnTo>
                  <a:pt x="882334" y="4784950"/>
                </a:lnTo>
                <a:lnTo>
                  <a:pt x="879159" y="4777647"/>
                </a:lnTo>
                <a:lnTo>
                  <a:pt x="875033" y="4768121"/>
                </a:lnTo>
                <a:lnTo>
                  <a:pt x="873447" y="4770661"/>
                </a:lnTo>
                <a:lnTo>
                  <a:pt x="872810" y="4773201"/>
                </a:lnTo>
                <a:lnTo>
                  <a:pt x="872492" y="4776059"/>
                </a:lnTo>
                <a:lnTo>
                  <a:pt x="872492" y="4779234"/>
                </a:lnTo>
                <a:lnTo>
                  <a:pt x="872810" y="4782409"/>
                </a:lnTo>
                <a:lnTo>
                  <a:pt x="873447" y="4785267"/>
                </a:lnTo>
                <a:lnTo>
                  <a:pt x="875033" y="4791935"/>
                </a:lnTo>
                <a:lnTo>
                  <a:pt x="875986" y="4798603"/>
                </a:lnTo>
                <a:lnTo>
                  <a:pt x="876301" y="4801460"/>
                </a:lnTo>
                <a:lnTo>
                  <a:pt x="876301" y="4804636"/>
                </a:lnTo>
                <a:lnTo>
                  <a:pt x="875986" y="4807176"/>
                </a:lnTo>
                <a:lnTo>
                  <a:pt x="875350" y="4810033"/>
                </a:lnTo>
                <a:lnTo>
                  <a:pt x="873763" y="4812256"/>
                </a:lnTo>
                <a:lnTo>
                  <a:pt x="872176" y="4814479"/>
                </a:lnTo>
                <a:lnTo>
                  <a:pt x="870270" y="4810351"/>
                </a:lnTo>
                <a:lnTo>
                  <a:pt x="868683" y="4805906"/>
                </a:lnTo>
                <a:lnTo>
                  <a:pt x="866144" y="4795110"/>
                </a:lnTo>
                <a:lnTo>
                  <a:pt x="863919" y="4783997"/>
                </a:lnTo>
                <a:lnTo>
                  <a:pt x="861063" y="4772884"/>
                </a:lnTo>
                <a:lnTo>
                  <a:pt x="859793" y="4767486"/>
                </a:lnTo>
                <a:lnTo>
                  <a:pt x="857887" y="4762723"/>
                </a:lnTo>
                <a:lnTo>
                  <a:pt x="855665" y="4758278"/>
                </a:lnTo>
                <a:lnTo>
                  <a:pt x="853125" y="4754785"/>
                </a:lnTo>
                <a:lnTo>
                  <a:pt x="850267" y="4751610"/>
                </a:lnTo>
                <a:lnTo>
                  <a:pt x="848680" y="4750340"/>
                </a:lnTo>
                <a:lnTo>
                  <a:pt x="846775" y="4749705"/>
                </a:lnTo>
                <a:lnTo>
                  <a:pt x="845188" y="4748753"/>
                </a:lnTo>
                <a:lnTo>
                  <a:pt x="842966" y="4748118"/>
                </a:lnTo>
                <a:lnTo>
                  <a:pt x="841061" y="4748118"/>
                </a:lnTo>
                <a:lnTo>
                  <a:pt x="838519" y="4748118"/>
                </a:lnTo>
                <a:lnTo>
                  <a:pt x="836932" y="4750340"/>
                </a:lnTo>
                <a:lnTo>
                  <a:pt x="835978" y="4752245"/>
                </a:lnTo>
                <a:lnTo>
                  <a:pt x="835978" y="4753833"/>
                </a:lnTo>
                <a:lnTo>
                  <a:pt x="835978" y="4755421"/>
                </a:lnTo>
                <a:lnTo>
                  <a:pt x="836614" y="4756373"/>
                </a:lnTo>
                <a:lnTo>
                  <a:pt x="837885" y="4757961"/>
                </a:lnTo>
                <a:lnTo>
                  <a:pt x="841061" y="4760183"/>
                </a:lnTo>
                <a:lnTo>
                  <a:pt x="844553" y="4762406"/>
                </a:lnTo>
                <a:lnTo>
                  <a:pt x="848680" y="4765264"/>
                </a:lnTo>
                <a:lnTo>
                  <a:pt x="850267" y="4766851"/>
                </a:lnTo>
                <a:lnTo>
                  <a:pt x="851538" y="4768439"/>
                </a:lnTo>
                <a:lnTo>
                  <a:pt x="852807" y="4770661"/>
                </a:lnTo>
                <a:lnTo>
                  <a:pt x="853759" y="4773201"/>
                </a:lnTo>
                <a:lnTo>
                  <a:pt x="843283" y="4770661"/>
                </a:lnTo>
                <a:lnTo>
                  <a:pt x="838838" y="4769391"/>
                </a:lnTo>
                <a:lnTo>
                  <a:pt x="835344" y="4767486"/>
                </a:lnTo>
                <a:lnTo>
                  <a:pt x="831535" y="4765899"/>
                </a:lnTo>
                <a:lnTo>
                  <a:pt x="828677" y="4764311"/>
                </a:lnTo>
                <a:lnTo>
                  <a:pt x="826139" y="4762406"/>
                </a:lnTo>
                <a:lnTo>
                  <a:pt x="823598" y="4760183"/>
                </a:lnTo>
                <a:lnTo>
                  <a:pt x="821376" y="4757961"/>
                </a:lnTo>
                <a:lnTo>
                  <a:pt x="819153" y="4755421"/>
                </a:lnTo>
                <a:lnTo>
                  <a:pt x="815026" y="4749705"/>
                </a:lnTo>
                <a:lnTo>
                  <a:pt x="810897" y="4742402"/>
                </a:lnTo>
                <a:lnTo>
                  <a:pt x="806136" y="4733829"/>
                </a:lnTo>
                <a:lnTo>
                  <a:pt x="810263" y="4737322"/>
                </a:lnTo>
                <a:lnTo>
                  <a:pt x="814073" y="4740180"/>
                </a:lnTo>
                <a:lnTo>
                  <a:pt x="817249" y="4741767"/>
                </a:lnTo>
                <a:lnTo>
                  <a:pt x="820105" y="4742720"/>
                </a:lnTo>
                <a:lnTo>
                  <a:pt x="822329" y="4743037"/>
                </a:lnTo>
                <a:lnTo>
                  <a:pt x="824232" y="4742402"/>
                </a:lnTo>
                <a:lnTo>
                  <a:pt x="826139" y="4741132"/>
                </a:lnTo>
                <a:lnTo>
                  <a:pt x="827408" y="4739862"/>
                </a:lnTo>
                <a:lnTo>
                  <a:pt x="828677" y="4737322"/>
                </a:lnTo>
                <a:lnTo>
                  <a:pt x="829631" y="4734464"/>
                </a:lnTo>
                <a:lnTo>
                  <a:pt x="831855" y="4728432"/>
                </a:lnTo>
                <a:lnTo>
                  <a:pt x="834076" y="4721446"/>
                </a:lnTo>
                <a:lnTo>
                  <a:pt x="835665" y="4717318"/>
                </a:lnTo>
                <a:lnTo>
                  <a:pt x="836932" y="4713826"/>
                </a:lnTo>
                <a:lnTo>
                  <a:pt x="835665" y="4710016"/>
                </a:lnTo>
                <a:lnTo>
                  <a:pt x="834076" y="4707158"/>
                </a:lnTo>
                <a:lnTo>
                  <a:pt x="832169" y="4704935"/>
                </a:lnTo>
                <a:lnTo>
                  <a:pt x="830899" y="4703665"/>
                </a:lnTo>
                <a:lnTo>
                  <a:pt x="828995" y="4702078"/>
                </a:lnTo>
                <a:lnTo>
                  <a:pt x="827090" y="4701443"/>
                </a:lnTo>
                <a:lnTo>
                  <a:pt x="823598" y="4700173"/>
                </a:lnTo>
                <a:lnTo>
                  <a:pt x="820105" y="4699220"/>
                </a:lnTo>
                <a:lnTo>
                  <a:pt x="818518" y="4698585"/>
                </a:lnTo>
                <a:lnTo>
                  <a:pt x="816613" y="4697315"/>
                </a:lnTo>
                <a:lnTo>
                  <a:pt x="815026" y="4695727"/>
                </a:lnTo>
                <a:lnTo>
                  <a:pt x="813439" y="4693505"/>
                </a:lnTo>
                <a:lnTo>
                  <a:pt x="811850" y="4690330"/>
                </a:lnTo>
                <a:lnTo>
                  <a:pt x="810263" y="4686837"/>
                </a:lnTo>
                <a:lnTo>
                  <a:pt x="811533" y="4682074"/>
                </a:lnTo>
                <a:lnTo>
                  <a:pt x="811850" y="4676994"/>
                </a:lnTo>
                <a:lnTo>
                  <a:pt x="811850" y="4671914"/>
                </a:lnTo>
                <a:lnTo>
                  <a:pt x="811216" y="4666516"/>
                </a:lnTo>
                <a:lnTo>
                  <a:pt x="810263" y="4660800"/>
                </a:lnTo>
                <a:lnTo>
                  <a:pt x="809627" y="4655403"/>
                </a:lnTo>
                <a:lnTo>
                  <a:pt x="807088" y="4643655"/>
                </a:lnTo>
                <a:lnTo>
                  <a:pt x="805183" y="4632541"/>
                </a:lnTo>
                <a:lnTo>
                  <a:pt x="804547" y="4627144"/>
                </a:lnTo>
                <a:lnTo>
                  <a:pt x="803913" y="4621428"/>
                </a:lnTo>
                <a:lnTo>
                  <a:pt x="803913" y="4616348"/>
                </a:lnTo>
                <a:lnTo>
                  <a:pt x="804231" y="4611268"/>
                </a:lnTo>
                <a:lnTo>
                  <a:pt x="805183" y="4606505"/>
                </a:lnTo>
                <a:lnTo>
                  <a:pt x="806769" y="4602060"/>
                </a:lnTo>
                <a:lnTo>
                  <a:pt x="807725" y="4613490"/>
                </a:lnTo>
                <a:lnTo>
                  <a:pt x="809946" y="4624921"/>
                </a:lnTo>
                <a:lnTo>
                  <a:pt x="812804" y="4636987"/>
                </a:lnTo>
                <a:lnTo>
                  <a:pt x="816613" y="4649370"/>
                </a:lnTo>
                <a:lnTo>
                  <a:pt x="821058" y="4661753"/>
                </a:lnTo>
                <a:lnTo>
                  <a:pt x="826139" y="4674454"/>
                </a:lnTo>
                <a:lnTo>
                  <a:pt x="831855" y="4687154"/>
                </a:lnTo>
                <a:lnTo>
                  <a:pt x="838519" y="4699538"/>
                </a:lnTo>
                <a:lnTo>
                  <a:pt x="845506" y="4711603"/>
                </a:lnTo>
                <a:lnTo>
                  <a:pt x="853125" y="4723669"/>
                </a:lnTo>
                <a:lnTo>
                  <a:pt x="861063" y="4735417"/>
                </a:lnTo>
                <a:lnTo>
                  <a:pt x="869636" y="4745895"/>
                </a:lnTo>
                <a:lnTo>
                  <a:pt x="878526" y="4756373"/>
                </a:lnTo>
                <a:lnTo>
                  <a:pt x="887734" y="4765581"/>
                </a:lnTo>
                <a:lnTo>
                  <a:pt x="892495" y="4770026"/>
                </a:lnTo>
                <a:lnTo>
                  <a:pt x="897575" y="4774472"/>
                </a:lnTo>
                <a:lnTo>
                  <a:pt x="902656" y="4778282"/>
                </a:lnTo>
                <a:lnTo>
                  <a:pt x="907734" y="4782092"/>
                </a:lnTo>
                <a:lnTo>
                  <a:pt x="905195" y="4779234"/>
                </a:lnTo>
                <a:lnTo>
                  <a:pt x="902974" y="4775424"/>
                </a:lnTo>
                <a:lnTo>
                  <a:pt x="898209" y="4767169"/>
                </a:lnTo>
                <a:lnTo>
                  <a:pt x="887098" y="4744625"/>
                </a:lnTo>
                <a:lnTo>
                  <a:pt x="880113" y="4731924"/>
                </a:lnTo>
                <a:lnTo>
                  <a:pt x="875986" y="4725891"/>
                </a:lnTo>
                <a:lnTo>
                  <a:pt x="871856" y="4719224"/>
                </a:lnTo>
                <a:lnTo>
                  <a:pt x="867413" y="4713191"/>
                </a:lnTo>
                <a:lnTo>
                  <a:pt x="862333" y="4707158"/>
                </a:lnTo>
                <a:lnTo>
                  <a:pt x="857252" y="4701443"/>
                </a:lnTo>
                <a:lnTo>
                  <a:pt x="851220" y="4696045"/>
                </a:lnTo>
                <a:lnTo>
                  <a:pt x="853441" y="4694775"/>
                </a:lnTo>
                <a:lnTo>
                  <a:pt x="854712" y="4693505"/>
                </a:lnTo>
                <a:lnTo>
                  <a:pt x="855348" y="4691600"/>
                </a:lnTo>
                <a:lnTo>
                  <a:pt x="855665" y="4689377"/>
                </a:lnTo>
                <a:lnTo>
                  <a:pt x="855348" y="4687154"/>
                </a:lnTo>
                <a:lnTo>
                  <a:pt x="855031" y="4684932"/>
                </a:lnTo>
                <a:lnTo>
                  <a:pt x="853441" y="4679852"/>
                </a:lnTo>
                <a:lnTo>
                  <a:pt x="851854" y="4675089"/>
                </a:lnTo>
                <a:lnTo>
                  <a:pt x="851854" y="4672866"/>
                </a:lnTo>
                <a:lnTo>
                  <a:pt x="851854" y="4671279"/>
                </a:lnTo>
                <a:lnTo>
                  <a:pt x="852807" y="4669373"/>
                </a:lnTo>
                <a:lnTo>
                  <a:pt x="853759" y="4667468"/>
                </a:lnTo>
                <a:lnTo>
                  <a:pt x="855983" y="4666516"/>
                </a:lnTo>
                <a:lnTo>
                  <a:pt x="858525" y="4665563"/>
                </a:lnTo>
                <a:lnTo>
                  <a:pt x="851854" y="4654768"/>
                </a:lnTo>
                <a:lnTo>
                  <a:pt x="845822" y="4643655"/>
                </a:lnTo>
                <a:lnTo>
                  <a:pt x="840108" y="4633494"/>
                </a:lnTo>
                <a:lnTo>
                  <a:pt x="834711" y="4623333"/>
                </a:lnTo>
                <a:lnTo>
                  <a:pt x="816613" y="4587137"/>
                </a:lnTo>
                <a:lnTo>
                  <a:pt x="812168" y="4579199"/>
                </a:lnTo>
                <a:lnTo>
                  <a:pt x="807725" y="4571578"/>
                </a:lnTo>
                <a:lnTo>
                  <a:pt x="803594" y="4564275"/>
                </a:lnTo>
                <a:lnTo>
                  <a:pt x="799149" y="4557290"/>
                </a:lnTo>
                <a:lnTo>
                  <a:pt x="794388" y="4550622"/>
                </a:lnTo>
                <a:lnTo>
                  <a:pt x="789309" y="4544589"/>
                </a:lnTo>
                <a:lnTo>
                  <a:pt x="783277" y="4538556"/>
                </a:lnTo>
                <a:lnTo>
                  <a:pt x="777561" y="4533476"/>
                </a:lnTo>
                <a:lnTo>
                  <a:pt x="777243" y="4532206"/>
                </a:lnTo>
                <a:lnTo>
                  <a:pt x="776926" y="4530619"/>
                </a:lnTo>
                <a:lnTo>
                  <a:pt x="776926" y="4529666"/>
                </a:lnTo>
                <a:lnTo>
                  <a:pt x="777243" y="4528396"/>
                </a:lnTo>
                <a:lnTo>
                  <a:pt x="778194" y="4526173"/>
                </a:lnTo>
                <a:lnTo>
                  <a:pt x="779784" y="4524903"/>
                </a:lnTo>
                <a:lnTo>
                  <a:pt x="781688" y="4523316"/>
                </a:lnTo>
                <a:lnTo>
                  <a:pt x="783911" y="4522046"/>
                </a:lnTo>
                <a:lnTo>
                  <a:pt x="785816" y="4520458"/>
                </a:lnTo>
                <a:lnTo>
                  <a:pt x="788038" y="4518870"/>
                </a:lnTo>
                <a:lnTo>
                  <a:pt x="782958" y="4514108"/>
                </a:lnTo>
                <a:lnTo>
                  <a:pt x="779148" y="4509662"/>
                </a:lnTo>
                <a:lnTo>
                  <a:pt x="775340" y="4504265"/>
                </a:lnTo>
                <a:lnTo>
                  <a:pt x="772480" y="4499184"/>
                </a:lnTo>
                <a:lnTo>
                  <a:pt x="769624" y="4494104"/>
                </a:lnTo>
                <a:lnTo>
                  <a:pt x="767400" y="4488706"/>
                </a:lnTo>
                <a:lnTo>
                  <a:pt x="763271" y="4478546"/>
                </a:lnTo>
                <a:lnTo>
                  <a:pt x="761050" y="4473465"/>
                </a:lnTo>
                <a:lnTo>
                  <a:pt x="758828" y="4468703"/>
                </a:lnTo>
                <a:lnTo>
                  <a:pt x="756289" y="4464258"/>
                </a:lnTo>
                <a:lnTo>
                  <a:pt x="753113" y="4459812"/>
                </a:lnTo>
                <a:lnTo>
                  <a:pt x="749939" y="4456002"/>
                </a:lnTo>
                <a:lnTo>
                  <a:pt x="745810" y="4452192"/>
                </a:lnTo>
                <a:lnTo>
                  <a:pt x="741049" y="4449017"/>
                </a:lnTo>
                <a:lnTo>
                  <a:pt x="735333" y="4446159"/>
                </a:lnTo>
                <a:lnTo>
                  <a:pt x="731524" y="4446159"/>
                </a:lnTo>
                <a:lnTo>
                  <a:pt x="730570" y="4446794"/>
                </a:lnTo>
                <a:lnTo>
                  <a:pt x="729301" y="4447111"/>
                </a:lnTo>
                <a:lnTo>
                  <a:pt x="728666" y="4447747"/>
                </a:lnTo>
                <a:lnTo>
                  <a:pt x="728032" y="4448699"/>
                </a:lnTo>
                <a:lnTo>
                  <a:pt x="727714" y="4449334"/>
                </a:lnTo>
                <a:lnTo>
                  <a:pt x="727714" y="4450287"/>
                </a:lnTo>
                <a:lnTo>
                  <a:pt x="728032" y="4452827"/>
                </a:lnTo>
                <a:lnTo>
                  <a:pt x="728666" y="4455367"/>
                </a:lnTo>
                <a:lnTo>
                  <a:pt x="730888" y="4461082"/>
                </a:lnTo>
                <a:lnTo>
                  <a:pt x="733109" y="4466798"/>
                </a:lnTo>
                <a:lnTo>
                  <a:pt x="733746" y="4469338"/>
                </a:lnTo>
                <a:lnTo>
                  <a:pt x="734062" y="4471560"/>
                </a:lnTo>
                <a:lnTo>
                  <a:pt x="733746" y="4472513"/>
                </a:lnTo>
                <a:lnTo>
                  <a:pt x="733428" y="4473465"/>
                </a:lnTo>
                <a:lnTo>
                  <a:pt x="733109" y="4474101"/>
                </a:lnTo>
                <a:lnTo>
                  <a:pt x="732159" y="4474736"/>
                </a:lnTo>
                <a:lnTo>
                  <a:pt x="731204" y="4475688"/>
                </a:lnTo>
                <a:lnTo>
                  <a:pt x="729617" y="4476006"/>
                </a:lnTo>
                <a:lnTo>
                  <a:pt x="726443" y="4476006"/>
                </a:lnTo>
                <a:lnTo>
                  <a:pt x="722953" y="4474101"/>
                </a:lnTo>
                <a:lnTo>
                  <a:pt x="720409" y="4471878"/>
                </a:lnTo>
                <a:lnTo>
                  <a:pt x="718188" y="4469655"/>
                </a:lnTo>
                <a:lnTo>
                  <a:pt x="716599" y="4467433"/>
                </a:lnTo>
                <a:lnTo>
                  <a:pt x="715964" y="4465210"/>
                </a:lnTo>
                <a:lnTo>
                  <a:pt x="715013" y="4462670"/>
                </a:lnTo>
                <a:lnTo>
                  <a:pt x="715013" y="4460130"/>
                </a:lnTo>
                <a:lnTo>
                  <a:pt x="715013" y="4457590"/>
                </a:lnTo>
                <a:lnTo>
                  <a:pt x="715650" y="4452192"/>
                </a:lnTo>
                <a:lnTo>
                  <a:pt x="715650" y="4446476"/>
                </a:lnTo>
                <a:lnTo>
                  <a:pt x="715013" y="4442984"/>
                </a:lnTo>
                <a:lnTo>
                  <a:pt x="714377" y="4439809"/>
                </a:lnTo>
                <a:lnTo>
                  <a:pt x="713424" y="4436633"/>
                </a:lnTo>
                <a:lnTo>
                  <a:pt x="711521" y="4432823"/>
                </a:lnTo>
                <a:lnTo>
                  <a:pt x="709298" y="4429966"/>
                </a:lnTo>
                <a:lnTo>
                  <a:pt x="707392" y="4428060"/>
                </a:lnTo>
                <a:lnTo>
                  <a:pt x="706123" y="4427425"/>
                </a:lnTo>
                <a:lnTo>
                  <a:pt x="704853" y="4427425"/>
                </a:lnTo>
                <a:lnTo>
                  <a:pt x="703900" y="4428060"/>
                </a:lnTo>
                <a:lnTo>
                  <a:pt x="702629" y="4429648"/>
                </a:lnTo>
                <a:lnTo>
                  <a:pt x="701042" y="4433141"/>
                </a:lnTo>
                <a:lnTo>
                  <a:pt x="699139" y="4437586"/>
                </a:lnTo>
                <a:lnTo>
                  <a:pt x="697868" y="4439809"/>
                </a:lnTo>
                <a:lnTo>
                  <a:pt x="696599" y="4442031"/>
                </a:lnTo>
                <a:lnTo>
                  <a:pt x="695010" y="4443619"/>
                </a:lnTo>
                <a:lnTo>
                  <a:pt x="693107" y="4444571"/>
                </a:lnTo>
                <a:lnTo>
                  <a:pt x="691202" y="4445206"/>
                </a:lnTo>
                <a:lnTo>
                  <a:pt x="688024" y="4444889"/>
                </a:lnTo>
                <a:lnTo>
                  <a:pt x="684849" y="4440126"/>
                </a:lnTo>
                <a:lnTo>
                  <a:pt x="682310" y="4435363"/>
                </a:lnTo>
                <a:lnTo>
                  <a:pt x="679770" y="4431553"/>
                </a:lnTo>
                <a:lnTo>
                  <a:pt x="677865" y="4427108"/>
                </a:lnTo>
                <a:lnTo>
                  <a:pt x="675960" y="4422980"/>
                </a:lnTo>
                <a:lnTo>
                  <a:pt x="675009" y="4419487"/>
                </a:lnTo>
                <a:lnTo>
                  <a:pt x="674372" y="4415677"/>
                </a:lnTo>
                <a:lnTo>
                  <a:pt x="673420" y="4412185"/>
                </a:lnTo>
                <a:lnTo>
                  <a:pt x="673420" y="4408374"/>
                </a:lnTo>
                <a:lnTo>
                  <a:pt x="673420" y="4404882"/>
                </a:lnTo>
                <a:lnTo>
                  <a:pt x="673420" y="4401072"/>
                </a:lnTo>
                <a:lnTo>
                  <a:pt x="674372" y="4397579"/>
                </a:lnTo>
                <a:lnTo>
                  <a:pt x="675644" y="4389958"/>
                </a:lnTo>
                <a:lnTo>
                  <a:pt x="677865" y="4381703"/>
                </a:lnTo>
                <a:lnTo>
                  <a:pt x="669609" y="4368050"/>
                </a:lnTo>
                <a:lnTo>
                  <a:pt x="661990" y="4355032"/>
                </a:lnTo>
                <a:lnTo>
                  <a:pt x="654370" y="4344236"/>
                </a:lnTo>
                <a:lnTo>
                  <a:pt x="647703" y="4334393"/>
                </a:lnTo>
                <a:lnTo>
                  <a:pt x="641036" y="4326138"/>
                </a:lnTo>
                <a:lnTo>
                  <a:pt x="635002" y="4319152"/>
                </a:lnTo>
                <a:lnTo>
                  <a:pt x="629290" y="4314072"/>
                </a:lnTo>
                <a:lnTo>
                  <a:pt x="626749" y="4311849"/>
                </a:lnTo>
                <a:lnTo>
                  <a:pt x="623891" y="4309944"/>
                </a:lnTo>
                <a:lnTo>
                  <a:pt x="621668" y="4308357"/>
                </a:lnTo>
                <a:lnTo>
                  <a:pt x="619128" y="4307722"/>
                </a:lnTo>
                <a:lnTo>
                  <a:pt x="616588" y="4307087"/>
                </a:lnTo>
                <a:lnTo>
                  <a:pt x="614367" y="4307087"/>
                </a:lnTo>
                <a:lnTo>
                  <a:pt x="612142" y="4307404"/>
                </a:lnTo>
                <a:lnTo>
                  <a:pt x="609922" y="4308039"/>
                </a:lnTo>
                <a:lnTo>
                  <a:pt x="608016" y="4309309"/>
                </a:lnTo>
                <a:lnTo>
                  <a:pt x="605793" y="4310579"/>
                </a:lnTo>
                <a:lnTo>
                  <a:pt x="603888" y="4312484"/>
                </a:lnTo>
                <a:lnTo>
                  <a:pt x="601984" y="4315024"/>
                </a:lnTo>
                <a:lnTo>
                  <a:pt x="599759" y="4317565"/>
                </a:lnTo>
                <a:lnTo>
                  <a:pt x="598174" y="4320740"/>
                </a:lnTo>
                <a:lnTo>
                  <a:pt x="596269" y="4324550"/>
                </a:lnTo>
                <a:lnTo>
                  <a:pt x="594362" y="4328995"/>
                </a:lnTo>
                <a:lnTo>
                  <a:pt x="590869" y="4338521"/>
                </a:lnTo>
                <a:lnTo>
                  <a:pt x="593409" y="4342331"/>
                </a:lnTo>
                <a:lnTo>
                  <a:pt x="595314" y="4346141"/>
                </a:lnTo>
                <a:lnTo>
                  <a:pt x="598174" y="4349316"/>
                </a:lnTo>
                <a:lnTo>
                  <a:pt x="600079" y="4351856"/>
                </a:lnTo>
                <a:lnTo>
                  <a:pt x="602619" y="4354397"/>
                </a:lnTo>
                <a:lnTo>
                  <a:pt x="605159" y="4356619"/>
                </a:lnTo>
                <a:lnTo>
                  <a:pt x="608333" y="4358524"/>
                </a:lnTo>
                <a:lnTo>
                  <a:pt x="610874" y="4359794"/>
                </a:lnTo>
                <a:lnTo>
                  <a:pt x="616268" y="4362969"/>
                </a:lnTo>
                <a:lnTo>
                  <a:pt x="621668" y="4364875"/>
                </a:lnTo>
                <a:lnTo>
                  <a:pt x="627065" y="4367097"/>
                </a:lnTo>
                <a:lnTo>
                  <a:pt x="632779" y="4369637"/>
                </a:lnTo>
                <a:lnTo>
                  <a:pt x="634368" y="4367732"/>
                </a:lnTo>
                <a:lnTo>
                  <a:pt x="635639" y="4364875"/>
                </a:lnTo>
                <a:lnTo>
                  <a:pt x="635639" y="4362969"/>
                </a:lnTo>
                <a:lnTo>
                  <a:pt x="635639" y="4360747"/>
                </a:lnTo>
                <a:lnTo>
                  <a:pt x="635002" y="4358842"/>
                </a:lnTo>
                <a:lnTo>
                  <a:pt x="633733" y="4356619"/>
                </a:lnTo>
                <a:lnTo>
                  <a:pt x="630559" y="4352491"/>
                </a:lnTo>
                <a:lnTo>
                  <a:pt x="626431" y="4348364"/>
                </a:lnTo>
                <a:lnTo>
                  <a:pt x="622937" y="4343918"/>
                </a:lnTo>
                <a:lnTo>
                  <a:pt x="621033" y="4341696"/>
                </a:lnTo>
                <a:lnTo>
                  <a:pt x="619446" y="4339156"/>
                </a:lnTo>
                <a:lnTo>
                  <a:pt x="618492" y="4336933"/>
                </a:lnTo>
                <a:lnTo>
                  <a:pt x="617859" y="4334075"/>
                </a:lnTo>
                <a:lnTo>
                  <a:pt x="621033" y="4335028"/>
                </a:lnTo>
                <a:lnTo>
                  <a:pt x="623891" y="4336298"/>
                </a:lnTo>
                <a:lnTo>
                  <a:pt x="626431" y="4337568"/>
                </a:lnTo>
                <a:lnTo>
                  <a:pt x="628654" y="4339156"/>
                </a:lnTo>
                <a:lnTo>
                  <a:pt x="630876" y="4341061"/>
                </a:lnTo>
                <a:lnTo>
                  <a:pt x="632463" y="4342648"/>
                </a:lnTo>
                <a:lnTo>
                  <a:pt x="635321" y="4346459"/>
                </a:lnTo>
                <a:lnTo>
                  <a:pt x="640084" y="4354714"/>
                </a:lnTo>
                <a:lnTo>
                  <a:pt x="642940" y="4358842"/>
                </a:lnTo>
                <a:lnTo>
                  <a:pt x="644845" y="4361064"/>
                </a:lnTo>
                <a:lnTo>
                  <a:pt x="647067" y="4362969"/>
                </a:lnTo>
                <a:lnTo>
                  <a:pt x="645163" y="4364875"/>
                </a:lnTo>
                <a:lnTo>
                  <a:pt x="643576" y="4367732"/>
                </a:lnTo>
                <a:lnTo>
                  <a:pt x="642622" y="4370590"/>
                </a:lnTo>
                <a:lnTo>
                  <a:pt x="641671" y="4373765"/>
                </a:lnTo>
                <a:lnTo>
                  <a:pt x="641671" y="4378210"/>
                </a:lnTo>
                <a:lnTo>
                  <a:pt x="642622" y="4383608"/>
                </a:lnTo>
                <a:lnTo>
                  <a:pt x="643258" y="4390276"/>
                </a:lnTo>
                <a:lnTo>
                  <a:pt x="645163" y="4398214"/>
                </a:lnTo>
                <a:lnTo>
                  <a:pt x="643576" y="4398214"/>
                </a:lnTo>
                <a:lnTo>
                  <a:pt x="642305" y="4397896"/>
                </a:lnTo>
                <a:lnTo>
                  <a:pt x="641036" y="4397261"/>
                </a:lnTo>
                <a:lnTo>
                  <a:pt x="640084" y="4395991"/>
                </a:lnTo>
                <a:lnTo>
                  <a:pt x="637862" y="4393134"/>
                </a:lnTo>
                <a:lnTo>
                  <a:pt x="635639" y="4389323"/>
                </a:lnTo>
                <a:lnTo>
                  <a:pt x="631829" y="4380750"/>
                </a:lnTo>
                <a:lnTo>
                  <a:pt x="630240" y="4376305"/>
                </a:lnTo>
                <a:lnTo>
                  <a:pt x="628018" y="4372177"/>
                </a:lnTo>
                <a:lnTo>
                  <a:pt x="626114" y="4373448"/>
                </a:lnTo>
                <a:lnTo>
                  <a:pt x="624209" y="4374083"/>
                </a:lnTo>
                <a:lnTo>
                  <a:pt x="622937" y="4374400"/>
                </a:lnTo>
                <a:lnTo>
                  <a:pt x="621350" y="4374083"/>
                </a:lnTo>
                <a:lnTo>
                  <a:pt x="619446" y="4373765"/>
                </a:lnTo>
                <a:lnTo>
                  <a:pt x="618175" y="4372813"/>
                </a:lnTo>
                <a:lnTo>
                  <a:pt x="616904" y="4371225"/>
                </a:lnTo>
                <a:lnTo>
                  <a:pt x="615634" y="4369637"/>
                </a:lnTo>
                <a:lnTo>
                  <a:pt x="614047" y="4373130"/>
                </a:lnTo>
                <a:lnTo>
                  <a:pt x="613414" y="4376623"/>
                </a:lnTo>
                <a:lnTo>
                  <a:pt x="613096" y="4380750"/>
                </a:lnTo>
                <a:lnTo>
                  <a:pt x="613414" y="4384878"/>
                </a:lnTo>
                <a:lnTo>
                  <a:pt x="613730" y="4388688"/>
                </a:lnTo>
                <a:lnTo>
                  <a:pt x="614683" y="4393134"/>
                </a:lnTo>
                <a:lnTo>
                  <a:pt x="616268" y="4397261"/>
                </a:lnTo>
                <a:lnTo>
                  <a:pt x="618175" y="4401072"/>
                </a:lnTo>
                <a:lnTo>
                  <a:pt x="620399" y="4404882"/>
                </a:lnTo>
                <a:lnTo>
                  <a:pt x="622620" y="4408057"/>
                </a:lnTo>
                <a:lnTo>
                  <a:pt x="625160" y="4410915"/>
                </a:lnTo>
                <a:lnTo>
                  <a:pt x="628018" y="4413455"/>
                </a:lnTo>
                <a:lnTo>
                  <a:pt x="631194" y="4415360"/>
                </a:lnTo>
                <a:lnTo>
                  <a:pt x="634368" y="4416947"/>
                </a:lnTo>
                <a:lnTo>
                  <a:pt x="638177" y="4417582"/>
                </a:lnTo>
                <a:lnTo>
                  <a:pt x="641671" y="4417265"/>
                </a:lnTo>
                <a:lnTo>
                  <a:pt x="640718" y="4418217"/>
                </a:lnTo>
                <a:lnTo>
                  <a:pt x="640084" y="4419805"/>
                </a:lnTo>
                <a:lnTo>
                  <a:pt x="638813" y="4422980"/>
                </a:lnTo>
                <a:lnTo>
                  <a:pt x="638497" y="4427108"/>
                </a:lnTo>
                <a:lnTo>
                  <a:pt x="638813" y="4430918"/>
                </a:lnTo>
                <a:lnTo>
                  <a:pt x="639766" y="4435681"/>
                </a:lnTo>
                <a:lnTo>
                  <a:pt x="640718" y="4440126"/>
                </a:lnTo>
                <a:lnTo>
                  <a:pt x="642305" y="4444889"/>
                </a:lnTo>
                <a:lnTo>
                  <a:pt x="644211" y="4449334"/>
                </a:lnTo>
                <a:lnTo>
                  <a:pt x="646434" y="4453779"/>
                </a:lnTo>
                <a:lnTo>
                  <a:pt x="649608" y="4457272"/>
                </a:lnTo>
                <a:lnTo>
                  <a:pt x="652466" y="4460765"/>
                </a:lnTo>
                <a:lnTo>
                  <a:pt x="655326" y="4463305"/>
                </a:lnTo>
                <a:lnTo>
                  <a:pt x="658498" y="4464893"/>
                </a:lnTo>
                <a:lnTo>
                  <a:pt x="660085" y="4465845"/>
                </a:lnTo>
                <a:lnTo>
                  <a:pt x="661356" y="4466163"/>
                </a:lnTo>
                <a:lnTo>
                  <a:pt x="663261" y="4466163"/>
                </a:lnTo>
                <a:lnTo>
                  <a:pt x="664847" y="4465845"/>
                </a:lnTo>
                <a:lnTo>
                  <a:pt x="666754" y="4464893"/>
                </a:lnTo>
                <a:lnTo>
                  <a:pt x="668022" y="4464258"/>
                </a:lnTo>
                <a:lnTo>
                  <a:pt x="665166" y="4468703"/>
                </a:lnTo>
                <a:lnTo>
                  <a:pt x="662943" y="4473148"/>
                </a:lnTo>
                <a:lnTo>
                  <a:pt x="661038" y="4477911"/>
                </a:lnTo>
                <a:lnTo>
                  <a:pt x="659771" y="4482991"/>
                </a:lnTo>
                <a:lnTo>
                  <a:pt x="658815" y="4487754"/>
                </a:lnTo>
                <a:lnTo>
                  <a:pt x="658498" y="4492834"/>
                </a:lnTo>
                <a:lnTo>
                  <a:pt x="658815" y="4497597"/>
                </a:lnTo>
                <a:lnTo>
                  <a:pt x="660085" y="4502677"/>
                </a:lnTo>
                <a:lnTo>
                  <a:pt x="661038" y="4507757"/>
                </a:lnTo>
                <a:lnTo>
                  <a:pt x="662943" y="4512838"/>
                </a:lnTo>
                <a:lnTo>
                  <a:pt x="665166" y="4517918"/>
                </a:lnTo>
                <a:lnTo>
                  <a:pt x="667708" y="4523316"/>
                </a:lnTo>
                <a:lnTo>
                  <a:pt x="670880" y="4528078"/>
                </a:lnTo>
                <a:lnTo>
                  <a:pt x="674691" y="4533159"/>
                </a:lnTo>
                <a:lnTo>
                  <a:pt x="678183" y="4538239"/>
                </a:lnTo>
                <a:lnTo>
                  <a:pt x="682628" y="4543002"/>
                </a:lnTo>
                <a:lnTo>
                  <a:pt x="683899" y="4541732"/>
                </a:lnTo>
                <a:lnTo>
                  <a:pt x="684534" y="4539827"/>
                </a:lnTo>
                <a:lnTo>
                  <a:pt x="684849" y="4537604"/>
                </a:lnTo>
                <a:lnTo>
                  <a:pt x="684534" y="4535381"/>
                </a:lnTo>
                <a:lnTo>
                  <a:pt x="684215" y="4530619"/>
                </a:lnTo>
                <a:lnTo>
                  <a:pt x="682945" y="4525538"/>
                </a:lnTo>
                <a:lnTo>
                  <a:pt x="682628" y="4523316"/>
                </a:lnTo>
                <a:lnTo>
                  <a:pt x="682628" y="4520776"/>
                </a:lnTo>
                <a:lnTo>
                  <a:pt x="682628" y="4518870"/>
                </a:lnTo>
                <a:lnTo>
                  <a:pt x="683264" y="4516648"/>
                </a:lnTo>
                <a:lnTo>
                  <a:pt x="684534" y="4515378"/>
                </a:lnTo>
                <a:lnTo>
                  <a:pt x="686120" y="4513790"/>
                </a:lnTo>
                <a:lnTo>
                  <a:pt x="688024" y="4512838"/>
                </a:lnTo>
                <a:lnTo>
                  <a:pt x="691202" y="4512520"/>
                </a:lnTo>
                <a:lnTo>
                  <a:pt x="696281" y="4518235"/>
                </a:lnTo>
                <a:lnTo>
                  <a:pt x="700408" y="4524586"/>
                </a:lnTo>
                <a:lnTo>
                  <a:pt x="704536" y="4530619"/>
                </a:lnTo>
                <a:lnTo>
                  <a:pt x="708345" y="4537286"/>
                </a:lnTo>
                <a:lnTo>
                  <a:pt x="711203" y="4543319"/>
                </a:lnTo>
                <a:lnTo>
                  <a:pt x="714061" y="4549987"/>
                </a:lnTo>
                <a:lnTo>
                  <a:pt x="716599" y="4556337"/>
                </a:lnTo>
                <a:lnTo>
                  <a:pt x="718822" y="4562688"/>
                </a:lnTo>
                <a:lnTo>
                  <a:pt x="720727" y="4569038"/>
                </a:lnTo>
                <a:lnTo>
                  <a:pt x="722000" y="4575388"/>
                </a:lnTo>
                <a:lnTo>
                  <a:pt x="724856" y="4588407"/>
                </a:lnTo>
                <a:lnTo>
                  <a:pt x="727079" y="4601107"/>
                </a:lnTo>
                <a:lnTo>
                  <a:pt x="728983" y="4613173"/>
                </a:lnTo>
                <a:lnTo>
                  <a:pt x="726125" y="4614125"/>
                </a:lnTo>
                <a:lnTo>
                  <a:pt x="723267" y="4615713"/>
                </a:lnTo>
                <a:lnTo>
                  <a:pt x="720409" y="4616983"/>
                </a:lnTo>
                <a:lnTo>
                  <a:pt x="718188" y="4618888"/>
                </a:lnTo>
                <a:lnTo>
                  <a:pt x="715964" y="4620793"/>
                </a:lnTo>
                <a:lnTo>
                  <a:pt x="714061" y="4622698"/>
                </a:lnTo>
                <a:lnTo>
                  <a:pt x="712154" y="4625239"/>
                </a:lnTo>
                <a:lnTo>
                  <a:pt x="710885" y="4627461"/>
                </a:lnTo>
                <a:lnTo>
                  <a:pt x="709298" y="4630001"/>
                </a:lnTo>
                <a:lnTo>
                  <a:pt x="708345" y="4632859"/>
                </a:lnTo>
                <a:lnTo>
                  <a:pt x="707392" y="4635717"/>
                </a:lnTo>
                <a:lnTo>
                  <a:pt x="706758" y="4638574"/>
                </a:lnTo>
                <a:lnTo>
                  <a:pt x="706123" y="4645560"/>
                </a:lnTo>
                <a:lnTo>
                  <a:pt x="705805" y="4652545"/>
                </a:lnTo>
                <a:lnTo>
                  <a:pt x="706123" y="4660165"/>
                </a:lnTo>
                <a:lnTo>
                  <a:pt x="707076" y="4668103"/>
                </a:lnTo>
                <a:lnTo>
                  <a:pt x="708981" y="4676994"/>
                </a:lnTo>
                <a:lnTo>
                  <a:pt x="711203" y="4685884"/>
                </a:lnTo>
                <a:lnTo>
                  <a:pt x="713743" y="4694775"/>
                </a:lnTo>
                <a:lnTo>
                  <a:pt x="716599" y="4704300"/>
                </a:lnTo>
                <a:lnTo>
                  <a:pt x="720409" y="4714143"/>
                </a:lnTo>
                <a:lnTo>
                  <a:pt x="723902" y="4723986"/>
                </a:lnTo>
                <a:lnTo>
                  <a:pt x="732159" y="4743990"/>
                </a:lnTo>
                <a:lnTo>
                  <a:pt x="741363" y="4764311"/>
                </a:lnTo>
                <a:lnTo>
                  <a:pt x="751208" y="4784315"/>
                </a:lnTo>
                <a:lnTo>
                  <a:pt x="760734" y="4803683"/>
                </a:lnTo>
                <a:lnTo>
                  <a:pt x="779148" y="4838927"/>
                </a:lnTo>
                <a:lnTo>
                  <a:pt x="787086" y="4854168"/>
                </a:lnTo>
                <a:lnTo>
                  <a:pt x="793117" y="4867822"/>
                </a:lnTo>
                <a:lnTo>
                  <a:pt x="790578" y="4866551"/>
                </a:lnTo>
                <a:lnTo>
                  <a:pt x="788038" y="4865599"/>
                </a:lnTo>
                <a:lnTo>
                  <a:pt x="782958" y="4863059"/>
                </a:lnTo>
                <a:lnTo>
                  <a:pt x="772798" y="4856391"/>
                </a:lnTo>
                <a:lnTo>
                  <a:pt x="767716" y="4853533"/>
                </a:lnTo>
                <a:lnTo>
                  <a:pt x="762637" y="4850993"/>
                </a:lnTo>
                <a:lnTo>
                  <a:pt x="760097" y="4850358"/>
                </a:lnTo>
                <a:lnTo>
                  <a:pt x="757241" y="4850041"/>
                </a:lnTo>
                <a:lnTo>
                  <a:pt x="754700" y="4849406"/>
                </a:lnTo>
                <a:lnTo>
                  <a:pt x="752160" y="4849406"/>
                </a:lnTo>
                <a:lnTo>
                  <a:pt x="762955" y="4856708"/>
                </a:lnTo>
                <a:lnTo>
                  <a:pt x="767716" y="4860201"/>
                </a:lnTo>
                <a:lnTo>
                  <a:pt x="772480" y="4863694"/>
                </a:lnTo>
                <a:lnTo>
                  <a:pt x="776926" y="4867504"/>
                </a:lnTo>
                <a:lnTo>
                  <a:pt x="780735" y="4870997"/>
                </a:lnTo>
                <a:lnTo>
                  <a:pt x="784864" y="4875124"/>
                </a:lnTo>
                <a:lnTo>
                  <a:pt x="788989" y="4879252"/>
                </a:lnTo>
                <a:lnTo>
                  <a:pt x="796293" y="4888143"/>
                </a:lnTo>
                <a:lnTo>
                  <a:pt x="803913" y="4897986"/>
                </a:lnTo>
                <a:lnTo>
                  <a:pt x="811850" y="4909416"/>
                </a:lnTo>
                <a:lnTo>
                  <a:pt x="820740" y="4922434"/>
                </a:lnTo>
                <a:lnTo>
                  <a:pt x="803594" y="4934500"/>
                </a:lnTo>
                <a:lnTo>
                  <a:pt x="802960" y="4928467"/>
                </a:lnTo>
                <a:lnTo>
                  <a:pt x="802324" y="4922434"/>
                </a:lnTo>
                <a:lnTo>
                  <a:pt x="801054" y="4916402"/>
                </a:lnTo>
                <a:lnTo>
                  <a:pt x="799149" y="4910686"/>
                </a:lnTo>
                <a:lnTo>
                  <a:pt x="796609" y="4905289"/>
                </a:lnTo>
                <a:lnTo>
                  <a:pt x="793117" y="4900208"/>
                </a:lnTo>
                <a:lnTo>
                  <a:pt x="789943" y="4895763"/>
                </a:lnTo>
                <a:lnTo>
                  <a:pt x="786451" y="4891635"/>
                </a:lnTo>
                <a:lnTo>
                  <a:pt x="782324" y="4887825"/>
                </a:lnTo>
                <a:lnTo>
                  <a:pt x="777879" y="4884650"/>
                </a:lnTo>
                <a:lnTo>
                  <a:pt x="773434" y="4881792"/>
                </a:lnTo>
                <a:lnTo>
                  <a:pt x="768671" y="4879570"/>
                </a:lnTo>
                <a:lnTo>
                  <a:pt x="763908" y="4878300"/>
                </a:lnTo>
                <a:lnTo>
                  <a:pt x="759779" y="4877665"/>
                </a:lnTo>
                <a:lnTo>
                  <a:pt x="755018" y="4877665"/>
                </a:lnTo>
                <a:lnTo>
                  <a:pt x="750573" y="4878300"/>
                </a:lnTo>
                <a:lnTo>
                  <a:pt x="752479" y="4883380"/>
                </a:lnTo>
                <a:lnTo>
                  <a:pt x="754066" y="4888460"/>
                </a:lnTo>
                <a:lnTo>
                  <a:pt x="757558" y="4896716"/>
                </a:lnTo>
                <a:lnTo>
                  <a:pt x="760416" y="4903066"/>
                </a:lnTo>
                <a:lnTo>
                  <a:pt x="761367" y="4905606"/>
                </a:lnTo>
                <a:lnTo>
                  <a:pt x="762003" y="4907829"/>
                </a:lnTo>
                <a:lnTo>
                  <a:pt x="762003" y="4909734"/>
                </a:lnTo>
                <a:lnTo>
                  <a:pt x="761367" y="4911321"/>
                </a:lnTo>
                <a:lnTo>
                  <a:pt x="760097" y="4912274"/>
                </a:lnTo>
                <a:lnTo>
                  <a:pt x="758192" y="4912909"/>
                </a:lnTo>
                <a:lnTo>
                  <a:pt x="755336" y="4913544"/>
                </a:lnTo>
                <a:lnTo>
                  <a:pt x="751208" y="4913861"/>
                </a:lnTo>
                <a:lnTo>
                  <a:pt x="746444" y="4913544"/>
                </a:lnTo>
                <a:lnTo>
                  <a:pt x="740729" y="4912909"/>
                </a:lnTo>
                <a:lnTo>
                  <a:pt x="742954" y="4918624"/>
                </a:lnTo>
                <a:lnTo>
                  <a:pt x="745174" y="4922752"/>
                </a:lnTo>
                <a:lnTo>
                  <a:pt x="747399" y="4926245"/>
                </a:lnTo>
                <a:lnTo>
                  <a:pt x="749302" y="4928467"/>
                </a:lnTo>
                <a:lnTo>
                  <a:pt x="752160" y="4929420"/>
                </a:lnTo>
                <a:lnTo>
                  <a:pt x="754066" y="4929737"/>
                </a:lnTo>
                <a:lnTo>
                  <a:pt x="756605" y="4929420"/>
                </a:lnTo>
                <a:lnTo>
                  <a:pt x="758828" y="4928785"/>
                </a:lnTo>
                <a:lnTo>
                  <a:pt x="761367" y="4927197"/>
                </a:lnTo>
                <a:lnTo>
                  <a:pt x="763590" y="4925927"/>
                </a:lnTo>
                <a:lnTo>
                  <a:pt x="768671" y="4921799"/>
                </a:lnTo>
                <a:lnTo>
                  <a:pt x="773434" y="4917672"/>
                </a:lnTo>
                <a:lnTo>
                  <a:pt x="775974" y="4916402"/>
                </a:lnTo>
                <a:lnTo>
                  <a:pt x="778513" y="4914814"/>
                </a:lnTo>
                <a:lnTo>
                  <a:pt x="780735" y="4924340"/>
                </a:lnTo>
                <a:lnTo>
                  <a:pt x="782958" y="4932595"/>
                </a:lnTo>
                <a:lnTo>
                  <a:pt x="784545" y="4936405"/>
                </a:lnTo>
                <a:lnTo>
                  <a:pt x="786451" y="4939898"/>
                </a:lnTo>
                <a:lnTo>
                  <a:pt x="788038" y="4943391"/>
                </a:lnTo>
                <a:lnTo>
                  <a:pt x="789943" y="4946248"/>
                </a:lnTo>
                <a:lnTo>
                  <a:pt x="792165" y="4948788"/>
                </a:lnTo>
                <a:lnTo>
                  <a:pt x="794704" y="4951328"/>
                </a:lnTo>
                <a:lnTo>
                  <a:pt x="797244" y="4953551"/>
                </a:lnTo>
                <a:lnTo>
                  <a:pt x="800102" y="4955774"/>
                </a:lnTo>
                <a:lnTo>
                  <a:pt x="803594" y="4957996"/>
                </a:lnTo>
                <a:lnTo>
                  <a:pt x="807088" y="4959584"/>
                </a:lnTo>
                <a:lnTo>
                  <a:pt x="811216" y="4961489"/>
                </a:lnTo>
                <a:lnTo>
                  <a:pt x="815659" y="4963077"/>
                </a:lnTo>
                <a:lnTo>
                  <a:pt x="816613" y="4966887"/>
                </a:lnTo>
                <a:lnTo>
                  <a:pt x="816929" y="4970697"/>
                </a:lnTo>
                <a:lnTo>
                  <a:pt x="816613" y="4974190"/>
                </a:lnTo>
                <a:lnTo>
                  <a:pt x="815026" y="4977365"/>
                </a:lnTo>
                <a:lnTo>
                  <a:pt x="813439" y="4980223"/>
                </a:lnTo>
                <a:lnTo>
                  <a:pt x="811216" y="4982763"/>
                </a:lnTo>
                <a:lnTo>
                  <a:pt x="808675" y="4985620"/>
                </a:lnTo>
                <a:lnTo>
                  <a:pt x="806136" y="4987843"/>
                </a:lnTo>
                <a:lnTo>
                  <a:pt x="800102" y="4992923"/>
                </a:lnTo>
                <a:lnTo>
                  <a:pt x="797244" y="4995463"/>
                </a:lnTo>
                <a:lnTo>
                  <a:pt x="795023" y="4998003"/>
                </a:lnTo>
                <a:lnTo>
                  <a:pt x="792801" y="5000544"/>
                </a:lnTo>
                <a:lnTo>
                  <a:pt x="791214" y="5003401"/>
                </a:lnTo>
                <a:lnTo>
                  <a:pt x="789943" y="5006894"/>
                </a:lnTo>
                <a:lnTo>
                  <a:pt x="789625" y="5010069"/>
                </a:lnTo>
                <a:lnTo>
                  <a:pt x="786451" y="5011022"/>
                </a:lnTo>
                <a:lnTo>
                  <a:pt x="782958" y="5011974"/>
                </a:lnTo>
                <a:lnTo>
                  <a:pt x="779784" y="5012292"/>
                </a:lnTo>
                <a:lnTo>
                  <a:pt x="776926" y="5012292"/>
                </a:lnTo>
                <a:lnTo>
                  <a:pt x="773434" y="5011974"/>
                </a:lnTo>
                <a:lnTo>
                  <a:pt x="770258" y="5011022"/>
                </a:lnTo>
                <a:lnTo>
                  <a:pt x="767400" y="5010069"/>
                </a:lnTo>
                <a:lnTo>
                  <a:pt x="763908" y="5008482"/>
                </a:lnTo>
                <a:lnTo>
                  <a:pt x="760734" y="5006894"/>
                </a:lnTo>
                <a:lnTo>
                  <a:pt x="757876" y="5004671"/>
                </a:lnTo>
                <a:lnTo>
                  <a:pt x="754700" y="5001814"/>
                </a:lnTo>
                <a:lnTo>
                  <a:pt x="751208" y="4998321"/>
                </a:lnTo>
                <a:lnTo>
                  <a:pt x="748351" y="4994828"/>
                </a:lnTo>
                <a:lnTo>
                  <a:pt x="745174" y="4990383"/>
                </a:lnTo>
                <a:lnTo>
                  <a:pt x="741685" y="4985620"/>
                </a:lnTo>
                <a:lnTo>
                  <a:pt x="738825" y="4980223"/>
                </a:lnTo>
                <a:lnTo>
                  <a:pt x="713110" y="4998321"/>
                </a:lnTo>
                <a:lnTo>
                  <a:pt x="710568" y="4995463"/>
                </a:lnTo>
                <a:lnTo>
                  <a:pt x="708345" y="4992923"/>
                </a:lnTo>
                <a:lnTo>
                  <a:pt x="706758" y="4990383"/>
                </a:lnTo>
                <a:lnTo>
                  <a:pt x="705805" y="4988160"/>
                </a:lnTo>
                <a:lnTo>
                  <a:pt x="704536" y="4985938"/>
                </a:lnTo>
                <a:lnTo>
                  <a:pt x="704217" y="4983715"/>
                </a:lnTo>
                <a:lnTo>
                  <a:pt x="703584" y="4980223"/>
                </a:lnTo>
                <a:lnTo>
                  <a:pt x="702629" y="4976095"/>
                </a:lnTo>
                <a:lnTo>
                  <a:pt x="701679" y="4972285"/>
                </a:lnTo>
                <a:lnTo>
                  <a:pt x="701042" y="4970062"/>
                </a:lnTo>
                <a:lnTo>
                  <a:pt x="699772" y="4967839"/>
                </a:lnTo>
                <a:lnTo>
                  <a:pt x="698503" y="4965299"/>
                </a:lnTo>
                <a:lnTo>
                  <a:pt x="696599" y="4962759"/>
                </a:lnTo>
                <a:lnTo>
                  <a:pt x="696599" y="4965934"/>
                </a:lnTo>
                <a:lnTo>
                  <a:pt x="696281" y="4969109"/>
                </a:lnTo>
                <a:lnTo>
                  <a:pt x="695327" y="4972285"/>
                </a:lnTo>
                <a:lnTo>
                  <a:pt x="694692" y="4974825"/>
                </a:lnTo>
                <a:lnTo>
                  <a:pt x="694058" y="4976730"/>
                </a:lnTo>
                <a:lnTo>
                  <a:pt x="692789" y="4978952"/>
                </a:lnTo>
                <a:lnTo>
                  <a:pt x="691836" y="4980540"/>
                </a:lnTo>
                <a:lnTo>
                  <a:pt x="690247" y="4982445"/>
                </a:lnTo>
                <a:lnTo>
                  <a:pt x="688980" y="4983398"/>
                </a:lnTo>
                <a:lnTo>
                  <a:pt x="687391" y="4984668"/>
                </a:lnTo>
                <a:lnTo>
                  <a:pt x="685484" y="4985303"/>
                </a:lnTo>
                <a:lnTo>
                  <a:pt x="683899" y="4985620"/>
                </a:lnTo>
                <a:lnTo>
                  <a:pt x="681675" y="4985938"/>
                </a:lnTo>
                <a:lnTo>
                  <a:pt x="679770" y="4985938"/>
                </a:lnTo>
                <a:lnTo>
                  <a:pt x="675325" y="4985620"/>
                </a:lnTo>
                <a:lnTo>
                  <a:pt x="670564" y="4984033"/>
                </a:lnTo>
                <a:lnTo>
                  <a:pt x="665801" y="4982128"/>
                </a:lnTo>
                <a:lnTo>
                  <a:pt x="661038" y="4978952"/>
                </a:lnTo>
                <a:lnTo>
                  <a:pt x="655959" y="4975460"/>
                </a:lnTo>
                <a:lnTo>
                  <a:pt x="651193" y="4971332"/>
                </a:lnTo>
                <a:lnTo>
                  <a:pt x="646114" y="4966569"/>
                </a:lnTo>
                <a:lnTo>
                  <a:pt x="641671" y="4961489"/>
                </a:lnTo>
                <a:lnTo>
                  <a:pt x="637542" y="4955774"/>
                </a:lnTo>
                <a:lnTo>
                  <a:pt x="638813" y="4953551"/>
                </a:lnTo>
                <a:lnTo>
                  <a:pt x="640718" y="4951964"/>
                </a:lnTo>
                <a:lnTo>
                  <a:pt x="642305" y="4951328"/>
                </a:lnTo>
                <a:lnTo>
                  <a:pt x="643576" y="4951328"/>
                </a:lnTo>
                <a:lnTo>
                  <a:pt x="645479" y="4951328"/>
                </a:lnTo>
                <a:lnTo>
                  <a:pt x="647067" y="4951964"/>
                </a:lnTo>
                <a:lnTo>
                  <a:pt x="650243" y="4953869"/>
                </a:lnTo>
                <a:lnTo>
                  <a:pt x="653100" y="4956091"/>
                </a:lnTo>
                <a:lnTo>
                  <a:pt x="656274" y="4957679"/>
                </a:lnTo>
                <a:lnTo>
                  <a:pt x="657863" y="4958314"/>
                </a:lnTo>
                <a:lnTo>
                  <a:pt x="659771" y="4958314"/>
                </a:lnTo>
                <a:lnTo>
                  <a:pt x="661038" y="4958314"/>
                </a:lnTo>
                <a:lnTo>
                  <a:pt x="662943" y="4957044"/>
                </a:lnTo>
                <a:lnTo>
                  <a:pt x="654689" y="4946248"/>
                </a:lnTo>
                <a:lnTo>
                  <a:pt x="647067" y="4934818"/>
                </a:lnTo>
                <a:lnTo>
                  <a:pt x="639131" y="4923704"/>
                </a:lnTo>
                <a:lnTo>
                  <a:pt x="631829" y="4912274"/>
                </a:lnTo>
                <a:lnTo>
                  <a:pt x="625480" y="4900526"/>
                </a:lnTo>
                <a:lnTo>
                  <a:pt x="618812" y="4889413"/>
                </a:lnTo>
                <a:lnTo>
                  <a:pt x="612142" y="4877665"/>
                </a:lnTo>
                <a:lnTo>
                  <a:pt x="606429" y="4866234"/>
                </a:lnTo>
                <a:lnTo>
                  <a:pt x="600714" y="4854803"/>
                </a:lnTo>
                <a:lnTo>
                  <a:pt x="595314" y="4843055"/>
                </a:lnTo>
                <a:lnTo>
                  <a:pt x="590235" y="4831307"/>
                </a:lnTo>
                <a:lnTo>
                  <a:pt x="585155" y="4819559"/>
                </a:lnTo>
                <a:lnTo>
                  <a:pt x="580710" y="4808446"/>
                </a:lnTo>
                <a:lnTo>
                  <a:pt x="576584" y="4796698"/>
                </a:lnTo>
                <a:lnTo>
                  <a:pt x="572139" y="4784950"/>
                </a:lnTo>
                <a:lnTo>
                  <a:pt x="568328" y="4773201"/>
                </a:lnTo>
                <a:lnTo>
                  <a:pt x="561025" y="4750658"/>
                </a:lnTo>
                <a:lnTo>
                  <a:pt x="554359" y="4728432"/>
                </a:lnTo>
                <a:lnTo>
                  <a:pt x="548325" y="4706523"/>
                </a:lnTo>
                <a:lnTo>
                  <a:pt x="542929" y="4684614"/>
                </a:lnTo>
                <a:lnTo>
                  <a:pt x="537848" y="4663976"/>
                </a:lnTo>
                <a:lnTo>
                  <a:pt x="533403" y="4643020"/>
                </a:lnTo>
                <a:lnTo>
                  <a:pt x="525149" y="4603965"/>
                </a:lnTo>
                <a:lnTo>
                  <a:pt x="519116" y="4599202"/>
                </a:lnTo>
                <a:lnTo>
                  <a:pt x="513084" y="4594439"/>
                </a:lnTo>
                <a:lnTo>
                  <a:pt x="507050" y="4589359"/>
                </a:lnTo>
                <a:lnTo>
                  <a:pt x="501334" y="4583961"/>
                </a:lnTo>
                <a:lnTo>
                  <a:pt x="498796" y="4580786"/>
                </a:lnTo>
                <a:lnTo>
                  <a:pt x="495938" y="4576976"/>
                </a:lnTo>
                <a:lnTo>
                  <a:pt x="492764" y="4572848"/>
                </a:lnTo>
                <a:lnTo>
                  <a:pt x="490224" y="4569038"/>
                </a:lnTo>
                <a:lnTo>
                  <a:pt x="487365" y="4563958"/>
                </a:lnTo>
                <a:lnTo>
                  <a:pt x="484827" y="4558878"/>
                </a:lnTo>
                <a:lnTo>
                  <a:pt x="482285" y="4552845"/>
                </a:lnTo>
                <a:lnTo>
                  <a:pt x="480064" y="4546494"/>
                </a:lnTo>
                <a:lnTo>
                  <a:pt x="482605" y="4544589"/>
                </a:lnTo>
                <a:lnTo>
                  <a:pt x="484827" y="4542684"/>
                </a:lnTo>
                <a:lnTo>
                  <a:pt x="486414" y="4540462"/>
                </a:lnTo>
                <a:lnTo>
                  <a:pt x="487365" y="4537604"/>
                </a:lnTo>
                <a:lnTo>
                  <a:pt x="488319" y="4534746"/>
                </a:lnTo>
                <a:lnTo>
                  <a:pt x="488319" y="4531254"/>
                </a:lnTo>
                <a:lnTo>
                  <a:pt x="487683" y="4528078"/>
                </a:lnTo>
                <a:lnTo>
                  <a:pt x="487048" y="4524586"/>
                </a:lnTo>
                <a:lnTo>
                  <a:pt x="488319" y="4523951"/>
                </a:lnTo>
                <a:lnTo>
                  <a:pt x="489272" y="4524586"/>
                </a:lnTo>
                <a:lnTo>
                  <a:pt x="490224" y="4524903"/>
                </a:lnTo>
                <a:lnTo>
                  <a:pt x="491493" y="4525538"/>
                </a:lnTo>
                <a:lnTo>
                  <a:pt x="493397" y="4527443"/>
                </a:lnTo>
                <a:lnTo>
                  <a:pt x="494985" y="4530301"/>
                </a:lnTo>
                <a:lnTo>
                  <a:pt x="498796" y="4536969"/>
                </a:lnTo>
                <a:lnTo>
                  <a:pt x="501970" y="4543954"/>
                </a:lnTo>
                <a:lnTo>
                  <a:pt x="504194" y="4533794"/>
                </a:lnTo>
                <a:lnTo>
                  <a:pt x="506099" y="4524903"/>
                </a:lnTo>
                <a:lnTo>
                  <a:pt x="506733" y="4516330"/>
                </a:lnTo>
                <a:lnTo>
                  <a:pt x="507050" y="4508392"/>
                </a:lnTo>
                <a:lnTo>
                  <a:pt x="506733" y="4500454"/>
                </a:lnTo>
                <a:lnTo>
                  <a:pt x="505779" y="4492834"/>
                </a:lnTo>
                <a:lnTo>
                  <a:pt x="504194" y="4485214"/>
                </a:lnTo>
                <a:lnTo>
                  <a:pt x="501970" y="4476958"/>
                </a:lnTo>
                <a:lnTo>
                  <a:pt x="499112" y="4469020"/>
                </a:lnTo>
                <a:lnTo>
                  <a:pt x="495938" y="4460130"/>
                </a:lnTo>
                <a:lnTo>
                  <a:pt x="487365" y="4440761"/>
                </a:lnTo>
                <a:lnTo>
                  <a:pt x="476889" y="4417900"/>
                </a:lnTo>
                <a:lnTo>
                  <a:pt x="464505" y="4390593"/>
                </a:lnTo>
                <a:lnTo>
                  <a:pt x="461647" y="4391228"/>
                </a:lnTo>
                <a:lnTo>
                  <a:pt x="460060" y="4392181"/>
                </a:lnTo>
                <a:lnTo>
                  <a:pt x="459426" y="4392816"/>
                </a:lnTo>
                <a:lnTo>
                  <a:pt x="457839" y="4394721"/>
                </a:lnTo>
                <a:lnTo>
                  <a:pt x="457202" y="4396626"/>
                </a:lnTo>
                <a:lnTo>
                  <a:pt x="457202" y="4399166"/>
                </a:lnTo>
                <a:lnTo>
                  <a:pt x="457202" y="4402342"/>
                </a:lnTo>
                <a:lnTo>
                  <a:pt x="458155" y="4408057"/>
                </a:lnTo>
                <a:lnTo>
                  <a:pt x="459110" y="4413772"/>
                </a:lnTo>
                <a:lnTo>
                  <a:pt x="459110" y="4416947"/>
                </a:lnTo>
                <a:lnTo>
                  <a:pt x="458473" y="4419487"/>
                </a:lnTo>
                <a:lnTo>
                  <a:pt x="457519" y="4421075"/>
                </a:lnTo>
                <a:lnTo>
                  <a:pt x="456885" y="4422345"/>
                </a:lnTo>
                <a:lnTo>
                  <a:pt x="455934" y="4422980"/>
                </a:lnTo>
                <a:lnTo>
                  <a:pt x="454981" y="4423615"/>
                </a:lnTo>
                <a:lnTo>
                  <a:pt x="453396" y="4424250"/>
                </a:lnTo>
                <a:lnTo>
                  <a:pt x="450218" y="4424568"/>
                </a:lnTo>
                <a:lnTo>
                  <a:pt x="450218" y="4417582"/>
                </a:lnTo>
                <a:lnTo>
                  <a:pt x="450218" y="4412502"/>
                </a:lnTo>
                <a:lnTo>
                  <a:pt x="450218" y="4408057"/>
                </a:lnTo>
                <a:lnTo>
                  <a:pt x="450218" y="4404564"/>
                </a:lnTo>
                <a:lnTo>
                  <a:pt x="449264" y="4401072"/>
                </a:lnTo>
                <a:lnTo>
                  <a:pt x="447360" y="4396626"/>
                </a:lnTo>
                <a:lnTo>
                  <a:pt x="443870" y="4391546"/>
                </a:lnTo>
                <a:lnTo>
                  <a:pt x="439425" y="4384878"/>
                </a:lnTo>
                <a:lnTo>
                  <a:pt x="440375" y="4383926"/>
                </a:lnTo>
                <a:lnTo>
                  <a:pt x="441328" y="4383291"/>
                </a:lnTo>
                <a:lnTo>
                  <a:pt x="442599" y="4382973"/>
                </a:lnTo>
                <a:lnTo>
                  <a:pt x="443870" y="4382973"/>
                </a:lnTo>
                <a:lnTo>
                  <a:pt x="445773" y="4382973"/>
                </a:lnTo>
                <a:lnTo>
                  <a:pt x="447995" y="4383926"/>
                </a:lnTo>
                <a:lnTo>
                  <a:pt x="450218" y="4384878"/>
                </a:lnTo>
                <a:lnTo>
                  <a:pt x="452123" y="4385513"/>
                </a:lnTo>
                <a:lnTo>
                  <a:pt x="454345" y="4385831"/>
                </a:lnTo>
                <a:lnTo>
                  <a:pt x="455298" y="4385831"/>
                </a:lnTo>
                <a:lnTo>
                  <a:pt x="456568" y="4385513"/>
                </a:lnTo>
                <a:lnTo>
                  <a:pt x="454029" y="4382656"/>
                </a:lnTo>
                <a:lnTo>
                  <a:pt x="451807" y="4380115"/>
                </a:lnTo>
                <a:lnTo>
                  <a:pt x="449900" y="4376940"/>
                </a:lnTo>
                <a:lnTo>
                  <a:pt x="447995" y="4374400"/>
                </a:lnTo>
                <a:lnTo>
                  <a:pt x="447044" y="4371542"/>
                </a:lnTo>
                <a:lnTo>
                  <a:pt x="445773" y="4369002"/>
                </a:lnTo>
                <a:lnTo>
                  <a:pt x="443870" y="4363605"/>
                </a:lnTo>
                <a:lnTo>
                  <a:pt x="443233" y="4358207"/>
                </a:lnTo>
                <a:lnTo>
                  <a:pt x="443233" y="4352491"/>
                </a:lnTo>
                <a:lnTo>
                  <a:pt x="443233" y="4347411"/>
                </a:lnTo>
                <a:lnTo>
                  <a:pt x="443550" y="4342013"/>
                </a:lnTo>
                <a:lnTo>
                  <a:pt x="443870" y="4336616"/>
                </a:lnTo>
                <a:lnTo>
                  <a:pt x="443870" y="4331535"/>
                </a:lnTo>
                <a:lnTo>
                  <a:pt x="443550" y="4326138"/>
                </a:lnTo>
                <a:lnTo>
                  <a:pt x="442599" y="4320422"/>
                </a:lnTo>
                <a:lnTo>
                  <a:pt x="441962" y="4317882"/>
                </a:lnTo>
                <a:lnTo>
                  <a:pt x="440692" y="4315342"/>
                </a:lnTo>
                <a:lnTo>
                  <a:pt x="439739" y="4312484"/>
                </a:lnTo>
                <a:lnTo>
                  <a:pt x="438152" y="4309944"/>
                </a:lnTo>
                <a:lnTo>
                  <a:pt x="435932" y="4307087"/>
                </a:lnTo>
                <a:lnTo>
                  <a:pt x="434025" y="4304546"/>
                </a:lnTo>
                <a:lnTo>
                  <a:pt x="431487" y="4302006"/>
                </a:lnTo>
                <a:lnTo>
                  <a:pt x="428628" y="4299149"/>
                </a:lnTo>
                <a:lnTo>
                  <a:pt x="427673" y="4293751"/>
                </a:lnTo>
                <a:lnTo>
                  <a:pt x="427673" y="4290576"/>
                </a:lnTo>
                <a:lnTo>
                  <a:pt x="427993" y="4289623"/>
                </a:lnTo>
                <a:lnTo>
                  <a:pt x="428310" y="4288671"/>
                </a:lnTo>
                <a:lnTo>
                  <a:pt x="428946" y="4288035"/>
                </a:lnTo>
                <a:lnTo>
                  <a:pt x="429898" y="4288035"/>
                </a:lnTo>
                <a:lnTo>
                  <a:pt x="431487" y="4288035"/>
                </a:lnTo>
                <a:lnTo>
                  <a:pt x="433709" y="4288988"/>
                </a:lnTo>
                <a:lnTo>
                  <a:pt x="435932" y="4290576"/>
                </a:lnTo>
                <a:lnTo>
                  <a:pt x="438472" y="4292481"/>
                </a:lnTo>
                <a:lnTo>
                  <a:pt x="443233" y="4295973"/>
                </a:lnTo>
                <a:lnTo>
                  <a:pt x="445455" y="4297561"/>
                </a:lnTo>
                <a:lnTo>
                  <a:pt x="447360" y="4298196"/>
                </a:lnTo>
                <a:lnTo>
                  <a:pt x="447995" y="4298196"/>
                </a:lnTo>
                <a:lnTo>
                  <a:pt x="448313" y="4298196"/>
                </a:lnTo>
                <a:lnTo>
                  <a:pt x="448629" y="4297561"/>
                </a:lnTo>
                <a:lnTo>
                  <a:pt x="449264" y="4296926"/>
                </a:lnTo>
                <a:lnTo>
                  <a:pt x="448629" y="4294386"/>
                </a:lnTo>
                <a:lnTo>
                  <a:pt x="447678" y="4290258"/>
                </a:lnTo>
                <a:lnTo>
                  <a:pt x="448629" y="4290258"/>
                </a:lnTo>
                <a:lnTo>
                  <a:pt x="449900" y="4290576"/>
                </a:lnTo>
                <a:lnTo>
                  <a:pt x="452123" y="4291211"/>
                </a:lnTo>
                <a:lnTo>
                  <a:pt x="454029" y="4293116"/>
                </a:lnTo>
                <a:lnTo>
                  <a:pt x="455298" y="4295656"/>
                </a:lnTo>
                <a:lnTo>
                  <a:pt x="457202" y="4298514"/>
                </a:lnTo>
                <a:lnTo>
                  <a:pt x="458473" y="4302006"/>
                </a:lnTo>
                <a:lnTo>
                  <a:pt x="461647" y="4309944"/>
                </a:lnTo>
                <a:lnTo>
                  <a:pt x="467047" y="4327408"/>
                </a:lnTo>
                <a:lnTo>
                  <a:pt x="469585" y="4335028"/>
                </a:lnTo>
                <a:lnTo>
                  <a:pt x="471490" y="4338838"/>
                </a:lnTo>
                <a:lnTo>
                  <a:pt x="472761" y="4341696"/>
                </a:lnTo>
                <a:lnTo>
                  <a:pt x="475300" y="4340108"/>
                </a:lnTo>
                <a:lnTo>
                  <a:pt x="477204" y="4338838"/>
                </a:lnTo>
                <a:lnTo>
                  <a:pt x="478795" y="4337251"/>
                </a:lnTo>
                <a:lnTo>
                  <a:pt x="480064" y="4335346"/>
                </a:lnTo>
                <a:lnTo>
                  <a:pt x="481015" y="4333758"/>
                </a:lnTo>
                <a:lnTo>
                  <a:pt x="481649" y="4331535"/>
                </a:lnTo>
                <a:lnTo>
                  <a:pt x="481969" y="4329313"/>
                </a:lnTo>
                <a:lnTo>
                  <a:pt x="481969" y="4327090"/>
                </a:lnTo>
                <a:lnTo>
                  <a:pt x="481649" y="4322327"/>
                </a:lnTo>
                <a:lnTo>
                  <a:pt x="480382" y="4317565"/>
                </a:lnTo>
                <a:lnTo>
                  <a:pt x="478475" y="4312167"/>
                </a:lnTo>
                <a:lnTo>
                  <a:pt x="476253" y="4307087"/>
                </a:lnTo>
                <a:lnTo>
                  <a:pt x="470537" y="4295973"/>
                </a:lnTo>
                <a:lnTo>
                  <a:pt x="465458" y="4285178"/>
                </a:lnTo>
                <a:lnTo>
                  <a:pt x="463871" y="4280098"/>
                </a:lnTo>
                <a:lnTo>
                  <a:pt x="462282" y="4275335"/>
                </a:lnTo>
                <a:lnTo>
                  <a:pt x="461013" y="4270572"/>
                </a:lnTo>
                <a:lnTo>
                  <a:pt x="461013" y="4268349"/>
                </a:lnTo>
                <a:lnTo>
                  <a:pt x="461013" y="4266444"/>
                </a:lnTo>
                <a:lnTo>
                  <a:pt x="465776" y="4271525"/>
                </a:lnTo>
                <a:lnTo>
                  <a:pt x="469269" y="4275017"/>
                </a:lnTo>
                <a:lnTo>
                  <a:pt x="470537" y="4275970"/>
                </a:lnTo>
                <a:lnTo>
                  <a:pt x="472125" y="4276287"/>
                </a:lnTo>
                <a:lnTo>
                  <a:pt x="473079" y="4276605"/>
                </a:lnTo>
                <a:lnTo>
                  <a:pt x="474030" y="4276287"/>
                </a:lnTo>
                <a:lnTo>
                  <a:pt x="474664" y="4275970"/>
                </a:lnTo>
                <a:lnTo>
                  <a:pt x="475300" y="4275335"/>
                </a:lnTo>
                <a:lnTo>
                  <a:pt x="476570" y="4273112"/>
                </a:lnTo>
                <a:lnTo>
                  <a:pt x="477204" y="4270255"/>
                </a:lnTo>
                <a:lnTo>
                  <a:pt x="477524" y="4266444"/>
                </a:lnTo>
                <a:lnTo>
                  <a:pt x="478795" y="4259459"/>
                </a:lnTo>
                <a:lnTo>
                  <a:pt x="479429" y="4256284"/>
                </a:lnTo>
                <a:lnTo>
                  <a:pt x="480382" y="4253426"/>
                </a:lnTo>
                <a:lnTo>
                  <a:pt x="481015" y="4252156"/>
                </a:lnTo>
                <a:lnTo>
                  <a:pt x="481969" y="4251521"/>
                </a:lnTo>
                <a:lnTo>
                  <a:pt x="482605" y="4251204"/>
                </a:lnTo>
                <a:lnTo>
                  <a:pt x="483876" y="4250886"/>
                </a:lnTo>
                <a:lnTo>
                  <a:pt x="485143" y="4250886"/>
                </a:lnTo>
                <a:lnTo>
                  <a:pt x="486730" y="4251204"/>
                </a:lnTo>
                <a:lnTo>
                  <a:pt x="488319" y="4252156"/>
                </a:lnTo>
                <a:lnTo>
                  <a:pt x="490224" y="4253426"/>
                </a:lnTo>
                <a:lnTo>
                  <a:pt x="487048" y="4244853"/>
                </a:lnTo>
                <a:lnTo>
                  <a:pt x="484190" y="4237550"/>
                </a:lnTo>
                <a:lnTo>
                  <a:pt x="481334" y="4231517"/>
                </a:lnTo>
                <a:lnTo>
                  <a:pt x="478475" y="4226120"/>
                </a:lnTo>
                <a:lnTo>
                  <a:pt x="472761" y="4217229"/>
                </a:lnTo>
                <a:lnTo>
                  <a:pt x="468314" y="4209926"/>
                </a:lnTo>
                <a:lnTo>
                  <a:pt x="466727" y="4206434"/>
                </a:lnTo>
                <a:lnTo>
                  <a:pt x="465142" y="4202941"/>
                </a:lnTo>
                <a:lnTo>
                  <a:pt x="464505" y="4199766"/>
                </a:lnTo>
                <a:lnTo>
                  <a:pt x="463871" y="4195956"/>
                </a:lnTo>
                <a:lnTo>
                  <a:pt x="463871" y="4191828"/>
                </a:lnTo>
                <a:lnTo>
                  <a:pt x="464505" y="4187065"/>
                </a:lnTo>
                <a:lnTo>
                  <a:pt x="465458" y="4181667"/>
                </a:lnTo>
                <a:lnTo>
                  <a:pt x="467363" y="4175317"/>
                </a:lnTo>
                <a:lnTo>
                  <a:pt x="466409" y="4172142"/>
                </a:lnTo>
                <a:lnTo>
                  <a:pt x="465142" y="4168649"/>
                </a:lnTo>
                <a:lnTo>
                  <a:pt x="463871" y="4166109"/>
                </a:lnTo>
                <a:lnTo>
                  <a:pt x="462600" y="4163569"/>
                </a:lnTo>
                <a:lnTo>
                  <a:pt x="461013" y="4161346"/>
                </a:lnTo>
                <a:lnTo>
                  <a:pt x="459743" y="4159759"/>
                </a:lnTo>
                <a:lnTo>
                  <a:pt x="456568" y="4156583"/>
                </a:lnTo>
                <a:lnTo>
                  <a:pt x="453074" y="4154996"/>
                </a:lnTo>
                <a:lnTo>
                  <a:pt x="449584" y="4153091"/>
                </a:lnTo>
                <a:lnTo>
                  <a:pt x="442599" y="4150233"/>
                </a:lnTo>
                <a:lnTo>
                  <a:pt x="441012" y="4150551"/>
                </a:lnTo>
                <a:lnTo>
                  <a:pt x="439739" y="4151503"/>
                </a:lnTo>
                <a:lnTo>
                  <a:pt x="438788" y="4153091"/>
                </a:lnTo>
                <a:lnTo>
                  <a:pt x="437836" y="4154996"/>
                </a:lnTo>
                <a:lnTo>
                  <a:pt x="437517" y="4157219"/>
                </a:lnTo>
                <a:lnTo>
                  <a:pt x="437201" y="4159759"/>
                </a:lnTo>
                <a:lnTo>
                  <a:pt x="437517" y="4165474"/>
                </a:lnTo>
                <a:lnTo>
                  <a:pt x="438152" y="4171507"/>
                </a:lnTo>
                <a:lnTo>
                  <a:pt x="439739" y="4178175"/>
                </a:lnTo>
                <a:lnTo>
                  <a:pt x="440692" y="4180715"/>
                </a:lnTo>
                <a:lnTo>
                  <a:pt x="441962" y="4183572"/>
                </a:lnTo>
                <a:lnTo>
                  <a:pt x="443233" y="4185795"/>
                </a:lnTo>
                <a:lnTo>
                  <a:pt x="444819" y="4188018"/>
                </a:lnTo>
                <a:lnTo>
                  <a:pt x="442281" y="4186113"/>
                </a:lnTo>
                <a:lnTo>
                  <a:pt x="439739" y="4184207"/>
                </a:lnTo>
                <a:lnTo>
                  <a:pt x="437836" y="4181985"/>
                </a:lnTo>
                <a:lnTo>
                  <a:pt x="436247" y="4179445"/>
                </a:lnTo>
                <a:lnTo>
                  <a:pt x="434980" y="4176270"/>
                </a:lnTo>
                <a:lnTo>
                  <a:pt x="433709" y="4173094"/>
                </a:lnTo>
                <a:lnTo>
                  <a:pt x="433072" y="4169919"/>
                </a:lnTo>
                <a:lnTo>
                  <a:pt x="432438" y="4166109"/>
                </a:lnTo>
                <a:lnTo>
                  <a:pt x="432122" y="4158171"/>
                </a:lnTo>
                <a:lnTo>
                  <a:pt x="432122" y="4149916"/>
                </a:lnTo>
                <a:lnTo>
                  <a:pt x="432755" y="4140390"/>
                </a:lnTo>
                <a:lnTo>
                  <a:pt x="433709" y="4129912"/>
                </a:lnTo>
                <a:lnTo>
                  <a:pt x="435932" y="4108638"/>
                </a:lnTo>
                <a:lnTo>
                  <a:pt x="437201" y="4097208"/>
                </a:lnTo>
                <a:lnTo>
                  <a:pt x="437836" y="4085460"/>
                </a:lnTo>
                <a:lnTo>
                  <a:pt x="438152" y="4074029"/>
                </a:lnTo>
                <a:lnTo>
                  <a:pt x="437836" y="4062281"/>
                </a:lnTo>
                <a:lnTo>
                  <a:pt x="437517" y="4056248"/>
                </a:lnTo>
                <a:lnTo>
                  <a:pt x="436565" y="4050215"/>
                </a:lnTo>
                <a:lnTo>
                  <a:pt x="435932" y="4044182"/>
                </a:lnTo>
                <a:lnTo>
                  <a:pt x="434980" y="4038467"/>
                </a:lnTo>
                <a:lnTo>
                  <a:pt x="438788" y="4041007"/>
                </a:lnTo>
                <a:lnTo>
                  <a:pt x="442281" y="4043547"/>
                </a:lnTo>
                <a:lnTo>
                  <a:pt x="445455" y="4047040"/>
                </a:lnTo>
                <a:lnTo>
                  <a:pt x="448629" y="4050215"/>
                </a:lnTo>
                <a:lnTo>
                  <a:pt x="451170" y="4053708"/>
                </a:lnTo>
                <a:lnTo>
                  <a:pt x="454029" y="4057836"/>
                </a:lnTo>
                <a:lnTo>
                  <a:pt x="455934" y="4062281"/>
                </a:lnTo>
                <a:lnTo>
                  <a:pt x="457839" y="4066726"/>
                </a:lnTo>
                <a:lnTo>
                  <a:pt x="459743" y="4071171"/>
                </a:lnTo>
                <a:lnTo>
                  <a:pt x="461013" y="4076569"/>
                </a:lnTo>
                <a:lnTo>
                  <a:pt x="464189" y="4087047"/>
                </a:lnTo>
                <a:lnTo>
                  <a:pt x="466727" y="4097843"/>
                </a:lnTo>
                <a:lnTo>
                  <a:pt x="468950" y="4109591"/>
                </a:lnTo>
                <a:lnTo>
                  <a:pt x="471172" y="4121657"/>
                </a:lnTo>
                <a:lnTo>
                  <a:pt x="473712" y="4133722"/>
                </a:lnTo>
                <a:lnTo>
                  <a:pt x="476570" y="4146105"/>
                </a:lnTo>
                <a:lnTo>
                  <a:pt x="480064" y="4158171"/>
                </a:lnTo>
                <a:lnTo>
                  <a:pt x="482285" y="4163886"/>
                </a:lnTo>
                <a:lnTo>
                  <a:pt x="484827" y="4170237"/>
                </a:lnTo>
                <a:lnTo>
                  <a:pt x="487365" y="4175952"/>
                </a:lnTo>
                <a:lnTo>
                  <a:pt x="490224" y="4181667"/>
                </a:lnTo>
                <a:lnTo>
                  <a:pt x="493717" y="4187383"/>
                </a:lnTo>
                <a:lnTo>
                  <a:pt x="496891" y="4192780"/>
                </a:lnTo>
                <a:lnTo>
                  <a:pt x="501018" y="4197861"/>
                </a:lnTo>
                <a:lnTo>
                  <a:pt x="505462" y="4202941"/>
                </a:lnTo>
                <a:lnTo>
                  <a:pt x="504194" y="4207069"/>
                </a:lnTo>
                <a:lnTo>
                  <a:pt x="503875" y="4210561"/>
                </a:lnTo>
                <a:lnTo>
                  <a:pt x="503558" y="4214372"/>
                </a:lnTo>
                <a:lnTo>
                  <a:pt x="503241" y="4217547"/>
                </a:lnTo>
                <a:lnTo>
                  <a:pt x="503558" y="4220404"/>
                </a:lnTo>
                <a:lnTo>
                  <a:pt x="503875" y="4223580"/>
                </a:lnTo>
                <a:lnTo>
                  <a:pt x="504194" y="4226120"/>
                </a:lnTo>
                <a:lnTo>
                  <a:pt x="504828" y="4228660"/>
                </a:lnTo>
                <a:lnTo>
                  <a:pt x="507050" y="4233105"/>
                </a:lnTo>
                <a:lnTo>
                  <a:pt x="509589" y="4237233"/>
                </a:lnTo>
                <a:lnTo>
                  <a:pt x="513084" y="4241043"/>
                </a:lnTo>
                <a:lnTo>
                  <a:pt x="516260" y="4244853"/>
                </a:lnTo>
                <a:lnTo>
                  <a:pt x="523242" y="4252156"/>
                </a:lnTo>
                <a:lnTo>
                  <a:pt x="526417" y="4256284"/>
                </a:lnTo>
                <a:lnTo>
                  <a:pt x="529275" y="4261047"/>
                </a:lnTo>
                <a:lnTo>
                  <a:pt x="532450" y="4266127"/>
                </a:lnTo>
                <a:lnTo>
                  <a:pt x="533403" y="4268667"/>
                </a:lnTo>
                <a:lnTo>
                  <a:pt x="534037" y="4271525"/>
                </a:lnTo>
                <a:lnTo>
                  <a:pt x="534990" y="4275017"/>
                </a:lnTo>
                <a:lnTo>
                  <a:pt x="535624" y="4278192"/>
                </a:lnTo>
                <a:lnTo>
                  <a:pt x="535943" y="4281685"/>
                </a:lnTo>
                <a:lnTo>
                  <a:pt x="535943" y="4285495"/>
                </a:lnTo>
                <a:lnTo>
                  <a:pt x="533720" y="4285495"/>
                </a:lnTo>
                <a:lnTo>
                  <a:pt x="531180" y="4284860"/>
                </a:lnTo>
                <a:lnTo>
                  <a:pt x="528958" y="4283590"/>
                </a:lnTo>
                <a:lnTo>
                  <a:pt x="526735" y="4282320"/>
                </a:lnTo>
                <a:lnTo>
                  <a:pt x="525149" y="4280098"/>
                </a:lnTo>
                <a:lnTo>
                  <a:pt x="522926" y="4277875"/>
                </a:lnTo>
                <a:lnTo>
                  <a:pt x="519116" y="4272477"/>
                </a:lnTo>
                <a:lnTo>
                  <a:pt x="515623" y="4266127"/>
                </a:lnTo>
                <a:lnTo>
                  <a:pt x="511813" y="4259459"/>
                </a:lnTo>
                <a:lnTo>
                  <a:pt x="508320" y="4253109"/>
                </a:lnTo>
                <a:lnTo>
                  <a:pt x="504510" y="4247076"/>
                </a:lnTo>
                <a:lnTo>
                  <a:pt x="503875" y="4250251"/>
                </a:lnTo>
                <a:lnTo>
                  <a:pt x="503241" y="4253426"/>
                </a:lnTo>
                <a:lnTo>
                  <a:pt x="502923" y="4256284"/>
                </a:lnTo>
                <a:lnTo>
                  <a:pt x="502288" y="4259459"/>
                </a:lnTo>
                <a:lnTo>
                  <a:pt x="502923" y="4265809"/>
                </a:lnTo>
                <a:lnTo>
                  <a:pt x="503875" y="4271842"/>
                </a:lnTo>
                <a:lnTo>
                  <a:pt x="505462" y="4278510"/>
                </a:lnTo>
                <a:lnTo>
                  <a:pt x="507368" y="4284860"/>
                </a:lnTo>
                <a:lnTo>
                  <a:pt x="510224" y="4291211"/>
                </a:lnTo>
                <a:lnTo>
                  <a:pt x="513400" y="4297879"/>
                </a:lnTo>
                <a:lnTo>
                  <a:pt x="519434" y="4311532"/>
                </a:lnTo>
                <a:lnTo>
                  <a:pt x="526100" y="4325502"/>
                </a:lnTo>
                <a:lnTo>
                  <a:pt x="528958" y="4332805"/>
                </a:lnTo>
                <a:lnTo>
                  <a:pt x="531498" y="4340426"/>
                </a:lnTo>
                <a:lnTo>
                  <a:pt x="533720" y="4348364"/>
                </a:lnTo>
                <a:lnTo>
                  <a:pt x="535624" y="4356302"/>
                </a:lnTo>
                <a:lnTo>
                  <a:pt x="538165" y="4343283"/>
                </a:lnTo>
                <a:lnTo>
                  <a:pt x="540390" y="4329630"/>
                </a:lnTo>
                <a:lnTo>
                  <a:pt x="542293" y="4316294"/>
                </a:lnTo>
                <a:lnTo>
                  <a:pt x="543880" y="4302324"/>
                </a:lnTo>
                <a:lnTo>
                  <a:pt x="547058" y="4273747"/>
                </a:lnTo>
                <a:lnTo>
                  <a:pt x="548643" y="4244853"/>
                </a:lnTo>
                <a:lnTo>
                  <a:pt x="548009" y="4241043"/>
                </a:lnTo>
                <a:lnTo>
                  <a:pt x="546422" y="4237550"/>
                </a:lnTo>
                <a:lnTo>
                  <a:pt x="545469" y="4234693"/>
                </a:lnTo>
                <a:lnTo>
                  <a:pt x="543562" y="4233105"/>
                </a:lnTo>
                <a:lnTo>
                  <a:pt x="542293" y="4231517"/>
                </a:lnTo>
                <a:lnTo>
                  <a:pt x="540706" y="4229930"/>
                </a:lnTo>
                <a:lnTo>
                  <a:pt x="537214" y="4228660"/>
                </a:lnTo>
                <a:lnTo>
                  <a:pt x="533720" y="4226755"/>
                </a:lnTo>
                <a:lnTo>
                  <a:pt x="531816" y="4225802"/>
                </a:lnTo>
                <a:lnTo>
                  <a:pt x="530545" y="4223897"/>
                </a:lnTo>
                <a:lnTo>
                  <a:pt x="528958" y="4221992"/>
                </a:lnTo>
                <a:lnTo>
                  <a:pt x="527687" y="4219452"/>
                </a:lnTo>
                <a:lnTo>
                  <a:pt x="526417" y="4215959"/>
                </a:lnTo>
                <a:lnTo>
                  <a:pt x="525464" y="4211831"/>
                </a:lnTo>
                <a:lnTo>
                  <a:pt x="540070" y="4205481"/>
                </a:lnTo>
                <a:lnTo>
                  <a:pt x="538484" y="4200083"/>
                </a:lnTo>
                <a:lnTo>
                  <a:pt x="536579" y="4195321"/>
                </a:lnTo>
                <a:lnTo>
                  <a:pt x="534990" y="4191828"/>
                </a:lnTo>
                <a:lnTo>
                  <a:pt x="532769" y="4188335"/>
                </a:lnTo>
                <a:lnTo>
                  <a:pt x="530545" y="4185795"/>
                </a:lnTo>
                <a:lnTo>
                  <a:pt x="528322" y="4183572"/>
                </a:lnTo>
                <a:lnTo>
                  <a:pt x="523560" y="4179762"/>
                </a:lnTo>
                <a:lnTo>
                  <a:pt x="521339" y="4177540"/>
                </a:lnTo>
                <a:lnTo>
                  <a:pt x="519116" y="4175317"/>
                </a:lnTo>
                <a:lnTo>
                  <a:pt x="516894" y="4172777"/>
                </a:lnTo>
                <a:lnTo>
                  <a:pt x="514671" y="4169602"/>
                </a:lnTo>
                <a:lnTo>
                  <a:pt x="513084" y="4165791"/>
                </a:lnTo>
                <a:lnTo>
                  <a:pt x="511495" y="4161346"/>
                </a:lnTo>
                <a:lnTo>
                  <a:pt x="510224" y="4155948"/>
                </a:lnTo>
                <a:lnTo>
                  <a:pt x="508639" y="4149281"/>
                </a:lnTo>
                <a:lnTo>
                  <a:pt x="512129" y="4153726"/>
                </a:lnTo>
                <a:lnTo>
                  <a:pt x="515623" y="4156583"/>
                </a:lnTo>
                <a:lnTo>
                  <a:pt x="517847" y="4158489"/>
                </a:lnTo>
                <a:lnTo>
                  <a:pt x="520068" y="4159124"/>
                </a:lnTo>
                <a:lnTo>
                  <a:pt x="521021" y="4159124"/>
                </a:lnTo>
                <a:lnTo>
                  <a:pt x="521655" y="4159124"/>
                </a:lnTo>
                <a:lnTo>
                  <a:pt x="523242" y="4158171"/>
                </a:lnTo>
                <a:lnTo>
                  <a:pt x="524513" y="4156266"/>
                </a:lnTo>
                <a:lnTo>
                  <a:pt x="525784" y="4154043"/>
                </a:lnTo>
                <a:lnTo>
                  <a:pt x="528322" y="4148963"/>
                </a:lnTo>
                <a:lnTo>
                  <a:pt x="530229" y="4146105"/>
                </a:lnTo>
                <a:lnTo>
                  <a:pt x="531498" y="4143248"/>
                </a:lnTo>
                <a:lnTo>
                  <a:pt x="533720" y="4140708"/>
                </a:lnTo>
                <a:lnTo>
                  <a:pt x="536261" y="4138485"/>
                </a:lnTo>
                <a:lnTo>
                  <a:pt x="539119" y="4136580"/>
                </a:lnTo>
                <a:lnTo>
                  <a:pt x="541024" y="4135945"/>
                </a:lnTo>
                <a:lnTo>
                  <a:pt x="542929" y="4135310"/>
                </a:lnTo>
                <a:lnTo>
                  <a:pt x="540706" y="4128007"/>
                </a:lnTo>
                <a:lnTo>
                  <a:pt x="538799" y="4121974"/>
                </a:lnTo>
                <a:lnTo>
                  <a:pt x="536579" y="4117529"/>
                </a:lnTo>
                <a:lnTo>
                  <a:pt x="534990" y="4114354"/>
                </a:lnTo>
                <a:lnTo>
                  <a:pt x="533087" y="4112449"/>
                </a:lnTo>
                <a:lnTo>
                  <a:pt x="531180" y="4111814"/>
                </a:lnTo>
                <a:lnTo>
                  <a:pt x="529275" y="4111814"/>
                </a:lnTo>
                <a:lnTo>
                  <a:pt x="527687" y="4112131"/>
                </a:lnTo>
                <a:lnTo>
                  <a:pt x="523560" y="4114036"/>
                </a:lnTo>
                <a:lnTo>
                  <a:pt x="521339" y="4114989"/>
                </a:lnTo>
                <a:lnTo>
                  <a:pt x="519116" y="4116259"/>
                </a:lnTo>
                <a:lnTo>
                  <a:pt x="516574" y="4116894"/>
                </a:lnTo>
                <a:lnTo>
                  <a:pt x="514034" y="4116894"/>
                </a:lnTo>
                <a:lnTo>
                  <a:pt x="511495" y="4116259"/>
                </a:lnTo>
                <a:lnTo>
                  <a:pt x="508639" y="4114671"/>
                </a:lnTo>
                <a:lnTo>
                  <a:pt x="504510" y="4104193"/>
                </a:lnTo>
                <a:lnTo>
                  <a:pt x="501018" y="4094033"/>
                </a:lnTo>
                <a:lnTo>
                  <a:pt x="498160" y="4083872"/>
                </a:lnTo>
                <a:lnTo>
                  <a:pt x="495620" y="4074347"/>
                </a:lnTo>
                <a:lnTo>
                  <a:pt x="492764" y="4064504"/>
                </a:lnTo>
                <a:lnTo>
                  <a:pt x="491177" y="4054978"/>
                </a:lnTo>
                <a:lnTo>
                  <a:pt x="487365" y="4036245"/>
                </a:lnTo>
                <a:lnTo>
                  <a:pt x="481649" y="4000048"/>
                </a:lnTo>
                <a:lnTo>
                  <a:pt x="477840" y="3981949"/>
                </a:lnTo>
                <a:lnTo>
                  <a:pt x="475617" y="3972741"/>
                </a:lnTo>
                <a:lnTo>
                  <a:pt x="473712" y="3963216"/>
                </a:lnTo>
                <a:lnTo>
                  <a:pt x="472443" y="3961628"/>
                </a:lnTo>
                <a:lnTo>
                  <a:pt x="471490" y="3960358"/>
                </a:lnTo>
                <a:lnTo>
                  <a:pt x="470219" y="3959405"/>
                </a:lnTo>
                <a:lnTo>
                  <a:pt x="469269" y="3958453"/>
                </a:lnTo>
                <a:lnTo>
                  <a:pt x="467680" y="3958135"/>
                </a:lnTo>
                <a:lnTo>
                  <a:pt x="466727" y="3958135"/>
                </a:lnTo>
                <a:lnTo>
                  <a:pt x="463871" y="3958453"/>
                </a:lnTo>
                <a:lnTo>
                  <a:pt x="460379" y="3959405"/>
                </a:lnTo>
                <a:lnTo>
                  <a:pt x="457519" y="3960358"/>
                </a:lnTo>
                <a:lnTo>
                  <a:pt x="454345" y="3961628"/>
                </a:lnTo>
                <a:lnTo>
                  <a:pt x="451170" y="3962263"/>
                </a:lnTo>
                <a:lnTo>
                  <a:pt x="456885" y="3970519"/>
                </a:lnTo>
                <a:lnTo>
                  <a:pt x="462282" y="3979727"/>
                </a:lnTo>
                <a:lnTo>
                  <a:pt x="467363" y="3990205"/>
                </a:lnTo>
                <a:lnTo>
                  <a:pt x="469585" y="3995285"/>
                </a:lnTo>
                <a:lnTo>
                  <a:pt x="471808" y="4001000"/>
                </a:lnTo>
                <a:lnTo>
                  <a:pt x="473712" y="4006398"/>
                </a:lnTo>
                <a:lnTo>
                  <a:pt x="474983" y="4011478"/>
                </a:lnTo>
                <a:lnTo>
                  <a:pt x="476253" y="4016876"/>
                </a:lnTo>
                <a:lnTo>
                  <a:pt x="476889" y="4021956"/>
                </a:lnTo>
                <a:lnTo>
                  <a:pt x="476889" y="4027037"/>
                </a:lnTo>
                <a:lnTo>
                  <a:pt x="476570" y="4032434"/>
                </a:lnTo>
                <a:lnTo>
                  <a:pt x="475617" y="4036880"/>
                </a:lnTo>
                <a:lnTo>
                  <a:pt x="474348" y="4041325"/>
                </a:lnTo>
                <a:lnTo>
                  <a:pt x="474348" y="4040372"/>
                </a:lnTo>
                <a:lnTo>
                  <a:pt x="474030" y="4038467"/>
                </a:lnTo>
                <a:lnTo>
                  <a:pt x="472761" y="4034975"/>
                </a:lnTo>
                <a:lnTo>
                  <a:pt x="471490" y="4029577"/>
                </a:lnTo>
                <a:lnTo>
                  <a:pt x="468950" y="4023861"/>
                </a:lnTo>
                <a:lnTo>
                  <a:pt x="465776" y="4017829"/>
                </a:lnTo>
                <a:lnTo>
                  <a:pt x="462282" y="4011478"/>
                </a:lnTo>
                <a:lnTo>
                  <a:pt x="458473" y="4005445"/>
                </a:lnTo>
                <a:lnTo>
                  <a:pt x="454981" y="3999413"/>
                </a:lnTo>
                <a:lnTo>
                  <a:pt x="450853" y="3994332"/>
                </a:lnTo>
                <a:lnTo>
                  <a:pt x="447360" y="3990205"/>
                </a:lnTo>
                <a:lnTo>
                  <a:pt x="445455" y="3988935"/>
                </a:lnTo>
                <a:lnTo>
                  <a:pt x="443870" y="3987347"/>
                </a:lnTo>
                <a:lnTo>
                  <a:pt x="442599" y="3986712"/>
                </a:lnTo>
                <a:lnTo>
                  <a:pt x="441012" y="3986394"/>
                </a:lnTo>
                <a:lnTo>
                  <a:pt x="439739" y="3986394"/>
                </a:lnTo>
                <a:lnTo>
                  <a:pt x="438472" y="3987029"/>
                </a:lnTo>
                <a:lnTo>
                  <a:pt x="437517" y="3988300"/>
                </a:lnTo>
                <a:lnTo>
                  <a:pt x="436247" y="3989887"/>
                </a:lnTo>
                <a:lnTo>
                  <a:pt x="435932" y="3992110"/>
                </a:lnTo>
                <a:lnTo>
                  <a:pt x="435296" y="3994967"/>
                </a:lnTo>
                <a:lnTo>
                  <a:pt x="435296" y="3999095"/>
                </a:lnTo>
                <a:lnTo>
                  <a:pt x="435296" y="4003540"/>
                </a:lnTo>
                <a:lnTo>
                  <a:pt x="426723" y="3988300"/>
                </a:lnTo>
                <a:lnTo>
                  <a:pt x="423230" y="3981949"/>
                </a:lnTo>
                <a:lnTo>
                  <a:pt x="419103" y="3976234"/>
                </a:lnTo>
                <a:lnTo>
                  <a:pt x="414975" y="3970519"/>
                </a:lnTo>
                <a:lnTo>
                  <a:pt x="409259" y="3964168"/>
                </a:lnTo>
                <a:lnTo>
                  <a:pt x="401960" y="3956548"/>
                </a:lnTo>
                <a:lnTo>
                  <a:pt x="393070" y="3947340"/>
                </a:lnTo>
                <a:lnTo>
                  <a:pt x="394339" y="3946705"/>
                </a:lnTo>
                <a:lnTo>
                  <a:pt x="395924" y="3946705"/>
                </a:lnTo>
                <a:lnTo>
                  <a:pt x="397195" y="3946070"/>
                </a:lnTo>
                <a:lnTo>
                  <a:pt x="398782" y="3946705"/>
                </a:lnTo>
                <a:lnTo>
                  <a:pt x="401322" y="3947340"/>
                </a:lnTo>
                <a:lnTo>
                  <a:pt x="403863" y="3948292"/>
                </a:lnTo>
                <a:lnTo>
                  <a:pt x="406403" y="3949562"/>
                </a:lnTo>
                <a:lnTo>
                  <a:pt x="408942" y="3949880"/>
                </a:lnTo>
                <a:lnTo>
                  <a:pt x="410530" y="3950197"/>
                </a:lnTo>
                <a:lnTo>
                  <a:pt x="411800" y="3949880"/>
                </a:lnTo>
                <a:lnTo>
                  <a:pt x="413387" y="3949562"/>
                </a:lnTo>
                <a:lnTo>
                  <a:pt x="414975" y="3948610"/>
                </a:lnTo>
                <a:lnTo>
                  <a:pt x="414024" y="3943847"/>
                </a:lnTo>
                <a:lnTo>
                  <a:pt x="412753" y="3940672"/>
                </a:lnTo>
                <a:lnTo>
                  <a:pt x="411166" y="3938132"/>
                </a:lnTo>
                <a:lnTo>
                  <a:pt x="409579" y="3935909"/>
                </a:lnTo>
                <a:lnTo>
                  <a:pt x="406403" y="3932099"/>
                </a:lnTo>
                <a:lnTo>
                  <a:pt x="404498" y="3929559"/>
                </a:lnTo>
                <a:lnTo>
                  <a:pt x="403547" y="3926066"/>
                </a:lnTo>
                <a:lnTo>
                  <a:pt x="393704" y="3928924"/>
                </a:lnTo>
                <a:lnTo>
                  <a:pt x="389894" y="3930829"/>
                </a:lnTo>
                <a:lnTo>
                  <a:pt x="386720" y="3932417"/>
                </a:lnTo>
                <a:lnTo>
                  <a:pt x="384178" y="3934004"/>
                </a:lnTo>
                <a:lnTo>
                  <a:pt x="381955" y="3935909"/>
                </a:lnTo>
                <a:lnTo>
                  <a:pt x="380050" y="3937814"/>
                </a:lnTo>
                <a:lnTo>
                  <a:pt x="378463" y="3940037"/>
                </a:lnTo>
                <a:lnTo>
                  <a:pt x="375923" y="3944482"/>
                </a:lnTo>
                <a:lnTo>
                  <a:pt x="373065" y="3950197"/>
                </a:lnTo>
                <a:lnTo>
                  <a:pt x="369573" y="3957500"/>
                </a:lnTo>
                <a:lnTo>
                  <a:pt x="365128" y="3965756"/>
                </a:lnTo>
                <a:lnTo>
                  <a:pt x="366398" y="3963216"/>
                </a:lnTo>
                <a:lnTo>
                  <a:pt x="367035" y="3960676"/>
                </a:lnTo>
                <a:lnTo>
                  <a:pt x="367035" y="3958135"/>
                </a:lnTo>
                <a:lnTo>
                  <a:pt x="366398" y="3955278"/>
                </a:lnTo>
                <a:lnTo>
                  <a:pt x="365446" y="3952738"/>
                </a:lnTo>
                <a:lnTo>
                  <a:pt x="364175" y="3950197"/>
                </a:lnTo>
                <a:lnTo>
                  <a:pt x="360684" y="3945117"/>
                </a:lnTo>
                <a:lnTo>
                  <a:pt x="357825" y="3939719"/>
                </a:lnTo>
                <a:lnTo>
                  <a:pt x="356872" y="3937179"/>
                </a:lnTo>
                <a:lnTo>
                  <a:pt x="355921" y="3934004"/>
                </a:lnTo>
                <a:lnTo>
                  <a:pt x="355603" y="3931464"/>
                </a:lnTo>
                <a:lnTo>
                  <a:pt x="355921" y="3928606"/>
                </a:lnTo>
                <a:lnTo>
                  <a:pt x="357191" y="3925749"/>
                </a:lnTo>
                <a:lnTo>
                  <a:pt x="359094" y="3923209"/>
                </a:lnTo>
                <a:lnTo>
                  <a:pt x="347984" y="3914953"/>
                </a:lnTo>
                <a:lnTo>
                  <a:pt x="337189" y="3906380"/>
                </a:lnTo>
                <a:lnTo>
                  <a:pt x="326394" y="3897807"/>
                </a:lnTo>
                <a:lnTo>
                  <a:pt x="315917" y="3888282"/>
                </a:lnTo>
                <a:lnTo>
                  <a:pt x="306073" y="3878439"/>
                </a:lnTo>
                <a:lnTo>
                  <a:pt x="296230" y="3867643"/>
                </a:lnTo>
                <a:lnTo>
                  <a:pt x="287022" y="3856530"/>
                </a:lnTo>
                <a:lnTo>
                  <a:pt x="282260" y="3850497"/>
                </a:lnTo>
                <a:lnTo>
                  <a:pt x="278134" y="3844464"/>
                </a:lnTo>
                <a:lnTo>
                  <a:pt x="274005" y="3837796"/>
                </a:lnTo>
                <a:lnTo>
                  <a:pt x="269878" y="3831129"/>
                </a:lnTo>
                <a:lnTo>
                  <a:pt x="266068" y="3824461"/>
                </a:lnTo>
                <a:lnTo>
                  <a:pt x="262259" y="3817475"/>
                </a:lnTo>
                <a:lnTo>
                  <a:pt x="258765" y="3809855"/>
                </a:lnTo>
                <a:lnTo>
                  <a:pt x="254956" y="3801917"/>
                </a:lnTo>
                <a:lnTo>
                  <a:pt x="251779" y="3793979"/>
                </a:lnTo>
                <a:lnTo>
                  <a:pt x="248923" y="3786041"/>
                </a:lnTo>
                <a:lnTo>
                  <a:pt x="245430" y="3777151"/>
                </a:lnTo>
                <a:lnTo>
                  <a:pt x="242889" y="3768260"/>
                </a:lnTo>
                <a:lnTo>
                  <a:pt x="240351" y="3759052"/>
                </a:lnTo>
                <a:lnTo>
                  <a:pt x="237809" y="3749209"/>
                </a:lnTo>
                <a:lnTo>
                  <a:pt x="235588" y="3739366"/>
                </a:lnTo>
                <a:lnTo>
                  <a:pt x="233684" y="3728888"/>
                </a:lnTo>
                <a:lnTo>
                  <a:pt x="232096" y="3718093"/>
                </a:lnTo>
                <a:lnTo>
                  <a:pt x="230507" y="3706980"/>
                </a:lnTo>
                <a:lnTo>
                  <a:pt x="226063" y="3703487"/>
                </a:lnTo>
                <a:lnTo>
                  <a:pt x="222571" y="3699994"/>
                </a:lnTo>
                <a:lnTo>
                  <a:pt x="218444" y="3695866"/>
                </a:lnTo>
                <a:lnTo>
                  <a:pt x="214950" y="3691421"/>
                </a:lnTo>
                <a:lnTo>
                  <a:pt x="211139" y="3686658"/>
                </a:lnTo>
                <a:lnTo>
                  <a:pt x="207964" y="3681578"/>
                </a:lnTo>
                <a:lnTo>
                  <a:pt x="200981" y="3671100"/>
                </a:lnTo>
                <a:lnTo>
                  <a:pt x="194629" y="3659669"/>
                </a:lnTo>
                <a:lnTo>
                  <a:pt x="188598" y="3647286"/>
                </a:lnTo>
                <a:lnTo>
                  <a:pt x="182247" y="3634903"/>
                </a:lnTo>
                <a:lnTo>
                  <a:pt x="176534" y="3622202"/>
                </a:lnTo>
                <a:lnTo>
                  <a:pt x="164785" y="3596801"/>
                </a:lnTo>
                <a:lnTo>
                  <a:pt x="158753" y="3584100"/>
                </a:lnTo>
                <a:lnTo>
                  <a:pt x="152404" y="3572352"/>
                </a:lnTo>
                <a:lnTo>
                  <a:pt x="145736" y="3561239"/>
                </a:lnTo>
                <a:lnTo>
                  <a:pt x="142560" y="3555841"/>
                </a:lnTo>
                <a:lnTo>
                  <a:pt x="139068" y="3551079"/>
                </a:lnTo>
                <a:lnTo>
                  <a:pt x="135257" y="3546316"/>
                </a:lnTo>
                <a:lnTo>
                  <a:pt x="131765" y="3541553"/>
                </a:lnTo>
                <a:lnTo>
                  <a:pt x="127954" y="3537425"/>
                </a:lnTo>
                <a:lnTo>
                  <a:pt x="123828" y="3533933"/>
                </a:lnTo>
                <a:lnTo>
                  <a:pt x="123193" y="3527582"/>
                </a:lnTo>
                <a:lnTo>
                  <a:pt x="122557" y="3521232"/>
                </a:lnTo>
                <a:lnTo>
                  <a:pt x="120972" y="3507579"/>
                </a:lnTo>
                <a:lnTo>
                  <a:pt x="120017" y="3494243"/>
                </a:lnTo>
                <a:lnTo>
                  <a:pt x="118430" y="3481225"/>
                </a:lnTo>
                <a:lnTo>
                  <a:pt x="117479" y="3475827"/>
                </a:lnTo>
                <a:lnTo>
                  <a:pt x="116208" y="3470747"/>
                </a:lnTo>
                <a:lnTo>
                  <a:pt x="114619" y="3466302"/>
                </a:lnTo>
                <a:lnTo>
                  <a:pt x="112716" y="3463127"/>
                </a:lnTo>
                <a:lnTo>
                  <a:pt x="111446" y="3461539"/>
                </a:lnTo>
                <a:lnTo>
                  <a:pt x="110493" y="3460586"/>
                </a:lnTo>
                <a:lnTo>
                  <a:pt x="108906" y="3459951"/>
                </a:lnTo>
                <a:lnTo>
                  <a:pt x="107635" y="3459634"/>
                </a:lnTo>
                <a:lnTo>
                  <a:pt x="106048" y="3458999"/>
                </a:lnTo>
                <a:lnTo>
                  <a:pt x="104144" y="3458999"/>
                </a:lnTo>
                <a:lnTo>
                  <a:pt x="102555" y="3459951"/>
                </a:lnTo>
                <a:lnTo>
                  <a:pt x="100650" y="3460586"/>
                </a:lnTo>
                <a:lnTo>
                  <a:pt x="100334" y="3453919"/>
                </a:lnTo>
                <a:lnTo>
                  <a:pt x="100334" y="3447886"/>
                </a:lnTo>
                <a:lnTo>
                  <a:pt x="100650" y="3441853"/>
                </a:lnTo>
                <a:lnTo>
                  <a:pt x="100969" y="3436455"/>
                </a:lnTo>
                <a:lnTo>
                  <a:pt x="102239" y="3431692"/>
                </a:lnTo>
                <a:lnTo>
                  <a:pt x="103190" y="3427247"/>
                </a:lnTo>
                <a:lnTo>
                  <a:pt x="105095" y="3423438"/>
                </a:lnTo>
                <a:lnTo>
                  <a:pt x="107318" y="3420584"/>
                </a:lnTo>
                <a:lnTo>
                  <a:pt x="106364" y="3415817"/>
                </a:lnTo>
                <a:lnTo>
                  <a:pt x="105412" y="3412642"/>
                </a:lnTo>
                <a:lnTo>
                  <a:pt x="105095" y="3412325"/>
                </a:lnTo>
                <a:lnTo>
                  <a:pt x="104144" y="3412008"/>
                </a:lnTo>
                <a:lnTo>
                  <a:pt x="103825" y="3412325"/>
                </a:lnTo>
                <a:lnTo>
                  <a:pt x="103190" y="3412642"/>
                </a:lnTo>
                <a:lnTo>
                  <a:pt x="102239" y="3414547"/>
                </a:lnTo>
                <a:lnTo>
                  <a:pt x="100650" y="3417405"/>
                </a:lnTo>
                <a:lnTo>
                  <a:pt x="98108" y="3424072"/>
                </a:lnTo>
                <a:lnTo>
                  <a:pt x="95571" y="3430740"/>
                </a:lnTo>
                <a:lnTo>
                  <a:pt x="93984" y="3433280"/>
                </a:lnTo>
                <a:lnTo>
                  <a:pt x="93347" y="3433915"/>
                </a:lnTo>
                <a:lnTo>
                  <a:pt x="92713" y="3434550"/>
                </a:lnTo>
                <a:lnTo>
                  <a:pt x="91760" y="3434550"/>
                </a:lnTo>
                <a:lnTo>
                  <a:pt x="90808" y="3434550"/>
                </a:lnTo>
                <a:lnTo>
                  <a:pt x="90171" y="3434232"/>
                </a:lnTo>
                <a:lnTo>
                  <a:pt x="89221" y="3433280"/>
                </a:lnTo>
                <a:lnTo>
                  <a:pt x="87952" y="3429787"/>
                </a:lnTo>
                <a:lnTo>
                  <a:pt x="86363" y="3424072"/>
                </a:lnTo>
                <a:lnTo>
                  <a:pt x="85410" y="3417405"/>
                </a:lnTo>
                <a:lnTo>
                  <a:pt x="84457" y="3412325"/>
                </a:lnTo>
                <a:lnTo>
                  <a:pt x="84457" y="3409151"/>
                </a:lnTo>
                <a:lnTo>
                  <a:pt x="85094" y="3406927"/>
                </a:lnTo>
                <a:lnTo>
                  <a:pt x="85410" y="3406610"/>
                </a:lnTo>
                <a:lnTo>
                  <a:pt x="85726" y="3406293"/>
                </a:lnTo>
                <a:lnTo>
                  <a:pt x="86363" y="3406293"/>
                </a:lnTo>
                <a:lnTo>
                  <a:pt x="87633" y="3406927"/>
                </a:lnTo>
                <a:lnTo>
                  <a:pt x="88902" y="3408199"/>
                </a:lnTo>
                <a:lnTo>
                  <a:pt x="91442" y="3410738"/>
                </a:lnTo>
                <a:lnTo>
                  <a:pt x="92713" y="3411372"/>
                </a:lnTo>
                <a:lnTo>
                  <a:pt x="93663" y="3411691"/>
                </a:lnTo>
                <a:lnTo>
                  <a:pt x="93984" y="3411691"/>
                </a:lnTo>
                <a:lnTo>
                  <a:pt x="94300" y="3411372"/>
                </a:lnTo>
                <a:lnTo>
                  <a:pt x="95253" y="3409785"/>
                </a:lnTo>
                <a:lnTo>
                  <a:pt x="95253" y="3407251"/>
                </a:lnTo>
                <a:lnTo>
                  <a:pt x="95253" y="3402800"/>
                </a:lnTo>
                <a:lnTo>
                  <a:pt x="86044" y="3395180"/>
                </a:lnTo>
                <a:lnTo>
                  <a:pt x="77156" y="3387562"/>
                </a:lnTo>
                <a:lnTo>
                  <a:pt x="73028" y="3383753"/>
                </a:lnTo>
                <a:lnTo>
                  <a:pt x="68583" y="3379308"/>
                </a:lnTo>
                <a:lnTo>
                  <a:pt x="64456" y="3374545"/>
                </a:lnTo>
                <a:lnTo>
                  <a:pt x="60327" y="3369782"/>
                </a:lnTo>
                <a:lnTo>
                  <a:pt x="59058" y="3363432"/>
                </a:lnTo>
                <a:lnTo>
                  <a:pt x="57788" y="3356448"/>
                </a:lnTo>
                <a:lnTo>
                  <a:pt x="55882" y="3341526"/>
                </a:lnTo>
                <a:lnTo>
                  <a:pt x="54295" y="3325329"/>
                </a:lnTo>
                <a:lnTo>
                  <a:pt x="52707" y="3307869"/>
                </a:lnTo>
                <a:lnTo>
                  <a:pt x="50485" y="3270087"/>
                </a:lnTo>
                <a:lnTo>
                  <a:pt x="48582" y="3231032"/>
                </a:lnTo>
                <a:lnTo>
                  <a:pt x="46675" y="3191661"/>
                </a:lnTo>
                <a:lnTo>
                  <a:pt x="44135" y="3154195"/>
                </a:lnTo>
                <a:lnTo>
                  <a:pt x="42548" y="3136732"/>
                </a:lnTo>
                <a:lnTo>
                  <a:pt x="40644" y="3119903"/>
                </a:lnTo>
                <a:lnTo>
                  <a:pt x="39055" y="3104345"/>
                </a:lnTo>
                <a:lnTo>
                  <a:pt x="36514" y="3090692"/>
                </a:lnTo>
                <a:lnTo>
                  <a:pt x="37784" y="3085294"/>
                </a:lnTo>
                <a:lnTo>
                  <a:pt x="39374" y="3080214"/>
                </a:lnTo>
                <a:lnTo>
                  <a:pt x="41281" y="3075451"/>
                </a:lnTo>
                <a:lnTo>
                  <a:pt x="42866" y="3071323"/>
                </a:lnTo>
                <a:lnTo>
                  <a:pt x="45089" y="3067195"/>
                </a:lnTo>
                <a:lnTo>
                  <a:pt x="47629" y="3064020"/>
                </a:lnTo>
                <a:lnTo>
                  <a:pt x="50169" y="3061164"/>
                </a:lnTo>
                <a:lnTo>
                  <a:pt x="52707" y="3058623"/>
                </a:lnTo>
                <a:lnTo>
                  <a:pt x="50485" y="3041160"/>
                </a:lnTo>
                <a:lnTo>
                  <a:pt x="48582" y="3024016"/>
                </a:lnTo>
                <a:lnTo>
                  <a:pt x="46993" y="3007187"/>
                </a:lnTo>
                <a:lnTo>
                  <a:pt x="46040" y="2990358"/>
                </a:lnTo>
                <a:lnTo>
                  <a:pt x="45404" y="2973846"/>
                </a:lnTo>
                <a:lnTo>
                  <a:pt x="45089" y="2957339"/>
                </a:lnTo>
                <a:lnTo>
                  <a:pt x="46040" y="2941144"/>
                </a:lnTo>
                <a:lnTo>
                  <a:pt x="46675" y="2924951"/>
                </a:lnTo>
                <a:lnTo>
                  <a:pt x="47945" y="2908439"/>
                </a:lnTo>
                <a:lnTo>
                  <a:pt x="49850" y="2892564"/>
                </a:lnTo>
                <a:lnTo>
                  <a:pt x="51756" y="2876371"/>
                </a:lnTo>
                <a:lnTo>
                  <a:pt x="54295" y="2860812"/>
                </a:lnTo>
                <a:lnTo>
                  <a:pt x="59377" y="2829378"/>
                </a:lnTo>
                <a:lnTo>
                  <a:pt x="65089" y="2798264"/>
                </a:lnTo>
                <a:lnTo>
                  <a:pt x="68267" y="2783021"/>
                </a:lnTo>
                <a:lnTo>
                  <a:pt x="71441" y="2767781"/>
                </a:lnTo>
                <a:lnTo>
                  <a:pt x="78107" y="2736665"/>
                </a:lnTo>
                <a:lnTo>
                  <a:pt x="92713" y="2674429"/>
                </a:lnTo>
                <a:lnTo>
                  <a:pt x="100016" y="2642678"/>
                </a:lnTo>
                <a:lnTo>
                  <a:pt x="106048" y="2610610"/>
                </a:lnTo>
                <a:lnTo>
                  <a:pt x="108906" y="2594103"/>
                </a:lnTo>
                <a:lnTo>
                  <a:pt x="112080" y="2577595"/>
                </a:lnTo>
                <a:lnTo>
                  <a:pt x="113985" y="2561397"/>
                </a:lnTo>
                <a:lnTo>
                  <a:pt x="116208" y="2544572"/>
                </a:lnTo>
                <a:lnTo>
                  <a:pt x="120972" y="2540128"/>
                </a:lnTo>
                <a:lnTo>
                  <a:pt x="125099" y="2535682"/>
                </a:lnTo>
                <a:lnTo>
                  <a:pt x="128274" y="2530603"/>
                </a:lnTo>
                <a:lnTo>
                  <a:pt x="131130" y="2525838"/>
                </a:lnTo>
                <a:lnTo>
                  <a:pt x="133989" y="2520438"/>
                </a:lnTo>
                <a:lnTo>
                  <a:pt x="135893" y="2514406"/>
                </a:lnTo>
                <a:lnTo>
                  <a:pt x="137799" y="2508374"/>
                </a:lnTo>
                <a:lnTo>
                  <a:pt x="139702" y="2501704"/>
                </a:lnTo>
                <a:lnTo>
                  <a:pt x="142878" y="2486782"/>
                </a:lnTo>
                <a:lnTo>
                  <a:pt x="146689" y="2469953"/>
                </a:lnTo>
                <a:lnTo>
                  <a:pt x="151132" y="2450584"/>
                </a:lnTo>
                <a:lnTo>
                  <a:pt x="153989" y="2439784"/>
                </a:lnTo>
                <a:lnTo>
                  <a:pt x="157164" y="2428351"/>
                </a:lnTo>
                <a:lnTo>
                  <a:pt x="158753" y="2428671"/>
                </a:lnTo>
                <a:lnTo>
                  <a:pt x="160340" y="2428351"/>
                </a:lnTo>
                <a:lnTo>
                  <a:pt x="161931" y="2428351"/>
                </a:lnTo>
                <a:lnTo>
                  <a:pt x="163514" y="2427721"/>
                </a:lnTo>
                <a:lnTo>
                  <a:pt x="166056" y="2425815"/>
                </a:lnTo>
                <a:lnTo>
                  <a:pt x="168913" y="2423909"/>
                </a:lnTo>
                <a:lnTo>
                  <a:pt x="171453" y="2422007"/>
                </a:lnTo>
                <a:lnTo>
                  <a:pt x="174311" y="2420416"/>
                </a:lnTo>
                <a:lnTo>
                  <a:pt x="175898" y="2420098"/>
                </a:lnTo>
                <a:lnTo>
                  <a:pt x="177167" y="2419778"/>
                </a:lnTo>
                <a:lnTo>
                  <a:pt x="178756" y="2419778"/>
                </a:lnTo>
                <a:lnTo>
                  <a:pt x="180659" y="2420098"/>
                </a:lnTo>
                <a:lnTo>
                  <a:pt x="181614" y="2409619"/>
                </a:lnTo>
                <a:lnTo>
                  <a:pt x="183201" y="2399143"/>
                </a:lnTo>
                <a:lnTo>
                  <a:pt x="184788" y="2388980"/>
                </a:lnTo>
                <a:lnTo>
                  <a:pt x="186695" y="2379135"/>
                </a:lnTo>
                <a:lnTo>
                  <a:pt x="188915" y="2369609"/>
                </a:lnTo>
                <a:lnTo>
                  <a:pt x="191454" y="2360086"/>
                </a:lnTo>
                <a:lnTo>
                  <a:pt x="193996" y="2350878"/>
                </a:lnTo>
                <a:lnTo>
                  <a:pt x="197488" y="2341357"/>
                </a:lnTo>
                <a:lnTo>
                  <a:pt x="200345" y="2332146"/>
                </a:lnTo>
                <a:lnTo>
                  <a:pt x="203838" y="2323253"/>
                </a:lnTo>
                <a:lnTo>
                  <a:pt x="211139" y="2305472"/>
                </a:lnTo>
                <a:lnTo>
                  <a:pt x="218761" y="2288006"/>
                </a:lnTo>
                <a:lnTo>
                  <a:pt x="227651" y="2270551"/>
                </a:lnTo>
                <a:lnTo>
                  <a:pt x="244794" y="2235940"/>
                </a:lnTo>
                <a:lnTo>
                  <a:pt x="253686" y="2217842"/>
                </a:lnTo>
                <a:lnTo>
                  <a:pt x="261939" y="2200060"/>
                </a:lnTo>
                <a:lnTo>
                  <a:pt x="270194" y="2181010"/>
                </a:lnTo>
                <a:lnTo>
                  <a:pt x="278768" y="2161644"/>
                </a:lnTo>
                <a:lnTo>
                  <a:pt x="286387" y="2141635"/>
                </a:lnTo>
                <a:lnTo>
                  <a:pt x="294007" y="2120364"/>
                </a:lnTo>
                <a:lnTo>
                  <a:pt x="309248" y="2124173"/>
                </a:lnTo>
                <a:lnTo>
                  <a:pt x="310835" y="2112109"/>
                </a:lnTo>
                <a:lnTo>
                  <a:pt x="312741" y="2101629"/>
                </a:lnTo>
                <a:lnTo>
                  <a:pt x="314963" y="2092743"/>
                </a:lnTo>
                <a:lnTo>
                  <a:pt x="317822" y="2085123"/>
                </a:lnTo>
                <a:lnTo>
                  <a:pt x="320360" y="2078137"/>
                </a:lnTo>
                <a:lnTo>
                  <a:pt x="323534" y="2072107"/>
                </a:lnTo>
                <a:lnTo>
                  <a:pt x="327028" y="2066391"/>
                </a:lnTo>
                <a:lnTo>
                  <a:pt x="330203" y="2061309"/>
                </a:lnTo>
                <a:lnTo>
                  <a:pt x="333059" y="2055912"/>
                </a:lnTo>
                <a:lnTo>
                  <a:pt x="336234" y="2050514"/>
                </a:lnTo>
                <a:lnTo>
                  <a:pt x="339729" y="2044481"/>
                </a:lnTo>
                <a:lnTo>
                  <a:pt x="342585" y="2038131"/>
                </a:lnTo>
                <a:lnTo>
                  <a:pt x="345126" y="2030511"/>
                </a:lnTo>
                <a:lnTo>
                  <a:pt x="347348" y="2021619"/>
                </a:lnTo>
                <a:lnTo>
                  <a:pt x="349255" y="2011459"/>
                </a:lnTo>
                <a:lnTo>
                  <a:pt x="350522" y="1999395"/>
                </a:lnTo>
                <a:lnTo>
                  <a:pt x="354333" y="1997490"/>
                </a:lnTo>
                <a:lnTo>
                  <a:pt x="357825" y="1995267"/>
                </a:lnTo>
                <a:lnTo>
                  <a:pt x="361635" y="1992092"/>
                </a:lnTo>
                <a:lnTo>
                  <a:pt x="364811" y="1988598"/>
                </a:lnTo>
                <a:lnTo>
                  <a:pt x="367985" y="1984473"/>
                </a:lnTo>
                <a:lnTo>
                  <a:pt x="371478" y="1979710"/>
                </a:lnTo>
                <a:lnTo>
                  <a:pt x="374336" y="1974947"/>
                </a:lnTo>
                <a:lnTo>
                  <a:pt x="377193" y="1969549"/>
                </a:lnTo>
                <a:lnTo>
                  <a:pt x="380050" y="1964153"/>
                </a:lnTo>
                <a:lnTo>
                  <a:pt x="382589" y="1958119"/>
                </a:lnTo>
                <a:lnTo>
                  <a:pt x="384812" y="1952404"/>
                </a:lnTo>
                <a:lnTo>
                  <a:pt x="387034" y="1946054"/>
                </a:lnTo>
                <a:lnTo>
                  <a:pt x="391165" y="1933352"/>
                </a:lnTo>
                <a:lnTo>
                  <a:pt x="394021" y="1920969"/>
                </a:lnTo>
                <a:lnTo>
                  <a:pt x="395924" y="1923192"/>
                </a:lnTo>
                <a:lnTo>
                  <a:pt x="397829" y="1924145"/>
                </a:lnTo>
                <a:lnTo>
                  <a:pt x="399735" y="1925098"/>
                </a:lnTo>
                <a:lnTo>
                  <a:pt x="401642" y="1925098"/>
                </a:lnTo>
                <a:lnTo>
                  <a:pt x="403547" y="1924462"/>
                </a:lnTo>
                <a:lnTo>
                  <a:pt x="405450" y="1923827"/>
                </a:lnTo>
                <a:lnTo>
                  <a:pt x="408942" y="1921921"/>
                </a:lnTo>
                <a:lnTo>
                  <a:pt x="412753" y="1919383"/>
                </a:lnTo>
                <a:lnTo>
                  <a:pt x="414340" y="1918431"/>
                </a:lnTo>
                <a:lnTo>
                  <a:pt x="416245" y="1917796"/>
                </a:lnTo>
                <a:lnTo>
                  <a:pt x="418151" y="1917159"/>
                </a:lnTo>
                <a:lnTo>
                  <a:pt x="420056" y="1917159"/>
                </a:lnTo>
                <a:lnTo>
                  <a:pt x="421643" y="1917796"/>
                </a:lnTo>
                <a:lnTo>
                  <a:pt x="423865" y="1918747"/>
                </a:lnTo>
                <a:lnTo>
                  <a:pt x="426404" y="1913666"/>
                </a:lnTo>
                <a:lnTo>
                  <a:pt x="428628" y="1909221"/>
                </a:lnTo>
                <a:lnTo>
                  <a:pt x="429898" y="1905728"/>
                </a:lnTo>
                <a:lnTo>
                  <a:pt x="430535" y="1902237"/>
                </a:lnTo>
                <a:lnTo>
                  <a:pt x="430851" y="1899379"/>
                </a:lnTo>
                <a:lnTo>
                  <a:pt x="430851" y="1897156"/>
                </a:lnTo>
                <a:lnTo>
                  <a:pt x="429898" y="1892393"/>
                </a:lnTo>
                <a:lnTo>
                  <a:pt x="428946" y="1888265"/>
                </a:lnTo>
                <a:lnTo>
                  <a:pt x="428946" y="1885407"/>
                </a:lnTo>
                <a:lnTo>
                  <a:pt x="428946" y="1882551"/>
                </a:lnTo>
                <a:lnTo>
                  <a:pt x="429898" y="1879374"/>
                </a:lnTo>
                <a:lnTo>
                  <a:pt x="431168" y="1875565"/>
                </a:lnTo>
                <a:lnTo>
                  <a:pt x="433391" y="1871437"/>
                </a:lnTo>
                <a:lnTo>
                  <a:pt x="435932" y="1866357"/>
                </a:lnTo>
                <a:lnTo>
                  <a:pt x="448313" y="1854608"/>
                </a:lnTo>
                <a:lnTo>
                  <a:pt x="460697" y="1841907"/>
                </a:lnTo>
                <a:lnTo>
                  <a:pt x="474030" y="1828254"/>
                </a:lnTo>
                <a:lnTo>
                  <a:pt x="486730" y="1813648"/>
                </a:lnTo>
                <a:lnTo>
                  <a:pt x="500065" y="1798725"/>
                </a:lnTo>
                <a:lnTo>
                  <a:pt x="513718" y="1782531"/>
                </a:lnTo>
                <a:lnTo>
                  <a:pt x="527371" y="1766338"/>
                </a:lnTo>
                <a:lnTo>
                  <a:pt x="540706" y="1749510"/>
                </a:lnTo>
                <a:lnTo>
                  <a:pt x="554675" y="1732364"/>
                </a:lnTo>
                <a:lnTo>
                  <a:pt x="568010" y="1714583"/>
                </a:lnTo>
                <a:lnTo>
                  <a:pt x="581347" y="1696168"/>
                </a:lnTo>
                <a:lnTo>
                  <a:pt x="594362" y="1678067"/>
                </a:lnTo>
                <a:lnTo>
                  <a:pt x="606746" y="1659015"/>
                </a:lnTo>
                <a:lnTo>
                  <a:pt x="618492" y="1639648"/>
                </a:lnTo>
                <a:lnTo>
                  <a:pt x="629605" y="1619962"/>
                </a:lnTo>
                <a:lnTo>
                  <a:pt x="640718" y="1600276"/>
                </a:lnTo>
                <a:lnTo>
                  <a:pt x="648337" y="1597735"/>
                </a:lnTo>
                <a:lnTo>
                  <a:pt x="656274" y="1594560"/>
                </a:lnTo>
                <a:lnTo>
                  <a:pt x="664530" y="1590432"/>
                </a:lnTo>
                <a:lnTo>
                  <a:pt x="672467" y="1585987"/>
                </a:lnTo>
                <a:lnTo>
                  <a:pt x="680404" y="1580907"/>
                </a:lnTo>
                <a:lnTo>
                  <a:pt x="688660" y="1575826"/>
                </a:lnTo>
                <a:lnTo>
                  <a:pt x="696916" y="1570111"/>
                </a:lnTo>
                <a:lnTo>
                  <a:pt x="704853" y="1563443"/>
                </a:lnTo>
                <a:lnTo>
                  <a:pt x="713424" y="1556776"/>
                </a:lnTo>
                <a:lnTo>
                  <a:pt x="721364" y="1549792"/>
                </a:lnTo>
                <a:lnTo>
                  <a:pt x="738191" y="1534867"/>
                </a:lnTo>
                <a:lnTo>
                  <a:pt x="755018" y="1518990"/>
                </a:lnTo>
                <a:lnTo>
                  <a:pt x="772163" y="1502162"/>
                </a:lnTo>
                <a:lnTo>
                  <a:pt x="772480" y="1504702"/>
                </a:lnTo>
                <a:lnTo>
                  <a:pt x="773116" y="1507243"/>
                </a:lnTo>
                <a:lnTo>
                  <a:pt x="775340" y="1511688"/>
                </a:lnTo>
                <a:lnTo>
                  <a:pt x="777879" y="1515816"/>
                </a:lnTo>
                <a:lnTo>
                  <a:pt x="781052" y="1520261"/>
                </a:lnTo>
                <a:lnTo>
                  <a:pt x="787403" y="1527881"/>
                </a:lnTo>
                <a:lnTo>
                  <a:pt x="790578" y="1532326"/>
                </a:lnTo>
                <a:lnTo>
                  <a:pt x="793117" y="1536454"/>
                </a:lnTo>
                <a:lnTo>
                  <a:pt x="800102" y="1532009"/>
                </a:lnTo>
                <a:lnTo>
                  <a:pt x="806769" y="1526611"/>
                </a:lnTo>
                <a:lnTo>
                  <a:pt x="813757" y="1521213"/>
                </a:lnTo>
                <a:lnTo>
                  <a:pt x="820105" y="1514863"/>
                </a:lnTo>
                <a:lnTo>
                  <a:pt x="826773" y="1507877"/>
                </a:lnTo>
                <a:lnTo>
                  <a:pt x="833440" y="1500893"/>
                </a:lnTo>
                <a:lnTo>
                  <a:pt x="840108" y="1493271"/>
                </a:lnTo>
                <a:lnTo>
                  <a:pt x="846459" y="1485651"/>
                </a:lnTo>
                <a:lnTo>
                  <a:pt x="859793" y="1468823"/>
                </a:lnTo>
                <a:lnTo>
                  <a:pt x="872810" y="1451677"/>
                </a:lnTo>
                <a:lnTo>
                  <a:pt x="898209" y="1416433"/>
                </a:lnTo>
                <a:lnTo>
                  <a:pt x="911546" y="1398333"/>
                </a:lnTo>
                <a:lnTo>
                  <a:pt x="924244" y="1381823"/>
                </a:lnTo>
                <a:lnTo>
                  <a:pt x="937265" y="1365631"/>
                </a:lnTo>
                <a:lnTo>
                  <a:pt x="943929" y="1358010"/>
                </a:lnTo>
                <a:lnTo>
                  <a:pt x="950598" y="1350707"/>
                </a:lnTo>
                <a:lnTo>
                  <a:pt x="956948" y="1344039"/>
                </a:lnTo>
                <a:lnTo>
                  <a:pt x="963614" y="1337689"/>
                </a:lnTo>
                <a:lnTo>
                  <a:pt x="970599" y="1331656"/>
                </a:lnTo>
                <a:lnTo>
                  <a:pt x="977268" y="1326576"/>
                </a:lnTo>
                <a:lnTo>
                  <a:pt x="983619" y="1321812"/>
                </a:lnTo>
                <a:lnTo>
                  <a:pt x="990604" y="1318003"/>
                </a:lnTo>
                <a:lnTo>
                  <a:pt x="997589" y="1314191"/>
                </a:lnTo>
                <a:lnTo>
                  <a:pt x="1004572" y="1311651"/>
                </a:lnTo>
                <a:lnTo>
                  <a:pt x="984254" y="1332608"/>
                </a:lnTo>
                <a:lnTo>
                  <a:pt x="963933" y="1354834"/>
                </a:lnTo>
                <a:lnTo>
                  <a:pt x="944248" y="1377380"/>
                </a:lnTo>
                <a:lnTo>
                  <a:pt x="924563" y="1400557"/>
                </a:lnTo>
                <a:lnTo>
                  <a:pt x="905195" y="1425005"/>
                </a:lnTo>
                <a:lnTo>
                  <a:pt x="885829" y="1449454"/>
                </a:lnTo>
                <a:lnTo>
                  <a:pt x="867413" y="1474856"/>
                </a:lnTo>
                <a:lnTo>
                  <a:pt x="849315" y="1499939"/>
                </a:lnTo>
                <a:lnTo>
                  <a:pt x="814708" y="1551694"/>
                </a:lnTo>
                <a:lnTo>
                  <a:pt x="798515" y="1576779"/>
                </a:lnTo>
                <a:lnTo>
                  <a:pt x="782324" y="1602181"/>
                </a:lnTo>
                <a:lnTo>
                  <a:pt x="767082" y="1626629"/>
                </a:lnTo>
                <a:lnTo>
                  <a:pt x="752479" y="1650126"/>
                </a:lnTo>
                <a:lnTo>
                  <a:pt x="738507" y="1673306"/>
                </a:lnTo>
                <a:lnTo>
                  <a:pt x="725491" y="1695850"/>
                </a:lnTo>
                <a:lnTo>
                  <a:pt x="719140" y="1715853"/>
                </a:lnTo>
                <a:lnTo>
                  <a:pt x="712476" y="1735540"/>
                </a:lnTo>
                <a:lnTo>
                  <a:pt x="705805" y="1755225"/>
                </a:lnTo>
                <a:lnTo>
                  <a:pt x="698821" y="1774911"/>
                </a:lnTo>
                <a:lnTo>
                  <a:pt x="691202" y="1794597"/>
                </a:lnTo>
                <a:lnTo>
                  <a:pt x="682945" y="1813966"/>
                </a:lnTo>
                <a:lnTo>
                  <a:pt x="675009" y="1833652"/>
                </a:lnTo>
                <a:lnTo>
                  <a:pt x="666117" y="1853020"/>
                </a:lnTo>
                <a:lnTo>
                  <a:pt x="658180" y="1872706"/>
                </a:lnTo>
                <a:lnTo>
                  <a:pt x="649925" y="1892393"/>
                </a:lnTo>
                <a:lnTo>
                  <a:pt x="632463" y="1931765"/>
                </a:lnTo>
                <a:lnTo>
                  <a:pt x="614367" y="1971456"/>
                </a:lnTo>
                <a:lnTo>
                  <a:pt x="596269" y="2011142"/>
                </a:lnTo>
                <a:lnTo>
                  <a:pt x="578171" y="2050831"/>
                </a:lnTo>
                <a:lnTo>
                  <a:pt x="560709" y="2091473"/>
                </a:lnTo>
                <a:lnTo>
                  <a:pt x="543562" y="2131791"/>
                </a:lnTo>
                <a:lnTo>
                  <a:pt x="535624" y="2152117"/>
                </a:lnTo>
                <a:lnTo>
                  <a:pt x="527371" y="2172755"/>
                </a:lnTo>
                <a:lnTo>
                  <a:pt x="519434" y="2193077"/>
                </a:lnTo>
                <a:lnTo>
                  <a:pt x="511813" y="2213395"/>
                </a:lnTo>
                <a:lnTo>
                  <a:pt x="504510" y="2234351"/>
                </a:lnTo>
                <a:lnTo>
                  <a:pt x="497525" y="2254993"/>
                </a:lnTo>
                <a:lnTo>
                  <a:pt x="491177" y="2275951"/>
                </a:lnTo>
                <a:lnTo>
                  <a:pt x="484827" y="2296586"/>
                </a:lnTo>
                <a:lnTo>
                  <a:pt x="479429" y="2317538"/>
                </a:lnTo>
                <a:lnTo>
                  <a:pt x="474030" y="2338181"/>
                </a:lnTo>
                <a:lnTo>
                  <a:pt x="465142" y="2355324"/>
                </a:lnTo>
                <a:lnTo>
                  <a:pt x="456885" y="2372467"/>
                </a:lnTo>
                <a:lnTo>
                  <a:pt x="449264" y="2390250"/>
                </a:lnTo>
                <a:lnTo>
                  <a:pt x="441328" y="2407714"/>
                </a:lnTo>
                <a:lnTo>
                  <a:pt x="434660" y="2425181"/>
                </a:lnTo>
                <a:lnTo>
                  <a:pt x="427673" y="2442962"/>
                </a:lnTo>
                <a:lnTo>
                  <a:pt x="421325" y="2460428"/>
                </a:lnTo>
                <a:lnTo>
                  <a:pt x="415609" y="2478525"/>
                </a:lnTo>
                <a:lnTo>
                  <a:pt x="410213" y="2496309"/>
                </a:lnTo>
                <a:lnTo>
                  <a:pt x="404498" y="2514406"/>
                </a:lnTo>
                <a:lnTo>
                  <a:pt x="399735" y="2532824"/>
                </a:lnTo>
                <a:lnTo>
                  <a:pt x="395610" y="2550921"/>
                </a:lnTo>
                <a:lnTo>
                  <a:pt x="391479" y="2569336"/>
                </a:lnTo>
                <a:lnTo>
                  <a:pt x="387670" y="2587751"/>
                </a:lnTo>
                <a:lnTo>
                  <a:pt x="384178" y="2606481"/>
                </a:lnTo>
                <a:lnTo>
                  <a:pt x="381321" y="2625216"/>
                </a:lnTo>
                <a:lnTo>
                  <a:pt x="378463" y="2643632"/>
                </a:lnTo>
                <a:lnTo>
                  <a:pt x="376241" y="2662681"/>
                </a:lnTo>
                <a:lnTo>
                  <a:pt x="374018" y="2681417"/>
                </a:lnTo>
                <a:lnTo>
                  <a:pt x="372430" y="2700149"/>
                </a:lnTo>
                <a:lnTo>
                  <a:pt x="371162" y="2719519"/>
                </a:lnTo>
                <a:lnTo>
                  <a:pt x="369891" y="2738568"/>
                </a:lnTo>
                <a:lnTo>
                  <a:pt x="368938" y="2757939"/>
                </a:lnTo>
                <a:lnTo>
                  <a:pt x="368622" y="2777306"/>
                </a:lnTo>
                <a:lnTo>
                  <a:pt x="367985" y="2796674"/>
                </a:lnTo>
                <a:lnTo>
                  <a:pt x="368622" y="2816043"/>
                </a:lnTo>
                <a:lnTo>
                  <a:pt x="368938" y="2835728"/>
                </a:lnTo>
                <a:lnTo>
                  <a:pt x="369256" y="2855096"/>
                </a:lnTo>
                <a:lnTo>
                  <a:pt x="370209" y="2874783"/>
                </a:lnTo>
                <a:lnTo>
                  <a:pt x="371478" y="2894470"/>
                </a:lnTo>
                <a:lnTo>
                  <a:pt x="372747" y="2914472"/>
                </a:lnTo>
                <a:lnTo>
                  <a:pt x="374654" y="2934159"/>
                </a:lnTo>
                <a:lnTo>
                  <a:pt x="376875" y="2934159"/>
                </a:lnTo>
                <a:lnTo>
                  <a:pt x="378780" y="2933523"/>
                </a:lnTo>
                <a:lnTo>
                  <a:pt x="381002" y="2932570"/>
                </a:lnTo>
                <a:lnTo>
                  <a:pt x="382589" y="2931616"/>
                </a:lnTo>
                <a:lnTo>
                  <a:pt x="384494" y="2930348"/>
                </a:lnTo>
                <a:lnTo>
                  <a:pt x="386083" y="2929078"/>
                </a:lnTo>
                <a:lnTo>
                  <a:pt x="388939" y="2925269"/>
                </a:lnTo>
                <a:lnTo>
                  <a:pt x="391799" y="2921459"/>
                </a:lnTo>
                <a:lnTo>
                  <a:pt x="394339" y="2917013"/>
                </a:lnTo>
                <a:lnTo>
                  <a:pt x="399100" y="2907487"/>
                </a:lnTo>
                <a:lnTo>
                  <a:pt x="401322" y="2903042"/>
                </a:lnTo>
                <a:lnTo>
                  <a:pt x="403863" y="2898597"/>
                </a:lnTo>
                <a:lnTo>
                  <a:pt x="406721" y="2894787"/>
                </a:lnTo>
                <a:lnTo>
                  <a:pt x="409579" y="2891295"/>
                </a:lnTo>
                <a:lnTo>
                  <a:pt x="411166" y="2890025"/>
                </a:lnTo>
                <a:lnTo>
                  <a:pt x="413071" y="2888437"/>
                </a:lnTo>
                <a:lnTo>
                  <a:pt x="414975" y="2887801"/>
                </a:lnTo>
                <a:lnTo>
                  <a:pt x="416562" y="2886530"/>
                </a:lnTo>
                <a:lnTo>
                  <a:pt x="418785" y="2886213"/>
                </a:lnTo>
                <a:lnTo>
                  <a:pt x="421009" y="2886213"/>
                </a:lnTo>
                <a:lnTo>
                  <a:pt x="423550" y="2886213"/>
                </a:lnTo>
                <a:lnTo>
                  <a:pt x="426088" y="2886530"/>
                </a:lnTo>
                <a:lnTo>
                  <a:pt x="420374" y="2929395"/>
                </a:lnTo>
                <a:lnTo>
                  <a:pt x="417833" y="2949082"/>
                </a:lnTo>
                <a:lnTo>
                  <a:pt x="415929" y="2967815"/>
                </a:lnTo>
                <a:lnTo>
                  <a:pt x="414024" y="2985595"/>
                </a:lnTo>
                <a:lnTo>
                  <a:pt x="412753" y="3003057"/>
                </a:lnTo>
                <a:lnTo>
                  <a:pt x="411483" y="3020205"/>
                </a:lnTo>
                <a:lnTo>
                  <a:pt x="411166" y="3037033"/>
                </a:lnTo>
                <a:lnTo>
                  <a:pt x="410848" y="3054178"/>
                </a:lnTo>
                <a:lnTo>
                  <a:pt x="410848" y="3071323"/>
                </a:lnTo>
                <a:lnTo>
                  <a:pt x="411166" y="3089105"/>
                </a:lnTo>
                <a:lnTo>
                  <a:pt x="411800" y="3107522"/>
                </a:lnTo>
                <a:lnTo>
                  <a:pt x="413071" y="3126253"/>
                </a:lnTo>
                <a:lnTo>
                  <a:pt x="414975" y="3145938"/>
                </a:lnTo>
                <a:lnTo>
                  <a:pt x="417833" y="3166895"/>
                </a:lnTo>
                <a:lnTo>
                  <a:pt x="421325" y="3188803"/>
                </a:lnTo>
                <a:lnTo>
                  <a:pt x="423865" y="3186579"/>
                </a:lnTo>
                <a:lnTo>
                  <a:pt x="426404" y="3183722"/>
                </a:lnTo>
                <a:lnTo>
                  <a:pt x="428628" y="3180867"/>
                </a:lnTo>
                <a:lnTo>
                  <a:pt x="430535" y="3177372"/>
                </a:lnTo>
                <a:lnTo>
                  <a:pt x="432438" y="3173879"/>
                </a:lnTo>
                <a:lnTo>
                  <a:pt x="433709" y="3169753"/>
                </a:lnTo>
                <a:lnTo>
                  <a:pt x="435296" y="3165306"/>
                </a:lnTo>
                <a:lnTo>
                  <a:pt x="436247" y="3160545"/>
                </a:lnTo>
                <a:lnTo>
                  <a:pt x="433072" y="3158639"/>
                </a:lnTo>
                <a:lnTo>
                  <a:pt x="430851" y="3156100"/>
                </a:lnTo>
                <a:lnTo>
                  <a:pt x="428628" y="3152925"/>
                </a:lnTo>
                <a:lnTo>
                  <a:pt x="427357" y="3150067"/>
                </a:lnTo>
                <a:lnTo>
                  <a:pt x="425770" y="3146573"/>
                </a:lnTo>
                <a:lnTo>
                  <a:pt x="425135" y="3142764"/>
                </a:lnTo>
                <a:lnTo>
                  <a:pt x="424819" y="3138636"/>
                </a:lnTo>
                <a:lnTo>
                  <a:pt x="424185" y="3134825"/>
                </a:lnTo>
                <a:lnTo>
                  <a:pt x="424185" y="3130699"/>
                </a:lnTo>
                <a:lnTo>
                  <a:pt x="424819" y="3126253"/>
                </a:lnTo>
                <a:lnTo>
                  <a:pt x="426088" y="3117364"/>
                </a:lnTo>
                <a:lnTo>
                  <a:pt x="427993" y="3108154"/>
                </a:lnTo>
                <a:lnTo>
                  <a:pt x="430215" y="3098948"/>
                </a:lnTo>
                <a:lnTo>
                  <a:pt x="434980" y="3081484"/>
                </a:lnTo>
                <a:lnTo>
                  <a:pt x="436565" y="3073547"/>
                </a:lnTo>
                <a:lnTo>
                  <a:pt x="438152" y="3066561"/>
                </a:lnTo>
                <a:lnTo>
                  <a:pt x="438472" y="3063703"/>
                </a:lnTo>
                <a:lnTo>
                  <a:pt x="438472" y="3060845"/>
                </a:lnTo>
                <a:lnTo>
                  <a:pt x="438472" y="3058623"/>
                </a:lnTo>
                <a:lnTo>
                  <a:pt x="437836" y="3056399"/>
                </a:lnTo>
                <a:lnTo>
                  <a:pt x="437201" y="3054497"/>
                </a:lnTo>
                <a:lnTo>
                  <a:pt x="435932" y="3053541"/>
                </a:lnTo>
                <a:lnTo>
                  <a:pt x="434660" y="3052589"/>
                </a:lnTo>
                <a:lnTo>
                  <a:pt x="432438" y="3052272"/>
                </a:lnTo>
                <a:lnTo>
                  <a:pt x="435613" y="3043704"/>
                </a:lnTo>
                <a:lnTo>
                  <a:pt x="438472" y="3034809"/>
                </a:lnTo>
                <a:lnTo>
                  <a:pt x="441012" y="3025920"/>
                </a:lnTo>
                <a:lnTo>
                  <a:pt x="443233" y="3017347"/>
                </a:lnTo>
                <a:lnTo>
                  <a:pt x="445455" y="3008456"/>
                </a:lnTo>
                <a:lnTo>
                  <a:pt x="447044" y="2999565"/>
                </a:lnTo>
                <a:lnTo>
                  <a:pt x="449900" y="2981149"/>
                </a:lnTo>
                <a:lnTo>
                  <a:pt x="452759" y="2963051"/>
                </a:lnTo>
                <a:lnTo>
                  <a:pt x="454981" y="2944002"/>
                </a:lnTo>
                <a:lnTo>
                  <a:pt x="459110" y="2905898"/>
                </a:lnTo>
                <a:lnTo>
                  <a:pt x="461647" y="2887167"/>
                </a:lnTo>
                <a:lnTo>
                  <a:pt x="464189" y="2868433"/>
                </a:lnTo>
                <a:lnTo>
                  <a:pt x="467363" y="2849382"/>
                </a:lnTo>
                <a:lnTo>
                  <a:pt x="469585" y="2839855"/>
                </a:lnTo>
                <a:lnTo>
                  <a:pt x="471808" y="2830964"/>
                </a:lnTo>
                <a:lnTo>
                  <a:pt x="474348" y="2821440"/>
                </a:lnTo>
                <a:lnTo>
                  <a:pt x="477204" y="2812232"/>
                </a:lnTo>
                <a:lnTo>
                  <a:pt x="480382" y="2803024"/>
                </a:lnTo>
                <a:lnTo>
                  <a:pt x="484190" y="2794136"/>
                </a:lnTo>
                <a:lnTo>
                  <a:pt x="488319" y="2784928"/>
                </a:lnTo>
                <a:lnTo>
                  <a:pt x="492764" y="2776037"/>
                </a:lnTo>
                <a:lnTo>
                  <a:pt x="498160" y="2767464"/>
                </a:lnTo>
                <a:lnTo>
                  <a:pt x="503558" y="2758573"/>
                </a:lnTo>
                <a:lnTo>
                  <a:pt x="503241" y="2756671"/>
                </a:lnTo>
                <a:lnTo>
                  <a:pt x="502288" y="2755402"/>
                </a:lnTo>
                <a:lnTo>
                  <a:pt x="501018" y="2754766"/>
                </a:lnTo>
                <a:lnTo>
                  <a:pt x="499430" y="2754127"/>
                </a:lnTo>
                <a:lnTo>
                  <a:pt x="495620" y="2754766"/>
                </a:lnTo>
                <a:lnTo>
                  <a:pt x="491177" y="2755084"/>
                </a:lnTo>
                <a:lnTo>
                  <a:pt x="488952" y="2755084"/>
                </a:lnTo>
                <a:lnTo>
                  <a:pt x="486730" y="2755084"/>
                </a:lnTo>
                <a:lnTo>
                  <a:pt x="484827" y="2753810"/>
                </a:lnTo>
                <a:lnTo>
                  <a:pt x="482920" y="2752859"/>
                </a:lnTo>
                <a:lnTo>
                  <a:pt x="481649" y="2750633"/>
                </a:lnTo>
                <a:lnTo>
                  <a:pt x="480382" y="2747776"/>
                </a:lnTo>
                <a:lnTo>
                  <a:pt x="480064" y="2743649"/>
                </a:lnTo>
                <a:lnTo>
                  <a:pt x="479745" y="2738568"/>
                </a:lnTo>
                <a:lnTo>
                  <a:pt x="482605" y="2739204"/>
                </a:lnTo>
                <a:lnTo>
                  <a:pt x="484827" y="2738886"/>
                </a:lnTo>
                <a:lnTo>
                  <a:pt x="487365" y="2738568"/>
                </a:lnTo>
                <a:lnTo>
                  <a:pt x="489588" y="2737616"/>
                </a:lnTo>
                <a:lnTo>
                  <a:pt x="491812" y="2736348"/>
                </a:lnTo>
                <a:lnTo>
                  <a:pt x="493717" y="2734442"/>
                </a:lnTo>
                <a:lnTo>
                  <a:pt x="495620" y="2732220"/>
                </a:lnTo>
                <a:lnTo>
                  <a:pt x="497207" y="2729679"/>
                </a:lnTo>
                <a:lnTo>
                  <a:pt x="498796" y="2726821"/>
                </a:lnTo>
                <a:lnTo>
                  <a:pt x="499749" y="2723647"/>
                </a:lnTo>
                <a:lnTo>
                  <a:pt x="502288" y="2716343"/>
                </a:lnTo>
                <a:lnTo>
                  <a:pt x="504194" y="2708405"/>
                </a:lnTo>
                <a:lnTo>
                  <a:pt x="505779" y="2699514"/>
                </a:lnTo>
                <a:lnTo>
                  <a:pt x="506733" y="2689988"/>
                </a:lnTo>
                <a:lnTo>
                  <a:pt x="507050" y="2680463"/>
                </a:lnTo>
                <a:lnTo>
                  <a:pt x="507368" y="2670620"/>
                </a:lnTo>
                <a:lnTo>
                  <a:pt x="507050" y="2661094"/>
                </a:lnTo>
                <a:lnTo>
                  <a:pt x="506415" y="2651886"/>
                </a:lnTo>
                <a:lnTo>
                  <a:pt x="505779" y="2642678"/>
                </a:lnTo>
                <a:lnTo>
                  <a:pt x="504194" y="2634424"/>
                </a:lnTo>
                <a:lnTo>
                  <a:pt x="502923" y="2627439"/>
                </a:lnTo>
                <a:lnTo>
                  <a:pt x="504828" y="2631566"/>
                </a:lnTo>
                <a:lnTo>
                  <a:pt x="507050" y="2635058"/>
                </a:lnTo>
                <a:lnTo>
                  <a:pt x="509589" y="2637282"/>
                </a:lnTo>
                <a:lnTo>
                  <a:pt x="511813" y="2638551"/>
                </a:lnTo>
                <a:lnTo>
                  <a:pt x="513084" y="2638551"/>
                </a:lnTo>
                <a:lnTo>
                  <a:pt x="514034" y="2638871"/>
                </a:lnTo>
                <a:lnTo>
                  <a:pt x="516260" y="2638234"/>
                </a:lnTo>
                <a:lnTo>
                  <a:pt x="518163" y="2637282"/>
                </a:lnTo>
                <a:lnTo>
                  <a:pt x="520385" y="2635058"/>
                </a:lnTo>
                <a:lnTo>
                  <a:pt x="522608" y="2632519"/>
                </a:lnTo>
                <a:lnTo>
                  <a:pt x="524197" y="2628708"/>
                </a:lnTo>
                <a:lnTo>
                  <a:pt x="526417" y="2625216"/>
                </a:lnTo>
                <a:lnTo>
                  <a:pt x="528322" y="2620455"/>
                </a:lnTo>
                <a:lnTo>
                  <a:pt x="532450" y="2610295"/>
                </a:lnTo>
                <a:lnTo>
                  <a:pt x="535943" y="2598229"/>
                </a:lnTo>
                <a:lnTo>
                  <a:pt x="540070" y="2584895"/>
                </a:lnTo>
                <a:lnTo>
                  <a:pt x="543562" y="2571557"/>
                </a:lnTo>
                <a:lnTo>
                  <a:pt x="551183" y="2544572"/>
                </a:lnTo>
                <a:lnTo>
                  <a:pt x="555310" y="2531238"/>
                </a:lnTo>
                <a:lnTo>
                  <a:pt x="559438" y="2519804"/>
                </a:lnTo>
                <a:lnTo>
                  <a:pt x="563249" y="2509325"/>
                </a:lnTo>
                <a:lnTo>
                  <a:pt x="565154" y="2505517"/>
                </a:lnTo>
                <a:lnTo>
                  <a:pt x="567374" y="2501388"/>
                </a:lnTo>
                <a:lnTo>
                  <a:pt x="568010" y="2502024"/>
                </a:lnTo>
                <a:lnTo>
                  <a:pt x="568965" y="2503293"/>
                </a:lnTo>
                <a:lnTo>
                  <a:pt x="569601" y="2505833"/>
                </a:lnTo>
                <a:lnTo>
                  <a:pt x="569915" y="2508692"/>
                </a:lnTo>
                <a:lnTo>
                  <a:pt x="569915" y="2511867"/>
                </a:lnTo>
                <a:lnTo>
                  <a:pt x="569915" y="2515358"/>
                </a:lnTo>
                <a:lnTo>
                  <a:pt x="570234" y="2518215"/>
                </a:lnTo>
                <a:lnTo>
                  <a:pt x="570868" y="2519167"/>
                </a:lnTo>
                <a:lnTo>
                  <a:pt x="571504" y="2520438"/>
                </a:lnTo>
                <a:lnTo>
                  <a:pt x="572455" y="2521072"/>
                </a:lnTo>
                <a:lnTo>
                  <a:pt x="573408" y="2521392"/>
                </a:lnTo>
                <a:lnTo>
                  <a:pt x="576265" y="2516312"/>
                </a:lnTo>
                <a:lnTo>
                  <a:pt x="578805" y="2511550"/>
                </a:lnTo>
                <a:lnTo>
                  <a:pt x="580710" y="2506468"/>
                </a:lnTo>
                <a:lnTo>
                  <a:pt x="582616" y="2501388"/>
                </a:lnTo>
                <a:lnTo>
                  <a:pt x="584203" y="2496625"/>
                </a:lnTo>
                <a:lnTo>
                  <a:pt x="585155" y="2491548"/>
                </a:lnTo>
                <a:lnTo>
                  <a:pt x="586108" y="2486782"/>
                </a:lnTo>
                <a:lnTo>
                  <a:pt x="586742" y="2481704"/>
                </a:lnTo>
                <a:lnTo>
                  <a:pt x="587059" y="2476940"/>
                </a:lnTo>
                <a:lnTo>
                  <a:pt x="586742" y="2472176"/>
                </a:lnTo>
                <a:lnTo>
                  <a:pt x="586742" y="2467413"/>
                </a:lnTo>
                <a:lnTo>
                  <a:pt x="586108" y="2462966"/>
                </a:lnTo>
                <a:lnTo>
                  <a:pt x="584839" y="2458837"/>
                </a:lnTo>
                <a:lnTo>
                  <a:pt x="583886" y="2454393"/>
                </a:lnTo>
                <a:lnTo>
                  <a:pt x="582297" y="2449949"/>
                </a:lnTo>
                <a:lnTo>
                  <a:pt x="580392" y="2446454"/>
                </a:lnTo>
                <a:lnTo>
                  <a:pt x="581347" y="2442642"/>
                </a:lnTo>
                <a:lnTo>
                  <a:pt x="582616" y="2440102"/>
                </a:lnTo>
                <a:lnTo>
                  <a:pt x="584203" y="2438516"/>
                </a:lnTo>
                <a:lnTo>
                  <a:pt x="585474" y="2437247"/>
                </a:lnTo>
                <a:lnTo>
                  <a:pt x="587379" y="2436927"/>
                </a:lnTo>
                <a:lnTo>
                  <a:pt x="589284" y="2436927"/>
                </a:lnTo>
                <a:lnTo>
                  <a:pt x="591187" y="2436927"/>
                </a:lnTo>
                <a:lnTo>
                  <a:pt x="592774" y="2437563"/>
                </a:lnTo>
                <a:lnTo>
                  <a:pt x="597220" y="2439150"/>
                </a:lnTo>
                <a:lnTo>
                  <a:pt x="601348" y="2440736"/>
                </a:lnTo>
                <a:lnTo>
                  <a:pt x="603570" y="2441691"/>
                </a:lnTo>
                <a:lnTo>
                  <a:pt x="605159" y="2441691"/>
                </a:lnTo>
                <a:lnTo>
                  <a:pt x="607064" y="2441691"/>
                </a:lnTo>
                <a:lnTo>
                  <a:pt x="608967" y="2441057"/>
                </a:lnTo>
                <a:lnTo>
                  <a:pt x="611191" y="2433118"/>
                </a:lnTo>
                <a:lnTo>
                  <a:pt x="613414" y="2425497"/>
                </a:lnTo>
                <a:lnTo>
                  <a:pt x="615634" y="2417875"/>
                </a:lnTo>
                <a:lnTo>
                  <a:pt x="618175" y="2410254"/>
                </a:lnTo>
                <a:lnTo>
                  <a:pt x="623573" y="2395968"/>
                </a:lnTo>
                <a:lnTo>
                  <a:pt x="629290" y="2381678"/>
                </a:lnTo>
                <a:lnTo>
                  <a:pt x="635955" y="2368341"/>
                </a:lnTo>
                <a:lnTo>
                  <a:pt x="642622" y="2355007"/>
                </a:lnTo>
                <a:lnTo>
                  <a:pt x="656274" y="2328971"/>
                </a:lnTo>
                <a:lnTo>
                  <a:pt x="663577" y="2315634"/>
                </a:lnTo>
                <a:lnTo>
                  <a:pt x="670564" y="2302302"/>
                </a:lnTo>
                <a:lnTo>
                  <a:pt x="677229" y="2288323"/>
                </a:lnTo>
                <a:lnTo>
                  <a:pt x="683899" y="2274361"/>
                </a:lnTo>
                <a:lnTo>
                  <a:pt x="689615" y="2259436"/>
                </a:lnTo>
                <a:lnTo>
                  <a:pt x="695010" y="2244195"/>
                </a:lnTo>
                <a:lnTo>
                  <a:pt x="697552" y="2236258"/>
                </a:lnTo>
                <a:lnTo>
                  <a:pt x="700091" y="2227686"/>
                </a:lnTo>
                <a:lnTo>
                  <a:pt x="702313" y="2219428"/>
                </a:lnTo>
                <a:lnTo>
                  <a:pt x="704217" y="2210537"/>
                </a:lnTo>
                <a:lnTo>
                  <a:pt x="706758" y="2212444"/>
                </a:lnTo>
                <a:lnTo>
                  <a:pt x="708981" y="2213078"/>
                </a:lnTo>
                <a:lnTo>
                  <a:pt x="711203" y="2214029"/>
                </a:lnTo>
                <a:lnTo>
                  <a:pt x="713424" y="2213395"/>
                </a:lnTo>
                <a:lnTo>
                  <a:pt x="715013" y="2213078"/>
                </a:lnTo>
                <a:lnTo>
                  <a:pt x="717235" y="2212444"/>
                </a:lnTo>
                <a:lnTo>
                  <a:pt x="721046" y="2210537"/>
                </a:lnTo>
                <a:lnTo>
                  <a:pt x="724856" y="2208315"/>
                </a:lnTo>
                <a:lnTo>
                  <a:pt x="727079" y="2207678"/>
                </a:lnTo>
                <a:lnTo>
                  <a:pt x="728983" y="2207364"/>
                </a:lnTo>
                <a:lnTo>
                  <a:pt x="731204" y="2207364"/>
                </a:lnTo>
                <a:lnTo>
                  <a:pt x="733428" y="2207678"/>
                </a:lnTo>
                <a:lnTo>
                  <a:pt x="735651" y="2208315"/>
                </a:lnTo>
                <a:lnTo>
                  <a:pt x="738191" y="2210220"/>
                </a:lnTo>
                <a:lnTo>
                  <a:pt x="744859" y="2192123"/>
                </a:lnTo>
                <a:lnTo>
                  <a:pt x="748033" y="2183551"/>
                </a:lnTo>
                <a:lnTo>
                  <a:pt x="751208" y="2175613"/>
                </a:lnTo>
                <a:lnTo>
                  <a:pt x="753113" y="2171803"/>
                </a:lnTo>
                <a:lnTo>
                  <a:pt x="755336" y="2168629"/>
                </a:lnTo>
                <a:lnTo>
                  <a:pt x="757241" y="2166088"/>
                </a:lnTo>
                <a:lnTo>
                  <a:pt x="758828" y="2163547"/>
                </a:lnTo>
                <a:lnTo>
                  <a:pt x="761050" y="2161960"/>
                </a:lnTo>
                <a:lnTo>
                  <a:pt x="763271" y="2160691"/>
                </a:lnTo>
                <a:lnTo>
                  <a:pt x="765813" y="2160371"/>
                </a:lnTo>
                <a:lnTo>
                  <a:pt x="768035" y="2160691"/>
                </a:lnTo>
                <a:lnTo>
                  <a:pt x="769306" y="2158465"/>
                </a:lnTo>
                <a:lnTo>
                  <a:pt x="769624" y="2156243"/>
                </a:lnTo>
                <a:lnTo>
                  <a:pt x="769940" y="2153702"/>
                </a:lnTo>
                <a:lnTo>
                  <a:pt x="769940" y="2151164"/>
                </a:lnTo>
                <a:lnTo>
                  <a:pt x="769940" y="2148621"/>
                </a:lnTo>
                <a:lnTo>
                  <a:pt x="769306" y="2146081"/>
                </a:lnTo>
                <a:lnTo>
                  <a:pt x="768671" y="2143857"/>
                </a:lnTo>
                <a:lnTo>
                  <a:pt x="767716" y="2141952"/>
                </a:lnTo>
                <a:lnTo>
                  <a:pt x="766766" y="2140684"/>
                </a:lnTo>
                <a:lnTo>
                  <a:pt x="765495" y="2139414"/>
                </a:lnTo>
                <a:lnTo>
                  <a:pt x="763908" y="2138775"/>
                </a:lnTo>
                <a:lnTo>
                  <a:pt x="762955" y="2138775"/>
                </a:lnTo>
                <a:lnTo>
                  <a:pt x="761050" y="2139414"/>
                </a:lnTo>
                <a:lnTo>
                  <a:pt x="759779" y="2141318"/>
                </a:lnTo>
                <a:lnTo>
                  <a:pt x="758192" y="2143857"/>
                </a:lnTo>
                <a:lnTo>
                  <a:pt x="756289" y="2147032"/>
                </a:lnTo>
                <a:lnTo>
                  <a:pt x="755018" y="2144810"/>
                </a:lnTo>
                <a:lnTo>
                  <a:pt x="754066" y="2143223"/>
                </a:lnTo>
                <a:lnTo>
                  <a:pt x="754700" y="2141318"/>
                </a:lnTo>
                <a:lnTo>
                  <a:pt x="755336" y="2139414"/>
                </a:lnTo>
                <a:lnTo>
                  <a:pt x="756289" y="2138142"/>
                </a:lnTo>
                <a:lnTo>
                  <a:pt x="758192" y="2136236"/>
                </a:lnTo>
                <a:lnTo>
                  <a:pt x="762637" y="2132430"/>
                </a:lnTo>
                <a:lnTo>
                  <a:pt x="767716" y="2128296"/>
                </a:lnTo>
                <a:lnTo>
                  <a:pt x="770258" y="2125760"/>
                </a:lnTo>
                <a:lnTo>
                  <a:pt x="772798" y="2122268"/>
                </a:lnTo>
                <a:lnTo>
                  <a:pt x="775019" y="2119092"/>
                </a:lnTo>
                <a:lnTo>
                  <a:pt x="776926" y="2114966"/>
                </a:lnTo>
                <a:lnTo>
                  <a:pt x="778194" y="2110204"/>
                </a:lnTo>
                <a:lnTo>
                  <a:pt x="779464" y="2105123"/>
                </a:lnTo>
                <a:lnTo>
                  <a:pt x="782324" y="2103218"/>
                </a:lnTo>
                <a:lnTo>
                  <a:pt x="784545" y="2102266"/>
                </a:lnTo>
                <a:lnTo>
                  <a:pt x="786451" y="2101629"/>
                </a:lnTo>
                <a:lnTo>
                  <a:pt x="787720" y="2101629"/>
                </a:lnTo>
                <a:lnTo>
                  <a:pt x="788989" y="2101946"/>
                </a:lnTo>
                <a:lnTo>
                  <a:pt x="789943" y="2102266"/>
                </a:lnTo>
                <a:lnTo>
                  <a:pt x="791530" y="2104168"/>
                </a:lnTo>
                <a:lnTo>
                  <a:pt x="792801" y="2106078"/>
                </a:lnTo>
                <a:lnTo>
                  <a:pt x="793754" y="2106395"/>
                </a:lnTo>
                <a:lnTo>
                  <a:pt x="794704" y="2106712"/>
                </a:lnTo>
                <a:lnTo>
                  <a:pt x="796293" y="2106712"/>
                </a:lnTo>
                <a:lnTo>
                  <a:pt x="797879" y="2106078"/>
                </a:lnTo>
                <a:lnTo>
                  <a:pt x="800102" y="2104806"/>
                </a:lnTo>
                <a:lnTo>
                  <a:pt x="802960" y="2102900"/>
                </a:lnTo>
                <a:lnTo>
                  <a:pt x="802960" y="2099407"/>
                </a:lnTo>
                <a:lnTo>
                  <a:pt x="803594" y="2095601"/>
                </a:lnTo>
                <a:lnTo>
                  <a:pt x="803913" y="2092109"/>
                </a:lnTo>
                <a:lnTo>
                  <a:pt x="804547" y="2087981"/>
                </a:lnTo>
                <a:lnTo>
                  <a:pt x="806769" y="2080678"/>
                </a:lnTo>
                <a:lnTo>
                  <a:pt x="809627" y="2073058"/>
                </a:lnTo>
                <a:lnTo>
                  <a:pt x="812804" y="2065437"/>
                </a:lnTo>
                <a:lnTo>
                  <a:pt x="816613" y="2057819"/>
                </a:lnTo>
                <a:lnTo>
                  <a:pt x="823914" y="2042895"/>
                </a:lnTo>
                <a:lnTo>
                  <a:pt x="827408" y="2035907"/>
                </a:lnTo>
                <a:lnTo>
                  <a:pt x="830899" y="2028923"/>
                </a:lnTo>
                <a:lnTo>
                  <a:pt x="833758" y="2022254"/>
                </a:lnTo>
                <a:lnTo>
                  <a:pt x="835978" y="2015905"/>
                </a:lnTo>
                <a:lnTo>
                  <a:pt x="837250" y="2009872"/>
                </a:lnTo>
                <a:lnTo>
                  <a:pt x="837885" y="2007332"/>
                </a:lnTo>
                <a:lnTo>
                  <a:pt x="837885" y="2004474"/>
                </a:lnTo>
                <a:lnTo>
                  <a:pt x="837885" y="2001934"/>
                </a:lnTo>
                <a:lnTo>
                  <a:pt x="836932" y="1999714"/>
                </a:lnTo>
                <a:lnTo>
                  <a:pt x="836298" y="1997174"/>
                </a:lnTo>
                <a:lnTo>
                  <a:pt x="834711" y="1995267"/>
                </a:lnTo>
                <a:lnTo>
                  <a:pt x="838519" y="1995267"/>
                </a:lnTo>
                <a:lnTo>
                  <a:pt x="841695" y="1995267"/>
                </a:lnTo>
                <a:lnTo>
                  <a:pt x="844553" y="1995267"/>
                </a:lnTo>
                <a:lnTo>
                  <a:pt x="848046" y="1994950"/>
                </a:lnTo>
                <a:lnTo>
                  <a:pt x="850586" y="1994316"/>
                </a:lnTo>
                <a:lnTo>
                  <a:pt x="853441" y="1993681"/>
                </a:lnTo>
                <a:lnTo>
                  <a:pt x="855983" y="1992411"/>
                </a:lnTo>
                <a:lnTo>
                  <a:pt x="858525" y="1991457"/>
                </a:lnTo>
                <a:lnTo>
                  <a:pt x="863286" y="1987964"/>
                </a:lnTo>
                <a:lnTo>
                  <a:pt x="867413" y="1984473"/>
                </a:lnTo>
                <a:lnTo>
                  <a:pt x="871856" y="1980345"/>
                </a:lnTo>
                <a:lnTo>
                  <a:pt x="875668" y="1975582"/>
                </a:lnTo>
                <a:lnTo>
                  <a:pt x="879478" y="1970184"/>
                </a:lnTo>
                <a:lnTo>
                  <a:pt x="883287" y="1964788"/>
                </a:lnTo>
                <a:lnTo>
                  <a:pt x="891545" y="1952404"/>
                </a:lnTo>
                <a:lnTo>
                  <a:pt x="900433" y="1939068"/>
                </a:lnTo>
                <a:lnTo>
                  <a:pt x="905512" y="1932400"/>
                </a:lnTo>
                <a:lnTo>
                  <a:pt x="911546" y="1925732"/>
                </a:lnTo>
                <a:lnTo>
                  <a:pt x="911862" y="1926684"/>
                </a:lnTo>
                <a:lnTo>
                  <a:pt x="912498" y="1927954"/>
                </a:lnTo>
                <a:lnTo>
                  <a:pt x="912498" y="1930812"/>
                </a:lnTo>
                <a:lnTo>
                  <a:pt x="912179" y="1933987"/>
                </a:lnTo>
                <a:lnTo>
                  <a:pt x="911228" y="1937798"/>
                </a:lnTo>
                <a:lnTo>
                  <a:pt x="909321" y="1941609"/>
                </a:lnTo>
                <a:lnTo>
                  <a:pt x="907101" y="1946054"/>
                </a:lnTo>
                <a:lnTo>
                  <a:pt x="902021" y="1955263"/>
                </a:lnTo>
                <a:lnTo>
                  <a:pt x="896304" y="1965105"/>
                </a:lnTo>
                <a:lnTo>
                  <a:pt x="890590" y="1975266"/>
                </a:lnTo>
                <a:lnTo>
                  <a:pt x="888049" y="1980029"/>
                </a:lnTo>
                <a:lnTo>
                  <a:pt x="885510" y="1984789"/>
                </a:lnTo>
                <a:lnTo>
                  <a:pt x="883604" y="1989236"/>
                </a:lnTo>
                <a:lnTo>
                  <a:pt x="882334" y="1993681"/>
                </a:lnTo>
                <a:lnTo>
                  <a:pt x="884874" y="1996220"/>
                </a:lnTo>
                <a:lnTo>
                  <a:pt x="887416" y="1997490"/>
                </a:lnTo>
                <a:lnTo>
                  <a:pt x="890272" y="1998444"/>
                </a:lnTo>
                <a:lnTo>
                  <a:pt x="893130" y="1998444"/>
                </a:lnTo>
                <a:lnTo>
                  <a:pt x="896304" y="1997490"/>
                </a:lnTo>
                <a:lnTo>
                  <a:pt x="899163" y="1996535"/>
                </a:lnTo>
                <a:lnTo>
                  <a:pt x="902338" y="1994316"/>
                </a:lnTo>
                <a:lnTo>
                  <a:pt x="905195" y="1992092"/>
                </a:lnTo>
                <a:lnTo>
                  <a:pt x="908688" y="1989236"/>
                </a:lnTo>
                <a:lnTo>
                  <a:pt x="911546" y="1985742"/>
                </a:lnTo>
                <a:lnTo>
                  <a:pt x="914402" y="1982250"/>
                </a:lnTo>
                <a:lnTo>
                  <a:pt x="917260" y="1978122"/>
                </a:lnTo>
                <a:lnTo>
                  <a:pt x="922659" y="1970184"/>
                </a:lnTo>
                <a:lnTo>
                  <a:pt x="927421" y="1962245"/>
                </a:lnTo>
                <a:lnTo>
                  <a:pt x="928689" y="1964788"/>
                </a:lnTo>
                <a:lnTo>
                  <a:pt x="929327" y="1967328"/>
                </a:lnTo>
                <a:lnTo>
                  <a:pt x="929642" y="1969868"/>
                </a:lnTo>
                <a:lnTo>
                  <a:pt x="929642" y="1972408"/>
                </a:lnTo>
                <a:lnTo>
                  <a:pt x="929642" y="1974947"/>
                </a:lnTo>
                <a:lnTo>
                  <a:pt x="929008" y="1977487"/>
                </a:lnTo>
                <a:lnTo>
                  <a:pt x="928375" y="1980029"/>
                </a:lnTo>
                <a:lnTo>
                  <a:pt x="927102" y="1982250"/>
                </a:lnTo>
                <a:lnTo>
                  <a:pt x="924244" y="1987013"/>
                </a:lnTo>
                <a:lnTo>
                  <a:pt x="920752" y="1992092"/>
                </a:lnTo>
                <a:lnTo>
                  <a:pt x="912179" y="2002253"/>
                </a:lnTo>
                <a:lnTo>
                  <a:pt x="907419" y="2007332"/>
                </a:lnTo>
                <a:lnTo>
                  <a:pt x="902974" y="2013047"/>
                </a:lnTo>
                <a:lnTo>
                  <a:pt x="899163" y="2018762"/>
                </a:lnTo>
                <a:lnTo>
                  <a:pt x="895035" y="2025431"/>
                </a:lnTo>
                <a:lnTo>
                  <a:pt x="893450" y="2028606"/>
                </a:lnTo>
                <a:lnTo>
                  <a:pt x="892179" y="2031779"/>
                </a:lnTo>
                <a:lnTo>
                  <a:pt x="890908" y="2035273"/>
                </a:lnTo>
                <a:lnTo>
                  <a:pt x="889955" y="2038765"/>
                </a:lnTo>
                <a:lnTo>
                  <a:pt x="889319" y="2042895"/>
                </a:lnTo>
                <a:lnTo>
                  <a:pt x="888368" y="2046387"/>
                </a:lnTo>
                <a:lnTo>
                  <a:pt x="888368" y="2050514"/>
                </a:lnTo>
                <a:lnTo>
                  <a:pt x="888368" y="2054959"/>
                </a:lnTo>
                <a:lnTo>
                  <a:pt x="891861" y="2051784"/>
                </a:lnTo>
                <a:lnTo>
                  <a:pt x="895035" y="2048292"/>
                </a:lnTo>
                <a:lnTo>
                  <a:pt x="897893" y="2044163"/>
                </a:lnTo>
                <a:lnTo>
                  <a:pt x="901387" y="2039401"/>
                </a:lnTo>
                <a:lnTo>
                  <a:pt x="907101" y="2029557"/>
                </a:lnTo>
                <a:lnTo>
                  <a:pt x="913449" y="2020033"/>
                </a:lnTo>
                <a:lnTo>
                  <a:pt x="916625" y="2015589"/>
                </a:lnTo>
                <a:lnTo>
                  <a:pt x="919485" y="2011776"/>
                </a:lnTo>
                <a:lnTo>
                  <a:pt x="922659" y="2008286"/>
                </a:lnTo>
                <a:lnTo>
                  <a:pt x="926148" y="2005746"/>
                </a:lnTo>
                <a:lnTo>
                  <a:pt x="928055" y="2004792"/>
                </a:lnTo>
                <a:lnTo>
                  <a:pt x="929327" y="2004158"/>
                </a:lnTo>
                <a:lnTo>
                  <a:pt x="931231" y="2003839"/>
                </a:lnTo>
                <a:lnTo>
                  <a:pt x="933134" y="2003839"/>
                </a:lnTo>
                <a:lnTo>
                  <a:pt x="934723" y="2003839"/>
                </a:lnTo>
                <a:lnTo>
                  <a:pt x="936626" y="2004158"/>
                </a:lnTo>
                <a:lnTo>
                  <a:pt x="938532" y="2005109"/>
                </a:lnTo>
                <a:lnTo>
                  <a:pt x="940437" y="2006381"/>
                </a:lnTo>
                <a:lnTo>
                  <a:pt x="942659" y="2001934"/>
                </a:lnTo>
                <a:lnTo>
                  <a:pt x="943929" y="1997808"/>
                </a:lnTo>
                <a:lnTo>
                  <a:pt x="945200" y="1994316"/>
                </a:lnTo>
                <a:lnTo>
                  <a:pt x="945835" y="1991141"/>
                </a:lnTo>
                <a:lnTo>
                  <a:pt x="946153" y="1984473"/>
                </a:lnTo>
                <a:lnTo>
                  <a:pt x="946469" y="1978440"/>
                </a:lnTo>
                <a:lnTo>
                  <a:pt x="946469" y="1975582"/>
                </a:lnTo>
                <a:lnTo>
                  <a:pt x="947104" y="1972408"/>
                </a:lnTo>
                <a:lnTo>
                  <a:pt x="948060" y="1968598"/>
                </a:lnTo>
                <a:lnTo>
                  <a:pt x="949011" y="1965105"/>
                </a:lnTo>
                <a:lnTo>
                  <a:pt x="950914" y="1960977"/>
                </a:lnTo>
                <a:lnTo>
                  <a:pt x="953138" y="1956849"/>
                </a:lnTo>
                <a:lnTo>
                  <a:pt x="955994" y="1951452"/>
                </a:lnTo>
                <a:lnTo>
                  <a:pt x="960122" y="1946054"/>
                </a:lnTo>
                <a:lnTo>
                  <a:pt x="961075" y="1942243"/>
                </a:lnTo>
                <a:lnTo>
                  <a:pt x="961711" y="1939704"/>
                </a:lnTo>
                <a:lnTo>
                  <a:pt x="961393" y="1938115"/>
                </a:lnTo>
                <a:lnTo>
                  <a:pt x="961075" y="1937798"/>
                </a:lnTo>
                <a:lnTo>
                  <a:pt x="960758" y="1937798"/>
                </a:lnTo>
                <a:lnTo>
                  <a:pt x="959806" y="1938115"/>
                </a:lnTo>
                <a:lnTo>
                  <a:pt x="957900" y="1939068"/>
                </a:lnTo>
                <a:lnTo>
                  <a:pt x="953774" y="1942561"/>
                </a:lnTo>
                <a:lnTo>
                  <a:pt x="948695" y="1946054"/>
                </a:lnTo>
                <a:lnTo>
                  <a:pt x="946469" y="1947959"/>
                </a:lnTo>
                <a:lnTo>
                  <a:pt x="943929" y="1948911"/>
                </a:lnTo>
                <a:lnTo>
                  <a:pt x="941708" y="1949864"/>
                </a:lnTo>
                <a:lnTo>
                  <a:pt x="940757" y="1949864"/>
                </a:lnTo>
                <a:lnTo>
                  <a:pt x="939484" y="1949546"/>
                </a:lnTo>
                <a:lnTo>
                  <a:pt x="938532" y="1948911"/>
                </a:lnTo>
                <a:lnTo>
                  <a:pt x="937898" y="1948276"/>
                </a:lnTo>
                <a:lnTo>
                  <a:pt x="936945" y="1947324"/>
                </a:lnTo>
                <a:lnTo>
                  <a:pt x="936312" y="1946054"/>
                </a:lnTo>
                <a:lnTo>
                  <a:pt x="955994" y="1931130"/>
                </a:lnTo>
                <a:lnTo>
                  <a:pt x="963614" y="1925414"/>
                </a:lnTo>
                <a:lnTo>
                  <a:pt x="971235" y="1919700"/>
                </a:lnTo>
                <a:lnTo>
                  <a:pt x="979491" y="1914620"/>
                </a:lnTo>
                <a:lnTo>
                  <a:pt x="987746" y="1909857"/>
                </a:lnTo>
                <a:lnTo>
                  <a:pt x="997905" y="1904777"/>
                </a:lnTo>
                <a:lnTo>
                  <a:pt x="1009655" y="1899060"/>
                </a:lnTo>
                <a:lnTo>
                  <a:pt x="1005843" y="1905728"/>
                </a:lnTo>
                <a:lnTo>
                  <a:pt x="1002668" y="1911445"/>
                </a:lnTo>
                <a:lnTo>
                  <a:pt x="1000445" y="1916525"/>
                </a:lnTo>
                <a:lnTo>
                  <a:pt x="998858" y="1921604"/>
                </a:lnTo>
                <a:lnTo>
                  <a:pt x="998223" y="1925732"/>
                </a:lnTo>
                <a:lnTo>
                  <a:pt x="998223" y="1927954"/>
                </a:lnTo>
                <a:lnTo>
                  <a:pt x="998223" y="1929859"/>
                </a:lnTo>
                <a:lnTo>
                  <a:pt x="999174" y="1931130"/>
                </a:lnTo>
                <a:lnTo>
                  <a:pt x="999808" y="1932718"/>
                </a:lnTo>
                <a:lnTo>
                  <a:pt x="1000763" y="1933987"/>
                </a:lnTo>
                <a:lnTo>
                  <a:pt x="1002032" y="1935258"/>
                </a:lnTo>
                <a:lnTo>
                  <a:pt x="1002984" y="1935892"/>
                </a:lnTo>
                <a:lnTo>
                  <a:pt x="1004572" y="1936528"/>
                </a:lnTo>
                <a:lnTo>
                  <a:pt x="1005524" y="1937163"/>
                </a:lnTo>
                <a:lnTo>
                  <a:pt x="1006795" y="1937163"/>
                </a:lnTo>
                <a:lnTo>
                  <a:pt x="1009335" y="1936528"/>
                </a:lnTo>
                <a:lnTo>
                  <a:pt x="1011558" y="1935576"/>
                </a:lnTo>
                <a:lnTo>
                  <a:pt x="1013780" y="1934940"/>
                </a:lnTo>
                <a:lnTo>
                  <a:pt x="1016321" y="1933670"/>
                </a:lnTo>
                <a:lnTo>
                  <a:pt x="1018543" y="1933352"/>
                </a:lnTo>
                <a:lnTo>
                  <a:pt x="1019495" y="1933352"/>
                </a:lnTo>
                <a:lnTo>
                  <a:pt x="1020448" y="1933670"/>
                </a:lnTo>
                <a:lnTo>
                  <a:pt x="1021717" y="1926684"/>
                </a:lnTo>
                <a:lnTo>
                  <a:pt x="1022670" y="1920969"/>
                </a:lnTo>
                <a:lnTo>
                  <a:pt x="1024257" y="1915889"/>
                </a:lnTo>
                <a:lnTo>
                  <a:pt x="1026162" y="1911126"/>
                </a:lnTo>
                <a:lnTo>
                  <a:pt x="1027749" y="1907316"/>
                </a:lnTo>
                <a:lnTo>
                  <a:pt x="1029973" y="1904142"/>
                </a:lnTo>
                <a:lnTo>
                  <a:pt x="1032194" y="1900967"/>
                </a:lnTo>
                <a:lnTo>
                  <a:pt x="1034733" y="1898109"/>
                </a:lnTo>
                <a:lnTo>
                  <a:pt x="1039815" y="1891757"/>
                </a:lnTo>
                <a:lnTo>
                  <a:pt x="1042353" y="1888265"/>
                </a:lnTo>
                <a:lnTo>
                  <a:pt x="1045531" y="1884455"/>
                </a:lnTo>
                <a:lnTo>
                  <a:pt x="1048070" y="1879692"/>
                </a:lnTo>
                <a:lnTo>
                  <a:pt x="1050612" y="1874612"/>
                </a:lnTo>
                <a:lnTo>
                  <a:pt x="1052833" y="1868262"/>
                </a:lnTo>
                <a:lnTo>
                  <a:pt x="1055373" y="1860959"/>
                </a:lnTo>
                <a:lnTo>
                  <a:pt x="1055055" y="1865722"/>
                </a:lnTo>
                <a:lnTo>
                  <a:pt x="1055373" y="1870166"/>
                </a:lnTo>
                <a:lnTo>
                  <a:pt x="1056007" y="1873977"/>
                </a:lnTo>
                <a:lnTo>
                  <a:pt x="1057595" y="1876834"/>
                </a:lnTo>
                <a:lnTo>
                  <a:pt x="1058865" y="1879057"/>
                </a:lnTo>
                <a:lnTo>
                  <a:pt x="1060769" y="1880962"/>
                </a:lnTo>
                <a:lnTo>
                  <a:pt x="1063310" y="1881597"/>
                </a:lnTo>
                <a:lnTo>
                  <a:pt x="1065850" y="1881915"/>
                </a:lnTo>
                <a:lnTo>
                  <a:pt x="1068390" y="1881279"/>
                </a:lnTo>
                <a:lnTo>
                  <a:pt x="1071250" y="1879692"/>
                </a:lnTo>
                <a:lnTo>
                  <a:pt x="1074740" y="1877151"/>
                </a:lnTo>
                <a:lnTo>
                  <a:pt x="1078231" y="1873977"/>
                </a:lnTo>
                <a:lnTo>
                  <a:pt x="1081408" y="1869532"/>
                </a:lnTo>
                <a:lnTo>
                  <a:pt x="1085217" y="1864452"/>
                </a:lnTo>
                <a:lnTo>
                  <a:pt x="1088709" y="1857783"/>
                </a:lnTo>
                <a:lnTo>
                  <a:pt x="1092838" y="1850480"/>
                </a:lnTo>
                <a:lnTo>
                  <a:pt x="1096014" y="1847940"/>
                </a:lnTo>
                <a:lnTo>
                  <a:pt x="1097283" y="1847305"/>
                </a:lnTo>
                <a:lnTo>
                  <a:pt x="1097917" y="1847305"/>
                </a:lnTo>
                <a:lnTo>
                  <a:pt x="1098235" y="1847305"/>
                </a:lnTo>
                <a:lnTo>
                  <a:pt x="1098554" y="1847622"/>
                </a:lnTo>
                <a:lnTo>
                  <a:pt x="1098235" y="1849529"/>
                </a:lnTo>
                <a:lnTo>
                  <a:pt x="1097283" y="1852385"/>
                </a:lnTo>
                <a:lnTo>
                  <a:pt x="1095380" y="1856513"/>
                </a:lnTo>
                <a:lnTo>
                  <a:pt x="1089980" y="1865722"/>
                </a:lnTo>
                <a:lnTo>
                  <a:pt x="1076011" y="1888265"/>
                </a:lnTo>
                <a:lnTo>
                  <a:pt x="1070295" y="1898425"/>
                </a:lnTo>
                <a:lnTo>
                  <a:pt x="1067753" y="1902554"/>
                </a:lnTo>
                <a:lnTo>
                  <a:pt x="1066168" y="1906047"/>
                </a:lnTo>
                <a:lnTo>
                  <a:pt x="1073471" y="1899696"/>
                </a:lnTo>
                <a:lnTo>
                  <a:pt x="1080456" y="1893345"/>
                </a:lnTo>
                <a:lnTo>
                  <a:pt x="1086488" y="1886995"/>
                </a:lnTo>
                <a:lnTo>
                  <a:pt x="1092838" y="1880327"/>
                </a:lnTo>
                <a:lnTo>
                  <a:pt x="1098235" y="1874294"/>
                </a:lnTo>
                <a:lnTo>
                  <a:pt x="1103950" y="1867626"/>
                </a:lnTo>
                <a:lnTo>
                  <a:pt x="1113794" y="1854290"/>
                </a:lnTo>
                <a:lnTo>
                  <a:pt x="1123635" y="1840319"/>
                </a:lnTo>
                <a:lnTo>
                  <a:pt x="1132842" y="1825714"/>
                </a:lnTo>
                <a:lnTo>
                  <a:pt x="1143001" y="1810155"/>
                </a:lnTo>
                <a:lnTo>
                  <a:pt x="1153797" y="1793963"/>
                </a:lnTo>
                <a:lnTo>
                  <a:pt x="1156338" y="1795549"/>
                </a:lnTo>
                <a:lnTo>
                  <a:pt x="1159194" y="1796502"/>
                </a:lnTo>
                <a:lnTo>
                  <a:pt x="1161734" y="1797137"/>
                </a:lnTo>
                <a:lnTo>
                  <a:pt x="1164275" y="1797773"/>
                </a:lnTo>
                <a:lnTo>
                  <a:pt x="1169355" y="1798407"/>
                </a:lnTo>
                <a:lnTo>
                  <a:pt x="1171260" y="1798725"/>
                </a:lnTo>
                <a:lnTo>
                  <a:pt x="1173165" y="1799042"/>
                </a:lnTo>
                <a:lnTo>
                  <a:pt x="1174434" y="1799677"/>
                </a:lnTo>
                <a:lnTo>
                  <a:pt x="1175387" y="1800947"/>
                </a:lnTo>
                <a:lnTo>
                  <a:pt x="1175705" y="1802852"/>
                </a:lnTo>
                <a:lnTo>
                  <a:pt x="1175387" y="1805075"/>
                </a:lnTo>
                <a:lnTo>
                  <a:pt x="1174434" y="1807615"/>
                </a:lnTo>
                <a:lnTo>
                  <a:pt x="1173165" y="1811108"/>
                </a:lnTo>
                <a:lnTo>
                  <a:pt x="1170624" y="1815871"/>
                </a:lnTo>
                <a:lnTo>
                  <a:pt x="1167451" y="1821268"/>
                </a:lnTo>
                <a:lnTo>
                  <a:pt x="1173482" y="1814283"/>
                </a:lnTo>
                <a:lnTo>
                  <a:pt x="1178879" y="1807615"/>
                </a:lnTo>
                <a:lnTo>
                  <a:pt x="1183960" y="1800630"/>
                </a:lnTo>
                <a:lnTo>
                  <a:pt x="1188722" y="1793644"/>
                </a:lnTo>
                <a:lnTo>
                  <a:pt x="1192850" y="1786977"/>
                </a:lnTo>
                <a:lnTo>
                  <a:pt x="1196343" y="1779991"/>
                </a:lnTo>
                <a:lnTo>
                  <a:pt x="1199517" y="1773323"/>
                </a:lnTo>
                <a:lnTo>
                  <a:pt x="1202057" y="1766656"/>
                </a:lnTo>
                <a:lnTo>
                  <a:pt x="1203645" y="1759988"/>
                </a:lnTo>
                <a:lnTo>
                  <a:pt x="1204915" y="1753638"/>
                </a:lnTo>
                <a:lnTo>
                  <a:pt x="1205232" y="1747287"/>
                </a:lnTo>
                <a:lnTo>
                  <a:pt x="1205232" y="1740936"/>
                </a:lnTo>
                <a:lnTo>
                  <a:pt x="1204598" y="1735222"/>
                </a:lnTo>
                <a:lnTo>
                  <a:pt x="1202691" y="1729507"/>
                </a:lnTo>
                <a:lnTo>
                  <a:pt x="1200470" y="1723791"/>
                </a:lnTo>
                <a:lnTo>
                  <a:pt x="1197612" y="1718711"/>
                </a:lnTo>
                <a:lnTo>
                  <a:pt x="1200787" y="1715217"/>
                </a:lnTo>
                <a:lnTo>
                  <a:pt x="1204915" y="1711408"/>
                </a:lnTo>
                <a:lnTo>
                  <a:pt x="1214122" y="1704105"/>
                </a:lnTo>
                <a:lnTo>
                  <a:pt x="1223647" y="1696802"/>
                </a:lnTo>
                <a:lnTo>
                  <a:pt x="1232855" y="1689181"/>
                </a:lnTo>
                <a:lnTo>
                  <a:pt x="1237300" y="1685687"/>
                </a:lnTo>
                <a:lnTo>
                  <a:pt x="1241428" y="1681561"/>
                </a:lnTo>
                <a:lnTo>
                  <a:pt x="1244603" y="1678067"/>
                </a:lnTo>
                <a:lnTo>
                  <a:pt x="1247142" y="1674257"/>
                </a:lnTo>
                <a:lnTo>
                  <a:pt x="1249047" y="1670448"/>
                </a:lnTo>
                <a:lnTo>
                  <a:pt x="1249366" y="1668542"/>
                </a:lnTo>
                <a:lnTo>
                  <a:pt x="1249682" y="1666637"/>
                </a:lnTo>
                <a:lnTo>
                  <a:pt x="1249682" y="1664733"/>
                </a:lnTo>
                <a:lnTo>
                  <a:pt x="1249366" y="1663143"/>
                </a:lnTo>
                <a:lnTo>
                  <a:pt x="1248729" y="1661239"/>
                </a:lnTo>
                <a:lnTo>
                  <a:pt x="1248095" y="1659334"/>
                </a:lnTo>
                <a:lnTo>
                  <a:pt x="1246508" y="1656156"/>
                </a:lnTo>
                <a:lnTo>
                  <a:pt x="1245874" y="1654889"/>
                </a:lnTo>
                <a:lnTo>
                  <a:pt x="1244603" y="1654254"/>
                </a:lnTo>
                <a:lnTo>
                  <a:pt x="1243968" y="1653935"/>
                </a:lnTo>
                <a:lnTo>
                  <a:pt x="1243334" y="1653618"/>
                </a:lnTo>
                <a:lnTo>
                  <a:pt x="1242063" y="1653618"/>
                </a:lnTo>
                <a:lnTo>
                  <a:pt x="1241428" y="1653935"/>
                </a:lnTo>
                <a:lnTo>
                  <a:pt x="1239522" y="1654889"/>
                </a:lnTo>
                <a:lnTo>
                  <a:pt x="1237616" y="1656476"/>
                </a:lnTo>
                <a:lnTo>
                  <a:pt x="1233807" y="1661239"/>
                </a:lnTo>
                <a:lnTo>
                  <a:pt x="1229679" y="1666320"/>
                </a:lnTo>
                <a:lnTo>
                  <a:pt x="1227775" y="1668859"/>
                </a:lnTo>
                <a:lnTo>
                  <a:pt x="1226187" y="1670766"/>
                </a:lnTo>
                <a:lnTo>
                  <a:pt x="1224281" y="1672034"/>
                </a:lnTo>
                <a:lnTo>
                  <a:pt x="1222378" y="1672987"/>
                </a:lnTo>
                <a:lnTo>
                  <a:pt x="1221742" y="1672987"/>
                </a:lnTo>
                <a:lnTo>
                  <a:pt x="1220473" y="1672987"/>
                </a:lnTo>
                <a:lnTo>
                  <a:pt x="1219838" y="1672353"/>
                </a:lnTo>
                <a:lnTo>
                  <a:pt x="1219202" y="1671717"/>
                </a:lnTo>
                <a:lnTo>
                  <a:pt x="1219202" y="1668542"/>
                </a:lnTo>
                <a:lnTo>
                  <a:pt x="1219518" y="1666001"/>
                </a:lnTo>
                <a:lnTo>
                  <a:pt x="1220154" y="1663463"/>
                </a:lnTo>
                <a:lnTo>
                  <a:pt x="1221425" y="1661239"/>
                </a:lnTo>
                <a:lnTo>
                  <a:pt x="1222378" y="1659334"/>
                </a:lnTo>
                <a:lnTo>
                  <a:pt x="1223647" y="1657746"/>
                </a:lnTo>
                <a:lnTo>
                  <a:pt x="1225236" y="1656476"/>
                </a:lnTo>
                <a:lnTo>
                  <a:pt x="1226823" y="1654889"/>
                </a:lnTo>
                <a:lnTo>
                  <a:pt x="1228726" y="1654254"/>
                </a:lnTo>
                <a:lnTo>
                  <a:pt x="1230632" y="1653301"/>
                </a:lnTo>
                <a:lnTo>
                  <a:pt x="1235077" y="1652030"/>
                </a:lnTo>
                <a:lnTo>
                  <a:pt x="1240158" y="1651077"/>
                </a:lnTo>
                <a:lnTo>
                  <a:pt x="1245874" y="1650126"/>
                </a:lnTo>
                <a:lnTo>
                  <a:pt x="1256985" y="1649172"/>
                </a:lnTo>
                <a:lnTo>
                  <a:pt x="1263333" y="1648537"/>
                </a:lnTo>
                <a:lnTo>
                  <a:pt x="1269049" y="1647268"/>
                </a:lnTo>
                <a:lnTo>
                  <a:pt x="1275399" y="1646000"/>
                </a:lnTo>
                <a:lnTo>
                  <a:pt x="1280797" y="1643776"/>
                </a:lnTo>
                <a:lnTo>
                  <a:pt x="1283656" y="1642187"/>
                </a:lnTo>
                <a:lnTo>
                  <a:pt x="1286196" y="1640602"/>
                </a:lnTo>
                <a:lnTo>
                  <a:pt x="1288736" y="1638695"/>
                </a:lnTo>
                <a:lnTo>
                  <a:pt x="1291274" y="1636790"/>
                </a:lnTo>
                <a:lnTo>
                  <a:pt x="1292861" y="1634886"/>
                </a:lnTo>
                <a:lnTo>
                  <a:pt x="1293815" y="1632979"/>
                </a:lnTo>
                <a:lnTo>
                  <a:pt x="1294768" y="1630758"/>
                </a:lnTo>
                <a:lnTo>
                  <a:pt x="1295402" y="1628851"/>
                </a:lnTo>
                <a:lnTo>
                  <a:pt x="1295719" y="1626629"/>
                </a:lnTo>
                <a:lnTo>
                  <a:pt x="1295719" y="1624408"/>
                </a:lnTo>
                <a:lnTo>
                  <a:pt x="1295719" y="1622184"/>
                </a:lnTo>
                <a:lnTo>
                  <a:pt x="1295402" y="1619962"/>
                </a:lnTo>
                <a:lnTo>
                  <a:pt x="1294768" y="1618056"/>
                </a:lnTo>
                <a:lnTo>
                  <a:pt x="1293815" y="1616787"/>
                </a:lnTo>
                <a:lnTo>
                  <a:pt x="1292861" y="1615834"/>
                </a:lnTo>
                <a:lnTo>
                  <a:pt x="1291274" y="1615517"/>
                </a:lnTo>
                <a:lnTo>
                  <a:pt x="1290005" y="1615517"/>
                </a:lnTo>
                <a:lnTo>
                  <a:pt x="1287782" y="1616787"/>
                </a:lnTo>
                <a:lnTo>
                  <a:pt x="1285878" y="1618375"/>
                </a:lnTo>
                <a:lnTo>
                  <a:pt x="1283337" y="1620915"/>
                </a:lnTo>
                <a:lnTo>
                  <a:pt x="1283656" y="1618056"/>
                </a:lnTo>
                <a:lnTo>
                  <a:pt x="1284925" y="1615198"/>
                </a:lnTo>
                <a:lnTo>
                  <a:pt x="1286512" y="1612975"/>
                </a:lnTo>
                <a:lnTo>
                  <a:pt x="1288416" y="1611071"/>
                </a:lnTo>
                <a:lnTo>
                  <a:pt x="1290957" y="1609800"/>
                </a:lnTo>
                <a:lnTo>
                  <a:pt x="1293497" y="1608531"/>
                </a:lnTo>
                <a:lnTo>
                  <a:pt x="1296039" y="1607896"/>
                </a:lnTo>
                <a:lnTo>
                  <a:pt x="1298579" y="1607896"/>
                </a:lnTo>
                <a:lnTo>
                  <a:pt x="1301120" y="1607896"/>
                </a:lnTo>
                <a:lnTo>
                  <a:pt x="1303339" y="1608848"/>
                </a:lnTo>
                <a:lnTo>
                  <a:pt x="1305243" y="1610437"/>
                </a:lnTo>
                <a:lnTo>
                  <a:pt x="1306834" y="1612342"/>
                </a:lnTo>
                <a:lnTo>
                  <a:pt x="1307784" y="1614881"/>
                </a:lnTo>
                <a:lnTo>
                  <a:pt x="1308103" y="1617739"/>
                </a:lnTo>
                <a:lnTo>
                  <a:pt x="1307467" y="1621867"/>
                </a:lnTo>
                <a:lnTo>
                  <a:pt x="1306197" y="1626312"/>
                </a:lnTo>
                <a:lnTo>
                  <a:pt x="1308103" y="1625359"/>
                </a:lnTo>
                <a:lnTo>
                  <a:pt x="1310326" y="1624725"/>
                </a:lnTo>
                <a:lnTo>
                  <a:pt x="1312229" y="1623454"/>
                </a:lnTo>
                <a:lnTo>
                  <a:pt x="1314135" y="1622501"/>
                </a:lnTo>
                <a:lnTo>
                  <a:pt x="1317627" y="1619326"/>
                </a:lnTo>
                <a:lnTo>
                  <a:pt x="1320485" y="1615517"/>
                </a:lnTo>
                <a:lnTo>
                  <a:pt x="1323341" y="1611071"/>
                </a:lnTo>
                <a:lnTo>
                  <a:pt x="1325882" y="1606942"/>
                </a:lnTo>
                <a:lnTo>
                  <a:pt x="1331278" y="1598370"/>
                </a:lnTo>
                <a:lnTo>
                  <a:pt x="1333820" y="1594877"/>
                </a:lnTo>
                <a:lnTo>
                  <a:pt x="1336359" y="1591703"/>
                </a:lnTo>
                <a:lnTo>
                  <a:pt x="1338901" y="1589798"/>
                </a:lnTo>
                <a:lnTo>
                  <a:pt x="1339852" y="1588845"/>
                </a:lnTo>
                <a:lnTo>
                  <a:pt x="1341441" y="1588528"/>
                </a:lnTo>
                <a:lnTo>
                  <a:pt x="1342710" y="1588528"/>
                </a:lnTo>
                <a:lnTo>
                  <a:pt x="1344297" y="1588528"/>
                </a:lnTo>
                <a:lnTo>
                  <a:pt x="1346202" y="1589162"/>
                </a:lnTo>
                <a:lnTo>
                  <a:pt x="1347473" y="1590432"/>
                </a:lnTo>
                <a:lnTo>
                  <a:pt x="1349378" y="1591703"/>
                </a:lnTo>
                <a:lnTo>
                  <a:pt x="1351282" y="1593607"/>
                </a:lnTo>
                <a:lnTo>
                  <a:pt x="1353187" y="1595831"/>
                </a:lnTo>
                <a:lnTo>
                  <a:pt x="1355092" y="1598689"/>
                </a:lnTo>
                <a:lnTo>
                  <a:pt x="1356363" y="1594877"/>
                </a:lnTo>
                <a:lnTo>
                  <a:pt x="1356999" y="1591068"/>
                </a:lnTo>
                <a:lnTo>
                  <a:pt x="1357314" y="1587892"/>
                </a:lnTo>
                <a:lnTo>
                  <a:pt x="1357314" y="1585034"/>
                </a:lnTo>
                <a:lnTo>
                  <a:pt x="1356679" y="1581859"/>
                </a:lnTo>
                <a:lnTo>
                  <a:pt x="1356044" y="1579320"/>
                </a:lnTo>
                <a:lnTo>
                  <a:pt x="1355092" y="1576779"/>
                </a:lnTo>
                <a:lnTo>
                  <a:pt x="1353823" y="1574240"/>
                </a:lnTo>
                <a:lnTo>
                  <a:pt x="1351282" y="1570428"/>
                </a:lnTo>
                <a:lnTo>
                  <a:pt x="1348742" y="1566936"/>
                </a:lnTo>
                <a:lnTo>
                  <a:pt x="1346520" y="1563761"/>
                </a:lnTo>
                <a:lnTo>
                  <a:pt x="1346202" y="1562173"/>
                </a:lnTo>
                <a:lnTo>
                  <a:pt x="1345249" y="1561221"/>
                </a:lnTo>
                <a:lnTo>
                  <a:pt x="1351599" y="1554552"/>
                </a:lnTo>
                <a:lnTo>
                  <a:pt x="1359853" y="1546615"/>
                </a:lnTo>
                <a:lnTo>
                  <a:pt x="1380811" y="1527246"/>
                </a:lnTo>
                <a:lnTo>
                  <a:pt x="1402718" y="1507560"/>
                </a:lnTo>
                <a:lnTo>
                  <a:pt x="1420179" y="1491366"/>
                </a:lnTo>
                <a:lnTo>
                  <a:pt x="1420179" y="1495176"/>
                </a:lnTo>
                <a:lnTo>
                  <a:pt x="1419545" y="1498669"/>
                </a:lnTo>
                <a:lnTo>
                  <a:pt x="1417958" y="1502162"/>
                </a:lnTo>
                <a:lnTo>
                  <a:pt x="1415734" y="1505020"/>
                </a:lnTo>
                <a:lnTo>
                  <a:pt x="1413511" y="1507560"/>
                </a:lnTo>
                <a:lnTo>
                  <a:pt x="1410655" y="1510416"/>
                </a:lnTo>
                <a:lnTo>
                  <a:pt x="1403668" y="1515498"/>
                </a:lnTo>
                <a:lnTo>
                  <a:pt x="1396051" y="1521213"/>
                </a:lnTo>
                <a:lnTo>
                  <a:pt x="1392559" y="1523753"/>
                </a:lnTo>
                <a:lnTo>
                  <a:pt x="1388430" y="1526928"/>
                </a:lnTo>
                <a:lnTo>
                  <a:pt x="1385256" y="1530104"/>
                </a:lnTo>
                <a:lnTo>
                  <a:pt x="1381444" y="1533596"/>
                </a:lnTo>
                <a:lnTo>
                  <a:pt x="1378587" y="1537405"/>
                </a:lnTo>
                <a:lnTo>
                  <a:pt x="1376046" y="1541852"/>
                </a:lnTo>
                <a:lnTo>
                  <a:pt x="1378587" y="1544710"/>
                </a:lnTo>
                <a:lnTo>
                  <a:pt x="1381127" y="1546615"/>
                </a:lnTo>
                <a:lnTo>
                  <a:pt x="1383667" y="1547568"/>
                </a:lnTo>
                <a:lnTo>
                  <a:pt x="1385256" y="1548203"/>
                </a:lnTo>
                <a:lnTo>
                  <a:pt x="1386523" y="1547568"/>
                </a:lnTo>
                <a:lnTo>
                  <a:pt x="1388114" y="1547568"/>
                </a:lnTo>
                <a:lnTo>
                  <a:pt x="1389383" y="1546934"/>
                </a:lnTo>
                <a:lnTo>
                  <a:pt x="1392875" y="1545662"/>
                </a:lnTo>
                <a:lnTo>
                  <a:pt x="1396051" y="1542487"/>
                </a:lnTo>
                <a:lnTo>
                  <a:pt x="1399541" y="1538677"/>
                </a:lnTo>
                <a:lnTo>
                  <a:pt x="1399541" y="1543757"/>
                </a:lnTo>
                <a:lnTo>
                  <a:pt x="1398907" y="1547568"/>
                </a:lnTo>
                <a:lnTo>
                  <a:pt x="1398273" y="1551060"/>
                </a:lnTo>
                <a:lnTo>
                  <a:pt x="1396684" y="1553918"/>
                </a:lnTo>
                <a:lnTo>
                  <a:pt x="1395415" y="1556459"/>
                </a:lnTo>
                <a:lnTo>
                  <a:pt x="1393509" y="1558363"/>
                </a:lnTo>
                <a:lnTo>
                  <a:pt x="1391604" y="1560268"/>
                </a:lnTo>
                <a:lnTo>
                  <a:pt x="1389383" y="1561221"/>
                </a:lnTo>
                <a:lnTo>
                  <a:pt x="1387479" y="1561856"/>
                </a:lnTo>
                <a:lnTo>
                  <a:pt x="1385256" y="1562173"/>
                </a:lnTo>
                <a:lnTo>
                  <a:pt x="1382714" y="1562173"/>
                </a:lnTo>
                <a:lnTo>
                  <a:pt x="1380491" y="1562173"/>
                </a:lnTo>
                <a:lnTo>
                  <a:pt x="1376682" y="1561856"/>
                </a:lnTo>
                <a:lnTo>
                  <a:pt x="1373508" y="1560903"/>
                </a:lnTo>
                <a:lnTo>
                  <a:pt x="1370966" y="1563761"/>
                </a:lnTo>
                <a:lnTo>
                  <a:pt x="1368745" y="1566301"/>
                </a:lnTo>
                <a:lnTo>
                  <a:pt x="1367158" y="1568841"/>
                </a:lnTo>
                <a:lnTo>
                  <a:pt x="1366205" y="1571381"/>
                </a:lnTo>
                <a:lnTo>
                  <a:pt x="1365569" y="1573603"/>
                </a:lnTo>
                <a:lnTo>
                  <a:pt x="1365569" y="1575509"/>
                </a:lnTo>
                <a:lnTo>
                  <a:pt x="1365569" y="1577732"/>
                </a:lnTo>
                <a:lnTo>
                  <a:pt x="1365887" y="1579320"/>
                </a:lnTo>
                <a:lnTo>
                  <a:pt x="1366522" y="1580907"/>
                </a:lnTo>
                <a:lnTo>
                  <a:pt x="1367158" y="1582812"/>
                </a:lnTo>
                <a:lnTo>
                  <a:pt x="1369381" y="1585987"/>
                </a:lnTo>
                <a:lnTo>
                  <a:pt x="1374141" y="1592337"/>
                </a:lnTo>
                <a:lnTo>
                  <a:pt x="1383349" y="1582495"/>
                </a:lnTo>
                <a:lnTo>
                  <a:pt x="1393193" y="1572016"/>
                </a:lnTo>
                <a:lnTo>
                  <a:pt x="1403034" y="1561856"/>
                </a:lnTo>
                <a:lnTo>
                  <a:pt x="1413511" y="1551694"/>
                </a:lnTo>
                <a:lnTo>
                  <a:pt x="1436372" y="1530420"/>
                </a:lnTo>
                <a:lnTo>
                  <a:pt x="1459867" y="1509465"/>
                </a:lnTo>
                <a:lnTo>
                  <a:pt x="1472248" y="1499305"/>
                </a:lnTo>
                <a:lnTo>
                  <a:pt x="1484632" y="1488826"/>
                </a:lnTo>
                <a:lnTo>
                  <a:pt x="1510667" y="1468505"/>
                </a:lnTo>
                <a:lnTo>
                  <a:pt x="1537337" y="1448502"/>
                </a:lnTo>
                <a:lnTo>
                  <a:pt x="1564008" y="1428498"/>
                </a:lnTo>
                <a:lnTo>
                  <a:pt x="1617348" y="1387539"/>
                </a:lnTo>
                <a:lnTo>
                  <a:pt x="1643383" y="1368488"/>
                </a:lnTo>
                <a:lnTo>
                  <a:pt x="1669100" y="1349754"/>
                </a:lnTo>
                <a:lnTo>
                  <a:pt x="1681164" y="1339594"/>
                </a:lnTo>
                <a:lnTo>
                  <a:pt x="1693230" y="1330387"/>
                </a:lnTo>
                <a:lnTo>
                  <a:pt x="1705294" y="1320542"/>
                </a:lnTo>
                <a:lnTo>
                  <a:pt x="1716407" y="1310699"/>
                </a:lnTo>
                <a:lnTo>
                  <a:pt x="1727519" y="1300856"/>
                </a:lnTo>
                <a:lnTo>
                  <a:pt x="1737998" y="1291013"/>
                </a:lnTo>
                <a:lnTo>
                  <a:pt x="1747840" y="1280534"/>
                </a:lnTo>
                <a:lnTo>
                  <a:pt x="1757681" y="1270691"/>
                </a:lnTo>
                <a:lnTo>
                  <a:pt x="1758952" y="1274184"/>
                </a:lnTo>
                <a:lnTo>
                  <a:pt x="1760222" y="1277042"/>
                </a:lnTo>
                <a:lnTo>
                  <a:pt x="1762444" y="1278946"/>
                </a:lnTo>
                <a:lnTo>
                  <a:pt x="1765302" y="1280217"/>
                </a:lnTo>
                <a:lnTo>
                  <a:pt x="1768478" y="1281487"/>
                </a:lnTo>
                <a:lnTo>
                  <a:pt x="1771970" y="1281804"/>
                </a:lnTo>
                <a:lnTo>
                  <a:pt x="1776099" y="1281487"/>
                </a:lnTo>
                <a:lnTo>
                  <a:pt x="1779907" y="1280851"/>
                </a:lnTo>
                <a:lnTo>
                  <a:pt x="1784669" y="1279582"/>
                </a:lnTo>
                <a:lnTo>
                  <a:pt x="1789434" y="1277995"/>
                </a:lnTo>
                <a:lnTo>
                  <a:pt x="1794195" y="1276407"/>
                </a:lnTo>
                <a:lnTo>
                  <a:pt x="1799275" y="1274184"/>
                </a:lnTo>
                <a:lnTo>
                  <a:pt x="1804674" y="1271644"/>
                </a:lnTo>
                <a:lnTo>
                  <a:pt x="1810388" y="1268468"/>
                </a:lnTo>
                <a:lnTo>
                  <a:pt x="1821183" y="1262118"/>
                </a:lnTo>
                <a:lnTo>
                  <a:pt x="1831660" y="1254817"/>
                </a:lnTo>
                <a:lnTo>
                  <a:pt x="1842455" y="1246563"/>
                </a:lnTo>
                <a:lnTo>
                  <a:pt x="1851978" y="1238623"/>
                </a:lnTo>
                <a:lnTo>
                  <a:pt x="1860553" y="1230686"/>
                </a:lnTo>
                <a:lnTo>
                  <a:pt x="1867856" y="1222748"/>
                </a:lnTo>
                <a:lnTo>
                  <a:pt x="1871348" y="1218939"/>
                </a:lnTo>
                <a:lnTo>
                  <a:pt x="1873886" y="1215447"/>
                </a:lnTo>
                <a:lnTo>
                  <a:pt x="1876110" y="1211954"/>
                </a:lnTo>
                <a:lnTo>
                  <a:pt x="1877378" y="1208779"/>
                </a:lnTo>
                <a:lnTo>
                  <a:pt x="1878649" y="1205921"/>
                </a:lnTo>
                <a:lnTo>
                  <a:pt x="1878966" y="1203382"/>
                </a:lnTo>
                <a:lnTo>
                  <a:pt x="1880872" y="1203064"/>
                </a:lnTo>
                <a:lnTo>
                  <a:pt x="1882776" y="1203064"/>
                </a:lnTo>
                <a:lnTo>
                  <a:pt x="1886904" y="1203382"/>
                </a:lnTo>
                <a:lnTo>
                  <a:pt x="1890713" y="1204333"/>
                </a:lnTo>
                <a:lnTo>
                  <a:pt x="1894207" y="1205604"/>
                </a:lnTo>
                <a:lnTo>
                  <a:pt x="1898018" y="1206556"/>
                </a:lnTo>
                <a:lnTo>
                  <a:pt x="1901510" y="1207192"/>
                </a:lnTo>
                <a:lnTo>
                  <a:pt x="1903734" y="1207192"/>
                </a:lnTo>
                <a:lnTo>
                  <a:pt x="1905639" y="1207192"/>
                </a:lnTo>
                <a:lnTo>
                  <a:pt x="1907858" y="1206556"/>
                </a:lnTo>
                <a:lnTo>
                  <a:pt x="1910400" y="1205921"/>
                </a:lnTo>
                <a:lnTo>
                  <a:pt x="1910400" y="1201158"/>
                </a:lnTo>
                <a:lnTo>
                  <a:pt x="1911353" y="1197030"/>
                </a:lnTo>
                <a:lnTo>
                  <a:pt x="1912622" y="1194172"/>
                </a:lnTo>
                <a:lnTo>
                  <a:pt x="1914209" y="1191949"/>
                </a:lnTo>
                <a:lnTo>
                  <a:pt x="1916434" y="1190043"/>
                </a:lnTo>
                <a:lnTo>
                  <a:pt x="1918654" y="1189091"/>
                </a:lnTo>
                <a:lnTo>
                  <a:pt x="1921512" y="1187821"/>
                </a:lnTo>
                <a:lnTo>
                  <a:pt x="1924370" y="1187187"/>
                </a:lnTo>
                <a:lnTo>
                  <a:pt x="1930719" y="1185917"/>
                </a:lnTo>
                <a:lnTo>
                  <a:pt x="1933577" y="1184647"/>
                </a:lnTo>
                <a:lnTo>
                  <a:pt x="1937070" y="1183695"/>
                </a:lnTo>
                <a:lnTo>
                  <a:pt x="1940246" y="1181789"/>
                </a:lnTo>
                <a:lnTo>
                  <a:pt x="1943104" y="1179249"/>
                </a:lnTo>
                <a:lnTo>
                  <a:pt x="1945960" y="1176074"/>
                </a:lnTo>
                <a:lnTo>
                  <a:pt x="1948499" y="1171946"/>
                </a:lnTo>
                <a:lnTo>
                  <a:pt x="1952630" y="1170676"/>
                </a:lnTo>
                <a:lnTo>
                  <a:pt x="1955168" y="1170359"/>
                </a:lnTo>
                <a:lnTo>
                  <a:pt x="1956119" y="1170359"/>
                </a:lnTo>
                <a:lnTo>
                  <a:pt x="1956755" y="1170359"/>
                </a:lnTo>
                <a:lnTo>
                  <a:pt x="1956119" y="1170676"/>
                </a:lnTo>
                <a:lnTo>
                  <a:pt x="1955486" y="1171946"/>
                </a:lnTo>
                <a:lnTo>
                  <a:pt x="1953579" y="1173852"/>
                </a:lnTo>
                <a:lnTo>
                  <a:pt x="1948817" y="1177344"/>
                </a:lnTo>
                <a:lnTo>
                  <a:pt x="1944054" y="1181789"/>
                </a:lnTo>
                <a:lnTo>
                  <a:pt x="1942469" y="1184010"/>
                </a:lnTo>
                <a:lnTo>
                  <a:pt x="1940880" y="1186234"/>
                </a:lnTo>
                <a:lnTo>
                  <a:pt x="1940562" y="1187187"/>
                </a:lnTo>
                <a:lnTo>
                  <a:pt x="1940562" y="1188456"/>
                </a:lnTo>
                <a:lnTo>
                  <a:pt x="1940562" y="1189091"/>
                </a:lnTo>
                <a:lnTo>
                  <a:pt x="1940880" y="1190043"/>
                </a:lnTo>
                <a:lnTo>
                  <a:pt x="1941515" y="1190996"/>
                </a:lnTo>
                <a:lnTo>
                  <a:pt x="1942784" y="1191631"/>
                </a:lnTo>
                <a:lnTo>
                  <a:pt x="1944689" y="1192267"/>
                </a:lnTo>
                <a:lnTo>
                  <a:pt x="1946278" y="1192584"/>
                </a:lnTo>
                <a:lnTo>
                  <a:pt x="1949454" y="1193537"/>
                </a:lnTo>
                <a:lnTo>
                  <a:pt x="1951992" y="1194172"/>
                </a:lnTo>
                <a:lnTo>
                  <a:pt x="1954532" y="1194172"/>
                </a:lnTo>
                <a:lnTo>
                  <a:pt x="1956755" y="1194172"/>
                </a:lnTo>
                <a:lnTo>
                  <a:pt x="1958342" y="1194172"/>
                </a:lnTo>
                <a:lnTo>
                  <a:pt x="1960247" y="1193537"/>
                </a:lnTo>
                <a:lnTo>
                  <a:pt x="1961836" y="1192584"/>
                </a:lnTo>
                <a:lnTo>
                  <a:pt x="1963105" y="1191949"/>
                </a:lnTo>
                <a:lnTo>
                  <a:pt x="1965645" y="1189726"/>
                </a:lnTo>
                <a:lnTo>
                  <a:pt x="1967550" y="1186868"/>
                </a:lnTo>
                <a:lnTo>
                  <a:pt x="1969137" y="1183695"/>
                </a:lnTo>
                <a:lnTo>
                  <a:pt x="1970408" y="1180201"/>
                </a:lnTo>
                <a:lnTo>
                  <a:pt x="1973900" y="1172899"/>
                </a:lnTo>
                <a:lnTo>
                  <a:pt x="1975487" y="1169724"/>
                </a:lnTo>
                <a:lnTo>
                  <a:pt x="1977709" y="1166549"/>
                </a:lnTo>
                <a:lnTo>
                  <a:pt x="1980568" y="1164008"/>
                </a:lnTo>
                <a:lnTo>
                  <a:pt x="1982474" y="1162737"/>
                </a:lnTo>
                <a:lnTo>
                  <a:pt x="1984377" y="1161785"/>
                </a:lnTo>
                <a:lnTo>
                  <a:pt x="1986282" y="1160832"/>
                </a:lnTo>
                <a:lnTo>
                  <a:pt x="1988822" y="1160515"/>
                </a:lnTo>
                <a:lnTo>
                  <a:pt x="1991362" y="1160197"/>
                </a:lnTo>
                <a:lnTo>
                  <a:pt x="1993902" y="1159879"/>
                </a:lnTo>
                <a:lnTo>
                  <a:pt x="1994220" y="1160832"/>
                </a:lnTo>
                <a:lnTo>
                  <a:pt x="1994220" y="1162103"/>
                </a:lnTo>
                <a:lnTo>
                  <a:pt x="1993583" y="1164325"/>
                </a:lnTo>
                <a:lnTo>
                  <a:pt x="1991998" y="1166231"/>
                </a:lnTo>
                <a:lnTo>
                  <a:pt x="1990411" y="1168136"/>
                </a:lnTo>
                <a:lnTo>
                  <a:pt x="1988822" y="1170359"/>
                </a:lnTo>
                <a:lnTo>
                  <a:pt x="1987869" y="1172264"/>
                </a:lnTo>
                <a:lnTo>
                  <a:pt x="1987553" y="1173534"/>
                </a:lnTo>
                <a:lnTo>
                  <a:pt x="1987553" y="1174487"/>
                </a:lnTo>
                <a:lnTo>
                  <a:pt x="1987869" y="1175440"/>
                </a:lnTo>
                <a:lnTo>
                  <a:pt x="1988506" y="1176709"/>
                </a:lnTo>
                <a:lnTo>
                  <a:pt x="1993583" y="1176074"/>
                </a:lnTo>
                <a:lnTo>
                  <a:pt x="1998981" y="1174804"/>
                </a:lnTo>
                <a:lnTo>
                  <a:pt x="2004698" y="1172899"/>
                </a:lnTo>
                <a:lnTo>
                  <a:pt x="2011047" y="1170676"/>
                </a:lnTo>
                <a:lnTo>
                  <a:pt x="2016761" y="1168136"/>
                </a:lnTo>
                <a:lnTo>
                  <a:pt x="2023113" y="1165277"/>
                </a:lnTo>
                <a:lnTo>
                  <a:pt x="2028826" y="1161785"/>
                </a:lnTo>
                <a:lnTo>
                  <a:pt x="2034224" y="1157975"/>
                </a:lnTo>
                <a:lnTo>
                  <a:pt x="2038987" y="1154482"/>
                </a:lnTo>
                <a:lnTo>
                  <a:pt x="2043431" y="1150037"/>
                </a:lnTo>
                <a:lnTo>
                  <a:pt x="2047241" y="1145593"/>
                </a:lnTo>
                <a:lnTo>
                  <a:pt x="2048511" y="1143370"/>
                </a:lnTo>
                <a:lnTo>
                  <a:pt x="2049781" y="1141146"/>
                </a:lnTo>
                <a:lnTo>
                  <a:pt x="2050416" y="1139242"/>
                </a:lnTo>
                <a:lnTo>
                  <a:pt x="2051051" y="1137019"/>
                </a:lnTo>
                <a:lnTo>
                  <a:pt x="2051368" y="1134797"/>
                </a:lnTo>
                <a:lnTo>
                  <a:pt x="2051368" y="1132573"/>
                </a:lnTo>
                <a:lnTo>
                  <a:pt x="2051051" y="1130352"/>
                </a:lnTo>
                <a:lnTo>
                  <a:pt x="2050416" y="1127811"/>
                </a:lnTo>
                <a:lnTo>
                  <a:pt x="2049464" y="1125588"/>
                </a:lnTo>
                <a:lnTo>
                  <a:pt x="2047876" y="1123366"/>
                </a:lnTo>
                <a:lnTo>
                  <a:pt x="2053908" y="1126223"/>
                </a:lnTo>
                <a:lnTo>
                  <a:pt x="2059623" y="1129080"/>
                </a:lnTo>
                <a:lnTo>
                  <a:pt x="2064386" y="1132573"/>
                </a:lnTo>
                <a:lnTo>
                  <a:pt x="2068513" y="1135431"/>
                </a:lnTo>
                <a:lnTo>
                  <a:pt x="2076768" y="1140829"/>
                </a:lnTo>
                <a:lnTo>
                  <a:pt x="2080578" y="1143370"/>
                </a:lnTo>
                <a:lnTo>
                  <a:pt x="2084389" y="1145593"/>
                </a:lnTo>
                <a:lnTo>
                  <a:pt x="2088198" y="1147813"/>
                </a:lnTo>
                <a:lnTo>
                  <a:pt x="2092326" y="1149402"/>
                </a:lnTo>
                <a:lnTo>
                  <a:pt x="2096771" y="1150354"/>
                </a:lnTo>
                <a:lnTo>
                  <a:pt x="2101533" y="1150988"/>
                </a:lnTo>
                <a:lnTo>
                  <a:pt x="2106613" y="1151624"/>
                </a:lnTo>
                <a:lnTo>
                  <a:pt x="2112328" y="1150988"/>
                </a:lnTo>
                <a:lnTo>
                  <a:pt x="2118678" y="1150037"/>
                </a:lnTo>
                <a:lnTo>
                  <a:pt x="2125981" y="1148132"/>
                </a:lnTo>
                <a:lnTo>
                  <a:pt x="2129156" y="1146862"/>
                </a:lnTo>
                <a:lnTo>
                  <a:pt x="2132014" y="1145275"/>
                </a:lnTo>
                <a:lnTo>
                  <a:pt x="2133918" y="1143370"/>
                </a:lnTo>
                <a:lnTo>
                  <a:pt x="2135506" y="1142100"/>
                </a:lnTo>
                <a:lnTo>
                  <a:pt x="2136458" y="1140195"/>
                </a:lnTo>
                <a:lnTo>
                  <a:pt x="2136776" y="1138289"/>
                </a:lnTo>
                <a:lnTo>
                  <a:pt x="2137728" y="1135114"/>
                </a:lnTo>
                <a:lnTo>
                  <a:pt x="2138363" y="1131303"/>
                </a:lnTo>
                <a:lnTo>
                  <a:pt x="2138998" y="1129717"/>
                </a:lnTo>
                <a:lnTo>
                  <a:pt x="2140268" y="1128128"/>
                </a:lnTo>
                <a:lnTo>
                  <a:pt x="2141538" y="1126223"/>
                </a:lnTo>
                <a:lnTo>
                  <a:pt x="2143443" y="1124953"/>
                </a:lnTo>
                <a:lnTo>
                  <a:pt x="2145983" y="1123049"/>
                </a:lnTo>
                <a:lnTo>
                  <a:pt x="2149793" y="1121461"/>
                </a:lnTo>
                <a:lnTo>
                  <a:pt x="2152968" y="1123366"/>
                </a:lnTo>
                <a:lnTo>
                  <a:pt x="2156462" y="1124636"/>
                </a:lnTo>
                <a:lnTo>
                  <a:pt x="2160271" y="1124953"/>
                </a:lnTo>
                <a:lnTo>
                  <a:pt x="2164716" y="1125270"/>
                </a:lnTo>
                <a:lnTo>
                  <a:pt x="2168526" y="1124953"/>
                </a:lnTo>
                <a:lnTo>
                  <a:pt x="2172971" y="1124000"/>
                </a:lnTo>
                <a:lnTo>
                  <a:pt x="2177416" y="1122730"/>
                </a:lnTo>
                <a:lnTo>
                  <a:pt x="2181861" y="1121143"/>
                </a:lnTo>
                <a:lnTo>
                  <a:pt x="2186306" y="1119874"/>
                </a:lnTo>
                <a:lnTo>
                  <a:pt x="2190433" y="1117650"/>
                </a:lnTo>
                <a:lnTo>
                  <a:pt x="2194561" y="1115428"/>
                </a:lnTo>
                <a:lnTo>
                  <a:pt x="2198688" y="1113205"/>
                </a:lnTo>
                <a:lnTo>
                  <a:pt x="2202181" y="1110666"/>
                </a:lnTo>
                <a:lnTo>
                  <a:pt x="2205356" y="1108125"/>
                </a:lnTo>
                <a:lnTo>
                  <a:pt x="2208848" y="1105583"/>
                </a:lnTo>
                <a:lnTo>
                  <a:pt x="2211388" y="1103045"/>
                </a:lnTo>
                <a:lnTo>
                  <a:pt x="2214881" y="1106537"/>
                </a:lnTo>
                <a:lnTo>
                  <a:pt x="2218691" y="1109396"/>
                </a:lnTo>
                <a:lnTo>
                  <a:pt x="2222184" y="1111617"/>
                </a:lnTo>
                <a:lnTo>
                  <a:pt x="2226311" y="1113522"/>
                </a:lnTo>
                <a:lnTo>
                  <a:pt x="2229804" y="1115110"/>
                </a:lnTo>
                <a:lnTo>
                  <a:pt x="2233932" y="1115745"/>
                </a:lnTo>
                <a:lnTo>
                  <a:pt x="2238058" y="1116062"/>
                </a:lnTo>
                <a:lnTo>
                  <a:pt x="2242503" y="1115745"/>
                </a:lnTo>
                <a:lnTo>
                  <a:pt x="2246313" y="1115428"/>
                </a:lnTo>
                <a:lnTo>
                  <a:pt x="2250758" y="1114159"/>
                </a:lnTo>
                <a:lnTo>
                  <a:pt x="2254886" y="1113205"/>
                </a:lnTo>
                <a:lnTo>
                  <a:pt x="2259013" y="1111617"/>
                </a:lnTo>
                <a:lnTo>
                  <a:pt x="2267586" y="1108125"/>
                </a:lnTo>
                <a:lnTo>
                  <a:pt x="2276158" y="1103679"/>
                </a:lnTo>
                <a:lnTo>
                  <a:pt x="2293303" y="1094471"/>
                </a:lnTo>
                <a:lnTo>
                  <a:pt x="2301876" y="1090345"/>
                </a:lnTo>
                <a:lnTo>
                  <a:pt x="2309814" y="1086216"/>
                </a:lnTo>
                <a:lnTo>
                  <a:pt x="2317434" y="1083042"/>
                </a:lnTo>
                <a:lnTo>
                  <a:pt x="2321562" y="1081454"/>
                </a:lnTo>
                <a:lnTo>
                  <a:pt x="2325053" y="1080501"/>
                </a:lnTo>
                <a:lnTo>
                  <a:pt x="2328863" y="1079548"/>
                </a:lnTo>
                <a:lnTo>
                  <a:pt x="2332038" y="1079231"/>
                </a:lnTo>
                <a:lnTo>
                  <a:pt x="2335848" y="1079231"/>
                </a:lnTo>
                <a:lnTo>
                  <a:pt x="2339023" y="1079548"/>
                </a:lnTo>
                <a:lnTo>
                  <a:pt x="2341563" y="1076374"/>
                </a:lnTo>
                <a:lnTo>
                  <a:pt x="2344421" y="1073198"/>
                </a:lnTo>
                <a:lnTo>
                  <a:pt x="2348231" y="1070023"/>
                </a:lnTo>
                <a:lnTo>
                  <a:pt x="2352041" y="1066848"/>
                </a:lnTo>
                <a:lnTo>
                  <a:pt x="2361248" y="1060179"/>
                </a:lnTo>
                <a:lnTo>
                  <a:pt x="2371408" y="1054148"/>
                </a:lnTo>
                <a:lnTo>
                  <a:pt x="2382838" y="1047791"/>
                </a:lnTo>
                <a:lnTo>
                  <a:pt x="2394904" y="1042076"/>
                </a:lnTo>
                <a:lnTo>
                  <a:pt x="2407286" y="1036679"/>
                </a:lnTo>
                <a:lnTo>
                  <a:pt x="2419986" y="1031598"/>
                </a:lnTo>
                <a:lnTo>
                  <a:pt x="2432369" y="1026835"/>
                </a:lnTo>
                <a:lnTo>
                  <a:pt x="2444751" y="1023025"/>
                </a:lnTo>
                <a:lnTo>
                  <a:pt x="2456498" y="1020167"/>
                </a:lnTo>
                <a:lnTo>
                  <a:pt x="2467611" y="1017946"/>
                </a:lnTo>
                <a:lnTo>
                  <a:pt x="2477454" y="1016357"/>
                </a:lnTo>
                <a:lnTo>
                  <a:pt x="2485708" y="1016040"/>
                </a:lnTo>
                <a:lnTo>
                  <a:pt x="2492694" y="1016040"/>
                </a:lnTo>
                <a:lnTo>
                  <a:pt x="2495551" y="1016357"/>
                </a:lnTo>
                <a:lnTo>
                  <a:pt x="2497773" y="1017309"/>
                </a:lnTo>
                <a:lnTo>
                  <a:pt x="2497138" y="1020485"/>
                </a:lnTo>
                <a:lnTo>
                  <a:pt x="2495868" y="1023342"/>
                </a:lnTo>
                <a:lnTo>
                  <a:pt x="2494916" y="1025883"/>
                </a:lnTo>
                <a:lnTo>
                  <a:pt x="2493328" y="1027789"/>
                </a:lnTo>
                <a:lnTo>
                  <a:pt x="2491741" y="1029375"/>
                </a:lnTo>
                <a:lnTo>
                  <a:pt x="2490154" y="1030329"/>
                </a:lnTo>
                <a:lnTo>
                  <a:pt x="2487931" y="1030646"/>
                </a:lnTo>
                <a:lnTo>
                  <a:pt x="2485708" y="1030964"/>
                </a:lnTo>
                <a:lnTo>
                  <a:pt x="2483486" y="1030964"/>
                </a:lnTo>
                <a:lnTo>
                  <a:pt x="2481263" y="1030964"/>
                </a:lnTo>
                <a:lnTo>
                  <a:pt x="2476501" y="1029693"/>
                </a:lnTo>
                <a:lnTo>
                  <a:pt x="2471421" y="1028106"/>
                </a:lnTo>
                <a:lnTo>
                  <a:pt x="2466341" y="1025883"/>
                </a:lnTo>
                <a:lnTo>
                  <a:pt x="2465071" y="1027789"/>
                </a:lnTo>
                <a:lnTo>
                  <a:pt x="2464118" y="1030010"/>
                </a:lnTo>
                <a:lnTo>
                  <a:pt x="2464118" y="1031598"/>
                </a:lnTo>
                <a:lnTo>
                  <a:pt x="2464437" y="1033185"/>
                </a:lnTo>
                <a:lnTo>
                  <a:pt x="2465706" y="1034773"/>
                </a:lnTo>
                <a:lnTo>
                  <a:pt x="2466658" y="1036043"/>
                </a:lnTo>
                <a:lnTo>
                  <a:pt x="2469833" y="1039218"/>
                </a:lnTo>
                <a:lnTo>
                  <a:pt x="2470786" y="1040489"/>
                </a:lnTo>
                <a:lnTo>
                  <a:pt x="2471421" y="1042076"/>
                </a:lnTo>
                <a:lnTo>
                  <a:pt x="2471421" y="1043347"/>
                </a:lnTo>
                <a:lnTo>
                  <a:pt x="2471103" y="1045251"/>
                </a:lnTo>
                <a:lnTo>
                  <a:pt x="2469833" y="1046839"/>
                </a:lnTo>
                <a:lnTo>
                  <a:pt x="2467611" y="1048750"/>
                </a:lnTo>
                <a:lnTo>
                  <a:pt x="2463801" y="1050656"/>
                </a:lnTo>
                <a:lnTo>
                  <a:pt x="2459038" y="1052559"/>
                </a:lnTo>
                <a:lnTo>
                  <a:pt x="2459991" y="1050656"/>
                </a:lnTo>
                <a:lnTo>
                  <a:pt x="2460308" y="1049067"/>
                </a:lnTo>
                <a:lnTo>
                  <a:pt x="2460308" y="1045251"/>
                </a:lnTo>
                <a:lnTo>
                  <a:pt x="2459991" y="1041758"/>
                </a:lnTo>
                <a:lnTo>
                  <a:pt x="2458403" y="1038266"/>
                </a:lnTo>
                <a:lnTo>
                  <a:pt x="2456498" y="1035408"/>
                </a:lnTo>
                <a:lnTo>
                  <a:pt x="2453641" y="1032868"/>
                </a:lnTo>
                <a:lnTo>
                  <a:pt x="2450466" y="1030646"/>
                </a:lnTo>
                <a:lnTo>
                  <a:pt x="2446656" y="1029375"/>
                </a:lnTo>
                <a:lnTo>
                  <a:pt x="2446656" y="1032550"/>
                </a:lnTo>
                <a:lnTo>
                  <a:pt x="2446021" y="1035091"/>
                </a:lnTo>
                <a:lnTo>
                  <a:pt x="2444116" y="1037631"/>
                </a:lnTo>
                <a:lnTo>
                  <a:pt x="2441893" y="1039855"/>
                </a:lnTo>
                <a:lnTo>
                  <a:pt x="2439353" y="1041758"/>
                </a:lnTo>
                <a:lnTo>
                  <a:pt x="2436178" y="1043347"/>
                </a:lnTo>
                <a:lnTo>
                  <a:pt x="2432369" y="1044933"/>
                </a:lnTo>
                <a:lnTo>
                  <a:pt x="2428876" y="1046522"/>
                </a:lnTo>
                <a:lnTo>
                  <a:pt x="2419986" y="1049067"/>
                </a:lnTo>
                <a:lnTo>
                  <a:pt x="2411096" y="1051289"/>
                </a:lnTo>
                <a:lnTo>
                  <a:pt x="2402206" y="1053829"/>
                </a:lnTo>
                <a:lnTo>
                  <a:pt x="2397761" y="1055100"/>
                </a:lnTo>
                <a:lnTo>
                  <a:pt x="2394268" y="1056687"/>
                </a:lnTo>
                <a:lnTo>
                  <a:pt x="2391093" y="1060179"/>
                </a:lnTo>
                <a:lnTo>
                  <a:pt x="2388553" y="1063990"/>
                </a:lnTo>
                <a:lnTo>
                  <a:pt x="2387918" y="1065895"/>
                </a:lnTo>
                <a:lnTo>
                  <a:pt x="2387284" y="1067482"/>
                </a:lnTo>
                <a:lnTo>
                  <a:pt x="2387284" y="1069706"/>
                </a:lnTo>
                <a:lnTo>
                  <a:pt x="2387601" y="1071928"/>
                </a:lnTo>
                <a:lnTo>
                  <a:pt x="2389824" y="1073833"/>
                </a:lnTo>
                <a:lnTo>
                  <a:pt x="2392046" y="1075103"/>
                </a:lnTo>
                <a:lnTo>
                  <a:pt x="2394586" y="1076692"/>
                </a:lnTo>
                <a:lnTo>
                  <a:pt x="2397126" y="1077326"/>
                </a:lnTo>
                <a:lnTo>
                  <a:pt x="2399984" y="1078279"/>
                </a:lnTo>
                <a:lnTo>
                  <a:pt x="2403158" y="1078597"/>
                </a:lnTo>
                <a:lnTo>
                  <a:pt x="2406333" y="1078914"/>
                </a:lnTo>
                <a:lnTo>
                  <a:pt x="2409508" y="1078914"/>
                </a:lnTo>
                <a:lnTo>
                  <a:pt x="2416493" y="1077643"/>
                </a:lnTo>
                <a:lnTo>
                  <a:pt x="2423796" y="1076374"/>
                </a:lnTo>
                <a:lnTo>
                  <a:pt x="2430781" y="1074150"/>
                </a:lnTo>
                <a:lnTo>
                  <a:pt x="2438083" y="1071611"/>
                </a:lnTo>
                <a:lnTo>
                  <a:pt x="2444751" y="1068435"/>
                </a:lnTo>
                <a:lnTo>
                  <a:pt x="2451418" y="1064625"/>
                </a:lnTo>
                <a:lnTo>
                  <a:pt x="2457768" y="1061133"/>
                </a:lnTo>
                <a:lnTo>
                  <a:pt x="2463166" y="1057322"/>
                </a:lnTo>
                <a:lnTo>
                  <a:pt x="2467928" y="1053829"/>
                </a:lnTo>
                <a:lnTo>
                  <a:pt x="2471738" y="1050337"/>
                </a:lnTo>
                <a:lnTo>
                  <a:pt x="2474914" y="1047156"/>
                </a:lnTo>
                <a:lnTo>
                  <a:pt x="2476183" y="1044616"/>
                </a:lnTo>
                <a:lnTo>
                  <a:pt x="2487931" y="1044298"/>
                </a:lnTo>
                <a:lnTo>
                  <a:pt x="2495234" y="1043981"/>
                </a:lnTo>
                <a:lnTo>
                  <a:pt x="2502853" y="1042712"/>
                </a:lnTo>
                <a:lnTo>
                  <a:pt x="2506982" y="1042076"/>
                </a:lnTo>
                <a:lnTo>
                  <a:pt x="2510473" y="1040806"/>
                </a:lnTo>
                <a:lnTo>
                  <a:pt x="2513966" y="1039855"/>
                </a:lnTo>
                <a:lnTo>
                  <a:pt x="2516823" y="1037948"/>
                </a:lnTo>
                <a:lnTo>
                  <a:pt x="2519681" y="1036043"/>
                </a:lnTo>
                <a:lnTo>
                  <a:pt x="2521903" y="1033504"/>
                </a:lnTo>
                <a:lnTo>
                  <a:pt x="2523808" y="1030964"/>
                </a:lnTo>
                <a:lnTo>
                  <a:pt x="2524761" y="1027789"/>
                </a:lnTo>
                <a:lnTo>
                  <a:pt x="2529206" y="1028423"/>
                </a:lnTo>
                <a:lnTo>
                  <a:pt x="2531746" y="1029375"/>
                </a:lnTo>
                <a:lnTo>
                  <a:pt x="2532699" y="1030010"/>
                </a:lnTo>
                <a:lnTo>
                  <a:pt x="2533333" y="1030329"/>
                </a:lnTo>
                <a:lnTo>
                  <a:pt x="2533651" y="1030964"/>
                </a:lnTo>
                <a:lnTo>
                  <a:pt x="2533651" y="1031915"/>
                </a:lnTo>
                <a:lnTo>
                  <a:pt x="2532381" y="1033504"/>
                </a:lnTo>
                <a:lnTo>
                  <a:pt x="2530793" y="1035408"/>
                </a:lnTo>
                <a:lnTo>
                  <a:pt x="2527936" y="1037314"/>
                </a:lnTo>
                <a:lnTo>
                  <a:pt x="2524761" y="1039218"/>
                </a:lnTo>
                <a:lnTo>
                  <a:pt x="2517141" y="1043347"/>
                </a:lnTo>
                <a:lnTo>
                  <a:pt x="2509203" y="1047156"/>
                </a:lnTo>
                <a:lnTo>
                  <a:pt x="2494916" y="1053194"/>
                </a:lnTo>
                <a:lnTo>
                  <a:pt x="2504758" y="1071928"/>
                </a:lnTo>
                <a:lnTo>
                  <a:pt x="2507298" y="1070340"/>
                </a:lnTo>
                <a:lnTo>
                  <a:pt x="2509203" y="1069070"/>
                </a:lnTo>
                <a:lnTo>
                  <a:pt x="2510791" y="1067482"/>
                </a:lnTo>
                <a:lnTo>
                  <a:pt x="2512062" y="1065895"/>
                </a:lnTo>
                <a:lnTo>
                  <a:pt x="2513013" y="1063990"/>
                </a:lnTo>
                <a:lnTo>
                  <a:pt x="2513966" y="1062085"/>
                </a:lnTo>
                <a:lnTo>
                  <a:pt x="2514918" y="1057957"/>
                </a:lnTo>
                <a:lnTo>
                  <a:pt x="2516188" y="1054465"/>
                </a:lnTo>
                <a:lnTo>
                  <a:pt x="2516823" y="1052559"/>
                </a:lnTo>
                <a:lnTo>
                  <a:pt x="2517776" y="1050656"/>
                </a:lnTo>
                <a:lnTo>
                  <a:pt x="2519363" y="1049067"/>
                </a:lnTo>
                <a:lnTo>
                  <a:pt x="2521268" y="1047474"/>
                </a:lnTo>
                <a:lnTo>
                  <a:pt x="2523491" y="1045887"/>
                </a:lnTo>
                <a:lnTo>
                  <a:pt x="2526031" y="1044616"/>
                </a:lnTo>
                <a:lnTo>
                  <a:pt x="2524126" y="1050337"/>
                </a:lnTo>
                <a:lnTo>
                  <a:pt x="2523491" y="1054783"/>
                </a:lnTo>
                <a:lnTo>
                  <a:pt x="2522856" y="1056687"/>
                </a:lnTo>
                <a:lnTo>
                  <a:pt x="2523491" y="1057957"/>
                </a:lnTo>
                <a:lnTo>
                  <a:pt x="2523808" y="1059544"/>
                </a:lnTo>
                <a:lnTo>
                  <a:pt x="2524126" y="1060496"/>
                </a:lnTo>
                <a:lnTo>
                  <a:pt x="2525079" y="1061450"/>
                </a:lnTo>
                <a:lnTo>
                  <a:pt x="2526031" y="1061766"/>
                </a:lnTo>
                <a:lnTo>
                  <a:pt x="2526983" y="1062085"/>
                </a:lnTo>
                <a:lnTo>
                  <a:pt x="2528571" y="1062402"/>
                </a:lnTo>
                <a:lnTo>
                  <a:pt x="2531746" y="1062085"/>
                </a:lnTo>
                <a:lnTo>
                  <a:pt x="2535239" y="1061133"/>
                </a:lnTo>
                <a:lnTo>
                  <a:pt x="2539367" y="1059544"/>
                </a:lnTo>
                <a:lnTo>
                  <a:pt x="2543811" y="1057322"/>
                </a:lnTo>
                <a:lnTo>
                  <a:pt x="2553336" y="1052242"/>
                </a:lnTo>
                <a:lnTo>
                  <a:pt x="2563496" y="1046522"/>
                </a:lnTo>
                <a:lnTo>
                  <a:pt x="2573338" y="1040172"/>
                </a:lnTo>
                <a:lnTo>
                  <a:pt x="2573656" y="1042076"/>
                </a:lnTo>
                <a:lnTo>
                  <a:pt x="2573973" y="1043981"/>
                </a:lnTo>
                <a:lnTo>
                  <a:pt x="2573973" y="1045570"/>
                </a:lnTo>
                <a:lnTo>
                  <a:pt x="2573973" y="1047156"/>
                </a:lnTo>
                <a:lnTo>
                  <a:pt x="2573338" y="1048750"/>
                </a:lnTo>
                <a:lnTo>
                  <a:pt x="2572704" y="1050020"/>
                </a:lnTo>
                <a:lnTo>
                  <a:pt x="2570164" y="1052877"/>
                </a:lnTo>
                <a:lnTo>
                  <a:pt x="2566988" y="1055417"/>
                </a:lnTo>
                <a:lnTo>
                  <a:pt x="2563178" y="1057640"/>
                </a:lnTo>
                <a:lnTo>
                  <a:pt x="2558733" y="1059861"/>
                </a:lnTo>
                <a:lnTo>
                  <a:pt x="2553653" y="1062085"/>
                </a:lnTo>
                <a:lnTo>
                  <a:pt x="2543176" y="1065895"/>
                </a:lnTo>
                <a:lnTo>
                  <a:pt x="2532381" y="1069706"/>
                </a:lnTo>
                <a:lnTo>
                  <a:pt x="2527301" y="1071928"/>
                </a:lnTo>
                <a:lnTo>
                  <a:pt x="2522539" y="1074150"/>
                </a:lnTo>
                <a:lnTo>
                  <a:pt x="2518728" y="1076374"/>
                </a:lnTo>
                <a:lnTo>
                  <a:pt x="2515236" y="1078914"/>
                </a:lnTo>
                <a:lnTo>
                  <a:pt x="2524443" y="1084947"/>
                </a:lnTo>
                <a:lnTo>
                  <a:pt x="2529523" y="1088757"/>
                </a:lnTo>
                <a:lnTo>
                  <a:pt x="2531746" y="1089708"/>
                </a:lnTo>
                <a:lnTo>
                  <a:pt x="2534603" y="1091296"/>
                </a:lnTo>
                <a:lnTo>
                  <a:pt x="2544128" y="1094154"/>
                </a:lnTo>
                <a:lnTo>
                  <a:pt x="2542541" y="1091931"/>
                </a:lnTo>
                <a:lnTo>
                  <a:pt x="2542223" y="1089391"/>
                </a:lnTo>
                <a:lnTo>
                  <a:pt x="2542541" y="1087170"/>
                </a:lnTo>
                <a:lnTo>
                  <a:pt x="2543493" y="1084630"/>
                </a:lnTo>
                <a:lnTo>
                  <a:pt x="2544763" y="1082089"/>
                </a:lnTo>
                <a:lnTo>
                  <a:pt x="2546987" y="1079548"/>
                </a:lnTo>
                <a:lnTo>
                  <a:pt x="2549208" y="1077009"/>
                </a:lnTo>
                <a:lnTo>
                  <a:pt x="2552383" y="1074150"/>
                </a:lnTo>
                <a:lnTo>
                  <a:pt x="2555876" y="1071611"/>
                </a:lnTo>
                <a:lnTo>
                  <a:pt x="2559368" y="1069070"/>
                </a:lnTo>
                <a:lnTo>
                  <a:pt x="2568258" y="1063990"/>
                </a:lnTo>
                <a:lnTo>
                  <a:pt x="2577784" y="1059227"/>
                </a:lnTo>
                <a:lnTo>
                  <a:pt x="2588261" y="1054465"/>
                </a:lnTo>
                <a:lnTo>
                  <a:pt x="2599373" y="1050020"/>
                </a:lnTo>
                <a:lnTo>
                  <a:pt x="2610169" y="1046522"/>
                </a:lnTo>
                <a:lnTo>
                  <a:pt x="2621281" y="1043347"/>
                </a:lnTo>
                <a:lnTo>
                  <a:pt x="2631758" y="1040806"/>
                </a:lnTo>
                <a:lnTo>
                  <a:pt x="2641601" y="1039537"/>
                </a:lnTo>
                <a:lnTo>
                  <a:pt x="2649856" y="1038901"/>
                </a:lnTo>
                <a:lnTo>
                  <a:pt x="2653983" y="1038901"/>
                </a:lnTo>
                <a:lnTo>
                  <a:pt x="2657158" y="1039218"/>
                </a:lnTo>
                <a:lnTo>
                  <a:pt x="2660334" y="1039855"/>
                </a:lnTo>
                <a:lnTo>
                  <a:pt x="2662874" y="1040489"/>
                </a:lnTo>
                <a:lnTo>
                  <a:pt x="2666366" y="1037314"/>
                </a:lnTo>
                <a:lnTo>
                  <a:pt x="2670176" y="1034456"/>
                </a:lnTo>
                <a:lnTo>
                  <a:pt x="2673986" y="1031598"/>
                </a:lnTo>
                <a:lnTo>
                  <a:pt x="2678113" y="1028423"/>
                </a:lnTo>
                <a:lnTo>
                  <a:pt x="2687322" y="1023342"/>
                </a:lnTo>
                <a:lnTo>
                  <a:pt x="2696528" y="1018898"/>
                </a:lnTo>
                <a:lnTo>
                  <a:pt x="2707006" y="1014769"/>
                </a:lnTo>
                <a:lnTo>
                  <a:pt x="2717167" y="1010642"/>
                </a:lnTo>
                <a:lnTo>
                  <a:pt x="2738438" y="1003657"/>
                </a:lnTo>
                <a:lnTo>
                  <a:pt x="2759076" y="996671"/>
                </a:lnTo>
                <a:lnTo>
                  <a:pt x="2768918" y="993496"/>
                </a:lnTo>
                <a:lnTo>
                  <a:pt x="2778126" y="990003"/>
                </a:lnTo>
                <a:lnTo>
                  <a:pt x="2786381" y="985876"/>
                </a:lnTo>
                <a:lnTo>
                  <a:pt x="2794001" y="981430"/>
                </a:lnTo>
                <a:lnTo>
                  <a:pt x="2797493" y="979209"/>
                </a:lnTo>
                <a:lnTo>
                  <a:pt x="2800351" y="976668"/>
                </a:lnTo>
                <a:lnTo>
                  <a:pt x="2803208" y="974127"/>
                </a:lnTo>
                <a:lnTo>
                  <a:pt x="2805748" y="971587"/>
                </a:lnTo>
                <a:lnTo>
                  <a:pt x="2803208" y="970001"/>
                </a:lnTo>
                <a:lnTo>
                  <a:pt x="2800986" y="969047"/>
                </a:lnTo>
                <a:lnTo>
                  <a:pt x="2798446" y="968412"/>
                </a:lnTo>
                <a:lnTo>
                  <a:pt x="2796223" y="968095"/>
                </a:lnTo>
                <a:lnTo>
                  <a:pt x="2794001" y="968095"/>
                </a:lnTo>
                <a:lnTo>
                  <a:pt x="2791778" y="968095"/>
                </a:lnTo>
                <a:lnTo>
                  <a:pt x="2789873" y="968412"/>
                </a:lnTo>
                <a:lnTo>
                  <a:pt x="2787651" y="969047"/>
                </a:lnTo>
                <a:lnTo>
                  <a:pt x="2783206" y="970952"/>
                </a:lnTo>
                <a:lnTo>
                  <a:pt x="2778761" y="973810"/>
                </a:lnTo>
                <a:lnTo>
                  <a:pt x="2769553" y="980478"/>
                </a:lnTo>
                <a:lnTo>
                  <a:pt x="2767332" y="977938"/>
                </a:lnTo>
                <a:lnTo>
                  <a:pt x="2766378" y="975716"/>
                </a:lnTo>
                <a:lnTo>
                  <a:pt x="2766061" y="973810"/>
                </a:lnTo>
                <a:lnTo>
                  <a:pt x="2766378" y="972222"/>
                </a:lnTo>
                <a:lnTo>
                  <a:pt x="2767332" y="970952"/>
                </a:lnTo>
                <a:lnTo>
                  <a:pt x="2768918" y="969364"/>
                </a:lnTo>
                <a:lnTo>
                  <a:pt x="2771141" y="968412"/>
                </a:lnTo>
                <a:lnTo>
                  <a:pt x="2773363" y="967143"/>
                </a:lnTo>
                <a:lnTo>
                  <a:pt x="2770506" y="968095"/>
                </a:lnTo>
                <a:lnTo>
                  <a:pt x="2767332" y="968412"/>
                </a:lnTo>
                <a:lnTo>
                  <a:pt x="2760663" y="968412"/>
                </a:lnTo>
                <a:lnTo>
                  <a:pt x="2756853" y="968412"/>
                </a:lnTo>
                <a:lnTo>
                  <a:pt x="2753361" y="968730"/>
                </a:lnTo>
                <a:lnTo>
                  <a:pt x="2749551" y="969364"/>
                </a:lnTo>
                <a:lnTo>
                  <a:pt x="2746058" y="970952"/>
                </a:lnTo>
                <a:lnTo>
                  <a:pt x="2746376" y="972858"/>
                </a:lnTo>
                <a:lnTo>
                  <a:pt x="2745424" y="972222"/>
                </a:lnTo>
                <a:lnTo>
                  <a:pt x="2744471" y="971905"/>
                </a:lnTo>
                <a:lnTo>
                  <a:pt x="2742248" y="973176"/>
                </a:lnTo>
                <a:lnTo>
                  <a:pt x="2742884" y="971270"/>
                </a:lnTo>
                <a:lnTo>
                  <a:pt x="2740344" y="970635"/>
                </a:lnTo>
                <a:lnTo>
                  <a:pt x="2738438" y="969683"/>
                </a:lnTo>
                <a:lnTo>
                  <a:pt x="2736216" y="968412"/>
                </a:lnTo>
                <a:lnTo>
                  <a:pt x="2733993" y="966824"/>
                </a:lnTo>
                <a:lnTo>
                  <a:pt x="2731771" y="964920"/>
                </a:lnTo>
                <a:lnTo>
                  <a:pt x="2729867" y="963014"/>
                </a:lnTo>
                <a:lnTo>
                  <a:pt x="2728278" y="960157"/>
                </a:lnTo>
                <a:lnTo>
                  <a:pt x="2726691" y="957616"/>
                </a:lnTo>
                <a:lnTo>
                  <a:pt x="2755584" y="946504"/>
                </a:lnTo>
                <a:lnTo>
                  <a:pt x="2753996" y="944281"/>
                </a:lnTo>
                <a:lnTo>
                  <a:pt x="2752091" y="943012"/>
                </a:lnTo>
                <a:lnTo>
                  <a:pt x="2749868" y="942377"/>
                </a:lnTo>
                <a:lnTo>
                  <a:pt x="2747328" y="942377"/>
                </a:lnTo>
                <a:lnTo>
                  <a:pt x="2744471" y="942694"/>
                </a:lnTo>
                <a:lnTo>
                  <a:pt x="2741613" y="943012"/>
                </a:lnTo>
                <a:lnTo>
                  <a:pt x="2735581" y="944598"/>
                </a:lnTo>
                <a:lnTo>
                  <a:pt x="2729867" y="946187"/>
                </a:lnTo>
                <a:lnTo>
                  <a:pt x="2727327" y="946187"/>
                </a:lnTo>
                <a:lnTo>
                  <a:pt x="2724787" y="946187"/>
                </a:lnTo>
                <a:lnTo>
                  <a:pt x="2722563" y="945233"/>
                </a:lnTo>
                <a:lnTo>
                  <a:pt x="2720658" y="943963"/>
                </a:lnTo>
                <a:lnTo>
                  <a:pt x="2719707" y="941741"/>
                </a:lnTo>
                <a:lnTo>
                  <a:pt x="2718436" y="938565"/>
                </a:lnTo>
                <a:lnTo>
                  <a:pt x="2740978" y="934121"/>
                </a:lnTo>
                <a:lnTo>
                  <a:pt x="2757488" y="931263"/>
                </a:lnTo>
                <a:lnTo>
                  <a:pt x="2770823" y="929040"/>
                </a:lnTo>
                <a:lnTo>
                  <a:pt x="2782571" y="926500"/>
                </a:lnTo>
                <a:lnTo>
                  <a:pt x="2787969" y="924913"/>
                </a:lnTo>
                <a:lnTo>
                  <a:pt x="2794001" y="923007"/>
                </a:lnTo>
                <a:lnTo>
                  <a:pt x="2800351" y="920784"/>
                </a:lnTo>
                <a:lnTo>
                  <a:pt x="2807653" y="918244"/>
                </a:lnTo>
                <a:lnTo>
                  <a:pt x="2825434" y="910942"/>
                </a:lnTo>
                <a:lnTo>
                  <a:pt x="2848928" y="900464"/>
                </a:lnTo>
                <a:lnTo>
                  <a:pt x="2847976" y="903005"/>
                </a:lnTo>
                <a:lnTo>
                  <a:pt x="2847342" y="905861"/>
                </a:lnTo>
                <a:lnTo>
                  <a:pt x="2845436" y="910307"/>
                </a:lnTo>
                <a:lnTo>
                  <a:pt x="2843531" y="914434"/>
                </a:lnTo>
                <a:lnTo>
                  <a:pt x="2841626" y="917927"/>
                </a:lnTo>
                <a:lnTo>
                  <a:pt x="2840674" y="919832"/>
                </a:lnTo>
                <a:lnTo>
                  <a:pt x="2840356" y="921738"/>
                </a:lnTo>
                <a:lnTo>
                  <a:pt x="2840674" y="923325"/>
                </a:lnTo>
                <a:lnTo>
                  <a:pt x="2841308" y="925231"/>
                </a:lnTo>
                <a:lnTo>
                  <a:pt x="2842261" y="927136"/>
                </a:lnTo>
                <a:lnTo>
                  <a:pt x="2843848" y="929357"/>
                </a:lnTo>
                <a:lnTo>
                  <a:pt x="2846071" y="931580"/>
                </a:lnTo>
                <a:lnTo>
                  <a:pt x="2848928" y="933804"/>
                </a:lnTo>
                <a:lnTo>
                  <a:pt x="2845436" y="936344"/>
                </a:lnTo>
                <a:lnTo>
                  <a:pt x="2842261" y="938565"/>
                </a:lnTo>
                <a:lnTo>
                  <a:pt x="2836863" y="941106"/>
                </a:lnTo>
                <a:lnTo>
                  <a:pt x="2832101" y="943012"/>
                </a:lnTo>
                <a:lnTo>
                  <a:pt x="2827656" y="944598"/>
                </a:lnTo>
                <a:lnTo>
                  <a:pt x="2823528" y="946187"/>
                </a:lnTo>
                <a:lnTo>
                  <a:pt x="2821941" y="947138"/>
                </a:lnTo>
                <a:lnTo>
                  <a:pt x="2820037" y="948727"/>
                </a:lnTo>
                <a:lnTo>
                  <a:pt x="2818131" y="949996"/>
                </a:lnTo>
                <a:lnTo>
                  <a:pt x="2816226" y="952220"/>
                </a:lnTo>
                <a:lnTo>
                  <a:pt x="2814957" y="954441"/>
                </a:lnTo>
                <a:lnTo>
                  <a:pt x="2813051" y="957616"/>
                </a:lnTo>
                <a:lnTo>
                  <a:pt x="2820988" y="966191"/>
                </a:lnTo>
                <a:lnTo>
                  <a:pt x="2826703" y="971270"/>
                </a:lnTo>
                <a:lnTo>
                  <a:pt x="2830514" y="976033"/>
                </a:lnTo>
                <a:lnTo>
                  <a:pt x="2835594" y="983018"/>
                </a:lnTo>
                <a:lnTo>
                  <a:pt x="2837498" y="981749"/>
                </a:lnTo>
                <a:lnTo>
                  <a:pt x="2838768" y="980795"/>
                </a:lnTo>
                <a:lnTo>
                  <a:pt x="2838768" y="980160"/>
                </a:lnTo>
                <a:lnTo>
                  <a:pt x="2838134" y="978891"/>
                </a:lnTo>
                <a:lnTo>
                  <a:pt x="2837498" y="978574"/>
                </a:lnTo>
                <a:lnTo>
                  <a:pt x="2836546" y="978255"/>
                </a:lnTo>
                <a:lnTo>
                  <a:pt x="2834958" y="977938"/>
                </a:lnTo>
                <a:lnTo>
                  <a:pt x="2834006" y="978255"/>
                </a:lnTo>
                <a:lnTo>
                  <a:pt x="2834641" y="976033"/>
                </a:lnTo>
                <a:lnTo>
                  <a:pt x="2835276" y="974445"/>
                </a:lnTo>
                <a:lnTo>
                  <a:pt x="2836546" y="972858"/>
                </a:lnTo>
                <a:lnTo>
                  <a:pt x="2837498" y="971587"/>
                </a:lnTo>
                <a:lnTo>
                  <a:pt x="2839086" y="970001"/>
                </a:lnTo>
                <a:lnTo>
                  <a:pt x="2840674" y="969364"/>
                </a:lnTo>
                <a:lnTo>
                  <a:pt x="2844166" y="967460"/>
                </a:lnTo>
                <a:lnTo>
                  <a:pt x="2847976" y="966507"/>
                </a:lnTo>
                <a:lnTo>
                  <a:pt x="2852422" y="965872"/>
                </a:lnTo>
                <a:lnTo>
                  <a:pt x="2861628" y="964603"/>
                </a:lnTo>
                <a:lnTo>
                  <a:pt x="2869883" y="963968"/>
                </a:lnTo>
                <a:lnTo>
                  <a:pt x="2873693" y="963014"/>
                </a:lnTo>
                <a:lnTo>
                  <a:pt x="2876551" y="961745"/>
                </a:lnTo>
                <a:lnTo>
                  <a:pt x="2877821" y="961110"/>
                </a:lnTo>
                <a:lnTo>
                  <a:pt x="2878773" y="959839"/>
                </a:lnTo>
                <a:lnTo>
                  <a:pt x="2879726" y="958887"/>
                </a:lnTo>
                <a:lnTo>
                  <a:pt x="2880679" y="957616"/>
                </a:lnTo>
                <a:lnTo>
                  <a:pt x="2880996" y="956346"/>
                </a:lnTo>
                <a:lnTo>
                  <a:pt x="2880996" y="954441"/>
                </a:lnTo>
                <a:lnTo>
                  <a:pt x="2880996" y="952537"/>
                </a:lnTo>
                <a:lnTo>
                  <a:pt x="2880679" y="950314"/>
                </a:lnTo>
                <a:lnTo>
                  <a:pt x="2885123" y="952854"/>
                </a:lnTo>
                <a:lnTo>
                  <a:pt x="2888616" y="954441"/>
                </a:lnTo>
                <a:lnTo>
                  <a:pt x="2891791" y="955077"/>
                </a:lnTo>
                <a:lnTo>
                  <a:pt x="2893378" y="955077"/>
                </a:lnTo>
                <a:lnTo>
                  <a:pt x="2894967" y="954760"/>
                </a:lnTo>
                <a:lnTo>
                  <a:pt x="2897823" y="953806"/>
                </a:lnTo>
                <a:lnTo>
                  <a:pt x="2901316" y="951902"/>
                </a:lnTo>
                <a:lnTo>
                  <a:pt x="2910523" y="945869"/>
                </a:lnTo>
                <a:lnTo>
                  <a:pt x="2910207" y="949045"/>
                </a:lnTo>
                <a:lnTo>
                  <a:pt x="2910207" y="950314"/>
                </a:lnTo>
                <a:lnTo>
                  <a:pt x="2910523" y="951902"/>
                </a:lnTo>
                <a:lnTo>
                  <a:pt x="2911476" y="954124"/>
                </a:lnTo>
                <a:lnTo>
                  <a:pt x="2913381" y="955712"/>
                </a:lnTo>
                <a:lnTo>
                  <a:pt x="2915604" y="956981"/>
                </a:lnTo>
                <a:lnTo>
                  <a:pt x="2917826" y="957616"/>
                </a:lnTo>
                <a:lnTo>
                  <a:pt x="2922588" y="958887"/>
                </a:lnTo>
                <a:lnTo>
                  <a:pt x="2925764" y="959522"/>
                </a:lnTo>
                <a:lnTo>
                  <a:pt x="2927033" y="959839"/>
                </a:lnTo>
                <a:lnTo>
                  <a:pt x="2927351" y="960157"/>
                </a:lnTo>
                <a:lnTo>
                  <a:pt x="2926716" y="961110"/>
                </a:lnTo>
                <a:lnTo>
                  <a:pt x="2924811" y="962062"/>
                </a:lnTo>
                <a:lnTo>
                  <a:pt x="2917826" y="965554"/>
                </a:lnTo>
                <a:lnTo>
                  <a:pt x="2927668" y="962062"/>
                </a:lnTo>
                <a:lnTo>
                  <a:pt x="2939098" y="958253"/>
                </a:lnTo>
                <a:lnTo>
                  <a:pt x="2964816" y="947774"/>
                </a:lnTo>
                <a:lnTo>
                  <a:pt x="2979103" y="942377"/>
                </a:lnTo>
                <a:lnTo>
                  <a:pt x="2993708" y="937296"/>
                </a:lnTo>
                <a:lnTo>
                  <a:pt x="3008314" y="932850"/>
                </a:lnTo>
                <a:lnTo>
                  <a:pt x="3015616" y="931263"/>
                </a:lnTo>
                <a:lnTo>
                  <a:pt x="3022918" y="929675"/>
                </a:lnTo>
                <a:lnTo>
                  <a:pt x="3020061" y="929357"/>
                </a:lnTo>
                <a:lnTo>
                  <a:pt x="3018474" y="929040"/>
                </a:lnTo>
                <a:lnTo>
                  <a:pt x="3017203" y="928088"/>
                </a:lnTo>
                <a:lnTo>
                  <a:pt x="3023236" y="924913"/>
                </a:lnTo>
                <a:lnTo>
                  <a:pt x="3029586" y="922056"/>
                </a:lnTo>
                <a:lnTo>
                  <a:pt x="3035302" y="919515"/>
                </a:lnTo>
                <a:lnTo>
                  <a:pt x="3040698" y="917292"/>
                </a:lnTo>
                <a:lnTo>
                  <a:pt x="3046413" y="914434"/>
                </a:lnTo>
                <a:lnTo>
                  <a:pt x="3048953" y="912530"/>
                </a:lnTo>
                <a:lnTo>
                  <a:pt x="3051493" y="910624"/>
                </a:lnTo>
                <a:lnTo>
                  <a:pt x="3054033" y="908401"/>
                </a:lnTo>
                <a:lnTo>
                  <a:pt x="3056256" y="905861"/>
                </a:lnTo>
                <a:lnTo>
                  <a:pt x="3058796" y="902686"/>
                </a:lnTo>
                <a:lnTo>
                  <a:pt x="3061336" y="899511"/>
                </a:lnTo>
                <a:lnTo>
                  <a:pt x="3061653" y="901416"/>
                </a:lnTo>
                <a:lnTo>
                  <a:pt x="3062288" y="903005"/>
                </a:lnTo>
                <a:lnTo>
                  <a:pt x="3062923" y="904591"/>
                </a:lnTo>
                <a:lnTo>
                  <a:pt x="3064193" y="905544"/>
                </a:lnTo>
                <a:lnTo>
                  <a:pt x="3065463" y="906180"/>
                </a:lnTo>
                <a:lnTo>
                  <a:pt x="3066733" y="907132"/>
                </a:lnTo>
                <a:lnTo>
                  <a:pt x="3068638" y="907449"/>
                </a:lnTo>
                <a:lnTo>
                  <a:pt x="3070227" y="907449"/>
                </a:lnTo>
                <a:lnTo>
                  <a:pt x="3074036" y="907449"/>
                </a:lnTo>
                <a:lnTo>
                  <a:pt x="3078481" y="906180"/>
                </a:lnTo>
                <a:lnTo>
                  <a:pt x="3082927" y="905226"/>
                </a:lnTo>
                <a:lnTo>
                  <a:pt x="3088006" y="903322"/>
                </a:lnTo>
                <a:lnTo>
                  <a:pt x="3097213" y="900147"/>
                </a:lnTo>
                <a:lnTo>
                  <a:pt x="3101976" y="898558"/>
                </a:lnTo>
                <a:lnTo>
                  <a:pt x="3106421" y="897607"/>
                </a:lnTo>
                <a:lnTo>
                  <a:pt x="3110866" y="896972"/>
                </a:lnTo>
                <a:lnTo>
                  <a:pt x="3114676" y="896972"/>
                </a:lnTo>
                <a:lnTo>
                  <a:pt x="3115946" y="897289"/>
                </a:lnTo>
                <a:lnTo>
                  <a:pt x="3117533" y="897607"/>
                </a:lnTo>
                <a:lnTo>
                  <a:pt x="3118803" y="898241"/>
                </a:lnTo>
                <a:lnTo>
                  <a:pt x="3120073" y="899511"/>
                </a:lnTo>
                <a:lnTo>
                  <a:pt x="3116263" y="902369"/>
                </a:lnTo>
                <a:lnTo>
                  <a:pt x="3113723" y="905226"/>
                </a:lnTo>
                <a:lnTo>
                  <a:pt x="3112453" y="907766"/>
                </a:lnTo>
                <a:lnTo>
                  <a:pt x="3111501" y="910307"/>
                </a:lnTo>
                <a:lnTo>
                  <a:pt x="3111818" y="912530"/>
                </a:lnTo>
                <a:lnTo>
                  <a:pt x="3112772" y="914434"/>
                </a:lnTo>
                <a:lnTo>
                  <a:pt x="3114676" y="916023"/>
                </a:lnTo>
                <a:lnTo>
                  <a:pt x="3116581" y="917292"/>
                </a:lnTo>
                <a:lnTo>
                  <a:pt x="3119121" y="918244"/>
                </a:lnTo>
                <a:lnTo>
                  <a:pt x="3122613" y="919198"/>
                </a:lnTo>
                <a:lnTo>
                  <a:pt x="3126106" y="919515"/>
                </a:lnTo>
                <a:lnTo>
                  <a:pt x="3130552" y="919515"/>
                </a:lnTo>
                <a:lnTo>
                  <a:pt x="3134996" y="919198"/>
                </a:lnTo>
                <a:lnTo>
                  <a:pt x="3139441" y="918244"/>
                </a:lnTo>
                <a:lnTo>
                  <a:pt x="3144203" y="916974"/>
                </a:lnTo>
                <a:lnTo>
                  <a:pt x="3149283" y="915069"/>
                </a:lnTo>
                <a:lnTo>
                  <a:pt x="3148966" y="916023"/>
                </a:lnTo>
                <a:lnTo>
                  <a:pt x="3158808" y="912213"/>
                </a:lnTo>
                <a:lnTo>
                  <a:pt x="3154363" y="913165"/>
                </a:lnTo>
                <a:lnTo>
                  <a:pt x="3152141" y="913482"/>
                </a:lnTo>
                <a:lnTo>
                  <a:pt x="3150236" y="913482"/>
                </a:lnTo>
                <a:lnTo>
                  <a:pt x="3148013" y="913482"/>
                </a:lnTo>
                <a:lnTo>
                  <a:pt x="3145791" y="912848"/>
                </a:lnTo>
                <a:lnTo>
                  <a:pt x="3143569" y="912213"/>
                </a:lnTo>
                <a:lnTo>
                  <a:pt x="3141981" y="910942"/>
                </a:lnTo>
                <a:lnTo>
                  <a:pt x="3144838" y="907449"/>
                </a:lnTo>
                <a:lnTo>
                  <a:pt x="3147696" y="904274"/>
                </a:lnTo>
                <a:lnTo>
                  <a:pt x="3150553" y="901416"/>
                </a:lnTo>
                <a:lnTo>
                  <a:pt x="3154046" y="899511"/>
                </a:lnTo>
                <a:lnTo>
                  <a:pt x="3157221" y="897607"/>
                </a:lnTo>
                <a:lnTo>
                  <a:pt x="3160713" y="896018"/>
                </a:lnTo>
                <a:lnTo>
                  <a:pt x="3164523" y="895066"/>
                </a:lnTo>
                <a:lnTo>
                  <a:pt x="3168017" y="893797"/>
                </a:lnTo>
                <a:lnTo>
                  <a:pt x="3176271" y="892208"/>
                </a:lnTo>
                <a:lnTo>
                  <a:pt x="3184526" y="889986"/>
                </a:lnTo>
                <a:lnTo>
                  <a:pt x="3188971" y="888399"/>
                </a:lnTo>
                <a:lnTo>
                  <a:pt x="3193734" y="887128"/>
                </a:lnTo>
                <a:lnTo>
                  <a:pt x="3198496" y="884906"/>
                </a:lnTo>
                <a:lnTo>
                  <a:pt x="3203576" y="882683"/>
                </a:lnTo>
                <a:lnTo>
                  <a:pt x="3203576" y="883953"/>
                </a:lnTo>
                <a:lnTo>
                  <a:pt x="3203576" y="885541"/>
                </a:lnTo>
                <a:lnTo>
                  <a:pt x="3203258" y="886493"/>
                </a:lnTo>
                <a:lnTo>
                  <a:pt x="3202942" y="887764"/>
                </a:lnTo>
                <a:lnTo>
                  <a:pt x="3201353" y="889986"/>
                </a:lnTo>
                <a:lnTo>
                  <a:pt x="3199766" y="891574"/>
                </a:lnTo>
                <a:lnTo>
                  <a:pt x="3198178" y="893478"/>
                </a:lnTo>
                <a:lnTo>
                  <a:pt x="3196591" y="895383"/>
                </a:lnTo>
                <a:lnTo>
                  <a:pt x="3195638" y="897924"/>
                </a:lnTo>
                <a:lnTo>
                  <a:pt x="3195321" y="898876"/>
                </a:lnTo>
                <a:lnTo>
                  <a:pt x="3195321" y="900464"/>
                </a:lnTo>
                <a:lnTo>
                  <a:pt x="3200718" y="900782"/>
                </a:lnTo>
                <a:lnTo>
                  <a:pt x="3206116" y="900782"/>
                </a:lnTo>
                <a:lnTo>
                  <a:pt x="3211831" y="900782"/>
                </a:lnTo>
                <a:lnTo>
                  <a:pt x="3217863" y="900147"/>
                </a:lnTo>
                <a:lnTo>
                  <a:pt x="3223896" y="899511"/>
                </a:lnTo>
                <a:lnTo>
                  <a:pt x="3230563" y="898241"/>
                </a:lnTo>
                <a:lnTo>
                  <a:pt x="3243581" y="895701"/>
                </a:lnTo>
                <a:lnTo>
                  <a:pt x="3240723" y="894114"/>
                </a:lnTo>
                <a:lnTo>
                  <a:pt x="3240088" y="893797"/>
                </a:lnTo>
                <a:lnTo>
                  <a:pt x="3239771" y="893161"/>
                </a:lnTo>
                <a:lnTo>
                  <a:pt x="3240088" y="892843"/>
                </a:lnTo>
                <a:lnTo>
                  <a:pt x="3240406" y="892526"/>
                </a:lnTo>
                <a:lnTo>
                  <a:pt x="3242311" y="892208"/>
                </a:lnTo>
                <a:lnTo>
                  <a:pt x="3245168" y="892208"/>
                </a:lnTo>
                <a:lnTo>
                  <a:pt x="3248661" y="892208"/>
                </a:lnTo>
                <a:lnTo>
                  <a:pt x="3257551" y="892526"/>
                </a:lnTo>
                <a:lnTo>
                  <a:pt x="3279141" y="886493"/>
                </a:lnTo>
                <a:lnTo>
                  <a:pt x="3299778" y="880460"/>
                </a:lnTo>
                <a:lnTo>
                  <a:pt x="3318829" y="875062"/>
                </a:lnTo>
                <a:lnTo>
                  <a:pt x="3327401" y="872839"/>
                </a:lnTo>
                <a:lnTo>
                  <a:pt x="3335021" y="871252"/>
                </a:lnTo>
                <a:lnTo>
                  <a:pt x="3336608" y="873476"/>
                </a:lnTo>
                <a:lnTo>
                  <a:pt x="3338513" y="875380"/>
                </a:lnTo>
                <a:lnTo>
                  <a:pt x="3340737" y="876651"/>
                </a:lnTo>
                <a:lnTo>
                  <a:pt x="3342958" y="877920"/>
                </a:lnTo>
                <a:lnTo>
                  <a:pt x="3345498" y="878873"/>
                </a:lnTo>
                <a:lnTo>
                  <a:pt x="3348038" y="879826"/>
                </a:lnTo>
                <a:lnTo>
                  <a:pt x="3353436" y="880777"/>
                </a:lnTo>
                <a:lnTo>
                  <a:pt x="3359468" y="881095"/>
                </a:lnTo>
                <a:lnTo>
                  <a:pt x="3365501" y="881412"/>
                </a:lnTo>
                <a:lnTo>
                  <a:pt x="3371534" y="881731"/>
                </a:lnTo>
                <a:lnTo>
                  <a:pt x="3377248" y="882366"/>
                </a:lnTo>
                <a:lnTo>
                  <a:pt x="3379153" y="880460"/>
                </a:lnTo>
                <a:lnTo>
                  <a:pt x="3380106" y="878873"/>
                </a:lnTo>
                <a:lnTo>
                  <a:pt x="3380106" y="878237"/>
                </a:lnTo>
                <a:lnTo>
                  <a:pt x="3379788" y="877920"/>
                </a:lnTo>
                <a:lnTo>
                  <a:pt x="3378836" y="876651"/>
                </a:lnTo>
                <a:lnTo>
                  <a:pt x="3377248" y="875697"/>
                </a:lnTo>
                <a:lnTo>
                  <a:pt x="3375026" y="875062"/>
                </a:lnTo>
                <a:lnTo>
                  <a:pt x="3369946" y="873158"/>
                </a:lnTo>
                <a:lnTo>
                  <a:pt x="3367406" y="872522"/>
                </a:lnTo>
                <a:lnTo>
                  <a:pt x="3365183" y="871252"/>
                </a:lnTo>
                <a:lnTo>
                  <a:pt x="3363278" y="869983"/>
                </a:lnTo>
                <a:lnTo>
                  <a:pt x="3362008" y="868394"/>
                </a:lnTo>
                <a:lnTo>
                  <a:pt x="3361691" y="867125"/>
                </a:lnTo>
                <a:lnTo>
                  <a:pt x="3361056" y="866489"/>
                </a:lnTo>
                <a:lnTo>
                  <a:pt x="3361056" y="865537"/>
                </a:lnTo>
                <a:lnTo>
                  <a:pt x="3361691" y="863950"/>
                </a:lnTo>
                <a:lnTo>
                  <a:pt x="3362961" y="861410"/>
                </a:lnTo>
                <a:lnTo>
                  <a:pt x="3365501" y="858235"/>
                </a:lnTo>
                <a:lnTo>
                  <a:pt x="3368358" y="861410"/>
                </a:lnTo>
                <a:lnTo>
                  <a:pt x="3371851" y="864268"/>
                </a:lnTo>
                <a:lnTo>
                  <a:pt x="3375026" y="866808"/>
                </a:lnTo>
                <a:lnTo>
                  <a:pt x="3376931" y="868077"/>
                </a:lnTo>
                <a:lnTo>
                  <a:pt x="3378836" y="869029"/>
                </a:lnTo>
                <a:lnTo>
                  <a:pt x="3381058" y="869983"/>
                </a:lnTo>
                <a:lnTo>
                  <a:pt x="3382963" y="870300"/>
                </a:lnTo>
                <a:lnTo>
                  <a:pt x="3385503" y="870300"/>
                </a:lnTo>
                <a:lnTo>
                  <a:pt x="3388362" y="870300"/>
                </a:lnTo>
                <a:lnTo>
                  <a:pt x="3391218" y="869983"/>
                </a:lnTo>
                <a:lnTo>
                  <a:pt x="3394076" y="868712"/>
                </a:lnTo>
                <a:lnTo>
                  <a:pt x="3397568" y="867125"/>
                </a:lnTo>
                <a:lnTo>
                  <a:pt x="3401379" y="865537"/>
                </a:lnTo>
                <a:lnTo>
                  <a:pt x="3399791" y="869029"/>
                </a:lnTo>
                <a:lnTo>
                  <a:pt x="3399156" y="873158"/>
                </a:lnTo>
                <a:lnTo>
                  <a:pt x="3398839" y="875062"/>
                </a:lnTo>
                <a:lnTo>
                  <a:pt x="3398839" y="876968"/>
                </a:lnTo>
                <a:lnTo>
                  <a:pt x="3399156" y="879826"/>
                </a:lnTo>
                <a:lnTo>
                  <a:pt x="3399473" y="882366"/>
                </a:lnTo>
                <a:lnTo>
                  <a:pt x="3402331" y="879191"/>
                </a:lnTo>
                <a:lnTo>
                  <a:pt x="3405823" y="876651"/>
                </a:lnTo>
                <a:lnTo>
                  <a:pt x="3409316" y="874110"/>
                </a:lnTo>
                <a:lnTo>
                  <a:pt x="3413443" y="872522"/>
                </a:lnTo>
                <a:lnTo>
                  <a:pt x="3417253" y="870618"/>
                </a:lnTo>
                <a:lnTo>
                  <a:pt x="3421381" y="869029"/>
                </a:lnTo>
                <a:lnTo>
                  <a:pt x="3425827" y="868077"/>
                </a:lnTo>
                <a:lnTo>
                  <a:pt x="3429953" y="867125"/>
                </a:lnTo>
                <a:lnTo>
                  <a:pt x="3434081" y="867125"/>
                </a:lnTo>
                <a:lnTo>
                  <a:pt x="3438526" y="867125"/>
                </a:lnTo>
                <a:lnTo>
                  <a:pt x="3442653" y="868077"/>
                </a:lnTo>
                <a:lnTo>
                  <a:pt x="3446464" y="868712"/>
                </a:lnTo>
                <a:lnTo>
                  <a:pt x="3450591" y="870618"/>
                </a:lnTo>
                <a:lnTo>
                  <a:pt x="3454401" y="872522"/>
                </a:lnTo>
                <a:lnTo>
                  <a:pt x="3457576" y="875062"/>
                </a:lnTo>
                <a:lnTo>
                  <a:pt x="3460433" y="877920"/>
                </a:lnTo>
                <a:lnTo>
                  <a:pt x="3470276" y="873158"/>
                </a:lnTo>
                <a:lnTo>
                  <a:pt x="3480118" y="869029"/>
                </a:lnTo>
                <a:lnTo>
                  <a:pt x="3489961" y="865854"/>
                </a:lnTo>
                <a:lnTo>
                  <a:pt x="3500121" y="862997"/>
                </a:lnTo>
                <a:lnTo>
                  <a:pt x="3509963" y="860775"/>
                </a:lnTo>
                <a:lnTo>
                  <a:pt x="3520441" y="859186"/>
                </a:lnTo>
                <a:lnTo>
                  <a:pt x="3530601" y="858235"/>
                </a:lnTo>
                <a:lnTo>
                  <a:pt x="3540443" y="856964"/>
                </a:lnTo>
                <a:lnTo>
                  <a:pt x="3571876" y="856011"/>
                </a:lnTo>
                <a:lnTo>
                  <a:pt x="3586799" y="854742"/>
                </a:lnTo>
                <a:lnTo>
                  <a:pt x="3594418" y="854106"/>
                </a:lnTo>
                <a:lnTo>
                  <a:pt x="3601721" y="853471"/>
                </a:lnTo>
                <a:lnTo>
                  <a:pt x="3597276" y="850613"/>
                </a:lnTo>
                <a:lnTo>
                  <a:pt x="3595053" y="849344"/>
                </a:lnTo>
                <a:lnTo>
                  <a:pt x="3592513" y="848709"/>
                </a:lnTo>
                <a:lnTo>
                  <a:pt x="3589973" y="848392"/>
                </a:lnTo>
                <a:lnTo>
                  <a:pt x="3587433" y="848392"/>
                </a:lnTo>
                <a:lnTo>
                  <a:pt x="3584576" y="848709"/>
                </a:lnTo>
                <a:lnTo>
                  <a:pt x="3581719" y="849661"/>
                </a:lnTo>
                <a:lnTo>
                  <a:pt x="3583306" y="847438"/>
                </a:lnTo>
                <a:lnTo>
                  <a:pt x="3585211" y="845852"/>
                </a:lnTo>
                <a:lnTo>
                  <a:pt x="3587116" y="844263"/>
                </a:lnTo>
                <a:lnTo>
                  <a:pt x="3589339" y="843311"/>
                </a:lnTo>
                <a:lnTo>
                  <a:pt x="3591243" y="842359"/>
                </a:lnTo>
                <a:lnTo>
                  <a:pt x="3593148" y="842359"/>
                </a:lnTo>
                <a:lnTo>
                  <a:pt x="3595371" y="842040"/>
                </a:lnTo>
                <a:lnTo>
                  <a:pt x="3597276" y="842359"/>
                </a:lnTo>
                <a:lnTo>
                  <a:pt x="3599498" y="842677"/>
                </a:lnTo>
                <a:lnTo>
                  <a:pt x="3601721" y="843629"/>
                </a:lnTo>
                <a:lnTo>
                  <a:pt x="3605848" y="845852"/>
                </a:lnTo>
                <a:lnTo>
                  <a:pt x="3609658" y="848392"/>
                </a:lnTo>
                <a:lnTo>
                  <a:pt x="3613468" y="851248"/>
                </a:lnTo>
                <a:lnTo>
                  <a:pt x="3618231" y="849978"/>
                </a:lnTo>
                <a:lnTo>
                  <a:pt x="3617596" y="851567"/>
                </a:lnTo>
                <a:lnTo>
                  <a:pt x="3617596" y="852519"/>
                </a:lnTo>
                <a:lnTo>
                  <a:pt x="3618231" y="855377"/>
                </a:lnTo>
                <a:lnTo>
                  <a:pt x="3624264" y="861092"/>
                </a:lnTo>
                <a:lnTo>
                  <a:pt x="3626168" y="861727"/>
                </a:lnTo>
                <a:lnTo>
                  <a:pt x="3628073" y="862044"/>
                </a:lnTo>
                <a:lnTo>
                  <a:pt x="3630296" y="862679"/>
                </a:lnTo>
                <a:lnTo>
                  <a:pt x="3632201" y="862044"/>
                </a:lnTo>
                <a:lnTo>
                  <a:pt x="3634106" y="862044"/>
                </a:lnTo>
                <a:lnTo>
                  <a:pt x="3636328" y="861410"/>
                </a:lnTo>
                <a:lnTo>
                  <a:pt x="3638233" y="860775"/>
                </a:lnTo>
                <a:lnTo>
                  <a:pt x="3640138" y="859504"/>
                </a:lnTo>
                <a:lnTo>
                  <a:pt x="3641408" y="858552"/>
                </a:lnTo>
                <a:lnTo>
                  <a:pt x="3642996" y="856646"/>
                </a:lnTo>
                <a:lnTo>
                  <a:pt x="3643948" y="854742"/>
                </a:lnTo>
                <a:lnTo>
                  <a:pt x="3645218" y="852202"/>
                </a:lnTo>
                <a:lnTo>
                  <a:pt x="3645536" y="849661"/>
                </a:lnTo>
                <a:lnTo>
                  <a:pt x="3645853" y="846804"/>
                </a:lnTo>
                <a:lnTo>
                  <a:pt x="3645536" y="843629"/>
                </a:lnTo>
                <a:lnTo>
                  <a:pt x="3644901" y="839819"/>
                </a:lnTo>
                <a:lnTo>
                  <a:pt x="3649028" y="842677"/>
                </a:lnTo>
                <a:lnTo>
                  <a:pt x="3652838" y="844898"/>
                </a:lnTo>
                <a:lnTo>
                  <a:pt x="3656332" y="846804"/>
                </a:lnTo>
                <a:lnTo>
                  <a:pt x="3658871" y="848709"/>
                </a:lnTo>
                <a:lnTo>
                  <a:pt x="3660141" y="849344"/>
                </a:lnTo>
                <a:lnTo>
                  <a:pt x="3660776" y="850931"/>
                </a:lnTo>
                <a:lnTo>
                  <a:pt x="3661411" y="851884"/>
                </a:lnTo>
                <a:lnTo>
                  <a:pt x="3662046" y="853788"/>
                </a:lnTo>
                <a:lnTo>
                  <a:pt x="3662363" y="855694"/>
                </a:lnTo>
                <a:lnTo>
                  <a:pt x="3662046" y="857917"/>
                </a:lnTo>
                <a:lnTo>
                  <a:pt x="3660776" y="863950"/>
                </a:lnTo>
                <a:lnTo>
                  <a:pt x="3670618" y="861410"/>
                </a:lnTo>
                <a:lnTo>
                  <a:pt x="3680143" y="859821"/>
                </a:lnTo>
                <a:lnTo>
                  <a:pt x="3689033" y="858869"/>
                </a:lnTo>
                <a:lnTo>
                  <a:pt x="3697606" y="858552"/>
                </a:lnTo>
                <a:lnTo>
                  <a:pt x="3714434" y="858235"/>
                </a:lnTo>
                <a:lnTo>
                  <a:pt x="3722688" y="857917"/>
                </a:lnTo>
                <a:lnTo>
                  <a:pt x="3731578" y="856646"/>
                </a:lnTo>
                <a:lnTo>
                  <a:pt x="3728722" y="849661"/>
                </a:lnTo>
                <a:lnTo>
                  <a:pt x="3725546" y="842359"/>
                </a:lnTo>
                <a:lnTo>
                  <a:pt x="3721418" y="842359"/>
                </a:lnTo>
                <a:lnTo>
                  <a:pt x="3717291" y="842359"/>
                </a:lnTo>
                <a:lnTo>
                  <a:pt x="3713481" y="843311"/>
                </a:lnTo>
                <a:lnTo>
                  <a:pt x="3709354" y="844263"/>
                </a:lnTo>
                <a:lnTo>
                  <a:pt x="3706178" y="845534"/>
                </a:lnTo>
                <a:lnTo>
                  <a:pt x="3703003" y="847121"/>
                </a:lnTo>
                <a:lnTo>
                  <a:pt x="3700146" y="849344"/>
                </a:lnTo>
                <a:lnTo>
                  <a:pt x="3698241" y="851884"/>
                </a:lnTo>
                <a:lnTo>
                  <a:pt x="3696653" y="850931"/>
                </a:lnTo>
                <a:lnTo>
                  <a:pt x="3695383" y="849344"/>
                </a:lnTo>
                <a:lnTo>
                  <a:pt x="3694748" y="848392"/>
                </a:lnTo>
                <a:lnTo>
                  <a:pt x="3694431" y="847121"/>
                </a:lnTo>
                <a:lnTo>
                  <a:pt x="3694431" y="846486"/>
                </a:lnTo>
                <a:lnTo>
                  <a:pt x="3694748" y="845534"/>
                </a:lnTo>
                <a:lnTo>
                  <a:pt x="3695383" y="844581"/>
                </a:lnTo>
                <a:lnTo>
                  <a:pt x="3696653" y="843629"/>
                </a:lnTo>
                <a:lnTo>
                  <a:pt x="3688081" y="841405"/>
                </a:lnTo>
                <a:lnTo>
                  <a:pt x="3679508" y="838548"/>
                </a:lnTo>
                <a:lnTo>
                  <a:pt x="3674429" y="837279"/>
                </a:lnTo>
                <a:lnTo>
                  <a:pt x="3669349" y="836326"/>
                </a:lnTo>
                <a:lnTo>
                  <a:pt x="3663316" y="836326"/>
                </a:lnTo>
                <a:lnTo>
                  <a:pt x="3657283" y="836326"/>
                </a:lnTo>
                <a:lnTo>
                  <a:pt x="3657918" y="833469"/>
                </a:lnTo>
                <a:lnTo>
                  <a:pt x="3659823" y="829340"/>
                </a:lnTo>
                <a:lnTo>
                  <a:pt x="3663316" y="820132"/>
                </a:lnTo>
                <a:lnTo>
                  <a:pt x="3662363" y="817592"/>
                </a:lnTo>
                <a:lnTo>
                  <a:pt x="3660776" y="815687"/>
                </a:lnTo>
                <a:lnTo>
                  <a:pt x="3658871" y="814416"/>
                </a:lnTo>
                <a:lnTo>
                  <a:pt x="3656648" y="813147"/>
                </a:lnTo>
                <a:lnTo>
                  <a:pt x="3654743" y="812512"/>
                </a:lnTo>
                <a:lnTo>
                  <a:pt x="3651568" y="812195"/>
                </a:lnTo>
                <a:lnTo>
                  <a:pt x="3648712" y="812512"/>
                </a:lnTo>
                <a:lnTo>
                  <a:pt x="3645218" y="813147"/>
                </a:lnTo>
                <a:lnTo>
                  <a:pt x="3644901" y="811559"/>
                </a:lnTo>
                <a:lnTo>
                  <a:pt x="3645218" y="809655"/>
                </a:lnTo>
                <a:lnTo>
                  <a:pt x="3645853" y="808384"/>
                </a:lnTo>
                <a:lnTo>
                  <a:pt x="3646806" y="807432"/>
                </a:lnTo>
                <a:lnTo>
                  <a:pt x="3648393" y="806797"/>
                </a:lnTo>
                <a:lnTo>
                  <a:pt x="3650298" y="806480"/>
                </a:lnTo>
                <a:lnTo>
                  <a:pt x="3654743" y="805526"/>
                </a:lnTo>
                <a:lnTo>
                  <a:pt x="3663951" y="804891"/>
                </a:lnTo>
                <a:lnTo>
                  <a:pt x="3668396" y="804574"/>
                </a:lnTo>
                <a:lnTo>
                  <a:pt x="3670301" y="803939"/>
                </a:lnTo>
                <a:lnTo>
                  <a:pt x="3671889" y="802987"/>
                </a:lnTo>
                <a:lnTo>
                  <a:pt x="3671253" y="803939"/>
                </a:lnTo>
                <a:lnTo>
                  <a:pt x="3670936" y="804891"/>
                </a:lnTo>
                <a:lnTo>
                  <a:pt x="3670618" y="806480"/>
                </a:lnTo>
                <a:lnTo>
                  <a:pt x="3675063" y="804891"/>
                </a:lnTo>
                <a:lnTo>
                  <a:pt x="3679826" y="803939"/>
                </a:lnTo>
                <a:lnTo>
                  <a:pt x="3689986" y="802351"/>
                </a:lnTo>
                <a:lnTo>
                  <a:pt x="3701416" y="800764"/>
                </a:lnTo>
                <a:lnTo>
                  <a:pt x="3712846" y="800129"/>
                </a:lnTo>
                <a:lnTo>
                  <a:pt x="3725863" y="799176"/>
                </a:lnTo>
                <a:lnTo>
                  <a:pt x="3738882" y="797589"/>
                </a:lnTo>
                <a:lnTo>
                  <a:pt x="3752851" y="795683"/>
                </a:lnTo>
                <a:lnTo>
                  <a:pt x="3760153" y="794414"/>
                </a:lnTo>
                <a:lnTo>
                  <a:pt x="3767456" y="792825"/>
                </a:lnTo>
                <a:lnTo>
                  <a:pt x="3767456" y="791874"/>
                </a:lnTo>
                <a:lnTo>
                  <a:pt x="3766503" y="790921"/>
                </a:lnTo>
                <a:lnTo>
                  <a:pt x="3765868" y="790285"/>
                </a:lnTo>
                <a:lnTo>
                  <a:pt x="3764916" y="789968"/>
                </a:lnTo>
                <a:lnTo>
                  <a:pt x="3763646" y="789650"/>
                </a:lnTo>
                <a:lnTo>
                  <a:pt x="3761106" y="789968"/>
                </a:lnTo>
                <a:lnTo>
                  <a:pt x="3758248" y="790604"/>
                </a:lnTo>
                <a:lnTo>
                  <a:pt x="3751263" y="793143"/>
                </a:lnTo>
                <a:lnTo>
                  <a:pt x="3743643" y="795683"/>
                </a:lnTo>
                <a:lnTo>
                  <a:pt x="3740468" y="796954"/>
                </a:lnTo>
                <a:lnTo>
                  <a:pt x="3736658" y="797589"/>
                </a:lnTo>
                <a:lnTo>
                  <a:pt x="3733802" y="797589"/>
                </a:lnTo>
                <a:lnTo>
                  <a:pt x="3732213" y="797272"/>
                </a:lnTo>
                <a:lnTo>
                  <a:pt x="3730943" y="796954"/>
                </a:lnTo>
                <a:lnTo>
                  <a:pt x="3729673" y="796000"/>
                </a:lnTo>
                <a:lnTo>
                  <a:pt x="3728722" y="795049"/>
                </a:lnTo>
                <a:lnTo>
                  <a:pt x="3727451" y="794096"/>
                </a:lnTo>
                <a:lnTo>
                  <a:pt x="3726816" y="792508"/>
                </a:lnTo>
                <a:lnTo>
                  <a:pt x="3726498" y="790604"/>
                </a:lnTo>
                <a:lnTo>
                  <a:pt x="3726182" y="788381"/>
                </a:lnTo>
                <a:lnTo>
                  <a:pt x="3725863" y="785841"/>
                </a:lnTo>
                <a:lnTo>
                  <a:pt x="3725863" y="782983"/>
                </a:lnTo>
                <a:lnTo>
                  <a:pt x="3722054" y="784887"/>
                </a:lnTo>
                <a:lnTo>
                  <a:pt x="3719196" y="787110"/>
                </a:lnTo>
                <a:lnTo>
                  <a:pt x="3714116" y="791874"/>
                </a:lnTo>
                <a:lnTo>
                  <a:pt x="3711576" y="794096"/>
                </a:lnTo>
                <a:lnTo>
                  <a:pt x="3708401" y="795683"/>
                </a:lnTo>
                <a:lnTo>
                  <a:pt x="3704591" y="797272"/>
                </a:lnTo>
                <a:lnTo>
                  <a:pt x="3702051" y="797907"/>
                </a:lnTo>
                <a:lnTo>
                  <a:pt x="3699828" y="798224"/>
                </a:lnTo>
                <a:lnTo>
                  <a:pt x="3701098" y="796000"/>
                </a:lnTo>
                <a:lnTo>
                  <a:pt x="3702368" y="794414"/>
                </a:lnTo>
                <a:lnTo>
                  <a:pt x="3706178" y="790921"/>
                </a:lnTo>
                <a:lnTo>
                  <a:pt x="3709988" y="787745"/>
                </a:lnTo>
                <a:lnTo>
                  <a:pt x="3714434" y="784887"/>
                </a:lnTo>
                <a:lnTo>
                  <a:pt x="3711576" y="782031"/>
                </a:lnTo>
                <a:lnTo>
                  <a:pt x="3708401" y="780125"/>
                </a:lnTo>
                <a:lnTo>
                  <a:pt x="3705226" y="778856"/>
                </a:lnTo>
                <a:lnTo>
                  <a:pt x="3702051" y="778219"/>
                </a:lnTo>
                <a:lnTo>
                  <a:pt x="3701734" y="779808"/>
                </a:lnTo>
                <a:lnTo>
                  <a:pt x="3701734" y="780760"/>
                </a:lnTo>
                <a:lnTo>
                  <a:pt x="3702368" y="782031"/>
                </a:lnTo>
                <a:lnTo>
                  <a:pt x="3703638" y="782666"/>
                </a:lnTo>
                <a:lnTo>
                  <a:pt x="3704908" y="783300"/>
                </a:lnTo>
                <a:lnTo>
                  <a:pt x="3706814" y="783300"/>
                </a:lnTo>
                <a:lnTo>
                  <a:pt x="3709354" y="783617"/>
                </a:lnTo>
                <a:lnTo>
                  <a:pt x="3711894" y="783300"/>
                </a:lnTo>
                <a:lnTo>
                  <a:pt x="3710306" y="785841"/>
                </a:lnTo>
                <a:lnTo>
                  <a:pt x="3708718" y="787745"/>
                </a:lnTo>
                <a:lnTo>
                  <a:pt x="3707131" y="788698"/>
                </a:lnTo>
                <a:lnTo>
                  <a:pt x="3705226" y="789968"/>
                </a:lnTo>
                <a:lnTo>
                  <a:pt x="3703638" y="790285"/>
                </a:lnTo>
                <a:lnTo>
                  <a:pt x="3702051" y="790285"/>
                </a:lnTo>
                <a:lnTo>
                  <a:pt x="3700146" y="789968"/>
                </a:lnTo>
                <a:lnTo>
                  <a:pt x="3698241" y="789333"/>
                </a:lnTo>
                <a:lnTo>
                  <a:pt x="3695066" y="787429"/>
                </a:lnTo>
                <a:lnTo>
                  <a:pt x="3690938" y="785206"/>
                </a:lnTo>
                <a:lnTo>
                  <a:pt x="3687128" y="782983"/>
                </a:lnTo>
                <a:lnTo>
                  <a:pt x="3682683" y="781077"/>
                </a:lnTo>
                <a:lnTo>
                  <a:pt x="3678238" y="782348"/>
                </a:lnTo>
                <a:lnTo>
                  <a:pt x="3673476" y="782983"/>
                </a:lnTo>
                <a:lnTo>
                  <a:pt x="3668078" y="783300"/>
                </a:lnTo>
                <a:lnTo>
                  <a:pt x="3662363" y="783300"/>
                </a:lnTo>
                <a:lnTo>
                  <a:pt x="3665538" y="780442"/>
                </a:lnTo>
                <a:lnTo>
                  <a:pt x="3668713" y="777267"/>
                </a:lnTo>
                <a:lnTo>
                  <a:pt x="3675698" y="771552"/>
                </a:lnTo>
                <a:lnTo>
                  <a:pt x="3679191" y="768377"/>
                </a:lnTo>
                <a:lnTo>
                  <a:pt x="3682048" y="765519"/>
                </a:lnTo>
                <a:lnTo>
                  <a:pt x="3684588" y="761710"/>
                </a:lnTo>
                <a:lnTo>
                  <a:pt x="3686493" y="757899"/>
                </a:lnTo>
                <a:lnTo>
                  <a:pt x="3691891" y="759169"/>
                </a:lnTo>
                <a:lnTo>
                  <a:pt x="3696971" y="760440"/>
                </a:lnTo>
                <a:lnTo>
                  <a:pt x="3702368" y="760757"/>
                </a:lnTo>
                <a:lnTo>
                  <a:pt x="3707766" y="761075"/>
                </a:lnTo>
                <a:lnTo>
                  <a:pt x="3712846" y="761075"/>
                </a:lnTo>
                <a:lnTo>
                  <a:pt x="3718243" y="760440"/>
                </a:lnTo>
                <a:lnTo>
                  <a:pt x="3723323" y="759486"/>
                </a:lnTo>
                <a:lnTo>
                  <a:pt x="3728086" y="758852"/>
                </a:lnTo>
                <a:lnTo>
                  <a:pt x="3732213" y="757582"/>
                </a:lnTo>
                <a:lnTo>
                  <a:pt x="3736658" y="756311"/>
                </a:lnTo>
                <a:lnTo>
                  <a:pt x="3740786" y="754407"/>
                </a:lnTo>
                <a:lnTo>
                  <a:pt x="3743962" y="753137"/>
                </a:lnTo>
                <a:lnTo>
                  <a:pt x="3747136" y="751232"/>
                </a:lnTo>
                <a:lnTo>
                  <a:pt x="3749993" y="749644"/>
                </a:lnTo>
                <a:lnTo>
                  <a:pt x="3751899" y="748057"/>
                </a:lnTo>
                <a:lnTo>
                  <a:pt x="3753803" y="746151"/>
                </a:lnTo>
                <a:lnTo>
                  <a:pt x="3756026" y="746151"/>
                </a:lnTo>
                <a:lnTo>
                  <a:pt x="3757931" y="746469"/>
                </a:lnTo>
                <a:lnTo>
                  <a:pt x="3759201" y="747104"/>
                </a:lnTo>
                <a:lnTo>
                  <a:pt x="3761106" y="748057"/>
                </a:lnTo>
                <a:lnTo>
                  <a:pt x="3763646" y="749644"/>
                </a:lnTo>
                <a:lnTo>
                  <a:pt x="3766186" y="751867"/>
                </a:lnTo>
                <a:lnTo>
                  <a:pt x="3768727" y="754088"/>
                </a:lnTo>
                <a:lnTo>
                  <a:pt x="3771901" y="755994"/>
                </a:lnTo>
                <a:lnTo>
                  <a:pt x="3773171" y="756628"/>
                </a:lnTo>
                <a:lnTo>
                  <a:pt x="3775076" y="757582"/>
                </a:lnTo>
                <a:lnTo>
                  <a:pt x="3776981" y="757899"/>
                </a:lnTo>
                <a:lnTo>
                  <a:pt x="3778887" y="757899"/>
                </a:lnTo>
                <a:lnTo>
                  <a:pt x="3782061" y="757582"/>
                </a:lnTo>
                <a:lnTo>
                  <a:pt x="3784918" y="756311"/>
                </a:lnTo>
                <a:lnTo>
                  <a:pt x="3787141" y="755359"/>
                </a:lnTo>
                <a:lnTo>
                  <a:pt x="3789046" y="754088"/>
                </a:lnTo>
                <a:lnTo>
                  <a:pt x="3790633" y="752502"/>
                </a:lnTo>
                <a:lnTo>
                  <a:pt x="3791904" y="750913"/>
                </a:lnTo>
                <a:lnTo>
                  <a:pt x="3794126" y="746786"/>
                </a:lnTo>
                <a:lnTo>
                  <a:pt x="3795713" y="742976"/>
                </a:lnTo>
                <a:lnTo>
                  <a:pt x="3797618" y="738848"/>
                </a:lnTo>
                <a:lnTo>
                  <a:pt x="3798888" y="736943"/>
                </a:lnTo>
                <a:lnTo>
                  <a:pt x="3800158" y="735355"/>
                </a:lnTo>
                <a:lnTo>
                  <a:pt x="3801746" y="733768"/>
                </a:lnTo>
                <a:lnTo>
                  <a:pt x="3803333" y="732180"/>
                </a:lnTo>
                <a:lnTo>
                  <a:pt x="3809684" y="734720"/>
                </a:lnTo>
                <a:lnTo>
                  <a:pt x="3815081" y="736307"/>
                </a:lnTo>
                <a:lnTo>
                  <a:pt x="3820161" y="736943"/>
                </a:lnTo>
                <a:lnTo>
                  <a:pt x="3824923" y="736943"/>
                </a:lnTo>
                <a:lnTo>
                  <a:pt x="3830003" y="736307"/>
                </a:lnTo>
                <a:lnTo>
                  <a:pt x="3836036" y="734720"/>
                </a:lnTo>
                <a:lnTo>
                  <a:pt x="3842069" y="732498"/>
                </a:lnTo>
                <a:lnTo>
                  <a:pt x="3849371" y="729957"/>
                </a:lnTo>
                <a:lnTo>
                  <a:pt x="3850641" y="732498"/>
                </a:lnTo>
                <a:lnTo>
                  <a:pt x="3850958" y="734720"/>
                </a:lnTo>
                <a:lnTo>
                  <a:pt x="3850641" y="736626"/>
                </a:lnTo>
                <a:lnTo>
                  <a:pt x="3850323" y="738530"/>
                </a:lnTo>
                <a:lnTo>
                  <a:pt x="3848736" y="739482"/>
                </a:lnTo>
                <a:lnTo>
                  <a:pt x="3847783" y="740753"/>
                </a:lnTo>
                <a:lnTo>
                  <a:pt x="3843973" y="742340"/>
                </a:lnTo>
                <a:lnTo>
                  <a:pt x="3840481" y="744245"/>
                </a:lnTo>
                <a:lnTo>
                  <a:pt x="3838893" y="745516"/>
                </a:lnTo>
                <a:lnTo>
                  <a:pt x="3837306" y="746469"/>
                </a:lnTo>
                <a:lnTo>
                  <a:pt x="3836353" y="747738"/>
                </a:lnTo>
                <a:lnTo>
                  <a:pt x="3835718" y="749326"/>
                </a:lnTo>
                <a:lnTo>
                  <a:pt x="3835718" y="751232"/>
                </a:lnTo>
                <a:lnTo>
                  <a:pt x="3836036" y="753453"/>
                </a:lnTo>
                <a:lnTo>
                  <a:pt x="3836353" y="755677"/>
                </a:lnTo>
                <a:lnTo>
                  <a:pt x="3836989" y="757582"/>
                </a:lnTo>
                <a:lnTo>
                  <a:pt x="3840798" y="757899"/>
                </a:lnTo>
                <a:lnTo>
                  <a:pt x="3844291" y="758535"/>
                </a:lnTo>
                <a:lnTo>
                  <a:pt x="3847783" y="760121"/>
                </a:lnTo>
                <a:lnTo>
                  <a:pt x="3850641" y="761710"/>
                </a:lnTo>
                <a:lnTo>
                  <a:pt x="3849371" y="763932"/>
                </a:lnTo>
                <a:lnTo>
                  <a:pt x="3848418" y="765519"/>
                </a:lnTo>
                <a:lnTo>
                  <a:pt x="3847149" y="766790"/>
                </a:lnTo>
                <a:lnTo>
                  <a:pt x="3846196" y="767742"/>
                </a:lnTo>
                <a:lnTo>
                  <a:pt x="3850958" y="769965"/>
                </a:lnTo>
                <a:lnTo>
                  <a:pt x="3856038" y="771235"/>
                </a:lnTo>
                <a:lnTo>
                  <a:pt x="3860166" y="768377"/>
                </a:lnTo>
                <a:lnTo>
                  <a:pt x="3862706" y="766790"/>
                </a:lnTo>
                <a:lnTo>
                  <a:pt x="3865246" y="765836"/>
                </a:lnTo>
                <a:lnTo>
                  <a:pt x="3863977" y="763296"/>
                </a:lnTo>
                <a:lnTo>
                  <a:pt x="3863341" y="760757"/>
                </a:lnTo>
                <a:lnTo>
                  <a:pt x="3862706" y="758217"/>
                </a:lnTo>
                <a:lnTo>
                  <a:pt x="3862388" y="755042"/>
                </a:lnTo>
                <a:lnTo>
                  <a:pt x="3859531" y="753453"/>
                </a:lnTo>
                <a:lnTo>
                  <a:pt x="3858897" y="753137"/>
                </a:lnTo>
                <a:lnTo>
                  <a:pt x="3858578" y="752502"/>
                </a:lnTo>
                <a:lnTo>
                  <a:pt x="3858897" y="751232"/>
                </a:lnTo>
                <a:lnTo>
                  <a:pt x="3860166" y="750596"/>
                </a:lnTo>
                <a:lnTo>
                  <a:pt x="3861437" y="749644"/>
                </a:lnTo>
                <a:lnTo>
                  <a:pt x="3863658" y="748691"/>
                </a:lnTo>
                <a:lnTo>
                  <a:pt x="3872548" y="753453"/>
                </a:lnTo>
                <a:lnTo>
                  <a:pt x="3879534" y="758217"/>
                </a:lnTo>
                <a:lnTo>
                  <a:pt x="3885883" y="762344"/>
                </a:lnTo>
                <a:lnTo>
                  <a:pt x="3892234" y="765519"/>
                </a:lnTo>
                <a:lnTo>
                  <a:pt x="3895408" y="766471"/>
                </a:lnTo>
                <a:lnTo>
                  <a:pt x="3898583" y="767742"/>
                </a:lnTo>
                <a:lnTo>
                  <a:pt x="3902393" y="768694"/>
                </a:lnTo>
                <a:lnTo>
                  <a:pt x="3906522" y="769648"/>
                </a:lnTo>
                <a:lnTo>
                  <a:pt x="3910331" y="769648"/>
                </a:lnTo>
                <a:lnTo>
                  <a:pt x="3915093" y="769648"/>
                </a:lnTo>
                <a:lnTo>
                  <a:pt x="3919856" y="769012"/>
                </a:lnTo>
                <a:lnTo>
                  <a:pt x="3925888" y="768694"/>
                </a:lnTo>
                <a:lnTo>
                  <a:pt x="3927159" y="768059"/>
                </a:lnTo>
                <a:lnTo>
                  <a:pt x="3928428" y="766790"/>
                </a:lnTo>
                <a:lnTo>
                  <a:pt x="3930333" y="765202"/>
                </a:lnTo>
                <a:lnTo>
                  <a:pt x="3931603" y="763932"/>
                </a:lnTo>
                <a:lnTo>
                  <a:pt x="3933191" y="763296"/>
                </a:lnTo>
                <a:lnTo>
                  <a:pt x="3934461" y="762661"/>
                </a:lnTo>
                <a:lnTo>
                  <a:pt x="3936366" y="762344"/>
                </a:lnTo>
                <a:lnTo>
                  <a:pt x="3937001" y="759169"/>
                </a:lnTo>
                <a:lnTo>
                  <a:pt x="3937001" y="756946"/>
                </a:lnTo>
                <a:lnTo>
                  <a:pt x="3936683" y="755359"/>
                </a:lnTo>
                <a:lnTo>
                  <a:pt x="3935731" y="754088"/>
                </a:lnTo>
                <a:lnTo>
                  <a:pt x="3934461" y="753453"/>
                </a:lnTo>
                <a:lnTo>
                  <a:pt x="3932556" y="752819"/>
                </a:lnTo>
                <a:lnTo>
                  <a:pt x="3929381" y="752502"/>
                </a:lnTo>
                <a:lnTo>
                  <a:pt x="3925888" y="751867"/>
                </a:lnTo>
                <a:lnTo>
                  <a:pt x="3924301" y="751232"/>
                </a:lnTo>
                <a:lnTo>
                  <a:pt x="3922713" y="750596"/>
                </a:lnTo>
                <a:lnTo>
                  <a:pt x="3922079" y="749326"/>
                </a:lnTo>
                <a:lnTo>
                  <a:pt x="3921443" y="747738"/>
                </a:lnTo>
                <a:lnTo>
                  <a:pt x="3921443" y="745516"/>
                </a:lnTo>
                <a:lnTo>
                  <a:pt x="3922079" y="742340"/>
                </a:lnTo>
                <a:lnTo>
                  <a:pt x="3926206" y="743611"/>
                </a:lnTo>
                <a:lnTo>
                  <a:pt x="3930016" y="745199"/>
                </a:lnTo>
                <a:lnTo>
                  <a:pt x="3937636" y="748691"/>
                </a:lnTo>
                <a:lnTo>
                  <a:pt x="3944938" y="752819"/>
                </a:lnTo>
                <a:lnTo>
                  <a:pt x="3948748" y="754407"/>
                </a:lnTo>
                <a:lnTo>
                  <a:pt x="3952241" y="755994"/>
                </a:lnTo>
                <a:lnTo>
                  <a:pt x="3956051" y="756946"/>
                </a:lnTo>
                <a:lnTo>
                  <a:pt x="3959543" y="757899"/>
                </a:lnTo>
                <a:lnTo>
                  <a:pt x="3963353" y="758217"/>
                </a:lnTo>
                <a:lnTo>
                  <a:pt x="3966846" y="757899"/>
                </a:lnTo>
                <a:lnTo>
                  <a:pt x="3970656" y="756311"/>
                </a:lnTo>
                <a:lnTo>
                  <a:pt x="3974148" y="754088"/>
                </a:lnTo>
                <a:lnTo>
                  <a:pt x="3977958" y="751232"/>
                </a:lnTo>
                <a:lnTo>
                  <a:pt x="3981451" y="746786"/>
                </a:lnTo>
                <a:lnTo>
                  <a:pt x="3980181" y="744563"/>
                </a:lnTo>
                <a:lnTo>
                  <a:pt x="3978593" y="743611"/>
                </a:lnTo>
                <a:lnTo>
                  <a:pt x="3977323" y="742976"/>
                </a:lnTo>
                <a:lnTo>
                  <a:pt x="3975736" y="742340"/>
                </a:lnTo>
                <a:lnTo>
                  <a:pt x="3973831" y="742976"/>
                </a:lnTo>
                <a:lnTo>
                  <a:pt x="3972243" y="743611"/>
                </a:lnTo>
                <a:lnTo>
                  <a:pt x="3968116" y="745834"/>
                </a:lnTo>
                <a:lnTo>
                  <a:pt x="3963671" y="748374"/>
                </a:lnTo>
                <a:lnTo>
                  <a:pt x="3961131" y="749326"/>
                </a:lnTo>
                <a:lnTo>
                  <a:pt x="3958591" y="750596"/>
                </a:lnTo>
                <a:lnTo>
                  <a:pt x="3956051" y="751232"/>
                </a:lnTo>
                <a:lnTo>
                  <a:pt x="3953193" y="751232"/>
                </a:lnTo>
                <a:lnTo>
                  <a:pt x="3949701" y="751232"/>
                </a:lnTo>
                <a:lnTo>
                  <a:pt x="3946843" y="750596"/>
                </a:lnTo>
                <a:lnTo>
                  <a:pt x="3944303" y="746151"/>
                </a:lnTo>
                <a:lnTo>
                  <a:pt x="3943668" y="742976"/>
                </a:lnTo>
                <a:lnTo>
                  <a:pt x="3943351" y="741388"/>
                </a:lnTo>
                <a:lnTo>
                  <a:pt x="3943668" y="740436"/>
                </a:lnTo>
                <a:lnTo>
                  <a:pt x="3943668" y="739165"/>
                </a:lnTo>
                <a:lnTo>
                  <a:pt x="3944303" y="738212"/>
                </a:lnTo>
                <a:lnTo>
                  <a:pt x="3945891" y="736626"/>
                </a:lnTo>
                <a:lnTo>
                  <a:pt x="3948431" y="735672"/>
                </a:lnTo>
                <a:lnTo>
                  <a:pt x="3950971" y="734720"/>
                </a:lnTo>
                <a:lnTo>
                  <a:pt x="3953828" y="734403"/>
                </a:lnTo>
                <a:lnTo>
                  <a:pt x="3960496" y="733768"/>
                </a:lnTo>
                <a:lnTo>
                  <a:pt x="3963671" y="733132"/>
                </a:lnTo>
                <a:lnTo>
                  <a:pt x="3966528" y="732498"/>
                </a:lnTo>
                <a:lnTo>
                  <a:pt x="3969068" y="731862"/>
                </a:lnTo>
                <a:lnTo>
                  <a:pt x="3971291" y="730593"/>
                </a:lnTo>
                <a:lnTo>
                  <a:pt x="3972243" y="729640"/>
                </a:lnTo>
                <a:lnTo>
                  <a:pt x="3972561" y="729005"/>
                </a:lnTo>
                <a:lnTo>
                  <a:pt x="3973196" y="728053"/>
                </a:lnTo>
                <a:lnTo>
                  <a:pt x="3973196" y="726784"/>
                </a:lnTo>
                <a:lnTo>
                  <a:pt x="3973831" y="727418"/>
                </a:lnTo>
                <a:lnTo>
                  <a:pt x="3975418" y="726147"/>
                </a:lnTo>
                <a:lnTo>
                  <a:pt x="3977323" y="725195"/>
                </a:lnTo>
                <a:lnTo>
                  <a:pt x="3979228" y="724560"/>
                </a:lnTo>
                <a:lnTo>
                  <a:pt x="3982403" y="724243"/>
                </a:lnTo>
                <a:lnTo>
                  <a:pt x="3988436" y="724243"/>
                </a:lnTo>
                <a:lnTo>
                  <a:pt x="3996056" y="724560"/>
                </a:lnTo>
                <a:lnTo>
                  <a:pt x="4012883" y="726147"/>
                </a:lnTo>
                <a:lnTo>
                  <a:pt x="4021773" y="726784"/>
                </a:lnTo>
                <a:lnTo>
                  <a:pt x="4030028" y="726784"/>
                </a:lnTo>
                <a:lnTo>
                  <a:pt x="4032251" y="726147"/>
                </a:lnTo>
                <a:lnTo>
                  <a:pt x="4031933" y="726784"/>
                </a:lnTo>
                <a:lnTo>
                  <a:pt x="4037648" y="726147"/>
                </a:lnTo>
                <a:lnTo>
                  <a:pt x="4043363" y="724878"/>
                </a:lnTo>
                <a:lnTo>
                  <a:pt x="4041458" y="727418"/>
                </a:lnTo>
                <a:lnTo>
                  <a:pt x="4039553" y="729322"/>
                </a:lnTo>
                <a:lnTo>
                  <a:pt x="4037331" y="731228"/>
                </a:lnTo>
                <a:lnTo>
                  <a:pt x="4035108" y="732180"/>
                </a:lnTo>
                <a:lnTo>
                  <a:pt x="4032886" y="733451"/>
                </a:lnTo>
                <a:lnTo>
                  <a:pt x="4030981" y="733768"/>
                </a:lnTo>
                <a:lnTo>
                  <a:pt x="4028441" y="734403"/>
                </a:lnTo>
                <a:lnTo>
                  <a:pt x="4025583" y="734403"/>
                </a:lnTo>
                <a:lnTo>
                  <a:pt x="4022408" y="736626"/>
                </a:lnTo>
                <a:lnTo>
                  <a:pt x="4018916" y="737895"/>
                </a:lnTo>
                <a:lnTo>
                  <a:pt x="4011931" y="739801"/>
                </a:lnTo>
                <a:lnTo>
                  <a:pt x="4009073" y="741070"/>
                </a:lnTo>
                <a:lnTo>
                  <a:pt x="4007803" y="742023"/>
                </a:lnTo>
                <a:lnTo>
                  <a:pt x="4006851" y="743294"/>
                </a:lnTo>
                <a:lnTo>
                  <a:pt x="4005898" y="744245"/>
                </a:lnTo>
                <a:lnTo>
                  <a:pt x="4005581" y="745834"/>
                </a:lnTo>
                <a:lnTo>
                  <a:pt x="4005581" y="747738"/>
                </a:lnTo>
                <a:lnTo>
                  <a:pt x="4005581" y="749644"/>
                </a:lnTo>
                <a:lnTo>
                  <a:pt x="4008438" y="750278"/>
                </a:lnTo>
                <a:lnTo>
                  <a:pt x="4011931" y="750596"/>
                </a:lnTo>
                <a:lnTo>
                  <a:pt x="4019233" y="750596"/>
                </a:lnTo>
                <a:lnTo>
                  <a:pt x="4027488" y="750596"/>
                </a:lnTo>
                <a:lnTo>
                  <a:pt x="4031616" y="750913"/>
                </a:lnTo>
                <a:lnTo>
                  <a:pt x="4036061" y="751549"/>
                </a:lnTo>
                <a:lnTo>
                  <a:pt x="4039871" y="752502"/>
                </a:lnTo>
                <a:lnTo>
                  <a:pt x="4043998" y="753771"/>
                </a:lnTo>
                <a:lnTo>
                  <a:pt x="4047491" y="755677"/>
                </a:lnTo>
                <a:lnTo>
                  <a:pt x="4051301" y="758217"/>
                </a:lnTo>
                <a:lnTo>
                  <a:pt x="4054476" y="761392"/>
                </a:lnTo>
                <a:lnTo>
                  <a:pt x="4057016" y="765519"/>
                </a:lnTo>
                <a:lnTo>
                  <a:pt x="4059556" y="770283"/>
                </a:lnTo>
                <a:lnTo>
                  <a:pt x="4061461" y="775998"/>
                </a:lnTo>
                <a:lnTo>
                  <a:pt x="4057016" y="775044"/>
                </a:lnTo>
                <a:lnTo>
                  <a:pt x="4051301" y="772504"/>
                </a:lnTo>
                <a:lnTo>
                  <a:pt x="4044633" y="769965"/>
                </a:lnTo>
                <a:lnTo>
                  <a:pt x="4041141" y="768694"/>
                </a:lnTo>
                <a:lnTo>
                  <a:pt x="4037648" y="768059"/>
                </a:lnTo>
                <a:lnTo>
                  <a:pt x="4034473" y="767425"/>
                </a:lnTo>
                <a:lnTo>
                  <a:pt x="4031298" y="767425"/>
                </a:lnTo>
                <a:lnTo>
                  <a:pt x="4028441" y="767742"/>
                </a:lnTo>
                <a:lnTo>
                  <a:pt x="4025583" y="768377"/>
                </a:lnTo>
                <a:lnTo>
                  <a:pt x="4024631" y="769012"/>
                </a:lnTo>
                <a:lnTo>
                  <a:pt x="4023678" y="770283"/>
                </a:lnTo>
                <a:lnTo>
                  <a:pt x="4022726" y="771235"/>
                </a:lnTo>
                <a:lnTo>
                  <a:pt x="4022091" y="772504"/>
                </a:lnTo>
                <a:lnTo>
                  <a:pt x="4021773" y="773775"/>
                </a:lnTo>
                <a:lnTo>
                  <a:pt x="4021138" y="775681"/>
                </a:lnTo>
                <a:lnTo>
                  <a:pt x="4021138" y="780125"/>
                </a:lnTo>
                <a:lnTo>
                  <a:pt x="4019233" y="779491"/>
                </a:lnTo>
                <a:lnTo>
                  <a:pt x="4017328" y="778219"/>
                </a:lnTo>
                <a:lnTo>
                  <a:pt x="4015423" y="777267"/>
                </a:lnTo>
                <a:lnTo>
                  <a:pt x="4014471" y="775681"/>
                </a:lnTo>
                <a:lnTo>
                  <a:pt x="4011931" y="772823"/>
                </a:lnTo>
                <a:lnTo>
                  <a:pt x="4009708" y="769012"/>
                </a:lnTo>
                <a:lnTo>
                  <a:pt x="4005263" y="761710"/>
                </a:lnTo>
                <a:lnTo>
                  <a:pt x="4003041" y="758535"/>
                </a:lnTo>
                <a:lnTo>
                  <a:pt x="4000501" y="755677"/>
                </a:lnTo>
                <a:lnTo>
                  <a:pt x="3997008" y="755994"/>
                </a:lnTo>
                <a:lnTo>
                  <a:pt x="3992881" y="756628"/>
                </a:lnTo>
                <a:lnTo>
                  <a:pt x="3988436" y="758217"/>
                </a:lnTo>
                <a:lnTo>
                  <a:pt x="3983673" y="760121"/>
                </a:lnTo>
                <a:lnTo>
                  <a:pt x="3974148" y="764250"/>
                </a:lnTo>
                <a:lnTo>
                  <a:pt x="3965258" y="768377"/>
                </a:lnTo>
                <a:lnTo>
                  <a:pt x="3961131" y="770283"/>
                </a:lnTo>
                <a:lnTo>
                  <a:pt x="3957003" y="771235"/>
                </a:lnTo>
                <a:lnTo>
                  <a:pt x="3953828" y="771552"/>
                </a:lnTo>
                <a:lnTo>
                  <a:pt x="3951288" y="771552"/>
                </a:lnTo>
                <a:lnTo>
                  <a:pt x="3950336" y="771235"/>
                </a:lnTo>
                <a:lnTo>
                  <a:pt x="3949066" y="770600"/>
                </a:lnTo>
                <a:lnTo>
                  <a:pt x="3948431" y="769965"/>
                </a:lnTo>
                <a:lnTo>
                  <a:pt x="3948113" y="768694"/>
                </a:lnTo>
                <a:lnTo>
                  <a:pt x="3947478" y="767425"/>
                </a:lnTo>
                <a:lnTo>
                  <a:pt x="3947478" y="765519"/>
                </a:lnTo>
                <a:lnTo>
                  <a:pt x="3948113" y="761075"/>
                </a:lnTo>
                <a:lnTo>
                  <a:pt x="3944621" y="762344"/>
                </a:lnTo>
                <a:lnTo>
                  <a:pt x="3942081" y="763615"/>
                </a:lnTo>
                <a:lnTo>
                  <a:pt x="3939859" y="765836"/>
                </a:lnTo>
                <a:lnTo>
                  <a:pt x="3938906" y="768377"/>
                </a:lnTo>
                <a:lnTo>
                  <a:pt x="3938271" y="771235"/>
                </a:lnTo>
                <a:lnTo>
                  <a:pt x="3937636" y="775044"/>
                </a:lnTo>
                <a:lnTo>
                  <a:pt x="3938588" y="778537"/>
                </a:lnTo>
                <a:lnTo>
                  <a:pt x="3939223" y="782983"/>
                </a:lnTo>
                <a:lnTo>
                  <a:pt x="3939859" y="784570"/>
                </a:lnTo>
                <a:lnTo>
                  <a:pt x="3941763" y="785523"/>
                </a:lnTo>
                <a:lnTo>
                  <a:pt x="3943668" y="786792"/>
                </a:lnTo>
                <a:lnTo>
                  <a:pt x="3946526" y="787110"/>
                </a:lnTo>
                <a:lnTo>
                  <a:pt x="3949383" y="787745"/>
                </a:lnTo>
                <a:lnTo>
                  <a:pt x="3953193" y="787745"/>
                </a:lnTo>
                <a:lnTo>
                  <a:pt x="3960496" y="787429"/>
                </a:lnTo>
                <a:lnTo>
                  <a:pt x="3967798" y="786158"/>
                </a:lnTo>
                <a:lnTo>
                  <a:pt x="3970973" y="785523"/>
                </a:lnTo>
                <a:lnTo>
                  <a:pt x="3973831" y="784570"/>
                </a:lnTo>
                <a:lnTo>
                  <a:pt x="3976371" y="783300"/>
                </a:lnTo>
                <a:lnTo>
                  <a:pt x="3978276" y="782031"/>
                </a:lnTo>
                <a:lnTo>
                  <a:pt x="3979228" y="780442"/>
                </a:lnTo>
                <a:lnTo>
                  <a:pt x="3979863" y="779808"/>
                </a:lnTo>
                <a:lnTo>
                  <a:pt x="3979863" y="778856"/>
                </a:lnTo>
                <a:lnTo>
                  <a:pt x="3981451" y="780125"/>
                </a:lnTo>
                <a:lnTo>
                  <a:pt x="3982721" y="781077"/>
                </a:lnTo>
                <a:lnTo>
                  <a:pt x="3983356" y="782348"/>
                </a:lnTo>
                <a:lnTo>
                  <a:pt x="3983356" y="783617"/>
                </a:lnTo>
                <a:lnTo>
                  <a:pt x="3983356" y="785206"/>
                </a:lnTo>
                <a:lnTo>
                  <a:pt x="3983038" y="786792"/>
                </a:lnTo>
                <a:lnTo>
                  <a:pt x="3982086" y="789968"/>
                </a:lnTo>
                <a:lnTo>
                  <a:pt x="3980181" y="793143"/>
                </a:lnTo>
                <a:lnTo>
                  <a:pt x="3978593" y="797272"/>
                </a:lnTo>
                <a:lnTo>
                  <a:pt x="3977958" y="799176"/>
                </a:lnTo>
                <a:lnTo>
                  <a:pt x="3977641" y="800764"/>
                </a:lnTo>
                <a:lnTo>
                  <a:pt x="3977323" y="802987"/>
                </a:lnTo>
                <a:lnTo>
                  <a:pt x="3977641" y="805208"/>
                </a:lnTo>
                <a:lnTo>
                  <a:pt x="3981133" y="805208"/>
                </a:lnTo>
                <a:lnTo>
                  <a:pt x="3984626" y="805843"/>
                </a:lnTo>
                <a:lnTo>
                  <a:pt x="3990341" y="807432"/>
                </a:lnTo>
                <a:lnTo>
                  <a:pt x="3991928" y="806797"/>
                </a:lnTo>
                <a:lnTo>
                  <a:pt x="3993198" y="806797"/>
                </a:lnTo>
                <a:lnTo>
                  <a:pt x="3995103" y="807432"/>
                </a:lnTo>
                <a:lnTo>
                  <a:pt x="3996691" y="808384"/>
                </a:lnTo>
                <a:lnTo>
                  <a:pt x="3997961" y="808066"/>
                </a:lnTo>
                <a:lnTo>
                  <a:pt x="3999866" y="807432"/>
                </a:lnTo>
                <a:lnTo>
                  <a:pt x="4001771" y="806480"/>
                </a:lnTo>
                <a:lnTo>
                  <a:pt x="4003358" y="804891"/>
                </a:lnTo>
                <a:lnTo>
                  <a:pt x="4003676" y="801716"/>
                </a:lnTo>
                <a:lnTo>
                  <a:pt x="4003358" y="799493"/>
                </a:lnTo>
                <a:lnTo>
                  <a:pt x="4002406" y="797589"/>
                </a:lnTo>
                <a:lnTo>
                  <a:pt x="4000818" y="796637"/>
                </a:lnTo>
                <a:lnTo>
                  <a:pt x="3999231" y="795366"/>
                </a:lnTo>
                <a:lnTo>
                  <a:pt x="3996691" y="795049"/>
                </a:lnTo>
                <a:lnTo>
                  <a:pt x="3991928" y="794731"/>
                </a:lnTo>
                <a:lnTo>
                  <a:pt x="3992246" y="793460"/>
                </a:lnTo>
                <a:lnTo>
                  <a:pt x="3993198" y="793143"/>
                </a:lnTo>
                <a:lnTo>
                  <a:pt x="3997008" y="792191"/>
                </a:lnTo>
                <a:lnTo>
                  <a:pt x="4007803" y="789968"/>
                </a:lnTo>
                <a:lnTo>
                  <a:pt x="4014153" y="788064"/>
                </a:lnTo>
                <a:lnTo>
                  <a:pt x="4017011" y="787110"/>
                </a:lnTo>
                <a:lnTo>
                  <a:pt x="4019551" y="785841"/>
                </a:lnTo>
                <a:lnTo>
                  <a:pt x="4022091" y="784570"/>
                </a:lnTo>
                <a:lnTo>
                  <a:pt x="4023996" y="782666"/>
                </a:lnTo>
                <a:lnTo>
                  <a:pt x="4025266" y="780442"/>
                </a:lnTo>
                <a:lnTo>
                  <a:pt x="4026218" y="777902"/>
                </a:lnTo>
                <a:lnTo>
                  <a:pt x="4027806" y="779808"/>
                </a:lnTo>
                <a:lnTo>
                  <a:pt x="4029076" y="781077"/>
                </a:lnTo>
                <a:lnTo>
                  <a:pt x="4029711" y="782666"/>
                </a:lnTo>
                <a:lnTo>
                  <a:pt x="4030028" y="783935"/>
                </a:lnTo>
                <a:lnTo>
                  <a:pt x="4030028" y="785523"/>
                </a:lnTo>
                <a:lnTo>
                  <a:pt x="4029711" y="787110"/>
                </a:lnTo>
                <a:lnTo>
                  <a:pt x="4028758" y="789968"/>
                </a:lnTo>
                <a:lnTo>
                  <a:pt x="4030981" y="789650"/>
                </a:lnTo>
                <a:lnTo>
                  <a:pt x="4033838" y="789650"/>
                </a:lnTo>
                <a:lnTo>
                  <a:pt x="4032251" y="792191"/>
                </a:lnTo>
                <a:lnTo>
                  <a:pt x="4031298" y="795049"/>
                </a:lnTo>
                <a:lnTo>
                  <a:pt x="4030346" y="797907"/>
                </a:lnTo>
                <a:lnTo>
                  <a:pt x="4029711" y="801082"/>
                </a:lnTo>
                <a:lnTo>
                  <a:pt x="4030981" y="802668"/>
                </a:lnTo>
                <a:lnTo>
                  <a:pt x="4032251" y="804257"/>
                </a:lnTo>
                <a:lnTo>
                  <a:pt x="4035426" y="801716"/>
                </a:lnTo>
                <a:lnTo>
                  <a:pt x="4039236" y="799812"/>
                </a:lnTo>
                <a:lnTo>
                  <a:pt x="4042728" y="798541"/>
                </a:lnTo>
                <a:lnTo>
                  <a:pt x="4046538" y="798224"/>
                </a:lnTo>
                <a:lnTo>
                  <a:pt x="4050666" y="798541"/>
                </a:lnTo>
                <a:lnTo>
                  <a:pt x="4054158" y="799812"/>
                </a:lnTo>
                <a:lnTo>
                  <a:pt x="4057333" y="801082"/>
                </a:lnTo>
                <a:lnTo>
                  <a:pt x="4060508" y="803304"/>
                </a:lnTo>
                <a:lnTo>
                  <a:pt x="4062096" y="802033"/>
                </a:lnTo>
                <a:lnTo>
                  <a:pt x="4064001" y="800764"/>
                </a:lnTo>
                <a:lnTo>
                  <a:pt x="4066223" y="800129"/>
                </a:lnTo>
                <a:lnTo>
                  <a:pt x="4068446" y="799493"/>
                </a:lnTo>
                <a:lnTo>
                  <a:pt x="4072891" y="798541"/>
                </a:lnTo>
                <a:lnTo>
                  <a:pt x="4077971" y="798541"/>
                </a:lnTo>
                <a:lnTo>
                  <a:pt x="4077971" y="796637"/>
                </a:lnTo>
                <a:lnTo>
                  <a:pt x="4077971" y="794096"/>
                </a:lnTo>
                <a:lnTo>
                  <a:pt x="4081146" y="796000"/>
                </a:lnTo>
                <a:lnTo>
                  <a:pt x="4084956" y="797907"/>
                </a:lnTo>
                <a:lnTo>
                  <a:pt x="4088131" y="799176"/>
                </a:lnTo>
                <a:lnTo>
                  <a:pt x="4091623" y="800129"/>
                </a:lnTo>
                <a:lnTo>
                  <a:pt x="4098608" y="801082"/>
                </a:lnTo>
                <a:lnTo>
                  <a:pt x="4106228" y="802033"/>
                </a:lnTo>
                <a:lnTo>
                  <a:pt x="4114166" y="802351"/>
                </a:lnTo>
                <a:lnTo>
                  <a:pt x="4117658" y="802668"/>
                </a:lnTo>
                <a:lnTo>
                  <a:pt x="4121468" y="803304"/>
                </a:lnTo>
                <a:lnTo>
                  <a:pt x="4124961" y="804257"/>
                </a:lnTo>
                <a:lnTo>
                  <a:pt x="4128771" y="805208"/>
                </a:lnTo>
                <a:lnTo>
                  <a:pt x="4128771" y="801716"/>
                </a:lnTo>
                <a:lnTo>
                  <a:pt x="4128136" y="798541"/>
                </a:lnTo>
                <a:lnTo>
                  <a:pt x="4127183" y="796000"/>
                </a:lnTo>
                <a:lnTo>
                  <a:pt x="4125596" y="794414"/>
                </a:lnTo>
                <a:lnTo>
                  <a:pt x="4124008" y="792825"/>
                </a:lnTo>
                <a:lnTo>
                  <a:pt x="4121786" y="791874"/>
                </a:lnTo>
                <a:lnTo>
                  <a:pt x="4117023" y="789650"/>
                </a:lnTo>
                <a:lnTo>
                  <a:pt x="4114801" y="788698"/>
                </a:lnTo>
                <a:lnTo>
                  <a:pt x="4112578" y="787429"/>
                </a:lnTo>
                <a:lnTo>
                  <a:pt x="4110673" y="786158"/>
                </a:lnTo>
                <a:lnTo>
                  <a:pt x="4109086" y="784570"/>
                </a:lnTo>
                <a:lnTo>
                  <a:pt x="4107816" y="782348"/>
                </a:lnTo>
                <a:lnTo>
                  <a:pt x="4107181" y="779491"/>
                </a:lnTo>
                <a:lnTo>
                  <a:pt x="4107181" y="775998"/>
                </a:lnTo>
                <a:lnTo>
                  <a:pt x="4107816" y="771552"/>
                </a:lnTo>
                <a:lnTo>
                  <a:pt x="4104641" y="771552"/>
                </a:lnTo>
                <a:lnTo>
                  <a:pt x="4102418" y="771552"/>
                </a:lnTo>
                <a:lnTo>
                  <a:pt x="4100196" y="772504"/>
                </a:lnTo>
                <a:lnTo>
                  <a:pt x="4098608" y="773458"/>
                </a:lnTo>
                <a:lnTo>
                  <a:pt x="4097656" y="775044"/>
                </a:lnTo>
                <a:lnTo>
                  <a:pt x="4097021" y="776315"/>
                </a:lnTo>
                <a:lnTo>
                  <a:pt x="4095433" y="779491"/>
                </a:lnTo>
                <a:lnTo>
                  <a:pt x="4094798" y="781077"/>
                </a:lnTo>
                <a:lnTo>
                  <a:pt x="4093846" y="782666"/>
                </a:lnTo>
                <a:lnTo>
                  <a:pt x="4092576" y="783617"/>
                </a:lnTo>
                <a:lnTo>
                  <a:pt x="4090988" y="784887"/>
                </a:lnTo>
                <a:lnTo>
                  <a:pt x="4089083" y="785523"/>
                </a:lnTo>
                <a:lnTo>
                  <a:pt x="4086543" y="785841"/>
                </a:lnTo>
                <a:lnTo>
                  <a:pt x="4083686" y="785523"/>
                </a:lnTo>
                <a:lnTo>
                  <a:pt x="4079876" y="784887"/>
                </a:lnTo>
                <a:lnTo>
                  <a:pt x="4080193" y="782031"/>
                </a:lnTo>
                <a:lnTo>
                  <a:pt x="4080193" y="779808"/>
                </a:lnTo>
                <a:lnTo>
                  <a:pt x="4079876" y="777585"/>
                </a:lnTo>
                <a:lnTo>
                  <a:pt x="4079241" y="775362"/>
                </a:lnTo>
                <a:lnTo>
                  <a:pt x="4078288" y="773775"/>
                </a:lnTo>
                <a:lnTo>
                  <a:pt x="4077653" y="772504"/>
                </a:lnTo>
                <a:lnTo>
                  <a:pt x="4075431" y="769648"/>
                </a:lnTo>
                <a:lnTo>
                  <a:pt x="4073208" y="766471"/>
                </a:lnTo>
                <a:lnTo>
                  <a:pt x="4072573" y="765202"/>
                </a:lnTo>
                <a:lnTo>
                  <a:pt x="4071621" y="763296"/>
                </a:lnTo>
                <a:lnTo>
                  <a:pt x="4070986" y="761392"/>
                </a:lnTo>
                <a:lnTo>
                  <a:pt x="4070668" y="759169"/>
                </a:lnTo>
                <a:lnTo>
                  <a:pt x="4070668" y="756946"/>
                </a:lnTo>
                <a:lnTo>
                  <a:pt x="4070986" y="754088"/>
                </a:lnTo>
                <a:lnTo>
                  <a:pt x="4071938" y="752819"/>
                </a:lnTo>
                <a:lnTo>
                  <a:pt x="4073526" y="751867"/>
                </a:lnTo>
                <a:lnTo>
                  <a:pt x="4076701" y="750278"/>
                </a:lnTo>
                <a:lnTo>
                  <a:pt x="4080511" y="748691"/>
                </a:lnTo>
                <a:lnTo>
                  <a:pt x="4083686" y="747104"/>
                </a:lnTo>
                <a:lnTo>
                  <a:pt x="4077336" y="748691"/>
                </a:lnTo>
                <a:lnTo>
                  <a:pt x="4070033" y="749644"/>
                </a:lnTo>
                <a:lnTo>
                  <a:pt x="4055428" y="751232"/>
                </a:lnTo>
                <a:lnTo>
                  <a:pt x="4056063" y="749009"/>
                </a:lnTo>
                <a:lnTo>
                  <a:pt x="4057333" y="747104"/>
                </a:lnTo>
                <a:lnTo>
                  <a:pt x="4059238" y="745516"/>
                </a:lnTo>
                <a:lnTo>
                  <a:pt x="4061461" y="743928"/>
                </a:lnTo>
                <a:lnTo>
                  <a:pt x="4053523" y="743611"/>
                </a:lnTo>
                <a:lnTo>
                  <a:pt x="4049396" y="742976"/>
                </a:lnTo>
                <a:lnTo>
                  <a:pt x="4046221" y="741705"/>
                </a:lnTo>
                <a:lnTo>
                  <a:pt x="4044316" y="741388"/>
                </a:lnTo>
                <a:lnTo>
                  <a:pt x="4042728" y="740436"/>
                </a:lnTo>
                <a:lnTo>
                  <a:pt x="4041776" y="739165"/>
                </a:lnTo>
                <a:lnTo>
                  <a:pt x="4040823" y="738212"/>
                </a:lnTo>
                <a:lnTo>
                  <a:pt x="4039871" y="736626"/>
                </a:lnTo>
                <a:lnTo>
                  <a:pt x="4039236" y="734720"/>
                </a:lnTo>
                <a:lnTo>
                  <a:pt x="4038918" y="733132"/>
                </a:lnTo>
                <a:lnTo>
                  <a:pt x="4038918" y="730911"/>
                </a:lnTo>
                <a:lnTo>
                  <a:pt x="4062096" y="728687"/>
                </a:lnTo>
                <a:lnTo>
                  <a:pt x="4063683" y="742976"/>
                </a:lnTo>
                <a:lnTo>
                  <a:pt x="4066541" y="741705"/>
                </a:lnTo>
                <a:lnTo>
                  <a:pt x="4069081" y="740753"/>
                </a:lnTo>
                <a:lnTo>
                  <a:pt x="4075431" y="739482"/>
                </a:lnTo>
                <a:lnTo>
                  <a:pt x="4081146" y="738848"/>
                </a:lnTo>
                <a:lnTo>
                  <a:pt x="4087178" y="739165"/>
                </a:lnTo>
                <a:lnTo>
                  <a:pt x="4087178" y="738212"/>
                </a:lnTo>
                <a:lnTo>
                  <a:pt x="4087178" y="737261"/>
                </a:lnTo>
                <a:lnTo>
                  <a:pt x="4086543" y="736626"/>
                </a:lnTo>
                <a:lnTo>
                  <a:pt x="4095116" y="736943"/>
                </a:lnTo>
                <a:lnTo>
                  <a:pt x="4103371" y="737261"/>
                </a:lnTo>
                <a:lnTo>
                  <a:pt x="4110991" y="738530"/>
                </a:lnTo>
                <a:lnTo>
                  <a:pt x="4118928" y="739482"/>
                </a:lnTo>
                <a:lnTo>
                  <a:pt x="4126231" y="741070"/>
                </a:lnTo>
                <a:lnTo>
                  <a:pt x="4133533" y="742340"/>
                </a:lnTo>
                <a:lnTo>
                  <a:pt x="4147186" y="746151"/>
                </a:lnTo>
                <a:lnTo>
                  <a:pt x="4160838" y="750278"/>
                </a:lnTo>
                <a:lnTo>
                  <a:pt x="4174173" y="754407"/>
                </a:lnTo>
                <a:lnTo>
                  <a:pt x="4187508" y="758852"/>
                </a:lnTo>
                <a:lnTo>
                  <a:pt x="4200843" y="763296"/>
                </a:lnTo>
                <a:lnTo>
                  <a:pt x="4205288" y="761710"/>
                </a:lnTo>
                <a:lnTo>
                  <a:pt x="4211003" y="760440"/>
                </a:lnTo>
                <a:lnTo>
                  <a:pt x="4217671" y="759169"/>
                </a:lnTo>
                <a:lnTo>
                  <a:pt x="4224973" y="758535"/>
                </a:lnTo>
                <a:lnTo>
                  <a:pt x="4232911" y="758217"/>
                </a:lnTo>
                <a:lnTo>
                  <a:pt x="4241483" y="757899"/>
                </a:lnTo>
                <a:lnTo>
                  <a:pt x="4250056" y="757899"/>
                </a:lnTo>
                <a:lnTo>
                  <a:pt x="4259263" y="757899"/>
                </a:lnTo>
                <a:lnTo>
                  <a:pt x="4259581" y="755994"/>
                </a:lnTo>
                <a:lnTo>
                  <a:pt x="4259898" y="755042"/>
                </a:lnTo>
                <a:lnTo>
                  <a:pt x="4259581" y="753771"/>
                </a:lnTo>
                <a:lnTo>
                  <a:pt x="4263391" y="756311"/>
                </a:lnTo>
                <a:lnTo>
                  <a:pt x="4266566" y="758217"/>
                </a:lnTo>
                <a:lnTo>
                  <a:pt x="4274186" y="759169"/>
                </a:lnTo>
                <a:lnTo>
                  <a:pt x="4282123" y="760440"/>
                </a:lnTo>
                <a:lnTo>
                  <a:pt x="4290061" y="761392"/>
                </a:lnTo>
                <a:lnTo>
                  <a:pt x="4297363" y="763296"/>
                </a:lnTo>
                <a:lnTo>
                  <a:pt x="4306253" y="761710"/>
                </a:lnTo>
                <a:lnTo>
                  <a:pt x="4311016" y="761392"/>
                </a:lnTo>
                <a:lnTo>
                  <a:pt x="4315461" y="761392"/>
                </a:lnTo>
                <a:lnTo>
                  <a:pt x="4320223" y="761710"/>
                </a:lnTo>
                <a:lnTo>
                  <a:pt x="4324668" y="762979"/>
                </a:lnTo>
                <a:lnTo>
                  <a:pt x="4329113" y="764885"/>
                </a:lnTo>
                <a:lnTo>
                  <a:pt x="4331018" y="766154"/>
                </a:lnTo>
                <a:lnTo>
                  <a:pt x="4333241" y="767742"/>
                </a:lnTo>
                <a:lnTo>
                  <a:pt x="4331971" y="762979"/>
                </a:lnTo>
                <a:lnTo>
                  <a:pt x="4330066" y="758535"/>
                </a:lnTo>
                <a:lnTo>
                  <a:pt x="4327526" y="754088"/>
                </a:lnTo>
                <a:lnTo>
                  <a:pt x="4324986" y="750278"/>
                </a:lnTo>
                <a:lnTo>
                  <a:pt x="4322446" y="746151"/>
                </a:lnTo>
                <a:lnTo>
                  <a:pt x="4319271" y="742340"/>
                </a:lnTo>
                <a:lnTo>
                  <a:pt x="4315778" y="738848"/>
                </a:lnTo>
                <a:lnTo>
                  <a:pt x="4312286" y="735672"/>
                </a:lnTo>
                <a:lnTo>
                  <a:pt x="4308158" y="732180"/>
                </a:lnTo>
                <a:lnTo>
                  <a:pt x="4304031" y="729005"/>
                </a:lnTo>
                <a:lnTo>
                  <a:pt x="4299903" y="726147"/>
                </a:lnTo>
                <a:lnTo>
                  <a:pt x="4295458" y="723607"/>
                </a:lnTo>
                <a:lnTo>
                  <a:pt x="4285933" y="718527"/>
                </a:lnTo>
                <a:lnTo>
                  <a:pt x="4276091" y="713765"/>
                </a:lnTo>
                <a:lnTo>
                  <a:pt x="4265931" y="709637"/>
                </a:lnTo>
                <a:lnTo>
                  <a:pt x="4254818" y="706144"/>
                </a:lnTo>
                <a:lnTo>
                  <a:pt x="4244341" y="702970"/>
                </a:lnTo>
                <a:lnTo>
                  <a:pt x="4233228" y="700110"/>
                </a:lnTo>
                <a:lnTo>
                  <a:pt x="4222751" y="697889"/>
                </a:lnTo>
                <a:lnTo>
                  <a:pt x="4212273" y="696300"/>
                </a:lnTo>
                <a:lnTo>
                  <a:pt x="4202431" y="694396"/>
                </a:lnTo>
                <a:lnTo>
                  <a:pt x="4192588" y="693126"/>
                </a:lnTo>
                <a:lnTo>
                  <a:pt x="4190683" y="696935"/>
                </a:lnTo>
                <a:lnTo>
                  <a:pt x="4189096" y="700110"/>
                </a:lnTo>
                <a:lnTo>
                  <a:pt x="4188461" y="703604"/>
                </a:lnTo>
                <a:lnTo>
                  <a:pt x="4187826" y="706779"/>
                </a:lnTo>
                <a:lnTo>
                  <a:pt x="4186873" y="709954"/>
                </a:lnTo>
                <a:lnTo>
                  <a:pt x="4185603" y="714081"/>
                </a:lnTo>
                <a:lnTo>
                  <a:pt x="4183698" y="718845"/>
                </a:lnTo>
                <a:lnTo>
                  <a:pt x="4180523" y="724243"/>
                </a:lnTo>
                <a:lnTo>
                  <a:pt x="4178301" y="723289"/>
                </a:lnTo>
                <a:lnTo>
                  <a:pt x="4175761" y="721703"/>
                </a:lnTo>
                <a:lnTo>
                  <a:pt x="4173538" y="719797"/>
                </a:lnTo>
                <a:lnTo>
                  <a:pt x="4171951" y="718527"/>
                </a:lnTo>
                <a:lnTo>
                  <a:pt x="4171316" y="716622"/>
                </a:lnTo>
                <a:lnTo>
                  <a:pt x="4170998" y="715987"/>
                </a:lnTo>
                <a:lnTo>
                  <a:pt x="4171316" y="715035"/>
                </a:lnTo>
                <a:lnTo>
                  <a:pt x="4171633" y="714401"/>
                </a:lnTo>
                <a:lnTo>
                  <a:pt x="4172586" y="714081"/>
                </a:lnTo>
                <a:lnTo>
                  <a:pt x="4173538" y="713765"/>
                </a:lnTo>
                <a:lnTo>
                  <a:pt x="4175126" y="713447"/>
                </a:lnTo>
                <a:lnTo>
                  <a:pt x="4173856" y="710272"/>
                </a:lnTo>
                <a:lnTo>
                  <a:pt x="4172586" y="708049"/>
                </a:lnTo>
                <a:lnTo>
                  <a:pt x="4171316" y="706779"/>
                </a:lnTo>
                <a:lnTo>
                  <a:pt x="4169728" y="705508"/>
                </a:lnTo>
                <a:lnTo>
                  <a:pt x="4168458" y="704874"/>
                </a:lnTo>
                <a:lnTo>
                  <a:pt x="4166871" y="704874"/>
                </a:lnTo>
                <a:lnTo>
                  <a:pt x="4164013" y="704556"/>
                </a:lnTo>
                <a:lnTo>
                  <a:pt x="4161156" y="704556"/>
                </a:lnTo>
                <a:lnTo>
                  <a:pt x="4159568" y="704239"/>
                </a:lnTo>
                <a:lnTo>
                  <a:pt x="4158298" y="703922"/>
                </a:lnTo>
                <a:lnTo>
                  <a:pt x="4156711" y="702652"/>
                </a:lnTo>
                <a:lnTo>
                  <a:pt x="4155123" y="701381"/>
                </a:lnTo>
                <a:lnTo>
                  <a:pt x="4153853" y="699475"/>
                </a:lnTo>
                <a:lnTo>
                  <a:pt x="4152266" y="696935"/>
                </a:lnTo>
                <a:lnTo>
                  <a:pt x="4152583" y="695348"/>
                </a:lnTo>
                <a:lnTo>
                  <a:pt x="4153536" y="694396"/>
                </a:lnTo>
                <a:lnTo>
                  <a:pt x="4154488" y="693762"/>
                </a:lnTo>
                <a:lnTo>
                  <a:pt x="4155758" y="693126"/>
                </a:lnTo>
                <a:lnTo>
                  <a:pt x="4158298" y="692490"/>
                </a:lnTo>
                <a:lnTo>
                  <a:pt x="4161473" y="692174"/>
                </a:lnTo>
                <a:lnTo>
                  <a:pt x="4168458" y="692174"/>
                </a:lnTo>
                <a:lnTo>
                  <a:pt x="4171951" y="692490"/>
                </a:lnTo>
                <a:lnTo>
                  <a:pt x="4175443" y="692490"/>
                </a:lnTo>
                <a:lnTo>
                  <a:pt x="4170681" y="691539"/>
                </a:lnTo>
                <a:lnTo>
                  <a:pt x="4165918" y="689632"/>
                </a:lnTo>
                <a:lnTo>
                  <a:pt x="4160838" y="687727"/>
                </a:lnTo>
                <a:lnTo>
                  <a:pt x="4155758" y="685506"/>
                </a:lnTo>
                <a:lnTo>
                  <a:pt x="4145281" y="680108"/>
                </a:lnTo>
                <a:lnTo>
                  <a:pt x="4135121" y="675027"/>
                </a:lnTo>
                <a:lnTo>
                  <a:pt x="4134168" y="679473"/>
                </a:lnTo>
                <a:lnTo>
                  <a:pt x="4133533" y="683283"/>
                </a:lnTo>
                <a:lnTo>
                  <a:pt x="4132581" y="687727"/>
                </a:lnTo>
                <a:lnTo>
                  <a:pt x="4131628" y="691856"/>
                </a:lnTo>
                <a:lnTo>
                  <a:pt x="4130676" y="694080"/>
                </a:lnTo>
                <a:lnTo>
                  <a:pt x="4130041" y="695665"/>
                </a:lnTo>
                <a:lnTo>
                  <a:pt x="4129088" y="697254"/>
                </a:lnTo>
                <a:lnTo>
                  <a:pt x="4127501" y="698840"/>
                </a:lnTo>
                <a:lnTo>
                  <a:pt x="4126231" y="699794"/>
                </a:lnTo>
                <a:lnTo>
                  <a:pt x="4124008" y="700746"/>
                </a:lnTo>
                <a:lnTo>
                  <a:pt x="4121786" y="701698"/>
                </a:lnTo>
                <a:lnTo>
                  <a:pt x="4118928" y="702018"/>
                </a:lnTo>
                <a:lnTo>
                  <a:pt x="4120833" y="696935"/>
                </a:lnTo>
                <a:lnTo>
                  <a:pt x="4121786" y="692808"/>
                </a:lnTo>
                <a:lnTo>
                  <a:pt x="4121786" y="690270"/>
                </a:lnTo>
                <a:lnTo>
                  <a:pt x="4121468" y="689316"/>
                </a:lnTo>
                <a:lnTo>
                  <a:pt x="4120833" y="688363"/>
                </a:lnTo>
                <a:lnTo>
                  <a:pt x="4120198" y="688046"/>
                </a:lnTo>
                <a:lnTo>
                  <a:pt x="4119563" y="688046"/>
                </a:lnTo>
                <a:lnTo>
                  <a:pt x="4117658" y="688046"/>
                </a:lnTo>
                <a:lnTo>
                  <a:pt x="4115118" y="689316"/>
                </a:lnTo>
                <a:lnTo>
                  <a:pt x="4112578" y="690902"/>
                </a:lnTo>
                <a:lnTo>
                  <a:pt x="4109721" y="693126"/>
                </a:lnTo>
                <a:lnTo>
                  <a:pt x="4106863" y="695665"/>
                </a:lnTo>
                <a:lnTo>
                  <a:pt x="4104323" y="698840"/>
                </a:lnTo>
                <a:lnTo>
                  <a:pt x="4101783" y="702018"/>
                </a:lnTo>
                <a:lnTo>
                  <a:pt x="4099561" y="705191"/>
                </a:lnTo>
                <a:lnTo>
                  <a:pt x="4097973" y="708685"/>
                </a:lnTo>
                <a:lnTo>
                  <a:pt x="4097021" y="711860"/>
                </a:lnTo>
                <a:lnTo>
                  <a:pt x="4096386" y="714716"/>
                </a:lnTo>
                <a:lnTo>
                  <a:pt x="4092258" y="712812"/>
                </a:lnTo>
                <a:lnTo>
                  <a:pt x="4090671" y="712177"/>
                </a:lnTo>
                <a:lnTo>
                  <a:pt x="4089083" y="711224"/>
                </a:lnTo>
                <a:lnTo>
                  <a:pt x="4088448" y="710272"/>
                </a:lnTo>
                <a:lnTo>
                  <a:pt x="4088131" y="709320"/>
                </a:lnTo>
                <a:lnTo>
                  <a:pt x="4088131" y="708685"/>
                </a:lnTo>
                <a:lnTo>
                  <a:pt x="4088131" y="707414"/>
                </a:lnTo>
                <a:lnTo>
                  <a:pt x="4088766" y="705191"/>
                </a:lnTo>
                <a:lnTo>
                  <a:pt x="4090671" y="703604"/>
                </a:lnTo>
                <a:lnTo>
                  <a:pt x="4092893" y="701381"/>
                </a:lnTo>
                <a:lnTo>
                  <a:pt x="4095433" y="699475"/>
                </a:lnTo>
                <a:lnTo>
                  <a:pt x="4100196" y="695348"/>
                </a:lnTo>
                <a:lnTo>
                  <a:pt x="4102418" y="693762"/>
                </a:lnTo>
                <a:lnTo>
                  <a:pt x="4103688" y="692174"/>
                </a:lnTo>
                <a:lnTo>
                  <a:pt x="4104641" y="690585"/>
                </a:lnTo>
                <a:lnTo>
                  <a:pt x="4104641" y="690270"/>
                </a:lnTo>
                <a:lnTo>
                  <a:pt x="4104323" y="689632"/>
                </a:lnTo>
                <a:lnTo>
                  <a:pt x="4103688" y="689316"/>
                </a:lnTo>
                <a:lnTo>
                  <a:pt x="4102736" y="688363"/>
                </a:lnTo>
                <a:lnTo>
                  <a:pt x="4099878" y="687727"/>
                </a:lnTo>
                <a:lnTo>
                  <a:pt x="4103371" y="686458"/>
                </a:lnTo>
                <a:lnTo>
                  <a:pt x="4107181" y="684235"/>
                </a:lnTo>
                <a:lnTo>
                  <a:pt x="4113531" y="680108"/>
                </a:lnTo>
                <a:lnTo>
                  <a:pt x="4120198" y="675663"/>
                </a:lnTo>
                <a:lnTo>
                  <a:pt x="4123373" y="673441"/>
                </a:lnTo>
                <a:lnTo>
                  <a:pt x="4127501" y="671852"/>
                </a:lnTo>
                <a:lnTo>
                  <a:pt x="4123056" y="670265"/>
                </a:lnTo>
                <a:lnTo>
                  <a:pt x="4118928" y="669313"/>
                </a:lnTo>
                <a:lnTo>
                  <a:pt x="4114801" y="668677"/>
                </a:lnTo>
                <a:lnTo>
                  <a:pt x="4110991" y="668677"/>
                </a:lnTo>
                <a:lnTo>
                  <a:pt x="4109721" y="669313"/>
                </a:lnTo>
                <a:lnTo>
                  <a:pt x="4107816" y="669947"/>
                </a:lnTo>
                <a:lnTo>
                  <a:pt x="4106228" y="670582"/>
                </a:lnTo>
                <a:lnTo>
                  <a:pt x="4104958" y="671852"/>
                </a:lnTo>
                <a:lnTo>
                  <a:pt x="4103688" y="673123"/>
                </a:lnTo>
                <a:lnTo>
                  <a:pt x="4102736" y="675027"/>
                </a:lnTo>
                <a:lnTo>
                  <a:pt x="4101783" y="676933"/>
                </a:lnTo>
                <a:lnTo>
                  <a:pt x="4100513" y="679155"/>
                </a:lnTo>
                <a:lnTo>
                  <a:pt x="4099561" y="677250"/>
                </a:lnTo>
                <a:lnTo>
                  <a:pt x="4098608" y="675344"/>
                </a:lnTo>
                <a:lnTo>
                  <a:pt x="4098291" y="673441"/>
                </a:lnTo>
                <a:lnTo>
                  <a:pt x="4098291" y="671852"/>
                </a:lnTo>
                <a:lnTo>
                  <a:pt x="4098608" y="669947"/>
                </a:lnTo>
                <a:lnTo>
                  <a:pt x="4099561" y="668042"/>
                </a:lnTo>
                <a:lnTo>
                  <a:pt x="4101783" y="664550"/>
                </a:lnTo>
                <a:lnTo>
                  <a:pt x="4103688" y="660423"/>
                </a:lnTo>
                <a:lnTo>
                  <a:pt x="4105593" y="656294"/>
                </a:lnTo>
                <a:lnTo>
                  <a:pt x="4106228" y="654072"/>
                </a:lnTo>
                <a:lnTo>
                  <a:pt x="4106863" y="652166"/>
                </a:lnTo>
                <a:lnTo>
                  <a:pt x="4106863" y="649944"/>
                </a:lnTo>
                <a:lnTo>
                  <a:pt x="4106228" y="647721"/>
                </a:lnTo>
                <a:lnTo>
                  <a:pt x="4069081" y="649309"/>
                </a:lnTo>
                <a:lnTo>
                  <a:pt x="4055746" y="650261"/>
                </a:lnTo>
                <a:lnTo>
                  <a:pt x="4042728" y="650261"/>
                </a:lnTo>
                <a:lnTo>
                  <a:pt x="4029711" y="650261"/>
                </a:lnTo>
                <a:lnTo>
                  <a:pt x="4014471" y="649944"/>
                </a:lnTo>
                <a:lnTo>
                  <a:pt x="3970021" y="648040"/>
                </a:lnTo>
                <a:lnTo>
                  <a:pt x="3973513" y="646134"/>
                </a:lnTo>
                <a:lnTo>
                  <a:pt x="3976371" y="644228"/>
                </a:lnTo>
                <a:lnTo>
                  <a:pt x="3978911" y="642007"/>
                </a:lnTo>
                <a:lnTo>
                  <a:pt x="3980816" y="640418"/>
                </a:lnTo>
                <a:lnTo>
                  <a:pt x="3982721" y="638196"/>
                </a:lnTo>
                <a:lnTo>
                  <a:pt x="3983673" y="636292"/>
                </a:lnTo>
                <a:lnTo>
                  <a:pt x="3983991" y="634386"/>
                </a:lnTo>
                <a:lnTo>
                  <a:pt x="3983991" y="632799"/>
                </a:lnTo>
                <a:lnTo>
                  <a:pt x="3983673" y="631210"/>
                </a:lnTo>
                <a:lnTo>
                  <a:pt x="3982721" y="630259"/>
                </a:lnTo>
                <a:lnTo>
                  <a:pt x="3981133" y="629304"/>
                </a:lnTo>
                <a:lnTo>
                  <a:pt x="3978593" y="628988"/>
                </a:lnTo>
                <a:lnTo>
                  <a:pt x="3976053" y="628988"/>
                </a:lnTo>
                <a:lnTo>
                  <a:pt x="3972561" y="629304"/>
                </a:lnTo>
                <a:lnTo>
                  <a:pt x="3968433" y="630575"/>
                </a:lnTo>
                <a:lnTo>
                  <a:pt x="3963671" y="632162"/>
                </a:lnTo>
                <a:lnTo>
                  <a:pt x="3962718" y="628353"/>
                </a:lnTo>
                <a:lnTo>
                  <a:pt x="3962083" y="626449"/>
                </a:lnTo>
                <a:lnTo>
                  <a:pt x="3962718" y="624861"/>
                </a:lnTo>
                <a:lnTo>
                  <a:pt x="3963036" y="623591"/>
                </a:lnTo>
                <a:lnTo>
                  <a:pt x="3963353" y="622320"/>
                </a:lnTo>
                <a:lnTo>
                  <a:pt x="3963988" y="621368"/>
                </a:lnTo>
                <a:lnTo>
                  <a:pt x="3964941" y="620733"/>
                </a:lnTo>
                <a:lnTo>
                  <a:pt x="3966846" y="619145"/>
                </a:lnTo>
                <a:lnTo>
                  <a:pt x="3970021" y="618193"/>
                </a:lnTo>
                <a:lnTo>
                  <a:pt x="3972878" y="617876"/>
                </a:lnTo>
                <a:lnTo>
                  <a:pt x="3976053" y="617241"/>
                </a:lnTo>
                <a:lnTo>
                  <a:pt x="3983356" y="616604"/>
                </a:lnTo>
                <a:lnTo>
                  <a:pt x="3990341" y="615970"/>
                </a:lnTo>
                <a:lnTo>
                  <a:pt x="3993198" y="615018"/>
                </a:lnTo>
                <a:lnTo>
                  <a:pt x="3995738" y="614064"/>
                </a:lnTo>
                <a:lnTo>
                  <a:pt x="3997961" y="612478"/>
                </a:lnTo>
                <a:lnTo>
                  <a:pt x="3998596" y="611525"/>
                </a:lnTo>
                <a:lnTo>
                  <a:pt x="3999231" y="610572"/>
                </a:lnTo>
                <a:lnTo>
                  <a:pt x="3997961" y="609303"/>
                </a:lnTo>
                <a:lnTo>
                  <a:pt x="3995738" y="608666"/>
                </a:lnTo>
                <a:lnTo>
                  <a:pt x="3993198" y="607714"/>
                </a:lnTo>
                <a:lnTo>
                  <a:pt x="3990023" y="607714"/>
                </a:lnTo>
                <a:lnTo>
                  <a:pt x="3986213" y="607714"/>
                </a:lnTo>
                <a:lnTo>
                  <a:pt x="3982721" y="607714"/>
                </a:lnTo>
                <a:lnTo>
                  <a:pt x="3978276" y="608666"/>
                </a:lnTo>
                <a:lnTo>
                  <a:pt x="3974148" y="609303"/>
                </a:lnTo>
                <a:lnTo>
                  <a:pt x="3970021" y="609937"/>
                </a:lnTo>
                <a:lnTo>
                  <a:pt x="3965893" y="611208"/>
                </a:lnTo>
                <a:lnTo>
                  <a:pt x="3962083" y="612478"/>
                </a:lnTo>
                <a:lnTo>
                  <a:pt x="3958908" y="614064"/>
                </a:lnTo>
                <a:lnTo>
                  <a:pt x="3956051" y="615970"/>
                </a:lnTo>
                <a:lnTo>
                  <a:pt x="3953511" y="617876"/>
                </a:lnTo>
                <a:lnTo>
                  <a:pt x="3951923" y="619780"/>
                </a:lnTo>
                <a:lnTo>
                  <a:pt x="3951288" y="621051"/>
                </a:lnTo>
                <a:lnTo>
                  <a:pt x="3951288" y="622003"/>
                </a:lnTo>
                <a:lnTo>
                  <a:pt x="3943986" y="616604"/>
                </a:lnTo>
                <a:lnTo>
                  <a:pt x="3937001" y="610889"/>
                </a:lnTo>
                <a:lnTo>
                  <a:pt x="3933826" y="607714"/>
                </a:lnTo>
                <a:lnTo>
                  <a:pt x="3930333" y="604539"/>
                </a:lnTo>
                <a:lnTo>
                  <a:pt x="3927793" y="600412"/>
                </a:lnTo>
                <a:lnTo>
                  <a:pt x="3926206" y="596602"/>
                </a:lnTo>
                <a:lnTo>
                  <a:pt x="3924301" y="597872"/>
                </a:lnTo>
                <a:lnTo>
                  <a:pt x="3922079" y="599140"/>
                </a:lnTo>
                <a:lnTo>
                  <a:pt x="3917633" y="601047"/>
                </a:lnTo>
                <a:lnTo>
                  <a:pt x="3907473" y="604222"/>
                </a:lnTo>
                <a:lnTo>
                  <a:pt x="3904933" y="605174"/>
                </a:lnTo>
                <a:lnTo>
                  <a:pt x="3902711" y="606445"/>
                </a:lnTo>
                <a:lnTo>
                  <a:pt x="3900806" y="607397"/>
                </a:lnTo>
                <a:lnTo>
                  <a:pt x="3899218" y="608985"/>
                </a:lnTo>
                <a:lnTo>
                  <a:pt x="3897948" y="610889"/>
                </a:lnTo>
                <a:lnTo>
                  <a:pt x="3896996" y="613112"/>
                </a:lnTo>
                <a:lnTo>
                  <a:pt x="3896678" y="615653"/>
                </a:lnTo>
                <a:lnTo>
                  <a:pt x="3896678" y="618511"/>
                </a:lnTo>
                <a:lnTo>
                  <a:pt x="3892551" y="616604"/>
                </a:lnTo>
                <a:lnTo>
                  <a:pt x="3888423" y="615018"/>
                </a:lnTo>
                <a:lnTo>
                  <a:pt x="3884931" y="614381"/>
                </a:lnTo>
                <a:lnTo>
                  <a:pt x="3881121" y="613747"/>
                </a:lnTo>
                <a:lnTo>
                  <a:pt x="3875088" y="613112"/>
                </a:lnTo>
                <a:lnTo>
                  <a:pt x="3868738" y="612478"/>
                </a:lnTo>
                <a:lnTo>
                  <a:pt x="3862706" y="612478"/>
                </a:lnTo>
                <a:lnTo>
                  <a:pt x="3856357" y="612160"/>
                </a:lnTo>
                <a:lnTo>
                  <a:pt x="3849371" y="611525"/>
                </a:lnTo>
                <a:lnTo>
                  <a:pt x="3845878" y="610572"/>
                </a:lnTo>
                <a:lnTo>
                  <a:pt x="3841751" y="609303"/>
                </a:lnTo>
                <a:lnTo>
                  <a:pt x="3843021" y="604856"/>
                </a:lnTo>
                <a:lnTo>
                  <a:pt x="3844291" y="599777"/>
                </a:lnTo>
                <a:lnTo>
                  <a:pt x="3845878" y="594697"/>
                </a:lnTo>
                <a:lnTo>
                  <a:pt x="3846196" y="592156"/>
                </a:lnTo>
                <a:lnTo>
                  <a:pt x="3846513" y="589933"/>
                </a:lnTo>
                <a:lnTo>
                  <a:pt x="3846196" y="587712"/>
                </a:lnTo>
                <a:lnTo>
                  <a:pt x="3845561" y="586123"/>
                </a:lnTo>
                <a:lnTo>
                  <a:pt x="3844291" y="584536"/>
                </a:lnTo>
                <a:lnTo>
                  <a:pt x="3843021" y="583265"/>
                </a:lnTo>
                <a:lnTo>
                  <a:pt x="3840481" y="582631"/>
                </a:lnTo>
                <a:lnTo>
                  <a:pt x="3836989" y="582314"/>
                </a:lnTo>
                <a:lnTo>
                  <a:pt x="3833178" y="582631"/>
                </a:lnTo>
                <a:lnTo>
                  <a:pt x="3828416" y="583265"/>
                </a:lnTo>
                <a:lnTo>
                  <a:pt x="3828733" y="581679"/>
                </a:lnTo>
                <a:lnTo>
                  <a:pt x="3829368" y="580090"/>
                </a:lnTo>
                <a:lnTo>
                  <a:pt x="3831592" y="577232"/>
                </a:lnTo>
                <a:lnTo>
                  <a:pt x="3836353" y="572471"/>
                </a:lnTo>
                <a:lnTo>
                  <a:pt x="3838576" y="569931"/>
                </a:lnTo>
                <a:lnTo>
                  <a:pt x="3839211" y="568342"/>
                </a:lnTo>
                <a:lnTo>
                  <a:pt x="3839846" y="566755"/>
                </a:lnTo>
                <a:lnTo>
                  <a:pt x="3840481" y="564533"/>
                </a:lnTo>
                <a:lnTo>
                  <a:pt x="3839846" y="562309"/>
                </a:lnTo>
                <a:lnTo>
                  <a:pt x="3839529" y="559769"/>
                </a:lnTo>
                <a:lnTo>
                  <a:pt x="3838576" y="556911"/>
                </a:lnTo>
                <a:lnTo>
                  <a:pt x="3845878" y="559769"/>
                </a:lnTo>
                <a:lnTo>
                  <a:pt x="3854133" y="562309"/>
                </a:lnTo>
                <a:lnTo>
                  <a:pt x="3858578" y="563263"/>
                </a:lnTo>
                <a:lnTo>
                  <a:pt x="3863341" y="564215"/>
                </a:lnTo>
                <a:lnTo>
                  <a:pt x="3867786" y="564850"/>
                </a:lnTo>
                <a:lnTo>
                  <a:pt x="3872548" y="564850"/>
                </a:lnTo>
                <a:lnTo>
                  <a:pt x="3876994" y="564850"/>
                </a:lnTo>
                <a:lnTo>
                  <a:pt x="3881121" y="564215"/>
                </a:lnTo>
                <a:lnTo>
                  <a:pt x="3885248" y="562944"/>
                </a:lnTo>
                <a:lnTo>
                  <a:pt x="3888741" y="561675"/>
                </a:lnTo>
                <a:lnTo>
                  <a:pt x="3892234" y="559769"/>
                </a:lnTo>
                <a:lnTo>
                  <a:pt x="3895091" y="556911"/>
                </a:lnTo>
                <a:lnTo>
                  <a:pt x="3897631" y="553736"/>
                </a:lnTo>
                <a:lnTo>
                  <a:pt x="3899536" y="549926"/>
                </a:lnTo>
                <a:lnTo>
                  <a:pt x="3908743" y="556276"/>
                </a:lnTo>
                <a:lnTo>
                  <a:pt x="3916998" y="561992"/>
                </a:lnTo>
                <a:lnTo>
                  <a:pt x="3924619" y="566755"/>
                </a:lnTo>
                <a:lnTo>
                  <a:pt x="3931921" y="570565"/>
                </a:lnTo>
                <a:lnTo>
                  <a:pt x="3939223" y="574057"/>
                </a:lnTo>
                <a:lnTo>
                  <a:pt x="3946208" y="576598"/>
                </a:lnTo>
                <a:lnTo>
                  <a:pt x="3953193" y="577867"/>
                </a:lnTo>
                <a:lnTo>
                  <a:pt x="3960496" y="579139"/>
                </a:lnTo>
                <a:lnTo>
                  <a:pt x="3967798" y="579456"/>
                </a:lnTo>
                <a:lnTo>
                  <a:pt x="3975736" y="579456"/>
                </a:lnTo>
                <a:lnTo>
                  <a:pt x="3984626" y="578821"/>
                </a:lnTo>
                <a:lnTo>
                  <a:pt x="3993516" y="577232"/>
                </a:lnTo>
                <a:lnTo>
                  <a:pt x="4003676" y="575328"/>
                </a:lnTo>
                <a:lnTo>
                  <a:pt x="4014788" y="573105"/>
                </a:lnTo>
                <a:lnTo>
                  <a:pt x="4040823" y="567707"/>
                </a:lnTo>
                <a:lnTo>
                  <a:pt x="4041458" y="569613"/>
                </a:lnTo>
                <a:lnTo>
                  <a:pt x="4041458" y="571517"/>
                </a:lnTo>
                <a:lnTo>
                  <a:pt x="4041141" y="572471"/>
                </a:lnTo>
                <a:lnTo>
                  <a:pt x="4040823" y="574057"/>
                </a:lnTo>
                <a:lnTo>
                  <a:pt x="4039553" y="574692"/>
                </a:lnTo>
                <a:lnTo>
                  <a:pt x="4038918" y="575328"/>
                </a:lnTo>
                <a:lnTo>
                  <a:pt x="4036378" y="576915"/>
                </a:lnTo>
                <a:lnTo>
                  <a:pt x="4033838" y="577867"/>
                </a:lnTo>
                <a:lnTo>
                  <a:pt x="4031616" y="579139"/>
                </a:lnTo>
                <a:lnTo>
                  <a:pt x="4030346" y="580090"/>
                </a:lnTo>
                <a:lnTo>
                  <a:pt x="4029711" y="580725"/>
                </a:lnTo>
                <a:lnTo>
                  <a:pt x="4029393" y="581996"/>
                </a:lnTo>
                <a:lnTo>
                  <a:pt x="4029076" y="583265"/>
                </a:lnTo>
                <a:lnTo>
                  <a:pt x="4030981" y="583265"/>
                </a:lnTo>
                <a:lnTo>
                  <a:pt x="4031933" y="583265"/>
                </a:lnTo>
                <a:lnTo>
                  <a:pt x="4032886" y="583900"/>
                </a:lnTo>
                <a:lnTo>
                  <a:pt x="4033838" y="584536"/>
                </a:lnTo>
                <a:lnTo>
                  <a:pt x="4034473" y="585172"/>
                </a:lnTo>
                <a:lnTo>
                  <a:pt x="4034791" y="586441"/>
                </a:lnTo>
                <a:lnTo>
                  <a:pt x="4035108" y="588664"/>
                </a:lnTo>
                <a:lnTo>
                  <a:pt x="4037331" y="588029"/>
                </a:lnTo>
                <a:lnTo>
                  <a:pt x="4039553" y="587712"/>
                </a:lnTo>
                <a:lnTo>
                  <a:pt x="4041458" y="587077"/>
                </a:lnTo>
                <a:lnTo>
                  <a:pt x="4042728" y="586123"/>
                </a:lnTo>
                <a:lnTo>
                  <a:pt x="4043998" y="584854"/>
                </a:lnTo>
                <a:lnTo>
                  <a:pt x="4044951" y="583265"/>
                </a:lnTo>
                <a:lnTo>
                  <a:pt x="4045903" y="581679"/>
                </a:lnTo>
                <a:lnTo>
                  <a:pt x="4046538" y="579773"/>
                </a:lnTo>
                <a:lnTo>
                  <a:pt x="4047173" y="576281"/>
                </a:lnTo>
                <a:lnTo>
                  <a:pt x="4047173" y="571836"/>
                </a:lnTo>
                <a:lnTo>
                  <a:pt x="4047173" y="567073"/>
                </a:lnTo>
                <a:lnTo>
                  <a:pt x="4046856" y="562309"/>
                </a:lnTo>
                <a:lnTo>
                  <a:pt x="4049078" y="562628"/>
                </a:lnTo>
                <a:lnTo>
                  <a:pt x="4050983" y="563263"/>
                </a:lnTo>
                <a:lnTo>
                  <a:pt x="4052253" y="564533"/>
                </a:lnTo>
                <a:lnTo>
                  <a:pt x="4053523" y="565803"/>
                </a:lnTo>
                <a:lnTo>
                  <a:pt x="4054158" y="567390"/>
                </a:lnTo>
                <a:lnTo>
                  <a:pt x="4054793" y="568978"/>
                </a:lnTo>
                <a:lnTo>
                  <a:pt x="4056381" y="572471"/>
                </a:lnTo>
                <a:lnTo>
                  <a:pt x="4057333" y="576281"/>
                </a:lnTo>
                <a:lnTo>
                  <a:pt x="4058286" y="577867"/>
                </a:lnTo>
                <a:lnTo>
                  <a:pt x="4058921" y="579456"/>
                </a:lnTo>
                <a:lnTo>
                  <a:pt x="4059873" y="580408"/>
                </a:lnTo>
                <a:lnTo>
                  <a:pt x="4061461" y="581679"/>
                </a:lnTo>
                <a:lnTo>
                  <a:pt x="4063366" y="582314"/>
                </a:lnTo>
                <a:lnTo>
                  <a:pt x="4065588" y="582631"/>
                </a:lnTo>
                <a:lnTo>
                  <a:pt x="4070668" y="581361"/>
                </a:lnTo>
                <a:lnTo>
                  <a:pt x="4072573" y="580408"/>
                </a:lnTo>
                <a:lnTo>
                  <a:pt x="4073526" y="579773"/>
                </a:lnTo>
                <a:lnTo>
                  <a:pt x="4074478" y="579139"/>
                </a:lnTo>
                <a:lnTo>
                  <a:pt x="4075113" y="577867"/>
                </a:lnTo>
                <a:lnTo>
                  <a:pt x="4075431" y="576915"/>
                </a:lnTo>
                <a:lnTo>
                  <a:pt x="4075113" y="575646"/>
                </a:lnTo>
                <a:lnTo>
                  <a:pt x="4074161" y="573105"/>
                </a:lnTo>
                <a:lnTo>
                  <a:pt x="4073208" y="570248"/>
                </a:lnTo>
                <a:lnTo>
                  <a:pt x="4071938" y="566755"/>
                </a:lnTo>
                <a:lnTo>
                  <a:pt x="4071303" y="564533"/>
                </a:lnTo>
                <a:lnTo>
                  <a:pt x="4071303" y="561992"/>
                </a:lnTo>
                <a:lnTo>
                  <a:pt x="4073208" y="564850"/>
                </a:lnTo>
                <a:lnTo>
                  <a:pt x="4075431" y="567390"/>
                </a:lnTo>
                <a:lnTo>
                  <a:pt x="4077653" y="569296"/>
                </a:lnTo>
                <a:lnTo>
                  <a:pt x="4079876" y="570882"/>
                </a:lnTo>
                <a:lnTo>
                  <a:pt x="4081781" y="572788"/>
                </a:lnTo>
                <a:lnTo>
                  <a:pt x="4083686" y="574057"/>
                </a:lnTo>
                <a:lnTo>
                  <a:pt x="4088131" y="575646"/>
                </a:lnTo>
                <a:lnTo>
                  <a:pt x="4092576" y="576915"/>
                </a:lnTo>
                <a:lnTo>
                  <a:pt x="4096386" y="577232"/>
                </a:lnTo>
                <a:lnTo>
                  <a:pt x="4100513" y="577232"/>
                </a:lnTo>
                <a:lnTo>
                  <a:pt x="4104641" y="577232"/>
                </a:lnTo>
                <a:lnTo>
                  <a:pt x="4108451" y="577232"/>
                </a:lnTo>
                <a:lnTo>
                  <a:pt x="4112261" y="577550"/>
                </a:lnTo>
                <a:lnTo>
                  <a:pt x="4115753" y="578186"/>
                </a:lnTo>
                <a:lnTo>
                  <a:pt x="4119246" y="579773"/>
                </a:lnTo>
                <a:lnTo>
                  <a:pt x="4120516" y="580725"/>
                </a:lnTo>
                <a:lnTo>
                  <a:pt x="4122103" y="581996"/>
                </a:lnTo>
                <a:lnTo>
                  <a:pt x="4123373" y="583265"/>
                </a:lnTo>
                <a:lnTo>
                  <a:pt x="4124961" y="585172"/>
                </a:lnTo>
                <a:lnTo>
                  <a:pt x="4126548" y="587394"/>
                </a:lnTo>
                <a:lnTo>
                  <a:pt x="4127501" y="589616"/>
                </a:lnTo>
                <a:lnTo>
                  <a:pt x="4130041" y="595966"/>
                </a:lnTo>
                <a:lnTo>
                  <a:pt x="4135121" y="596285"/>
                </a:lnTo>
                <a:lnTo>
                  <a:pt x="4139883" y="596602"/>
                </a:lnTo>
                <a:lnTo>
                  <a:pt x="4144328" y="596602"/>
                </a:lnTo>
                <a:lnTo>
                  <a:pt x="4148456" y="595966"/>
                </a:lnTo>
                <a:lnTo>
                  <a:pt x="4152266" y="595014"/>
                </a:lnTo>
                <a:lnTo>
                  <a:pt x="4155758" y="594378"/>
                </a:lnTo>
                <a:lnTo>
                  <a:pt x="4162108" y="591839"/>
                </a:lnTo>
                <a:lnTo>
                  <a:pt x="4174491" y="586441"/>
                </a:lnTo>
                <a:lnTo>
                  <a:pt x="4181476" y="583900"/>
                </a:lnTo>
                <a:lnTo>
                  <a:pt x="4184968" y="582948"/>
                </a:lnTo>
                <a:lnTo>
                  <a:pt x="4188778" y="582314"/>
                </a:lnTo>
                <a:lnTo>
                  <a:pt x="4190683" y="585172"/>
                </a:lnTo>
                <a:lnTo>
                  <a:pt x="4192271" y="588664"/>
                </a:lnTo>
                <a:lnTo>
                  <a:pt x="4195128" y="595014"/>
                </a:lnTo>
                <a:lnTo>
                  <a:pt x="4197033" y="598506"/>
                </a:lnTo>
                <a:lnTo>
                  <a:pt x="4198938" y="601047"/>
                </a:lnTo>
                <a:lnTo>
                  <a:pt x="4200526" y="601999"/>
                </a:lnTo>
                <a:lnTo>
                  <a:pt x="4202113" y="602633"/>
                </a:lnTo>
                <a:lnTo>
                  <a:pt x="4204018" y="603586"/>
                </a:lnTo>
                <a:lnTo>
                  <a:pt x="4205923" y="604222"/>
                </a:lnTo>
                <a:lnTo>
                  <a:pt x="4207511" y="601681"/>
                </a:lnTo>
                <a:lnTo>
                  <a:pt x="4208463" y="599140"/>
                </a:lnTo>
                <a:lnTo>
                  <a:pt x="4208463" y="596920"/>
                </a:lnTo>
                <a:lnTo>
                  <a:pt x="4208463" y="594378"/>
                </a:lnTo>
                <a:lnTo>
                  <a:pt x="4207828" y="591839"/>
                </a:lnTo>
                <a:lnTo>
                  <a:pt x="4207193" y="589298"/>
                </a:lnTo>
                <a:lnTo>
                  <a:pt x="4205288" y="583900"/>
                </a:lnTo>
                <a:lnTo>
                  <a:pt x="4203383" y="578186"/>
                </a:lnTo>
                <a:lnTo>
                  <a:pt x="4202748" y="575646"/>
                </a:lnTo>
                <a:lnTo>
                  <a:pt x="4202431" y="572788"/>
                </a:lnTo>
                <a:lnTo>
                  <a:pt x="4202748" y="570248"/>
                </a:lnTo>
                <a:lnTo>
                  <a:pt x="4203383" y="567390"/>
                </a:lnTo>
                <a:lnTo>
                  <a:pt x="4204971" y="564850"/>
                </a:lnTo>
                <a:lnTo>
                  <a:pt x="4206876" y="561992"/>
                </a:lnTo>
                <a:lnTo>
                  <a:pt x="4208781" y="562309"/>
                </a:lnTo>
                <a:lnTo>
                  <a:pt x="4210686" y="562628"/>
                </a:lnTo>
                <a:lnTo>
                  <a:pt x="4212273" y="563263"/>
                </a:lnTo>
                <a:lnTo>
                  <a:pt x="4213226" y="564533"/>
                </a:lnTo>
                <a:lnTo>
                  <a:pt x="4215131" y="566755"/>
                </a:lnTo>
                <a:lnTo>
                  <a:pt x="4217036" y="569296"/>
                </a:lnTo>
                <a:lnTo>
                  <a:pt x="4218623" y="571517"/>
                </a:lnTo>
                <a:lnTo>
                  <a:pt x="4219893" y="572153"/>
                </a:lnTo>
                <a:lnTo>
                  <a:pt x="4221481" y="573105"/>
                </a:lnTo>
                <a:lnTo>
                  <a:pt x="4223068" y="573423"/>
                </a:lnTo>
                <a:lnTo>
                  <a:pt x="4224973" y="574057"/>
                </a:lnTo>
                <a:lnTo>
                  <a:pt x="4227513" y="574057"/>
                </a:lnTo>
                <a:lnTo>
                  <a:pt x="4230371" y="573423"/>
                </a:lnTo>
                <a:lnTo>
                  <a:pt x="4227831" y="575011"/>
                </a:lnTo>
                <a:lnTo>
                  <a:pt x="4225926" y="576915"/>
                </a:lnTo>
                <a:lnTo>
                  <a:pt x="4224338" y="579139"/>
                </a:lnTo>
                <a:lnTo>
                  <a:pt x="4222751" y="581361"/>
                </a:lnTo>
                <a:lnTo>
                  <a:pt x="4221798" y="583265"/>
                </a:lnTo>
                <a:lnTo>
                  <a:pt x="4220846" y="585489"/>
                </a:lnTo>
                <a:lnTo>
                  <a:pt x="4220528" y="588029"/>
                </a:lnTo>
                <a:lnTo>
                  <a:pt x="4220846" y="590252"/>
                </a:lnTo>
                <a:lnTo>
                  <a:pt x="4221481" y="592156"/>
                </a:lnTo>
                <a:lnTo>
                  <a:pt x="4222433" y="594378"/>
                </a:lnTo>
                <a:lnTo>
                  <a:pt x="4224338" y="596285"/>
                </a:lnTo>
                <a:lnTo>
                  <a:pt x="4225926" y="597555"/>
                </a:lnTo>
                <a:lnTo>
                  <a:pt x="4229101" y="598824"/>
                </a:lnTo>
                <a:lnTo>
                  <a:pt x="4232276" y="599777"/>
                </a:lnTo>
                <a:lnTo>
                  <a:pt x="4236721" y="600095"/>
                </a:lnTo>
                <a:lnTo>
                  <a:pt x="4241483" y="600095"/>
                </a:lnTo>
                <a:lnTo>
                  <a:pt x="4237991" y="594062"/>
                </a:lnTo>
                <a:lnTo>
                  <a:pt x="4235451" y="588029"/>
                </a:lnTo>
                <a:lnTo>
                  <a:pt x="4234816" y="585172"/>
                </a:lnTo>
                <a:lnTo>
                  <a:pt x="4234498" y="582631"/>
                </a:lnTo>
                <a:lnTo>
                  <a:pt x="4234181" y="580090"/>
                </a:lnTo>
                <a:lnTo>
                  <a:pt x="4234498" y="577867"/>
                </a:lnTo>
                <a:lnTo>
                  <a:pt x="4235133" y="575646"/>
                </a:lnTo>
                <a:lnTo>
                  <a:pt x="4236403" y="573423"/>
                </a:lnTo>
                <a:lnTo>
                  <a:pt x="4237673" y="571836"/>
                </a:lnTo>
                <a:lnTo>
                  <a:pt x="4239896" y="569931"/>
                </a:lnTo>
                <a:lnTo>
                  <a:pt x="4242436" y="568025"/>
                </a:lnTo>
                <a:lnTo>
                  <a:pt x="4245928" y="566755"/>
                </a:lnTo>
                <a:lnTo>
                  <a:pt x="4249738" y="565167"/>
                </a:lnTo>
                <a:lnTo>
                  <a:pt x="4254183" y="564215"/>
                </a:lnTo>
                <a:lnTo>
                  <a:pt x="4253231" y="567073"/>
                </a:lnTo>
                <a:lnTo>
                  <a:pt x="4251961" y="569613"/>
                </a:lnTo>
                <a:lnTo>
                  <a:pt x="4251643" y="571836"/>
                </a:lnTo>
                <a:lnTo>
                  <a:pt x="4251326" y="574057"/>
                </a:lnTo>
                <a:lnTo>
                  <a:pt x="4251326" y="576281"/>
                </a:lnTo>
                <a:lnTo>
                  <a:pt x="4251643" y="577867"/>
                </a:lnTo>
                <a:lnTo>
                  <a:pt x="4251961" y="579456"/>
                </a:lnTo>
                <a:lnTo>
                  <a:pt x="4252596" y="580725"/>
                </a:lnTo>
                <a:lnTo>
                  <a:pt x="4253866" y="582314"/>
                </a:lnTo>
                <a:lnTo>
                  <a:pt x="4254818" y="583265"/>
                </a:lnTo>
                <a:lnTo>
                  <a:pt x="4257358" y="584854"/>
                </a:lnTo>
                <a:lnTo>
                  <a:pt x="4260851" y="586441"/>
                </a:lnTo>
                <a:lnTo>
                  <a:pt x="4264661" y="586758"/>
                </a:lnTo>
                <a:lnTo>
                  <a:pt x="4268788" y="587077"/>
                </a:lnTo>
                <a:lnTo>
                  <a:pt x="4273233" y="587077"/>
                </a:lnTo>
                <a:lnTo>
                  <a:pt x="4277043" y="586441"/>
                </a:lnTo>
                <a:lnTo>
                  <a:pt x="4281488" y="585489"/>
                </a:lnTo>
                <a:lnTo>
                  <a:pt x="4289108" y="583900"/>
                </a:lnTo>
                <a:lnTo>
                  <a:pt x="4295141" y="581679"/>
                </a:lnTo>
                <a:lnTo>
                  <a:pt x="4296411" y="581996"/>
                </a:lnTo>
                <a:lnTo>
                  <a:pt x="4297681" y="582948"/>
                </a:lnTo>
                <a:lnTo>
                  <a:pt x="4298316" y="584219"/>
                </a:lnTo>
                <a:lnTo>
                  <a:pt x="4298316" y="585489"/>
                </a:lnTo>
                <a:lnTo>
                  <a:pt x="4298316" y="589298"/>
                </a:lnTo>
                <a:lnTo>
                  <a:pt x="4297998" y="592791"/>
                </a:lnTo>
                <a:lnTo>
                  <a:pt x="4297998" y="595014"/>
                </a:lnTo>
                <a:lnTo>
                  <a:pt x="4298316" y="596920"/>
                </a:lnTo>
                <a:lnTo>
                  <a:pt x="4298951" y="598824"/>
                </a:lnTo>
                <a:lnTo>
                  <a:pt x="4300538" y="600095"/>
                </a:lnTo>
                <a:lnTo>
                  <a:pt x="4302126" y="601681"/>
                </a:lnTo>
                <a:lnTo>
                  <a:pt x="4304666" y="602633"/>
                </a:lnTo>
                <a:lnTo>
                  <a:pt x="4307841" y="603270"/>
                </a:lnTo>
                <a:lnTo>
                  <a:pt x="4311968" y="603586"/>
                </a:lnTo>
                <a:lnTo>
                  <a:pt x="4313238" y="601364"/>
                </a:lnTo>
                <a:lnTo>
                  <a:pt x="4314508" y="599140"/>
                </a:lnTo>
                <a:lnTo>
                  <a:pt x="4315461" y="597237"/>
                </a:lnTo>
                <a:lnTo>
                  <a:pt x="4315778" y="595014"/>
                </a:lnTo>
                <a:lnTo>
                  <a:pt x="4316096" y="592791"/>
                </a:lnTo>
                <a:lnTo>
                  <a:pt x="4316096" y="590569"/>
                </a:lnTo>
                <a:lnTo>
                  <a:pt x="4315778" y="588981"/>
                </a:lnTo>
                <a:lnTo>
                  <a:pt x="4315461" y="586758"/>
                </a:lnTo>
                <a:lnTo>
                  <a:pt x="4314508" y="584854"/>
                </a:lnTo>
                <a:lnTo>
                  <a:pt x="4313556" y="582948"/>
                </a:lnTo>
                <a:lnTo>
                  <a:pt x="4310698" y="579456"/>
                </a:lnTo>
                <a:lnTo>
                  <a:pt x="4307523" y="576281"/>
                </a:lnTo>
                <a:lnTo>
                  <a:pt x="4303396" y="573105"/>
                </a:lnTo>
                <a:lnTo>
                  <a:pt x="4298951" y="570565"/>
                </a:lnTo>
                <a:lnTo>
                  <a:pt x="4293871" y="568978"/>
                </a:lnTo>
                <a:lnTo>
                  <a:pt x="4288473" y="567390"/>
                </a:lnTo>
                <a:lnTo>
                  <a:pt x="4283076" y="566120"/>
                </a:lnTo>
                <a:lnTo>
                  <a:pt x="4277043" y="565803"/>
                </a:lnTo>
                <a:lnTo>
                  <a:pt x="4271328" y="566120"/>
                </a:lnTo>
                <a:lnTo>
                  <a:pt x="4265613" y="567707"/>
                </a:lnTo>
                <a:lnTo>
                  <a:pt x="4259898" y="569613"/>
                </a:lnTo>
                <a:lnTo>
                  <a:pt x="4263708" y="565803"/>
                </a:lnTo>
                <a:lnTo>
                  <a:pt x="4267201" y="562944"/>
                </a:lnTo>
                <a:lnTo>
                  <a:pt x="4271328" y="561040"/>
                </a:lnTo>
                <a:lnTo>
                  <a:pt x="4275456" y="559769"/>
                </a:lnTo>
                <a:lnTo>
                  <a:pt x="4279266" y="559452"/>
                </a:lnTo>
                <a:lnTo>
                  <a:pt x="4283393" y="559134"/>
                </a:lnTo>
                <a:lnTo>
                  <a:pt x="4287521" y="559452"/>
                </a:lnTo>
                <a:lnTo>
                  <a:pt x="4291331" y="560088"/>
                </a:lnTo>
                <a:lnTo>
                  <a:pt x="4298951" y="561675"/>
                </a:lnTo>
                <a:lnTo>
                  <a:pt x="4306571" y="562944"/>
                </a:lnTo>
                <a:lnTo>
                  <a:pt x="4310063" y="563263"/>
                </a:lnTo>
                <a:lnTo>
                  <a:pt x="4313556" y="563263"/>
                </a:lnTo>
                <a:lnTo>
                  <a:pt x="4316413" y="562628"/>
                </a:lnTo>
                <a:lnTo>
                  <a:pt x="4319588" y="561992"/>
                </a:lnTo>
                <a:lnTo>
                  <a:pt x="4320223" y="563263"/>
                </a:lnTo>
                <a:lnTo>
                  <a:pt x="4320541" y="565484"/>
                </a:lnTo>
                <a:lnTo>
                  <a:pt x="4321176" y="571517"/>
                </a:lnTo>
                <a:lnTo>
                  <a:pt x="4322446" y="578186"/>
                </a:lnTo>
                <a:lnTo>
                  <a:pt x="4323716" y="585489"/>
                </a:lnTo>
                <a:lnTo>
                  <a:pt x="4324986" y="589616"/>
                </a:lnTo>
                <a:lnTo>
                  <a:pt x="4325938" y="593427"/>
                </a:lnTo>
                <a:lnTo>
                  <a:pt x="4327526" y="596920"/>
                </a:lnTo>
                <a:lnTo>
                  <a:pt x="4329748" y="600095"/>
                </a:lnTo>
                <a:lnTo>
                  <a:pt x="4331971" y="603586"/>
                </a:lnTo>
                <a:lnTo>
                  <a:pt x="4334511" y="606128"/>
                </a:lnTo>
                <a:lnTo>
                  <a:pt x="4337368" y="608666"/>
                </a:lnTo>
                <a:lnTo>
                  <a:pt x="4341178" y="609937"/>
                </a:lnTo>
                <a:lnTo>
                  <a:pt x="4346893" y="608985"/>
                </a:lnTo>
                <a:lnTo>
                  <a:pt x="4351973" y="607079"/>
                </a:lnTo>
                <a:lnTo>
                  <a:pt x="4354196" y="605810"/>
                </a:lnTo>
                <a:lnTo>
                  <a:pt x="4356418" y="604539"/>
                </a:lnTo>
                <a:lnTo>
                  <a:pt x="4358641" y="603270"/>
                </a:lnTo>
                <a:lnTo>
                  <a:pt x="4360228" y="601364"/>
                </a:lnTo>
                <a:lnTo>
                  <a:pt x="4361816" y="599460"/>
                </a:lnTo>
                <a:lnTo>
                  <a:pt x="4363403" y="597237"/>
                </a:lnTo>
                <a:lnTo>
                  <a:pt x="4364356" y="595014"/>
                </a:lnTo>
                <a:lnTo>
                  <a:pt x="4364991" y="592473"/>
                </a:lnTo>
                <a:lnTo>
                  <a:pt x="4365943" y="589933"/>
                </a:lnTo>
                <a:lnTo>
                  <a:pt x="4366261" y="586758"/>
                </a:lnTo>
                <a:lnTo>
                  <a:pt x="4366261" y="583265"/>
                </a:lnTo>
                <a:lnTo>
                  <a:pt x="4366261" y="579773"/>
                </a:lnTo>
                <a:lnTo>
                  <a:pt x="4362768" y="580408"/>
                </a:lnTo>
                <a:lnTo>
                  <a:pt x="4360228" y="581361"/>
                </a:lnTo>
                <a:lnTo>
                  <a:pt x="4357688" y="582314"/>
                </a:lnTo>
                <a:lnTo>
                  <a:pt x="4356101" y="583265"/>
                </a:lnTo>
                <a:lnTo>
                  <a:pt x="4354513" y="584854"/>
                </a:lnTo>
                <a:lnTo>
                  <a:pt x="4353561" y="586441"/>
                </a:lnTo>
                <a:lnTo>
                  <a:pt x="4351656" y="588981"/>
                </a:lnTo>
                <a:lnTo>
                  <a:pt x="4349751" y="591522"/>
                </a:lnTo>
                <a:lnTo>
                  <a:pt x="4349116" y="592473"/>
                </a:lnTo>
                <a:lnTo>
                  <a:pt x="4347846" y="593427"/>
                </a:lnTo>
                <a:lnTo>
                  <a:pt x="4346893" y="594062"/>
                </a:lnTo>
                <a:lnTo>
                  <a:pt x="4345306" y="594378"/>
                </a:lnTo>
                <a:lnTo>
                  <a:pt x="4344036" y="594378"/>
                </a:lnTo>
                <a:lnTo>
                  <a:pt x="4341813" y="594378"/>
                </a:lnTo>
                <a:lnTo>
                  <a:pt x="4339591" y="592156"/>
                </a:lnTo>
                <a:lnTo>
                  <a:pt x="4337368" y="589933"/>
                </a:lnTo>
                <a:lnTo>
                  <a:pt x="4336416" y="588029"/>
                </a:lnTo>
                <a:lnTo>
                  <a:pt x="4335146" y="586441"/>
                </a:lnTo>
                <a:lnTo>
                  <a:pt x="4334828" y="584536"/>
                </a:lnTo>
                <a:lnTo>
                  <a:pt x="4334511" y="582948"/>
                </a:lnTo>
                <a:lnTo>
                  <a:pt x="4334511" y="581679"/>
                </a:lnTo>
                <a:lnTo>
                  <a:pt x="4335146" y="580090"/>
                </a:lnTo>
                <a:lnTo>
                  <a:pt x="4335781" y="579139"/>
                </a:lnTo>
                <a:lnTo>
                  <a:pt x="4336733" y="577867"/>
                </a:lnTo>
                <a:lnTo>
                  <a:pt x="4339273" y="575646"/>
                </a:lnTo>
                <a:lnTo>
                  <a:pt x="4342131" y="574057"/>
                </a:lnTo>
                <a:lnTo>
                  <a:pt x="4344988" y="572471"/>
                </a:lnTo>
                <a:lnTo>
                  <a:pt x="4351021" y="569931"/>
                </a:lnTo>
                <a:lnTo>
                  <a:pt x="4352608" y="568978"/>
                </a:lnTo>
                <a:lnTo>
                  <a:pt x="4353878" y="567707"/>
                </a:lnTo>
                <a:lnTo>
                  <a:pt x="4354196" y="567390"/>
                </a:lnTo>
                <a:lnTo>
                  <a:pt x="4353878" y="567073"/>
                </a:lnTo>
                <a:lnTo>
                  <a:pt x="4352926" y="566120"/>
                </a:lnTo>
                <a:lnTo>
                  <a:pt x="4351973" y="565484"/>
                </a:lnTo>
                <a:lnTo>
                  <a:pt x="4348798" y="564533"/>
                </a:lnTo>
                <a:lnTo>
                  <a:pt x="4343083" y="562944"/>
                </a:lnTo>
                <a:lnTo>
                  <a:pt x="4344671" y="560723"/>
                </a:lnTo>
                <a:lnTo>
                  <a:pt x="4346893" y="559452"/>
                </a:lnTo>
                <a:lnTo>
                  <a:pt x="4349433" y="558500"/>
                </a:lnTo>
                <a:lnTo>
                  <a:pt x="4352291" y="557865"/>
                </a:lnTo>
                <a:lnTo>
                  <a:pt x="4355466" y="557548"/>
                </a:lnTo>
                <a:lnTo>
                  <a:pt x="4358958" y="557548"/>
                </a:lnTo>
                <a:lnTo>
                  <a:pt x="4366578" y="558182"/>
                </a:lnTo>
                <a:lnTo>
                  <a:pt x="4382771" y="560088"/>
                </a:lnTo>
                <a:lnTo>
                  <a:pt x="4390391" y="560405"/>
                </a:lnTo>
                <a:lnTo>
                  <a:pt x="4393566" y="560405"/>
                </a:lnTo>
                <a:lnTo>
                  <a:pt x="4396741" y="560088"/>
                </a:lnTo>
                <a:lnTo>
                  <a:pt x="4396106" y="561992"/>
                </a:lnTo>
                <a:lnTo>
                  <a:pt x="4394518" y="563263"/>
                </a:lnTo>
                <a:lnTo>
                  <a:pt x="4392613" y="564850"/>
                </a:lnTo>
                <a:lnTo>
                  <a:pt x="4390073" y="565803"/>
                </a:lnTo>
                <a:lnTo>
                  <a:pt x="4384041" y="568342"/>
                </a:lnTo>
                <a:lnTo>
                  <a:pt x="4381183" y="569613"/>
                </a:lnTo>
                <a:lnTo>
                  <a:pt x="4378326" y="570882"/>
                </a:lnTo>
                <a:lnTo>
                  <a:pt x="4375786" y="572788"/>
                </a:lnTo>
                <a:lnTo>
                  <a:pt x="4373563" y="574692"/>
                </a:lnTo>
                <a:lnTo>
                  <a:pt x="4371658" y="577232"/>
                </a:lnTo>
                <a:lnTo>
                  <a:pt x="4371341" y="578186"/>
                </a:lnTo>
                <a:lnTo>
                  <a:pt x="4371023" y="579773"/>
                </a:lnTo>
                <a:lnTo>
                  <a:pt x="4371023" y="581361"/>
                </a:lnTo>
                <a:lnTo>
                  <a:pt x="4371023" y="582948"/>
                </a:lnTo>
                <a:lnTo>
                  <a:pt x="4371341" y="584854"/>
                </a:lnTo>
                <a:lnTo>
                  <a:pt x="4371658" y="586758"/>
                </a:lnTo>
                <a:lnTo>
                  <a:pt x="4373881" y="591204"/>
                </a:lnTo>
                <a:lnTo>
                  <a:pt x="4377056" y="596285"/>
                </a:lnTo>
                <a:lnTo>
                  <a:pt x="4384358" y="596920"/>
                </a:lnTo>
                <a:lnTo>
                  <a:pt x="4387851" y="597237"/>
                </a:lnTo>
                <a:lnTo>
                  <a:pt x="4390708" y="596920"/>
                </a:lnTo>
                <a:lnTo>
                  <a:pt x="4393566" y="596920"/>
                </a:lnTo>
                <a:lnTo>
                  <a:pt x="4396106" y="596285"/>
                </a:lnTo>
                <a:lnTo>
                  <a:pt x="4398646" y="595331"/>
                </a:lnTo>
                <a:lnTo>
                  <a:pt x="4400868" y="594697"/>
                </a:lnTo>
                <a:lnTo>
                  <a:pt x="4403091" y="593744"/>
                </a:lnTo>
                <a:lnTo>
                  <a:pt x="4404996" y="592473"/>
                </a:lnTo>
                <a:lnTo>
                  <a:pt x="4408171" y="589616"/>
                </a:lnTo>
                <a:lnTo>
                  <a:pt x="4411028" y="586123"/>
                </a:lnTo>
                <a:lnTo>
                  <a:pt x="4413568" y="582314"/>
                </a:lnTo>
                <a:lnTo>
                  <a:pt x="4413886" y="583265"/>
                </a:lnTo>
                <a:lnTo>
                  <a:pt x="4414521" y="584536"/>
                </a:lnTo>
                <a:lnTo>
                  <a:pt x="4416108" y="586758"/>
                </a:lnTo>
                <a:lnTo>
                  <a:pt x="4418331" y="588664"/>
                </a:lnTo>
                <a:lnTo>
                  <a:pt x="4421188" y="589933"/>
                </a:lnTo>
                <a:lnTo>
                  <a:pt x="4424681" y="591204"/>
                </a:lnTo>
                <a:lnTo>
                  <a:pt x="4428173" y="592156"/>
                </a:lnTo>
                <a:lnTo>
                  <a:pt x="4432301" y="592473"/>
                </a:lnTo>
                <a:lnTo>
                  <a:pt x="4435793" y="592473"/>
                </a:lnTo>
                <a:lnTo>
                  <a:pt x="4439921" y="592156"/>
                </a:lnTo>
                <a:lnTo>
                  <a:pt x="4443413" y="591522"/>
                </a:lnTo>
                <a:lnTo>
                  <a:pt x="4446906" y="589933"/>
                </a:lnTo>
                <a:lnTo>
                  <a:pt x="4449763" y="588029"/>
                </a:lnTo>
                <a:lnTo>
                  <a:pt x="4451986" y="585489"/>
                </a:lnTo>
                <a:lnTo>
                  <a:pt x="4452938" y="584536"/>
                </a:lnTo>
                <a:lnTo>
                  <a:pt x="4453891" y="582631"/>
                </a:lnTo>
                <a:lnTo>
                  <a:pt x="4454208" y="581361"/>
                </a:lnTo>
                <a:lnTo>
                  <a:pt x="4454526" y="579456"/>
                </a:lnTo>
                <a:lnTo>
                  <a:pt x="4454526" y="577232"/>
                </a:lnTo>
                <a:lnTo>
                  <a:pt x="4454526" y="575011"/>
                </a:lnTo>
                <a:lnTo>
                  <a:pt x="4465321" y="576598"/>
                </a:lnTo>
                <a:lnTo>
                  <a:pt x="4476433" y="577867"/>
                </a:lnTo>
                <a:lnTo>
                  <a:pt x="4487228" y="579456"/>
                </a:lnTo>
                <a:lnTo>
                  <a:pt x="4492308" y="579456"/>
                </a:lnTo>
                <a:lnTo>
                  <a:pt x="4497071" y="579456"/>
                </a:lnTo>
                <a:lnTo>
                  <a:pt x="4501516" y="579139"/>
                </a:lnTo>
                <a:lnTo>
                  <a:pt x="4505643" y="578186"/>
                </a:lnTo>
                <a:lnTo>
                  <a:pt x="4509136" y="576915"/>
                </a:lnTo>
                <a:lnTo>
                  <a:pt x="4512628" y="575011"/>
                </a:lnTo>
                <a:lnTo>
                  <a:pt x="4513898" y="574057"/>
                </a:lnTo>
                <a:lnTo>
                  <a:pt x="4515168" y="572788"/>
                </a:lnTo>
                <a:lnTo>
                  <a:pt x="4516121" y="570882"/>
                </a:lnTo>
                <a:lnTo>
                  <a:pt x="4517391" y="569613"/>
                </a:lnTo>
                <a:lnTo>
                  <a:pt x="4518026" y="567707"/>
                </a:lnTo>
                <a:lnTo>
                  <a:pt x="4518343" y="565484"/>
                </a:lnTo>
                <a:lnTo>
                  <a:pt x="4518661" y="563263"/>
                </a:lnTo>
                <a:lnTo>
                  <a:pt x="4518978" y="560723"/>
                </a:lnTo>
                <a:lnTo>
                  <a:pt x="4520248" y="561040"/>
                </a:lnTo>
                <a:lnTo>
                  <a:pt x="4521201" y="561992"/>
                </a:lnTo>
                <a:lnTo>
                  <a:pt x="4522153" y="562944"/>
                </a:lnTo>
                <a:lnTo>
                  <a:pt x="4522788" y="564215"/>
                </a:lnTo>
                <a:lnTo>
                  <a:pt x="4523106" y="566755"/>
                </a:lnTo>
                <a:lnTo>
                  <a:pt x="4523423" y="569613"/>
                </a:lnTo>
                <a:lnTo>
                  <a:pt x="4523741" y="572471"/>
                </a:lnTo>
                <a:lnTo>
                  <a:pt x="4524693" y="575011"/>
                </a:lnTo>
                <a:lnTo>
                  <a:pt x="4525328" y="576281"/>
                </a:lnTo>
                <a:lnTo>
                  <a:pt x="4526281" y="576915"/>
                </a:lnTo>
                <a:lnTo>
                  <a:pt x="4527551" y="577550"/>
                </a:lnTo>
                <a:lnTo>
                  <a:pt x="4528821" y="577867"/>
                </a:lnTo>
                <a:lnTo>
                  <a:pt x="4522788" y="580090"/>
                </a:lnTo>
                <a:lnTo>
                  <a:pt x="4520248" y="581679"/>
                </a:lnTo>
                <a:lnTo>
                  <a:pt x="4517708" y="582631"/>
                </a:lnTo>
                <a:lnTo>
                  <a:pt x="4515486" y="584219"/>
                </a:lnTo>
                <a:lnTo>
                  <a:pt x="4513898" y="586123"/>
                </a:lnTo>
                <a:lnTo>
                  <a:pt x="4512311" y="587394"/>
                </a:lnTo>
                <a:lnTo>
                  <a:pt x="4511041" y="589298"/>
                </a:lnTo>
                <a:lnTo>
                  <a:pt x="4510088" y="590569"/>
                </a:lnTo>
                <a:lnTo>
                  <a:pt x="4509136" y="592473"/>
                </a:lnTo>
                <a:lnTo>
                  <a:pt x="4508501" y="596285"/>
                </a:lnTo>
                <a:lnTo>
                  <a:pt x="4508501" y="600095"/>
                </a:lnTo>
                <a:lnTo>
                  <a:pt x="4508818" y="604539"/>
                </a:lnTo>
                <a:lnTo>
                  <a:pt x="4510406" y="608666"/>
                </a:lnTo>
                <a:lnTo>
                  <a:pt x="4511676" y="613112"/>
                </a:lnTo>
                <a:lnTo>
                  <a:pt x="4515803" y="622003"/>
                </a:lnTo>
                <a:lnTo>
                  <a:pt x="4520248" y="631528"/>
                </a:lnTo>
                <a:lnTo>
                  <a:pt x="4522153" y="636292"/>
                </a:lnTo>
                <a:lnTo>
                  <a:pt x="4523741" y="640736"/>
                </a:lnTo>
                <a:lnTo>
                  <a:pt x="4527868" y="639466"/>
                </a:lnTo>
                <a:lnTo>
                  <a:pt x="4531043" y="638196"/>
                </a:lnTo>
                <a:lnTo>
                  <a:pt x="4533583" y="636609"/>
                </a:lnTo>
                <a:lnTo>
                  <a:pt x="4535488" y="635021"/>
                </a:lnTo>
                <a:lnTo>
                  <a:pt x="4537076" y="633116"/>
                </a:lnTo>
                <a:lnTo>
                  <a:pt x="4538028" y="630894"/>
                </a:lnTo>
                <a:lnTo>
                  <a:pt x="4538663" y="628988"/>
                </a:lnTo>
                <a:lnTo>
                  <a:pt x="4539616" y="626449"/>
                </a:lnTo>
                <a:lnTo>
                  <a:pt x="4539933" y="621368"/>
                </a:lnTo>
                <a:lnTo>
                  <a:pt x="4540568" y="615018"/>
                </a:lnTo>
                <a:lnTo>
                  <a:pt x="4540886" y="611842"/>
                </a:lnTo>
                <a:lnTo>
                  <a:pt x="4541838" y="608666"/>
                </a:lnTo>
                <a:lnTo>
                  <a:pt x="4542791" y="604539"/>
                </a:lnTo>
                <a:lnTo>
                  <a:pt x="4544696" y="600412"/>
                </a:lnTo>
                <a:lnTo>
                  <a:pt x="4547236" y="602633"/>
                </a:lnTo>
                <a:lnTo>
                  <a:pt x="4550093" y="604856"/>
                </a:lnTo>
                <a:lnTo>
                  <a:pt x="4553268" y="606762"/>
                </a:lnTo>
                <a:lnTo>
                  <a:pt x="4556761" y="608666"/>
                </a:lnTo>
                <a:lnTo>
                  <a:pt x="4563746" y="611842"/>
                </a:lnTo>
                <a:lnTo>
                  <a:pt x="4571048" y="615018"/>
                </a:lnTo>
                <a:lnTo>
                  <a:pt x="4577716" y="618511"/>
                </a:lnTo>
                <a:lnTo>
                  <a:pt x="4581208" y="620416"/>
                </a:lnTo>
                <a:lnTo>
                  <a:pt x="4584066" y="622003"/>
                </a:lnTo>
                <a:lnTo>
                  <a:pt x="4586923" y="624226"/>
                </a:lnTo>
                <a:lnTo>
                  <a:pt x="4589463" y="626766"/>
                </a:lnTo>
                <a:lnTo>
                  <a:pt x="4591686" y="629304"/>
                </a:lnTo>
                <a:lnTo>
                  <a:pt x="4593273" y="632162"/>
                </a:lnTo>
                <a:lnTo>
                  <a:pt x="4598036" y="631210"/>
                </a:lnTo>
                <a:lnTo>
                  <a:pt x="4602163" y="630575"/>
                </a:lnTo>
                <a:lnTo>
                  <a:pt x="4611371" y="628988"/>
                </a:lnTo>
                <a:lnTo>
                  <a:pt x="4619943" y="628670"/>
                </a:lnTo>
                <a:lnTo>
                  <a:pt x="4628516" y="628988"/>
                </a:lnTo>
                <a:lnTo>
                  <a:pt x="4636453" y="629624"/>
                </a:lnTo>
                <a:lnTo>
                  <a:pt x="4645026" y="630894"/>
                </a:lnTo>
                <a:lnTo>
                  <a:pt x="4660583" y="633434"/>
                </a:lnTo>
                <a:lnTo>
                  <a:pt x="4676141" y="635657"/>
                </a:lnTo>
                <a:lnTo>
                  <a:pt x="4683761" y="636292"/>
                </a:lnTo>
                <a:lnTo>
                  <a:pt x="4691063" y="636609"/>
                </a:lnTo>
                <a:lnTo>
                  <a:pt x="4698366" y="636292"/>
                </a:lnTo>
                <a:lnTo>
                  <a:pt x="4705668" y="635338"/>
                </a:lnTo>
                <a:lnTo>
                  <a:pt x="4709161" y="634386"/>
                </a:lnTo>
                <a:lnTo>
                  <a:pt x="4712971" y="633434"/>
                </a:lnTo>
                <a:lnTo>
                  <a:pt x="4716463" y="632162"/>
                </a:lnTo>
                <a:lnTo>
                  <a:pt x="4720273" y="630575"/>
                </a:lnTo>
                <a:lnTo>
                  <a:pt x="4720273" y="628988"/>
                </a:lnTo>
                <a:lnTo>
                  <a:pt x="4720273" y="628035"/>
                </a:lnTo>
                <a:lnTo>
                  <a:pt x="4705986" y="620733"/>
                </a:lnTo>
                <a:lnTo>
                  <a:pt x="4698683" y="617241"/>
                </a:lnTo>
                <a:lnTo>
                  <a:pt x="4691698" y="614700"/>
                </a:lnTo>
                <a:lnTo>
                  <a:pt x="4692016" y="616604"/>
                </a:lnTo>
                <a:lnTo>
                  <a:pt x="4692333" y="618511"/>
                </a:lnTo>
                <a:lnTo>
                  <a:pt x="4692333" y="620416"/>
                </a:lnTo>
                <a:lnTo>
                  <a:pt x="4692333" y="622003"/>
                </a:lnTo>
                <a:lnTo>
                  <a:pt x="4689793" y="622320"/>
                </a:lnTo>
                <a:lnTo>
                  <a:pt x="4688206" y="622003"/>
                </a:lnTo>
                <a:lnTo>
                  <a:pt x="4686301" y="622003"/>
                </a:lnTo>
                <a:lnTo>
                  <a:pt x="4684713" y="621368"/>
                </a:lnTo>
                <a:lnTo>
                  <a:pt x="4682173" y="620416"/>
                </a:lnTo>
                <a:lnTo>
                  <a:pt x="4680268" y="618511"/>
                </a:lnTo>
                <a:lnTo>
                  <a:pt x="4678998" y="616287"/>
                </a:lnTo>
                <a:lnTo>
                  <a:pt x="4677728" y="614064"/>
                </a:lnTo>
                <a:lnTo>
                  <a:pt x="4676458" y="612160"/>
                </a:lnTo>
                <a:lnTo>
                  <a:pt x="4674553" y="610572"/>
                </a:lnTo>
                <a:lnTo>
                  <a:pt x="4669791" y="609620"/>
                </a:lnTo>
                <a:lnTo>
                  <a:pt x="4667251" y="609620"/>
                </a:lnTo>
                <a:lnTo>
                  <a:pt x="4665028" y="609620"/>
                </a:lnTo>
                <a:lnTo>
                  <a:pt x="4667251" y="608666"/>
                </a:lnTo>
                <a:lnTo>
                  <a:pt x="4664711" y="608666"/>
                </a:lnTo>
                <a:lnTo>
                  <a:pt x="4665663" y="606128"/>
                </a:lnTo>
                <a:lnTo>
                  <a:pt x="4666933" y="603904"/>
                </a:lnTo>
                <a:lnTo>
                  <a:pt x="4668838" y="602316"/>
                </a:lnTo>
                <a:lnTo>
                  <a:pt x="4670426" y="601364"/>
                </a:lnTo>
                <a:lnTo>
                  <a:pt x="4672648" y="601047"/>
                </a:lnTo>
                <a:lnTo>
                  <a:pt x="4674871" y="601047"/>
                </a:lnTo>
                <a:lnTo>
                  <a:pt x="4677093" y="601364"/>
                </a:lnTo>
                <a:lnTo>
                  <a:pt x="4679633" y="601999"/>
                </a:lnTo>
                <a:lnTo>
                  <a:pt x="4677093" y="598506"/>
                </a:lnTo>
                <a:lnTo>
                  <a:pt x="4674871" y="594378"/>
                </a:lnTo>
                <a:lnTo>
                  <a:pt x="4672331" y="588981"/>
                </a:lnTo>
                <a:lnTo>
                  <a:pt x="4676458" y="591522"/>
                </a:lnTo>
                <a:lnTo>
                  <a:pt x="4680268" y="593427"/>
                </a:lnTo>
                <a:lnTo>
                  <a:pt x="4689476" y="596920"/>
                </a:lnTo>
                <a:lnTo>
                  <a:pt x="4698683" y="599777"/>
                </a:lnTo>
                <a:lnTo>
                  <a:pt x="4708526" y="601999"/>
                </a:lnTo>
                <a:lnTo>
                  <a:pt x="4718368" y="603904"/>
                </a:lnTo>
                <a:lnTo>
                  <a:pt x="4728528" y="605174"/>
                </a:lnTo>
                <a:lnTo>
                  <a:pt x="4739006" y="606128"/>
                </a:lnTo>
                <a:lnTo>
                  <a:pt x="4749801" y="606445"/>
                </a:lnTo>
                <a:lnTo>
                  <a:pt x="4771708" y="606762"/>
                </a:lnTo>
                <a:lnTo>
                  <a:pt x="4793933" y="606762"/>
                </a:lnTo>
                <a:lnTo>
                  <a:pt x="4815523" y="606762"/>
                </a:lnTo>
                <a:lnTo>
                  <a:pt x="4826318" y="607079"/>
                </a:lnTo>
                <a:lnTo>
                  <a:pt x="4836796" y="607397"/>
                </a:lnTo>
                <a:lnTo>
                  <a:pt x="4838383" y="608666"/>
                </a:lnTo>
                <a:lnTo>
                  <a:pt x="4839653" y="609620"/>
                </a:lnTo>
                <a:lnTo>
                  <a:pt x="4840288" y="610889"/>
                </a:lnTo>
                <a:lnTo>
                  <a:pt x="4840606" y="612478"/>
                </a:lnTo>
                <a:lnTo>
                  <a:pt x="4840923" y="615970"/>
                </a:lnTo>
                <a:lnTo>
                  <a:pt x="4841241" y="619462"/>
                </a:lnTo>
                <a:lnTo>
                  <a:pt x="4841558" y="622955"/>
                </a:lnTo>
                <a:lnTo>
                  <a:pt x="4842193" y="624543"/>
                </a:lnTo>
                <a:lnTo>
                  <a:pt x="4842511" y="626129"/>
                </a:lnTo>
                <a:lnTo>
                  <a:pt x="4843463" y="627084"/>
                </a:lnTo>
                <a:lnTo>
                  <a:pt x="4844733" y="628353"/>
                </a:lnTo>
                <a:lnTo>
                  <a:pt x="4846003" y="628988"/>
                </a:lnTo>
                <a:lnTo>
                  <a:pt x="4848226" y="629624"/>
                </a:lnTo>
                <a:lnTo>
                  <a:pt x="4847908" y="627084"/>
                </a:lnTo>
                <a:lnTo>
                  <a:pt x="4847908" y="625495"/>
                </a:lnTo>
                <a:lnTo>
                  <a:pt x="4848226" y="623591"/>
                </a:lnTo>
                <a:lnTo>
                  <a:pt x="4849496" y="622320"/>
                </a:lnTo>
                <a:lnTo>
                  <a:pt x="4850448" y="621368"/>
                </a:lnTo>
                <a:lnTo>
                  <a:pt x="4851401" y="621051"/>
                </a:lnTo>
                <a:lnTo>
                  <a:pt x="4853306" y="620733"/>
                </a:lnTo>
                <a:lnTo>
                  <a:pt x="4855211" y="620416"/>
                </a:lnTo>
                <a:lnTo>
                  <a:pt x="4859973" y="620733"/>
                </a:lnTo>
                <a:lnTo>
                  <a:pt x="4865053" y="621686"/>
                </a:lnTo>
                <a:lnTo>
                  <a:pt x="4877118" y="624861"/>
                </a:lnTo>
                <a:lnTo>
                  <a:pt x="4889818" y="628670"/>
                </a:lnTo>
                <a:lnTo>
                  <a:pt x="4896168" y="630259"/>
                </a:lnTo>
                <a:lnTo>
                  <a:pt x="4901883" y="630894"/>
                </a:lnTo>
                <a:lnTo>
                  <a:pt x="4904423" y="630894"/>
                </a:lnTo>
                <a:lnTo>
                  <a:pt x="4906963" y="630894"/>
                </a:lnTo>
                <a:lnTo>
                  <a:pt x="4909503" y="630575"/>
                </a:lnTo>
                <a:lnTo>
                  <a:pt x="4911408" y="629624"/>
                </a:lnTo>
                <a:lnTo>
                  <a:pt x="4913313" y="628988"/>
                </a:lnTo>
                <a:lnTo>
                  <a:pt x="4914901" y="628035"/>
                </a:lnTo>
                <a:lnTo>
                  <a:pt x="4916171" y="626129"/>
                </a:lnTo>
                <a:lnTo>
                  <a:pt x="4917123" y="624226"/>
                </a:lnTo>
                <a:lnTo>
                  <a:pt x="4917123" y="627084"/>
                </a:lnTo>
                <a:lnTo>
                  <a:pt x="4917123" y="630259"/>
                </a:lnTo>
                <a:lnTo>
                  <a:pt x="4917441" y="632799"/>
                </a:lnTo>
                <a:lnTo>
                  <a:pt x="4918393" y="635021"/>
                </a:lnTo>
                <a:lnTo>
                  <a:pt x="4919346" y="636927"/>
                </a:lnTo>
                <a:lnTo>
                  <a:pt x="4920616" y="638830"/>
                </a:lnTo>
                <a:lnTo>
                  <a:pt x="4923156" y="642641"/>
                </a:lnTo>
                <a:lnTo>
                  <a:pt x="4926013" y="645816"/>
                </a:lnTo>
                <a:lnTo>
                  <a:pt x="4928871" y="649309"/>
                </a:lnTo>
                <a:lnTo>
                  <a:pt x="4930141" y="651532"/>
                </a:lnTo>
                <a:lnTo>
                  <a:pt x="4931093" y="654072"/>
                </a:lnTo>
                <a:lnTo>
                  <a:pt x="4932046" y="656613"/>
                </a:lnTo>
                <a:lnTo>
                  <a:pt x="4932998" y="659152"/>
                </a:lnTo>
                <a:lnTo>
                  <a:pt x="5036821" y="687410"/>
                </a:lnTo>
                <a:lnTo>
                  <a:pt x="5021898" y="678202"/>
                </a:lnTo>
                <a:lnTo>
                  <a:pt x="5014913" y="674392"/>
                </a:lnTo>
                <a:lnTo>
                  <a:pt x="5008246" y="670582"/>
                </a:lnTo>
                <a:lnTo>
                  <a:pt x="5001896" y="667408"/>
                </a:lnTo>
                <a:lnTo>
                  <a:pt x="4995546" y="664867"/>
                </a:lnTo>
                <a:lnTo>
                  <a:pt x="4989831" y="662327"/>
                </a:lnTo>
                <a:lnTo>
                  <a:pt x="4984116" y="660423"/>
                </a:lnTo>
                <a:lnTo>
                  <a:pt x="4988243" y="657883"/>
                </a:lnTo>
                <a:lnTo>
                  <a:pt x="4992688" y="655659"/>
                </a:lnTo>
                <a:lnTo>
                  <a:pt x="4997133" y="653755"/>
                </a:lnTo>
                <a:lnTo>
                  <a:pt x="5001578" y="652801"/>
                </a:lnTo>
                <a:lnTo>
                  <a:pt x="5006023" y="652166"/>
                </a:lnTo>
                <a:lnTo>
                  <a:pt x="5010151" y="651532"/>
                </a:lnTo>
                <a:lnTo>
                  <a:pt x="5014596" y="651532"/>
                </a:lnTo>
                <a:lnTo>
                  <a:pt x="5019041" y="652484"/>
                </a:lnTo>
                <a:lnTo>
                  <a:pt x="5023803" y="653118"/>
                </a:lnTo>
                <a:lnTo>
                  <a:pt x="5028248" y="654072"/>
                </a:lnTo>
                <a:lnTo>
                  <a:pt x="5037138" y="657248"/>
                </a:lnTo>
                <a:lnTo>
                  <a:pt x="5046346" y="660739"/>
                </a:lnTo>
                <a:lnTo>
                  <a:pt x="5055553" y="664867"/>
                </a:lnTo>
                <a:lnTo>
                  <a:pt x="5073651" y="673123"/>
                </a:lnTo>
                <a:lnTo>
                  <a:pt x="5082858" y="677250"/>
                </a:lnTo>
                <a:lnTo>
                  <a:pt x="5092066" y="680108"/>
                </a:lnTo>
                <a:lnTo>
                  <a:pt x="5096828" y="681697"/>
                </a:lnTo>
                <a:lnTo>
                  <a:pt x="5101273" y="682331"/>
                </a:lnTo>
                <a:lnTo>
                  <a:pt x="5106036" y="682966"/>
                </a:lnTo>
                <a:lnTo>
                  <a:pt x="5110163" y="683283"/>
                </a:lnTo>
                <a:lnTo>
                  <a:pt x="5114926" y="683283"/>
                </a:lnTo>
                <a:lnTo>
                  <a:pt x="5119371" y="682648"/>
                </a:lnTo>
                <a:lnTo>
                  <a:pt x="5124133" y="682013"/>
                </a:lnTo>
                <a:lnTo>
                  <a:pt x="5128578" y="680425"/>
                </a:lnTo>
                <a:lnTo>
                  <a:pt x="5124768" y="675981"/>
                </a:lnTo>
                <a:lnTo>
                  <a:pt x="5121593" y="672806"/>
                </a:lnTo>
                <a:lnTo>
                  <a:pt x="5118418" y="669947"/>
                </a:lnTo>
                <a:lnTo>
                  <a:pt x="5116196" y="667091"/>
                </a:lnTo>
                <a:lnTo>
                  <a:pt x="5115243" y="665821"/>
                </a:lnTo>
                <a:lnTo>
                  <a:pt x="5114926" y="664550"/>
                </a:lnTo>
                <a:lnTo>
                  <a:pt x="5114926" y="662644"/>
                </a:lnTo>
                <a:lnTo>
                  <a:pt x="5115243" y="661057"/>
                </a:lnTo>
                <a:lnTo>
                  <a:pt x="5116196" y="659152"/>
                </a:lnTo>
                <a:lnTo>
                  <a:pt x="5117148" y="657248"/>
                </a:lnTo>
                <a:lnTo>
                  <a:pt x="5119053" y="654708"/>
                </a:lnTo>
                <a:lnTo>
                  <a:pt x="5121276" y="652166"/>
                </a:lnTo>
                <a:lnTo>
                  <a:pt x="5131753" y="655659"/>
                </a:lnTo>
                <a:lnTo>
                  <a:pt x="5141913" y="659788"/>
                </a:lnTo>
                <a:lnTo>
                  <a:pt x="5161598" y="668359"/>
                </a:lnTo>
                <a:lnTo>
                  <a:pt x="5180331" y="676615"/>
                </a:lnTo>
                <a:lnTo>
                  <a:pt x="5189221" y="679790"/>
                </a:lnTo>
                <a:lnTo>
                  <a:pt x="5197476" y="682648"/>
                </a:lnTo>
                <a:lnTo>
                  <a:pt x="5205731" y="685188"/>
                </a:lnTo>
                <a:lnTo>
                  <a:pt x="5213986" y="687093"/>
                </a:lnTo>
                <a:lnTo>
                  <a:pt x="5217478" y="687727"/>
                </a:lnTo>
                <a:lnTo>
                  <a:pt x="5221606" y="688046"/>
                </a:lnTo>
                <a:lnTo>
                  <a:pt x="5225098" y="688046"/>
                </a:lnTo>
                <a:lnTo>
                  <a:pt x="5228908" y="687727"/>
                </a:lnTo>
                <a:lnTo>
                  <a:pt x="5232401" y="687093"/>
                </a:lnTo>
                <a:lnTo>
                  <a:pt x="5236211" y="686458"/>
                </a:lnTo>
                <a:lnTo>
                  <a:pt x="5239703" y="685188"/>
                </a:lnTo>
                <a:lnTo>
                  <a:pt x="5243196" y="683283"/>
                </a:lnTo>
                <a:lnTo>
                  <a:pt x="5246371" y="681697"/>
                </a:lnTo>
                <a:lnTo>
                  <a:pt x="5249546" y="679473"/>
                </a:lnTo>
                <a:lnTo>
                  <a:pt x="5253038" y="676615"/>
                </a:lnTo>
                <a:lnTo>
                  <a:pt x="5256213" y="673441"/>
                </a:lnTo>
                <a:lnTo>
                  <a:pt x="5249228" y="670265"/>
                </a:lnTo>
                <a:lnTo>
                  <a:pt x="5241926" y="667725"/>
                </a:lnTo>
                <a:lnTo>
                  <a:pt x="5227638" y="662644"/>
                </a:lnTo>
                <a:lnTo>
                  <a:pt x="5220971" y="660423"/>
                </a:lnTo>
                <a:lnTo>
                  <a:pt x="5214303" y="657883"/>
                </a:lnTo>
                <a:lnTo>
                  <a:pt x="5208588" y="655342"/>
                </a:lnTo>
                <a:lnTo>
                  <a:pt x="5202873" y="652484"/>
                </a:lnTo>
                <a:lnTo>
                  <a:pt x="5197793" y="648991"/>
                </a:lnTo>
                <a:lnTo>
                  <a:pt x="5195571" y="647403"/>
                </a:lnTo>
                <a:lnTo>
                  <a:pt x="5193983" y="645500"/>
                </a:lnTo>
                <a:lnTo>
                  <a:pt x="5192078" y="643276"/>
                </a:lnTo>
                <a:lnTo>
                  <a:pt x="5190173" y="641053"/>
                </a:lnTo>
                <a:lnTo>
                  <a:pt x="5189221" y="638513"/>
                </a:lnTo>
                <a:lnTo>
                  <a:pt x="5187951" y="635974"/>
                </a:lnTo>
                <a:lnTo>
                  <a:pt x="5186998" y="633434"/>
                </a:lnTo>
                <a:lnTo>
                  <a:pt x="5186681" y="630575"/>
                </a:lnTo>
                <a:lnTo>
                  <a:pt x="5186046" y="627084"/>
                </a:lnTo>
                <a:lnTo>
                  <a:pt x="5186046" y="623908"/>
                </a:lnTo>
                <a:lnTo>
                  <a:pt x="5186681" y="620416"/>
                </a:lnTo>
                <a:lnTo>
                  <a:pt x="5186998" y="616287"/>
                </a:lnTo>
                <a:lnTo>
                  <a:pt x="5187951" y="612160"/>
                </a:lnTo>
                <a:lnTo>
                  <a:pt x="5189538" y="607714"/>
                </a:lnTo>
                <a:lnTo>
                  <a:pt x="5214621" y="613429"/>
                </a:lnTo>
                <a:lnTo>
                  <a:pt x="5215891" y="609303"/>
                </a:lnTo>
                <a:lnTo>
                  <a:pt x="5216526" y="605174"/>
                </a:lnTo>
                <a:lnTo>
                  <a:pt x="5216526" y="601364"/>
                </a:lnTo>
                <a:lnTo>
                  <a:pt x="5216526" y="597555"/>
                </a:lnTo>
                <a:lnTo>
                  <a:pt x="5215891" y="594378"/>
                </a:lnTo>
                <a:lnTo>
                  <a:pt x="5214938" y="591204"/>
                </a:lnTo>
                <a:lnTo>
                  <a:pt x="5213668" y="587712"/>
                </a:lnTo>
                <a:lnTo>
                  <a:pt x="5212081" y="584854"/>
                </a:lnTo>
                <a:lnTo>
                  <a:pt x="5210176" y="581996"/>
                </a:lnTo>
                <a:lnTo>
                  <a:pt x="5207953" y="579456"/>
                </a:lnTo>
                <a:lnTo>
                  <a:pt x="5205731" y="576915"/>
                </a:lnTo>
                <a:lnTo>
                  <a:pt x="5203191" y="574375"/>
                </a:lnTo>
                <a:lnTo>
                  <a:pt x="5197476" y="569613"/>
                </a:lnTo>
                <a:lnTo>
                  <a:pt x="5191443" y="565167"/>
                </a:lnTo>
                <a:lnTo>
                  <a:pt x="5187951" y="564533"/>
                </a:lnTo>
                <a:lnTo>
                  <a:pt x="5186046" y="564215"/>
                </a:lnTo>
                <a:lnTo>
                  <a:pt x="5185093" y="564533"/>
                </a:lnTo>
                <a:lnTo>
                  <a:pt x="5184776" y="565484"/>
                </a:lnTo>
                <a:lnTo>
                  <a:pt x="5185093" y="566755"/>
                </a:lnTo>
                <a:lnTo>
                  <a:pt x="5185411" y="568025"/>
                </a:lnTo>
                <a:lnTo>
                  <a:pt x="5187633" y="571517"/>
                </a:lnTo>
                <a:lnTo>
                  <a:pt x="5189538" y="575011"/>
                </a:lnTo>
                <a:lnTo>
                  <a:pt x="5190173" y="576598"/>
                </a:lnTo>
                <a:lnTo>
                  <a:pt x="5190173" y="577867"/>
                </a:lnTo>
                <a:lnTo>
                  <a:pt x="5189538" y="579139"/>
                </a:lnTo>
                <a:lnTo>
                  <a:pt x="5187951" y="579456"/>
                </a:lnTo>
                <a:lnTo>
                  <a:pt x="5185411" y="579773"/>
                </a:lnTo>
                <a:lnTo>
                  <a:pt x="5181918" y="579139"/>
                </a:lnTo>
                <a:lnTo>
                  <a:pt x="5180966" y="574375"/>
                </a:lnTo>
                <a:lnTo>
                  <a:pt x="5179696" y="569296"/>
                </a:lnTo>
                <a:lnTo>
                  <a:pt x="5177791" y="564533"/>
                </a:lnTo>
                <a:lnTo>
                  <a:pt x="5175568" y="560088"/>
                </a:lnTo>
                <a:lnTo>
                  <a:pt x="5173028" y="555325"/>
                </a:lnTo>
                <a:lnTo>
                  <a:pt x="5169853" y="550880"/>
                </a:lnTo>
                <a:lnTo>
                  <a:pt x="5166043" y="547068"/>
                </a:lnTo>
                <a:lnTo>
                  <a:pt x="5162551" y="542942"/>
                </a:lnTo>
                <a:lnTo>
                  <a:pt x="5158106" y="538814"/>
                </a:lnTo>
                <a:lnTo>
                  <a:pt x="5153661" y="535320"/>
                </a:lnTo>
                <a:lnTo>
                  <a:pt x="5148898" y="531828"/>
                </a:lnTo>
                <a:lnTo>
                  <a:pt x="5143818" y="528653"/>
                </a:lnTo>
                <a:lnTo>
                  <a:pt x="5138421" y="525795"/>
                </a:lnTo>
                <a:lnTo>
                  <a:pt x="5133023" y="522937"/>
                </a:lnTo>
                <a:lnTo>
                  <a:pt x="5127308" y="520397"/>
                </a:lnTo>
                <a:lnTo>
                  <a:pt x="5121593" y="518493"/>
                </a:lnTo>
                <a:lnTo>
                  <a:pt x="5115878" y="516587"/>
                </a:lnTo>
                <a:lnTo>
                  <a:pt x="5109528" y="514683"/>
                </a:lnTo>
                <a:lnTo>
                  <a:pt x="5103813" y="513729"/>
                </a:lnTo>
                <a:lnTo>
                  <a:pt x="5097463" y="513095"/>
                </a:lnTo>
                <a:lnTo>
                  <a:pt x="5091431" y="512143"/>
                </a:lnTo>
                <a:lnTo>
                  <a:pt x="5085081" y="512143"/>
                </a:lnTo>
                <a:lnTo>
                  <a:pt x="5079048" y="512778"/>
                </a:lnTo>
                <a:lnTo>
                  <a:pt x="5073016" y="513412"/>
                </a:lnTo>
                <a:lnTo>
                  <a:pt x="5066983" y="514364"/>
                </a:lnTo>
                <a:lnTo>
                  <a:pt x="5061268" y="515953"/>
                </a:lnTo>
                <a:lnTo>
                  <a:pt x="5055553" y="518175"/>
                </a:lnTo>
                <a:lnTo>
                  <a:pt x="5050156" y="520397"/>
                </a:lnTo>
                <a:lnTo>
                  <a:pt x="5044441" y="523255"/>
                </a:lnTo>
                <a:lnTo>
                  <a:pt x="5039361" y="526748"/>
                </a:lnTo>
                <a:lnTo>
                  <a:pt x="5034598" y="530876"/>
                </a:lnTo>
                <a:lnTo>
                  <a:pt x="5030471" y="535320"/>
                </a:lnTo>
                <a:lnTo>
                  <a:pt x="5028566" y="532781"/>
                </a:lnTo>
                <a:lnTo>
                  <a:pt x="5027296" y="530876"/>
                </a:lnTo>
                <a:lnTo>
                  <a:pt x="5026661" y="528653"/>
                </a:lnTo>
                <a:lnTo>
                  <a:pt x="5026343" y="526748"/>
                </a:lnTo>
                <a:lnTo>
                  <a:pt x="5026343" y="525160"/>
                </a:lnTo>
                <a:lnTo>
                  <a:pt x="5026343" y="523255"/>
                </a:lnTo>
                <a:lnTo>
                  <a:pt x="5026978" y="521668"/>
                </a:lnTo>
                <a:lnTo>
                  <a:pt x="5027931" y="520397"/>
                </a:lnTo>
                <a:lnTo>
                  <a:pt x="5028883" y="519128"/>
                </a:lnTo>
                <a:lnTo>
                  <a:pt x="5029836" y="518175"/>
                </a:lnTo>
                <a:lnTo>
                  <a:pt x="5033328" y="515953"/>
                </a:lnTo>
                <a:lnTo>
                  <a:pt x="5036821" y="514047"/>
                </a:lnTo>
                <a:lnTo>
                  <a:pt x="5041266" y="513095"/>
                </a:lnTo>
                <a:lnTo>
                  <a:pt x="5046346" y="511825"/>
                </a:lnTo>
                <a:lnTo>
                  <a:pt x="5051426" y="510872"/>
                </a:lnTo>
                <a:lnTo>
                  <a:pt x="5062538" y="509602"/>
                </a:lnTo>
                <a:lnTo>
                  <a:pt x="5081588" y="508650"/>
                </a:lnTo>
                <a:lnTo>
                  <a:pt x="5080318" y="504204"/>
                </a:lnTo>
                <a:lnTo>
                  <a:pt x="5079048" y="500394"/>
                </a:lnTo>
                <a:lnTo>
                  <a:pt x="5076826" y="496583"/>
                </a:lnTo>
                <a:lnTo>
                  <a:pt x="5074286" y="493408"/>
                </a:lnTo>
                <a:lnTo>
                  <a:pt x="5071111" y="489915"/>
                </a:lnTo>
                <a:lnTo>
                  <a:pt x="5067936" y="487058"/>
                </a:lnTo>
                <a:lnTo>
                  <a:pt x="5060633" y="481342"/>
                </a:lnTo>
                <a:lnTo>
                  <a:pt x="5053331" y="475311"/>
                </a:lnTo>
                <a:lnTo>
                  <a:pt x="5046346" y="469595"/>
                </a:lnTo>
                <a:lnTo>
                  <a:pt x="5043171" y="466738"/>
                </a:lnTo>
                <a:lnTo>
                  <a:pt x="5040631" y="463245"/>
                </a:lnTo>
                <a:lnTo>
                  <a:pt x="5038408" y="459751"/>
                </a:lnTo>
                <a:lnTo>
                  <a:pt x="5036503" y="455941"/>
                </a:lnTo>
                <a:lnTo>
                  <a:pt x="5033646" y="458165"/>
                </a:lnTo>
                <a:lnTo>
                  <a:pt x="5031106" y="459751"/>
                </a:lnTo>
                <a:lnTo>
                  <a:pt x="5028248" y="461340"/>
                </a:lnTo>
                <a:lnTo>
                  <a:pt x="5025391" y="461974"/>
                </a:lnTo>
                <a:lnTo>
                  <a:pt x="5019993" y="462928"/>
                </a:lnTo>
                <a:lnTo>
                  <a:pt x="5014913" y="463245"/>
                </a:lnTo>
                <a:lnTo>
                  <a:pt x="5010786" y="463880"/>
                </a:lnTo>
                <a:lnTo>
                  <a:pt x="5008563" y="464198"/>
                </a:lnTo>
                <a:lnTo>
                  <a:pt x="5006658" y="464832"/>
                </a:lnTo>
                <a:lnTo>
                  <a:pt x="5005071" y="465784"/>
                </a:lnTo>
                <a:lnTo>
                  <a:pt x="5003801" y="467373"/>
                </a:lnTo>
                <a:lnTo>
                  <a:pt x="5002531" y="469278"/>
                </a:lnTo>
                <a:lnTo>
                  <a:pt x="5001578" y="471499"/>
                </a:lnTo>
                <a:lnTo>
                  <a:pt x="4999356" y="470230"/>
                </a:lnTo>
                <a:lnTo>
                  <a:pt x="4997768" y="468959"/>
                </a:lnTo>
                <a:lnTo>
                  <a:pt x="4996816" y="467055"/>
                </a:lnTo>
                <a:lnTo>
                  <a:pt x="4996181" y="465149"/>
                </a:lnTo>
                <a:lnTo>
                  <a:pt x="4996181" y="462609"/>
                </a:lnTo>
                <a:lnTo>
                  <a:pt x="4996181" y="460388"/>
                </a:lnTo>
                <a:lnTo>
                  <a:pt x="4996816" y="454990"/>
                </a:lnTo>
                <a:lnTo>
                  <a:pt x="4997768" y="449908"/>
                </a:lnTo>
                <a:lnTo>
                  <a:pt x="4998403" y="447368"/>
                </a:lnTo>
                <a:lnTo>
                  <a:pt x="4998403" y="445147"/>
                </a:lnTo>
                <a:lnTo>
                  <a:pt x="4997768" y="442924"/>
                </a:lnTo>
                <a:lnTo>
                  <a:pt x="4996816" y="440701"/>
                </a:lnTo>
                <a:lnTo>
                  <a:pt x="4995546" y="439431"/>
                </a:lnTo>
                <a:lnTo>
                  <a:pt x="4993958" y="437843"/>
                </a:lnTo>
                <a:lnTo>
                  <a:pt x="4991101" y="438160"/>
                </a:lnTo>
                <a:lnTo>
                  <a:pt x="4988878" y="438478"/>
                </a:lnTo>
                <a:lnTo>
                  <a:pt x="4986656" y="438795"/>
                </a:lnTo>
                <a:lnTo>
                  <a:pt x="4984751" y="440066"/>
                </a:lnTo>
                <a:lnTo>
                  <a:pt x="4981576" y="442289"/>
                </a:lnTo>
                <a:lnTo>
                  <a:pt x="4978083" y="444828"/>
                </a:lnTo>
                <a:lnTo>
                  <a:pt x="4974908" y="447368"/>
                </a:lnTo>
                <a:lnTo>
                  <a:pt x="4973003" y="448003"/>
                </a:lnTo>
                <a:lnTo>
                  <a:pt x="4970781" y="448639"/>
                </a:lnTo>
                <a:lnTo>
                  <a:pt x="4968558" y="449274"/>
                </a:lnTo>
                <a:lnTo>
                  <a:pt x="4966018" y="449274"/>
                </a:lnTo>
                <a:lnTo>
                  <a:pt x="4962843" y="448639"/>
                </a:lnTo>
                <a:lnTo>
                  <a:pt x="4959668" y="448003"/>
                </a:lnTo>
                <a:lnTo>
                  <a:pt x="4958716" y="445147"/>
                </a:lnTo>
                <a:lnTo>
                  <a:pt x="4958081" y="442606"/>
                </a:lnTo>
                <a:lnTo>
                  <a:pt x="4957128" y="440066"/>
                </a:lnTo>
                <a:lnTo>
                  <a:pt x="4955858" y="438160"/>
                </a:lnTo>
                <a:lnTo>
                  <a:pt x="4954906" y="436256"/>
                </a:lnTo>
                <a:lnTo>
                  <a:pt x="4953318" y="434668"/>
                </a:lnTo>
                <a:lnTo>
                  <a:pt x="4951413" y="433081"/>
                </a:lnTo>
                <a:lnTo>
                  <a:pt x="4950143" y="432127"/>
                </a:lnTo>
                <a:lnTo>
                  <a:pt x="4948238" y="430858"/>
                </a:lnTo>
                <a:lnTo>
                  <a:pt x="4946016" y="430223"/>
                </a:lnTo>
                <a:lnTo>
                  <a:pt x="4942206" y="428952"/>
                </a:lnTo>
                <a:lnTo>
                  <a:pt x="4937443" y="428635"/>
                </a:lnTo>
                <a:lnTo>
                  <a:pt x="4932681" y="428635"/>
                </a:lnTo>
                <a:lnTo>
                  <a:pt x="4927601" y="428952"/>
                </a:lnTo>
                <a:lnTo>
                  <a:pt x="4921886" y="429906"/>
                </a:lnTo>
                <a:lnTo>
                  <a:pt x="4911091" y="432127"/>
                </a:lnTo>
                <a:lnTo>
                  <a:pt x="4900296" y="434668"/>
                </a:lnTo>
                <a:lnTo>
                  <a:pt x="4894898" y="435303"/>
                </a:lnTo>
                <a:lnTo>
                  <a:pt x="4889818" y="435939"/>
                </a:lnTo>
                <a:lnTo>
                  <a:pt x="4886643" y="433081"/>
                </a:lnTo>
                <a:lnTo>
                  <a:pt x="4882833" y="429906"/>
                </a:lnTo>
                <a:lnTo>
                  <a:pt x="4879341" y="427366"/>
                </a:lnTo>
                <a:lnTo>
                  <a:pt x="4875213" y="424826"/>
                </a:lnTo>
                <a:lnTo>
                  <a:pt x="4867276" y="420379"/>
                </a:lnTo>
                <a:lnTo>
                  <a:pt x="4858703" y="416569"/>
                </a:lnTo>
                <a:lnTo>
                  <a:pt x="4850448" y="413394"/>
                </a:lnTo>
                <a:lnTo>
                  <a:pt x="4842193" y="410854"/>
                </a:lnTo>
                <a:lnTo>
                  <a:pt x="4833303" y="408631"/>
                </a:lnTo>
                <a:lnTo>
                  <a:pt x="4825048" y="406410"/>
                </a:lnTo>
                <a:lnTo>
                  <a:pt x="4808538" y="402598"/>
                </a:lnTo>
                <a:lnTo>
                  <a:pt x="4800918" y="400377"/>
                </a:lnTo>
                <a:lnTo>
                  <a:pt x="4793616" y="397837"/>
                </a:lnTo>
                <a:lnTo>
                  <a:pt x="4786948" y="394661"/>
                </a:lnTo>
                <a:lnTo>
                  <a:pt x="4784091" y="393390"/>
                </a:lnTo>
                <a:lnTo>
                  <a:pt x="4781551" y="391486"/>
                </a:lnTo>
                <a:lnTo>
                  <a:pt x="4778693" y="389580"/>
                </a:lnTo>
                <a:lnTo>
                  <a:pt x="4776471" y="387359"/>
                </a:lnTo>
                <a:lnTo>
                  <a:pt x="4774248" y="385453"/>
                </a:lnTo>
                <a:lnTo>
                  <a:pt x="4772343" y="382913"/>
                </a:lnTo>
                <a:lnTo>
                  <a:pt x="4768851" y="383230"/>
                </a:lnTo>
                <a:lnTo>
                  <a:pt x="4765358" y="384182"/>
                </a:lnTo>
                <a:lnTo>
                  <a:pt x="4759326" y="386088"/>
                </a:lnTo>
                <a:lnTo>
                  <a:pt x="4753611" y="388629"/>
                </a:lnTo>
                <a:lnTo>
                  <a:pt x="4747896" y="391169"/>
                </a:lnTo>
                <a:lnTo>
                  <a:pt x="4742498" y="393709"/>
                </a:lnTo>
                <a:lnTo>
                  <a:pt x="4736466" y="395931"/>
                </a:lnTo>
                <a:lnTo>
                  <a:pt x="4733291" y="396884"/>
                </a:lnTo>
                <a:lnTo>
                  <a:pt x="4730116" y="397202"/>
                </a:lnTo>
                <a:lnTo>
                  <a:pt x="4726306" y="398154"/>
                </a:lnTo>
                <a:lnTo>
                  <a:pt x="4722496" y="398154"/>
                </a:lnTo>
                <a:lnTo>
                  <a:pt x="4721861" y="395931"/>
                </a:lnTo>
                <a:lnTo>
                  <a:pt x="4721543" y="394027"/>
                </a:lnTo>
                <a:lnTo>
                  <a:pt x="4720591" y="392121"/>
                </a:lnTo>
                <a:lnTo>
                  <a:pt x="4719003" y="390851"/>
                </a:lnTo>
                <a:lnTo>
                  <a:pt x="4716146" y="387994"/>
                </a:lnTo>
                <a:lnTo>
                  <a:pt x="4712971" y="385453"/>
                </a:lnTo>
                <a:lnTo>
                  <a:pt x="4710113" y="382913"/>
                </a:lnTo>
                <a:lnTo>
                  <a:pt x="4708843" y="381007"/>
                </a:lnTo>
                <a:lnTo>
                  <a:pt x="4707891" y="379421"/>
                </a:lnTo>
                <a:lnTo>
                  <a:pt x="4706938" y="377197"/>
                </a:lnTo>
                <a:lnTo>
                  <a:pt x="4706621" y="374974"/>
                </a:lnTo>
                <a:lnTo>
                  <a:pt x="4706621" y="372753"/>
                </a:lnTo>
                <a:lnTo>
                  <a:pt x="4707256" y="369895"/>
                </a:lnTo>
                <a:lnTo>
                  <a:pt x="4689476" y="368307"/>
                </a:lnTo>
                <a:lnTo>
                  <a:pt x="4674553" y="367038"/>
                </a:lnTo>
                <a:lnTo>
                  <a:pt x="4660901" y="366403"/>
                </a:lnTo>
                <a:lnTo>
                  <a:pt x="4648518" y="366084"/>
                </a:lnTo>
                <a:lnTo>
                  <a:pt x="4622483" y="364497"/>
                </a:lnTo>
                <a:lnTo>
                  <a:pt x="4606608" y="363545"/>
                </a:lnTo>
                <a:lnTo>
                  <a:pt x="4588193" y="361957"/>
                </a:lnTo>
                <a:lnTo>
                  <a:pt x="4588511" y="359416"/>
                </a:lnTo>
                <a:lnTo>
                  <a:pt x="4589463" y="357512"/>
                </a:lnTo>
                <a:lnTo>
                  <a:pt x="4590733" y="356241"/>
                </a:lnTo>
                <a:lnTo>
                  <a:pt x="4592003" y="354972"/>
                </a:lnTo>
                <a:lnTo>
                  <a:pt x="4594226" y="354018"/>
                </a:lnTo>
                <a:lnTo>
                  <a:pt x="4596131" y="353701"/>
                </a:lnTo>
                <a:lnTo>
                  <a:pt x="4598671" y="353066"/>
                </a:lnTo>
                <a:lnTo>
                  <a:pt x="4601211" y="352749"/>
                </a:lnTo>
                <a:lnTo>
                  <a:pt x="4606608" y="353066"/>
                </a:lnTo>
                <a:lnTo>
                  <a:pt x="4612641" y="353701"/>
                </a:lnTo>
                <a:lnTo>
                  <a:pt x="4624706" y="355289"/>
                </a:lnTo>
                <a:lnTo>
                  <a:pt x="4620578" y="352749"/>
                </a:lnTo>
                <a:lnTo>
                  <a:pt x="4616451" y="350526"/>
                </a:lnTo>
                <a:lnTo>
                  <a:pt x="4609148" y="345129"/>
                </a:lnTo>
                <a:lnTo>
                  <a:pt x="4602798" y="339731"/>
                </a:lnTo>
                <a:lnTo>
                  <a:pt x="4596448" y="333381"/>
                </a:lnTo>
                <a:lnTo>
                  <a:pt x="4589781" y="327665"/>
                </a:lnTo>
                <a:lnTo>
                  <a:pt x="4583431" y="321950"/>
                </a:lnTo>
                <a:lnTo>
                  <a:pt x="4579621" y="319410"/>
                </a:lnTo>
                <a:lnTo>
                  <a:pt x="4576128" y="316869"/>
                </a:lnTo>
                <a:lnTo>
                  <a:pt x="4572001" y="314011"/>
                </a:lnTo>
                <a:lnTo>
                  <a:pt x="4567873" y="312107"/>
                </a:lnTo>
                <a:lnTo>
                  <a:pt x="4565968" y="313377"/>
                </a:lnTo>
                <a:lnTo>
                  <a:pt x="4564063" y="314965"/>
                </a:lnTo>
                <a:lnTo>
                  <a:pt x="4560253" y="318140"/>
                </a:lnTo>
                <a:lnTo>
                  <a:pt x="4557396" y="322268"/>
                </a:lnTo>
                <a:lnTo>
                  <a:pt x="4554856" y="326712"/>
                </a:lnTo>
                <a:lnTo>
                  <a:pt x="4547236" y="320679"/>
                </a:lnTo>
                <a:lnTo>
                  <a:pt x="4543426" y="317821"/>
                </a:lnTo>
                <a:lnTo>
                  <a:pt x="4539933" y="314965"/>
                </a:lnTo>
                <a:lnTo>
                  <a:pt x="4537076" y="311153"/>
                </a:lnTo>
                <a:lnTo>
                  <a:pt x="4535488" y="309567"/>
                </a:lnTo>
                <a:lnTo>
                  <a:pt x="4534853" y="307661"/>
                </a:lnTo>
                <a:lnTo>
                  <a:pt x="4533583" y="305438"/>
                </a:lnTo>
                <a:lnTo>
                  <a:pt x="4533266" y="302899"/>
                </a:lnTo>
                <a:lnTo>
                  <a:pt x="4532948" y="300359"/>
                </a:lnTo>
                <a:lnTo>
                  <a:pt x="4532948" y="297501"/>
                </a:lnTo>
                <a:lnTo>
                  <a:pt x="4533583" y="296230"/>
                </a:lnTo>
                <a:lnTo>
                  <a:pt x="4534853" y="295278"/>
                </a:lnTo>
                <a:lnTo>
                  <a:pt x="4537393" y="293691"/>
                </a:lnTo>
                <a:lnTo>
                  <a:pt x="4539616" y="293055"/>
                </a:lnTo>
                <a:lnTo>
                  <a:pt x="4542473" y="293055"/>
                </a:lnTo>
                <a:lnTo>
                  <a:pt x="4545013" y="293691"/>
                </a:lnTo>
                <a:lnTo>
                  <a:pt x="4547553" y="294326"/>
                </a:lnTo>
                <a:lnTo>
                  <a:pt x="4552951" y="296549"/>
                </a:lnTo>
                <a:lnTo>
                  <a:pt x="4557713" y="298453"/>
                </a:lnTo>
                <a:lnTo>
                  <a:pt x="4559618" y="298770"/>
                </a:lnTo>
                <a:lnTo>
                  <a:pt x="4561523" y="298453"/>
                </a:lnTo>
                <a:lnTo>
                  <a:pt x="4562476" y="297819"/>
                </a:lnTo>
                <a:lnTo>
                  <a:pt x="4563746" y="296230"/>
                </a:lnTo>
                <a:lnTo>
                  <a:pt x="4564063" y="293691"/>
                </a:lnTo>
                <a:lnTo>
                  <a:pt x="4563746" y="290197"/>
                </a:lnTo>
                <a:lnTo>
                  <a:pt x="4570096" y="292738"/>
                </a:lnTo>
                <a:lnTo>
                  <a:pt x="4576763" y="294326"/>
                </a:lnTo>
                <a:lnTo>
                  <a:pt x="4584066" y="296230"/>
                </a:lnTo>
                <a:lnTo>
                  <a:pt x="4591368" y="297501"/>
                </a:lnTo>
                <a:lnTo>
                  <a:pt x="4598988" y="298453"/>
                </a:lnTo>
                <a:lnTo>
                  <a:pt x="4606291" y="298770"/>
                </a:lnTo>
                <a:lnTo>
                  <a:pt x="4613911" y="298453"/>
                </a:lnTo>
                <a:lnTo>
                  <a:pt x="4620896" y="298136"/>
                </a:lnTo>
                <a:lnTo>
                  <a:pt x="4627881" y="296549"/>
                </a:lnTo>
                <a:lnTo>
                  <a:pt x="4633913" y="294961"/>
                </a:lnTo>
                <a:lnTo>
                  <a:pt x="4639946" y="292420"/>
                </a:lnTo>
                <a:lnTo>
                  <a:pt x="4642486" y="290833"/>
                </a:lnTo>
                <a:lnTo>
                  <a:pt x="4645026" y="288928"/>
                </a:lnTo>
                <a:lnTo>
                  <a:pt x="4647248" y="287022"/>
                </a:lnTo>
                <a:lnTo>
                  <a:pt x="4649471" y="285436"/>
                </a:lnTo>
                <a:lnTo>
                  <a:pt x="4651058" y="283213"/>
                </a:lnTo>
                <a:lnTo>
                  <a:pt x="4652646" y="280672"/>
                </a:lnTo>
                <a:lnTo>
                  <a:pt x="4654233" y="278132"/>
                </a:lnTo>
                <a:lnTo>
                  <a:pt x="4655186" y="275274"/>
                </a:lnTo>
                <a:lnTo>
                  <a:pt x="4655821" y="272099"/>
                </a:lnTo>
                <a:lnTo>
                  <a:pt x="4656456" y="268924"/>
                </a:lnTo>
                <a:lnTo>
                  <a:pt x="4658043" y="266385"/>
                </a:lnTo>
                <a:lnTo>
                  <a:pt x="4659313" y="265431"/>
                </a:lnTo>
                <a:lnTo>
                  <a:pt x="4660266" y="264480"/>
                </a:lnTo>
                <a:lnTo>
                  <a:pt x="4661536" y="264797"/>
                </a:lnTo>
                <a:lnTo>
                  <a:pt x="4661853" y="265749"/>
                </a:lnTo>
                <a:lnTo>
                  <a:pt x="4662171" y="267020"/>
                </a:lnTo>
                <a:lnTo>
                  <a:pt x="4662171" y="271147"/>
                </a:lnTo>
                <a:lnTo>
                  <a:pt x="4661536" y="275593"/>
                </a:lnTo>
                <a:lnTo>
                  <a:pt x="4660583" y="277814"/>
                </a:lnTo>
                <a:lnTo>
                  <a:pt x="4659948" y="279720"/>
                </a:lnTo>
                <a:lnTo>
                  <a:pt x="4658996" y="281626"/>
                </a:lnTo>
                <a:lnTo>
                  <a:pt x="4657726" y="283213"/>
                </a:lnTo>
                <a:lnTo>
                  <a:pt x="4656456" y="284166"/>
                </a:lnTo>
                <a:lnTo>
                  <a:pt x="4659631" y="283213"/>
                </a:lnTo>
                <a:lnTo>
                  <a:pt x="4663758" y="282578"/>
                </a:lnTo>
                <a:lnTo>
                  <a:pt x="4667251" y="282578"/>
                </a:lnTo>
                <a:lnTo>
                  <a:pt x="4670108" y="282896"/>
                </a:lnTo>
                <a:lnTo>
                  <a:pt x="4672966" y="283530"/>
                </a:lnTo>
                <a:lnTo>
                  <a:pt x="4676141" y="285118"/>
                </a:lnTo>
                <a:lnTo>
                  <a:pt x="4681221" y="288293"/>
                </a:lnTo>
                <a:lnTo>
                  <a:pt x="4686936" y="291786"/>
                </a:lnTo>
                <a:lnTo>
                  <a:pt x="4690111" y="293374"/>
                </a:lnTo>
                <a:lnTo>
                  <a:pt x="4693921" y="294961"/>
                </a:lnTo>
                <a:lnTo>
                  <a:pt x="4698366" y="295913"/>
                </a:lnTo>
                <a:lnTo>
                  <a:pt x="4703128" y="296549"/>
                </a:lnTo>
                <a:lnTo>
                  <a:pt x="4708526" y="296866"/>
                </a:lnTo>
                <a:lnTo>
                  <a:pt x="4714558" y="296549"/>
                </a:lnTo>
                <a:lnTo>
                  <a:pt x="4716781" y="296230"/>
                </a:lnTo>
                <a:lnTo>
                  <a:pt x="4718368" y="295595"/>
                </a:lnTo>
                <a:lnTo>
                  <a:pt x="4719956" y="294326"/>
                </a:lnTo>
                <a:lnTo>
                  <a:pt x="4721226" y="293374"/>
                </a:lnTo>
                <a:lnTo>
                  <a:pt x="4723131" y="290516"/>
                </a:lnTo>
                <a:lnTo>
                  <a:pt x="4725036" y="287658"/>
                </a:lnTo>
                <a:lnTo>
                  <a:pt x="4725988" y="286070"/>
                </a:lnTo>
                <a:lnTo>
                  <a:pt x="4727258" y="284482"/>
                </a:lnTo>
                <a:lnTo>
                  <a:pt x="4728528" y="283530"/>
                </a:lnTo>
                <a:lnTo>
                  <a:pt x="4730116" y="282896"/>
                </a:lnTo>
                <a:lnTo>
                  <a:pt x="4732338" y="282578"/>
                </a:lnTo>
                <a:lnTo>
                  <a:pt x="4734561" y="282578"/>
                </a:lnTo>
                <a:lnTo>
                  <a:pt x="4737418" y="282896"/>
                </a:lnTo>
                <a:lnTo>
                  <a:pt x="4740593" y="283847"/>
                </a:lnTo>
                <a:lnTo>
                  <a:pt x="4740593" y="280672"/>
                </a:lnTo>
                <a:lnTo>
                  <a:pt x="4740276" y="277814"/>
                </a:lnTo>
                <a:lnTo>
                  <a:pt x="4739641" y="275593"/>
                </a:lnTo>
                <a:lnTo>
                  <a:pt x="4738371" y="273370"/>
                </a:lnTo>
                <a:lnTo>
                  <a:pt x="4737418" y="270830"/>
                </a:lnTo>
                <a:lnTo>
                  <a:pt x="4736466" y="268289"/>
                </a:lnTo>
                <a:lnTo>
                  <a:pt x="4736148" y="265749"/>
                </a:lnTo>
                <a:lnTo>
                  <a:pt x="4736466" y="262256"/>
                </a:lnTo>
                <a:lnTo>
                  <a:pt x="4747578" y="264480"/>
                </a:lnTo>
                <a:lnTo>
                  <a:pt x="4759961" y="267020"/>
                </a:lnTo>
                <a:lnTo>
                  <a:pt x="4773931" y="269241"/>
                </a:lnTo>
                <a:lnTo>
                  <a:pt x="4780598" y="270512"/>
                </a:lnTo>
                <a:lnTo>
                  <a:pt x="4787266" y="270830"/>
                </a:lnTo>
                <a:lnTo>
                  <a:pt x="4794251" y="270830"/>
                </a:lnTo>
                <a:lnTo>
                  <a:pt x="4800918" y="270830"/>
                </a:lnTo>
                <a:lnTo>
                  <a:pt x="4806951" y="269877"/>
                </a:lnTo>
                <a:lnTo>
                  <a:pt x="4812348" y="268606"/>
                </a:lnTo>
                <a:lnTo>
                  <a:pt x="4818063" y="266702"/>
                </a:lnTo>
                <a:lnTo>
                  <a:pt x="4820286" y="265749"/>
                </a:lnTo>
                <a:lnTo>
                  <a:pt x="4822508" y="264480"/>
                </a:lnTo>
                <a:lnTo>
                  <a:pt x="4824413" y="262574"/>
                </a:lnTo>
                <a:lnTo>
                  <a:pt x="4826318" y="261304"/>
                </a:lnTo>
                <a:lnTo>
                  <a:pt x="4827906" y="259398"/>
                </a:lnTo>
                <a:close/>
                <a:moveTo>
                  <a:pt x="5635996" y="255585"/>
                </a:moveTo>
                <a:lnTo>
                  <a:pt x="5642396" y="255585"/>
                </a:lnTo>
                <a:lnTo>
                  <a:pt x="5647835" y="255907"/>
                </a:lnTo>
                <a:lnTo>
                  <a:pt x="5653595" y="256876"/>
                </a:lnTo>
                <a:lnTo>
                  <a:pt x="5658715" y="258166"/>
                </a:lnTo>
                <a:lnTo>
                  <a:pt x="5663835" y="259455"/>
                </a:lnTo>
                <a:lnTo>
                  <a:pt x="5668635" y="261712"/>
                </a:lnTo>
                <a:lnTo>
                  <a:pt x="5673114" y="263970"/>
                </a:lnTo>
                <a:lnTo>
                  <a:pt x="5677914" y="266550"/>
                </a:lnTo>
                <a:lnTo>
                  <a:pt x="5682394" y="269451"/>
                </a:lnTo>
                <a:lnTo>
                  <a:pt x="5691674" y="275579"/>
                </a:lnTo>
                <a:lnTo>
                  <a:pt x="5700633" y="282672"/>
                </a:lnTo>
                <a:lnTo>
                  <a:pt x="5710233" y="289122"/>
                </a:lnTo>
                <a:lnTo>
                  <a:pt x="5708953" y="286864"/>
                </a:lnTo>
                <a:lnTo>
                  <a:pt x="5708313" y="286220"/>
                </a:lnTo>
                <a:lnTo>
                  <a:pt x="5708313" y="285253"/>
                </a:lnTo>
                <a:lnTo>
                  <a:pt x="5708953" y="284607"/>
                </a:lnTo>
                <a:lnTo>
                  <a:pt x="5709273" y="283963"/>
                </a:lnTo>
                <a:lnTo>
                  <a:pt x="5710553" y="283640"/>
                </a:lnTo>
                <a:lnTo>
                  <a:pt x="5713113" y="283640"/>
                </a:lnTo>
                <a:lnTo>
                  <a:pt x="5716313" y="283963"/>
                </a:lnTo>
                <a:lnTo>
                  <a:pt x="5720152" y="284607"/>
                </a:lnTo>
                <a:lnTo>
                  <a:pt x="5724312" y="285898"/>
                </a:lnTo>
                <a:lnTo>
                  <a:pt x="5734232" y="288799"/>
                </a:lnTo>
                <a:lnTo>
                  <a:pt x="5744791" y="293314"/>
                </a:lnTo>
                <a:lnTo>
                  <a:pt x="5756311" y="297828"/>
                </a:lnTo>
                <a:lnTo>
                  <a:pt x="5766870" y="302666"/>
                </a:lnTo>
                <a:lnTo>
                  <a:pt x="5776790" y="307502"/>
                </a:lnTo>
                <a:lnTo>
                  <a:pt x="5785110" y="311372"/>
                </a:lnTo>
                <a:lnTo>
                  <a:pt x="5790549" y="314597"/>
                </a:lnTo>
                <a:lnTo>
                  <a:pt x="5791829" y="315886"/>
                </a:lnTo>
                <a:lnTo>
                  <a:pt x="5792789" y="316532"/>
                </a:lnTo>
                <a:lnTo>
                  <a:pt x="5792789" y="316854"/>
                </a:lnTo>
                <a:lnTo>
                  <a:pt x="5792469" y="317498"/>
                </a:lnTo>
                <a:lnTo>
                  <a:pt x="5791189" y="317498"/>
                </a:lnTo>
                <a:lnTo>
                  <a:pt x="5788629" y="316532"/>
                </a:lnTo>
                <a:lnTo>
                  <a:pt x="5784470" y="315563"/>
                </a:lnTo>
                <a:lnTo>
                  <a:pt x="5773270" y="311372"/>
                </a:lnTo>
                <a:lnTo>
                  <a:pt x="5755031" y="304599"/>
                </a:lnTo>
                <a:lnTo>
                  <a:pt x="5750871" y="305889"/>
                </a:lnTo>
                <a:lnTo>
                  <a:pt x="5746391" y="306212"/>
                </a:lnTo>
                <a:lnTo>
                  <a:pt x="5741911" y="305889"/>
                </a:lnTo>
                <a:lnTo>
                  <a:pt x="5737432" y="305568"/>
                </a:lnTo>
                <a:lnTo>
                  <a:pt x="5733592" y="304277"/>
                </a:lnTo>
                <a:lnTo>
                  <a:pt x="5729752" y="303311"/>
                </a:lnTo>
                <a:lnTo>
                  <a:pt x="5722072" y="300407"/>
                </a:lnTo>
                <a:lnTo>
                  <a:pt x="5714393" y="297828"/>
                </a:lnTo>
                <a:lnTo>
                  <a:pt x="5707033" y="295249"/>
                </a:lnTo>
                <a:lnTo>
                  <a:pt x="5703833" y="294281"/>
                </a:lnTo>
                <a:lnTo>
                  <a:pt x="5699993" y="293959"/>
                </a:lnTo>
                <a:lnTo>
                  <a:pt x="5696473" y="293959"/>
                </a:lnTo>
                <a:lnTo>
                  <a:pt x="5692634" y="294281"/>
                </a:lnTo>
                <a:lnTo>
                  <a:pt x="5690394" y="292024"/>
                </a:lnTo>
                <a:lnTo>
                  <a:pt x="5688474" y="289445"/>
                </a:lnTo>
                <a:lnTo>
                  <a:pt x="5687194" y="287186"/>
                </a:lnTo>
                <a:lnTo>
                  <a:pt x="5685594" y="284607"/>
                </a:lnTo>
                <a:lnTo>
                  <a:pt x="5683354" y="279125"/>
                </a:lnTo>
                <a:lnTo>
                  <a:pt x="5682074" y="273966"/>
                </a:lnTo>
                <a:lnTo>
                  <a:pt x="5676314" y="275255"/>
                </a:lnTo>
                <a:lnTo>
                  <a:pt x="5670554" y="276224"/>
                </a:lnTo>
                <a:lnTo>
                  <a:pt x="5664475" y="276224"/>
                </a:lnTo>
                <a:lnTo>
                  <a:pt x="5660955" y="276224"/>
                </a:lnTo>
                <a:lnTo>
                  <a:pt x="5657755" y="275901"/>
                </a:lnTo>
                <a:lnTo>
                  <a:pt x="5654555" y="274611"/>
                </a:lnTo>
                <a:lnTo>
                  <a:pt x="5651035" y="273644"/>
                </a:lnTo>
                <a:lnTo>
                  <a:pt x="5647515" y="272032"/>
                </a:lnTo>
                <a:lnTo>
                  <a:pt x="5643676" y="269774"/>
                </a:lnTo>
                <a:lnTo>
                  <a:pt x="5640476" y="267194"/>
                </a:lnTo>
                <a:lnTo>
                  <a:pt x="5636636" y="264292"/>
                </a:lnTo>
                <a:lnTo>
                  <a:pt x="5633116" y="260745"/>
                </a:lnTo>
                <a:lnTo>
                  <a:pt x="5629276" y="256231"/>
                </a:lnTo>
                <a:close/>
                <a:moveTo>
                  <a:pt x="2964282" y="239715"/>
                </a:moveTo>
                <a:lnTo>
                  <a:pt x="2969963" y="240041"/>
                </a:lnTo>
                <a:lnTo>
                  <a:pt x="2974067" y="241025"/>
                </a:lnTo>
                <a:lnTo>
                  <a:pt x="2975960" y="241680"/>
                </a:lnTo>
                <a:lnTo>
                  <a:pt x="2977854" y="242335"/>
                </a:lnTo>
                <a:lnTo>
                  <a:pt x="2979117" y="243645"/>
                </a:lnTo>
                <a:lnTo>
                  <a:pt x="2980379" y="244628"/>
                </a:lnTo>
                <a:lnTo>
                  <a:pt x="2981011" y="246265"/>
                </a:lnTo>
                <a:lnTo>
                  <a:pt x="2981326" y="247576"/>
                </a:lnTo>
                <a:lnTo>
                  <a:pt x="2981326" y="249542"/>
                </a:lnTo>
                <a:lnTo>
                  <a:pt x="2981011" y="251508"/>
                </a:lnTo>
                <a:lnTo>
                  <a:pt x="2975013" y="252489"/>
                </a:lnTo>
                <a:lnTo>
                  <a:pt x="2968701" y="252818"/>
                </a:lnTo>
                <a:lnTo>
                  <a:pt x="2956706" y="253800"/>
                </a:lnTo>
                <a:lnTo>
                  <a:pt x="2950709" y="254128"/>
                </a:lnTo>
                <a:lnTo>
                  <a:pt x="2943765" y="255439"/>
                </a:lnTo>
                <a:lnTo>
                  <a:pt x="2936505" y="257403"/>
                </a:lnTo>
                <a:lnTo>
                  <a:pt x="2927983" y="260353"/>
                </a:lnTo>
                <a:lnTo>
                  <a:pt x="2927351" y="259042"/>
                </a:lnTo>
                <a:lnTo>
                  <a:pt x="2927351" y="257076"/>
                </a:lnTo>
                <a:lnTo>
                  <a:pt x="2927351" y="255439"/>
                </a:lnTo>
                <a:lnTo>
                  <a:pt x="2927667" y="254128"/>
                </a:lnTo>
                <a:lnTo>
                  <a:pt x="2928929" y="252489"/>
                </a:lnTo>
                <a:lnTo>
                  <a:pt x="2929876" y="251179"/>
                </a:lnTo>
                <a:lnTo>
                  <a:pt x="2931455" y="249542"/>
                </a:lnTo>
                <a:lnTo>
                  <a:pt x="2933033" y="248559"/>
                </a:lnTo>
                <a:lnTo>
                  <a:pt x="2937136" y="245611"/>
                </a:lnTo>
                <a:lnTo>
                  <a:pt x="2942186" y="243972"/>
                </a:lnTo>
                <a:lnTo>
                  <a:pt x="2947553" y="242008"/>
                </a:lnTo>
                <a:lnTo>
                  <a:pt x="2953234" y="241025"/>
                </a:lnTo>
                <a:lnTo>
                  <a:pt x="2958916" y="240041"/>
                </a:lnTo>
                <a:close/>
                <a:moveTo>
                  <a:pt x="3132140" y="230186"/>
                </a:moveTo>
                <a:lnTo>
                  <a:pt x="3146427" y="230186"/>
                </a:lnTo>
                <a:lnTo>
                  <a:pt x="3151824" y="230479"/>
                </a:lnTo>
                <a:lnTo>
                  <a:pt x="3155634" y="231065"/>
                </a:lnTo>
                <a:lnTo>
                  <a:pt x="3156588" y="231065"/>
                </a:lnTo>
                <a:lnTo>
                  <a:pt x="3157539" y="231942"/>
                </a:lnTo>
                <a:lnTo>
                  <a:pt x="3156904" y="232233"/>
                </a:lnTo>
                <a:lnTo>
                  <a:pt x="3156588" y="232526"/>
                </a:lnTo>
                <a:lnTo>
                  <a:pt x="3106421" y="241300"/>
                </a:lnTo>
                <a:lnTo>
                  <a:pt x="3104199" y="240129"/>
                </a:lnTo>
                <a:lnTo>
                  <a:pt x="3101341" y="238960"/>
                </a:lnTo>
                <a:lnTo>
                  <a:pt x="3095309" y="237498"/>
                </a:lnTo>
                <a:lnTo>
                  <a:pt x="3089276" y="236620"/>
                </a:lnTo>
                <a:lnTo>
                  <a:pt x="3082609" y="235450"/>
                </a:lnTo>
                <a:lnTo>
                  <a:pt x="3080704" y="235159"/>
                </a:lnTo>
                <a:lnTo>
                  <a:pt x="3080069" y="234866"/>
                </a:lnTo>
                <a:lnTo>
                  <a:pt x="3079751" y="234573"/>
                </a:lnTo>
                <a:lnTo>
                  <a:pt x="3080069" y="234280"/>
                </a:lnTo>
                <a:lnTo>
                  <a:pt x="3082609" y="233403"/>
                </a:lnTo>
                <a:lnTo>
                  <a:pt x="3087055" y="232819"/>
                </a:lnTo>
                <a:lnTo>
                  <a:pt x="3099755" y="231356"/>
                </a:lnTo>
                <a:lnTo>
                  <a:pt x="3115946" y="230772"/>
                </a:lnTo>
                <a:close/>
                <a:moveTo>
                  <a:pt x="3633788" y="228598"/>
                </a:moveTo>
                <a:lnTo>
                  <a:pt x="3631884" y="230618"/>
                </a:lnTo>
                <a:lnTo>
                  <a:pt x="3629661" y="232637"/>
                </a:lnTo>
                <a:lnTo>
                  <a:pt x="3627121" y="234659"/>
                </a:lnTo>
                <a:lnTo>
                  <a:pt x="3624264" y="236390"/>
                </a:lnTo>
                <a:lnTo>
                  <a:pt x="3621088" y="237834"/>
                </a:lnTo>
                <a:lnTo>
                  <a:pt x="3617278" y="239276"/>
                </a:lnTo>
                <a:lnTo>
                  <a:pt x="3614104" y="240143"/>
                </a:lnTo>
                <a:lnTo>
                  <a:pt x="3610293" y="241009"/>
                </a:lnTo>
                <a:lnTo>
                  <a:pt x="3606801" y="241298"/>
                </a:lnTo>
                <a:lnTo>
                  <a:pt x="3603627" y="241298"/>
                </a:lnTo>
                <a:lnTo>
                  <a:pt x="3600133" y="241009"/>
                </a:lnTo>
                <a:lnTo>
                  <a:pt x="3597276" y="239854"/>
                </a:lnTo>
                <a:lnTo>
                  <a:pt x="3594418" y="238699"/>
                </a:lnTo>
                <a:lnTo>
                  <a:pt x="3592196" y="236679"/>
                </a:lnTo>
                <a:lnTo>
                  <a:pt x="3590291" y="234082"/>
                </a:lnTo>
                <a:lnTo>
                  <a:pt x="3589339" y="230618"/>
                </a:lnTo>
                <a:lnTo>
                  <a:pt x="3591243" y="231773"/>
                </a:lnTo>
                <a:lnTo>
                  <a:pt x="3593148" y="232349"/>
                </a:lnTo>
                <a:lnTo>
                  <a:pt x="3595371" y="232637"/>
                </a:lnTo>
                <a:lnTo>
                  <a:pt x="3597911" y="232926"/>
                </a:lnTo>
                <a:lnTo>
                  <a:pt x="3602991" y="232926"/>
                </a:lnTo>
                <a:lnTo>
                  <a:pt x="3609023" y="232637"/>
                </a:lnTo>
                <a:lnTo>
                  <a:pt x="3615056" y="232060"/>
                </a:lnTo>
                <a:lnTo>
                  <a:pt x="3621406" y="230907"/>
                </a:lnTo>
                <a:close/>
                <a:moveTo>
                  <a:pt x="5568587" y="227013"/>
                </a:moveTo>
                <a:lnTo>
                  <a:pt x="5571415" y="227013"/>
                </a:lnTo>
                <a:lnTo>
                  <a:pt x="5574871" y="227013"/>
                </a:lnTo>
                <a:lnTo>
                  <a:pt x="5578327" y="227663"/>
                </a:lnTo>
                <a:lnTo>
                  <a:pt x="5582097" y="228964"/>
                </a:lnTo>
                <a:lnTo>
                  <a:pt x="5590580" y="231890"/>
                </a:lnTo>
                <a:lnTo>
                  <a:pt x="5608489" y="239369"/>
                </a:lnTo>
                <a:lnTo>
                  <a:pt x="5616973" y="242294"/>
                </a:lnTo>
                <a:lnTo>
                  <a:pt x="5621057" y="243271"/>
                </a:lnTo>
                <a:lnTo>
                  <a:pt x="5624513" y="244246"/>
                </a:lnTo>
                <a:lnTo>
                  <a:pt x="5623256" y="246521"/>
                </a:lnTo>
                <a:lnTo>
                  <a:pt x="5622000" y="248148"/>
                </a:lnTo>
                <a:lnTo>
                  <a:pt x="5620743" y="249774"/>
                </a:lnTo>
                <a:lnTo>
                  <a:pt x="5619172" y="250749"/>
                </a:lnTo>
                <a:lnTo>
                  <a:pt x="5617915" y="252050"/>
                </a:lnTo>
                <a:lnTo>
                  <a:pt x="5616030" y="252699"/>
                </a:lnTo>
                <a:lnTo>
                  <a:pt x="5614459" y="253350"/>
                </a:lnTo>
                <a:lnTo>
                  <a:pt x="5612574" y="254000"/>
                </a:lnTo>
                <a:lnTo>
                  <a:pt x="5609118" y="254000"/>
                </a:lnTo>
                <a:lnTo>
                  <a:pt x="5605347" y="253025"/>
                </a:lnTo>
                <a:lnTo>
                  <a:pt x="5601891" y="251724"/>
                </a:lnTo>
                <a:lnTo>
                  <a:pt x="5597807" y="249774"/>
                </a:lnTo>
                <a:lnTo>
                  <a:pt x="5593722" y="247497"/>
                </a:lnTo>
                <a:lnTo>
                  <a:pt x="5589638" y="245221"/>
                </a:lnTo>
                <a:lnTo>
                  <a:pt x="5581155" y="239694"/>
                </a:lnTo>
                <a:lnTo>
                  <a:pt x="5572671" y="234166"/>
                </a:lnTo>
                <a:lnTo>
                  <a:pt x="5568587" y="231890"/>
                </a:lnTo>
                <a:lnTo>
                  <a:pt x="5564188" y="229613"/>
                </a:lnTo>
                <a:lnTo>
                  <a:pt x="5565445" y="228964"/>
                </a:lnTo>
                <a:lnTo>
                  <a:pt x="5566073" y="227988"/>
                </a:lnTo>
                <a:close/>
                <a:moveTo>
                  <a:pt x="4277935" y="203197"/>
                </a:moveTo>
                <a:lnTo>
                  <a:pt x="4281089" y="203197"/>
                </a:lnTo>
                <a:lnTo>
                  <a:pt x="4288027" y="203197"/>
                </a:lnTo>
                <a:lnTo>
                  <a:pt x="4303167" y="203851"/>
                </a:lnTo>
                <a:lnTo>
                  <a:pt x="4310421" y="203851"/>
                </a:lnTo>
                <a:lnTo>
                  <a:pt x="4313890" y="203851"/>
                </a:lnTo>
                <a:lnTo>
                  <a:pt x="4316413" y="203197"/>
                </a:lnTo>
                <a:lnTo>
                  <a:pt x="4315467" y="206465"/>
                </a:lnTo>
                <a:lnTo>
                  <a:pt x="4314205" y="208753"/>
                </a:lnTo>
                <a:lnTo>
                  <a:pt x="4312313" y="211042"/>
                </a:lnTo>
                <a:lnTo>
                  <a:pt x="4310105" y="212677"/>
                </a:lnTo>
                <a:lnTo>
                  <a:pt x="4307267" y="213330"/>
                </a:lnTo>
                <a:lnTo>
                  <a:pt x="4304428" y="213984"/>
                </a:lnTo>
                <a:lnTo>
                  <a:pt x="4300643" y="214310"/>
                </a:lnTo>
                <a:lnTo>
                  <a:pt x="4297489" y="214310"/>
                </a:lnTo>
                <a:lnTo>
                  <a:pt x="4289920" y="213330"/>
                </a:lnTo>
                <a:lnTo>
                  <a:pt x="4282350" y="212022"/>
                </a:lnTo>
                <a:lnTo>
                  <a:pt x="4268788" y="209407"/>
                </a:lnTo>
                <a:lnTo>
                  <a:pt x="4269734" y="207447"/>
                </a:lnTo>
                <a:lnTo>
                  <a:pt x="4270996" y="205812"/>
                </a:lnTo>
                <a:lnTo>
                  <a:pt x="4272888" y="204505"/>
                </a:lnTo>
                <a:lnTo>
                  <a:pt x="4275412" y="203851"/>
                </a:lnTo>
                <a:close/>
                <a:moveTo>
                  <a:pt x="5502276" y="195262"/>
                </a:moveTo>
                <a:lnTo>
                  <a:pt x="5505133" y="195262"/>
                </a:lnTo>
                <a:lnTo>
                  <a:pt x="5508626" y="195898"/>
                </a:lnTo>
                <a:lnTo>
                  <a:pt x="5512118" y="197168"/>
                </a:lnTo>
                <a:lnTo>
                  <a:pt x="5515611" y="198119"/>
                </a:lnTo>
                <a:lnTo>
                  <a:pt x="5519103" y="200025"/>
                </a:lnTo>
                <a:lnTo>
                  <a:pt x="5526406" y="203517"/>
                </a:lnTo>
                <a:lnTo>
                  <a:pt x="5533391" y="207327"/>
                </a:lnTo>
                <a:lnTo>
                  <a:pt x="5539423" y="210502"/>
                </a:lnTo>
                <a:lnTo>
                  <a:pt x="5542598" y="212090"/>
                </a:lnTo>
                <a:lnTo>
                  <a:pt x="5545138" y="212725"/>
                </a:lnTo>
                <a:lnTo>
                  <a:pt x="5542281" y="214948"/>
                </a:lnTo>
                <a:lnTo>
                  <a:pt x="5538788" y="216217"/>
                </a:lnTo>
                <a:lnTo>
                  <a:pt x="5535931" y="217169"/>
                </a:lnTo>
                <a:lnTo>
                  <a:pt x="5532756" y="217488"/>
                </a:lnTo>
                <a:lnTo>
                  <a:pt x="5529263" y="217169"/>
                </a:lnTo>
                <a:lnTo>
                  <a:pt x="5525771" y="216852"/>
                </a:lnTo>
                <a:lnTo>
                  <a:pt x="5522278" y="215583"/>
                </a:lnTo>
                <a:lnTo>
                  <a:pt x="5519103" y="214630"/>
                </a:lnTo>
                <a:lnTo>
                  <a:pt x="5515928" y="213042"/>
                </a:lnTo>
                <a:lnTo>
                  <a:pt x="5512436" y="211455"/>
                </a:lnTo>
                <a:lnTo>
                  <a:pt x="5506086" y="207327"/>
                </a:lnTo>
                <a:lnTo>
                  <a:pt x="5499736" y="202883"/>
                </a:lnTo>
                <a:lnTo>
                  <a:pt x="5494338" y="198437"/>
                </a:lnTo>
                <a:lnTo>
                  <a:pt x="5496561" y="196850"/>
                </a:lnTo>
                <a:lnTo>
                  <a:pt x="5499418" y="195579"/>
                </a:lnTo>
                <a:close/>
                <a:moveTo>
                  <a:pt x="4862487" y="139701"/>
                </a:moveTo>
                <a:lnTo>
                  <a:pt x="4866276" y="139701"/>
                </a:lnTo>
                <a:lnTo>
                  <a:pt x="4874486" y="140935"/>
                </a:lnTo>
                <a:lnTo>
                  <a:pt x="4884590" y="142169"/>
                </a:lnTo>
                <a:lnTo>
                  <a:pt x="4895009" y="143714"/>
                </a:lnTo>
                <a:lnTo>
                  <a:pt x="4904166" y="144947"/>
                </a:lnTo>
                <a:lnTo>
                  <a:pt x="4911428" y="146182"/>
                </a:lnTo>
                <a:lnTo>
                  <a:pt x="4913954" y="148344"/>
                </a:lnTo>
                <a:lnTo>
                  <a:pt x="4914586" y="148961"/>
                </a:lnTo>
                <a:lnTo>
                  <a:pt x="4914901" y="149269"/>
                </a:lnTo>
                <a:lnTo>
                  <a:pt x="4914586" y="150196"/>
                </a:lnTo>
                <a:lnTo>
                  <a:pt x="4913954" y="150504"/>
                </a:lnTo>
                <a:lnTo>
                  <a:pt x="4912375" y="150813"/>
                </a:lnTo>
                <a:lnTo>
                  <a:pt x="4909534" y="150813"/>
                </a:lnTo>
                <a:lnTo>
                  <a:pt x="4905745" y="150504"/>
                </a:lnTo>
                <a:lnTo>
                  <a:pt x="4896272" y="149269"/>
                </a:lnTo>
                <a:lnTo>
                  <a:pt x="4876380" y="146182"/>
                </a:lnTo>
                <a:lnTo>
                  <a:pt x="4867224" y="144947"/>
                </a:lnTo>
                <a:lnTo>
                  <a:pt x="4860593" y="144639"/>
                </a:lnTo>
                <a:lnTo>
                  <a:pt x="4858698" y="143096"/>
                </a:lnTo>
                <a:lnTo>
                  <a:pt x="4858067" y="142169"/>
                </a:lnTo>
                <a:lnTo>
                  <a:pt x="4857751" y="141553"/>
                </a:lnTo>
                <a:lnTo>
                  <a:pt x="4857751" y="141244"/>
                </a:lnTo>
                <a:lnTo>
                  <a:pt x="4858698" y="140626"/>
                </a:lnTo>
                <a:lnTo>
                  <a:pt x="4859961" y="140009"/>
                </a:lnTo>
                <a:close/>
                <a:moveTo>
                  <a:pt x="5369484" y="136525"/>
                </a:moveTo>
                <a:lnTo>
                  <a:pt x="5375172" y="142014"/>
                </a:lnTo>
                <a:lnTo>
                  <a:pt x="5381176" y="146857"/>
                </a:lnTo>
                <a:lnTo>
                  <a:pt x="5387497" y="151377"/>
                </a:lnTo>
                <a:lnTo>
                  <a:pt x="5394449" y="154928"/>
                </a:lnTo>
                <a:lnTo>
                  <a:pt x="5401401" y="158158"/>
                </a:lnTo>
                <a:lnTo>
                  <a:pt x="5408670" y="161064"/>
                </a:lnTo>
                <a:lnTo>
                  <a:pt x="5416254" y="163647"/>
                </a:lnTo>
                <a:lnTo>
                  <a:pt x="5423838" y="166229"/>
                </a:lnTo>
                <a:lnTo>
                  <a:pt x="5439323" y="171073"/>
                </a:lnTo>
                <a:lnTo>
                  <a:pt x="5447539" y="173656"/>
                </a:lnTo>
                <a:lnTo>
                  <a:pt x="5455756" y="176239"/>
                </a:lnTo>
                <a:lnTo>
                  <a:pt x="5463656" y="179468"/>
                </a:lnTo>
                <a:lnTo>
                  <a:pt x="5472189" y="183343"/>
                </a:lnTo>
                <a:lnTo>
                  <a:pt x="5480089" y="187217"/>
                </a:lnTo>
                <a:lnTo>
                  <a:pt x="5487989" y="192061"/>
                </a:lnTo>
                <a:lnTo>
                  <a:pt x="5484513" y="193352"/>
                </a:lnTo>
                <a:lnTo>
                  <a:pt x="5480405" y="193675"/>
                </a:lnTo>
                <a:lnTo>
                  <a:pt x="5475665" y="193352"/>
                </a:lnTo>
                <a:lnTo>
                  <a:pt x="5470608" y="192706"/>
                </a:lnTo>
                <a:lnTo>
                  <a:pt x="5465236" y="191414"/>
                </a:lnTo>
                <a:lnTo>
                  <a:pt x="5459864" y="190123"/>
                </a:lnTo>
                <a:lnTo>
                  <a:pt x="5448171" y="186893"/>
                </a:lnTo>
                <a:lnTo>
                  <a:pt x="5436163" y="183343"/>
                </a:lnTo>
                <a:lnTo>
                  <a:pt x="5430475" y="181727"/>
                </a:lnTo>
                <a:lnTo>
                  <a:pt x="5424786" y="180760"/>
                </a:lnTo>
                <a:lnTo>
                  <a:pt x="5419730" y="179468"/>
                </a:lnTo>
                <a:lnTo>
                  <a:pt x="5414674" y="179144"/>
                </a:lnTo>
                <a:lnTo>
                  <a:pt x="5410250" y="179144"/>
                </a:lnTo>
                <a:lnTo>
                  <a:pt x="5406458" y="179791"/>
                </a:lnTo>
                <a:lnTo>
                  <a:pt x="5406458" y="177208"/>
                </a:lnTo>
                <a:lnTo>
                  <a:pt x="5406142" y="175270"/>
                </a:lnTo>
                <a:lnTo>
                  <a:pt x="5405194" y="173011"/>
                </a:lnTo>
                <a:lnTo>
                  <a:pt x="5404246" y="171073"/>
                </a:lnTo>
                <a:lnTo>
                  <a:pt x="5402981" y="169459"/>
                </a:lnTo>
                <a:lnTo>
                  <a:pt x="5401717" y="168167"/>
                </a:lnTo>
                <a:lnTo>
                  <a:pt x="5400137" y="166552"/>
                </a:lnTo>
                <a:lnTo>
                  <a:pt x="5398873" y="165584"/>
                </a:lnTo>
                <a:lnTo>
                  <a:pt x="5395081" y="163647"/>
                </a:lnTo>
                <a:lnTo>
                  <a:pt x="5390657" y="162033"/>
                </a:lnTo>
                <a:lnTo>
                  <a:pt x="5386549" y="161064"/>
                </a:lnTo>
                <a:lnTo>
                  <a:pt x="5381809" y="159772"/>
                </a:lnTo>
                <a:lnTo>
                  <a:pt x="5372644" y="158158"/>
                </a:lnTo>
                <a:lnTo>
                  <a:pt x="5368220" y="156867"/>
                </a:lnTo>
                <a:lnTo>
                  <a:pt x="5363796" y="155575"/>
                </a:lnTo>
                <a:lnTo>
                  <a:pt x="5360320" y="153637"/>
                </a:lnTo>
                <a:lnTo>
                  <a:pt x="5358740" y="152346"/>
                </a:lnTo>
                <a:lnTo>
                  <a:pt x="5357475" y="151054"/>
                </a:lnTo>
                <a:lnTo>
                  <a:pt x="5355895" y="149440"/>
                </a:lnTo>
                <a:lnTo>
                  <a:pt x="5354947" y="147826"/>
                </a:lnTo>
                <a:lnTo>
                  <a:pt x="5353683" y="145888"/>
                </a:lnTo>
                <a:lnTo>
                  <a:pt x="5353051" y="143627"/>
                </a:lnTo>
                <a:lnTo>
                  <a:pt x="5353683" y="142336"/>
                </a:lnTo>
                <a:lnTo>
                  <a:pt x="5354315" y="142014"/>
                </a:lnTo>
                <a:lnTo>
                  <a:pt x="5356527" y="141044"/>
                </a:lnTo>
                <a:lnTo>
                  <a:pt x="5359056" y="140722"/>
                </a:lnTo>
                <a:lnTo>
                  <a:pt x="5361584" y="140722"/>
                </a:lnTo>
                <a:lnTo>
                  <a:pt x="5364112" y="140400"/>
                </a:lnTo>
                <a:lnTo>
                  <a:pt x="5366956" y="139431"/>
                </a:lnTo>
                <a:lnTo>
                  <a:pt x="5367588" y="139108"/>
                </a:lnTo>
                <a:lnTo>
                  <a:pt x="5368220" y="138462"/>
                </a:lnTo>
                <a:lnTo>
                  <a:pt x="5368852" y="137493"/>
                </a:lnTo>
                <a:close/>
                <a:moveTo>
                  <a:pt x="3069099" y="109537"/>
                </a:moveTo>
                <a:lnTo>
                  <a:pt x="3079871" y="109537"/>
                </a:lnTo>
                <a:lnTo>
                  <a:pt x="3090010" y="109864"/>
                </a:lnTo>
                <a:lnTo>
                  <a:pt x="3100148" y="110517"/>
                </a:lnTo>
                <a:lnTo>
                  <a:pt x="3110287" y="111825"/>
                </a:lnTo>
                <a:lnTo>
                  <a:pt x="3119792" y="113459"/>
                </a:lnTo>
                <a:lnTo>
                  <a:pt x="3128664" y="115421"/>
                </a:lnTo>
                <a:lnTo>
                  <a:pt x="3136901" y="118362"/>
                </a:lnTo>
                <a:lnTo>
                  <a:pt x="3132782" y="120322"/>
                </a:lnTo>
                <a:lnTo>
                  <a:pt x="3128980" y="121957"/>
                </a:lnTo>
                <a:lnTo>
                  <a:pt x="3124862" y="122937"/>
                </a:lnTo>
                <a:lnTo>
                  <a:pt x="3120743" y="124245"/>
                </a:lnTo>
                <a:lnTo>
                  <a:pt x="3116942" y="124899"/>
                </a:lnTo>
                <a:lnTo>
                  <a:pt x="3112822" y="125552"/>
                </a:lnTo>
                <a:lnTo>
                  <a:pt x="3104585" y="125878"/>
                </a:lnTo>
                <a:lnTo>
                  <a:pt x="3096030" y="125878"/>
                </a:lnTo>
                <a:lnTo>
                  <a:pt x="3087792" y="125226"/>
                </a:lnTo>
                <a:lnTo>
                  <a:pt x="3070366" y="123264"/>
                </a:lnTo>
                <a:lnTo>
                  <a:pt x="3060861" y="122610"/>
                </a:lnTo>
                <a:lnTo>
                  <a:pt x="3051356" y="121957"/>
                </a:lnTo>
                <a:lnTo>
                  <a:pt x="3041534" y="121304"/>
                </a:lnTo>
                <a:lnTo>
                  <a:pt x="3031396" y="121957"/>
                </a:lnTo>
                <a:lnTo>
                  <a:pt x="3020623" y="122610"/>
                </a:lnTo>
                <a:lnTo>
                  <a:pt x="3015238" y="123264"/>
                </a:lnTo>
                <a:lnTo>
                  <a:pt x="3009851" y="124572"/>
                </a:lnTo>
                <a:lnTo>
                  <a:pt x="3004148" y="125878"/>
                </a:lnTo>
                <a:lnTo>
                  <a:pt x="2998128" y="127514"/>
                </a:lnTo>
                <a:lnTo>
                  <a:pt x="2992425" y="129474"/>
                </a:lnTo>
                <a:lnTo>
                  <a:pt x="2986088" y="131762"/>
                </a:lnTo>
                <a:lnTo>
                  <a:pt x="2993059" y="127514"/>
                </a:lnTo>
                <a:lnTo>
                  <a:pt x="3000663" y="123592"/>
                </a:lnTo>
                <a:lnTo>
                  <a:pt x="3009217" y="120322"/>
                </a:lnTo>
                <a:lnTo>
                  <a:pt x="3018088" y="117382"/>
                </a:lnTo>
                <a:lnTo>
                  <a:pt x="3027594" y="114767"/>
                </a:lnTo>
                <a:lnTo>
                  <a:pt x="3037415" y="112806"/>
                </a:lnTo>
                <a:lnTo>
                  <a:pt x="3048188" y="111172"/>
                </a:lnTo>
                <a:lnTo>
                  <a:pt x="3058326" y="110190"/>
                </a:lnTo>
                <a:close/>
                <a:moveTo>
                  <a:pt x="5140285" y="87313"/>
                </a:moveTo>
                <a:lnTo>
                  <a:pt x="5141865" y="87313"/>
                </a:lnTo>
                <a:lnTo>
                  <a:pt x="5146607" y="87635"/>
                </a:lnTo>
                <a:lnTo>
                  <a:pt x="5151665" y="88599"/>
                </a:lnTo>
                <a:lnTo>
                  <a:pt x="5157355" y="90526"/>
                </a:lnTo>
                <a:lnTo>
                  <a:pt x="5163045" y="92777"/>
                </a:lnTo>
                <a:lnTo>
                  <a:pt x="5175374" y="97598"/>
                </a:lnTo>
                <a:lnTo>
                  <a:pt x="5181696" y="99528"/>
                </a:lnTo>
                <a:lnTo>
                  <a:pt x="5187386" y="101135"/>
                </a:lnTo>
                <a:lnTo>
                  <a:pt x="5192760" y="102098"/>
                </a:lnTo>
                <a:lnTo>
                  <a:pt x="5195289" y="102098"/>
                </a:lnTo>
                <a:lnTo>
                  <a:pt x="5197502" y="102098"/>
                </a:lnTo>
                <a:lnTo>
                  <a:pt x="5199715" y="101778"/>
                </a:lnTo>
                <a:lnTo>
                  <a:pt x="5201927" y="100814"/>
                </a:lnTo>
                <a:lnTo>
                  <a:pt x="5203824" y="99849"/>
                </a:lnTo>
                <a:lnTo>
                  <a:pt x="5205089" y="98563"/>
                </a:lnTo>
                <a:lnTo>
                  <a:pt x="5206353" y="96955"/>
                </a:lnTo>
                <a:lnTo>
                  <a:pt x="5207301" y="94706"/>
                </a:lnTo>
                <a:lnTo>
                  <a:pt x="5208250" y="92134"/>
                </a:lnTo>
                <a:lnTo>
                  <a:pt x="5208566" y="89242"/>
                </a:lnTo>
                <a:lnTo>
                  <a:pt x="5210779" y="90526"/>
                </a:lnTo>
                <a:lnTo>
                  <a:pt x="5212043" y="92134"/>
                </a:lnTo>
                <a:lnTo>
                  <a:pt x="5213624" y="93742"/>
                </a:lnTo>
                <a:lnTo>
                  <a:pt x="5214888" y="95671"/>
                </a:lnTo>
                <a:lnTo>
                  <a:pt x="5216785" y="99849"/>
                </a:lnTo>
                <a:lnTo>
                  <a:pt x="5218682" y="103705"/>
                </a:lnTo>
                <a:lnTo>
                  <a:pt x="5221211" y="112385"/>
                </a:lnTo>
                <a:lnTo>
                  <a:pt x="5223107" y="116563"/>
                </a:lnTo>
                <a:lnTo>
                  <a:pt x="5225320" y="120100"/>
                </a:lnTo>
                <a:lnTo>
                  <a:pt x="5235436" y="122992"/>
                </a:lnTo>
                <a:lnTo>
                  <a:pt x="5244919" y="124921"/>
                </a:lnTo>
                <a:lnTo>
                  <a:pt x="5249029" y="125564"/>
                </a:lnTo>
                <a:lnTo>
                  <a:pt x="5253138" y="125886"/>
                </a:lnTo>
                <a:lnTo>
                  <a:pt x="5257248" y="125886"/>
                </a:lnTo>
                <a:lnTo>
                  <a:pt x="5260725" y="125564"/>
                </a:lnTo>
                <a:lnTo>
                  <a:pt x="5264202" y="124921"/>
                </a:lnTo>
                <a:lnTo>
                  <a:pt x="5267047" y="124278"/>
                </a:lnTo>
                <a:lnTo>
                  <a:pt x="5269892" y="122671"/>
                </a:lnTo>
                <a:lnTo>
                  <a:pt x="5272105" y="121063"/>
                </a:lnTo>
                <a:lnTo>
                  <a:pt x="5274318" y="119135"/>
                </a:lnTo>
                <a:lnTo>
                  <a:pt x="5275899" y="116885"/>
                </a:lnTo>
                <a:lnTo>
                  <a:pt x="5277163" y="113991"/>
                </a:lnTo>
                <a:lnTo>
                  <a:pt x="5278111" y="110456"/>
                </a:lnTo>
                <a:lnTo>
                  <a:pt x="5280324" y="113028"/>
                </a:lnTo>
                <a:lnTo>
                  <a:pt x="5282853" y="116563"/>
                </a:lnTo>
                <a:lnTo>
                  <a:pt x="5286330" y="120100"/>
                </a:lnTo>
                <a:lnTo>
                  <a:pt x="5289492" y="122992"/>
                </a:lnTo>
                <a:lnTo>
                  <a:pt x="5291072" y="124278"/>
                </a:lnTo>
                <a:lnTo>
                  <a:pt x="5292337" y="124921"/>
                </a:lnTo>
                <a:lnTo>
                  <a:pt x="5293917" y="125243"/>
                </a:lnTo>
                <a:lnTo>
                  <a:pt x="5295182" y="124600"/>
                </a:lnTo>
                <a:lnTo>
                  <a:pt x="5296446" y="123957"/>
                </a:lnTo>
                <a:lnTo>
                  <a:pt x="5297395" y="122027"/>
                </a:lnTo>
                <a:lnTo>
                  <a:pt x="5298659" y="119135"/>
                </a:lnTo>
                <a:lnTo>
                  <a:pt x="5299291" y="115277"/>
                </a:lnTo>
                <a:lnTo>
                  <a:pt x="5316994" y="129100"/>
                </a:lnTo>
                <a:lnTo>
                  <a:pt x="5323632" y="134564"/>
                </a:lnTo>
                <a:lnTo>
                  <a:pt x="5329322" y="139706"/>
                </a:lnTo>
                <a:lnTo>
                  <a:pt x="5334696" y="145171"/>
                </a:lnTo>
                <a:lnTo>
                  <a:pt x="5339122" y="150635"/>
                </a:lnTo>
                <a:lnTo>
                  <a:pt x="5343547" y="157386"/>
                </a:lnTo>
                <a:lnTo>
                  <a:pt x="5348289" y="165101"/>
                </a:lnTo>
                <a:lnTo>
                  <a:pt x="5334064" y="161887"/>
                </a:lnTo>
                <a:lnTo>
                  <a:pt x="5320155" y="158029"/>
                </a:lnTo>
                <a:lnTo>
                  <a:pt x="5306246" y="154172"/>
                </a:lnTo>
                <a:lnTo>
                  <a:pt x="5292337" y="149351"/>
                </a:lnTo>
                <a:lnTo>
                  <a:pt x="5264835" y="139706"/>
                </a:lnTo>
                <a:lnTo>
                  <a:pt x="5251242" y="134886"/>
                </a:lnTo>
                <a:lnTo>
                  <a:pt x="5237965" y="130386"/>
                </a:lnTo>
                <a:lnTo>
                  <a:pt x="5224372" y="126529"/>
                </a:lnTo>
                <a:lnTo>
                  <a:pt x="5211095" y="122992"/>
                </a:lnTo>
                <a:lnTo>
                  <a:pt x="5197502" y="120100"/>
                </a:lnTo>
                <a:lnTo>
                  <a:pt x="5191179" y="119135"/>
                </a:lnTo>
                <a:lnTo>
                  <a:pt x="5184541" y="117850"/>
                </a:lnTo>
                <a:lnTo>
                  <a:pt x="5177586" y="117528"/>
                </a:lnTo>
                <a:lnTo>
                  <a:pt x="5170948" y="117207"/>
                </a:lnTo>
                <a:lnTo>
                  <a:pt x="5164626" y="116885"/>
                </a:lnTo>
                <a:lnTo>
                  <a:pt x="5157671" y="117207"/>
                </a:lnTo>
                <a:lnTo>
                  <a:pt x="5151033" y="117528"/>
                </a:lnTo>
                <a:lnTo>
                  <a:pt x="5144078" y="118171"/>
                </a:lnTo>
                <a:lnTo>
                  <a:pt x="5137756" y="119457"/>
                </a:lnTo>
                <a:lnTo>
                  <a:pt x="5130801" y="121063"/>
                </a:lnTo>
                <a:lnTo>
                  <a:pt x="5135543" y="117850"/>
                </a:lnTo>
                <a:lnTo>
                  <a:pt x="5141233" y="114314"/>
                </a:lnTo>
                <a:lnTo>
                  <a:pt x="5146923" y="110456"/>
                </a:lnTo>
                <a:lnTo>
                  <a:pt x="5149452" y="108207"/>
                </a:lnTo>
                <a:lnTo>
                  <a:pt x="5151665" y="105956"/>
                </a:lnTo>
                <a:lnTo>
                  <a:pt x="5153246" y="103705"/>
                </a:lnTo>
                <a:lnTo>
                  <a:pt x="5153878" y="101778"/>
                </a:lnTo>
                <a:lnTo>
                  <a:pt x="5153878" y="100492"/>
                </a:lnTo>
                <a:lnTo>
                  <a:pt x="5153562" y="99849"/>
                </a:lnTo>
                <a:lnTo>
                  <a:pt x="5153246" y="98563"/>
                </a:lnTo>
                <a:lnTo>
                  <a:pt x="5152613" y="97598"/>
                </a:lnTo>
                <a:lnTo>
                  <a:pt x="5150400" y="95349"/>
                </a:lnTo>
                <a:lnTo>
                  <a:pt x="5146923" y="93099"/>
                </a:lnTo>
                <a:lnTo>
                  <a:pt x="5141865" y="91169"/>
                </a:lnTo>
                <a:lnTo>
                  <a:pt x="5135859" y="89563"/>
                </a:lnTo>
                <a:lnTo>
                  <a:pt x="5136807" y="88277"/>
                </a:lnTo>
                <a:lnTo>
                  <a:pt x="5138388" y="87635"/>
                </a:lnTo>
                <a:close/>
                <a:moveTo>
                  <a:pt x="4974648" y="42863"/>
                </a:moveTo>
                <a:lnTo>
                  <a:pt x="4979026" y="42863"/>
                </a:lnTo>
                <a:lnTo>
                  <a:pt x="4983091" y="43777"/>
                </a:lnTo>
                <a:lnTo>
                  <a:pt x="4986843" y="44690"/>
                </a:lnTo>
                <a:lnTo>
                  <a:pt x="4990596" y="46211"/>
                </a:lnTo>
                <a:lnTo>
                  <a:pt x="4993723" y="48343"/>
                </a:lnTo>
                <a:lnTo>
                  <a:pt x="4996224" y="50779"/>
                </a:lnTo>
                <a:lnTo>
                  <a:pt x="4997475" y="51997"/>
                </a:lnTo>
                <a:lnTo>
                  <a:pt x="4998100" y="53824"/>
                </a:lnTo>
                <a:lnTo>
                  <a:pt x="4998413" y="55345"/>
                </a:lnTo>
                <a:lnTo>
                  <a:pt x="4998726" y="56868"/>
                </a:lnTo>
                <a:lnTo>
                  <a:pt x="4999038" y="58695"/>
                </a:lnTo>
                <a:lnTo>
                  <a:pt x="4998726" y="60826"/>
                </a:lnTo>
                <a:lnTo>
                  <a:pt x="4998413" y="62957"/>
                </a:lnTo>
                <a:lnTo>
                  <a:pt x="4997475" y="65088"/>
                </a:lnTo>
                <a:lnTo>
                  <a:pt x="4994348" y="62653"/>
                </a:lnTo>
                <a:lnTo>
                  <a:pt x="4990596" y="60522"/>
                </a:lnTo>
                <a:lnTo>
                  <a:pt x="4986218" y="58695"/>
                </a:lnTo>
                <a:lnTo>
                  <a:pt x="4981215" y="57172"/>
                </a:lnTo>
                <a:lnTo>
                  <a:pt x="4975899" y="55955"/>
                </a:lnTo>
                <a:lnTo>
                  <a:pt x="4969958" y="54737"/>
                </a:lnTo>
                <a:lnTo>
                  <a:pt x="4957763" y="53214"/>
                </a:lnTo>
                <a:lnTo>
                  <a:pt x="4958076" y="51693"/>
                </a:lnTo>
                <a:lnTo>
                  <a:pt x="4959014" y="49866"/>
                </a:lnTo>
                <a:lnTo>
                  <a:pt x="4959952" y="48953"/>
                </a:lnTo>
                <a:lnTo>
                  <a:pt x="4961203" y="47429"/>
                </a:lnTo>
                <a:lnTo>
                  <a:pt x="4964017" y="45604"/>
                </a:lnTo>
                <a:lnTo>
                  <a:pt x="4967144" y="44385"/>
                </a:lnTo>
                <a:lnTo>
                  <a:pt x="4970896" y="43167"/>
                </a:lnTo>
                <a:close/>
                <a:moveTo>
                  <a:pt x="2393682" y="14285"/>
                </a:moveTo>
                <a:lnTo>
                  <a:pt x="2396793" y="15543"/>
                </a:lnTo>
                <a:lnTo>
                  <a:pt x="2399593" y="17115"/>
                </a:lnTo>
                <a:lnTo>
                  <a:pt x="2402081" y="19316"/>
                </a:lnTo>
                <a:lnTo>
                  <a:pt x="2404570" y="21519"/>
                </a:lnTo>
                <a:lnTo>
                  <a:pt x="2406747" y="24349"/>
                </a:lnTo>
                <a:lnTo>
                  <a:pt x="2408615" y="27180"/>
                </a:lnTo>
                <a:lnTo>
                  <a:pt x="2410481" y="30953"/>
                </a:lnTo>
                <a:lnTo>
                  <a:pt x="2411413" y="35041"/>
                </a:lnTo>
                <a:lnTo>
                  <a:pt x="2407992" y="37244"/>
                </a:lnTo>
                <a:lnTo>
                  <a:pt x="2404570" y="38817"/>
                </a:lnTo>
                <a:lnTo>
                  <a:pt x="2401459" y="39759"/>
                </a:lnTo>
                <a:lnTo>
                  <a:pt x="2398659" y="40704"/>
                </a:lnTo>
                <a:lnTo>
                  <a:pt x="2393682" y="41018"/>
                </a:lnTo>
                <a:lnTo>
                  <a:pt x="2389017" y="41333"/>
                </a:lnTo>
                <a:lnTo>
                  <a:pt x="2384350" y="41333"/>
                </a:lnTo>
                <a:lnTo>
                  <a:pt x="2379373" y="41962"/>
                </a:lnTo>
                <a:lnTo>
                  <a:pt x="2376575" y="42905"/>
                </a:lnTo>
                <a:lnTo>
                  <a:pt x="2373464" y="43848"/>
                </a:lnTo>
                <a:lnTo>
                  <a:pt x="2370353" y="45420"/>
                </a:lnTo>
                <a:lnTo>
                  <a:pt x="2366308" y="47623"/>
                </a:lnTo>
                <a:lnTo>
                  <a:pt x="2365686" y="44477"/>
                </a:lnTo>
                <a:lnTo>
                  <a:pt x="2365376" y="42276"/>
                </a:lnTo>
                <a:lnTo>
                  <a:pt x="2365376" y="39759"/>
                </a:lnTo>
                <a:lnTo>
                  <a:pt x="2365376" y="37244"/>
                </a:lnTo>
                <a:lnTo>
                  <a:pt x="2365686" y="35041"/>
                </a:lnTo>
                <a:lnTo>
                  <a:pt x="2366931" y="33155"/>
                </a:lnTo>
                <a:lnTo>
                  <a:pt x="2367864" y="30953"/>
                </a:lnTo>
                <a:lnTo>
                  <a:pt x="2369419" y="28751"/>
                </a:lnTo>
                <a:lnTo>
                  <a:pt x="2370974" y="26551"/>
                </a:lnTo>
                <a:lnTo>
                  <a:pt x="2373152" y="24663"/>
                </a:lnTo>
                <a:lnTo>
                  <a:pt x="2375641" y="22462"/>
                </a:lnTo>
                <a:lnTo>
                  <a:pt x="2378752" y="20574"/>
                </a:lnTo>
                <a:lnTo>
                  <a:pt x="2381863" y="19002"/>
                </a:lnTo>
                <a:lnTo>
                  <a:pt x="2385284" y="17430"/>
                </a:lnTo>
                <a:close/>
                <a:moveTo>
                  <a:pt x="4755263" y="0"/>
                </a:moveTo>
                <a:lnTo>
                  <a:pt x="4773495" y="7678"/>
                </a:lnTo>
                <a:lnTo>
                  <a:pt x="4788529" y="14714"/>
                </a:lnTo>
                <a:lnTo>
                  <a:pt x="4801644" y="20153"/>
                </a:lnTo>
                <a:lnTo>
                  <a:pt x="4807722" y="22392"/>
                </a:lnTo>
                <a:lnTo>
                  <a:pt x="4813799" y="24311"/>
                </a:lnTo>
                <a:lnTo>
                  <a:pt x="4820196" y="25590"/>
                </a:lnTo>
                <a:lnTo>
                  <a:pt x="4826274" y="27190"/>
                </a:lnTo>
                <a:lnTo>
                  <a:pt x="4832991" y="27829"/>
                </a:lnTo>
                <a:lnTo>
                  <a:pt x="4840028" y="28150"/>
                </a:lnTo>
                <a:lnTo>
                  <a:pt x="4847705" y="27829"/>
                </a:lnTo>
                <a:lnTo>
                  <a:pt x="4855702" y="27510"/>
                </a:lnTo>
                <a:lnTo>
                  <a:pt x="4864978" y="26550"/>
                </a:lnTo>
                <a:lnTo>
                  <a:pt x="4875214" y="24951"/>
                </a:lnTo>
                <a:lnTo>
                  <a:pt x="4875214" y="28150"/>
                </a:lnTo>
                <a:lnTo>
                  <a:pt x="4874894" y="31029"/>
                </a:lnTo>
                <a:lnTo>
                  <a:pt x="4873935" y="32627"/>
                </a:lnTo>
                <a:lnTo>
                  <a:pt x="4872335" y="33907"/>
                </a:lnTo>
                <a:lnTo>
                  <a:pt x="4870096" y="34546"/>
                </a:lnTo>
                <a:lnTo>
                  <a:pt x="4867537" y="34867"/>
                </a:lnTo>
                <a:lnTo>
                  <a:pt x="4862100" y="35186"/>
                </a:lnTo>
                <a:lnTo>
                  <a:pt x="4856662" y="35186"/>
                </a:lnTo>
                <a:lnTo>
                  <a:pt x="4854103" y="35186"/>
                </a:lnTo>
                <a:lnTo>
                  <a:pt x="4851864" y="36146"/>
                </a:lnTo>
                <a:lnTo>
                  <a:pt x="4849944" y="36785"/>
                </a:lnTo>
                <a:lnTo>
                  <a:pt x="4848345" y="38386"/>
                </a:lnTo>
                <a:lnTo>
                  <a:pt x="4847385" y="40304"/>
                </a:lnTo>
                <a:lnTo>
                  <a:pt x="4847385" y="42864"/>
                </a:lnTo>
                <a:lnTo>
                  <a:pt x="4840988" y="40304"/>
                </a:lnTo>
                <a:lnTo>
                  <a:pt x="4834591" y="37745"/>
                </a:lnTo>
                <a:lnTo>
                  <a:pt x="4828193" y="36466"/>
                </a:lnTo>
                <a:lnTo>
                  <a:pt x="4822116" y="34867"/>
                </a:lnTo>
                <a:lnTo>
                  <a:pt x="4815718" y="34226"/>
                </a:lnTo>
                <a:lnTo>
                  <a:pt x="4809001" y="33586"/>
                </a:lnTo>
                <a:lnTo>
                  <a:pt x="4796526" y="32627"/>
                </a:lnTo>
                <a:lnTo>
                  <a:pt x="4784051" y="31987"/>
                </a:lnTo>
                <a:lnTo>
                  <a:pt x="4771256" y="31029"/>
                </a:lnTo>
                <a:lnTo>
                  <a:pt x="4764859" y="30069"/>
                </a:lnTo>
                <a:lnTo>
                  <a:pt x="4758781" y="29109"/>
                </a:lnTo>
                <a:lnTo>
                  <a:pt x="4752384" y="27510"/>
                </a:lnTo>
                <a:lnTo>
                  <a:pt x="4746626" y="25590"/>
                </a:lnTo>
                <a:lnTo>
                  <a:pt x="4748545" y="23670"/>
                </a:lnTo>
                <a:lnTo>
                  <a:pt x="4750145" y="20793"/>
                </a:lnTo>
                <a:lnTo>
                  <a:pt x="4752064" y="18234"/>
                </a:lnTo>
                <a:lnTo>
                  <a:pt x="4753663" y="15355"/>
                </a:lnTo>
                <a:lnTo>
                  <a:pt x="4754303" y="12155"/>
                </a:lnTo>
                <a:lnTo>
                  <a:pt x="4754943" y="8317"/>
                </a:lnTo>
                <a:lnTo>
                  <a:pt x="4755263" y="4480"/>
                </a:lnTo>
                <a:close/>
              </a:path>
            </a:pathLst>
          </a:custGeom>
        </p:spPr>
      </p:sp>
    </p:spTree>
    <p:extLst>
      <p:ext uri="{BB962C8B-B14F-4D97-AF65-F5344CB8AC3E}">
        <p14:creationId xmlns:p14="http://schemas.microsoft.com/office/powerpoint/2010/main" val="1040006220"/>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95867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C219A518-7026-60CF-87B7-9701D133CA5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1619" r="11619"/>
          <a:stretch>
            <a:fillRect/>
          </a:stretch>
        </p:blipFill>
        <p:spPr/>
      </p:pic>
      <p:sp>
        <p:nvSpPr>
          <p:cNvPr id="6" name="Rectangle 5">
            <a:extLst>
              <a:ext uri="{FF2B5EF4-FFF2-40B4-BE49-F238E27FC236}">
                <a16:creationId xmlns:a16="http://schemas.microsoft.com/office/drawing/2014/main" id="{17F32F05-E2BE-DDC6-A236-3A27A3F5A25A}"/>
              </a:ext>
            </a:extLst>
          </p:cNvPr>
          <p:cNvSpPr/>
          <p:nvPr/>
        </p:nvSpPr>
        <p:spPr>
          <a:xfrm>
            <a:off x="7758416" y="2644776"/>
            <a:ext cx="4339993" cy="369332"/>
          </a:xfrm>
          <a:prstGeom prst="rect">
            <a:avLst/>
          </a:prstGeom>
        </p:spPr>
        <p:txBody>
          <a:bodyPr wrap="square">
            <a:spAutoFit/>
          </a:bodyPr>
          <a:lstStyle/>
          <a:p>
            <a:pPr algn="ctr" rtl="1"/>
            <a:r>
              <a:rPr lang="fa-IR" b="1" dirty="0">
                <a:latin typeface="Shabnam" panose="020B0603030804020204" pitchFamily="34" charset="-78"/>
                <a:cs typeface="B Titr" panose="00000700000000000000" pitchFamily="2" charset="-78"/>
              </a:rPr>
              <a:t> پاورپوینت</a:t>
            </a:r>
            <a:r>
              <a:rPr lang="en-US" b="1" dirty="0">
                <a:latin typeface="Shabnam" panose="020B0603030804020204" pitchFamily="34" charset="-78"/>
                <a:cs typeface="B Titr" panose="00000700000000000000" pitchFamily="2" charset="-78"/>
              </a:rPr>
              <a:t> </a:t>
            </a:r>
            <a:r>
              <a:rPr lang="fa-IR" b="1" dirty="0">
                <a:latin typeface="Shabnam" panose="020B0603030804020204" pitchFamily="34" charset="-78"/>
                <a:cs typeface="B Titr" panose="00000700000000000000" pitchFamily="2" charset="-78"/>
              </a:rPr>
              <a:t> گوگل ترندز + کاربرد و قوانین </a:t>
            </a:r>
            <a:endParaRPr lang="en-US" b="1" dirty="0">
              <a:latin typeface="Shabnam" panose="020B0603030804020204" pitchFamily="34" charset="-78"/>
              <a:cs typeface="B Titr" panose="00000700000000000000" pitchFamily="2" charset="-78"/>
            </a:endParaRPr>
          </a:p>
        </p:txBody>
      </p:sp>
      <p:sp>
        <p:nvSpPr>
          <p:cNvPr id="7" name="Rectangle 6">
            <a:extLst>
              <a:ext uri="{FF2B5EF4-FFF2-40B4-BE49-F238E27FC236}">
                <a16:creationId xmlns:a16="http://schemas.microsoft.com/office/drawing/2014/main" id="{664D9340-C9C9-B77C-D9FB-F9C4D2C81B68}"/>
              </a:ext>
            </a:extLst>
          </p:cNvPr>
          <p:cNvSpPr/>
          <p:nvPr/>
        </p:nvSpPr>
        <p:spPr>
          <a:xfrm>
            <a:off x="7704155" y="3515281"/>
            <a:ext cx="4448514" cy="369332"/>
          </a:xfrm>
          <a:prstGeom prst="rect">
            <a:avLst/>
          </a:prstGeom>
        </p:spPr>
        <p:txBody>
          <a:bodyPr wrap="square">
            <a:spAutoFit/>
          </a:bodyPr>
          <a:lstStyle/>
          <a:p>
            <a:pPr algn="ctr" rtl="1"/>
            <a:r>
              <a:rPr lang="fa-IR" b="1" dirty="0">
                <a:latin typeface="Shabnam" panose="020B0603030804020204" pitchFamily="34" charset="-78"/>
                <a:cs typeface="B Titr" panose="00000700000000000000" pitchFamily="2" charset="-78"/>
              </a:rPr>
              <a:t>نام پژوهشگر: </a:t>
            </a:r>
            <a:r>
              <a:rPr lang="fa-IR" dirty="0">
                <a:latin typeface="Shabnam" panose="020B0603030804020204" pitchFamily="34" charset="-78"/>
                <a:cs typeface="B Titr" panose="00000700000000000000" pitchFamily="2" charset="-78"/>
              </a:rPr>
              <a:t>محمد جواد عزیزپناه</a:t>
            </a:r>
          </a:p>
        </p:txBody>
      </p:sp>
      <p:sp>
        <p:nvSpPr>
          <p:cNvPr id="8" name="Rectangle 7">
            <a:extLst>
              <a:ext uri="{FF2B5EF4-FFF2-40B4-BE49-F238E27FC236}">
                <a16:creationId xmlns:a16="http://schemas.microsoft.com/office/drawing/2014/main" id="{E9DD3DC4-369F-9357-6043-01C1A25DD741}"/>
              </a:ext>
            </a:extLst>
          </p:cNvPr>
          <p:cNvSpPr/>
          <p:nvPr/>
        </p:nvSpPr>
        <p:spPr>
          <a:xfrm>
            <a:off x="8722794" y="4284485"/>
            <a:ext cx="2411237" cy="369332"/>
          </a:xfrm>
          <a:prstGeom prst="rect">
            <a:avLst/>
          </a:prstGeom>
        </p:spPr>
        <p:txBody>
          <a:bodyPr wrap="none">
            <a:spAutoFit/>
          </a:bodyPr>
          <a:lstStyle/>
          <a:p>
            <a:pPr algn="ctr" rtl="1"/>
            <a:r>
              <a:rPr lang="fa-IR" b="1" dirty="0">
                <a:latin typeface="Shabnam" panose="020B0603030804020204" pitchFamily="34" charset="-78"/>
                <a:cs typeface="B Titr" panose="00000700000000000000" pitchFamily="2" charset="-78"/>
              </a:rPr>
              <a:t>استاد راهنما: </a:t>
            </a:r>
            <a:r>
              <a:rPr lang="fa-IR" dirty="0">
                <a:latin typeface="Shabnam" panose="020B0603030804020204" pitchFamily="34" charset="-78"/>
                <a:cs typeface="B Titr" panose="00000700000000000000" pitchFamily="2" charset="-78"/>
              </a:rPr>
              <a:t>علیرضا عزیزی</a:t>
            </a:r>
          </a:p>
        </p:txBody>
      </p:sp>
      <p:sp>
        <p:nvSpPr>
          <p:cNvPr id="9" name="Rectangle 8">
            <a:extLst>
              <a:ext uri="{FF2B5EF4-FFF2-40B4-BE49-F238E27FC236}">
                <a16:creationId xmlns:a16="http://schemas.microsoft.com/office/drawing/2014/main" id="{533D12C7-8AE6-7F14-0B4F-2766E3974452}"/>
              </a:ext>
            </a:extLst>
          </p:cNvPr>
          <p:cNvSpPr/>
          <p:nvPr/>
        </p:nvSpPr>
        <p:spPr>
          <a:xfrm>
            <a:off x="8640238" y="5053689"/>
            <a:ext cx="2576346" cy="369332"/>
          </a:xfrm>
          <a:prstGeom prst="rect">
            <a:avLst/>
          </a:prstGeom>
        </p:spPr>
        <p:txBody>
          <a:bodyPr wrap="none">
            <a:spAutoFit/>
          </a:bodyPr>
          <a:lstStyle/>
          <a:p>
            <a:pPr algn="ctr" rtl="1"/>
            <a:r>
              <a:rPr lang="fa-IR" b="1" dirty="0">
                <a:latin typeface="Shabnam" panose="020B0603030804020204" pitchFamily="34" charset="-78"/>
                <a:cs typeface="B Titr" panose="00000700000000000000" pitchFamily="2" charset="-78"/>
              </a:rPr>
              <a:t>تاریخ ارائه:</a:t>
            </a:r>
            <a:r>
              <a:rPr lang="en-US" b="1" dirty="0">
                <a:latin typeface="Shabnam" panose="020B0603030804020204" pitchFamily="34" charset="-78"/>
                <a:cs typeface="B Titr" panose="00000700000000000000" pitchFamily="2" charset="-78"/>
              </a:rPr>
              <a:t> </a:t>
            </a:r>
            <a:r>
              <a:rPr lang="fa-IR" b="1" dirty="0">
                <a:latin typeface="Shabnam" panose="020B0603030804020204" pitchFamily="34" charset="-78"/>
                <a:cs typeface="B Titr" panose="00000700000000000000" pitchFamily="2" charset="-78"/>
              </a:rPr>
              <a:t> </a:t>
            </a:r>
            <a:r>
              <a:rPr lang="fa-IR" dirty="0">
                <a:latin typeface="Shabnam" panose="020B0603030804020204" pitchFamily="34" charset="-78"/>
                <a:cs typeface="B Titr" panose="00000700000000000000" pitchFamily="2" charset="-78"/>
              </a:rPr>
              <a:t>زمستان ..........</a:t>
            </a:r>
          </a:p>
        </p:txBody>
      </p:sp>
      <p:pic>
        <p:nvPicPr>
          <p:cNvPr id="11" name="Graphic 10">
            <a:extLst>
              <a:ext uri="{FF2B5EF4-FFF2-40B4-BE49-F238E27FC236}">
                <a16:creationId xmlns:a16="http://schemas.microsoft.com/office/drawing/2014/main" id="{83E139D8-FDD6-AF52-ECC1-160B66157B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04674" y="823875"/>
            <a:ext cx="1047474" cy="1522330"/>
          </a:xfrm>
          <a:prstGeom prst="rect">
            <a:avLst/>
          </a:prstGeom>
        </p:spPr>
      </p:pic>
    </p:spTree>
    <p:extLst>
      <p:ext uri="{BB962C8B-B14F-4D97-AF65-F5344CB8AC3E}">
        <p14:creationId xmlns:p14="http://schemas.microsoft.com/office/powerpoint/2010/main" val="1260751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47303" y="422476"/>
            <a:ext cx="6230095"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 آموزش کار با گوگل ترندز (</a:t>
            </a:r>
            <a:r>
              <a:rPr lang="en-US" sz="2000" b="1" dirty="0">
                <a:latin typeface="Times New Roman" panose="02020603050405020304" pitchFamily="18" charset="0"/>
                <a:cs typeface="B Titr" panose="00000700000000000000" pitchFamily="2" charset="-78"/>
              </a:rPr>
              <a:t>Google Trends </a:t>
            </a:r>
            <a:r>
              <a:rPr lang="fa-IR" sz="2000" b="1" dirty="0">
                <a:latin typeface="Times New Roman" panose="02020603050405020304" pitchFamily="18" charset="0"/>
                <a:cs typeface="B Titr" panose="00000700000000000000" pitchFamily="2" charset="-78"/>
              </a:rPr>
              <a:t> </a:t>
            </a:r>
            <a:r>
              <a:rPr lang="fa-IR" sz="2000" dirty="0">
                <a:latin typeface="Times New Roman" panose="02020603050405020304" pitchFamily="18" charset="0"/>
                <a:cs typeface="B Titr" panose="00000700000000000000" pitchFamily="2" charset="-78"/>
              </a:rPr>
              <a:t>)</a:t>
            </a:r>
            <a:endParaRPr lang="en-US" sz="2000" dirty="0">
              <a:latin typeface="Times New Roman" panose="02020603050405020304" pitchFamily="18" charset="0"/>
              <a:cs typeface="B Titr" panose="00000700000000000000" pitchFamily="2" charset="-78"/>
            </a:endParaRPr>
          </a:p>
        </p:txBody>
      </p:sp>
      <p:sp>
        <p:nvSpPr>
          <p:cNvPr id="4" name="Rectangle 3"/>
          <p:cNvSpPr/>
          <p:nvPr/>
        </p:nvSpPr>
        <p:spPr>
          <a:xfrm>
            <a:off x="6447934" y="1520517"/>
            <a:ext cx="5260666" cy="4455066"/>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شما می توانید تا 5 واژه جستجو شده را با هم مقایسه کنید یا همه آن‌ها را در یک گروه قرار دهید. در هر گروه 25 واژه جستجو شده قرار می‌گیرد. به مثال زیر توجه کنید:</a:t>
            </a:r>
          </a:p>
          <a:p>
            <a:pPr algn="justLow" rtl="1">
              <a:lnSpc>
                <a:spcPct val="200000"/>
              </a:lnSpc>
            </a:pPr>
            <a:r>
              <a:rPr lang="fa-IR" dirty="0">
                <a:latin typeface="Times New Roman" panose="02020603050405020304" pitchFamily="18" charset="0"/>
                <a:cs typeface="B Nazanin" panose="00000400000000000000" pitchFamily="2" charset="-78"/>
              </a:rPr>
              <a:t>خودکار+مداد+ کاغذ (گروه 1)</a:t>
            </a:r>
          </a:p>
          <a:p>
            <a:pPr algn="justLow" rtl="1">
              <a:lnSpc>
                <a:spcPct val="200000"/>
              </a:lnSpc>
            </a:pPr>
            <a:r>
              <a:rPr lang="fa-IR" dirty="0">
                <a:latin typeface="Times New Roman" panose="02020603050405020304" pitchFamily="18" charset="0"/>
                <a:cs typeface="B Nazanin" panose="00000400000000000000" pitchFamily="2" charset="-78"/>
              </a:rPr>
              <a:t>منگنه+چسب نواری+خط کش (گروه2)</a:t>
            </a:r>
          </a:p>
          <a:p>
            <a:pPr algn="justLow" rtl="1">
              <a:lnSpc>
                <a:spcPct val="200000"/>
              </a:lnSpc>
            </a:pPr>
            <a:r>
              <a:rPr lang="fa-IR" dirty="0">
                <a:latin typeface="Times New Roman" panose="02020603050405020304" pitchFamily="18" charset="0"/>
                <a:cs typeface="B Nazanin" panose="00000400000000000000" pitchFamily="2" charset="-78"/>
              </a:rPr>
              <a:t>پاک کن+گیره کاغذ ( گروه 3)</a:t>
            </a:r>
          </a:p>
          <a:p>
            <a:pPr algn="justLow" rtl="1">
              <a:lnSpc>
                <a:spcPct val="200000"/>
              </a:lnSpc>
            </a:pPr>
            <a:r>
              <a:rPr lang="fa-IR" dirty="0">
                <a:latin typeface="Times New Roman" panose="02020603050405020304" pitchFamily="18" charset="0"/>
                <a:cs typeface="B Nazanin" panose="00000400000000000000" pitchFamily="2" charset="-78"/>
              </a:rPr>
              <a:t>با استفاده از علامت به اضافه + بین هر کدام از واژه‌ها به گوگل می‌گویید که دوست دارید جستجویتان شامل خودکار یا مداد یا کاغذ باشد.</a:t>
            </a:r>
            <a:endParaRPr lang="en-US" dirty="0">
              <a:latin typeface="Times New Roman" panose="02020603050405020304" pitchFamily="18" charset="0"/>
              <a:cs typeface="B Nazanin" panose="00000400000000000000" pitchFamily="2" charset="-78"/>
            </a:endParaRPr>
          </a:p>
        </p:txBody>
      </p:sp>
      <p:sp>
        <p:nvSpPr>
          <p:cNvPr id="8" name="Rectangle: Rounded Corners 7">
            <a:extLst>
              <a:ext uri="{FF2B5EF4-FFF2-40B4-BE49-F238E27FC236}">
                <a16:creationId xmlns:a16="http://schemas.microsoft.com/office/drawing/2014/main" id="{20FB1F4D-B92D-19AB-0080-D56FB6BF80BF}"/>
              </a:ext>
            </a:extLst>
          </p:cNvPr>
          <p:cNvSpPr/>
          <p:nvPr/>
        </p:nvSpPr>
        <p:spPr>
          <a:xfrm>
            <a:off x="2147538" y="1534212"/>
            <a:ext cx="3487917" cy="3789575"/>
          </a:xfrm>
          <a:prstGeom prst="roundRect">
            <a:avLst/>
          </a:prstGeom>
          <a:noFill/>
          <a:ln w="38100">
            <a:solidFill>
              <a:srgbClr val="4688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9F3A260-579D-E351-0B31-F2F039D66936}"/>
              </a:ext>
            </a:extLst>
          </p:cNvPr>
          <p:cNvPicPr>
            <a:picLocks noChangeAspect="1"/>
          </p:cNvPicPr>
          <p:nvPr/>
        </p:nvPicPr>
        <p:blipFill rotWithShape="1">
          <a:blip r:embed="rId2">
            <a:extLst>
              <a:ext uri="{28A0092B-C50C-407E-A947-70E740481C1C}">
                <a14:useLocalDpi xmlns:a14="http://schemas.microsoft.com/office/drawing/2010/main" val="0"/>
              </a:ext>
            </a:extLst>
          </a:blip>
          <a:srcRect l="18037" t="1" r="20656" b="98"/>
          <a:stretch/>
        </p:blipFill>
        <p:spPr>
          <a:xfrm>
            <a:off x="811727" y="1753831"/>
            <a:ext cx="4256346" cy="4135565"/>
          </a:xfrm>
          <a:prstGeom prst="roundRect">
            <a:avLst>
              <a:gd name="adj" fmla="val 8461"/>
            </a:avLst>
          </a:prstGeom>
          <a:effectLst>
            <a:outerShdw blurRad="63500" algn="ctr" rotWithShape="0">
              <a:prstClr val="black">
                <a:alpha val="21000"/>
              </a:prstClr>
            </a:outerShdw>
          </a:effectLst>
        </p:spPr>
      </p:pic>
    </p:spTree>
    <p:extLst>
      <p:ext uri="{BB962C8B-B14F-4D97-AF65-F5344CB8AC3E}">
        <p14:creationId xmlns:p14="http://schemas.microsoft.com/office/powerpoint/2010/main" val="1662216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47303" y="422476"/>
            <a:ext cx="6230095"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 آموزش کار با گوگل ترندز (</a:t>
            </a:r>
            <a:r>
              <a:rPr lang="en-US" sz="2000" b="1" dirty="0">
                <a:latin typeface="Times New Roman" panose="02020603050405020304" pitchFamily="18" charset="0"/>
                <a:cs typeface="B Titr" panose="00000700000000000000" pitchFamily="2" charset="-78"/>
              </a:rPr>
              <a:t>Google Trends </a:t>
            </a:r>
            <a:r>
              <a:rPr lang="fa-IR" sz="2000" b="1" dirty="0">
                <a:latin typeface="Times New Roman" panose="02020603050405020304" pitchFamily="18" charset="0"/>
                <a:cs typeface="B Titr" panose="00000700000000000000" pitchFamily="2" charset="-78"/>
              </a:rPr>
              <a:t> </a:t>
            </a:r>
            <a:r>
              <a:rPr lang="fa-IR" sz="2000" dirty="0">
                <a:latin typeface="Times New Roman" panose="02020603050405020304" pitchFamily="18" charset="0"/>
                <a:cs typeface="B Titr" panose="00000700000000000000" pitchFamily="2" charset="-78"/>
              </a:rPr>
              <a:t>)</a:t>
            </a:r>
            <a:endParaRPr lang="en-US" sz="2000" dirty="0">
              <a:latin typeface="Times New Roman" panose="02020603050405020304" pitchFamily="18" charset="0"/>
              <a:cs typeface="B Titr" panose="00000700000000000000" pitchFamily="2" charset="-78"/>
            </a:endParaRPr>
          </a:p>
        </p:txBody>
      </p:sp>
      <p:sp>
        <p:nvSpPr>
          <p:cNvPr id="5" name="Rectangle 4"/>
          <p:cNvSpPr/>
          <p:nvPr/>
        </p:nvSpPr>
        <p:spPr>
          <a:xfrm>
            <a:off x="585780" y="5199202"/>
            <a:ext cx="10864645" cy="1131079"/>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مقایسه گروهی کلمات در گوگل ترندزگوگل همچنین جستجوهای به روز ( </a:t>
            </a:r>
            <a:r>
              <a:rPr lang="en-US" dirty="0">
                <a:latin typeface="Times New Roman" panose="02020603050405020304" pitchFamily="18" charset="0"/>
                <a:cs typeface="B Nazanin" panose="00000400000000000000" pitchFamily="2" charset="-78"/>
              </a:rPr>
              <a:t>Hot Searches </a:t>
            </a:r>
            <a:r>
              <a:rPr lang="fa-IR" dirty="0">
                <a:latin typeface="Times New Roman" panose="02020603050405020304" pitchFamily="18" charset="0"/>
                <a:cs typeface="B Nazanin" panose="00000400000000000000" pitchFamily="2" charset="-78"/>
              </a:rPr>
              <a:t> ) و نمودارهای برتر (</a:t>
            </a:r>
            <a:r>
              <a:rPr lang="en-US" dirty="0">
                <a:latin typeface="Times New Roman" panose="02020603050405020304" pitchFamily="18" charset="0"/>
                <a:cs typeface="B Nazanin" panose="00000400000000000000" pitchFamily="2" charset="-78"/>
              </a:rPr>
              <a:t>Top Charts </a:t>
            </a:r>
            <a:r>
              <a:rPr lang="fa-IR" dirty="0">
                <a:latin typeface="Times New Roman" panose="02020603050405020304" pitchFamily="18" charset="0"/>
                <a:cs typeface="B Nazanin" panose="00000400000000000000" pitchFamily="2" charset="-78"/>
              </a:rPr>
              <a:t> ) را در گوگل ترند به نمایش می‌گذارد. در این شرایط برترین جستجوهای انجام شده در آن روز و نیز محبوب‌ترین جستجوها بر اساس طبقه‌بندی در اختیار افراد قرار می‌گیرد.</a:t>
            </a:r>
            <a:endParaRPr lang="en-US" dirty="0">
              <a:latin typeface="Times New Roman" panose="02020603050405020304" pitchFamily="18" charset="0"/>
              <a:cs typeface="B Nazanin" panose="00000400000000000000" pitchFamily="2" charset="-78"/>
            </a:endParaRPr>
          </a:p>
        </p:txBody>
      </p:sp>
      <p:pic>
        <p:nvPicPr>
          <p:cNvPr id="3" name="Picture 2"/>
          <p:cNvPicPr>
            <a:picLocks noChangeAspect="1"/>
          </p:cNvPicPr>
          <p:nvPr/>
        </p:nvPicPr>
        <p:blipFill rotWithShape="1">
          <a:blip r:embed="rId2"/>
          <a:srcRect l="-704" t="18115" r="704" b="3777"/>
          <a:stretch/>
        </p:blipFill>
        <p:spPr>
          <a:xfrm>
            <a:off x="1869649" y="1358268"/>
            <a:ext cx="8452701" cy="3691032"/>
          </a:xfrm>
          <a:prstGeom prst="rect">
            <a:avLst/>
          </a:prstGeom>
        </p:spPr>
      </p:pic>
    </p:spTree>
    <p:extLst>
      <p:ext uri="{BB962C8B-B14F-4D97-AF65-F5344CB8AC3E}">
        <p14:creationId xmlns:p14="http://schemas.microsoft.com/office/powerpoint/2010/main" val="1189123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52103" y="422476"/>
            <a:ext cx="5925295"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 آموزش کار با گوگل ترندز (</a:t>
            </a:r>
            <a:r>
              <a:rPr lang="en-US" sz="2000" dirty="0">
                <a:latin typeface="Times New Roman" panose="02020603050405020304" pitchFamily="18" charset="0"/>
                <a:cs typeface="B Titr" panose="00000700000000000000" pitchFamily="2" charset="-78"/>
              </a:rPr>
              <a:t>Google Trends </a:t>
            </a:r>
            <a:r>
              <a:rPr lang="fa-IR" sz="2000" dirty="0">
                <a:latin typeface="Times New Roman" panose="02020603050405020304" pitchFamily="18" charset="0"/>
                <a:cs typeface="B Titr" panose="00000700000000000000" pitchFamily="2" charset="-78"/>
              </a:rPr>
              <a:t> )</a:t>
            </a:r>
            <a:endParaRPr lang="en-US" sz="2000" dirty="0">
              <a:latin typeface="Times New Roman" panose="02020603050405020304" pitchFamily="18" charset="0"/>
              <a:cs typeface="B Titr" panose="00000700000000000000" pitchFamily="2" charset="-78"/>
            </a:endParaRPr>
          </a:p>
        </p:txBody>
      </p:sp>
      <p:sp>
        <p:nvSpPr>
          <p:cNvPr id="3" name="Rectangle 2"/>
          <p:cNvSpPr/>
          <p:nvPr/>
        </p:nvSpPr>
        <p:spPr>
          <a:xfrm>
            <a:off x="696773" y="1448164"/>
            <a:ext cx="3846946"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در اختیار داشتن همه این اطلاعات و داده‌ها بسیار عالی است، اما باید بدانید چه کاری می‌توانید با اطلاعات به دست آمده انجام دهید. در ادامه به شما خواهیم گفت که با استفاده از این اطلاعات چگونه می‌توانید وضعیت سئوی خود را بهبود بخشید.</a:t>
            </a:r>
            <a:endParaRPr lang="en-US" dirty="0">
              <a:latin typeface="Times New Roman" panose="02020603050405020304" pitchFamily="18" charset="0"/>
              <a:cs typeface="B Nazanin" panose="00000400000000000000" pitchFamily="2" charset="-78"/>
            </a:endParaRPr>
          </a:p>
        </p:txBody>
      </p:sp>
      <p:sp>
        <p:nvSpPr>
          <p:cNvPr id="9" name="Rectangle: Rounded Corners 8">
            <a:extLst>
              <a:ext uri="{FF2B5EF4-FFF2-40B4-BE49-F238E27FC236}">
                <a16:creationId xmlns:a16="http://schemas.microsoft.com/office/drawing/2014/main" id="{763B18BE-EBE8-3106-F36E-86FF226ABB57}"/>
              </a:ext>
            </a:extLst>
          </p:cNvPr>
          <p:cNvSpPr/>
          <p:nvPr/>
        </p:nvSpPr>
        <p:spPr>
          <a:xfrm rot="21275601">
            <a:off x="5093265" y="1883034"/>
            <a:ext cx="5804121" cy="2391344"/>
          </a:xfrm>
          <a:prstGeom prst="roundRect">
            <a:avLst/>
          </a:prstGeom>
          <a:noFill/>
          <a:ln w="38100">
            <a:solidFill>
              <a:srgbClr val="4688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7054CFB-50D7-847E-1B26-1E34A5B9D0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0434" y="1448164"/>
            <a:ext cx="5217736" cy="3261085"/>
          </a:xfrm>
          <a:prstGeom prst="roundRect">
            <a:avLst>
              <a:gd name="adj" fmla="val 9729"/>
            </a:avLst>
          </a:prstGeom>
          <a:effectLst>
            <a:outerShdw blurRad="63500" algn="ctr" rotWithShape="0">
              <a:prstClr val="black">
                <a:alpha val="40000"/>
              </a:prstClr>
            </a:outerShdw>
          </a:effectLst>
        </p:spPr>
      </p:pic>
      <p:sp>
        <p:nvSpPr>
          <p:cNvPr id="11" name="Rectangle: Rounded Corners 10">
            <a:extLst>
              <a:ext uri="{FF2B5EF4-FFF2-40B4-BE49-F238E27FC236}">
                <a16:creationId xmlns:a16="http://schemas.microsoft.com/office/drawing/2014/main" id="{F9A1BF64-46D1-095B-D966-FD7BEC39488A}"/>
              </a:ext>
            </a:extLst>
          </p:cNvPr>
          <p:cNvSpPr/>
          <p:nvPr/>
        </p:nvSpPr>
        <p:spPr>
          <a:xfrm rot="21275601">
            <a:off x="9198590" y="3946379"/>
            <a:ext cx="2188844" cy="2391344"/>
          </a:xfrm>
          <a:prstGeom prst="roundRect">
            <a:avLst/>
          </a:prstGeom>
          <a:noFill/>
          <a:ln w="38100">
            <a:solidFill>
              <a:srgbClr val="4688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D8C1983-E185-B515-535A-0ED10356A70D}"/>
              </a:ext>
            </a:extLst>
          </p:cNvPr>
          <p:cNvPicPr>
            <a:picLocks noChangeAspect="1"/>
          </p:cNvPicPr>
          <p:nvPr/>
        </p:nvPicPr>
        <p:blipFill rotWithShape="1">
          <a:blip r:embed="rId3"/>
          <a:srcRect l="850" t="235" r="46804" b="-235"/>
          <a:stretch/>
        </p:blipFill>
        <p:spPr>
          <a:xfrm>
            <a:off x="8682233" y="3995311"/>
            <a:ext cx="2612652" cy="2495558"/>
          </a:xfrm>
          <a:prstGeom prst="roundRect">
            <a:avLst/>
          </a:prstGeom>
          <a:effectLst>
            <a:outerShdw blurRad="63500" algn="ctr" rotWithShape="0">
              <a:prstClr val="black">
                <a:alpha val="40000"/>
              </a:prstClr>
            </a:outerShdw>
          </a:effectLst>
        </p:spPr>
      </p:pic>
    </p:spTree>
    <p:extLst>
      <p:ext uri="{BB962C8B-B14F-4D97-AF65-F5344CB8AC3E}">
        <p14:creationId xmlns:p14="http://schemas.microsoft.com/office/powerpoint/2010/main" val="1391564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11D5816-2DBD-9A37-2880-EB6A93F390B6}"/>
              </a:ext>
            </a:extLst>
          </p:cNvPr>
          <p:cNvSpPr/>
          <p:nvPr/>
        </p:nvSpPr>
        <p:spPr>
          <a:xfrm>
            <a:off x="2912881" y="1069255"/>
            <a:ext cx="5373279" cy="2913080"/>
          </a:xfrm>
          <a:prstGeom prst="roundRect">
            <a:avLst/>
          </a:prstGeom>
          <a:noFill/>
          <a:ln w="38100">
            <a:solidFill>
              <a:srgbClr val="4688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240594" y="453255"/>
            <a:ext cx="5820774"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تحقیق و جستجوی کلمات کلیدی در گوگل ترندز</a:t>
            </a:r>
            <a:endParaRPr lang="en-US" sz="2000" dirty="0">
              <a:latin typeface="Times New Roman" panose="02020603050405020304" pitchFamily="18" charset="0"/>
              <a:cs typeface="B Titr" panose="00000700000000000000" pitchFamily="2" charset="-78"/>
            </a:endParaRPr>
          </a:p>
        </p:txBody>
      </p:sp>
      <p:sp>
        <p:nvSpPr>
          <p:cNvPr id="4" name="Rectangle 3"/>
          <p:cNvSpPr/>
          <p:nvPr/>
        </p:nvSpPr>
        <p:spPr>
          <a:xfrm>
            <a:off x="889540" y="4588810"/>
            <a:ext cx="10638503" cy="1131079"/>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از آنجایی که گوگل ترند تعداد جستجوهای واقعی را در اختیار کاربر قرار نمی‌دهد و تنها به میزان محبوبیت عبارات بین 0 تا 100 نمره می‌دهد. شما زمانی می‌توانید بهترین نتیجه را از آن بگیرید که به همراه آن از دیگر ابزار گوگل یعنی </a:t>
            </a:r>
            <a:r>
              <a:rPr lang="en-US" dirty="0">
                <a:latin typeface="Times New Roman" panose="02020603050405020304" pitchFamily="18" charset="0"/>
                <a:cs typeface="B Nazanin" panose="00000400000000000000" pitchFamily="2" charset="-78"/>
              </a:rPr>
              <a:t>Keyword Planner </a:t>
            </a:r>
            <a:r>
              <a:rPr lang="fa-IR" dirty="0">
                <a:latin typeface="Times New Roman" panose="02020603050405020304" pitchFamily="18" charset="0"/>
                <a:cs typeface="B Nazanin" panose="00000400000000000000" pitchFamily="2" charset="-78"/>
              </a:rPr>
              <a:t> هم استفاده کنید.</a:t>
            </a:r>
            <a:endParaRPr lang="en-US" dirty="0">
              <a:latin typeface="Times New Roman" panose="02020603050405020304" pitchFamily="18" charset="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3124340" y="1262855"/>
            <a:ext cx="5943320" cy="3110066"/>
          </a:xfrm>
          <a:prstGeom prst="roundRect">
            <a:avLst>
              <a:gd name="adj" fmla="val 10302"/>
            </a:avLst>
          </a:prstGeom>
        </p:spPr>
      </p:pic>
    </p:spTree>
    <p:extLst>
      <p:ext uri="{BB962C8B-B14F-4D97-AF65-F5344CB8AC3E}">
        <p14:creationId xmlns:p14="http://schemas.microsoft.com/office/powerpoint/2010/main" val="2193119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40594" y="453255"/>
            <a:ext cx="5820774"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تحقیق و جستجوی کلمات کلیدی در گوگل ترندز</a:t>
            </a:r>
            <a:endParaRPr lang="en-US" sz="2000" dirty="0">
              <a:latin typeface="Times New Roman" panose="02020603050405020304" pitchFamily="18" charset="0"/>
              <a:cs typeface="B Titr" panose="00000700000000000000" pitchFamily="2" charset="-78"/>
            </a:endParaRPr>
          </a:p>
        </p:txBody>
      </p:sp>
      <p:sp>
        <p:nvSpPr>
          <p:cNvPr id="3" name="Rectangle 2"/>
          <p:cNvSpPr/>
          <p:nvPr/>
        </p:nvSpPr>
        <p:spPr>
          <a:xfrm>
            <a:off x="914380" y="1061875"/>
            <a:ext cx="10363239" cy="1373453"/>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گوگل ترند به شما نشان می‌دهد که محبوبیت یک کلمه کلیدی در یک دوره زمانی چقدر است.  همچنین به شما اجازه می‌دهد سطح تمایل و علاقه افراد به عبارت‌های هدف وابسته را مقایسه کنید. برویم سراغ کار با گوگل ترندز تا قسمت‌های مختلف آن را یاد بگیریم.</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AE83F444-D1B6-9D82-35B9-51F06133C2D3}"/>
              </a:ext>
            </a:extLst>
          </p:cNvPr>
          <p:cNvPicPr>
            <a:picLocks noChangeAspect="1"/>
          </p:cNvPicPr>
          <p:nvPr/>
        </p:nvPicPr>
        <p:blipFill>
          <a:blip r:embed="rId2"/>
          <a:stretch>
            <a:fillRect/>
          </a:stretch>
        </p:blipFill>
        <p:spPr>
          <a:xfrm>
            <a:off x="668878" y="2643838"/>
            <a:ext cx="6759444" cy="4079807"/>
          </a:xfrm>
          <a:prstGeom prst="rect">
            <a:avLst/>
          </a:prstGeom>
        </p:spPr>
      </p:pic>
    </p:spTree>
    <p:extLst>
      <p:ext uri="{BB962C8B-B14F-4D97-AF65-F5344CB8AC3E}">
        <p14:creationId xmlns:p14="http://schemas.microsoft.com/office/powerpoint/2010/main" val="33863096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78013" y="416394"/>
            <a:ext cx="5104290"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داده‌های گوگل ترندز از کجا جمع‌آوری می‌شود؟</a:t>
            </a:r>
            <a:endParaRPr lang="en-US" sz="2000" dirty="0">
              <a:latin typeface="Times New Roman" panose="02020603050405020304" pitchFamily="18" charset="0"/>
              <a:cs typeface="B Titr" panose="00000700000000000000" pitchFamily="2" charset="-78"/>
            </a:endParaRPr>
          </a:p>
        </p:txBody>
      </p:sp>
      <p:sp>
        <p:nvSpPr>
          <p:cNvPr id="5" name="Rectangle 4"/>
          <p:cNvSpPr/>
          <p:nvPr/>
        </p:nvSpPr>
        <p:spPr>
          <a:xfrm>
            <a:off x="5388077" y="1282628"/>
            <a:ext cx="6282813" cy="3416320"/>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داده‌های گوگل ترندز از ۵ منبع مختلف جمع‌آوری می‌شوند که عبارتند از:</a:t>
            </a:r>
          </a:p>
          <a:p>
            <a:pPr algn="justLow" rtl="1">
              <a:lnSpc>
                <a:spcPct val="200000"/>
              </a:lnSpc>
            </a:pPr>
            <a:r>
              <a:rPr lang="fa-IR" dirty="0">
                <a:latin typeface="Times New Roman" panose="02020603050405020304" pitchFamily="18" charset="0"/>
                <a:cs typeface="B Nazanin" panose="00000400000000000000" pitchFamily="2" charset="-78"/>
              </a:rPr>
              <a:t>جستجوی وب (</a:t>
            </a:r>
            <a:r>
              <a:rPr lang="en-US" dirty="0">
                <a:latin typeface="Times New Roman" panose="02020603050405020304" pitchFamily="18" charset="0"/>
                <a:cs typeface="B Nazanin" panose="00000400000000000000" pitchFamily="2" charset="-78"/>
              </a:rPr>
              <a:t>Web Search</a:t>
            </a:r>
            <a:r>
              <a:rPr lang="fa-IR" dirty="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جستجوی تصویر (</a:t>
            </a:r>
            <a:r>
              <a:rPr lang="en-US" dirty="0">
                <a:latin typeface="Times New Roman" panose="02020603050405020304" pitchFamily="18" charset="0"/>
                <a:cs typeface="B Nazanin" panose="00000400000000000000" pitchFamily="2" charset="-78"/>
              </a:rPr>
              <a:t>Image Search</a:t>
            </a:r>
            <a:r>
              <a:rPr lang="fa-IR" dirty="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جستجوی اخبار (</a:t>
            </a:r>
            <a:r>
              <a:rPr lang="en-US" dirty="0">
                <a:latin typeface="Times New Roman" panose="02020603050405020304" pitchFamily="18" charset="0"/>
                <a:cs typeface="B Nazanin" panose="00000400000000000000" pitchFamily="2" charset="-78"/>
              </a:rPr>
              <a:t>News Search</a:t>
            </a:r>
            <a:r>
              <a:rPr lang="fa-IR" dirty="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فروشگاه گوگل (</a:t>
            </a:r>
            <a:r>
              <a:rPr lang="en-US" dirty="0">
                <a:latin typeface="Times New Roman" panose="02020603050405020304" pitchFamily="18" charset="0"/>
                <a:cs typeface="B Nazanin" panose="00000400000000000000" pitchFamily="2" charset="-78"/>
              </a:rPr>
              <a:t>Google Shopping</a:t>
            </a:r>
            <a:r>
              <a:rPr lang="fa-IR" dirty="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جستجوی یوتیوب (</a:t>
            </a:r>
            <a:r>
              <a:rPr lang="en-US" dirty="0">
                <a:latin typeface="Times New Roman" panose="02020603050405020304" pitchFamily="18" charset="0"/>
                <a:cs typeface="B Nazanin" panose="00000400000000000000" pitchFamily="2" charset="-78"/>
              </a:rPr>
              <a:t>YouTube Search</a:t>
            </a:r>
            <a:r>
              <a:rPr lang="fa-IR" dirty="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9334E4AE-084A-38F8-08C8-AD9A4303C408}"/>
              </a:ext>
            </a:extLst>
          </p:cNvPr>
          <p:cNvPicPr>
            <a:picLocks noChangeAspect="1"/>
          </p:cNvPicPr>
          <p:nvPr/>
        </p:nvPicPr>
        <p:blipFill rotWithShape="1">
          <a:blip r:embed="rId3">
            <a:extLst>
              <a:ext uri="{28A0092B-C50C-407E-A947-70E740481C1C}">
                <a14:useLocalDpi xmlns:a14="http://schemas.microsoft.com/office/drawing/2010/main" val="0"/>
              </a:ext>
            </a:extLst>
          </a:blip>
          <a:srcRect l="25898" r="19663"/>
          <a:stretch/>
        </p:blipFill>
        <p:spPr>
          <a:xfrm>
            <a:off x="424206" y="886120"/>
            <a:ext cx="6404794" cy="5882456"/>
          </a:xfrm>
          <a:prstGeom prst="rect">
            <a:avLst/>
          </a:prstGeom>
        </p:spPr>
      </p:pic>
    </p:spTree>
    <p:extLst>
      <p:ext uri="{BB962C8B-B14F-4D97-AF65-F5344CB8AC3E}">
        <p14:creationId xmlns:p14="http://schemas.microsoft.com/office/powerpoint/2010/main" val="31705493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6754EC99-87FF-6587-82EF-49DEC9F19C3E}"/>
              </a:ext>
            </a:extLst>
          </p:cNvPr>
          <p:cNvSpPr/>
          <p:nvPr/>
        </p:nvSpPr>
        <p:spPr>
          <a:xfrm rot="21275601">
            <a:off x="308891" y="1359988"/>
            <a:ext cx="6041798" cy="2633409"/>
          </a:xfrm>
          <a:prstGeom prst="roundRect">
            <a:avLst/>
          </a:prstGeom>
          <a:noFill/>
          <a:ln w="38100">
            <a:solidFill>
              <a:srgbClr val="4688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154994" y="412645"/>
            <a:ext cx="496234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زمان استفاده از گوگل ترندز</a:t>
            </a:r>
          </a:p>
        </p:txBody>
      </p:sp>
      <p:sp>
        <p:nvSpPr>
          <p:cNvPr id="2" name="Rectangle 1"/>
          <p:cNvSpPr/>
          <p:nvPr/>
        </p:nvSpPr>
        <p:spPr>
          <a:xfrm>
            <a:off x="396544" y="3756633"/>
            <a:ext cx="11179277" cy="2862322"/>
          </a:xfrm>
          <a:prstGeom prst="rect">
            <a:avLst/>
          </a:prstGeom>
        </p:spPr>
        <p:txBody>
          <a:bodyPr wrap="square">
            <a:spAutoFit/>
          </a:bodyPr>
          <a:lstStyle/>
          <a:p>
            <a:pPr algn="r" rtl="1">
              <a:lnSpc>
                <a:spcPct val="200000"/>
              </a:lnSpc>
            </a:pPr>
            <a:r>
              <a:rPr lang="fa-IR" b="1" dirty="0">
                <a:cs typeface="B Nazanin" panose="00000400000000000000" pitchFamily="2" charset="-78"/>
              </a:rPr>
              <a:t>در سه حالت می توان از گوگل ترندز استفاده کرد:</a:t>
            </a:r>
          </a:p>
          <a:p>
            <a:pPr indent="-285750" algn="justLow"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وقتی از سرمایه لازم برای استفاده از سرویس های پولی مثل کوفیندر برخوردار نیستید.</a:t>
            </a:r>
          </a:p>
          <a:p>
            <a:pPr indent="-285750" algn="justLow"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زمانی که بخواهید میزان محبوبیت یک موضوع را در یک زمان مشخص رویت کنید.</a:t>
            </a:r>
          </a:p>
          <a:p>
            <a:pPr indent="-285750" algn="justLow"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مقایسه کردن شکل های نوشتاری متفاوت یک کلمه؛ در واقع یکی از کاربردی ترین بخش های گوگل ترندز همین قسمت می باشد و کاربردهای این بخش از گوگل ترندز را نمی توانید در ابزارهای دیگر گوگل مشاهده کنید.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8F354BAF-5F7E-D305-7AFA-DD5049A4FA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179" y="1348033"/>
            <a:ext cx="5427221" cy="2835723"/>
          </a:xfrm>
          <a:prstGeom prst="roundRect">
            <a:avLst>
              <a:gd name="adj" fmla="val 10738"/>
            </a:avLst>
          </a:prstGeom>
          <a:effectLst>
            <a:outerShdw blurRad="63500" algn="ctr" rotWithShape="0">
              <a:prstClr val="black">
                <a:alpha val="30000"/>
              </a:prstClr>
            </a:outerShdw>
          </a:effectLst>
        </p:spPr>
      </p:pic>
    </p:spTree>
    <p:extLst>
      <p:ext uri="{BB962C8B-B14F-4D97-AF65-F5344CB8AC3E}">
        <p14:creationId xmlns:p14="http://schemas.microsoft.com/office/powerpoint/2010/main" val="18064273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9E8F8197-96B6-1242-61C7-4A5D5B110684}"/>
              </a:ext>
            </a:extLst>
          </p:cNvPr>
          <p:cNvSpPr/>
          <p:nvPr/>
        </p:nvSpPr>
        <p:spPr>
          <a:xfrm>
            <a:off x="3327233" y="3346515"/>
            <a:ext cx="2741426" cy="2513199"/>
          </a:xfrm>
          <a:prstGeom prst="roundRect">
            <a:avLst/>
          </a:prstGeom>
          <a:noFill/>
          <a:ln w="38100">
            <a:solidFill>
              <a:srgbClr val="4688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135329" y="422477"/>
            <a:ext cx="4906374"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 کاربرد گوگل ترندز</a:t>
            </a:r>
            <a:r>
              <a:rPr lang="en-US" sz="2000" dirty="0">
                <a:latin typeface="Times New Roman" panose="02020603050405020304" pitchFamily="18" charset="0"/>
                <a:cs typeface="B Titr" panose="00000700000000000000" pitchFamily="2" charset="-78"/>
              </a:rPr>
              <a:t>      Google trends </a:t>
            </a:r>
            <a:r>
              <a:rPr lang="fa-IR" sz="2000" dirty="0">
                <a:latin typeface="Times New Roman" panose="02020603050405020304" pitchFamily="18" charset="0"/>
                <a:cs typeface="B Titr" panose="00000700000000000000" pitchFamily="2" charset="-78"/>
              </a:rPr>
              <a:t> </a:t>
            </a:r>
            <a:endParaRPr lang="en-US" sz="2000" dirty="0">
              <a:latin typeface="Times New Roman" panose="02020603050405020304" pitchFamily="18" charset="0"/>
              <a:cs typeface="B Titr" panose="00000700000000000000" pitchFamily="2" charset="-78"/>
            </a:endParaRPr>
          </a:p>
        </p:txBody>
      </p:sp>
      <p:sp>
        <p:nvSpPr>
          <p:cNvPr id="2" name="Rectangle 1"/>
          <p:cNvSpPr/>
          <p:nvPr/>
        </p:nvSpPr>
        <p:spPr>
          <a:xfrm>
            <a:off x="462116" y="1303141"/>
            <a:ext cx="11321389" cy="1685077"/>
          </a:xfrm>
          <a:prstGeom prst="rect">
            <a:avLst/>
          </a:prstGeom>
        </p:spPr>
        <p:txBody>
          <a:bodyPr wrap="square">
            <a:spAutoFit/>
          </a:bodyPr>
          <a:lstStyle/>
          <a:p>
            <a:pPr algn="r" rtl="1">
              <a:lnSpc>
                <a:spcPct val="200000"/>
              </a:lnSpc>
            </a:pPr>
            <a:r>
              <a:rPr lang="fa-IR" b="1" dirty="0">
                <a:cs typeface="B Nazanin" panose="00000400000000000000" pitchFamily="2" charset="-78"/>
              </a:rPr>
              <a:t>1_ پیدا کردن محصولات محبوب</a:t>
            </a:r>
          </a:p>
          <a:p>
            <a:pPr algn="justLow" rtl="1">
              <a:lnSpc>
                <a:spcPct val="200000"/>
              </a:lnSpc>
            </a:pPr>
            <a:r>
              <a:rPr lang="fa-IR" dirty="0">
                <a:latin typeface="Times New Roman" panose="02020603050405020304" pitchFamily="18" charset="0"/>
                <a:cs typeface="B Nazanin" panose="00000400000000000000" pitchFamily="2" charset="-78"/>
              </a:rPr>
              <a:t>پیدا کردن محصولاتی که بسیار پرفروش هستند، خیلی کار سختی نیست، اما خب خیلی هم اهمیت ندارد! چراکه اصولا محصولات و خدمات پرفروش همیشه رقابت زیادی در حوزه‌شان دارند و عملا ورود به آنها نیاز به سرمایه زیادی دارد.</a:t>
            </a:r>
            <a:endParaRPr lang="en-US" dirty="0">
              <a:latin typeface="Times New Roman" panose="02020603050405020304" pitchFamily="18" charset="0"/>
              <a:cs typeface="B Nazanin" panose="00000400000000000000" pitchFamily="2" charset="-78"/>
            </a:endParaRPr>
          </a:p>
        </p:txBody>
      </p:sp>
      <p:sp>
        <p:nvSpPr>
          <p:cNvPr id="7" name="Rectangle 6"/>
          <p:cNvSpPr/>
          <p:nvPr/>
        </p:nvSpPr>
        <p:spPr>
          <a:xfrm>
            <a:off x="8182466" y="3100527"/>
            <a:ext cx="3601039" cy="2793072"/>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اما به کمک گوگل ترندز شما می‌توانید محصولاتی را پیدا کنید که به مرور در حال محبوب شدن هستند. یعنی محصولاتی که در گذشته محبوب نبوده‌اند، رقابت کمی داشته و الان فرصت مناسبی برای ورود به بازار آنهاست.</a:t>
            </a:r>
            <a:endParaRPr lang="en-US" dirty="0">
              <a:latin typeface="Times New Roman" panose="02020603050405020304" pitchFamily="18" charset="0"/>
              <a:cs typeface="B Nazanin" panose="00000400000000000000" pitchFamily="2" charset="-78"/>
            </a:endParaRPr>
          </a:p>
        </p:txBody>
      </p:sp>
      <p:sp>
        <p:nvSpPr>
          <p:cNvPr id="6" name="Rectangle: Rounded Corners 5">
            <a:extLst>
              <a:ext uri="{FF2B5EF4-FFF2-40B4-BE49-F238E27FC236}">
                <a16:creationId xmlns:a16="http://schemas.microsoft.com/office/drawing/2014/main" id="{5730B603-A8F6-6536-8A3E-B0C4FA8527BE}"/>
              </a:ext>
            </a:extLst>
          </p:cNvPr>
          <p:cNvSpPr/>
          <p:nvPr/>
        </p:nvSpPr>
        <p:spPr>
          <a:xfrm>
            <a:off x="462116" y="3346515"/>
            <a:ext cx="2262230" cy="2073897"/>
          </a:xfrm>
          <a:prstGeom prst="roundRect">
            <a:avLst/>
          </a:prstGeom>
          <a:noFill/>
          <a:ln w="38100">
            <a:solidFill>
              <a:srgbClr val="4688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B4152B1-3468-4B1C-D8B7-38E943802636}"/>
              </a:ext>
            </a:extLst>
          </p:cNvPr>
          <p:cNvPicPr>
            <a:picLocks noChangeAspect="1"/>
          </p:cNvPicPr>
          <p:nvPr/>
        </p:nvPicPr>
        <p:blipFill rotWithShape="1">
          <a:blip r:embed="rId2">
            <a:extLst>
              <a:ext uri="{28A0092B-C50C-407E-A947-70E740481C1C}">
                <a14:useLocalDpi xmlns:a14="http://schemas.microsoft.com/office/drawing/2010/main" val="0"/>
              </a:ext>
            </a:extLst>
          </a:blip>
          <a:srcRect l="17364" r="17064"/>
          <a:stretch/>
        </p:blipFill>
        <p:spPr>
          <a:xfrm rot="1667582">
            <a:off x="455631" y="3336644"/>
            <a:ext cx="2705493" cy="2320841"/>
          </a:xfrm>
          <a:prstGeom prst="roundRect">
            <a:avLst>
              <a:gd name="adj" fmla="val 10738"/>
            </a:avLst>
          </a:prstGeom>
          <a:effectLst>
            <a:outerShdw blurRad="63500" algn="ctr" rotWithShape="0">
              <a:prstClr val="black">
                <a:alpha val="30000"/>
              </a:prstClr>
            </a:outerShdw>
          </a:effectLst>
        </p:spPr>
      </p:pic>
      <p:pic>
        <p:nvPicPr>
          <p:cNvPr id="10" name="Picture 9">
            <a:extLst>
              <a:ext uri="{FF2B5EF4-FFF2-40B4-BE49-F238E27FC236}">
                <a16:creationId xmlns:a16="http://schemas.microsoft.com/office/drawing/2014/main" id="{0AC4F12C-9658-4B29-C1AD-C6FAF3E95C3E}"/>
              </a:ext>
            </a:extLst>
          </p:cNvPr>
          <p:cNvPicPr>
            <a:picLocks noChangeAspect="1"/>
          </p:cNvPicPr>
          <p:nvPr/>
        </p:nvPicPr>
        <p:blipFill rotWithShape="1">
          <a:blip r:embed="rId3">
            <a:extLst>
              <a:ext uri="{28A0092B-C50C-407E-A947-70E740481C1C}">
                <a14:useLocalDpi xmlns:a14="http://schemas.microsoft.com/office/drawing/2010/main" val="0"/>
              </a:ext>
            </a:extLst>
          </a:blip>
          <a:srcRect l="16366" r="14256"/>
          <a:stretch/>
        </p:blipFill>
        <p:spPr>
          <a:xfrm rot="20551887">
            <a:off x="3676909" y="3599922"/>
            <a:ext cx="3939972" cy="2437347"/>
          </a:xfrm>
          <a:prstGeom prst="roundRect">
            <a:avLst>
              <a:gd name="adj" fmla="val 10738"/>
            </a:avLst>
          </a:prstGeom>
          <a:effectLst>
            <a:outerShdw blurRad="63500" algn="ctr" rotWithShape="0">
              <a:prstClr val="black">
                <a:alpha val="30000"/>
              </a:prstClr>
            </a:outerShdw>
          </a:effectLst>
        </p:spPr>
      </p:pic>
    </p:spTree>
    <p:extLst>
      <p:ext uri="{BB962C8B-B14F-4D97-AF65-F5344CB8AC3E}">
        <p14:creationId xmlns:p14="http://schemas.microsoft.com/office/powerpoint/2010/main" val="940658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35329" y="422477"/>
            <a:ext cx="4906374"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 کاربرد گوگل ترندز</a:t>
            </a:r>
            <a:r>
              <a:rPr lang="en-US" sz="2000" dirty="0">
                <a:latin typeface="Times New Roman" panose="02020603050405020304" pitchFamily="18" charset="0"/>
                <a:cs typeface="B Titr" panose="00000700000000000000" pitchFamily="2" charset="-78"/>
              </a:rPr>
              <a:t>      Google trends </a:t>
            </a:r>
            <a:r>
              <a:rPr lang="fa-IR" sz="2000" dirty="0">
                <a:latin typeface="Times New Roman" panose="02020603050405020304" pitchFamily="18" charset="0"/>
                <a:cs typeface="B Titr" panose="00000700000000000000" pitchFamily="2" charset="-78"/>
              </a:rPr>
              <a:t> </a:t>
            </a:r>
            <a:endParaRPr lang="en-US" sz="2000" dirty="0">
              <a:latin typeface="Times New Roman" panose="02020603050405020304" pitchFamily="18" charset="0"/>
              <a:cs typeface="B Titr" panose="00000700000000000000" pitchFamily="2" charset="-78"/>
            </a:endParaRPr>
          </a:p>
        </p:txBody>
      </p:sp>
      <p:sp>
        <p:nvSpPr>
          <p:cNvPr id="2" name="Rectangle 1"/>
          <p:cNvSpPr/>
          <p:nvPr/>
        </p:nvSpPr>
        <p:spPr>
          <a:xfrm>
            <a:off x="6939337" y="1385513"/>
            <a:ext cx="4906375"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2_ پیدا کردن موضوعات ترندز برای تولید محتوا</a:t>
            </a:r>
          </a:p>
          <a:p>
            <a:pPr algn="justLow" rtl="1">
              <a:lnSpc>
                <a:spcPct val="300000"/>
              </a:lnSpc>
            </a:pPr>
            <a:r>
              <a:rPr lang="fa-IR" dirty="0">
                <a:latin typeface="Times New Roman" panose="02020603050405020304" pitchFamily="18" charset="0"/>
                <a:cs typeface="B Nazanin" panose="00000400000000000000" pitchFamily="2" charset="-78"/>
              </a:rPr>
              <a:t>اگر یک وب سایت محتوایی دارید یا اصلا از آن‌دسته کسب و کارهایی هستید که به «تولید محتوا» اهمیت زیادی می‌دهند، قطعا ترندز قرار است به دردتان بخورد. به کمک این ابزار می‌توانید با جستجوی کلمات مختلف، موضوعاتی که در حال رشد هستند را پیدا کنید.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9B36B5CB-4528-830D-1544-11672801B9A3}"/>
              </a:ext>
            </a:extLst>
          </p:cNvPr>
          <p:cNvPicPr>
            <a:picLocks noChangeAspect="1"/>
          </p:cNvPicPr>
          <p:nvPr/>
        </p:nvPicPr>
        <p:blipFill rotWithShape="1">
          <a:blip r:embed="rId2">
            <a:extLst>
              <a:ext uri="{28A0092B-C50C-407E-A947-70E740481C1C}">
                <a14:useLocalDpi xmlns:a14="http://schemas.microsoft.com/office/drawing/2010/main" val="0"/>
              </a:ext>
            </a:extLst>
          </a:blip>
          <a:srcRect l="3446" r="3070"/>
          <a:stretch/>
        </p:blipFill>
        <p:spPr>
          <a:xfrm>
            <a:off x="346287" y="1523615"/>
            <a:ext cx="6283799" cy="3739049"/>
          </a:xfrm>
          <a:prstGeom prst="rect">
            <a:avLst/>
          </a:prstGeom>
        </p:spPr>
      </p:pic>
    </p:spTree>
    <p:extLst>
      <p:ext uri="{BB962C8B-B14F-4D97-AF65-F5344CB8AC3E}">
        <p14:creationId xmlns:p14="http://schemas.microsoft.com/office/powerpoint/2010/main" val="32861919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35329" y="422477"/>
            <a:ext cx="4906374"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 کاربرد گوگل ترندز</a:t>
            </a:r>
            <a:r>
              <a:rPr lang="en-US" sz="2000" dirty="0">
                <a:latin typeface="Times New Roman" panose="02020603050405020304" pitchFamily="18" charset="0"/>
                <a:cs typeface="B Titr" panose="00000700000000000000" pitchFamily="2" charset="-78"/>
              </a:rPr>
              <a:t>      Google trends </a:t>
            </a:r>
            <a:r>
              <a:rPr lang="fa-IR" sz="2000" dirty="0">
                <a:latin typeface="Times New Roman" panose="02020603050405020304" pitchFamily="18" charset="0"/>
                <a:cs typeface="B Titr" panose="00000700000000000000" pitchFamily="2" charset="-78"/>
              </a:rPr>
              <a:t> </a:t>
            </a:r>
            <a:endParaRPr lang="en-US" sz="2000" dirty="0">
              <a:latin typeface="Times New Roman" panose="02020603050405020304" pitchFamily="18" charset="0"/>
              <a:cs typeface="B Titr" panose="00000700000000000000" pitchFamily="2" charset="-78"/>
            </a:endParaRPr>
          </a:p>
        </p:txBody>
      </p:sp>
      <p:sp>
        <p:nvSpPr>
          <p:cNvPr id="2" name="Rectangle 1"/>
          <p:cNvSpPr/>
          <p:nvPr/>
        </p:nvSpPr>
        <p:spPr>
          <a:xfrm>
            <a:off x="384327" y="1549689"/>
            <a:ext cx="3438643" cy="4108817"/>
          </a:xfrm>
          <a:prstGeom prst="rect">
            <a:avLst/>
          </a:prstGeom>
        </p:spPr>
        <p:txBody>
          <a:bodyPr wrap="square">
            <a:spAutoFit/>
          </a:bodyPr>
          <a:lstStyle/>
          <a:p>
            <a:pPr algn="justLow" rtl="1">
              <a:lnSpc>
                <a:spcPct val="300000"/>
              </a:lnSpc>
            </a:pPr>
            <a:r>
              <a:rPr lang="fa-IR" b="1" dirty="0">
                <a:cs typeface="B Nazanin" panose="00000400000000000000" pitchFamily="2" charset="-78"/>
              </a:rPr>
              <a:t>3_ محبوبیت‌های فصلی را پیدا کنید!</a:t>
            </a:r>
          </a:p>
          <a:p>
            <a:pPr algn="justLow" rtl="1">
              <a:lnSpc>
                <a:spcPct val="300000"/>
              </a:lnSpc>
            </a:pPr>
            <a:r>
              <a:rPr lang="fa-IR" dirty="0">
                <a:latin typeface="Times New Roman" panose="02020603050405020304" pitchFamily="18" charset="0"/>
                <a:cs typeface="B Nazanin" panose="00000400000000000000" pitchFamily="2" charset="-78"/>
              </a:rPr>
              <a:t>اگر یک فروشگاه اینترنتی دارید یا اصلا اگر یک سایت محتوایی دارید، فرصت خوبی وجود دارد که بتوانید در بازه‌های زمانی کوتاه، مخاطبان زیادی را به سایت‌تان دعوت کنید.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6F21005C-C656-573D-0955-A12F286E2388}"/>
              </a:ext>
            </a:extLst>
          </p:cNvPr>
          <p:cNvPicPr>
            <a:picLocks noChangeAspect="1"/>
          </p:cNvPicPr>
          <p:nvPr/>
        </p:nvPicPr>
        <p:blipFill rotWithShape="1">
          <a:blip r:embed="rId2">
            <a:clrChange>
              <a:clrFrom>
                <a:srgbClr val="F8F8F8"/>
              </a:clrFrom>
              <a:clrTo>
                <a:srgbClr val="F8F8F8">
                  <a:alpha val="0"/>
                </a:srgbClr>
              </a:clrTo>
            </a:clrChange>
            <a:extLst>
              <a:ext uri="{28A0092B-C50C-407E-A947-70E740481C1C}">
                <a14:useLocalDpi xmlns:a14="http://schemas.microsoft.com/office/drawing/2010/main" val="0"/>
              </a:ext>
            </a:extLst>
          </a:blip>
          <a:srcRect l="16291" r="19430"/>
          <a:stretch/>
        </p:blipFill>
        <p:spPr>
          <a:xfrm>
            <a:off x="5144313" y="1189481"/>
            <a:ext cx="6168955" cy="5576784"/>
          </a:xfrm>
          <a:prstGeom prst="rect">
            <a:avLst/>
          </a:prstGeom>
        </p:spPr>
      </p:pic>
    </p:spTree>
    <p:extLst>
      <p:ext uri="{BB962C8B-B14F-4D97-AF65-F5344CB8AC3E}">
        <p14:creationId xmlns:p14="http://schemas.microsoft.com/office/powerpoint/2010/main" val="1439463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45161" y="403623"/>
            <a:ext cx="491620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گوگل ترندز</a:t>
            </a:r>
            <a:r>
              <a:rPr lang="en-US" sz="2000" dirty="0">
                <a:latin typeface="Times New Roman" panose="02020603050405020304" pitchFamily="18" charset="0"/>
                <a:cs typeface="B Titr" panose="00000700000000000000" pitchFamily="2" charset="-78"/>
              </a:rPr>
              <a:t>      </a:t>
            </a:r>
            <a:r>
              <a:rPr lang="en-US" sz="2000" b="1" dirty="0">
                <a:latin typeface="Times New Roman" panose="02020603050405020304" pitchFamily="18" charset="0"/>
                <a:cs typeface="B Titr" panose="00000700000000000000" pitchFamily="2" charset="-78"/>
              </a:rPr>
              <a:t>Google trends </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6" name="Rectangle 5"/>
          <p:cNvSpPr/>
          <p:nvPr/>
        </p:nvSpPr>
        <p:spPr>
          <a:xfrm>
            <a:off x="447348" y="1432655"/>
            <a:ext cx="11395625" cy="1373453"/>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گوگل ترندز که یکی از سرویس های گوگل محسوب می شود اطلاعات بسیاری برای جستجو عبارات، کلمات کلیدی، موضوعات مورد نظر در طول بازه زمانی خاص را فراهم می کند. برای آگاه شدن از ترندهای گوگل و سرچ کلمات در گوگل کاربرد دارد.</a:t>
            </a:r>
            <a:endParaRPr lang="en-US" dirty="0">
              <a:latin typeface="Times New Roman" panose="02020603050405020304" pitchFamily="18" charset="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586785" y="3037576"/>
            <a:ext cx="7869058" cy="3732182"/>
          </a:xfrm>
          <a:prstGeom prst="rect">
            <a:avLst/>
          </a:prstGeom>
        </p:spPr>
      </p:pic>
    </p:spTree>
    <p:extLst>
      <p:ext uri="{BB962C8B-B14F-4D97-AF65-F5344CB8AC3E}">
        <p14:creationId xmlns:p14="http://schemas.microsoft.com/office/powerpoint/2010/main" val="22966866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35329" y="422477"/>
            <a:ext cx="4906374"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 کاربرد گوگل ترندز</a:t>
            </a:r>
            <a:r>
              <a:rPr lang="en-US" sz="2000" dirty="0">
                <a:latin typeface="Times New Roman" panose="02020603050405020304" pitchFamily="18" charset="0"/>
                <a:cs typeface="B Titr" panose="00000700000000000000" pitchFamily="2" charset="-78"/>
              </a:rPr>
              <a:t>      Google trends </a:t>
            </a:r>
            <a:r>
              <a:rPr lang="fa-IR" sz="2000" dirty="0">
                <a:latin typeface="Times New Roman" panose="02020603050405020304" pitchFamily="18" charset="0"/>
                <a:cs typeface="B Titr" panose="00000700000000000000" pitchFamily="2" charset="-78"/>
              </a:rPr>
              <a:t> </a:t>
            </a:r>
            <a:endParaRPr lang="en-US" sz="2000" dirty="0">
              <a:latin typeface="Times New Roman" panose="02020603050405020304" pitchFamily="18" charset="0"/>
              <a:cs typeface="B Titr" panose="00000700000000000000" pitchFamily="2" charset="-78"/>
            </a:endParaRPr>
          </a:p>
        </p:txBody>
      </p:sp>
      <p:sp>
        <p:nvSpPr>
          <p:cNvPr id="2" name="Rectangle 1"/>
          <p:cNvSpPr/>
          <p:nvPr/>
        </p:nvSpPr>
        <p:spPr>
          <a:xfrm>
            <a:off x="7107810" y="1125727"/>
            <a:ext cx="4688961" cy="3277820"/>
          </a:xfrm>
          <a:prstGeom prst="rect">
            <a:avLst/>
          </a:prstGeom>
        </p:spPr>
        <p:txBody>
          <a:bodyPr wrap="square">
            <a:spAutoFit/>
          </a:bodyPr>
          <a:lstStyle/>
          <a:p>
            <a:pPr algn="justLow" rtl="1">
              <a:lnSpc>
                <a:spcPct val="300000"/>
              </a:lnSpc>
            </a:pPr>
            <a:r>
              <a:rPr lang="fa-IR" b="1" dirty="0">
                <a:cs typeface="B Nazanin" panose="00000400000000000000" pitchFamily="2" charset="-78"/>
              </a:rPr>
              <a:t>4_ پیدا کردن میزان محبوبیت یک محصول در یک منطقه!</a:t>
            </a:r>
          </a:p>
          <a:p>
            <a:pPr algn="justLow" rtl="1">
              <a:lnSpc>
                <a:spcPct val="300000"/>
              </a:lnSpc>
            </a:pPr>
            <a:r>
              <a:rPr lang="fa-IR" dirty="0">
                <a:latin typeface="Times New Roman" panose="02020603050405020304" pitchFamily="18" charset="0"/>
                <a:cs typeface="B Nazanin" panose="00000400000000000000" pitchFamily="2" charset="-78"/>
              </a:rPr>
              <a:t>مورد بعدی که شاید بتوانید برای آن از گوگل ترندز کمک بگیرید، این است که محبوبیت یک محصول یا خدمات در یک استان از کشور را پیدا کنید!</a:t>
            </a:r>
            <a:endParaRPr lang="en-US" dirty="0">
              <a:latin typeface="Times New Roman" panose="02020603050405020304" pitchFamily="18" charset="0"/>
              <a:cs typeface="B Nazanin" panose="00000400000000000000" pitchFamily="2" charset="-78"/>
            </a:endParaRPr>
          </a:p>
        </p:txBody>
      </p:sp>
      <p:sp>
        <p:nvSpPr>
          <p:cNvPr id="6" name="Rectangle 5"/>
          <p:cNvSpPr/>
          <p:nvPr/>
        </p:nvSpPr>
        <p:spPr>
          <a:xfrm>
            <a:off x="428202" y="5218685"/>
            <a:ext cx="11208314" cy="1131079"/>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در واقع اینجا گوگل ترند در حال نشان دادن میزان محبوییت جستجوی کلمه قاب موبایل در استان‌های مختلف کشور است. </a:t>
            </a:r>
          </a:p>
          <a:p>
            <a:pPr algn="ctr" rtl="1">
              <a:lnSpc>
                <a:spcPct val="200000"/>
              </a:lnSpc>
            </a:pPr>
            <a:r>
              <a:rPr lang="fa-IR" dirty="0">
                <a:latin typeface="Times New Roman" panose="02020603050405020304" pitchFamily="18" charset="0"/>
                <a:cs typeface="B Nazanin" panose="00000400000000000000" pitchFamily="2" charset="-78"/>
              </a:rPr>
              <a:t>البته نه به عنوان یک آمار کاملا دقیق، اما می‌توانید از آن در گوشه‌ای از تحقیق بازارتان کمک بگیرید.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E766294D-EE09-F11E-F7AF-BF54B1BDF84C}"/>
              </a:ext>
            </a:extLst>
          </p:cNvPr>
          <p:cNvPicPr>
            <a:picLocks noChangeAspect="1"/>
          </p:cNvPicPr>
          <p:nvPr/>
        </p:nvPicPr>
        <p:blipFill rotWithShape="1">
          <a:blip r:embed="rId2">
            <a:extLst>
              <a:ext uri="{28A0092B-C50C-407E-A947-70E740481C1C}">
                <a14:useLocalDpi xmlns:a14="http://schemas.microsoft.com/office/drawing/2010/main" val="0"/>
              </a:ext>
            </a:extLst>
          </a:blip>
          <a:srcRect l="15200" r="16753"/>
          <a:stretch/>
        </p:blipFill>
        <p:spPr>
          <a:xfrm>
            <a:off x="481621" y="1125727"/>
            <a:ext cx="6241542" cy="39366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480101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35329" y="422477"/>
            <a:ext cx="4906374"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 کاربرد گوگل ترندز</a:t>
            </a:r>
            <a:r>
              <a:rPr lang="en-US" sz="2000" dirty="0">
                <a:latin typeface="Times New Roman" panose="02020603050405020304" pitchFamily="18" charset="0"/>
                <a:cs typeface="B Titr" panose="00000700000000000000" pitchFamily="2" charset="-78"/>
              </a:rPr>
              <a:t>      Google trends </a:t>
            </a:r>
            <a:r>
              <a:rPr lang="fa-IR" sz="2000" dirty="0">
                <a:latin typeface="Times New Roman" panose="02020603050405020304" pitchFamily="18" charset="0"/>
                <a:cs typeface="B Titr" panose="00000700000000000000" pitchFamily="2" charset="-78"/>
              </a:rPr>
              <a:t> </a:t>
            </a:r>
            <a:endParaRPr lang="en-US" sz="2000" dirty="0">
              <a:latin typeface="Times New Roman" panose="02020603050405020304" pitchFamily="18" charset="0"/>
              <a:cs typeface="B Titr" panose="00000700000000000000" pitchFamily="2" charset="-78"/>
            </a:endParaRPr>
          </a:p>
        </p:txBody>
      </p:sp>
      <p:sp>
        <p:nvSpPr>
          <p:cNvPr id="2" name="Rectangle 1"/>
          <p:cNvSpPr/>
          <p:nvPr/>
        </p:nvSpPr>
        <p:spPr>
          <a:xfrm>
            <a:off x="5948313" y="1082528"/>
            <a:ext cx="5803312" cy="552843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5_ استفاده از گوگل ترندز برای آپدیت محتوا</a:t>
            </a:r>
          </a:p>
          <a:p>
            <a:pPr algn="justLow" rtl="1">
              <a:lnSpc>
                <a:spcPct val="250000"/>
              </a:lnSpc>
            </a:pPr>
            <a:r>
              <a:rPr lang="fa-IR" dirty="0">
                <a:latin typeface="Times New Roman" panose="02020603050405020304" pitchFamily="18" charset="0"/>
                <a:cs typeface="B Nazanin" panose="00000400000000000000" pitchFamily="2" charset="-78"/>
              </a:rPr>
              <a:t>به طور کلی گوگل از همان ابتدا هم به بروزرسانی کردن محتواها علاقه زیادی داشت و به مقالاتی که بروز می‌شدند بیشتر توجه می‌کرد. این موضوع بعد از رونمایی از الگوریتم تازگی محتوا بیشتر هم شد.</a:t>
            </a:r>
          </a:p>
          <a:p>
            <a:pPr algn="justLow" rtl="1">
              <a:lnSpc>
                <a:spcPct val="250000"/>
              </a:lnSpc>
            </a:pPr>
            <a:r>
              <a:rPr lang="fa-IR" dirty="0">
                <a:latin typeface="Times New Roman" panose="02020603050405020304" pitchFamily="18" charset="0"/>
                <a:cs typeface="B Nazanin" panose="00000400000000000000" pitchFamily="2" charset="-78"/>
              </a:rPr>
              <a:t>با توجه به این، امروز کسب و کارها دائم محتواهای سایت‌شان را بروز می‌کنند. اما این چه ربطی به ترندز گوگل دارد؟ در واقع به کمک این ابزار و بررسی علاقه فصلی مخاطبان، می‌توانید زمان بروزرسانی محتوا را دقیقا به همان وقتی موکول کنید که جستجوی آن زیاد شده است.</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F0AB916A-492F-6AAC-B900-0BFCCEECA08C}"/>
              </a:ext>
            </a:extLst>
          </p:cNvPr>
          <p:cNvPicPr>
            <a:picLocks noChangeAspect="1"/>
          </p:cNvPicPr>
          <p:nvPr/>
        </p:nvPicPr>
        <p:blipFill rotWithShape="1">
          <a:blip r:embed="rId2"/>
          <a:srcRect l="4603" t="235" r="46804" b="12907"/>
          <a:stretch/>
        </p:blipFill>
        <p:spPr>
          <a:xfrm>
            <a:off x="704335" y="2613681"/>
            <a:ext cx="4638448" cy="4145466"/>
          </a:xfrm>
          <a:prstGeom prst="rect">
            <a:avLst/>
          </a:prstGeom>
        </p:spPr>
      </p:pic>
    </p:spTree>
    <p:extLst>
      <p:ext uri="{BB962C8B-B14F-4D97-AF65-F5344CB8AC3E}">
        <p14:creationId xmlns:p14="http://schemas.microsoft.com/office/powerpoint/2010/main" val="5122612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35329" y="422477"/>
            <a:ext cx="4906374"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 کاربرد گوگل ترندز</a:t>
            </a:r>
            <a:r>
              <a:rPr lang="en-US" sz="2000" dirty="0">
                <a:latin typeface="Times New Roman" panose="02020603050405020304" pitchFamily="18" charset="0"/>
                <a:cs typeface="B Titr" panose="00000700000000000000" pitchFamily="2" charset="-78"/>
              </a:rPr>
              <a:t>      Google trends </a:t>
            </a:r>
            <a:r>
              <a:rPr lang="fa-IR" sz="2000" dirty="0">
                <a:latin typeface="Times New Roman" panose="02020603050405020304" pitchFamily="18" charset="0"/>
                <a:cs typeface="B Titr" panose="00000700000000000000" pitchFamily="2" charset="-78"/>
              </a:rPr>
              <a:t> </a:t>
            </a:r>
            <a:endParaRPr lang="en-US" sz="2000" dirty="0">
              <a:latin typeface="Times New Roman" panose="02020603050405020304" pitchFamily="18" charset="0"/>
              <a:cs typeface="B Titr" panose="00000700000000000000" pitchFamily="2" charset="-78"/>
            </a:endParaRPr>
          </a:p>
        </p:txBody>
      </p:sp>
      <p:sp>
        <p:nvSpPr>
          <p:cNvPr id="2" name="Rectangle 1"/>
          <p:cNvSpPr/>
          <p:nvPr/>
        </p:nvSpPr>
        <p:spPr>
          <a:xfrm>
            <a:off x="607008" y="2476593"/>
            <a:ext cx="3531360" cy="2446824"/>
          </a:xfrm>
          <a:prstGeom prst="rect">
            <a:avLst/>
          </a:prstGeom>
        </p:spPr>
        <p:txBody>
          <a:bodyPr wrap="square">
            <a:spAutoFit/>
          </a:bodyPr>
          <a:lstStyle/>
          <a:p>
            <a:pPr algn="justLow" rtl="1">
              <a:lnSpc>
                <a:spcPct val="300000"/>
              </a:lnSpc>
            </a:pPr>
            <a:r>
              <a:rPr lang="fa-IR" b="1" dirty="0">
                <a:cs typeface="B Nazanin" panose="00000400000000000000" pitchFamily="2" charset="-78"/>
              </a:rPr>
              <a:t>6</a:t>
            </a:r>
            <a:r>
              <a:rPr lang="fa-IR" b="1" dirty="0">
                <a:latin typeface="Times New Roman" panose="02020603050405020304" pitchFamily="18" charset="0"/>
                <a:cs typeface="B Nazanin" panose="00000400000000000000" pitchFamily="2" charset="-78"/>
              </a:rPr>
              <a:t>_ بررسی رقبا</a:t>
            </a:r>
          </a:p>
          <a:p>
            <a:pPr algn="justLow" rtl="1">
              <a:lnSpc>
                <a:spcPct val="300000"/>
              </a:lnSpc>
            </a:pPr>
            <a:r>
              <a:rPr lang="fa-IR" dirty="0">
                <a:latin typeface="Times New Roman" panose="02020603050405020304" pitchFamily="18" charset="0"/>
                <a:cs typeface="B Nazanin" panose="00000400000000000000" pitchFamily="2" charset="-78"/>
              </a:rPr>
              <a:t>یکی دیگر از کارهای جالبی که به کمک این ابزار قابل انجام است، آنالیز رقبا در برندسازی است.</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a:clrChange>
              <a:clrFrom>
                <a:srgbClr val="F8F3F0"/>
              </a:clrFrom>
              <a:clrTo>
                <a:srgbClr val="F8F3F0">
                  <a:alpha val="0"/>
                </a:srgbClr>
              </a:clrTo>
            </a:clrChange>
          </a:blip>
          <a:srcRect l="5970" r="13670"/>
          <a:stretch/>
        </p:blipFill>
        <p:spPr>
          <a:xfrm>
            <a:off x="5024487" y="1236820"/>
            <a:ext cx="6334262" cy="4926371"/>
          </a:xfrm>
          <a:prstGeom prst="rect">
            <a:avLst/>
          </a:prstGeom>
        </p:spPr>
      </p:pic>
    </p:spTree>
    <p:extLst>
      <p:ext uri="{BB962C8B-B14F-4D97-AF65-F5344CB8AC3E}">
        <p14:creationId xmlns:p14="http://schemas.microsoft.com/office/powerpoint/2010/main" val="16356327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35329" y="422477"/>
            <a:ext cx="4906374"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 کاربرد گوگل ترندز</a:t>
            </a:r>
            <a:r>
              <a:rPr lang="en-US" sz="2000" dirty="0">
                <a:latin typeface="Times New Roman" panose="02020603050405020304" pitchFamily="18" charset="0"/>
                <a:cs typeface="B Titr" panose="00000700000000000000" pitchFamily="2" charset="-78"/>
              </a:rPr>
              <a:t>      Google trends </a:t>
            </a:r>
            <a:r>
              <a:rPr lang="fa-IR" sz="2000" dirty="0">
                <a:latin typeface="Times New Roman" panose="02020603050405020304" pitchFamily="18" charset="0"/>
                <a:cs typeface="B Titr" panose="00000700000000000000" pitchFamily="2" charset="-78"/>
              </a:rPr>
              <a:t> </a:t>
            </a:r>
            <a:endParaRPr lang="en-US" sz="2000" dirty="0">
              <a:latin typeface="Times New Roman" panose="02020603050405020304" pitchFamily="18" charset="0"/>
              <a:cs typeface="B Titr" panose="00000700000000000000" pitchFamily="2" charset="-78"/>
            </a:endParaRPr>
          </a:p>
        </p:txBody>
      </p:sp>
      <p:sp>
        <p:nvSpPr>
          <p:cNvPr id="2" name="Rectangle 1"/>
          <p:cNvSpPr/>
          <p:nvPr/>
        </p:nvSpPr>
        <p:spPr>
          <a:xfrm>
            <a:off x="524658" y="1374591"/>
            <a:ext cx="5169131" cy="4108817"/>
          </a:xfrm>
          <a:prstGeom prst="rect">
            <a:avLst/>
          </a:prstGeom>
        </p:spPr>
        <p:txBody>
          <a:bodyPr wrap="square">
            <a:spAutoFit/>
          </a:bodyPr>
          <a:lstStyle/>
          <a:p>
            <a:pPr algn="justLow" rtl="1">
              <a:lnSpc>
                <a:spcPct val="300000"/>
              </a:lnSpc>
            </a:pPr>
            <a:r>
              <a:rPr lang="fa-IR" b="1" dirty="0">
                <a:latin typeface="Times New Roman" panose="02020603050405020304" pitchFamily="18" charset="0"/>
                <a:cs typeface="B Nazanin" panose="00000400000000000000" pitchFamily="2" charset="-78"/>
              </a:rPr>
              <a:t>7_ تولید ویدیو در یوتیوب</a:t>
            </a:r>
          </a:p>
          <a:p>
            <a:pPr algn="justLow" rtl="1">
              <a:lnSpc>
                <a:spcPct val="300000"/>
              </a:lnSpc>
            </a:pPr>
            <a:r>
              <a:rPr lang="fa-IR" dirty="0">
                <a:latin typeface="Times New Roman" panose="02020603050405020304" pitchFamily="18" charset="0"/>
                <a:cs typeface="B Nazanin" panose="00000400000000000000" pitchFamily="2" charset="-78"/>
              </a:rPr>
              <a:t>به دلیل اینکه به تازگی کاربران ایرانی زیادی به یوتیوب هجوم برده‌اند، بسیاری از کسب و کارهای کشور از آن استفاده می‌کنند. حالا نکته اینجاست که در گوگل ترندز بخشی وجود دارد که به کمکش می‌توانید آمار جستجو در سایت یوتیوب را بررسی کنید.</a:t>
            </a:r>
            <a:endParaRPr lang="en-US" dirty="0">
              <a:latin typeface="Times New Roman" panose="02020603050405020304" pitchFamily="18" charset="0"/>
              <a:cs typeface="B Nazanin" panose="00000400000000000000" pitchFamily="2" charset="-78"/>
            </a:endParaRPr>
          </a:p>
        </p:txBody>
      </p:sp>
      <p:sp>
        <p:nvSpPr>
          <p:cNvPr id="5" name="Rectangle: Rounded Corners 4">
            <a:extLst>
              <a:ext uri="{FF2B5EF4-FFF2-40B4-BE49-F238E27FC236}">
                <a16:creationId xmlns:a16="http://schemas.microsoft.com/office/drawing/2014/main" id="{C1C3AF08-06AB-3476-2C82-FF68ABDF6258}"/>
              </a:ext>
            </a:extLst>
          </p:cNvPr>
          <p:cNvSpPr/>
          <p:nvPr/>
        </p:nvSpPr>
        <p:spPr>
          <a:xfrm>
            <a:off x="6121138" y="3497344"/>
            <a:ext cx="2741426" cy="2513199"/>
          </a:xfrm>
          <a:prstGeom prst="roundRect">
            <a:avLst/>
          </a:prstGeom>
          <a:noFill/>
          <a:ln w="38100">
            <a:solidFill>
              <a:srgbClr val="4688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17DA196F-A9D7-01A1-0AF8-4E6D68016D31}"/>
              </a:ext>
            </a:extLst>
          </p:cNvPr>
          <p:cNvPicPr>
            <a:picLocks noChangeAspect="1"/>
          </p:cNvPicPr>
          <p:nvPr/>
        </p:nvPicPr>
        <p:blipFill rotWithShape="1">
          <a:blip r:embed="rId2"/>
          <a:srcRect l="6766" r="18051"/>
          <a:stretch/>
        </p:blipFill>
        <p:spPr>
          <a:xfrm>
            <a:off x="6498213" y="2127339"/>
            <a:ext cx="5046424" cy="3356069"/>
          </a:xfrm>
          <a:prstGeom prst="roundRect">
            <a:avLst>
              <a:gd name="adj" fmla="val 9926"/>
            </a:avLst>
          </a:prstGeom>
        </p:spPr>
      </p:pic>
    </p:spTree>
    <p:extLst>
      <p:ext uri="{BB962C8B-B14F-4D97-AF65-F5344CB8AC3E}">
        <p14:creationId xmlns:p14="http://schemas.microsoft.com/office/powerpoint/2010/main" val="15378983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35329" y="422477"/>
            <a:ext cx="4906374"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 کاربرد گوگل ترندز</a:t>
            </a:r>
            <a:r>
              <a:rPr lang="en-US" sz="2000" dirty="0">
                <a:latin typeface="Times New Roman" panose="02020603050405020304" pitchFamily="18" charset="0"/>
                <a:cs typeface="B Titr" panose="00000700000000000000" pitchFamily="2" charset="-78"/>
              </a:rPr>
              <a:t>      Google trends </a:t>
            </a:r>
            <a:r>
              <a:rPr lang="fa-IR" sz="2000" dirty="0">
                <a:latin typeface="Times New Roman" panose="02020603050405020304" pitchFamily="18" charset="0"/>
                <a:cs typeface="B Titr" panose="00000700000000000000" pitchFamily="2" charset="-78"/>
              </a:rPr>
              <a:t> </a:t>
            </a:r>
            <a:endParaRPr lang="en-US" sz="2000" dirty="0">
              <a:latin typeface="Times New Roman" panose="02020603050405020304" pitchFamily="18" charset="0"/>
              <a:cs typeface="B Titr" panose="00000700000000000000" pitchFamily="2" charset="-78"/>
            </a:endParaRPr>
          </a:p>
        </p:txBody>
      </p:sp>
      <p:sp>
        <p:nvSpPr>
          <p:cNvPr id="4" name="Rectangle 3"/>
          <p:cNvSpPr/>
          <p:nvPr/>
        </p:nvSpPr>
        <p:spPr>
          <a:xfrm>
            <a:off x="570271" y="1443335"/>
            <a:ext cx="10933471" cy="120032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گوگل برای هر یک از ابزارهایش چند ویژگی جذاب به آن ها اضافه می کند، تا استفاده از آن برای کاربران آسان باشد. در هر یک از کادرهای نتایج این ابزار یک گزینه طراحی شده است که شامل سه مورد زیر می باشد:</a:t>
            </a:r>
            <a:endParaRPr lang="en-US" dirty="0">
              <a:latin typeface="Times New Roman" panose="02020603050405020304" pitchFamily="18" charset="0"/>
              <a:cs typeface="B Nazanin" panose="00000400000000000000" pitchFamily="2" charset="-78"/>
            </a:endParaRPr>
          </a:p>
        </p:txBody>
      </p:sp>
      <p:sp>
        <p:nvSpPr>
          <p:cNvPr id="5" name="Rectangle 4"/>
          <p:cNvSpPr/>
          <p:nvPr/>
        </p:nvSpPr>
        <p:spPr>
          <a:xfrm>
            <a:off x="7537622" y="3379441"/>
            <a:ext cx="3966120" cy="2065950"/>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1. خروجی اکسل</a:t>
            </a:r>
          </a:p>
          <a:p>
            <a:pPr algn="justLow" rtl="1">
              <a:lnSpc>
                <a:spcPct val="250000"/>
              </a:lnSpc>
            </a:pPr>
            <a:r>
              <a:rPr lang="fa-IR" dirty="0">
                <a:latin typeface="Times New Roman" panose="02020603050405020304" pitchFamily="18" charset="0"/>
                <a:cs typeface="B Nazanin" panose="00000400000000000000" pitchFamily="2" charset="-78"/>
              </a:rPr>
              <a:t>به وسیله استفاده از این گزینه می توان از نتایج نشان داده شده، خروجی اکسل با پسوند کسو بگیرید.</a:t>
            </a:r>
            <a:endParaRPr lang="en-US" dirty="0">
              <a:latin typeface="Times New Roman" panose="02020603050405020304" pitchFamily="18" charset="0"/>
              <a:cs typeface="B Nazanin" panose="00000400000000000000" pitchFamily="2" charset="-78"/>
            </a:endParaRPr>
          </a:p>
        </p:txBody>
      </p:sp>
      <p:pic>
        <p:nvPicPr>
          <p:cNvPr id="2" name="Picture 1">
            <a:extLst>
              <a:ext uri="{FF2B5EF4-FFF2-40B4-BE49-F238E27FC236}">
                <a16:creationId xmlns:a16="http://schemas.microsoft.com/office/drawing/2014/main" id="{E61646DE-7CC7-517A-289B-9EB353A602AE}"/>
              </a:ext>
            </a:extLst>
          </p:cNvPr>
          <p:cNvPicPr>
            <a:picLocks noChangeAspect="1"/>
          </p:cNvPicPr>
          <p:nvPr/>
        </p:nvPicPr>
        <p:blipFill>
          <a:blip r:embed="rId2"/>
          <a:stretch>
            <a:fillRect/>
          </a:stretch>
        </p:blipFill>
        <p:spPr>
          <a:xfrm>
            <a:off x="668878" y="2780270"/>
            <a:ext cx="6533402" cy="3943375"/>
          </a:xfrm>
          <a:prstGeom prst="rect">
            <a:avLst/>
          </a:prstGeom>
        </p:spPr>
      </p:pic>
    </p:spTree>
    <p:extLst>
      <p:ext uri="{BB962C8B-B14F-4D97-AF65-F5344CB8AC3E}">
        <p14:creationId xmlns:p14="http://schemas.microsoft.com/office/powerpoint/2010/main" val="37147329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35329" y="422477"/>
            <a:ext cx="4906374"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 کاربرد گوگل ترندز</a:t>
            </a:r>
            <a:r>
              <a:rPr lang="en-US" sz="2000" dirty="0">
                <a:latin typeface="Times New Roman" panose="02020603050405020304" pitchFamily="18" charset="0"/>
                <a:cs typeface="B Titr" panose="00000700000000000000" pitchFamily="2" charset="-78"/>
              </a:rPr>
              <a:t>      Google trends </a:t>
            </a:r>
            <a:r>
              <a:rPr lang="fa-IR" sz="2000" dirty="0">
                <a:latin typeface="Times New Roman" panose="02020603050405020304" pitchFamily="18" charset="0"/>
                <a:cs typeface="B Titr" panose="00000700000000000000" pitchFamily="2" charset="-78"/>
              </a:rPr>
              <a:t> </a:t>
            </a:r>
            <a:endParaRPr lang="en-US" sz="2000" dirty="0">
              <a:latin typeface="Times New Roman" panose="02020603050405020304" pitchFamily="18" charset="0"/>
              <a:cs typeface="B Titr" panose="00000700000000000000" pitchFamily="2" charset="-78"/>
            </a:endParaRPr>
          </a:p>
        </p:txBody>
      </p:sp>
      <p:sp>
        <p:nvSpPr>
          <p:cNvPr id="2" name="Rectangle 1"/>
          <p:cNvSpPr/>
          <p:nvPr/>
        </p:nvSpPr>
        <p:spPr>
          <a:xfrm>
            <a:off x="7258638" y="1478466"/>
            <a:ext cx="4483105" cy="3901068"/>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2. ارسال و اشتراک نتیجه</a:t>
            </a:r>
          </a:p>
          <a:p>
            <a:pPr algn="justLow" rtl="1">
              <a:lnSpc>
                <a:spcPct val="200000"/>
              </a:lnSpc>
            </a:pPr>
            <a:r>
              <a:rPr lang="fa-IR" dirty="0">
                <a:latin typeface="Times New Roman" panose="02020603050405020304" pitchFamily="18" charset="0"/>
                <a:cs typeface="B Nazanin" panose="00000400000000000000" pitchFamily="2" charset="-78"/>
              </a:rPr>
              <a:t>با استفاده از این ویژگی می توان نتایج مشاهده شده را برای دیگران در شبکه های اجتماعی مختلف به اشتراک گذاشت.</a:t>
            </a:r>
          </a:p>
          <a:p>
            <a:pPr algn="justLow" rtl="1">
              <a:lnSpc>
                <a:spcPct val="200000"/>
              </a:lnSpc>
            </a:pPr>
            <a:r>
              <a:rPr lang="fa-IR" b="1" dirty="0">
                <a:latin typeface="Times New Roman" panose="02020603050405020304" pitchFamily="18" charset="0"/>
                <a:cs typeface="B Nazanin" panose="00000400000000000000" pitchFamily="2" charset="-78"/>
              </a:rPr>
              <a:t>3. دریافت تگ اسکریپت</a:t>
            </a:r>
          </a:p>
          <a:p>
            <a:pPr algn="justLow" rtl="1">
              <a:lnSpc>
                <a:spcPct val="200000"/>
              </a:lnSpc>
            </a:pPr>
            <a:r>
              <a:rPr lang="fa-IR" dirty="0">
                <a:latin typeface="Times New Roman" panose="02020603050405020304" pitchFamily="18" charset="0"/>
                <a:cs typeface="B Nazanin" panose="00000400000000000000" pitchFamily="2" charset="-78"/>
              </a:rPr>
              <a:t>به وسیله انتخاب این گزینه یک تگ اسکریپت در اختیار شما قرار خواهد گرفت، که قراردادن این کد بر سایت خود همان بازخورد را به صورت یک ای فرم نشان دهید.</a:t>
            </a:r>
            <a:endParaRPr lang="en-US" dirty="0">
              <a:latin typeface="Times New Roman" panose="02020603050405020304" pitchFamily="18" charset="0"/>
              <a:cs typeface="B Nazanin" panose="00000400000000000000" pitchFamily="2" charset="-78"/>
            </a:endParaRPr>
          </a:p>
        </p:txBody>
      </p:sp>
      <p:grpSp>
        <p:nvGrpSpPr>
          <p:cNvPr id="4" name="Group 3">
            <a:extLst>
              <a:ext uri="{FF2B5EF4-FFF2-40B4-BE49-F238E27FC236}">
                <a16:creationId xmlns:a16="http://schemas.microsoft.com/office/drawing/2014/main" id="{0C2B7C87-0CF2-FA45-7556-83A2954AC86E}"/>
              </a:ext>
            </a:extLst>
          </p:cNvPr>
          <p:cNvGrpSpPr/>
          <p:nvPr/>
        </p:nvGrpSpPr>
        <p:grpSpPr>
          <a:xfrm>
            <a:off x="450257" y="1075198"/>
            <a:ext cx="6622468" cy="4707603"/>
            <a:chOff x="1913641" y="1983176"/>
            <a:chExt cx="5033913" cy="3578374"/>
          </a:xfrm>
        </p:grpSpPr>
        <p:pic>
          <p:nvPicPr>
            <p:cNvPr id="5" name="Picture 4">
              <a:extLst>
                <a:ext uri="{FF2B5EF4-FFF2-40B4-BE49-F238E27FC236}">
                  <a16:creationId xmlns:a16="http://schemas.microsoft.com/office/drawing/2014/main" id="{79A20C00-6459-FFAE-0CF8-55052A6BD7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0081" y="2127640"/>
              <a:ext cx="4807473" cy="3433910"/>
            </a:xfrm>
            <a:prstGeom prst="rect">
              <a:avLst/>
            </a:prstGeom>
          </p:spPr>
        </p:pic>
        <p:sp>
          <p:nvSpPr>
            <p:cNvPr id="6" name="Oval 5">
              <a:extLst>
                <a:ext uri="{FF2B5EF4-FFF2-40B4-BE49-F238E27FC236}">
                  <a16:creationId xmlns:a16="http://schemas.microsoft.com/office/drawing/2014/main" id="{382D27B8-521C-51BE-E872-19DD3987230C}"/>
                </a:ext>
              </a:extLst>
            </p:cNvPr>
            <p:cNvSpPr/>
            <p:nvPr/>
          </p:nvSpPr>
          <p:spPr>
            <a:xfrm>
              <a:off x="1913641" y="1983176"/>
              <a:ext cx="1395167" cy="6867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081344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97677" y="422477"/>
            <a:ext cx="5063691"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استفاده از گوگل ترندز</a:t>
            </a:r>
            <a:r>
              <a:rPr lang="en-US" sz="2000" dirty="0">
                <a:latin typeface="Times New Roman" panose="02020603050405020304" pitchFamily="18" charset="0"/>
                <a:cs typeface="B Titr" panose="00000700000000000000" pitchFamily="2" charset="-78"/>
              </a:rPr>
              <a:t>Google trends </a:t>
            </a:r>
            <a:r>
              <a:rPr lang="fa-IR" sz="2000" dirty="0">
                <a:latin typeface="Times New Roman" panose="02020603050405020304" pitchFamily="18" charset="0"/>
                <a:cs typeface="B Titr" panose="00000700000000000000" pitchFamily="2" charset="-78"/>
              </a:rPr>
              <a:t> </a:t>
            </a:r>
            <a:endParaRPr lang="en-US" sz="2000" dirty="0">
              <a:latin typeface="Times New Roman" panose="02020603050405020304" pitchFamily="18" charset="0"/>
              <a:cs typeface="B Titr" panose="00000700000000000000" pitchFamily="2" charset="-78"/>
            </a:endParaRPr>
          </a:p>
        </p:txBody>
      </p:sp>
      <p:sp>
        <p:nvSpPr>
          <p:cNvPr id="2" name="Rectangle 1"/>
          <p:cNvSpPr/>
          <p:nvPr/>
        </p:nvSpPr>
        <p:spPr>
          <a:xfrm>
            <a:off x="560438" y="1374591"/>
            <a:ext cx="11071123" cy="4108817"/>
          </a:xfrm>
          <a:prstGeom prst="rect">
            <a:avLst/>
          </a:prstGeom>
        </p:spPr>
        <p:txBody>
          <a:bodyPr wrap="square">
            <a:spAutoFit/>
          </a:bodyPr>
          <a:lstStyle/>
          <a:p>
            <a:pPr algn="ctr" rtl="1">
              <a:lnSpc>
                <a:spcPct val="300000"/>
              </a:lnSpc>
            </a:pPr>
            <a:r>
              <a:rPr lang="fa-IR" dirty="0">
                <a:latin typeface="Times New Roman" panose="02020603050405020304" pitchFamily="18" charset="0"/>
                <a:cs typeface="B Nazanin" panose="00000400000000000000" pitchFamily="2" charset="-78"/>
              </a:rPr>
              <a:t>اطلاعاتی که گوگل ترندز در اختیار شما قرار می دهد در زمینه های مختلفی مورد استفاده قرار می گیرد:</a:t>
            </a:r>
          </a:p>
          <a:p>
            <a:pPr marL="285750" indent="-285750" algn="ctr" rtl="1">
              <a:lnSpc>
                <a:spcPct val="30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اگر شما می خواهید به تولید محتوا بپردازید و نمی دانید کدامیک از موضوعات نظر مردم را بیشتر به خود جلب می کند، با مقایسه عبارات کلیدی مربوط به موضوعات خود در این نمودار به راحتی بهترین موضوع را پیدا کنید.</a:t>
            </a:r>
          </a:p>
          <a:p>
            <a:pPr marL="285750" indent="-285750" algn="ctr" rtl="1">
              <a:lnSpc>
                <a:spcPct val="30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یکی دیگر از کاربردهای گوگل ترندز می توان به آگاهی از میزان محبوبیت برند خود اشاره کرد؛ تنها کافیست تا نام برند خود را سرچ کنید تا بدانید در بازه های زمانی چقدر جستجو شده است و میزان جستجوی آن چه مقدار افزایش یافته است.</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22992872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97677" y="422477"/>
            <a:ext cx="5063691"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استفاده از گوگل ترندز</a:t>
            </a:r>
            <a:r>
              <a:rPr lang="en-US" sz="2000" dirty="0">
                <a:latin typeface="Times New Roman" panose="02020603050405020304" pitchFamily="18" charset="0"/>
                <a:cs typeface="B Titr" panose="00000700000000000000" pitchFamily="2" charset="-78"/>
              </a:rPr>
              <a:t>Google trends </a:t>
            </a:r>
            <a:r>
              <a:rPr lang="fa-IR" sz="2000" dirty="0">
                <a:latin typeface="Times New Roman" panose="02020603050405020304" pitchFamily="18" charset="0"/>
                <a:cs typeface="B Titr" panose="00000700000000000000" pitchFamily="2" charset="-78"/>
              </a:rPr>
              <a:t> </a:t>
            </a:r>
            <a:endParaRPr lang="en-US" sz="2000" dirty="0">
              <a:latin typeface="Times New Roman" panose="02020603050405020304" pitchFamily="18" charset="0"/>
              <a:cs typeface="B Titr" panose="00000700000000000000" pitchFamily="2" charset="-78"/>
            </a:endParaRPr>
          </a:p>
        </p:txBody>
      </p:sp>
      <p:sp>
        <p:nvSpPr>
          <p:cNvPr id="4" name="Rectangle 3"/>
          <p:cNvSpPr/>
          <p:nvPr/>
        </p:nvSpPr>
        <p:spPr>
          <a:xfrm>
            <a:off x="5464087" y="1295630"/>
            <a:ext cx="6130870" cy="5009064"/>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اگر قصد سفر کاری دارید، می توانید به وسیله این ابزار با جستجو کلمات کلیدی مرتبط با کار خود، کلمه ای که بیشترین سرچ را در آن مکان دارد را پیدا کنید و از آن در کار خود استفاده کنید.</a:t>
            </a:r>
          </a:p>
          <a:p>
            <a:pPr marL="285750" indent="-285750" algn="justLow" rtl="1">
              <a:lnSpc>
                <a:spcPct val="20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می توانید از این ابزار برای گسترش بازار کار خود استفاده کنید؛ مثلا اگر قصد دارید تا شعبه دیگری در شهر دیگری تاسیس کنید می توانید به وسیله این ابزار شهری که بیشترین سرچ را در رابطه با محصولات و خدمات کسب و کار شما دارد را پیدا کنید.</a:t>
            </a:r>
          </a:p>
          <a:p>
            <a:pPr marL="285750" indent="-285750" algn="justLow" rtl="1">
              <a:lnSpc>
                <a:spcPct val="20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همچنین به وسیله این ابزار می توانید مهمترین کلمات کلیدی و عبارات مناسب را برای استفاده در سایت، مقاله و… را بر اساس مقایسه آمار پیدا کنید.</a:t>
            </a:r>
            <a:endParaRPr lang="en-US" dirty="0">
              <a:latin typeface="Times New Roman" panose="02020603050405020304" pitchFamily="18" charset="0"/>
              <a:cs typeface="B Nazanin" panose="00000400000000000000" pitchFamily="2" charset="-78"/>
            </a:endParaRPr>
          </a:p>
        </p:txBody>
      </p:sp>
      <p:pic>
        <p:nvPicPr>
          <p:cNvPr id="2" name="Picture 1">
            <a:extLst>
              <a:ext uri="{FF2B5EF4-FFF2-40B4-BE49-F238E27FC236}">
                <a16:creationId xmlns:a16="http://schemas.microsoft.com/office/drawing/2014/main" id="{483E99BF-2820-F428-D6BA-2679ED2CB23F}"/>
              </a:ext>
            </a:extLst>
          </p:cNvPr>
          <p:cNvPicPr>
            <a:picLocks noChangeAspect="1"/>
          </p:cNvPicPr>
          <p:nvPr/>
        </p:nvPicPr>
        <p:blipFill rotWithShape="1">
          <a:blip r:embed="rId2">
            <a:clrChange>
              <a:clrFrom>
                <a:srgbClr val="F8F3F0"/>
              </a:clrFrom>
              <a:clrTo>
                <a:srgbClr val="F8F3F0">
                  <a:alpha val="0"/>
                </a:srgbClr>
              </a:clrTo>
            </a:clrChange>
          </a:blip>
          <a:srcRect l="5970" r="13670"/>
          <a:stretch/>
        </p:blipFill>
        <p:spPr>
          <a:xfrm>
            <a:off x="597043" y="1706647"/>
            <a:ext cx="4429156" cy="3444705"/>
          </a:xfrm>
          <a:prstGeom prst="rect">
            <a:avLst/>
          </a:prstGeom>
        </p:spPr>
      </p:pic>
    </p:spTree>
    <p:extLst>
      <p:ext uri="{BB962C8B-B14F-4D97-AF65-F5344CB8AC3E}">
        <p14:creationId xmlns:p14="http://schemas.microsoft.com/office/powerpoint/2010/main" val="3578397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74658" y="402811"/>
            <a:ext cx="4861305"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گوگل ترندز امروز</a:t>
            </a:r>
            <a:endParaRPr lang="en-US" sz="2000" dirty="0">
              <a:latin typeface="Times New Roman" panose="02020603050405020304" pitchFamily="18" charset="0"/>
              <a:cs typeface="B Titr" panose="00000700000000000000" pitchFamily="2" charset="-78"/>
            </a:endParaRPr>
          </a:p>
        </p:txBody>
      </p:sp>
      <p:sp>
        <p:nvSpPr>
          <p:cNvPr id="3" name="Rectangle 2"/>
          <p:cNvSpPr/>
          <p:nvPr/>
        </p:nvSpPr>
        <p:spPr>
          <a:xfrm>
            <a:off x="416604" y="4955699"/>
            <a:ext cx="11184193" cy="1685077"/>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امروزه گوگل ترندز آمار یکی از مهم ترین و مفیدترین ابزارها در زمینه سئو می باشد؛ زیرا اطلاعات به روزی در مورد ترندهای معروف در اختیار شما قرار می دهد؛ همچنین با بررسی اطلاعات این سایت میتوان از شیوه هایی که معمولا در یک زمانی مشخص تکرار می شوند، آگاه شوید و به وسیله تولید محتوا برای دوره تکرار بعدی آن ها، افراد مدنظر را مورد هدف قرار دهید.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2339731" y="1024058"/>
            <a:ext cx="6710001" cy="3931641"/>
          </a:xfrm>
          <a:prstGeom prst="rect">
            <a:avLst/>
          </a:prstGeom>
        </p:spPr>
      </p:pic>
    </p:spTree>
    <p:extLst>
      <p:ext uri="{BB962C8B-B14F-4D97-AF65-F5344CB8AC3E}">
        <p14:creationId xmlns:p14="http://schemas.microsoft.com/office/powerpoint/2010/main" val="16268922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17342" y="461806"/>
            <a:ext cx="5020656"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پیدا کردن موضوعات محبوب با گوگل ترندز ایران</a:t>
            </a:r>
            <a:endParaRPr lang="en-US" sz="2000" dirty="0">
              <a:latin typeface="Times New Roman" panose="02020603050405020304" pitchFamily="18" charset="0"/>
              <a:cs typeface="B Titr" panose="00000700000000000000" pitchFamily="2" charset="-78"/>
            </a:endParaRPr>
          </a:p>
        </p:txBody>
      </p:sp>
      <p:sp>
        <p:nvSpPr>
          <p:cNvPr id="3" name="Rectangle 2"/>
          <p:cNvSpPr/>
          <p:nvPr/>
        </p:nvSpPr>
        <p:spPr>
          <a:xfrm>
            <a:off x="365008" y="1141227"/>
            <a:ext cx="5866109"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یکی از بخش‌هایی که در وب سایت گوگل ترندز در دسترس است، </a:t>
            </a:r>
            <a:r>
              <a:rPr lang="en-US" dirty="0">
                <a:latin typeface="Times New Roman" panose="02020603050405020304" pitchFamily="18" charset="0"/>
                <a:cs typeface="B Nazanin" panose="00000400000000000000" pitchFamily="2" charset="-78"/>
              </a:rPr>
              <a:t>Trending Searches </a:t>
            </a:r>
            <a:r>
              <a:rPr lang="fa-IR" dirty="0">
                <a:latin typeface="Times New Roman" panose="02020603050405020304" pitchFamily="18" charset="0"/>
                <a:cs typeface="B Nazanin" panose="00000400000000000000" pitchFamily="2" charset="-78"/>
              </a:rPr>
              <a:t> است. با مراجعه به این بخش می‌توانید تمام کوئری‌های که میزان رشد بسیار بالایی در ۲۴ ساعت گذشته داشته‌اند را پیدا کنید. برای دسترسی به این بخش ابتدا نام کشور ایران یا کشوری دیگری که مد نظر دارید را انتخاب کنید تا محبوب‌ترین کلمات کلیدی را مشاهده کنید. این سایت برای ایران در چندی پیش فعال نبود اما در حال حاضر میتوانید از امکان گوگل ترندز فارسی استفاده کنید این موضوع احتمال حضور شما در گوگل دیسکاور را افزایش می دهد.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srcRect l="25366" r="25132"/>
          <a:stretch/>
        </p:blipFill>
        <p:spPr>
          <a:xfrm>
            <a:off x="6458944" y="1607565"/>
            <a:ext cx="5120761" cy="5172332"/>
          </a:xfrm>
          <a:prstGeom prst="rect">
            <a:avLst/>
          </a:prstGeom>
        </p:spPr>
      </p:pic>
    </p:spTree>
    <p:extLst>
      <p:ext uri="{BB962C8B-B14F-4D97-AF65-F5344CB8AC3E}">
        <p14:creationId xmlns:p14="http://schemas.microsoft.com/office/powerpoint/2010/main" val="28961110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45161" y="422477"/>
            <a:ext cx="491620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گوگل ترندز</a:t>
            </a:r>
            <a:r>
              <a:rPr lang="en-US" sz="2000" b="1" dirty="0">
                <a:latin typeface="Times New Roman" panose="02020603050405020304" pitchFamily="18" charset="0"/>
                <a:cs typeface="B Titr" panose="00000700000000000000" pitchFamily="2" charset="-78"/>
              </a:rPr>
              <a:t>      Google trends </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2" name="Rectangle 1"/>
          <p:cNvSpPr/>
          <p:nvPr/>
        </p:nvSpPr>
        <p:spPr>
          <a:xfrm>
            <a:off x="5938886" y="1089872"/>
            <a:ext cx="5681676"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گوگل ترندز آمار روندهای جستجو از زمان آغاز جمع آوری اطلاعاتش یعنی از سال ۲۰۰۴ میلادی در اختیار مردم قرار می دهد. گوگل در ابتدا اطلاعات این ابزار را به روز رسانی نمی کرد؛ مثلا از سال ۲۰۰۶ میلادی تا ماه مارس سال ۲۰۰۷ میلادی هیچ اطلاعات جدیدی در این سیستم ثبت نشده است، اما از ماه ژوئن سال ۲۰۰۷ اطلاعات سیستم به طور منظم بروزرسانی شد. از سال های اخیر تا به الان اطلاعات این سیستم به صورت لحظه ای بروزرسانی می شود.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6CD8413E-9631-DE4D-AC13-607BC3B9D87B}"/>
              </a:ext>
            </a:extLst>
          </p:cNvPr>
          <p:cNvPicPr>
            <a:picLocks noChangeAspect="1"/>
          </p:cNvPicPr>
          <p:nvPr/>
        </p:nvPicPr>
        <p:blipFill rotWithShape="1">
          <a:blip r:embed="rId2">
            <a:clrChange>
              <a:clrFrom>
                <a:srgbClr val="F7F2EF"/>
              </a:clrFrom>
              <a:clrTo>
                <a:srgbClr val="F7F2EF">
                  <a:alpha val="0"/>
                </a:srgbClr>
              </a:clrTo>
            </a:clrChange>
            <a:extLst>
              <a:ext uri="{28A0092B-C50C-407E-A947-70E740481C1C}">
                <a14:useLocalDpi xmlns:a14="http://schemas.microsoft.com/office/drawing/2010/main" val="0"/>
              </a:ext>
            </a:extLst>
          </a:blip>
          <a:srcRect l="2807" r="15417"/>
          <a:stretch/>
        </p:blipFill>
        <p:spPr>
          <a:xfrm>
            <a:off x="160255" y="1424135"/>
            <a:ext cx="5493140" cy="4198266"/>
          </a:xfrm>
          <a:prstGeom prst="rect">
            <a:avLst/>
          </a:prstGeom>
        </p:spPr>
      </p:pic>
    </p:spTree>
    <p:extLst>
      <p:ext uri="{BB962C8B-B14F-4D97-AF65-F5344CB8AC3E}">
        <p14:creationId xmlns:p14="http://schemas.microsoft.com/office/powerpoint/2010/main" val="35592464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17343" y="471637"/>
            <a:ext cx="5005324"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استفاده از گوگل ترندز برای طراحی تقویم محتوا</a:t>
            </a:r>
            <a:endParaRPr lang="en-US" sz="2000" dirty="0">
              <a:latin typeface="Times New Roman" panose="02020603050405020304" pitchFamily="18" charset="0"/>
              <a:cs typeface="B Titr" panose="00000700000000000000" pitchFamily="2" charset="-78"/>
            </a:endParaRPr>
          </a:p>
        </p:txBody>
      </p:sp>
      <p:sp>
        <p:nvSpPr>
          <p:cNvPr id="3" name="Rectangle 2"/>
          <p:cNvSpPr/>
          <p:nvPr/>
        </p:nvSpPr>
        <p:spPr>
          <a:xfrm>
            <a:off x="5920033" y="1636589"/>
            <a:ext cx="5741025"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شما می‌توانید با توجه به این ابزار و میزان محبوبیت هر کلمه کلیدی تقویم محتوایی خود را تنظیم کنید تا به صورت منظم محتواهای خود را در بهترین بازه زمانی منتشر کنید. گاهی اوقات می‌توان هر ماه برای یک کلمه کلیدی محتوای جذاب نوشت و با توجه به نقطه اوج آن در هر ماه، منتشر کرد.</a:t>
            </a:r>
          </a:p>
          <a:p>
            <a:pPr algn="justLow" rtl="1">
              <a:lnSpc>
                <a:spcPct val="250000"/>
              </a:lnSpc>
            </a:pPr>
            <a:r>
              <a:rPr lang="fa-IR" dirty="0">
                <a:latin typeface="Times New Roman" panose="02020603050405020304" pitchFamily="18" charset="0"/>
                <a:cs typeface="B Nazanin" panose="00000400000000000000" pitchFamily="2" charset="-78"/>
              </a:rPr>
              <a:t>البته گاهی اوقات یک کلمه کلیدی کشش نوشتن یک محتوا در هر ماه را ندارد. برای این کار می‌توانید یک محتوا نوشته و هر ماه آن را به روز کنید.</a:t>
            </a:r>
            <a:endParaRPr lang="en-US" dirty="0">
              <a:latin typeface="Times New Roman" panose="02020603050405020304" pitchFamily="18" charset="0"/>
              <a:cs typeface="B Nazanin" panose="00000400000000000000" pitchFamily="2" charset="-78"/>
            </a:endParaRPr>
          </a:p>
        </p:txBody>
      </p:sp>
      <p:sp>
        <p:nvSpPr>
          <p:cNvPr id="4" name="Rectangle: Rounded Corners 3">
            <a:extLst>
              <a:ext uri="{FF2B5EF4-FFF2-40B4-BE49-F238E27FC236}">
                <a16:creationId xmlns:a16="http://schemas.microsoft.com/office/drawing/2014/main" id="{64977F93-351B-A5A1-E55A-4DFD16A4044B}"/>
              </a:ext>
            </a:extLst>
          </p:cNvPr>
          <p:cNvSpPr/>
          <p:nvPr/>
        </p:nvSpPr>
        <p:spPr>
          <a:xfrm>
            <a:off x="2122825" y="1424847"/>
            <a:ext cx="3487917" cy="3789575"/>
          </a:xfrm>
          <a:prstGeom prst="roundRect">
            <a:avLst/>
          </a:prstGeom>
          <a:noFill/>
          <a:ln w="38100">
            <a:solidFill>
              <a:srgbClr val="4688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E7ACEBD-C2A0-E709-C3B2-F2D8A22A4383}"/>
              </a:ext>
            </a:extLst>
          </p:cNvPr>
          <p:cNvPicPr>
            <a:picLocks noChangeAspect="1"/>
          </p:cNvPicPr>
          <p:nvPr/>
        </p:nvPicPr>
        <p:blipFill rotWithShape="1">
          <a:blip r:embed="rId2">
            <a:extLst>
              <a:ext uri="{28A0092B-C50C-407E-A947-70E740481C1C}">
                <a14:useLocalDpi xmlns:a14="http://schemas.microsoft.com/office/drawing/2010/main" val="0"/>
              </a:ext>
            </a:extLst>
          </a:blip>
          <a:srcRect l="18037" t="1" r="20656" b="98"/>
          <a:stretch/>
        </p:blipFill>
        <p:spPr>
          <a:xfrm>
            <a:off x="787014" y="1644466"/>
            <a:ext cx="4256346" cy="4135565"/>
          </a:xfrm>
          <a:prstGeom prst="roundRect">
            <a:avLst>
              <a:gd name="adj" fmla="val 8461"/>
            </a:avLst>
          </a:prstGeom>
          <a:effectLst>
            <a:outerShdw blurRad="63500" algn="ctr" rotWithShape="0">
              <a:prstClr val="black">
                <a:alpha val="21000"/>
              </a:prstClr>
            </a:outerShdw>
          </a:effectLst>
        </p:spPr>
      </p:pic>
    </p:spTree>
    <p:extLst>
      <p:ext uri="{BB962C8B-B14F-4D97-AF65-F5344CB8AC3E}">
        <p14:creationId xmlns:p14="http://schemas.microsoft.com/office/powerpoint/2010/main" val="37586388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9431" y="1144977"/>
            <a:ext cx="11346427" cy="274331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اطلاع از موضوعات ترند روز و انتخاب کلمات کلیدی مناسب برای تولید محتوا، نیاز متخصصین سئو برای بهبود سئو و ترافیک سایت است. ابزار گوگل ترندز یکی از کاربردی‌ترین ابزارهایی است که در پیداکردن کلمه کلیدی مناسب در هر حوزه مورد استفاده قرار می‌گیرد. با استفاده از </a:t>
            </a:r>
            <a:r>
              <a:rPr lang="en-US" dirty="0">
                <a:latin typeface="Times New Roman" panose="02020603050405020304" pitchFamily="18" charset="0"/>
                <a:cs typeface="B Nazanin" panose="00000400000000000000" pitchFamily="2" charset="-78"/>
              </a:rPr>
              <a:t>Google Trends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می‌توانید موضوعات ترند روز را بررسی کنید و بر اساس نتایج جستجوی کاربران، زمان مناسب برای راه‌اندازی کمپین‌های تبلیغاتی یا تولید محتوای مناسب برای پاسخ به نیاز کاربران را تشخیص دهید.</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6292645" y="417389"/>
            <a:ext cx="4670322"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سخن پایانی </a:t>
            </a:r>
            <a:endParaRPr lang="en-US" sz="2000" dirty="0">
              <a:latin typeface="Times New Roman" panose="02020603050405020304" pitchFamily="18" charset="0"/>
              <a:cs typeface="B Titr" panose="00000700000000000000"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032" t="10127" r="1032" b="-1276"/>
          <a:stretch/>
        </p:blipFill>
        <p:spPr>
          <a:xfrm>
            <a:off x="1253627" y="3788739"/>
            <a:ext cx="3436359" cy="2533404"/>
          </a:xfrm>
          <a:prstGeom prst="rect">
            <a:avLst/>
          </a:prstGeom>
        </p:spPr>
      </p:pic>
    </p:spTree>
    <p:extLst>
      <p:ext uri="{BB962C8B-B14F-4D97-AF65-F5344CB8AC3E}">
        <p14:creationId xmlns:p14="http://schemas.microsoft.com/office/powerpoint/2010/main" val="41034107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0399" y="1963434"/>
            <a:ext cx="5555601" cy="400110"/>
          </a:xfrm>
          <a:prstGeom prst="rect">
            <a:avLst/>
          </a:prstGeom>
        </p:spPr>
        <p:txBody>
          <a:bodyPr wrap="square">
            <a:spAutoFit/>
          </a:bodyPr>
          <a:lstStyle/>
          <a:p>
            <a:pPr rtl="1"/>
            <a:r>
              <a:rPr lang="en-US" sz="2000" dirty="0">
                <a:latin typeface="Times New Roman" panose="02020603050405020304" pitchFamily="18" charset="0"/>
                <a:cs typeface="B Titr" panose="00000700000000000000" pitchFamily="2" charset="-78"/>
              </a:rPr>
              <a:t>https://www.webinseo.com</a:t>
            </a:r>
          </a:p>
        </p:txBody>
      </p:sp>
      <p:sp>
        <p:nvSpPr>
          <p:cNvPr id="3" name="Rectangle 2"/>
          <p:cNvSpPr/>
          <p:nvPr/>
        </p:nvSpPr>
        <p:spPr>
          <a:xfrm>
            <a:off x="8249266" y="451973"/>
            <a:ext cx="2767478" cy="400110"/>
          </a:xfrm>
          <a:prstGeom prst="rect">
            <a:avLst/>
          </a:prstGeom>
        </p:spPr>
        <p:txBody>
          <a:bodyPr wrap="square">
            <a:spAutoFit/>
          </a:bodyPr>
          <a:lstStyle/>
          <a:p>
            <a:pPr algn="r" rtl="1"/>
            <a:r>
              <a:rPr lang="fa-IR" sz="2000" dirty="0">
                <a:cs typeface="B Titr" panose="00000700000000000000" pitchFamily="2" charset="-78"/>
              </a:rPr>
              <a:t>منابع :</a:t>
            </a:r>
            <a:endParaRPr lang="en-US" sz="2000" dirty="0">
              <a:cs typeface="B Titr" panose="00000700000000000000" pitchFamily="2" charset="-78"/>
            </a:endParaRPr>
          </a:p>
        </p:txBody>
      </p:sp>
      <p:sp>
        <p:nvSpPr>
          <p:cNvPr id="4" name="Rectangle 3"/>
          <p:cNvSpPr/>
          <p:nvPr/>
        </p:nvSpPr>
        <p:spPr>
          <a:xfrm>
            <a:off x="540399" y="2655385"/>
            <a:ext cx="3559653" cy="400110"/>
          </a:xfrm>
          <a:prstGeom prst="rect">
            <a:avLst/>
          </a:prstGeom>
        </p:spPr>
        <p:txBody>
          <a:bodyPr wrap="square">
            <a:spAutoFit/>
          </a:bodyPr>
          <a:lstStyle/>
          <a:p>
            <a:pPr rtl="1"/>
            <a:r>
              <a:rPr lang="en-US" sz="2000" dirty="0">
                <a:latin typeface="Times New Roman" panose="02020603050405020304" pitchFamily="18" charset="0"/>
                <a:cs typeface="B Titr" panose="00000700000000000000" pitchFamily="2" charset="-78"/>
              </a:rPr>
              <a:t>https://iranhost.com</a:t>
            </a:r>
          </a:p>
        </p:txBody>
      </p:sp>
      <p:sp>
        <p:nvSpPr>
          <p:cNvPr id="5" name="Rectangle 4"/>
          <p:cNvSpPr/>
          <p:nvPr/>
        </p:nvSpPr>
        <p:spPr>
          <a:xfrm>
            <a:off x="540399" y="1271483"/>
            <a:ext cx="2586927" cy="400110"/>
          </a:xfrm>
          <a:prstGeom prst="rect">
            <a:avLst/>
          </a:prstGeom>
        </p:spPr>
        <p:txBody>
          <a:bodyPr wrap="none">
            <a:spAutoFit/>
          </a:bodyPr>
          <a:lstStyle/>
          <a:p>
            <a:pPr rtl="1"/>
            <a:r>
              <a:rPr lang="en-US" sz="2000" dirty="0">
                <a:latin typeface="Times New Roman" panose="02020603050405020304" pitchFamily="18" charset="0"/>
                <a:cs typeface="B Titr" panose="00000700000000000000" pitchFamily="2" charset="-78"/>
              </a:rPr>
              <a:t>https://www.novin.com</a:t>
            </a:r>
          </a:p>
        </p:txBody>
      </p:sp>
      <p:sp>
        <p:nvSpPr>
          <p:cNvPr id="6" name="Rectangle 5"/>
          <p:cNvSpPr/>
          <p:nvPr/>
        </p:nvSpPr>
        <p:spPr>
          <a:xfrm>
            <a:off x="540399" y="3347336"/>
            <a:ext cx="5358212" cy="400110"/>
          </a:xfrm>
          <a:prstGeom prst="rect">
            <a:avLst/>
          </a:prstGeom>
        </p:spPr>
        <p:txBody>
          <a:bodyPr wrap="square">
            <a:spAutoFit/>
          </a:bodyPr>
          <a:lstStyle/>
          <a:p>
            <a:pPr rtl="1"/>
            <a:r>
              <a:rPr lang="en-US" sz="2000" dirty="0">
                <a:latin typeface="Times New Roman" panose="02020603050405020304" pitchFamily="18" charset="0"/>
                <a:cs typeface="B Titr" panose="00000700000000000000" pitchFamily="2" charset="-78"/>
              </a:rPr>
              <a:t>https://www.portal.ir/</a:t>
            </a:r>
          </a:p>
        </p:txBody>
      </p:sp>
      <p:sp>
        <p:nvSpPr>
          <p:cNvPr id="7" name="Rectangle 6"/>
          <p:cNvSpPr/>
          <p:nvPr/>
        </p:nvSpPr>
        <p:spPr>
          <a:xfrm>
            <a:off x="540399" y="4039287"/>
            <a:ext cx="2643288" cy="400110"/>
          </a:xfrm>
          <a:prstGeom prst="rect">
            <a:avLst/>
          </a:prstGeom>
        </p:spPr>
        <p:txBody>
          <a:bodyPr wrap="none">
            <a:spAutoFit/>
          </a:bodyPr>
          <a:lstStyle/>
          <a:p>
            <a:pPr rtl="1"/>
            <a:r>
              <a:rPr lang="en-US" sz="2000" dirty="0">
                <a:latin typeface="Times New Roman" panose="02020603050405020304" pitchFamily="18" charset="0"/>
                <a:cs typeface="B Titr" panose="00000700000000000000" pitchFamily="2" charset="-78"/>
              </a:rPr>
              <a:t>https://www.triboon.net</a:t>
            </a:r>
          </a:p>
        </p:txBody>
      </p:sp>
      <p:grpSp>
        <p:nvGrpSpPr>
          <p:cNvPr id="8" name="Group 7">
            <a:extLst>
              <a:ext uri="{FF2B5EF4-FFF2-40B4-BE49-F238E27FC236}">
                <a16:creationId xmlns:a16="http://schemas.microsoft.com/office/drawing/2014/main" id="{E2C622E3-5AA7-D53E-15D8-127C705F9D44}"/>
              </a:ext>
            </a:extLst>
          </p:cNvPr>
          <p:cNvGrpSpPr/>
          <p:nvPr/>
        </p:nvGrpSpPr>
        <p:grpSpPr>
          <a:xfrm>
            <a:off x="3843456" y="1306871"/>
            <a:ext cx="7173288" cy="5099156"/>
            <a:chOff x="1913641" y="1983176"/>
            <a:chExt cx="5033913" cy="3578374"/>
          </a:xfrm>
        </p:grpSpPr>
        <p:pic>
          <p:nvPicPr>
            <p:cNvPr id="9" name="Picture 8">
              <a:extLst>
                <a:ext uri="{FF2B5EF4-FFF2-40B4-BE49-F238E27FC236}">
                  <a16:creationId xmlns:a16="http://schemas.microsoft.com/office/drawing/2014/main" id="{31BEAFE2-DB21-CC20-766A-0F6D035EE3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0081" y="2127640"/>
              <a:ext cx="4807473" cy="3433910"/>
            </a:xfrm>
            <a:prstGeom prst="rect">
              <a:avLst/>
            </a:prstGeom>
          </p:spPr>
        </p:pic>
        <p:sp>
          <p:nvSpPr>
            <p:cNvPr id="10" name="Oval 9">
              <a:extLst>
                <a:ext uri="{FF2B5EF4-FFF2-40B4-BE49-F238E27FC236}">
                  <a16:creationId xmlns:a16="http://schemas.microsoft.com/office/drawing/2014/main" id="{6368613C-EFD9-FB11-A230-C37C2F3257DF}"/>
                </a:ext>
              </a:extLst>
            </p:cNvPr>
            <p:cNvSpPr/>
            <p:nvPr/>
          </p:nvSpPr>
          <p:spPr>
            <a:xfrm>
              <a:off x="1913641" y="1983176"/>
              <a:ext cx="1395167" cy="6867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93246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EE4FE48-B26A-F4CD-B66A-9ABE11F13F3A}"/>
              </a:ext>
            </a:extLst>
          </p:cNvPr>
          <p:cNvSpPr/>
          <p:nvPr/>
        </p:nvSpPr>
        <p:spPr>
          <a:xfrm>
            <a:off x="1866507" y="2828835"/>
            <a:ext cx="8540685" cy="1015663"/>
          </a:xfrm>
          <a:prstGeom prst="rect">
            <a:avLst/>
          </a:prstGeom>
        </p:spPr>
        <p:txBody>
          <a:bodyPr wrap="square">
            <a:spAutoFit/>
          </a:bodyPr>
          <a:lstStyle/>
          <a:p>
            <a:pPr algn="ctr" rtl="1"/>
            <a:r>
              <a:rPr lang="fa-IR" sz="6000" dirty="0">
                <a:solidFill>
                  <a:schemeClr val="bg1"/>
                </a:solidFill>
                <a:latin typeface="Times New Roman" panose="02020603050405020304" pitchFamily="18" charset="0"/>
                <a:cs typeface="B Titr" panose="00000700000000000000" pitchFamily="2" charset="-78"/>
              </a:rPr>
              <a:t>با تشکر از توجه شما عزیزان</a:t>
            </a:r>
            <a:endParaRPr lang="en-US" sz="6000" dirty="0">
              <a:solidFill>
                <a:schemeClr val="bg1"/>
              </a:solidFill>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794446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45161" y="422477"/>
            <a:ext cx="491620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گوگل ترندز</a:t>
            </a:r>
            <a:r>
              <a:rPr lang="en-US" sz="2000" b="1" dirty="0">
                <a:latin typeface="Times New Roman" panose="02020603050405020304" pitchFamily="18" charset="0"/>
                <a:cs typeface="B Titr" panose="00000700000000000000" pitchFamily="2" charset="-78"/>
              </a:rPr>
              <a:t>      Google trends </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5" name="Rectangle 4"/>
          <p:cNvSpPr/>
          <p:nvPr/>
        </p:nvSpPr>
        <p:spPr>
          <a:xfrm>
            <a:off x="884903" y="5238587"/>
            <a:ext cx="10687664" cy="1373453"/>
          </a:xfrm>
          <a:prstGeom prst="rect">
            <a:avLst/>
          </a:prstGeom>
        </p:spPr>
        <p:txBody>
          <a:bodyPr wrap="square">
            <a:spAutoFit/>
          </a:bodyPr>
          <a:lstStyle/>
          <a:p>
            <a:pPr algn="r" rtl="1">
              <a:lnSpc>
                <a:spcPct val="250000"/>
              </a:lnSpc>
            </a:pPr>
            <a:r>
              <a:rPr lang="fa-IR" dirty="0">
                <a:latin typeface="Times New Roman" panose="02020603050405020304" pitchFamily="18" charset="0"/>
                <a:cs typeface="B Nazanin" panose="00000400000000000000" pitchFamily="2" charset="-78"/>
              </a:rPr>
              <a:t>اگر تنها می‌توانید از یک ابزار سئو برای توسعه کمپین بازاریابی اینترنتی خود استفاده کنید، مطمئن باشید که گوگل ترند اگر بهترین انتخاب برای شما نباشد، قطعاٌ یکی از بهترین‌ها خواهد بود.</a:t>
            </a:r>
            <a:endParaRPr lang="en-US" dirty="0">
              <a:latin typeface="Times New Roman" panose="02020603050405020304" pitchFamily="18" charset="0"/>
              <a:cs typeface="B Nazanin" panose="00000400000000000000" pitchFamily="2" charset="-78"/>
            </a:endParaRPr>
          </a:p>
        </p:txBody>
      </p:sp>
      <p:grpSp>
        <p:nvGrpSpPr>
          <p:cNvPr id="9" name="Group 8">
            <a:extLst>
              <a:ext uri="{FF2B5EF4-FFF2-40B4-BE49-F238E27FC236}">
                <a16:creationId xmlns:a16="http://schemas.microsoft.com/office/drawing/2014/main" id="{EB1278C2-607E-7B85-6F6F-31446F61ECE0}"/>
              </a:ext>
            </a:extLst>
          </p:cNvPr>
          <p:cNvGrpSpPr/>
          <p:nvPr/>
        </p:nvGrpSpPr>
        <p:grpSpPr>
          <a:xfrm>
            <a:off x="1451728" y="1979629"/>
            <a:ext cx="5038903" cy="3581921"/>
            <a:chOff x="1913641" y="1983176"/>
            <a:chExt cx="5033913" cy="3578374"/>
          </a:xfrm>
        </p:grpSpPr>
        <p:pic>
          <p:nvPicPr>
            <p:cNvPr id="7" name="Picture 6">
              <a:extLst>
                <a:ext uri="{FF2B5EF4-FFF2-40B4-BE49-F238E27FC236}">
                  <a16:creationId xmlns:a16="http://schemas.microsoft.com/office/drawing/2014/main" id="{599E9C7B-75E0-FA67-5B86-116B43C608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0081" y="2127640"/>
              <a:ext cx="4807473" cy="3433910"/>
            </a:xfrm>
            <a:prstGeom prst="rect">
              <a:avLst/>
            </a:prstGeom>
          </p:spPr>
        </p:pic>
        <p:sp>
          <p:nvSpPr>
            <p:cNvPr id="8" name="Oval 7">
              <a:extLst>
                <a:ext uri="{FF2B5EF4-FFF2-40B4-BE49-F238E27FC236}">
                  <a16:creationId xmlns:a16="http://schemas.microsoft.com/office/drawing/2014/main" id="{58E7DDA5-6FD1-7114-BEF1-D3F3CC523894}"/>
                </a:ext>
              </a:extLst>
            </p:cNvPr>
            <p:cNvSpPr/>
            <p:nvPr/>
          </p:nvSpPr>
          <p:spPr>
            <a:xfrm>
              <a:off x="1913641" y="1983176"/>
              <a:ext cx="1395167" cy="6867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a:extLst>
              <a:ext uri="{FF2B5EF4-FFF2-40B4-BE49-F238E27FC236}">
                <a16:creationId xmlns:a16="http://schemas.microsoft.com/office/drawing/2014/main" id="{0047C4DD-5BF9-C6F7-84D7-5A289F156677}"/>
              </a:ext>
            </a:extLst>
          </p:cNvPr>
          <p:cNvSpPr/>
          <p:nvPr/>
        </p:nvSpPr>
        <p:spPr>
          <a:xfrm>
            <a:off x="801329" y="1296450"/>
            <a:ext cx="10687664" cy="1373453"/>
          </a:xfrm>
          <a:prstGeom prst="rect">
            <a:avLst/>
          </a:prstGeom>
        </p:spPr>
        <p:txBody>
          <a:bodyPr wrap="square">
            <a:spAutoFit/>
          </a:bodyPr>
          <a:lstStyle/>
          <a:p>
            <a:pPr algn="r" rtl="1">
              <a:lnSpc>
                <a:spcPct val="250000"/>
              </a:lnSpc>
            </a:pPr>
            <a:r>
              <a:rPr lang="fa-IR" dirty="0">
                <a:latin typeface="Times New Roman" panose="02020603050405020304" pitchFamily="18" charset="0"/>
                <a:cs typeface="B Nazanin" panose="00000400000000000000" pitchFamily="2" charset="-78"/>
              </a:rPr>
              <a:t>گوگل ترند یا گوگل ترندز </a:t>
            </a:r>
            <a:r>
              <a:rPr lang="en-US" dirty="0">
                <a:latin typeface="Times New Roman" panose="02020603050405020304" pitchFamily="18" charset="0"/>
                <a:cs typeface="B Nazanin" panose="00000400000000000000" pitchFamily="2" charset="-78"/>
              </a:rPr>
              <a:t> (Google Trends) </a:t>
            </a:r>
            <a:r>
              <a:rPr lang="fa-IR" dirty="0">
                <a:latin typeface="Times New Roman" panose="02020603050405020304" pitchFamily="18" charset="0"/>
                <a:cs typeface="B Nazanin" panose="00000400000000000000" pitchFamily="2" charset="-78"/>
              </a:rPr>
              <a:t>در واقع چاقوی سوئیسی متخصصین سئو محسوب می‌شود. یک ابزار همه‌کاره و در دسترس برای سئو و بهینه‌سازی سایت.</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869382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8B05FFB7-3800-85B5-1E8B-AAB3FCBC46EF}"/>
              </a:ext>
            </a:extLst>
          </p:cNvPr>
          <p:cNvSpPr/>
          <p:nvPr/>
        </p:nvSpPr>
        <p:spPr>
          <a:xfrm>
            <a:off x="358219" y="1385739"/>
            <a:ext cx="3487917" cy="3789575"/>
          </a:xfrm>
          <a:prstGeom prst="roundRect">
            <a:avLst/>
          </a:prstGeom>
          <a:noFill/>
          <a:ln w="38100">
            <a:solidFill>
              <a:srgbClr val="4688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504443" y="432714"/>
            <a:ext cx="5612180"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چگونه از </a:t>
            </a:r>
            <a:r>
              <a:rPr lang="en-US" sz="2000" b="1" dirty="0">
                <a:latin typeface="Times New Roman" panose="02020603050405020304" pitchFamily="18" charset="0"/>
                <a:cs typeface="B Titr" panose="00000700000000000000" pitchFamily="2" charset="-78"/>
              </a:rPr>
              <a:t>Google Trends </a:t>
            </a:r>
            <a:r>
              <a:rPr lang="fa-IR" sz="2000" b="1" dirty="0">
                <a:latin typeface="Times New Roman" panose="02020603050405020304" pitchFamily="18" charset="0"/>
                <a:cs typeface="B Titr" panose="00000700000000000000" pitchFamily="2" charset="-78"/>
              </a:rPr>
              <a:t> برای بهبود سئو استفاده کنیم؟</a:t>
            </a:r>
            <a:endParaRPr lang="en-US" sz="2000" b="1" dirty="0">
              <a:latin typeface="Times New Roman" panose="02020603050405020304" pitchFamily="18" charset="0"/>
              <a:cs typeface="B Titr" panose="00000700000000000000" pitchFamily="2" charset="-78"/>
            </a:endParaRPr>
          </a:p>
        </p:txBody>
      </p:sp>
      <p:sp>
        <p:nvSpPr>
          <p:cNvPr id="3" name="Rectangle 2"/>
          <p:cNvSpPr/>
          <p:nvPr/>
        </p:nvSpPr>
        <p:spPr>
          <a:xfrm>
            <a:off x="5052767" y="1478425"/>
            <a:ext cx="6667284" cy="4835939"/>
          </a:xfrm>
          <a:prstGeom prst="rect">
            <a:avLst/>
          </a:prstGeom>
        </p:spPr>
        <p:txBody>
          <a:bodyPr wrap="square">
            <a:spAutoFit/>
          </a:bodyPr>
          <a:lstStyle/>
          <a:p>
            <a:pPr algn="r" rtl="1">
              <a:lnSpc>
                <a:spcPct val="250000"/>
              </a:lnSpc>
            </a:pPr>
            <a:r>
              <a:rPr lang="fa-IR" dirty="0">
                <a:latin typeface="Times New Roman" panose="02020603050405020304" pitchFamily="18" charset="0"/>
                <a:cs typeface="B Nazanin" panose="00000400000000000000" pitchFamily="2" charset="-78"/>
              </a:rPr>
              <a:t>می‌توان از این ابزار مفید برای بهبود سئوی سایت استفاده کرد. جداولی که توسط گوگل ترندز ارائه می‌شوند، یکی از بهترین و موثق‌ترین منابع برای دسترسی به ایده‌های مناسب برای تولید محتواهای کاربردی و موردعلاقه کاربران است.</a:t>
            </a:r>
          </a:p>
          <a:p>
            <a:pPr algn="r" rtl="1">
              <a:lnSpc>
                <a:spcPct val="250000"/>
              </a:lnSpc>
            </a:pPr>
            <a:r>
              <a:rPr lang="fa-IR" dirty="0">
                <a:latin typeface="Times New Roman" panose="02020603050405020304" pitchFamily="18" charset="0"/>
                <a:cs typeface="B Nazanin" panose="00000400000000000000" pitchFamily="2" charset="-78"/>
              </a:rPr>
              <a:t>محتواهای باکیفیت و موردعلاقه افراد موجب می‌شود روزانه ترافیک بیشتری به سمت سایت شما روانه شود و همین امر در جهت بهبود سئو موثر است. به طور کل می‌توان گفت تولید محتوا یکی از مهم‌ترین ارکان بهینه‌سازی سایت‌ است و افزایش کیفیت آن موجب بهبود این بهینه‌سازی نیز می‌شود.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89DE3B36-9F6A-173D-CCF7-999134A60292}"/>
              </a:ext>
            </a:extLst>
          </p:cNvPr>
          <p:cNvPicPr>
            <a:picLocks noChangeAspect="1"/>
          </p:cNvPicPr>
          <p:nvPr/>
        </p:nvPicPr>
        <p:blipFill rotWithShape="1">
          <a:blip r:embed="rId2">
            <a:extLst>
              <a:ext uri="{28A0092B-C50C-407E-A947-70E740481C1C}">
                <a14:useLocalDpi xmlns:a14="http://schemas.microsoft.com/office/drawing/2010/main" val="0"/>
              </a:ext>
            </a:extLst>
          </a:blip>
          <a:srcRect l="19649" r="19386"/>
          <a:stretch/>
        </p:blipFill>
        <p:spPr>
          <a:xfrm>
            <a:off x="603315" y="1658379"/>
            <a:ext cx="4279770" cy="3952288"/>
          </a:xfrm>
          <a:prstGeom prst="roundRect">
            <a:avLst>
              <a:gd name="adj" fmla="val 11745"/>
            </a:avLst>
          </a:prstGeom>
        </p:spPr>
      </p:pic>
    </p:spTree>
    <p:extLst>
      <p:ext uri="{BB962C8B-B14F-4D97-AF65-F5344CB8AC3E}">
        <p14:creationId xmlns:p14="http://schemas.microsoft.com/office/powerpoint/2010/main" val="2916382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97677" y="422476"/>
            <a:ext cx="50797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گوگل ترندز (</a:t>
            </a:r>
            <a:r>
              <a:rPr lang="en-US" sz="2000" b="1" dirty="0">
                <a:latin typeface="Times New Roman" panose="02020603050405020304" pitchFamily="18" charset="0"/>
                <a:cs typeface="B Titr" panose="00000700000000000000" pitchFamily="2" charset="-78"/>
              </a:rPr>
              <a:t>Google Trends </a:t>
            </a:r>
            <a:r>
              <a:rPr lang="fa-IR" sz="2000" b="1" dirty="0">
                <a:latin typeface="Times New Roman" panose="02020603050405020304" pitchFamily="18" charset="0"/>
                <a:cs typeface="B Titr" panose="00000700000000000000" pitchFamily="2" charset="-78"/>
              </a:rPr>
              <a:t> )چیست؟</a:t>
            </a:r>
            <a:endParaRPr lang="en-US" sz="2000" b="1" dirty="0">
              <a:latin typeface="Times New Roman" panose="02020603050405020304" pitchFamily="18" charset="0"/>
              <a:cs typeface="B Titr" panose="00000700000000000000" pitchFamily="2" charset="-78"/>
            </a:endParaRPr>
          </a:p>
        </p:txBody>
      </p:sp>
      <p:sp>
        <p:nvSpPr>
          <p:cNvPr id="3" name="Rectangle 2"/>
          <p:cNvSpPr/>
          <p:nvPr/>
        </p:nvSpPr>
        <p:spPr>
          <a:xfrm>
            <a:off x="565354" y="1277036"/>
            <a:ext cx="10864646" cy="57708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به کمک گوگل ترندز نه تنها می‌توانید آمار مربوط به یک کلمه کلیدی را بررسی کنید، بلکه می‌توانید آن را با کلمات دیگر هم مقایسه کنید.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srcRect l="9758" r="10865"/>
          <a:stretch/>
        </p:blipFill>
        <p:spPr>
          <a:xfrm>
            <a:off x="565354" y="2247667"/>
            <a:ext cx="6749592" cy="4187857"/>
          </a:xfrm>
          <a:prstGeom prst="roundRect">
            <a:avLst>
              <a:gd name="adj" fmla="val 5412"/>
            </a:avLst>
          </a:prstGeom>
        </p:spPr>
      </p:pic>
      <p:sp>
        <p:nvSpPr>
          <p:cNvPr id="5" name="Rectangle 4"/>
          <p:cNvSpPr/>
          <p:nvPr/>
        </p:nvSpPr>
        <p:spPr>
          <a:xfrm>
            <a:off x="7880808" y="1854117"/>
            <a:ext cx="3549192" cy="3901068"/>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درست است که این ابزار آمار دقیقی مثل کیورد پلنر را به شما نمی‌دهد؛ ولی در عوض می‌توانید چند عبارت را باهم مقایسه کنید؛ مثلاً بفهمید از بین دو عبارت کدام بیشتر جستجو می‌شود؟ یک عبارت بیشتر در کدام یک از شهرهای ایران سرچ می‌شود؟ کلمات پرسرچ مرتبط با این کلمه به ترتیب کدام است؟</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680425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47303" y="422476"/>
            <a:ext cx="6230095"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 آموزش کار با گوگل ترندز (</a:t>
            </a:r>
            <a:r>
              <a:rPr lang="en-US" sz="2000" b="1" dirty="0">
                <a:latin typeface="Times New Roman" panose="02020603050405020304" pitchFamily="18" charset="0"/>
                <a:cs typeface="B Titr" panose="00000700000000000000" pitchFamily="2" charset="-78"/>
              </a:rPr>
              <a:t>Google Trends </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4" name="Rectangle 3"/>
          <p:cNvSpPr/>
          <p:nvPr/>
        </p:nvSpPr>
        <p:spPr>
          <a:xfrm>
            <a:off x="619432" y="1512161"/>
            <a:ext cx="10903974" cy="1131079"/>
          </a:xfrm>
          <a:prstGeom prst="rect">
            <a:avLst/>
          </a:prstGeom>
        </p:spPr>
        <p:txBody>
          <a:bodyPr wrap="square">
            <a:spAutoFit/>
          </a:bodyPr>
          <a:lstStyle/>
          <a:p>
            <a:pPr algn="r" rtl="1">
              <a:lnSpc>
                <a:spcPct val="200000"/>
              </a:lnSpc>
            </a:pPr>
            <a:r>
              <a:rPr lang="fa-IR" dirty="0">
                <a:latin typeface="Times New Roman" panose="02020603050405020304" pitchFamily="18" charset="0"/>
                <a:cs typeface="B Nazanin" panose="00000400000000000000" pitchFamily="2" charset="-78"/>
              </a:rPr>
              <a:t>زمانی که در حال جستجو در گوگل ترند هستید، شما می‌توانید چهار متغیر یا پارامتر را برای جستجوی خود تنظیم کنید (موارد پیش فرض به صورت بولد نشان داده شده است :</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585068" y="3744616"/>
            <a:ext cx="10972702" cy="1313883"/>
          </a:xfrm>
          <a:prstGeom prst="roundRect">
            <a:avLst>
              <a:gd name="adj" fmla="val 13632"/>
            </a:avLst>
          </a:prstGeom>
        </p:spPr>
      </p:pic>
    </p:spTree>
    <p:extLst>
      <p:ext uri="{BB962C8B-B14F-4D97-AF65-F5344CB8AC3E}">
        <p14:creationId xmlns:p14="http://schemas.microsoft.com/office/powerpoint/2010/main" val="1274495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47303" y="422476"/>
            <a:ext cx="6230095"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 آموزش کار با گوگل ترندز (</a:t>
            </a:r>
            <a:r>
              <a:rPr lang="en-US" sz="2000" b="1" dirty="0">
                <a:latin typeface="Times New Roman" panose="02020603050405020304" pitchFamily="18" charset="0"/>
                <a:cs typeface="B Titr" panose="00000700000000000000" pitchFamily="2" charset="-78"/>
              </a:rPr>
              <a:t>Google Trends </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3" name="Rectangle 2"/>
          <p:cNvSpPr/>
          <p:nvPr/>
        </p:nvSpPr>
        <p:spPr>
          <a:xfrm>
            <a:off x="7022969" y="2113475"/>
            <a:ext cx="4452686" cy="3347070"/>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انتخاب محل جستجو: شما در این قسمت می‌توانید کشور موردنظ خود را مشخص کنید تا فقط جستجوهای آن منطقه به شما نشان داده شود (ایران هم جزو این کشورها دسته بندی شده است).</a:t>
            </a:r>
          </a:p>
          <a:p>
            <a:pPr algn="justLow" rtl="1">
              <a:lnSpc>
                <a:spcPct val="200000"/>
              </a:lnSpc>
            </a:pPr>
            <a:r>
              <a:rPr lang="fa-IR" dirty="0">
                <a:latin typeface="Times New Roman" panose="02020603050405020304" pitchFamily="18" charset="0"/>
                <a:cs typeface="B Nazanin" panose="00000400000000000000" pitchFamily="2" charset="-78"/>
              </a:rPr>
              <a:t>بازه زمانی جستجو: در این قسمت می‌توانید یک بازه زمانی مشخص برای جستجوها مشخص کنید</a:t>
            </a:r>
            <a:r>
              <a:rPr lang="fa-IR" b="1" dirty="0">
                <a:cs typeface="B Nazanin" panose="00000400000000000000" pitchFamily="2" charset="-78"/>
              </a:rPr>
              <a:t>.</a:t>
            </a:r>
            <a:endParaRPr lang="en-US" b="1" dirty="0">
              <a:cs typeface="B Nazanin" panose="00000400000000000000" pitchFamily="2" charset="-78"/>
            </a:endParaRPr>
          </a:p>
        </p:txBody>
      </p:sp>
      <p:pic>
        <p:nvPicPr>
          <p:cNvPr id="4" name="Picture 3"/>
          <p:cNvPicPr>
            <a:picLocks noChangeAspect="1"/>
          </p:cNvPicPr>
          <p:nvPr/>
        </p:nvPicPr>
        <p:blipFill rotWithShape="1">
          <a:blip r:embed="rId2"/>
          <a:srcRect l="850" t="235" r="46804" b="-235"/>
          <a:stretch/>
        </p:blipFill>
        <p:spPr>
          <a:xfrm>
            <a:off x="216723" y="904972"/>
            <a:ext cx="5790048" cy="5530551"/>
          </a:xfrm>
          <a:prstGeom prst="rect">
            <a:avLst/>
          </a:prstGeom>
        </p:spPr>
      </p:pic>
    </p:spTree>
    <p:extLst>
      <p:ext uri="{BB962C8B-B14F-4D97-AF65-F5344CB8AC3E}">
        <p14:creationId xmlns:p14="http://schemas.microsoft.com/office/powerpoint/2010/main" val="1722239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BD1A93EE-404B-882B-B586-57AF55A629E2}"/>
              </a:ext>
            </a:extLst>
          </p:cNvPr>
          <p:cNvSpPr/>
          <p:nvPr/>
        </p:nvSpPr>
        <p:spPr>
          <a:xfrm rot="21275601">
            <a:off x="200753" y="3709328"/>
            <a:ext cx="5804121" cy="2391344"/>
          </a:xfrm>
          <a:prstGeom prst="roundRect">
            <a:avLst/>
          </a:prstGeom>
          <a:noFill/>
          <a:ln w="38100">
            <a:solidFill>
              <a:srgbClr val="4688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847303" y="422476"/>
            <a:ext cx="6230095"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 آموزش کار با گوگل ترندز (</a:t>
            </a:r>
            <a:r>
              <a:rPr lang="en-US" sz="2000" b="1" dirty="0">
                <a:latin typeface="Times New Roman" panose="02020603050405020304" pitchFamily="18" charset="0"/>
                <a:cs typeface="B Titr" panose="00000700000000000000" pitchFamily="2" charset="-78"/>
              </a:rPr>
              <a:t>Google Trends </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3" name="Rectangle 2"/>
          <p:cNvSpPr/>
          <p:nvPr/>
        </p:nvSpPr>
        <p:spPr>
          <a:xfrm>
            <a:off x="717755" y="1557931"/>
            <a:ext cx="10924348" cy="3347070"/>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دسته‌بندی موضوعی عبارت: دسته‌بندی جستجو را مشخص کنید؛ هنر و سرگرمی - اتومبیل و وسایل نقلیه - زیبایی و تناسب اندام - کتاب و ادبیات - تجارت و صنعت - رایانه و الکترونیک و... مثال‌هایی از این دسته‌بندی‌ها هستند.</a:t>
            </a:r>
          </a:p>
          <a:p>
            <a:pPr algn="justLow" rtl="1">
              <a:lnSpc>
                <a:spcPct val="200000"/>
              </a:lnSpc>
            </a:pPr>
            <a:r>
              <a:rPr lang="fa-IR" dirty="0">
                <a:latin typeface="Times New Roman" panose="02020603050405020304" pitchFamily="18" charset="0"/>
                <a:cs typeface="B Nazanin" panose="00000400000000000000" pitchFamily="2" charset="-78"/>
              </a:rPr>
              <a:t>نوع جستجو: در این قسمت مشخص می‌کنید که جستجوی شما از نوع عکس، تصویر، خبری... است.</a:t>
            </a:r>
          </a:p>
          <a:p>
            <a:pPr algn="justLow" rtl="1">
              <a:lnSpc>
                <a:spcPct val="200000"/>
              </a:lnSpc>
            </a:pPr>
            <a:r>
              <a:rPr lang="fa-IR" dirty="0">
                <a:latin typeface="Times New Roman" panose="02020603050405020304" pitchFamily="18" charset="0"/>
                <a:cs typeface="B Nazanin" panose="00000400000000000000" pitchFamily="2" charset="-78"/>
              </a:rPr>
              <a:t>جستجوی تصویر در گوگل</a:t>
            </a:r>
            <a:r>
              <a:rPr lang="en-US" dirty="0">
                <a:latin typeface="Times New Roman" panose="02020603050405020304" pitchFamily="18" charset="0"/>
                <a:cs typeface="B Nazanin" panose="00000400000000000000" pitchFamily="2" charset="-78"/>
              </a:rPr>
              <a:t>Google Image</a:t>
            </a:r>
            <a:r>
              <a:rPr lang="fa-IR" dirty="0">
                <a:latin typeface="Times New Roman" panose="02020603050405020304" pitchFamily="18" charset="0"/>
                <a:cs typeface="B Nazanin" panose="00000400000000000000" pitchFamily="2" charset="-78"/>
              </a:rPr>
              <a:t> </a:t>
            </a:r>
          </a:p>
          <a:p>
            <a:pPr algn="justLow" rtl="1">
              <a:lnSpc>
                <a:spcPct val="200000"/>
              </a:lnSpc>
            </a:pPr>
            <a:r>
              <a:rPr lang="fa-IR" dirty="0">
                <a:latin typeface="Times New Roman" panose="02020603050405020304" pitchFamily="18" charset="0"/>
                <a:cs typeface="B Nazanin" panose="00000400000000000000" pitchFamily="2" charset="-78"/>
              </a:rPr>
              <a:t>جستجوی اخبار </a:t>
            </a:r>
            <a:r>
              <a:rPr lang="en-US" dirty="0">
                <a:latin typeface="Times New Roman" panose="02020603050405020304" pitchFamily="18" charset="0"/>
                <a:cs typeface="B Nazanin" panose="00000400000000000000" pitchFamily="2" charset="-78"/>
              </a:rPr>
              <a:t>Google News</a:t>
            </a:r>
            <a:endParaRPr lang="fa-IR"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جستجوی محصول </a:t>
            </a:r>
            <a:r>
              <a:rPr lang="en-US" dirty="0">
                <a:latin typeface="Times New Roman" panose="02020603050405020304" pitchFamily="18" charset="0"/>
                <a:cs typeface="B Nazanin" panose="00000400000000000000" pitchFamily="2" charset="-78"/>
              </a:rPr>
              <a:t>Google Shopping</a:t>
            </a:r>
          </a:p>
        </p:txBody>
      </p:sp>
      <p:pic>
        <p:nvPicPr>
          <p:cNvPr id="5" name="Picture 4">
            <a:extLst>
              <a:ext uri="{FF2B5EF4-FFF2-40B4-BE49-F238E27FC236}">
                <a16:creationId xmlns:a16="http://schemas.microsoft.com/office/drawing/2014/main" id="{A3EE46AD-F95A-24C4-19A9-D3F51DF079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922" y="3274458"/>
            <a:ext cx="5217736" cy="3261085"/>
          </a:xfrm>
          <a:prstGeom prst="roundRect">
            <a:avLst>
              <a:gd name="adj" fmla="val 9729"/>
            </a:avLst>
          </a:prstGeom>
        </p:spPr>
      </p:pic>
    </p:spTree>
    <p:extLst>
      <p:ext uri="{BB962C8B-B14F-4D97-AF65-F5344CB8AC3E}">
        <p14:creationId xmlns:p14="http://schemas.microsoft.com/office/powerpoint/2010/main" val="34087121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TotalTime>
  <Words>2411</Words>
  <Application>Microsoft Office PowerPoint</Application>
  <PresentationFormat>Widescreen</PresentationFormat>
  <Paragraphs>113</Paragraphs>
  <Slides>33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Shabnam</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23</cp:revision>
  <dcterms:created xsi:type="dcterms:W3CDTF">2024-04-22T21:58:06Z</dcterms:created>
  <dcterms:modified xsi:type="dcterms:W3CDTF">2024-04-27T10:08:14Z</dcterms:modified>
</cp:coreProperties>
</file>